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70" r:id="rId3"/>
    <p:sldId id="283" r:id="rId4"/>
    <p:sldId id="259" r:id="rId5"/>
    <p:sldId id="258" r:id="rId6"/>
    <p:sldId id="271" r:id="rId7"/>
    <p:sldId id="275" r:id="rId8"/>
    <p:sldId id="274" r:id="rId9"/>
    <p:sldId id="278" r:id="rId10"/>
    <p:sldId id="263" r:id="rId11"/>
    <p:sldId id="276" r:id="rId12"/>
    <p:sldId id="277" r:id="rId13"/>
    <p:sldId id="279" r:id="rId14"/>
    <p:sldId id="280" r:id="rId15"/>
    <p:sldId id="284" r:id="rId16"/>
    <p:sldId id="262" r:id="rId17"/>
    <p:sldId id="281" r:id="rId18"/>
    <p:sldId id="285" r:id="rId19"/>
    <p:sldId id="260" r:id="rId20"/>
    <p:sldId id="282" r:id="rId21"/>
    <p:sldId id="266" r:id="rId22"/>
    <p:sldId id="261" r:id="rId23"/>
    <p:sldId id="287" r:id="rId24"/>
    <p:sldId id="264" r:id="rId25"/>
    <p:sldId id="288" r:id="rId26"/>
    <p:sldId id="265" r:id="rId27"/>
    <p:sldId id="289" r:id="rId28"/>
    <p:sldId id="286" r:id="rId29"/>
    <p:sldId id="267" r:id="rId30"/>
    <p:sldId id="290" r:id="rId31"/>
    <p:sldId id="269" r:id="rId32"/>
    <p:sldId id="292" r:id="rId33"/>
    <p:sldId id="291"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5" d="100"/>
          <a:sy n="105" d="100"/>
        </p:scale>
        <p:origin x="8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06973A-4AD5-4FDC-A0D5-24E2A3CECBB2}" type="doc">
      <dgm:prSet loTypeId="urn:microsoft.com/office/officeart/2016/7/layout/LinearArrowProcessNumbered" loCatId="process" qsTypeId="urn:microsoft.com/office/officeart/2005/8/quickstyle/simple1" qsCatId="simple" csTypeId="urn:microsoft.com/office/officeart/2005/8/colors/colorful2" csCatId="colorful"/>
      <dgm:spPr/>
      <dgm:t>
        <a:bodyPr/>
        <a:lstStyle/>
        <a:p>
          <a:endParaRPr lang="en-US"/>
        </a:p>
      </dgm:t>
    </dgm:pt>
    <dgm:pt modelId="{02F6E144-55F1-4BE2-8F6A-7C79F43A60F4}">
      <dgm:prSet/>
      <dgm:spPr/>
      <dgm:t>
        <a:bodyPr/>
        <a:lstStyle/>
        <a:p>
          <a:r>
            <a:rPr lang="en-US"/>
            <a:t>In the first stage, the symptoms are mild and hardly interfere with everyday living. If anything, symptoms may show on one side of the body, such as tremors. Sometimes, the person experiences detrimental changes in posture, walking, and facial expressions.</a:t>
          </a:r>
        </a:p>
      </dgm:t>
    </dgm:pt>
    <dgm:pt modelId="{88281943-D741-4541-8A01-DD5A36ECD68F}" type="parTrans" cxnId="{8D38A77B-6E50-41B3-9255-4C33517B7F98}">
      <dgm:prSet/>
      <dgm:spPr/>
      <dgm:t>
        <a:bodyPr/>
        <a:lstStyle/>
        <a:p>
          <a:endParaRPr lang="en-US"/>
        </a:p>
      </dgm:t>
    </dgm:pt>
    <dgm:pt modelId="{F60CDEB2-7B95-4EE9-8649-FDF500827E30}" type="sibTrans" cxnId="{8D38A77B-6E50-41B3-9255-4C33517B7F98}">
      <dgm:prSet phldrT="1" phldr="0"/>
      <dgm:spPr/>
      <dgm:t>
        <a:bodyPr/>
        <a:lstStyle/>
        <a:p>
          <a:r>
            <a:rPr lang="en-US"/>
            <a:t>1</a:t>
          </a:r>
        </a:p>
      </dgm:t>
    </dgm:pt>
    <dgm:pt modelId="{0335B10F-87B0-4665-AB43-A4329F77088A}">
      <dgm:prSet/>
      <dgm:spPr/>
      <dgm:t>
        <a:bodyPr/>
        <a:lstStyle/>
        <a:p>
          <a:r>
            <a:rPr lang="en-US"/>
            <a:t>In the second stage, the symptoms become a little worse. Both sides of the body may become rigid, or the person may experience aggravated tremors. Sometimes, the neck and torso are affected. There's more trouble walking, too. The person can still live alone but has difficulty with daily activities.</a:t>
          </a:r>
        </a:p>
      </dgm:t>
    </dgm:pt>
    <dgm:pt modelId="{D5C15026-2ABC-474E-9DF2-8D48C11CDDB5}" type="parTrans" cxnId="{D8712648-90C0-4999-80E6-219BFBA34B45}">
      <dgm:prSet/>
      <dgm:spPr/>
      <dgm:t>
        <a:bodyPr/>
        <a:lstStyle/>
        <a:p>
          <a:endParaRPr lang="en-US"/>
        </a:p>
      </dgm:t>
    </dgm:pt>
    <dgm:pt modelId="{B8C4E1F0-0730-4C06-A01B-E5EA06A55876}" type="sibTrans" cxnId="{D8712648-90C0-4999-80E6-219BFBA34B45}">
      <dgm:prSet phldrT="2" phldr="0"/>
      <dgm:spPr/>
      <dgm:t>
        <a:bodyPr/>
        <a:lstStyle/>
        <a:p>
          <a:r>
            <a:rPr lang="en-US"/>
            <a:t>2</a:t>
          </a:r>
        </a:p>
      </dgm:t>
    </dgm:pt>
    <dgm:pt modelId="{BEF6928B-92EE-4E75-A884-58656DB074B1}">
      <dgm:prSet/>
      <dgm:spPr/>
      <dgm:t>
        <a:bodyPr/>
        <a:lstStyle/>
        <a:p>
          <a:r>
            <a:rPr lang="en-US"/>
            <a:t>In the third stage, the person is more prone to losing balance and falls. The person can still perform daily tasks, but they are even more difficult. This stage is considered "mid-stage" by experts, who label the disability mild to moderate, even though the person can still function independently. </a:t>
          </a:r>
        </a:p>
      </dgm:t>
    </dgm:pt>
    <dgm:pt modelId="{9945446A-488D-4A12-8FEC-E94783C8CF90}" type="parTrans" cxnId="{0F91ACA9-3552-40ED-B10A-3E9C85C29C5E}">
      <dgm:prSet/>
      <dgm:spPr/>
      <dgm:t>
        <a:bodyPr/>
        <a:lstStyle/>
        <a:p>
          <a:endParaRPr lang="en-US"/>
        </a:p>
      </dgm:t>
    </dgm:pt>
    <dgm:pt modelId="{8C3560B7-028C-432A-AE29-5CE4F5BCFB4C}" type="sibTrans" cxnId="{0F91ACA9-3552-40ED-B10A-3E9C85C29C5E}">
      <dgm:prSet phldrT="3" phldr="0"/>
      <dgm:spPr/>
      <dgm:t>
        <a:bodyPr/>
        <a:lstStyle/>
        <a:p>
          <a:r>
            <a:rPr lang="en-US"/>
            <a:t>3</a:t>
          </a:r>
        </a:p>
      </dgm:t>
    </dgm:pt>
    <dgm:pt modelId="{F140357F-511E-4AFA-8916-E5D391A13113}">
      <dgm:prSet/>
      <dgm:spPr/>
      <dgm:t>
        <a:bodyPr/>
        <a:lstStyle/>
        <a:p>
          <a:r>
            <a:rPr lang="en-US"/>
            <a:t>The symptoms worsen in the fourth stage. Walking and standing can still take place, but canes or walkers are often used for steadiness and alleviation of falls. Living alone is impossible now; people need help with daily activities and tasks.</a:t>
          </a:r>
        </a:p>
      </dgm:t>
    </dgm:pt>
    <dgm:pt modelId="{8A8C020B-9449-440C-90CB-06B3EE1DC759}" type="parTrans" cxnId="{304753F6-112A-4277-A1C5-F268218B6620}">
      <dgm:prSet/>
      <dgm:spPr/>
      <dgm:t>
        <a:bodyPr/>
        <a:lstStyle/>
        <a:p>
          <a:endParaRPr lang="en-US"/>
        </a:p>
      </dgm:t>
    </dgm:pt>
    <dgm:pt modelId="{979A3BE3-F4B1-47A3-9514-A392D495163A}" type="sibTrans" cxnId="{304753F6-112A-4277-A1C5-F268218B6620}">
      <dgm:prSet phldrT="4" phldr="0"/>
      <dgm:spPr/>
      <dgm:t>
        <a:bodyPr/>
        <a:lstStyle/>
        <a:p>
          <a:r>
            <a:rPr lang="en-US"/>
            <a:t>4</a:t>
          </a:r>
        </a:p>
      </dgm:t>
    </dgm:pt>
    <dgm:pt modelId="{F4DF4DBF-EF00-4033-A8AA-CFE7D3B6FEE1}">
      <dgm:prSet/>
      <dgm:spPr/>
      <dgm:t>
        <a:bodyPr/>
        <a:lstStyle/>
        <a:p>
          <a:r>
            <a:rPr lang="en-US"/>
            <a:t>In the fifth stage, the most debilitating, leg stiffness may prohibit standing or walking. The person lives in a wheelchair or bed and needs round-the-clock care.</a:t>
          </a:r>
        </a:p>
      </dgm:t>
    </dgm:pt>
    <dgm:pt modelId="{705439DC-1977-41AF-89C8-BC12F3B408CF}" type="parTrans" cxnId="{95BF54C3-357F-4C3C-9F9F-E623534B2BC7}">
      <dgm:prSet/>
      <dgm:spPr/>
      <dgm:t>
        <a:bodyPr/>
        <a:lstStyle/>
        <a:p>
          <a:endParaRPr lang="en-US"/>
        </a:p>
      </dgm:t>
    </dgm:pt>
    <dgm:pt modelId="{9B9C2E48-988A-42E8-A793-4127D45181BE}" type="sibTrans" cxnId="{95BF54C3-357F-4C3C-9F9F-E623534B2BC7}">
      <dgm:prSet phldrT="5" phldr="0"/>
      <dgm:spPr/>
      <dgm:t>
        <a:bodyPr/>
        <a:lstStyle/>
        <a:p>
          <a:r>
            <a:rPr lang="en-US"/>
            <a:t>5</a:t>
          </a:r>
        </a:p>
      </dgm:t>
    </dgm:pt>
    <dgm:pt modelId="{40EC1DD6-8347-4041-8D8E-1857C72F5FF3}" type="pres">
      <dgm:prSet presAssocID="{9E06973A-4AD5-4FDC-A0D5-24E2A3CECBB2}" presName="linearFlow" presStyleCnt="0">
        <dgm:presLayoutVars>
          <dgm:dir/>
          <dgm:animLvl val="lvl"/>
          <dgm:resizeHandles val="exact"/>
        </dgm:presLayoutVars>
      </dgm:prSet>
      <dgm:spPr/>
    </dgm:pt>
    <dgm:pt modelId="{752C169D-AD77-431F-97EF-5BEC3FAE3337}" type="pres">
      <dgm:prSet presAssocID="{02F6E144-55F1-4BE2-8F6A-7C79F43A60F4}" presName="compositeNode" presStyleCnt="0"/>
      <dgm:spPr/>
    </dgm:pt>
    <dgm:pt modelId="{60FA499F-16C6-4C40-9535-831857C1399A}" type="pres">
      <dgm:prSet presAssocID="{02F6E144-55F1-4BE2-8F6A-7C79F43A60F4}" presName="parTx" presStyleLbl="node1" presStyleIdx="0" presStyleCnt="0">
        <dgm:presLayoutVars>
          <dgm:chMax val="0"/>
          <dgm:chPref val="0"/>
          <dgm:bulletEnabled val="1"/>
        </dgm:presLayoutVars>
      </dgm:prSet>
      <dgm:spPr/>
    </dgm:pt>
    <dgm:pt modelId="{353AAF1D-AB1E-4BC7-8731-53DD3CAF00F5}" type="pres">
      <dgm:prSet presAssocID="{02F6E144-55F1-4BE2-8F6A-7C79F43A60F4}" presName="parSh" presStyleCnt="0"/>
      <dgm:spPr/>
    </dgm:pt>
    <dgm:pt modelId="{908F53B6-0260-42B3-8924-01C33FFFD84D}" type="pres">
      <dgm:prSet presAssocID="{02F6E144-55F1-4BE2-8F6A-7C79F43A60F4}" presName="lineNode" presStyleLbl="alignAccFollowNode1" presStyleIdx="0" presStyleCnt="15"/>
      <dgm:spPr/>
    </dgm:pt>
    <dgm:pt modelId="{B9ED10F9-0CCB-403C-97FC-91AE18F9C65A}" type="pres">
      <dgm:prSet presAssocID="{02F6E144-55F1-4BE2-8F6A-7C79F43A60F4}" presName="lineArrowNode" presStyleLbl="alignAccFollowNode1" presStyleIdx="1" presStyleCnt="15"/>
      <dgm:spPr/>
    </dgm:pt>
    <dgm:pt modelId="{962E843E-B36F-43A3-A791-B6E3596B8FC8}" type="pres">
      <dgm:prSet presAssocID="{F60CDEB2-7B95-4EE9-8649-FDF500827E30}" presName="sibTransNodeCircle" presStyleLbl="alignNode1" presStyleIdx="0" presStyleCnt="5">
        <dgm:presLayoutVars>
          <dgm:chMax val="0"/>
          <dgm:bulletEnabled/>
        </dgm:presLayoutVars>
      </dgm:prSet>
      <dgm:spPr/>
    </dgm:pt>
    <dgm:pt modelId="{108976F9-77CC-4CA7-A797-3F8F80FFB4F4}" type="pres">
      <dgm:prSet presAssocID="{F60CDEB2-7B95-4EE9-8649-FDF500827E30}" presName="spacerBetweenCircleAndCallout" presStyleCnt="0">
        <dgm:presLayoutVars/>
      </dgm:prSet>
      <dgm:spPr/>
    </dgm:pt>
    <dgm:pt modelId="{484B28E8-78BA-4013-A71A-980947243CD6}" type="pres">
      <dgm:prSet presAssocID="{02F6E144-55F1-4BE2-8F6A-7C79F43A60F4}" presName="nodeText" presStyleLbl="alignAccFollowNode1" presStyleIdx="2" presStyleCnt="15">
        <dgm:presLayoutVars>
          <dgm:bulletEnabled val="1"/>
        </dgm:presLayoutVars>
      </dgm:prSet>
      <dgm:spPr/>
    </dgm:pt>
    <dgm:pt modelId="{E9BEE450-E550-4850-884A-EE3DC484E47E}" type="pres">
      <dgm:prSet presAssocID="{F60CDEB2-7B95-4EE9-8649-FDF500827E30}" presName="sibTransComposite" presStyleCnt="0"/>
      <dgm:spPr/>
    </dgm:pt>
    <dgm:pt modelId="{9721C292-E9CA-4550-A329-A4554AD3F27E}" type="pres">
      <dgm:prSet presAssocID="{0335B10F-87B0-4665-AB43-A4329F77088A}" presName="compositeNode" presStyleCnt="0"/>
      <dgm:spPr/>
    </dgm:pt>
    <dgm:pt modelId="{A4E09865-391A-4D11-AD6F-0C3293AF064D}" type="pres">
      <dgm:prSet presAssocID="{0335B10F-87B0-4665-AB43-A4329F77088A}" presName="parTx" presStyleLbl="node1" presStyleIdx="0" presStyleCnt="0">
        <dgm:presLayoutVars>
          <dgm:chMax val="0"/>
          <dgm:chPref val="0"/>
          <dgm:bulletEnabled val="1"/>
        </dgm:presLayoutVars>
      </dgm:prSet>
      <dgm:spPr/>
    </dgm:pt>
    <dgm:pt modelId="{5BFA1349-9C7E-4351-BB00-E1659D8AD769}" type="pres">
      <dgm:prSet presAssocID="{0335B10F-87B0-4665-AB43-A4329F77088A}" presName="parSh" presStyleCnt="0"/>
      <dgm:spPr/>
    </dgm:pt>
    <dgm:pt modelId="{66F82BB7-0111-43F6-B21E-FBB939808B7F}" type="pres">
      <dgm:prSet presAssocID="{0335B10F-87B0-4665-AB43-A4329F77088A}" presName="lineNode" presStyleLbl="alignAccFollowNode1" presStyleIdx="3" presStyleCnt="15"/>
      <dgm:spPr/>
    </dgm:pt>
    <dgm:pt modelId="{BCFFEC02-D9DB-4EE8-87EE-902456A37785}" type="pres">
      <dgm:prSet presAssocID="{0335B10F-87B0-4665-AB43-A4329F77088A}" presName="lineArrowNode" presStyleLbl="alignAccFollowNode1" presStyleIdx="4" presStyleCnt="15"/>
      <dgm:spPr/>
    </dgm:pt>
    <dgm:pt modelId="{923634C2-D7AF-4377-ABAC-9D7E9AEA1C20}" type="pres">
      <dgm:prSet presAssocID="{B8C4E1F0-0730-4C06-A01B-E5EA06A55876}" presName="sibTransNodeCircle" presStyleLbl="alignNode1" presStyleIdx="1" presStyleCnt="5">
        <dgm:presLayoutVars>
          <dgm:chMax val="0"/>
          <dgm:bulletEnabled/>
        </dgm:presLayoutVars>
      </dgm:prSet>
      <dgm:spPr/>
    </dgm:pt>
    <dgm:pt modelId="{48C9F8A8-5703-419C-8398-BFAA4F8603F3}" type="pres">
      <dgm:prSet presAssocID="{B8C4E1F0-0730-4C06-A01B-E5EA06A55876}" presName="spacerBetweenCircleAndCallout" presStyleCnt="0">
        <dgm:presLayoutVars/>
      </dgm:prSet>
      <dgm:spPr/>
    </dgm:pt>
    <dgm:pt modelId="{09DAF770-3BD2-4893-A0DB-6C1C46E09E75}" type="pres">
      <dgm:prSet presAssocID="{0335B10F-87B0-4665-AB43-A4329F77088A}" presName="nodeText" presStyleLbl="alignAccFollowNode1" presStyleIdx="5" presStyleCnt="15">
        <dgm:presLayoutVars>
          <dgm:bulletEnabled val="1"/>
        </dgm:presLayoutVars>
      </dgm:prSet>
      <dgm:spPr/>
    </dgm:pt>
    <dgm:pt modelId="{F959F892-8340-4F86-A6CC-E14CFF9C1BA3}" type="pres">
      <dgm:prSet presAssocID="{B8C4E1F0-0730-4C06-A01B-E5EA06A55876}" presName="sibTransComposite" presStyleCnt="0"/>
      <dgm:spPr/>
    </dgm:pt>
    <dgm:pt modelId="{7949E960-6B4D-4272-A01C-B0FBB290A4CF}" type="pres">
      <dgm:prSet presAssocID="{BEF6928B-92EE-4E75-A884-58656DB074B1}" presName="compositeNode" presStyleCnt="0"/>
      <dgm:spPr/>
    </dgm:pt>
    <dgm:pt modelId="{C482E7E6-19C8-4ADA-9EA8-4692681CD11B}" type="pres">
      <dgm:prSet presAssocID="{BEF6928B-92EE-4E75-A884-58656DB074B1}" presName="parTx" presStyleLbl="node1" presStyleIdx="0" presStyleCnt="0">
        <dgm:presLayoutVars>
          <dgm:chMax val="0"/>
          <dgm:chPref val="0"/>
          <dgm:bulletEnabled val="1"/>
        </dgm:presLayoutVars>
      </dgm:prSet>
      <dgm:spPr/>
    </dgm:pt>
    <dgm:pt modelId="{37251A49-2037-453B-A547-D1FC446DACBB}" type="pres">
      <dgm:prSet presAssocID="{BEF6928B-92EE-4E75-A884-58656DB074B1}" presName="parSh" presStyleCnt="0"/>
      <dgm:spPr/>
    </dgm:pt>
    <dgm:pt modelId="{A956E2A7-6AEC-48F2-B13A-A9DBF78AFCC4}" type="pres">
      <dgm:prSet presAssocID="{BEF6928B-92EE-4E75-A884-58656DB074B1}" presName="lineNode" presStyleLbl="alignAccFollowNode1" presStyleIdx="6" presStyleCnt="15"/>
      <dgm:spPr/>
    </dgm:pt>
    <dgm:pt modelId="{72D81C55-50BD-4A79-9C2A-D144DE212E68}" type="pres">
      <dgm:prSet presAssocID="{BEF6928B-92EE-4E75-A884-58656DB074B1}" presName="lineArrowNode" presStyleLbl="alignAccFollowNode1" presStyleIdx="7" presStyleCnt="15"/>
      <dgm:spPr/>
    </dgm:pt>
    <dgm:pt modelId="{036BFEE3-2894-43AD-888E-9CC59E9771E8}" type="pres">
      <dgm:prSet presAssocID="{8C3560B7-028C-432A-AE29-5CE4F5BCFB4C}" presName="sibTransNodeCircle" presStyleLbl="alignNode1" presStyleIdx="2" presStyleCnt="5">
        <dgm:presLayoutVars>
          <dgm:chMax val="0"/>
          <dgm:bulletEnabled/>
        </dgm:presLayoutVars>
      </dgm:prSet>
      <dgm:spPr/>
    </dgm:pt>
    <dgm:pt modelId="{B9A9E1F3-B146-46A0-83A4-036EA8BBFD3E}" type="pres">
      <dgm:prSet presAssocID="{8C3560B7-028C-432A-AE29-5CE4F5BCFB4C}" presName="spacerBetweenCircleAndCallout" presStyleCnt="0">
        <dgm:presLayoutVars/>
      </dgm:prSet>
      <dgm:spPr/>
    </dgm:pt>
    <dgm:pt modelId="{5355CEA6-D2BD-49FE-B4E5-FE7CB5AFFC38}" type="pres">
      <dgm:prSet presAssocID="{BEF6928B-92EE-4E75-A884-58656DB074B1}" presName="nodeText" presStyleLbl="alignAccFollowNode1" presStyleIdx="8" presStyleCnt="15">
        <dgm:presLayoutVars>
          <dgm:bulletEnabled val="1"/>
        </dgm:presLayoutVars>
      </dgm:prSet>
      <dgm:spPr/>
    </dgm:pt>
    <dgm:pt modelId="{120F2102-5F6F-4553-8F4B-AA67B9D34EC8}" type="pres">
      <dgm:prSet presAssocID="{8C3560B7-028C-432A-AE29-5CE4F5BCFB4C}" presName="sibTransComposite" presStyleCnt="0"/>
      <dgm:spPr/>
    </dgm:pt>
    <dgm:pt modelId="{E4582670-B0EA-43E9-9DC1-DDB54A0475A3}" type="pres">
      <dgm:prSet presAssocID="{F140357F-511E-4AFA-8916-E5D391A13113}" presName="compositeNode" presStyleCnt="0"/>
      <dgm:spPr/>
    </dgm:pt>
    <dgm:pt modelId="{F64D59DD-5A8A-4D03-823E-C613CCF23689}" type="pres">
      <dgm:prSet presAssocID="{F140357F-511E-4AFA-8916-E5D391A13113}" presName="parTx" presStyleLbl="node1" presStyleIdx="0" presStyleCnt="0">
        <dgm:presLayoutVars>
          <dgm:chMax val="0"/>
          <dgm:chPref val="0"/>
          <dgm:bulletEnabled val="1"/>
        </dgm:presLayoutVars>
      </dgm:prSet>
      <dgm:spPr/>
    </dgm:pt>
    <dgm:pt modelId="{C4B25DB9-E477-4746-B62A-4C1C7BF0AF1F}" type="pres">
      <dgm:prSet presAssocID="{F140357F-511E-4AFA-8916-E5D391A13113}" presName="parSh" presStyleCnt="0"/>
      <dgm:spPr/>
    </dgm:pt>
    <dgm:pt modelId="{565A4CDB-80D4-4E95-914D-349A26F0F647}" type="pres">
      <dgm:prSet presAssocID="{F140357F-511E-4AFA-8916-E5D391A13113}" presName="lineNode" presStyleLbl="alignAccFollowNode1" presStyleIdx="9" presStyleCnt="15"/>
      <dgm:spPr/>
    </dgm:pt>
    <dgm:pt modelId="{D7A648F1-DC32-4964-B6D7-AA831557CA05}" type="pres">
      <dgm:prSet presAssocID="{F140357F-511E-4AFA-8916-E5D391A13113}" presName="lineArrowNode" presStyleLbl="alignAccFollowNode1" presStyleIdx="10" presStyleCnt="15"/>
      <dgm:spPr/>
    </dgm:pt>
    <dgm:pt modelId="{50C7AE03-DDF4-4B78-AB97-4EC2649B3EF2}" type="pres">
      <dgm:prSet presAssocID="{979A3BE3-F4B1-47A3-9514-A392D495163A}" presName="sibTransNodeCircle" presStyleLbl="alignNode1" presStyleIdx="3" presStyleCnt="5">
        <dgm:presLayoutVars>
          <dgm:chMax val="0"/>
          <dgm:bulletEnabled/>
        </dgm:presLayoutVars>
      </dgm:prSet>
      <dgm:spPr/>
    </dgm:pt>
    <dgm:pt modelId="{D774FE68-3AA9-4527-9D3F-CC5B5EF6F5F7}" type="pres">
      <dgm:prSet presAssocID="{979A3BE3-F4B1-47A3-9514-A392D495163A}" presName="spacerBetweenCircleAndCallout" presStyleCnt="0">
        <dgm:presLayoutVars/>
      </dgm:prSet>
      <dgm:spPr/>
    </dgm:pt>
    <dgm:pt modelId="{3DDB0FCD-7E0F-4C84-BA19-07D01FC1092D}" type="pres">
      <dgm:prSet presAssocID="{F140357F-511E-4AFA-8916-E5D391A13113}" presName="nodeText" presStyleLbl="alignAccFollowNode1" presStyleIdx="11" presStyleCnt="15">
        <dgm:presLayoutVars>
          <dgm:bulletEnabled val="1"/>
        </dgm:presLayoutVars>
      </dgm:prSet>
      <dgm:spPr/>
    </dgm:pt>
    <dgm:pt modelId="{6C010DAF-9179-45AF-9ECD-76D5F243C1B2}" type="pres">
      <dgm:prSet presAssocID="{979A3BE3-F4B1-47A3-9514-A392D495163A}" presName="sibTransComposite" presStyleCnt="0"/>
      <dgm:spPr/>
    </dgm:pt>
    <dgm:pt modelId="{4074FB1A-021B-4F3F-95DB-7B3ACA4342B4}" type="pres">
      <dgm:prSet presAssocID="{F4DF4DBF-EF00-4033-A8AA-CFE7D3B6FEE1}" presName="compositeNode" presStyleCnt="0"/>
      <dgm:spPr/>
    </dgm:pt>
    <dgm:pt modelId="{12CD1AAD-73AD-49FD-ACA1-A227EFF0BBBB}" type="pres">
      <dgm:prSet presAssocID="{F4DF4DBF-EF00-4033-A8AA-CFE7D3B6FEE1}" presName="parTx" presStyleLbl="node1" presStyleIdx="0" presStyleCnt="0">
        <dgm:presLayoutVars>
          <dgm:chMax val="0"/>
          <dgm:chPref val="0"/>
          <dgm:bulletEnabled val="1"/>
        </dgm:presLayoutVars>
      </dgm:prSet>
      <dgm:spPr/>
    </dgm:pt>
    <dgm:pt modelId="{7D3BD0CF-BF36-4249-8CA9-256441BC3E70}" type="pres">
      <dgm:prSet presAssocID="{F4DF4DBF-EF00-4033-A8AA-CFE7D3B6FEE1}" presName="parSh" presStyleCnt="0"/>
      <dgm:spPr/>
    </dgm:pt>
    <dgm:pt modelId="{2DC5F5DF-C2F7-4D92-B36B-C5F44BF5D8D0}" type="pres">
      <dgm:prSet presAssocID="{F4DF4DBF-EF00-4033-A8AA-CFE7D3B6FEE1}" presName="lineNode" presStyleLbl="alignAccFollowNode1" presStyleIdx="12" presStyleCnt="15"/>
      <dgm:spPr/>
    </dgm:pt>
    <dgm:pt modelId="{79268064-7047-4B9C-BD9D-A42F35B7E8C6}" type="pres">
      <dgm:prSet presAssocID="{F4DF4DBF-EF00-4033-A8AA-CFE7D3B6FEE1}" presName="lineArrowNode" presStyleLbl="alignAccFollowNode1" presStyleIdx="13" presStyleCnt="15"/>
      <dgm:spPr/>
    </dgm:pt>
    <dgm:pt modelId="{FD05B821-651B-4007-829B-CC607FD0DBFE}" type="pres">
      <dgm:prSet presAssocID="{9B9C2E48-988A-42E8-A793-4127D45181BE}" presName="sibTransNodeCircle" presStyleLbl="alignNode1" presStyleIdx="4" presStyleCnt="5">
        <dgm:presLayoutVars>
          <dgm:chMax val="0"/>
          <dgm:bulletEnabled/>
        </dgm:presLayoutVars>
      </dgm:prSet>
      <dgm:spPr/>
    </dgm:pt>
    <dgm:pt modelId="{07874F8E-CBC0-4129-88F2-CA2870C16FAF}" type="pres">
      <dgm:prSet presAssocID="{9B9C2E48-988A-42E8-A793-4127D45181BE}" presName="spacerBetweenCircleAndCallout" presStyleCnt="0">
        <dgm:presLayoutVars/>
      </dgm:prSet>
      <dgm:spPr/>
    </dgm:pt>
    <dgm:pt modelId="{AB772B5B-478F-4310-AEEA-307FCF31684B}" type="pres">
      <dgm:prSet presAssocID="{F4DF4DBF-EF00-4033-A8AA-CFE7D3B6FEE1}" presName="nodeText" presStyleLbl="alignAccFollowNode1" presStyleIdx="14" presStyleCnt="15">
        <dgm:presLayoutVars>
          <dgm:bulletEnabled val="1"/>
        </dgm:presLayoutVars>
      </dgm:prSet>
      <dgm:spPr/>
    </dgm:pt>
  </dgm:ptLst>
  <dgm:cxnLst>
    <dgm:cxn modelId="{26F23C32-401D-4853-9FC5-01C604426041}" type="presOf" srcId="{BEF6928B-92EE-4E75-A884-58656DB074B1}" destId="{5355CEA6-D2BD-49FE-B4E5-FE7CB5AFFC38}" srcOrd="0" destOrd="0" presId="urn:microsoft.com/office/officeart/2016/7/layout/LinearArrowProcessNumbered"/>
    <dgm:cxn modelId="{A5D92E63-1733-45FC-BF41-91B73F00625A}" type="presOf" srcId="{0335B10F-87B0-4665-AB43-A4329F77088A}" destId="{09DAF770-3BD2-4893-A0DB-6C1C46E09E75}" srcOrd="0" destOrd="0" presId="urn:microsoft.com/office/officeart/2016/7/layout/LinearArrowProcessNumbered"/>
    <dgm:cxn modelId="{D8712648-90C0-4999-80E6-219BFBA34B45}" srcId="{9E06973A-4AD5-4FDC-A0D5-24E2A3CECBB2}" destId="{0335B10F-87B0-4665-AB43-A4329F77088A}" srcOrd="1" destOrd="0" parTransId="{D5C15026-2ABC-474E-9DF2-8D48C11CDDB5}" sibTransId="{B8C4E1F0-0730-4C06-A01B-E5EA06A55876}"/>
    <dgm:cxn modelId="{7BB8B84A-4A60-473D-BB63-C47E02B17390}" type="presOf" srcId="{F4DF4DBF-EF00-4033-A8AA-CFE7D3B6FEE1}" destId="{AB772B5B-478F-4310-AEEA-307FCF31684B}" srcOrd="0" destOrd="0" presId="urn:microsoft.com/office/officeart/2016/7/layout/LinearArrowProcessNumbered"/>
    <dgm:cxn modelId="{514BF67A-E3C9-4CEF-AF04-849179DFF3E7}" type="presOf" srcId="{979A3BE3-F4B1-47A3-9514-A392D495163A}" destId="{50C7AE03-DDF4-4B78-AB97-4EC2649B3EF2}" srcOrd="0" destOrd="0" presId="urn:microsoft.com/office/officeart/2016/7/layout/LinearArrowProcessNumbered"/>
    <dgm:cxn modelId="{8D38A77B-6E50-41B3-9255-4C33517B7F98}" srcId="{9E06973A-4AD5-4FDC-A0D5-24E2A3CECBB2}" destId="{02F6E144-55F1-4BE2-8F6A-7C79F43A60F4}" srcOrd="0" destOrd="0" parTransId="{88281943-D741-4541-8A01-DD5A36ECD68F}" sibTransId="{F60CDEB2-7B95-4EE9-8649-FDF500827E30}"/>
    <dgm:cxn modelId="{01428C7E-4025-46CC-AC90-19DA440A2721}" type="presOf" srcId="{8C3560B7-028C-432A-AE29-5CE4F5BCFB4C}" destId="{036BFEE3-2894-43AD-888E-9CC59E9771E8}" srcOrd="0" destOrd="0" presId="urn:microsoft.com/office/officeart/2016/7/layout/LinearArrowProcessNumbered"/>
    <dgm:cxn modelId="{3FE3917E-6A1B-4B30-BFA6-1A658798CBA1}" type="presOf" srcId="{02F6E144-55F1-4BE2-8F6A-7C79F43A60F4}" destId="{484B28E8-78BA-4013-A71A-980947243CD6}" srcOrd="0" destOrd="0" presId="urn:microsoft.com/office/officeart/2016/7/layout/LinearArrowProcessNumbered"/>
    <dgm:cxn modelId="{01E47282-93D4-4C74-9BB8-28EC5300E475}" type="presOf" srcId="{F60CDEB2-7B95-4EE9-8649-FDF500827E30}" destId="{962E843E-B36F-43A3-A791-B6E3596B8FC8}" srcOrd="0" destOrd="0" presId="urn:microsoft.com/office/officeart/2016/7/layout/LinearArrowProcessNumbered"/>
    <dgm:cxn modelId="{304C4B9A-DD7C-4E05-9F1B-FD3F7A6C651B}" type="presOf" srcId="{9E06973A-4AD5-4FDC-A0D5-24E2A3CECBB2}" destId="{40EC1DD6-8347-4041-8D8E-1857C72F5FF3}" srcOrd="0" destOrd="0" presId="urn:microsoft.com/office/officeart/2016/7/layout/LinearArrowProcessNumbered"/>
    <dgm:cxn modelId="{0F91ACA9-3552-40ED-B10A-3E9C85C29C5E}" srcId="{9E06973A-4AD5-4FDC-A0D5-24E2A3CECBB2}" destId="{BEF6928B-92EE-4E75-A884-58656DB074B1}" srcOrd="2" destOrd="0" parTransId="{9945446A-488D-4A12-8FEC-E94783C8CF90}" sibTransId="{8C3560B7-028C-432A-AE29-5CE4F5BCFB4C}"/>
    <dgm:cxn modelId="{1E7DDDAC-DF71-483A-82E8-1F0FBC8BDD9D}" type="presOf" srcId="{F140357F-511E-4AFA-8916-E5D391A13113}" destId="{3DDB0FCD-7E0F-4C84-BA19-07D01FC1092D}" srcOrd="0" destOrd="0" presId="urn:microsoft.com/office/officeart/2016/7/layout/LinearArrowProcessNumbered"/>
    <dgm:cxn modelId="{95BF54C3-357F-4C3C-9F9F-E623534B2BC7}" srcId="{9E06973A-4AD5-4FDC-A0D5-24E2A3CECBB2}" destId="{F4DF4DBF-EF00-4033-A8AA-CFE7D3B6FEE1}" srcOrd="4" destOrd="0" parTransId="{705439DC-1977-41AF-89C8-BC12F3B408CF}" sibTransId="{9B9C2E48-988A-42E8-A793-4127D45181BE}"/>
    <dgm:cxn modelId="{A52AC4C5-D28A-48C1-86CF-BF908042BE5E}" type="presOf" srcId="{B8C4E1F0-0730-4C06-A01B-E5EA06A55876}" destId="{923634C2-D7AF-4377-ABAC-9D7E9AEA1C20}" srcOrd="0" destOrd="0" presId="urn:microsoft.com/office/officeart/2016/7/layout/LinearArrowProcessNumbered"/>
    <dgm:cxn modelId="{244FB6DD-50C9-4FE0-8476-0176A0F94679}" type="presOf" srcId="{9B9C2E48-988A-42E8-A793-4127D45181BE}" destId="{FD05B821-651B-4007-829B-CC607FD0DBFE}" srcOrd="0" destOrd="0" presId="urn:microsoft.com/office/officeart/2016/7/layout/LinearArrowProcessNumbered"/>
    <dgm:cxn modelId="{304753F6-112A-4277-A1C5-F268218B6620}" srcId="{9E06973A-4AD5-4FDC-A0D5-24E2A3CECBB2}" destId="{F140357F-511E-4AFA-8916-E5D391A13113}" srcOrd="3" destOrd="0" parTransId="{8A8C020B-9449-440C-90CB-06B3EE1DC759}" sibTransId="{979A3BE3-F4B1-47A3-9514-A392D495163A}"/>
    <dgm:cxn modelId="{67536970-F845-4F51-A409-1F86D7FE298F}" type="presParOf" srcId="{40EC1DD6-8347-4041-8D8E-1857C72F5FF3}" destId="{752C169D-AD77-431F-97EF-5BEC3FAE3337}" srcOrd="0" destOrd="0" presId="urn:microsoft.com/office/officeart/2016/7/layout/LinearArrowProcessNumbered"/>
    <dgm:cxn modelId="{2B1F95D1-E7A7-47CE-9C0C-5209CB03AC24}" type="presParOf" srcId="{752C169D-AD77-431F-97EF-5BEC3FAE3337}" destId="{60FA499F-16C6-4C40-9535-831857C1399A}" srcOrd="0" destOrd="0" presId="urn:microsoft.com/office/officeart/2016/7/layout/LinearArrowProcessNumbered"/>
    <dgm:cxn modelId="{94C4B4C1-851E-4F43-AD24-D18796647289}" type="presParOf" srcId="{752C169D-AD77-431F-97EF-5BEC3FAE3337}" destId="{353AAF1D-AB1E-4BC7-8731-53DD3CAF00F5}" srcOrd="1" destOrd="0" presId="urn:microsoft.com/office/officeart/2016/7/layout/LinearArrowProcessNumbered"/>
    <dgm:cxn modelId="{E65644C4-0961-44A8-88A1-D3E8D94C600A}" type="presParOf" srcId="{353AAF1D-AB1E-4BC7-8731-53DD3CAF00F5}" destId="{908F53B6-0260-42B3-8924-01C33FFFD84D}" srcOrd="0" destOrd="0" presId="urn:microsoft.com/office/officeart/2016/7/layout/LinearArrowProcessNumbered"/>
    <dgm:cxn modelId="{F1EFAFB8-4CE9-4EF5-A4C3-BBF75113C4C5}" type="presParOf" srcId="{353AAF1D-AB1E-4BC7-8731-53DD3CAF00F5}" destId="{B9ED10F9-0CCB-403C-97FC-91AE18F9C65A}" srcOrd="1" destOrd="0" presId="urn:microsoft.com/office/officeart/2016/7/layout/LinearArrowProcessNumbered"/>
    <dgm:cxn modelId="{F794A4FC-9A57-4593-8931-3C0875315CBC}" type="presParOf" srcId="{353AAF1D-AB1E-4BC7-8731-53DD3CAF00F5}" destId="{962E843E-B36F-43A3-A791-B6E3596B8FC8}" srcOrd="2" destOrd="0" presId="urn:microsoft.com/office/officeart/2016/7/layout/LinearArrowProcessNumbered"/>
    <dgm:cxn modelId="{6AA5694E-5F52-4935-A413-CCE42F176706}" type="presParOf" srcId="{353AAF1D-AB1E-4BC7-8731-53DD3CAF00F5}" destId="{108976F9-77CC-4CA7-A797-3F8F80FFB4F4}" srcOrd="3" destOrd="0" presId="urn:microsoft.com/office/officeart/2016/7/layout/LinearArrowProcessNumbered"/>
    <dgm:cxn modelId="{853480AB-5F27-4245-9B39-4588A74211AE}" type="presParOf" srcId="{752C169D-AD77-431F-97EF-5BEC3FAE3337}" destId="{484B28E8-78BA-4013-A71A-980947243CD6}" srcOrd="2" destOrd="0" presId="urn:microsoft.com/office/officeart/2016/7/layout/LinearArrowProcessNumbered"/>
    <dgm:cxn modelId="{7C139F1B-8DFC-4B0C-A76F-8A419442A27F}" type="presParOf" srcId="{40EC1DD6-8347-4041-8D8E-1857C72F5FF3}" destId="{E9BEE450-E550-4850-884A-EE3DC484E47E}" srcOrd="1" destOrd="0" presId="urn:microsoft.com/office/officeart/2016/7/layout/LinearArrowProcessNumbered"/>
    <dgm:cxn modelId="{A2849D7E-D127-4AFB-AB0B-8585CAB5BF7B}" type="presParOf" srcId="{40EC1DD6-8347-4041-8D8E-1857C72F5FF3}" destId="{9721C292-E9CA-4550-A329-A4554AD3F27E}" srcOrd="2" destOrd="0" presId="urn:microsoft.com/office/officeart/2016/7/layout/LinearArrowProcessNumbered"/>
    <dgm:cxn modelId="{F5A9E419-AA34-4DCF-9575-E8EB66CA6D37}" type="presParOf" srcId="{9721C292-E9CA-4550-A329-A4554AD3F27E}" destId="{A4E09865-391A-4D11-AD6F-0C3293AF064D}" srcOrd="0" destOrd="0" presId="urn:microsoft.com/office/officeart/2016/7/layout/LinearArrowProcessNumbered"/>
    <dgm:cxn modelId="{D5CCE615-8602-46A7-9600-642F417E23DC}" type="presParOf" srcId="{9721C292-E9CA-4550-A329-A4554AD3F27E}" destId="{5BFA1349-9C7E-4351-BB00-E1659D8AD769}" srcOrd="1" destOrd="0" presId="urn:microsoft.com/office/officeart/2016/7/layout/LinearArrowProcessNumbered"/>
    <dgm:cxn modelId="{2506DFEB-8429-4666-BE45-D36435E3B227}" type="presParOf" srcId="{5BFA1349-9C7E-4351-BB00-E1659D8AD769}" destId="{66F82BB7-0111-43F6-B21E-FBB939808B7F}" srcOrd="0" destOrd="0" presId="urn:microsoft.com/office/officeart/2016/7/layout/LinearArrowProcessNumbered"/>
    <dgm:cxn modelId="{8BEADCA0-A53B-4498-8F03-349034B14C5E}" type="presParOf" srcId="{5BFA1349-9C7E-4351-BB00-E1659D8AD769}" destId="{BCFFEC02-D9DB-4EE8-87EE-902456A37785}" srcOrd="1" destOrd="0" presId="urn:microsoft.com/office/officeart/2016/7/layout/LinearArrowProcessNumbered"/>
    <dgm:cxn modelId="{464060B7-89ED-4824-8D3F-F90524FD3A6A}" type="presParOf" srcId="{5BFA1349-9C7E-4351-BB00-E1659D8AD769}" destId="{923634C2-D7AF-4377-ABAC-9D7E9AEA1C20}" srcOrd="2" destOrd="0" presId="urn:microsoft.com/office/officeart/2016/7/layout/LinearArrowProcessNumbered"/>
    <dgm:cxn modelId="{707A11B6-A1C9-4596-906F-1E8FAFF2DB2E}" type="presParOf" srcId="{5BFA1349-9C7E-4351-BB00-E1659D8AD769}" destId="{48C9F8A8-5703-419C-8398-BFAA4F8603F3}" srcOrd="3" destOrd="0" presId="urn:microsoft.com/office/officeart/2016/7/layout/LinearArrowProcessNumbered"/>
    <dgm:cxn modelId="{C29DA306-9398-4659-B1B0-92A13EE4C9F0}" type="presParOf" srcId="{9721C292-E9CA-4550-A329-A4554AD3F27E}" destId="{09DAF770-3BD2-4893-A0DB-6C1C46E09E75}" srcOrd="2" destOrd="0" presId="urn:microsoft.com/office/officeart/2016/7/layout/LinearArrowProcessNumbered"/>
    <dgm:cxn modelId="{F1A82FD7-DBB4-4FFC-B7A3-D9BB87022A16}" type="presParOf" srcId="{40EC1DD6-8347-4041-8D8E-1857C72F5FF3}" destId="{F959F892-8340-4F86-A6CC-E14CFF9C1BA3}" srcOrd="3" destOrd="0" presId="urn:microsoft.com/office/officeart/2016/7/layout/LinearArrowProcessNumbered"/>
    <dgm:cxn modelId="{522918EF-9AA5-440A-B6B5-39807C6913BC}" type="presParOf" srcId="{40EC1DD6-8347-4041-8D8E-1857C72F5FF3}" destId="{7949E960-6B4D-4272-A01C-B0FBB290A4CF}" srcOrd="4" destOrd="0" presId="urn:microsoft.com/office/officeart/2016/7/layout/LinearArrowProcessNumbered"/>
    <dgm:cxn modelId="{416AD56F-1224-4C5A-801B-6DA9F7955363}" type="presParOf" srcId="{7949E960-6B4D-4272-A01C-B0FBB290A4CF}" destId="{C482E7E6-19C8-4ADA-9EA8-4692681CD11B}" srcOrd="0" destOrd="0" presId="urn:microsoft.com/office/officeart/2016/7/layout/LinearArrowProcessNumbered"/>
    <dgm:cxn modelId="{42BE426A-FB21-4B5D-8756-D20BE7CB159E}" type="presParOf" srcId="{7949E960-6B4D-4272-A01C-B0FBB290A4CF}" destId="{37251A49-2037-453B-A547-D1FC446DACBB}" srcOrd="1" destOrd="0" presId="urn:microsoft.com/office/officeart/2016/7/layout/LinearArrowProcessNumbered"/>
    <dgm:cxn modelId="{896F6705-73E0-4B54-98DA-A2E5D99C5270}" type="presParOf" srcId="{37251A49-2037-453B-A547-D1FC446DACBB}" destId="{A956E2A7-6AEC-48F2-B13A-A9DBF78AFCC4}" srcOrd="0" destOrd="0" presId="urn:microsoft.com/office/officeart/2016/7/layout/LinearArrowProcessNumbered"/>
    <dgm:cxn modelId="{B291858A-2804-4CDE-9326-BA5BA996EBCA}" type="presParOf" srcId="{37251A49-2037-453B-A547-D1FC446DACBB}" destId="{72D81C55-50BD-4A79-9C2A-D144DE212E68}" srcOrd="1" destOrd="0" presId="urn:microsoft.com/office/officeart/2016/7/layout/LinearArrowProcessNumbered"/>
    <dgm:cxn modelId="{B6615282-CE77-433C-8B8F-F7692BE6C4B1}" type="presParOf" srcId="{37251A49-2037-453B-A547-D1FC446DACBB}" destId="{036BFEE3-2894-43AD-888E-9CC59E9771E8}" srcOrd="2" destOrd="0" presId="urn:microsoft.com/office/officeart/2016/7/layout/LinearArrowProcessNumbered"/>
    <dgm:cxn modelId="{771BC55C-930F-4228-A258-67A7EC69FC7A}" type="presParOf" srcId="{37251A49-2037-453B-A547-D1FC446DACBB}" destId="{B9A9E1F3-B146-46A0-83A4-036EA8BBFD3E}" srcOrd="3" destOrd="0" presId="urn:microsoft.com/office/officeart/2016/7/layout/LinearArrowProcessNumbered"/>
    <dgm:cxn modelId="{62B63641-DCC6-4664-96FC-DB0A4FB77120}" type="presParOf" srcId="{7949E960-6B4D-4272-A01C-B0FBB290A4CF}" destId="{5355CEA6-D2BD-49FE-B4E5-FE7CB5AFFC38}" srcOrd="2" destOrd="0" presId="urn:microsoft.com/office/officeart/2016/7/layout/LinearArrowProcessNumbered"/>
    <dgm:cxn modelId="{544B72CE-43EF-4375-99F6-86EB871063B4}" type="presParOf" srcId="{40EC1DD6-8347-4041-8D8E-1857C72F5FF3}" destId="{120F2102-5F6F-4553-8F4B-AA67B9D34EC8}" srcOrd="5" destOrd="0" presId="urn:microsoft.com/office/officeart/2016/7/layout/LinearArrowProcessNumbered"/>
    <dgm:cxn modelId="{59A630BC-DFCD-4F26-AF1B-F2AFDB598934}" type="presParOf" srcId="{40EC1DD6-8347-4041-8D8E-1857C72F5FF3}" destId="{E4582670-B0EA-43E9-9DC1-DDB54A0475A3}" srcOrd="6" destOrd="0" presId="urn:microsoft.com/office/officeart/2016/7/layout/LinearArrowProcessNumbered"/>
    <dgm:cxn modelId="{4A605C82-A44F-4C09-84CD-DD1B37BCF438}" type="presParOf" srcId="{E4582670-B0EA-43E9-9DC1-DDB54A0475A3}" destId="{F64D59DD-5A8A-4D03-823E-C613CCF23689}" srcOrd="0" destOrd="0" presId="urn:microsoft.com/office/officeart/2016/7/layout/LinearArrowProcessNumbered"/>
    <dgm:cxn modelId="{82D708CC-2786-4B57-A9C0-F94B58D46180}" type="presParOf" srcId="{E4582670-B0EA-43E9-9DC1-DDB54A0475A3}" destId="{C4B25DB9-E477-4746-B62A-4C1C7BF0AF1F}" srcOrd="1" destOrd="0" presId="urn:microsoft.com/office/officeart/2016/7/layout/LinearArrowProcessNumbered"/>
    <dgm:cxn modelId="{317490E9-F3C1-4D07-9C1D-93C50750FF5C}" type="presParOf" srcId="{C4B25DB9-E477-4746-B62A-4C1C7BF0AF1F}" destId="{565A4CDB-80D4-4E95-914D-349A26F0F647}" srcOrd="0" destOrd="0" presId="urn:microsoft.com/office/officeart/2016/7/layout/LinearArrowProcessNumbered"/>
    <dgm:cxn modelId="{BCFB475C-045D-4799-9F73-DC3AC5342975}" type="presParOf" srcId="{C4B25DB9-E477-4746-B62A-4C1C7BF0AF1F}" destId="{D7A648F1-DC32-4964-B6D7-AA831557CA05}" srcOrd="1" destOrd="0" presId="urn:microsoft.com/office/officeart/2016/7/layout/LinearArrowProcessNumbered"/>
    <dgm:cxn modelId="{988D4A6B-DD5C-4FA8-8ABF-5B4BF4870E9D}" type="presParOf" srcId="{C4B25DB9-E477-4746-B62A-4C1C7BF0AF1F}" destId="{50C7AE03-DDF4-4B78-AB97-4EC2649B3EF2}" srcOrd="2" destOrd="0" presId="urn:microsoft.com/office/officeart/2016/7/layout/LinearArrowProcessNumbered"/>
    <dgm:cxn modelId="{E4D62C4D-0332-4D9C-8BF1-C60C9C316719}" type="presParOf" srcId="{C4B25DB9-E477-4746-B62A-4C1C7BF0AF1F}" destId="{D774FE68-3AA9-4527-9D3F-CC5B5EF6F5F7}" srcOrd="3" destOrd="0" presId="urn:microsoft.com/office/officeart/2016/7/layout/LinearArrowProcessNumbered"/>
    <dgm:cxn modelId="{90413DF4-D8A3-4C22-B34F-4D989AE53D77}" type="presParOf" srcId="{E4582670-B0EA-43E9-9DC1-DDB54A0475A3}" destId="{3DDB0FCD-7E0F-4C84-BA19-07D01FC1092D}" srcOrd="2" destOrd="0" presId="urn:microsoft.com/office/officeart/2016/7/layout/LinearArrowProcessNumbered"/>
    <dgm:cxn modelId="{AF685BE7-348B-4CA9-BBA8-178EC0FCF717}" type="presParOf" srcId="{40EC1DD6-8347-4041-8D8E-1857C72F5FF3}" destId="{6C010DAF-9179-45AF-9ECD-76D5F243C1B2}" srcOrd="7" destOrd="0" presId="urn:microsoft.com/office/officeart/2016/7/layout/LinearArrowProcessNumbered"/>
    <dgm:cxn modelId="{B4436E67-8B86-49D8-83DB-B2D04F58BBC2}" type="presParOf" srcId="{40EC1DD6-8347-4041-8D8E-1857C72F5FF3}" destId="{4074FB1A-021B-4F3F-95DB-7B3ACA4342B4}" srcOrd="8" destOrd="0" presId="urn:microsoft.com/office/officeart/2016/7/layout/LinearArrowProcessNumbered"/>
    <dgm:cxn modelId="{EB5BC48E-8B1D-4DA8-88B1-7D07E4DB1BE0}" type="presParOf" srcId="{4074FB1A-021B-4F3F-95DB-7B3ACA4342B4}" destId="{12CD1AAD-73AD-49FD-ACA1-A227EFF0BBBB}" srcOrd="0" destOrd="0" presId="urn:microsoft.com/office/officeart/2016/7/layout/LinearArrowProcessNumbered"/>
    <dgm:cxn modelId="{F551356A-9BC8-4615-B149-0238826B7740}" type="presParOf" srcId="{4074FB1A-021B-4F3F-95DB-7B3ACA4342B4}" destId="{7D3BD0CF-BF36-4249-8CA9-256441BC3E70}" srcOrd="1" destOrd="0" presId="urn:microsoft.com/office/officeart/2016/7/layout/LinearArrowProcessNumbered"/>
    <dgm:cxn modelId="{501B1C0E-9B54-43E6-9ECD-1C7AC1CAEB8D}" type="presParOf" srcId="{7D3BD0CF-BF36-4249-8CA9-256441BC3E70}" destId="{2DC5F5DF-C2F7-4D92-B36B-C5F44BF5D8D0}" srcOrd="0" destOrd="0" presId="urn:microsoft.com/office/officeart/2016/7/layout/LinearArrowProcessNumbered"/>
    <dgm:cxn modelId="{CFDB2B5B-3344-4A36-AA93-E8CA34060D3E}" type="presParOf" srcId="{7D3BD0CF-BF36-4249-8CA9-256441BC3E70}" destId="{79268064-7047-4B9C-BD9D-A42F35B7E8C6}" srcOrd="1" destOrd="0" presId="urn:microsoft.com/office/officeart/2016/7/layout/LinearArrowProcessNumbered"/>
    <dgm:cxn modelId="{9AE32A61-991A-4B78-AE8B-70CCA96F2D71}" type="presParOf" srcId="{7D3BD0CF-BF36-4249-8CA9-256441BC3E70}" destId="{FD05B821-651B-4007-829B-CC607FD0DBFE}" srcOrd="2" destOrd="0" presId="urn:microsoft.com/office/officeart/2016/7/layout/LinearArrowProcessNumbered"/>
    <dgm:cxn modelId="{1DCC2EB7-C895-4298-B0F7-6F18FC004481}" type="presParOf" srcId="{7D3BD0CF-BF36-4249-8CA9-256441BC3E70}" destId="{07874F8E-CBC0-4129-88F2-CA2870C16FAF}" srcOrd="3" destOrd="0" presId="urn:microsoft.com/office/officeart/2016/7/layout/LinearArrowProcessNumbered"/>
    <dgm:cxn modelId="{D43CDD8B-C45D-4CA2-B09F-381A4142C0C2}" type="presParOf" srcId="{4074FB1A-021B-4F3F-95DB-7B3ACA4342B4}" destId="{AB772B5B-478F-4310-AEEA-307FCF31684B}" srcOrd="2" destOrd="0" presId="urn:microsoft.com/office/officeart/2016/7/layout/LinearArrow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C2620BC-3EB0-490F-9459-388DE15C07FE}"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DCD84FC3-E18F-40F3-8DCA-2A3166246056}">
      <dgm:prSet/>
      <dgm:spPr/>
      <dgm:t>
        <a:bodyPr/>
        <a:lstStyle/>
        <a:p>
          <a:r>
            <a:rPr lang="en-US" b="1"/>
            <a:t>Physicians</a:t>
          </a:r>
          <a:endParaRPr lang="en-US"/>
        </a:p>
      </dgm:t>
    </dgm:pt>
    <dgm:pt modelId="{9BC5203B-D88A-4DE2-8FC4-5A0C6353AAAC}" type="parTrans" cxnId="{EEE1DEBA-3624-4961-B4B1-90F2D1712FDC}">
      <dgm:prSet/>
      <dgm:spPr/>
      <dgm:t>
        <a:bodyPr/>
        <a:lstStyle/>
        <a:p>
          <a:endParaRPr lang="en-US"/>
        </a:p>
      </dgm:t>
    </dgm:pt>
    <dgm:pt modelId="{F4453EEE-09D1-4D5E-84E8-DE35DBA63F77}" type="sibTrans" cxnId="{EEE1DEBA-3624-4961-B4B1-90F2D1712FDC}">
      <dgm:prSet/>
      <dgm:spPr/>
      <dgm:t>
        <a:bodyPr/>
        <a:lstStyle/>
        <a:p>
          <a:endParaRPr lang="en-US"/>
        </a:p>
      </dgm:t>
    </dgm:pt>
    <dgm:pt modelId="{07F78CB4-41C6-4591-9F03-68892EE28F94}">
      <dgm:prSet/>
      <dgm:spPr/>
      <dgm:t>
        <a:bodyPr/>
        <a:lstStyle/>
        <a:p>
          <a:r>
            <a:rPr lang="en-US" b="1"/>
            <a:t>Medications</a:t>
          </a:r>
          <a:endParaRPr lang="en-US"/>
        </a:p>
      </dgm:t>
    </dgm:pt>
    <dgm:pt modelId="{0CEE702E-D4AC-4275-BEAA-407E58EF63FA}" type="parTrans" cxnId="{CCC86E4A-69A1-4B64-88FD-02B2740FA10E}">
      <dgm:prSet/>
      <dgm:spPr/>
      <dgm:t>
        <a:bodyPr/>
        <a:lstStyle/>
        <a:p>
          <a:endParaRPr lang="en-US"/>
        </a:p>
      </dgm:t>
    </dgm:pt>
    <dgm:pt modelId="{E3AAB441-2268-4C25-8A45-D51B5F040881}" type="sibTrans" cxnId="{CCC86E4A-69A1-4B64-88FD-02B2740FA10E}">
      <dgm:prSet/>
      <dgm:spPr/>
      <dgm:t>
        <a:bodyPr/>
        <a:lstStyle/>
        <a:p>
          <a:endParaRPr lang="en-US"/>
        </a:p>
      </dgm:t>
    </dgm:pt>
    <dgm:pt modelId="{2C14F932-7A19-4707-B234-633928C778D9}">
      <dgm:prSet/>
      <dgm:spPr/>
      <dgm:t>
        <a:bodyPr/>
        <a:lstStyle/>
        <a:p>
          <a:r>
            <a:rPr lang="en-US" b="1"/>
            <a:t>Physical therapy</a:t>
          </a:r>
          <a:endParaRPr lang="en-US"/>
        </a:p>
      </dgm:t>
    </dgm:pt>
    <dgm:pt modelId="{A55986DD-6D4F-47DC-A5BD-9C1CC34B5648}" type="parTrans" cxnId="{DE39967E-F198-412B-9228-4309C3CB70CB}">
      <dgm:prSet/>
      <dgm:spPr/>
      <dgm:t>
        <a:bodyPr/>
        <a:lstStyle/>
        <a:p>
          <a:endParaRPr lang="en-US"/>
        </a:p>
      </dgm:t>
    </dgm:pt>
    <dgm:pt modelId="{56DAC47B-9BB7-4CE5-9B6F-A8075B5305F3}" type="sibTrans" cxnId="{DE39967E-F198-412B-9228-4309C3CB70CB}">
      <dgm:prSet/>
      <dgm:spPr/>
      <dgm:t>
        <a:bodyPr/>
        <a:lstStyle/>
        <a:p>
          <a:endParaRPr lang="en-US"/>
        </a:p>
      </dgm:t>
    </dgm:pt>
    <dgm:pt modelId="{2314714A-8C36-4FAA-A8CE-E1A73783E5B7}">
      <dgm:prSet/>
      <dgm:spPr/>
      <dgm:t>
        <a:bodyPr/>
        <a:lstStyle/>
        <a:p>
          <a:r>
            <a:rPr lang="en-US" b="1"/>
            <a:t>Occupational therapy</a:t>
          </a:r>
          <a:endParaRPr lang="en-US"/>
        </a:p>
      </dgm:t>
    </dgm:pt>
    <dgm:pt modelId="{F2548243-0B42-436B-AACD-F6EA83A8966B}" type="parTrans" cxnId="{4C2CF569-A6FD-44A6-AB00-1367C5610C57}">
      <dgm:prSet/>
      <dgm:spPr/>
      <dgm:t>
        <a:bodyPr/>
        <a:lstStyle/>
        <a:p>
          <a:endParaRPr lang="en-US"/>
        </a:p>
      </dgm:t>
    </dgm:pt>
    <dgm:pt modelId="{8927FB9E-E9F0-45EA-BC0A-CF1A0C41EFDD}" type="sibTrans" cxnId="{4C2CF569-A6FD-44A6-AB00-1367C5610C57}">
      <dgm:prSet/>
      <dgm:spPr/>
      <dgm:t>
        <a:bodyPr/>
        <a:lstStyle/>
        <a:p>
          <a:endParaRPr lang="en-US"/>
        </a:p>
      </dgm:t>
    </dgm:pt>
    <dgm:pt modelId="{0BF70BCE-7C25-4256-BDF9-C151F1AD1A3C}">
      <dgm:prSet/>
      <dgm:spPr/>
      <dgm:t>
        <a:bodyPr/>
        <a:lstStyle/>
        <a:p>
          <a:r>
            <a:rPr lang="en-US" b="1"/>
            <a:t>Speech therapy</a:t>
          </a:r>
          <a:endParaRPr lang="en-US"/>
        </a:p>
      </dgm:t>
    </dgm:pt>
    <dgm:pt modelId="{06A95E87-15EA-49F5-92E3-24C4B9F1201F}" type="parTrans" cxnId="{0BF36997-AA4B-45E0-B585-EB884FCA7B69}">
      <dgm:prSet/>
      <dgm:spPr/>
      <dgm:t>
        <a:bodyPr/>
        <a:lstStyle/>
        <a:p>
          <a:endParaRPr lang="en-US"/>
        </a:p>
      </dgm:t>
    </dgm:pt>
    <dgm:pt modelId="{4300590C-B4DF-4878-A685-7CDF059A9299}" type="sibTrans" cxnId="{0BF36997-AA4B-45E0-B585-EB884FCA7B69}">
      <dgm:prSet/>
      <dgm:spPr/>
      <dgm:t>
        <a:bodyPr/>
        <a:lstStyle/>
        <a:p>
          <a:endParaRPr lang="en-US"/>
        </a:p>
      </dgm:t>
    </dgm:pt>
    <dgm:pt modelId="{CED49F67-730A-4C59-A600-28D56C831EFA}">
      <dgm:prSet/>
      <dgm:spPr/>
      <dgm:t>
        <a:bodyPr/>
        <a:lstStyle/>
        <a:p>
          <a:r>
            <a:rPr lang="en-US" b="1"/>
            <a:t>Supportive care</a:t>
          </a:r>
          <a:endParaRPr lang="en-US"/>
        </a:p>
      </dgm:t>
    </dgm:pt>
    <dgm:pt modelId="{2E5DC19F-D8DF-4CCB-BBB2-4BAE6055C9AC}" type="parTrans" cxnId="{5B25C17E-9998-401A-92BF-17E0357039CE}">
      <dgm:prSet/>
      <dgm:spPr/>
      <dgm:t>
        <a:bodyPr/>
        <a:lstStyle/>
        <a:p>
          <a:endParaRPr lang="en-US"/>
        </a:p>
      </dgm:t>
    </dgm:pt>
    <dgm:pt modelId="{387341C2-94C0-4B72-899D-836C04EF3EED}" type="sibTrans" cxnId="{5B25C17E-9998-401A-92BF-17E0357039CE}">
      <dgm:prSet/>
      <dgm:spPr/>
      <dgm:t>
        <a:bodyPr/>
        <a:lstStyle/>
        <a:p>
          <a:endParaRPr lang="en-US"/>
        </a:p>
      </dgm:t>
    </dgm:pt>
    <dgm:pt modelId="{04EAA14F-62C4-4C2F-A546-0869CAE64129}">
      <dgm:prSet/>
      <dgm:spPr/>
      <dgm:t>
        <a:bodyPr/>
        <a:lstStyle/>
        <a:p>
          <a:r>
            <a:rPr lang="en-US" b="1"/>
            <a:t>Medical Marijuana</a:t>
          </a:r>
          <a:endParaRPr lang="en-US"/>
        </a:p>
      </dgm:t>
    </dgm:pt>
    <dgm:pt modelId="{E3861DDF-3042-401B-B34B-E54FB55B421C}" type="parTrans" cxnId="{DD96B00D-8B5D-45AF-9A84-46A4265B0228}">
      <dgm:prSet/>
      <dgm:spPr/>
      <dgm:t>
        <a:bodyPr/>
        <a:lstStyle/>
        <a:p>
          <a:endParaRPr lang="en-US"/>
        </a:p>
      </dgm:t>
    </dgm:pt>
    <dgm:pt modelId="{3D3C24B7-EB5B-4F11-A80F-99885DDF537D}" type="sibTrans" cxnId="{DD96B00D-8B5D-45AF-9A84-46A4265B0228}">
      <dgm:prSet/>
      <dgm:spPr/>
      <dgm:t>
        <a:bodyPr/>
        <a:lstStyle/>
        <a:p>
          <a:endParaRPr lang="en-US"/>
        </a:p>
      </dgm:t>
    </dgm:pt>
    <dgm:pt modelId="{A65523D9-A442-48F2-A30A-0F3D982CA5E6}" type="pres">
      <dgm:prSet presAssocID="{1C2620BC-3EB0-490F-9459-388DE15C07FE}" presName="diagram" presStyleCnt="0">
        <dgm:presLayoutVars>
          <dgm:dir/>
          <dgm:resizeHandles val="exact"/>
        </dgm:presLayoutVars>
      </dgm:prSet>
      <dgm:spPr/>
    </dgm:pt>
    <dgm:pt modelId="{A3DA2972-1547-4082-BA9F-A7DFAB86FF54}" type="pres">
      <dgm:prSet presAssocID="{DCD84FC3-E18F-40F3-8DCA-2A3166246056}" presName="node" presStyleLbl="node1" presStyleIdx="0" presStyleCnt="7">
        <dgm:presLayoutVars>
          <dgm:bulletEnabled val="1"/>
        </dgm:presLayoutVars>
      </dgm:prSet>
      <dgm:spPr/>
    </dgm:pt>
    <dgm:pt modelId="{5F1A547C-2A5A-41C8-96DF-F66F0EB182A8}" type="pres">
      <dgm:prSet presAssocID="{F4453EEE-09D1-4D5E-84E8-DE35DBA63F77}" presName="sibTrans" presStyleCnt="0"/>
      <dgm:spPr/>
    </dgm:pt>
    <dgm:pt modelId="{9D6D99FA-2F9E-419F-8DCA-35B6641DF0FF}" type="pres">
      <dgm:prSet presAssocID="{07F78CB4-41C6-4591-9F03-68892EE28F94}" presName="node" presStyleLbl="node1" presStyleIdx="1" presStyleCnt="7">
        <dgm:presLayoutVars>
          <dgm:bulletEnabled val="1"/>
        </dgm:presLayoutVars>
      </dgm:prSet>
      <dgm:spPr/>
    </dgm:pt>
    <dgm:pt modelId="{FDEF6B20-F896-4E18-9035-CD11AB157A9A}" type="pres">
      <dgm:prSet presAssocID="{E3AAB441-2268-4C25-8A45-D51B5F040881}" presName="sibTrans" presStyleCnt="0"/>
      <dgm:spPr/>
    </dgm:pt>
    <dgm:pt modelId="{86D8BC2C-DBCD-4B46-B9F2-E2A3E47EC847}" type="pres">
      <dgm:prSet presAssocID="{2C14F932-7A19-4707-B234-633928C778D9}" presName="node" presStyleLbl="node1" presStyleIdx="2" presStyleCnt="7">
        <dgm:presLayoutVars>
          <dgm:bulletEnabled val="1"/>
        </dgm:presLayoutVars>
      </dgm:prSet>
      <dgm:spPr/>
    </dgm:pt>
    <dgm:pt modelId="{749F74A6-9B37-44DB-93A4-537E54912CB8}" type="pres">
      <dgm:prSet presAssocID="{56DAC47B-9BB7-4CE5-9B6F-A8075B5305F3}" presName="sibTrans" presStyleCnt="0"/>
      <dgm:spPr/>
    </dgm:pt>
    <dgm:pt modelId="{F76B692B-2326-475F-A651-F8723C74B0C8}" type="pres">
      <dgm:prSet presAssocID="{2314714A-8C36-4FAA-A8CE-E1A73783E5B7}" presName="node" presStyleLbl="node1" presStyleIdx="3" presStyleCnt="7">
        <dgm:presLayoutVars>
          <dgm:bulletEnabled val="1"/>
        </dgm:presLayoutVars>
      </dgm:prSet>
      <dgm:spPr/>
    </dgm:pt>
    <dgm:pt modelId="{0A45137E-23DD-4C27-A0B8-467AF5A1D39E}" type="pres">
      <dgm:prSet presAssocID="{8927FB9E-E9F0-45EA-BC0A-CF1A0C41EFDD}" presName="sibTrans" presStyleCnt="0"/>
      <dgm:spPr/>
    </dgm:pt>
    <dgm:pt modelId="{73D1C59E-2A25-4E2C-8E84-3EBB2380B5DE}" type="pres">
      <dgm:prSet presAssocID="{0BF70BCE-7C25-4256-BDF9-C151F1AD1A3C}" presName="node" presStyleLbl="node1" presStyleIdx="4" presStyleCnt="7">
        <dgm:presLayoutVars>
          <dgm:bulletEnabled val="1"/>
        </dgm:presLayoutVars>
      </dgm:prSet>
      <dgm:spPr/>
    </dgm:pt>
    <dgm:pt modelId="{05F8E943-BE83-4F6D-8AE0-EA0123CA2773}" type="pres">
      <dgm:prSet presAssocID="{4300590C-B4DF-4878-A685-7CDF059A9299}" presName="sibTrans" presStyleCnt="0"/>
      <dgm:spPr/>
    </dgm:pt>
    <dgm:pt modelId="{93B91F36-B47D-4FED-8158-809D10DD7827}" type="pres">
      <dgm:prSet presAssocID="{CED49F67-730A-4C59-A600-28D56C831EFA}" presName="node" presStyleLbl="node1" presStyleIdx="5" presStyleCnt="7">
        <dgm:presLayoutVars>
          <dgm:bulletEnabled val="1"/>
        </dgm:presLayoutVars>
      </dgm:prSet>
      <dgm:spPr/>
    </dgm:pt>
    <dgm:pt modelId="{794753C1-3D9D-4D10-94E9-14500AF36BAA}" type="pres">
      <dgm:prSet presAssocID="{387341C2-94C0-4B72-899D-836C04EF3EED}" presName="sibTrans" presStyleCnt="0"/>
      <dgm:spPr/>
    </dgm:pt>
    <dgm:pt modelId="{D1CDC054-01D3-4B58-A0C1-E1EB5E216CD2}" type="pres">
      <dgm:prSet presAssocID="{04EAA14F-62C4-4C2F-A546-0869CAE64129}" presName="node" presStyleLbl="node1" presStyleIdx="6" presStyleCnt="7">
        <dgm:presLayoutVars>
          <dgm:bulletEnabled val="1"/>
        </dgm:presLayoutVars>
      </dgm:prSet>
      <dgm:spPr/>
    </dgm:pt>
  </dgm:ptLst>
  <dgm:cxnLst>
    <dgm:cxn modelId="{DD96B00D-8B5D-45AF-9A84-46A4265B0228}" srcId="{1C2620BC-3EB0-490F-9459-388DE15C07FE}" destId="{04EAA14F-62C4-4C2F-A546-0869CAE64129}" srcOrd="6" destOrd="0" parTransId="{E3861DDF-3042-401B-B34B-E54FB55B421C}" sibTransId="{3D3C24B7-EB5B-4F11-A80F-99885DDF537D}"/>
    <dgm:cxn modelId="{1218F41E-1C9F-46C5-8F45-28ED46CD61B9}" type="presOf" srcId="{DCD84FC3-E18F-40F3-8DCA-2A3166246056}" destId="{A3DA2972-1547-4082-BA9F-A7DFAB86FF54}" srcOrd="0" destOrd="0" presId="urn:microsoft.com/office/officeart/2005/8/layout/default"/>
    <dgm:cxn modelId="{C0B7AF21-8BCC-42A9-B31D-33F9DC6DC827}" type="presOf" srcId="{07F78CB4-41C6-4591-9F03-68892EE28F94}" destId="{9D6D99FA-2F9E-419F-8DCA-35B6641DF0FF}" srcOrd="0" destOrd="0" presId="urn:microsoft.com/office/officeart/2005/8/layout/default"/>
    <dgm:cxn modelId="{5E574024-98F0-4F97-9AB3-8AAD8E926EA2}" type="presOf" srcId="{04EAA14F-62C4-4C2F-A546-0869CAE64129}" destId="{D1CDC054-01D3-4B58-A0C1-E1EB5E216CD2}" srcOrd="0" destOrd="0" presId="urn:microsoft.com/office/officeart/2005/8/layout/default"/>
    <dgm:cxn modelId="{53D32849-36E6-4B98-A97D-C8FD78B49707}" type="presOf" srcId="{1C2620BC-3EB0-490F-9459-388DE15C07FE}" destId="{A65523D9-A442-48F2-A30A-0F3D982CA5E6}" srcOrd="0" destOrd="0" presId="urn:microsoft.com/office/officeart/2005/8/layout/default"/>
    <dgm:cxn modelId="{4C2CF569-A6FD-44A6-AB00-1367C5610C57}" srcId="{1C2620BC-3EB0-490F-9459-388DE15C07FE}" destId="{2314714A-8C36-4FAA-A8CE-E1A73783E5B7}" srcOrd="3" destOrd="0" parTransId="{F2548243-0B42-436B-AACD-F6EA83A8966B}" sibTransId="{8927FB9E-E9F0-45EA-BC0A-CF1A0C41EFDD}"/>
    <dgm:cxn modelId="{CCC86E4A-69A1-4B64-88FD-02B2740FA10E}" srcId="{1C2620BC-3EB0-490F-9459-388DE15C07FE}" destId="{07F78CB4-41C6-4591-9F03-68892EE28F94}" srcOrd="1" destOrd="0" parTransId="{0CEE702E-D4AC-4275-BEAA-407E58EF63FA}" sibTransId="{E3AAB441-2268-4C25-8A45-D51B5F040881}"/>
    <dgm:cxn modelId="{37E9B44B-E9C6-48CA-95DC-14E9094A2811}" type="presOf" srcId="{2C14F932-7A19-4707-B234-633928C778D9}" destId="{86D8BC2C-DBCD-4B46-B9F2-E2A3E47EC847}" srcOrd="0" destOrd="0" presId="urn:microsoft.com/office/officeart/2005/8/layout/default"/>
    <dgm:cxn modelId="{DE39967E-F198-412B-9228-4309C3CB70CB}" srcId="{1C2620BC-3EB0-490F-9459-388DE15C07FE}" destId="{2C14F932-7A19-4707-B234-633928C778D9}" srcOrd="2" destOrd="0" parTransId="{A55986DD-6D4F-47DC-A5BD-9C1CC34B5648}" sibTransId="{56DAC47B-9BB7-4CE5-9B6F-A8075B5305F3}"/>
    <dgm:cxn modelId="{5B25C17E-9998-401A-92BF-17E0357039CE}" srcId="{1C2620BC-3EB0-490F-9459-388DE15C07FE}" destId="{CED49F67-730A-4C59-A600-28D56C831EFA}" srcOrd="5" destOrd="0" parTransId="{2E5DC19F-D8DF-4CCB-BBB2-4BAE6055C9AC}" sibTransId="{387341C2-94C0-4B72-899D-836C04EF3EED}"/>
    <dgm:cxn modelId="{0BF36997-AA4B-45E0-B585-EB884FCA7B69}" srcId="{1C2620BC-3EB0-490F-9459-388DE15C07FE}" destId="{0BF70BCE-7C25-4256-BDF9-C151F1AD1A3C}" srcOrd="4" destOrd="0" parTransId="{06A95E87-15EA-49F5-92E3-24C4B9F1201F}" sibTransId="{4300590C-B4DF-4878-A685-7CDF059A9299}"/>
    <dgm:cxn modelId="{EEE1DEBA-3624-4961-B4B1-90F2D1712FDC}" srcId="{1C2620BC-3EB0-490F-9459-388DE15C07FE}" destId="{DCD84FC3-E18F-40F3-8DCA-2A3166246056}" srcOrd="0" destOrd="0" parTransId="{9BC5203B-D88A-4DE2-8FC4-5A0C6353AAAC}" sibTransId="{F4453EEE-09D1-4D5E-84E8-DE35DBA63F77}"/>
    <dgm:cxn modelId="{C361EADD-AFB1-4A35-A753-E50D8B646EA4}" type="presOf" srcId="{2314714A-8C36-4FAA-A8CE-E1A73783E5B7}" destId="{F76B692B-2326-475F-A651-F8723C74B0C8}" srcOrd="0" destOrd="0" presId="urn:microsoft.com/office/officeart/2005/8/layout/default"/>
    <dgm:cxn modelId="{D61A63DE-2774-4ECC-9029-B2806E2F639B}" type="presOf" srcId="{0BF70BCE-7C25-4256-BDF9-C151F1AD1A3C}" destId="{73D1C59E-2A25-4E2C-8E84-3EBB2380B5DE}" srcOrd="0" destOrd="0" presId="urn:microsoft.com/office/officeart/2005/8/layout/default"/>
    <dgm:cxn modelId="{D4DB3DE6-E2A4-4BAE-855E-3C761C05EF9A}" type="presOf" srcId="{CED49F67-730A-4C59-A600-28D56C831EFA}" destId="{93B91F36-B47D-4FED-8158-809D10DD7827}" srcOrd="0" destOrd="0" presId="urn:microsoft.com/office/officeart/2005/8/layout/default"/>
    <dgm:cxn modelId="{BFBF7738-3261-4CA7-ADE2-EE55962932EA}" type="presParOf" srcId="{A65523D9-A442-48F2-A30A-0F3D982CA5E6}" destId="{A3DA2972-1547-4082-BA9F-A7DFAB86FF54}" srcOrd="0" destOrd="0" presId="urn:microsoft.com/office/officeart/2005/8/layout/default"/>
    <dgm:cxn modelId="{B447B219-612F-44DD-BF65-4FD72655A372}" type="presParOf" srcId="{A65523D9-A442-48F2-A30A-0F3D982CA5E6}" destId="{5F1A547C-2A5A-41C8-96DF-F66F0EB182A8}" srcOrd="1" destOrd="0" presId="urn:microsoft.com/office/officeart/2005/8/layout/default"/>
    <dgm:cxn modelId="{4B1EACA3-54E8-439E-9D52-3F1DF0AAB907}" type="presParOf" srcId="{A65523D9-A442-48F2-A30A-0F3D982CA5E6}" destId="{9D6D99FA-2F9E-419F-8DCA-35B6641DF0FF}" srcOrd="2" destOrd="0" presId="urn:microsoft.com/office/officeart/2005/8/layout/default"/>
    <dgm:cxn modelId="{BEBC6093-350A-4AC0-B7BB-82ACF4879077}" type="presParOf" srcId="{A65523D9-A442-48F2-A30A-0F3D982CA5E6}" destId="{FDEF6B20-F896-4E18-9035-CD11AB157A9A}" srcOrd="3" destOrd="0" presId="urn:microsoft.com/office/officeart/2005/8/layout/default"/>
    <dgm:cxn modelId="{2E691B99-0BDA-431E-9A8D-1AB2BC5F1414}" type="presParOf" srcId="{A65523D9-A442-48F2-A30A-0F3D982CA5E6}" destId="{86D8BC2C-DBCD-4B46-B9F2-E2A3E47EC847}" srcOrd="4" destOrd="0" presId="urn:microsoft.com/office/officeart/2005/8/layout/default"/>
    <dgm:cxn modelId="{BF273E9A-1852-4744-9EE5-A3750091439C}" type="presParOf" srcId="{A65523D9-A442-48F2-A30A-0F3D982CA5E6}" destId="{749F74A6-9B37-44DB-93A4-537E54912CB8}" srcOrd="5" destOrd="0" presId="urn:microsoft.com/office/officeart/2005/8/layout/default"/>
    <dgm:cxn modelId="{59BFFFA5-178D-482B-8DE2-F79360802E88}" type="presParOf" srcId="{A65523D9-A442-48F2-A30A-0F3D982CA5E6}" destId="{F76B692B-2326-475F-A651-F8723C74B0C8}" srcOrd="6" destOrd="0" presId="urn:microsoft.com/office/officeart/2005/8/layout/default"/>
    <dgm:cxn modelId="{D8031509-131E-453A-9D1F-A142E731A6EA}" type="presParOf" srcId="{A65523D9-A442-48F2-A30A-0F3D982CA5E6}" destId="{0A45137E-23DD-4C27-A0B8-467AF5A1D39E}" srcOrd="7" destOrd="0" presId="urn:microsoft.com/office/officeart/2005/8/layout/default"/>
    <dgm:cxn modelId="{8B6B9AFC-4E65-4356-BDF3-A5F616303912}" type="presParOf" srcId="{A65523D9-A442-48F2-A30A-0F3D982CA5E6}" destId="{73D1C59E-2A25-4E2C-8E84-3EBB2380B5DE}" srcOrd="8" destOrd="0" presId="urn:microsoft.com/office/officeart/2005/8/layout/default"/>
    <dgm:cxn modelId="{699E4051-CEF7-483D-8A2D-F4111E8D2E28}" type="presParOf" srcId="{A65523D9-A442-48F2-A30A-0F3D982CA5E6}" destId="{05F8E943-BE83-4F6D-8AE0-EA0123CA2773}" srcOrd="9" destOrd="0" presId="urn:microsoft.com/office/officeart/2005/8/layout/default"/>
    <dgm:cxn modelId="{757024A0-558C-4E33-BFDD-F699DACAD825}" type="presParOf" srcId="{A65523D9-A442-48F2-A30A-0F3D982CA5E6}" destId="{93B91F36-B47D-4FED-8158-809D10DD7827}" srcOrd="10" destOrd="0" presId="urn:microsoft.com/office/officeart/2005/8/layout/default"/>
    <dgm:cxn modelId="{95FD7159-2656-4CE0-B9ED-0ED34A627F71}" type="presParOf" srcId="{A65523D9-A442-48F2-A30A-0F3D982CA5E6}" destId="{794753C1-3D9D-4D10-94E9-14500AF36BAA}" srcOrd="11" destOrd="0" presId="urn:microsoft.com/office/officeart/2005/8/layout/default"/>
    <dgm:cxn modelId="{834B928D-789D-4574-B1D1-D00FDF28CDCA}" type="presParOf" srcId="{A65523D9-A442-48F2-A30A-0F3D982CA5E6}" destId="{D1CDC054-01D3-4B58-A0C1-E1EB5E216CD2}"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6CBE580-225D-4E3E-A7E1-046F1C8FF285}"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F6C93A61-EBD5-4AA8-91C7-40DED34C9466}">
      <dgm:prSet/>
      <dgm:spPr/>
      <dgm:t>
        <a:bodyPr/>
        <a:lstStyle/>
        <a:p>
          <a:r>
            <a:rPr lang="en-US" b="1"/>
            <a:t>Support for my mother and continual care…</a:t>
          </a:r>
          <a:endParaRPr lang="en-US"/>
        </a:p>
      </dgm:t>
    </dgm:pt>
    <dgm:pt modelId="{E7C3BE30-9B9C-410B-819A-A4ECA8DA95E9}" type="parTrans" cxnId="{35122A5D-A378-48D0-8BD8-E12D054DE0F4}">
      <dgm:prSet/>
      <dgm:spPr/>
      <dgm:t>
        <a:bodyPr/>
        <a:lstStyle/>
        <a:p>
          <a:endParaRPr lang="en-US"/>
        </a:p>
      </dgm:t>
    </dgm:pt>
    <dgm:pt modelId="{DFC4C1D8-0C10-4050-8905-8C7F4B9EA0BF}" type="sibTrans" cxnId="{35122A5D-A378-48D0-8BD8-E12D054DE0F4}">
      <dgm:prSet/>
      <dgm:spPr/>
      <dgm:t>
        <a:bodyPr/>
        <a:lstStyle/>
        <a:p>
          <a:endParaRPr lang="en-US"/>
        </a:p>
      </dgm:t>
    </dgm:pt>
    <dgm:pt modelId="{8A7B97FE-8F69-4084-9994-B396F59DB648}">
      <dgm:prSet/>
      <dgm:spPr/>
      <dgm:t>
        <a:bodyPr/>
        <a:lstStyle/>
        <a:p>
          <a:r>
            <a:rPr lang="en-US" b="1"/>
            <a:t>Care companies for additional support</a:t>
          </a:r>
          <a:endParaRPr lang="en-US"/>
        </a:p>
      </dgm:t>
    </dgm:pt>
    <dgm:pt modelId="{2D3ADE4E-26FE-4FBB-B31C-3CB437D6E9C1}" type="parTrans" cxnId="{AAFA6BBD-B496-4699-AF3E-D32C28B4532D}">
      <dgm:prSet/>
      <dgm:spPr/>
      <dgm:t>
        <a:bodyPr/>
        <a:lstStyle/>
        <a:p>
          <a:endParaRPr lang="en-US"/>
        </a:p>
      </dgm:t>
    </dgm:pt>
    <dgm:pt modelId="{1B718B93-C74C-4975-A345-4665E5BFE8E1}" type="sibTrans" cxnId="{AAFA6BBD-B496-4699-AF3E-D32C28B4532D}">
      <dgm:prSet/>
      <dgm:spPr/>
      <dgm:t>
        <a:bodyPr/>
        <a:lstStyle/>
        <a:p>
          <a:endParaRPr lang="en-US"/>
        </a:p>
      </dgm:t>
    </dgm:pt>
    <dgm:pt modelId="{3095FE15-D6A3-49D4-B486-89B5543BF0AD}" type="pres">
      <dgm:prSet presAssocID="{06CBE580-225D-4E3E-A7E1-046F1C8FF285}" presName="hierChild1" presStyleCnt="0">
        <dgm:presLayoutVars>
          <dgm:chPref val="1"/>
          <dgm:dir/>
          <dgm:animOne val="branch"/>
          <dgm:animLvl val="lvl"/>
          <dgm:resizeHandles/>
        </dgm:presLayoutVars>
      </dgm:prSet>
      <dgm:spPr/>
    </dgm:pt>
    <dgm:pt modelId="{556D7660-E70A-443C-85EE-C21C712F940B}" type="pres">
      <dgm:prSet presAssocID="{F6C93A61-EBD5-4AA8-91C7-40DED34C9466}" presName="hierRoot1" presStyleCnt="0"/>
      <dgm:spPr/>
    </dgm:pt>
    <dgm:pt modelId="{4330D673-6219-48DE-B907-0F931111B2BA}" type="pres">
      <dgm:prSet presAssocID="{F6C93A61-EBD5-4AA8-91C7-40DED34C9466}" presName="composite" presStyleCnt="0"/>
      <dgm:spPr/>
    </dgm:pt>
    <dgm:pt modelId="{AAAA6773-BB22-4B08-9F01-A9A4A2E77BE4}" type="pres">
      <dgm:prSet presAssocID="{F6C93A61-EBD5-4AA8-91C7-40DED34C9466}" presName="background" presStyleLbl="node0" presStyleIdx="0" presStyleCnt="2"/>
      <dgm:spPr/>
    </dgm:pt>
    <dgm:pt modelId="{201FA96D-D931-4CA9-A577-68A916958EB0}" type="pres">
      <dgm:prSet presAssocID="{F6C93A61-EBD5-4AA8-91C7-40DED34C9466}" presName="text" presStyleLbl="fgAcc0" presStyleIdx="0" presStyleCnt="2">
        <dgm:presLayoutVars>
          <dgm:chPref val="3"/>
        </dgm:presLayoutVars>
      </dgm:prSet>
      <dgm:spPr/>
    </dgm:pt>
    <dgm:pt modelId="{6CF4A2C7-0BAF-40E2-A3AB-D549E38A000B}" type="pres">
      <dgm:prSet presAssocID="{F6C93A61-EBD5-4AA8-91C7-40DED34C9466}" presName="hierChild2" presStyleCnt="0"/>
      <dgm:spPr/>
    </dgm:pt>
    <dgm:pt modelId="{646FFE4F-E54A-4148-A4A7-0A0CCA4ECC5D}" type="pres">
      <dgm:prSet presAssocID="{8A7B97FE-8F69-4084-9994-B396F59DB648}" presName="hierRoot1" presStyleCnt="0"/>
      <dgm:spPr/>
    </dgm:pt>
    <dgm:pt modelId="{29225485-CB10-410E-A3EE-23E6523CF251}" type="pres">
      <dgm:prSet presAssocID="{8A7B97FE-8F69-4084-9994-B396F59DB648}" presName="composite" presStyleCnt="0"/>
      <dgm:spPr/>
    </dgm:pt>
    <dgm:pt modelId="{B4B0D0BB-DC95-484B-B56F-A573C9ACD9A8}" type="pres">
      <dgm:prSet presAssocID="{8A7B97FE-8F69-4084-9994-B396F59DB648}" presName="background" presStyleLbl="node0" presStyleIdx="1" presStyleCnt="2"/>
      <dgm:spPr/>
    </dgm:pt>
    <dgm:pt modelId="{03F33B2D-F7E2-455E-AE5D-075EF887B778}" type="pres">
      <dgm:prSet presAssocID="{8A7B97FE-8F69-4084-9994-B396F59DB648}" presName="text" presStyleLbl="fgAcc0" presStyleIdx="1" presStyleCnt="2">
        <dgm:presLayoutVars>
          <dgm:chPref val="3"/>
        </dgm:presLayoutVars>
      </dgm:prSet>
      <dgm:spPr/>
    </dgm:pt>
    <dgm:pt modelId="{67BC1773-90A0-462E-90F7-DCAF9E95A0E3}" type="pres">
      <dgm:prSet presAssocID="{8A7B97FE-8F69-4084-9994-B396F59DB648}" presName="hierChild2" presStyleCnt="0"/>
      <dgm:spPr/>
    </dgm:pt>
  </dgm:ptLst>
  <dgm:cxnLst>
    <dgm:cxn modelId="{300C1614-62C0-4518-981D-D761E7344D7F}" type="presOf" srcId="{8A7B97FE-8F69-4084-9994-B396F59DB648}" destId="{03F33B2D-F7E2-455E-AE5D-075EF887B778}" srcOrd="0" destOrd="0" presId="urn:microsoft.com/office/officeart/2005/8/layout/hierarchy1"/>
    <dgm:cxn modelId="{35122A5D-A378-48D0-8BD8-E12D054DE0F4}" srcId="{06CBE580-225D-4E3E-A7E1-046F1C8FF285}" destId="{F6C93A61-EBD5-4AA8-91C7-40DED34C9466}" srcOrd="0" destOrd="0" parTransId="{E7C3BE30-9B9C-410B-819A-A4ECA8DA95E9}" sibTransId="{DFC4C1D8-0C10-4050-8905-8C7F4B9EA0BF}"/>
    <dgm:cxn modelId="{84EF16A9-2B3B-4419-8FED-1DA64E3A1E56}" type="presOf" srcId="{F6C93A61-EBD5-4AA8-91C7-40DED34C9466}" destId="{201FA96D-D931-4CA9-A577-68A916958EB0}" srcOrd="0" destOrd="0" presId="urn:microsoft.com/office/officeart/2005/8/layout/hierarchy1"/>
    <dgm:cxn modelId="{AAFA6BBD-B496-4699-AF3E-D32C28B4532D}" srcId="{06CBE580-225D-4E3E-A7E1-046F1C8FF285}" destId="{8A7B97FE-8F69-4084-9994-B396F59DB648}" srcOrd="1" destOrd="0" parTransId="{2D3ADE4E-26FE-4FBB-B31C-3CB437D6E9C1}" sibTransId="{1B718B93-C74C-4975-A345-4665E5BFE8E1}"/>
    <dgm:cxn modelId="{5E1152FA-C21A-433D-8CD3-B8B304499F76}" type="presOf" srcId="{06CBE580-225D-4E3E-A7E1-046F1C8FF285}" destId="{3095FE15-D6A3-49D4-B486-89B5543BF0AD}" srcOrd="0" destOrd="0" presId="urn:microsoft.com/office/officeart/2005/8/layout/hierarchy1"/>
    <dgm:cxn modelId="{39A516C3-B28C-41F1-8386-D640FD2CF52B}" type="presParOf" srcId="{3095FE15-D6A3-49D4-B486-89B5543BF0AD}" destId="{556D7660-E70A-443C-85EE-C21C712F940B}" srcOrd="0" destOrd="0" presId="urn:microsoft.com/office/officeart/2005/8/layout/hierarchy1"/>
    <dgm:cxn modelId="{9BDFC381-BBC2-4905-B193-EF05FDB15867}" type="presParOf" srcId="{556D7660-E70A-443C-85EE-C21C712F940B}" destId="{4330D673-6219-48DE-B907-0F931111B2BA}" srcOrd="0" destOrd="0" presId="urn:microsoft.com/office/officeart/2005/8/layout/hierarchy1"/>
    <dgm:cxn modelId="{1176EC5C-4E09-4813-B963-142714B40754}" type="presParOf" srcId="{4330D673-6219-48DE-B907-0F931111B2BA}" destId="{AAAA6773-BB22-4B08-9F01-A9A4A2E77BE4}" srcOrd="0" destOrd="0" presId="urn:microsoft.com/office/officeart/2005/8/layout/hierarchy1"/>
    <dgm:cxn modelId="{93DFDED2-0B98-42CF-93BE-048BD9E4903F}" type="presParOf" srcId="{4330D673-6219-48DE-B907-0F931111B2BA}" destId="{201FA96D-D931-4CA9-A577-68A916958EB0}" srcOrd="1" destOrd="0" presId="urn:microsoft.com/office/officeart/2005/8/layout/hierarchy1"/>
    <dgm:cxn modelId="{E1A5F940-3C64-407C-A8C6-285CF4E55D5F}" type="presParOf" srcId="{556D7660-E70A-443C-85EE-C21C712F940B}" destId="{6CF4A2C7-0BAF-40E2-A3AB-D549E38A000B}" srcOrd="1" destOrd="0" presId="urn:microsoft.com/office/officeart/2005/8/layout/hierarchy1"/>
    <dgm:cxn modelId="{68E0F00A-A342-49D2-9B2B-3C91F9250572}" type="presParOf" srcId="{3095FE15-D6A3-49D4-B486-89B5543BF0AD}" destId="{646FFE4F-E54A-4148-A4A7-0A0CCA4ECC5D}" srcOrd="1" destOrd="0" presId="urn:microsoft.com/office/officeart/2005/8/layout/hierarchy1"/>
    <dgm:cxn modelId="{5E183BB3-0EB6-44E8-8113-A1C9B0BA0A5D}" type="presParOf" srcId="{646FFE4F-E54A-4148-A4A7-0A0CCA4ECC5D}" destId="{29225485-CB10-410E-A3EE-23E6523CF251}" srcOrd="0" destOrd="0" presId="urn:microsoft.com/office/officeart/2005/8/layout/hierarchy1"/>
    <dgm:cxn modelId="{49B6AA45-3BAD-46E7-9100-AEB7C7197F6C}" type="presParOf" srcId="{29225485-CB10-410E-A3EE-23E6523CF251}" destId="{B4B0D0BB-DC95-484B-B56F-A573C9ACD9A8}" srcOrd="0" destOrd="0" presId="urn:microsoft.com/office/officeart/2005/8/layout/hierarchy1"/>
    <dgm:cxn modelId="{5824F1B3-933F-44DA-9CB3-9CDC52C0A0C7}" type="presParOf" srcId="{29225485-CB10-410E-A3EE-23E6523CF251}" destId="{03F33B2D-F7E2-455E-AE5D-075EF887B778}" srcOrd="1" destOrd="0" presId="urn:microsoft.com/office/officeart/2005/8/layout/hierarchy1"/>
    <dgm:cxn modelId="{F973E782-579D-402D-A13E-CCB2F3729AEE}" type="presParOf" srcId="{646FFE4F-E54A-4148-A4A7-0A0CCA4ECC5D}" destId="{67BC1773-90A0-462E-90F7-DCAF9E95A0E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593A001-BFA5-4783-974C-7CF5370F9E9D}"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BB9C0285-4FED-4B89-85BA-A5D3E7874B52}">
      <dgm:prSet/>
      <dgm:spPr/>
      <dgm:t>
        <a:bodyPr/>
        <a:lstStyle/>
        <a:p>
          <a:r>
            <a:rPr lang="en-US" b="1"/>
            <a:t>June 12, 2019</a:t>
          </a:r>
          <a:endParaRPr lang="en-US"/>
        </a:p>
      </dgm:t>
    </dgm:pt>
    <dgm:pt modelId="{56EDD5EC-3EF7-474B-A000-9B710D5AD404}" type="parTrans" cxnId="{A7F04568-1824-4507-9177-AF1F0E7D2E1F}">
      <dgm:prSet/>
      <dgm:spPr/>
      <dgm:t>
        <a:bodyPr/>
        <a:lstStyle/>
        <a:p>
          <a:endParaRPr lang="en-US"/>
        </a:p>
      </dgm:t>
    </dgm:pt>
    <dgm:pt modelId="{0CDE1A1A-351C-411F-A36A-D46FDDD7A6B8}" type="sibTrans" cxnId="{A7F04568-1824-4507-9177-AF1F0E7D2E1F}">
      <dgm:prSet/>
      <dgm:spPr/>
      <dgm:t>
        <a:bodyPr/>
        <a:lstStyle/>
        <a:p>
          <a:endParaRPr lang="en-US"/>
        </a:p>
      </dgm:t>
    </dgm:pt>
    <dgm:pt modelId="{C27C4CA5-93A9-4279-986B-3D5EFAFB6F48}">
      <dgm:prSet/>
      <dgm:spPr/>
      <dgm:t>
        <a:bodyPr/>
        <a:lstStyle/>
        <a:p>
          <a:r>
            <a:rPr lang="en-US"/>
            <a:t>Mom calls at 7:00 a.m. and asks me again to take her away so she can live with me. She says that people are harming her, and I should watch the cameras I had installed day and night. I reassure her she is safe. Parkinson's does horrible things to the mind, and I see it firsthand now and feel helpless. I am sickened by not being able to do more.</a:t>
          </a:r>
        </a:p>
      </dgm:t>
    </dgm:pt>
    <dgm:pt modelId="{C343BC20-B376-45FB-ABD2-07455B7332D7}" type="parTrans" cxnId="{A825B071-0298-4D00-9F7B-3BB316175A59}">
      <dgm:prSet/>
      <dgm:spPr/>
      <dgm:t>
        <a:bodyPr/>
        <a:lstStyle/>
        <a:p>
          <a:endParaRPr lang="en-US"/>
        </a:p>
      </dgm:t>
    </dgm:pt>
    <dgm:pt modelId="{247F1398-6A5B-472D-82BE-D8ACE2E3B2EB}" type="sibTrans" cxnId="{A825B071-0298-4D00-9F7B-3BB316175A59}">
      <dgm:prSet/>
      <dgm:spPr/>
      <dgm:t>
        <a:bodyPr/>
        <a:lstStyle/>
        <a:p>
          <a:endParaRPr lang="en-US"/>
        </a:p>
      </dgm:t>
    </dgm:pt>
    <dgm:pt modelId="{E0768649-4467-4D2E-B988-7EEE095858E7}">
      <dgm:prSet/>
      <dgm:spPr/>
      <dgm:t>
        <a:bodyPr/>
        <a:lstStyle/>
        <a:p>
          <a:r>
            <a:rPr lang="en-US"/>
            <a:t>I'm trying to live my life, but it's difficult, even if I escape for a few hours. I would be at work or with my children, eating dinner or trying to work out, when I'd get hysterical phone calls from my mother at all hours of the day. I'd drop everything to rush over to her place and never want to let her feel I was not a few moments away to rescue her. However, in reality, many times it was the disease that took over her mind, and I felt it took over mine as well.</a:t>
          </a:r>
        </a:p>
      </dgm:t>
    </dgm:pt>
    <dgm:pt modelId="{49313ECA-0535-4D2E-9786-DB47036612C8}" type="parTrans" cxnId="{447CC217-22D2-4007-97CE-B77ABD851CCD}">
      <dgm:prSet/>
      <dgm:spPr/>
      <dgm:t>
        <a:bodyPr/>
        <a:lstStyle/>
        <a:p>
          <a:endParaRPr lang="en-US"/>
        </a:p>
      </dgm:t>
    </dgm:pt>
    <dgm:pt modelId="{CB3BED33-272F-4487-9E9D-A88460193E30}" type="sibTrans" cxnId="{447CC217-22D2-4007-97CE-B77ABD851CCD}">
      <dgm:prSet/>
      <dgm:spPr/>
      <dgm:t>
        <a:bodyPr/>
        <a:lstStyle/>
        <a:p>
          <a:endParaRPr lang="en-US"/>
        </a:p>
      </dgm:t>
    </dgm:pt>
    <dgm:pt modelId="{239AC5A2-F9E7-42EA-A5F9-A4E7DA01F9D0}" type="pres">
      <dgm:prSet presAssocID="{A593A001-BFA5-4783-974C-7CF5370F9E9D}" presName="linear" presStyleCnt="0">
        <dgm:presLayoutVars>
          <dgm:animLvl val="lvl"/>
          <dgm:resizeHandles val="exact"/>
        </dgm:presLayoutVars>
      </dgm:prSet>
      <dgm:spPr/>
    </dgm:pt>
    <dgm:pt modelId="{DD9BC46A-7EB2-4614-97F2-8A2741F4B908}" type="pres">
      <dgm:prSet presAssocID="{BB9C0285-4FED-4B89-85BA-A5D3E7874B52}" presName="parentText" presStyleLbl="node1" presStyleIdx="0" presStyleCnt="1">
        <dgm:presLayoutVars>
          <dgm:chMax val="0"/>
          <dgm:bulletEnabled val="1"/>
        </dgm:presLayoutVars>
      </dgm:prSet>
      <dgm:spPr/>
    </dgm:pt>
    <dgm:pt modelId="{960B5BF2-0A19-4E82-8757-0A81D979FCCC}" type="pres">
      <dgm:prSet presAssocID="{BB9C0285-4FED-4B89-85BA-A5D3E7874B52}" presName="childText" presStyleLbl="revTx" presStyleIdx="0" presStyleCnt="1">
        <dgm:presLayoutVars>
          <dgm:bulletEnabled val="1"/>
        </dgm:presLayoutVars>
      </dgm:prSet>
      <dgm:spPr/>
    </dgm:pt>
  </dgm:ptLst>
  <dgm:cxnLst>
    <dgm:cxn modelId="{447CC217-22D2-4007-97CE-B77ABD851CCD}" srcId="{BB9C0285-4FED-4B89-85BA-A5D3E7874B52}" destId="{E0768649-4467-4D2E-B988-7EEE095858E7}" srcOrd="1" destOrd="0" parTransId="{49313ECA-0535-4D2E-9786-DB47036612C8}" sibTransId="{CB3BED33-272F-4487-9E9D-A88460193E30}"/>
    <dgm:cxn modelId="{5B06F637-F8D8-4B17-B563-FBB746E7E453}" type="presOf" srcId="{BB9C0285-4FED-4B89-85BA-A5D3E7874B52}" destId="{DD9BC46A-7EB2-4614-97F2-8A2741F4B908}" srcOrd="0" destOrd="0" presId="urn:microsoft.com/office/officeart/2005/8/layout/vList2"/>
    <dgm:cxn modelId="{A7F04568-1824-4507-9177-AF1F0E7D2E1F}" srcId="{A593A001-BFA5-4783-974C-7CF5370F9E9D}" destId="{BB9C0285-4FED-4B89-85BA-A5D3E7874B52}" srcOrd="0" destOrd="0" parTransId="{56EDD5EC-3EF7-474B-A000-9B710D5AD404}" sibTransId="{0CDE1A1A-351C-411F-A36A-D46FDDD7A6B8}"/>
    <dgm:cxn modelId="{A825B071-0298-4D00-9F7B-3BB316175A59}" srcId="{BB9C0285-4FED-4B89-85BA-A5D3E7874B52}" destId="{C27C4CA5-93A9-4279-986B-3D5EFAFB6F48}" srcOrd="0" destOrd="0" parTransId="{C343BC20-B376-45FB-ABD2-07455B7332D7}" sibTransId="{247F1398-6A5B-472D-82BE-D8ACE2E3B2EB}"/>
    <dgm:cxn modelId="{9FE53883-96B1-4813-98FD-85F5B4DECE2F}" type="presOf" srcId="{A593A001-BFA5-4783-974C-7CF5370F9E9D}" destId="{239AC5A2-F9E7-42EA-A5F9-A4E7DA01F9D0}" srcOrd="0" destOrd="0" presId="urn:microsoft.com/office/officeart/2005/8/layout/vList2"/>
    <dgm:cxn modelId="{F0EBD1AC-D65A-489E-99DA-AC8B1C7EAD16}" type="presOf" srcId="{E0768649-4467-4D2E-B988-7EEE095858E7}" destId="{960B5BF2-0A19-4E82-8757-0A81D979FCCC}" srcOrd="0" destOrd="1" presId="urn:microsoft.com/office/officeart/2005/8/layout/vList2"/>
    <dgm:cxn modelId="{19E49ECE-0663-4E42-A350-533C7FE7B109}" type="presOf" srcId="{C27C4CA5-93A9-4279-986B-3D5EFAFB6F48}" destId="{960B5BF2-0A19-4E82-8757-0A81D979FCCC}" srcOrd="0" destOrd="0" presId="urn:microsoft.com/office/officeart/2005/8/layout/vList2"/>
    <dgm:cxn modelId="{9855835C-8FDF-4EA3-872C-69A64C90E472}" type="presParOf" srcId="{239AC5A2-F9E7-42EA-A5F9-A4E7DA01F9D0}" destId="{DD9BC46A-7EB2-4614-97F2-8A2741F4B908}" srcOrd="0" destOrd="0" presId="urn:microsoft.com/office/officeart/2005/8/layout/vList2"/>
    <dgm:cxn modelId="{299F50F1-A223-41D5-9305-89EA4D0DC047}" type="presParOf" srcId="{239AC5A2-F9E7-42EA-A5F9-A4E7DA01F9D0}" destId="{960B5BF2-0A19-4E82-8757-0A81D979FCCC}"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28E9E0D-7969-482E-8E1E-35018DFBA5B1}" type="doc">
      <dgm:prSet loTypeId="urn:microsoft.com/office/officeart/2005/8/layout/list1" loCatId="list" qsTypeId="urn:microsoft.com/office/officeart/2005/8/quickstyle/simple1" qsCatId="simple" csTypeId="urn:microsoft.com/office/officeart/2005/8/colors/colorful1" csCatId="colorful"/>
      <dgm:spPr/>
      <dgm:t>
        <a:bodyPr/>
        <a:lstStyle/>
        <a:p>
          <a:endParaRPr lang="en-US"/>
        </a:p>
      </dgm:t>
    </dgm:pt>
    <dgm:pt modelId="{CABDE8AF-7236-4D37-801B-0FA813648034}">
      <dgm:prSet/>
      <dgm:spPr/>
      <dgm:t>
        <a:bodyPr/>
        <a:lstStyle/>
        <a:p>
          <a:r>
            <a:rPr lang="en-US" b="1"/>
            <a:t>Clearing Out</a:t>
          </a:r>
          <a:endParaRPr lang="en-US"/>
        </a:p>
      </dgm:t>
    </dgm:pt>
    <dgm:pt modelId="{2DEA1274-A2BD-41F7-86D7-6731300689D4}" type="parTrans" cxnId="{C7AA23E0-85EF-49E5-990C-0665E660208A}">
      <dgm:prSet/>
      <dgm:spPr/>
      <dgm:t>
        <a:bodyPr/>
        <a:lstStyle/>
        <a:p>
          <a:endParaRPr lang="en-US"/>
        </a:p>
      </dgm:t>
    </dgm:pt>
    <dgm:pt modelId="{1AD84378-90E5-4466-9145-74781F7E8B73}" type="sibTrans" cxnId="{C7AA23E0-85EF-49E5-990C-0665E660208A}">
      <dgm:prSet/>
      <dgm:spPr/>
      <dgm:t>
        <a:bodyPr/>
        <a:lstStyle/>
        <a:p>
          <a:endParaRPr lang="en-US"/>
        </a:p>
      </dgm:t>
    </dgm:pt>
    <dgm:pt modelId="{1A4BF169-772F-406C-9D49-86B6E91E565A}">
      <dgm:prSet/>
      <dgm:spPr/>
      <dgm:t>
        <a:bodyPr/>
        <a:lstStyle/>
        <a:p>
          <a:r>
            <a:rPr lang="en-US" b="1"/>
            <a:t>Wills</a:t>
          </a:r>
          <a:endParaRPr lang="en-US"/>
        </a:p>
      </dgm:t>
    </dgm:pt>
    <dgm:pt modelId="{DDAFAD00-3570-48BE-BD34-B6B7B9B45134}" type="parTrans" cxnId="{87CD6FCF-F8F4-4FEA-BA71-FE45F74E41A7}">
      <dgm:prSet/>
      <dgm:spPr/>
      <dgm:t>
        <a:bodyPr/>
        <a:lstStyle/>
        <a:p>
          <a:endParaRPr lang="en-US"/>
        </a:p>
      </dgm:t>
    </dgm:pt>
    <dgm:pt modelId="{ACBD7A37-D2D1-4F81-B019-AC50760D2995}" type="sibTrans" cxnId="{87CD6FCF-F8F4-4FEA-BA71-FE45F74E41A7}">
      <dgm:prSet/>
      <dgm:spPr/>
      <dgm:t>
        <a:bodyPr/>
        <a:lstStyle/>
        <a:p>
          <a:endParaRPr lang="en-US"/>
        </a:p>
      </dgm:t>
    </dgm:pt>
    <dgm:pt modelId="{9B8B9BBD-2E71-4627-B049-7BA418EC59A0}">
      <dgm:prSet/>
      <dgm:spPr/>
      <dgm:t>
        <a:bodyPr/>
        <a:lstStyle/>
        <a:p>
          <a:r>
            <a:rPr lang="en-US" b="1"/>
            <a:t>Power of Attorney</a:t>
          </a:r>
          <a:endParaRPr lang="en-US"/>
        </a:p>
      </dgm:t>
    </dgm:pt>
    <dgm:pt modelId="{C9DCC90E-2702-4B91-ACF2-01E01E5580FD}" type="parTrans" cxnId="{61263B38-D87D-44AA-8BF2-E97540D0FE6E}">
      <dgm:prSet/>
      <dgm:spPr/>
      <dgm:t>
        <a:bodyPr/>
        <a:lstStyle/>
        <a:p>
          <a:endParaRPr lang="en-US"/>
        </a:p>
      </dgm:t>
    </dgm:pt>
    <dgm:pt modelId="{CC03D166-5A56-4A94-8BE6-6B89BC204A7C}" type="sibTrans" cxnId="{61263B38-D87D-44AA-8BF2-E97540D0FE6E}">
      <dgm:prSet/>
      <dgm:spPr/>
      <dgm:t>
        <a:bodyPr/>
        <a:lstStyle/>
        <a:p>
          <a:endParaRPr lang="en-US"/>
        </a:p>
      </dgm:t>
    </dgm:pt>
    <dgm:pt modelId="{DF342FB4-4979-4955-9168-9A2F9A145530}">
      <dgm:prSet/>
      <dgm:spPr/>
      <dgm:t>
        <a:bodyPr/>
        <a:lstStyle/>
        <a:p>
          <a:r>
            <a:rPr lang="en-US" b="1"/>
            <a:t>Fighting Back in her memory</a:t>
          </a:r>
          <a:endParaRPr lang="en-US"/>
        </a:p>
      </dgm:t>
    </dgm:pt>
    <dgm:pt modelId="{A6AD1F5A-4138-4013-8FA6-39282BE20693}" type="parTrans" cxnId="{1DD0C4A4-B9F5-45C9-8252-E16DBBD6C51D}">
      <dgm:prSet/>
      <dgm:spPr/>
      <dgm:t>
        <a:bodyPr/>
        <a:lstStyle/>
        <a:p>
          <a:endParaRPr lang="en-US"/>
        </a:p>
      </dgm:t>
    </dgm:pt>
    <dgm:pt modelId="{636FF83B-16AF-4A75-8CED-E0B0B6BCA5EE}" type="sibTrans" cxnId="{1DD0C4A4-B9F5-45C9-8252-E16DBBD6C51D}">
      <dgm:prSet/>
      <dgm:spPr/>
      <dgm:t>
        <a:bodyPr/>
        <a:lstStyle/>
        <a:p>
          <a:endParaRPr lang="en-US"/>
        </a:p>
      </dgm:t>
    </dgm:pt>
    <dgm:pt modelId="{A6BA33CA-B2DD-4887-9E59-3709F3DB76C6}">
      <dgm:prSet/>
      <dgm:spPr/>
      <dgm:t>
        <a:bodyPr/>
        <a:lstStyle/>
        <a:p>
          <a:r>
            <a:rPr lang="en-US" b="1"/>
            <a:t>A New Beginning</a:t>
          </a:r>
          <a:endParaRPr lang="en-US"/>
        </a:p>
      </dgm:t>
    </dgm:pt>
    <dgm:pt modelId="{577F8118-AB3C-49CF-8C9A-9C563D6D8B4F}" type="parTrans" cxnId="{86572F07-AB46-4050-8294-06EEABBB0C78}">
      <dgm:prSet/>
      <dgm:spPr/>
      <dgm:t>
        <a:bodyPr/>
        <a:lstStyle/>
        <a:p>
          <a:endParaRPr lang="en-US"/>
        </a:p>
      </dgm:t>
    </dgm:pt>
    <dgm:pt modelId="{5BCE4265-6A40-4EEE-9F78-FB366656C401}" type="sibTrans" cxnId="{86572F07-AB46-4050-8294-06EEABBB0C78}">
      <dgm:prSet/>
      <dgm:spPr/>
      <dgm:t>
        <a:bodyPr/>
        <a:lstStyle/>
        <a:p>
          <a:endParaRPr lang="en-US"/>
        </a:p>
      </dgm:t>
    </dgm:pt>
    <dgm:pt modelId="{4F8A4ACE-1DCF-49A5-9EB7-842707BFBE95}" type="pres">
      <dgm:prSet presAssocID="{C28E9E0D-7969-482E-8E1E-35018DFBA5B1}" presName="linear" presStyleCnt="0">
        <dgm:presLayoutVars>
          <dgm:dir/>
          <dgm:animLvl val="lvl"/>
          <dgm:resizeHandles val="exact"/>
        </dgm:presLayoutVars>
      </dgm:prSet>
      <dgm:spPr/>
    </dgm:pt>
    <dgm:pt modelId="{BE296BF1-3406-4162-B553-08253EB87EF9}" type="pres">
      <dgm:prSet presAssocID="{CABDE8AF-7236-4D37-801B-0FA813648034}" presName="parentLin" presStyleCnt="0"/>
      <dgm:spPr/>
    </dgm:pt>
    <dgm:pt modelId="{9F92E38E-988A-4B5B-B4B1-87D3B1F19102}" type="pres">
      <dgm:prSet presAssocID="{CABDE8AF-7236-4D37-801B-0FA813648034}" presName="parentLeftMargin" presStyleLbl="node1" presStyleIdx="0" presStyleCnt="5"/>
      <dgm:spPr/>
    </dgm:pt>
    <dgm:pt modelId="{D2FDC51D-FB8B-48CD-A63C-497322BC1CE2}" type="pres">
      <dgm:prSet presAssocID="{CABDE8AF-7236-4D37-801B-0FA813648034}" presName="parentText" presStyleLbl="node1" presStyleIdx="0" presStyleCnt="5">
        <dgm:presLayoutVars>
          <dgm:chMax val="0"/>
          <dgm:bulletEnabled val="1"/>
        </dgm:presLayoutVars>
      </dgm:prSet>
      <dgm:spPr/>
    </dgm:pt>
    <dgm:pt modelId="{CA2AFCC7-32C3-4353-AF7A-151874A0782C}" type="pres">
      <dgm:prSet presAssocID="{CABDE8AF-7236-4D37-801B-0FA813648034}" presName="negativeSpace" presStyleCnt="0"/>
      <dgm:spPr/>
    </dgm:pt>
    <dgm:pt modelId="{DE84E8C1-CB08-4109-9C1E-A716871A29C6}" type="pres">
      <dgm:prSet presAssocID="{CABDE8AF-7236-4D37-801B-0FA813648034}" presName="childText" presStyleLbl="conFgAcc1" presStyleIdx="0" presStyleCnt="5">
        <dgm:presLayoutVars>
          <dgm:bulletEnabled val="1"/>
        </dgm:presLayoutVars>
      </dgm:prSet>
      <dgm:spPr/>
    </dgm:pt>
    <dgm:pt modelId="{9F978D2F-6C4F-4ADD-970F-981A587384B9}" type="pres">
      <dgm:prSet presAssocID="{1AD84378-90E5-4466-9145-74781F7E8B73}" presName="spaceBetweenRectangles" presStyleCnt="0"/>
      <dgm:spPr/>
    </dgm:pt>
    <dgm:pt modelId="{22BB9FCE-39AB-4E6D-825D-C5DC810BDB79}" type="pres">
      <dgm:prSet presAssocID="{1A4BF169-772F-406C-9D49-86B6E91E565A}" presName="parentLin" presStyleCnt="0"/>
      <dgm:spPr/>
    </dgm:pt>
    <dgm:pt modelId="{D6E04A54-9374-444F-B138-FBAEF68B2456}" type="pres">
      <dgm:prSet presAssocID="{1A4BF169-772F-406C-9D49-86B6E91E565A}" presName="parentLeftMargin" presStyleLbl="node1" presStyleIdx="0" presStyleCnt="5"/>
      <dgm:spPr/>
    </dgm:pt>
    <dgm:pt modelId="{77B3C17C-A248-4ADC-955C-0E7287456CC6}" type="pres">
      <dgm:prSet presAssocID="{1A4BF169-772F-406C-9D49-86B6E91E565A}" presName="parentText" presStyleLbl="node1" presStyleIdx="1" presStyleCnt="5">
        <dgm:presLayoutVars>
          <dgm:chMax val="0"/>
          <dgm:bulletEnabled val="1"/>
        </dgm:presLayoutVars>
      </dgm:prSet>
      <dgm:spPr/>
    </dgm:pt>
    <dgm:pt modelId="{E1731457-C4F1-4D65-A098-5A2FEEE9D978}" type="pres">
      <dgm:prSet presAssocID="{1A4BF169-772F-406C-9D49-86B6E91E565A}" presName="negativeSpace" presStyleCnt="0"/>
      <dgm:spPr/>
    </dgm:pt>
    <dgm:pt modelId="{82577D51-656C-4EA3-A735-0F780734A0E7}" type="pres">
      <dgm:prSet presAssocID="{1A4BF169-772F-406C-9D49-86B6E91E565A}" presName="childText" presStyleLbl="conFgAcc1" presStyleIdx="1" presStyleCnt="5">
        <dgm:presLayoutVars>
          <dgm:bulletEnabled val="1"/>
        </dgm:presLayoutVars>
      </dgm:prSet>
      <dgm:spPr/>
    </dgm:pt>
    <dgm:pt modelId="{D6EAB1A4-EF39-478D-A333-6FB7FD63612F}" type="pres">
      <dgm:prSet presAssocID="{ACBD7A37-D2D1-4F81-B019-AC50760D2995}" presName="spaceBetweenRectangles" presStyleCnt="0"/>
      <dgm:spPr/>
    </dgm:pt>
    <dgm:pt modelId="{0249810F-DC1F-450D-A54D-B5D8254951DA}" type="pres">
      <dgm:prSet presAssocID="{9B8B9BBD-2E71-4627-B049-7BA418EC59A0}" presName="parentLin" presStyleCnt="0"/>
      <dgm:spPr/>
    </dgm:pt>
    <dgm:pt modelId="{A65FEBA9-DDFA-4179-94D6-9D8BBE8FD483}" type="pres">
      <dgm:prSet presAssocID="{9B8B9BBD-2E71-4627-B049-7BA418EC59A0}" presName="parentLeftMargin" presStyleLbl="node1" presStyleIdx="1" presStyleCnt="5"/>
      <dgm:spPr/>
    </dgm:pt>
    <dgm:pt modelId="{37D07860-E928-4D48-BE30-EDE10063EEE2}" type="pres">
      <dgm:prSet presAssocID="{9B8B9BBD-2E71-4627-B049-7BA418EC59A0}" presName="parentText" presStyleLbl="node1" presStyleIdx="2" presStyleCnt="5">
        <dgm:presLayoutVars>
          <dgm:chMax val="0"/>
          <dgm:bulletEnabled val="1"/>
        </dgm:presLayoutVars>
      </dgm:prSet>
      <dgm:spPr/>
    </dgm:pt>
    <dgm:pt modelId="{595E0D2A-B7E8-416F-B100-85934FC12111}" type="pres">
      <dgm:prSet presAssocID="{9B8B9BBD-2E71-4627-B049-7BA418EC59A0}" presName="negativeSpace" presStyleCnt="0"/>
      <dgm:spPr/>
    </dgm:pt>
    <dgm:pt modelId="{3EEE99A9-03F9-48A7-B01D-0B69CB5F4F1F}" type="pres">
      <dgm:prSet presAssocID="{9B8B9BBD-2E71-4627-B049-7BA418EC59A0}" presName="childText" presStyleLbl="conFgAcc1" presStyleIdx="2" presStyleCnt="5">
        <dgm:presLayoutVars>
          <dgm:bulletEnabled val="1"/>
        </dgm:presLayoutVars>
      </dgm:prSet>
      <dgm:spPr/>
    </dgm:pt>
    <dgm:pt modelId="{E9804B0E-A5FD-4F7D-A118-2C664A3859F6}" type="pres">
      <dgm:prSet presAssocID="{CC03D166-5A56-4A94-8BE6-6B89BC204A7C}" presName="spaceBetweenRectangles" presStyleCnt="0"/>
      <dgm:spPr/>
    </dgm:pt>
    <dgm:pt modelId="{43FBB80F-D1AB-4EF6-905C-39EB0B0F9F61}" type="pres">
      <dgm:prSet presAssocID="{DF342FB4-4979-4955-9168-9A2F9A145530}" presName="parentLin" presStyleCnt="0"/>
      <dgm:spPr/>
    </dgm:pt>
    <dgm:pt modelId="{496CF3B4-A6B0-4601-9A02-BCFC0E6C0175}" type="pres">
      <dgm:prSet presAssocID="{DF342FB4-4979-4955-9168-9A2F9A145530}" presName="parentLeftMargin" presStyleLbl="node1" presStyleIdx="2" presStyleCnt="5"/>
      <dgm:spPr/>
    </dgm:pt>
    <dgm:pt modelId="{B1324486-7276-477C-8DD0-9C048A31C1B9}" type="pres">
      <dgm:prSet presAssocID="{DF342FB4-4979-4955-9168-9A2F9A145530}" presName="parentText" presStyleLbl="node1" presStyleIdx="3" presStyleCnt="5">
        <dgm:presLayoutVars>
          <dgm:chMax val="0"/>
          <dgm:bulletEnabled val="1"/>
        </dgm:presLayoutVars>
      </dgm:prSet>
      <dgm:spPr/>
    </dgm:pt>
    <dgm:pt modelId="{5D87FF89-F46E-43E4-8D61-9C0F0251E9B2}" type="pres">
      <dgm:prSet presAssocID="{DF342FB4-4979-4955-9168-9A2F9A145530}" presName="negativeSpace" presStyleCnt="0"/>
      <dgm:spPr/>
    </dgm:pt>
    <dgm:pt modelId="{53492A80-5002-4C76-AEE1-40B469F41519}" type="pres">
      <dgm:prSet presAssocID="{DF342FB4-4979-4955-9168-9A2F9A145530}" presName="childText" presStyleLbl="conFgAcc1" presStyleIdx="3" presStyleCnt="5">
        <dgm:presLayoutVars>
          <dgm:bulletEnabled val="1"/>
        </dgm:presLayoutVars>
      </dgm:prSet>
      <dgm:spPr/>
    </dgm:pt>
    <dgm:pt modelId="{5B652891-47AE-4857-8B2F-C5315D999E20}" type="pres">
      <dgm:prSet presAssocID="{636FF83B-16AF-4A75-8CED-E0B0B6BCA5EE}" presName="spaceBetweenRectangles" presStyleCnt="0"/>
      <dgm:spPr/>
    </dgm:pt>
    <dgm:pt modelId="{461A257C-9C6B-420F-B42E-82E5CE347CA7}" type="pres">
      <dgm:prSet presAssocID="{A6BA33CA-B2DD-4887-9E59-3709F3DB76C6}" presName="parentLin" presStyleCnt="0"/>
      <dgm:spPr/>
    </dgm:pt>
    <dgm:pt modelId="{37DF0CFD-FDF4-41C3-9E3E-1A8B6016F45C}" type="pres">
      <dgm:prSet presAssocID="{A6BA33CA-B2DD-4887-9E59-3709F3DB76C6}" presName="parentLeftMargin" presStyleLbl="node1" presStyleIdx="3" presStyleCnt="5"/>
      <dgm:spPr/>
    </dgm:pt>
    <dgm:pt modelId="{75200C0A-2525-4016-8BE0-60F9F76F913C}" type="pres">
      <dgm:prSet presAssocID="{A6BA33CA-B2DD-4887-9E59-3709F3DB76C6}" presName="parentText" presStyleLbl="node1" presStyleIdx="4" presStyleCnt="5">
        <dgm:presLayoutVars>
          <dgm:chMax val="0"/>
          <dgm:bulletEnabled val="1"/>
        </dgm:presLayoutVars>
      </dgm:prSet>
      <dgm:spPr/>
    </dgm:pt>
    <dgm:pt modelId="{A0A97D8A-DDBD-4579-A431-38C4C655A440}" type="pres">
      <dgm:prSet presAssocID="{A6BA33CA-B2DD-4887-9E59-3709F3DB76C6}" presName="negativeSpace" presStyleCnt="0"/>
      <dgm:spPr/>
    </dgm:pt>
    <dgm:pt modelId="{9526CD20-51C2-4FA2-B23A-D9E62299CBE9}" type="pres">
      <dgm:prSet presAssocID="{A6BA33CA-B2DD-4887-9E59-3709F3DB76C6}" presName="childText" presStyleLbl="conFgAcc1" presStyleIdx="4" presStyleCnt="5">
        <dgm:presLayoutVars>
          <dgm:bulletEnabled val="1"/>
        </dgm:presLayoutVars>
      </dgm:prSet>
      <dgm:spPr/>
    </dgm:pt>
  </dgm:ptLst>
  <dgm:cxnLst>
    <dgm:cxn modelId="{86572F07-AB46-4050-8294-06EEABBB0C78}" srcId="{C28E9E0D-7969-482E-8E1E-35018DFBA5B1}" destId="{A6BA33CA-B2DD-4887-9E59-3709F3DB76C6}" srcOrd="4" destOrd="0" parTransId="{577F8118-AB3C-49CF-8C9A-9C563D6D8B4F}" sibTransId="{5BCE4265-6A40-4EEE-9F78-FB366656C401}"/>
    <dgm:cxn modelId="{1D14DB1C-725A-4FB4-80C6-1BD2AEF3DBF8}" type="presOf" srcId="{9B8B9BBD-2E71-4627-B049-7BA418EC59A0}" destId="{A65FEBA9-DDFA-4179-94D6-9D8BBE8FD483}" srcOrd="0" destOrd="0" presId="urn:microsoft.com/office/officeart/2005/8/layout/list1"/>
    <dgm:cxn modelId="{F2D36230-47E1-4EC0-92D3-3000E18726A5}" type="presOf" srcId="{C28E9E0D-7969-482E-8E1E-35018DFBA5B1}" destId="{4F8A4ACE-1DCF-49A5-9EB7-842707BFBE95}" srcOrd="0" destOrd="0" presId="urn:microsoft.com/office/officeart/2005/8/layout/list1"/>
    <dgm:cxn modelId="{61263B38-D87D-44AA-8BF2-E97540D0FE6E}" srcId="{C28E9E0D-7969-482E-8E1E-35018DFBA5B1}" destId="{9B8B9BBD-2E71-4627-B049-7BA418EC59A0}" srcOrd="2" destOrd="0" parTransId="{C9DCC90E-2702-4B91-ACF2-01E01E5580FD}" sibTransId="{CC03D166-5A56-4A94-8BE6-6B89BC204A7C}"/>
    <dgm:cxn modelId="{E3378166-DBCF-43FD-B45B-0252C42443C7}" type="presOf" srcId="{CABDE8AF-7236-4D37-801B-0FA813648034}" destId="{9F92E38E-988A-4B5B-B4B1-87D3B1F19102}" srcOrd="0" destOrd="0" presId="urn:microsoft.com/office/officeart/2005/8/layout/list1"/>
    <dgm:cxn modelId="{DFCE1A6B-AD20-4678-9396-75FE4CFA1467}" type="presOf" srcId="{CABDE8AF-7236-4D37-801B-0FA813648034}" destId="{D2FDC51D-FB8B-48CD-A63C-497322BC1CE2}" srcOrd="1" destOrd="0" presId="urn:microsoft.com/office/officeart/2005/8/layout/list1"/>
    <dgm:cxn modelId="{760761A3-E81E-4DD5-91BE-10F65A9F8D5F}" type="presOf" srcId="{A6BA33CA-B2DD-4887-9E59-3709F3DB76C6}" destId="{75200C0A-2525-4016-8BE0-60F9F76F913C}" srcOrd="1" destOrd="0" presId="urn:microsoft.com/office/officeart/2005/8/layout/list1"/>
    <dgm:cxn modelId="{1DD0C4A4-B9F5-45C9-8252-E16DBBD6C51D}" srcId="{C28E9E0D-7969-482E-8E1E-35018DFBA5B1}" destId="{DF342FB4-4979-4955-9168-9A2F9A145530}" srcOrd="3" destOrd="0" parTransId="{A6AD1F5A-4138-4013-8FA6-39282BE20693}" sibTransId="{636FF83B-16AF-4A75-8CED-E0B0B6BCA5EE}"/>
    <dgm:cxn modelId="{06143FC5-A208-40E0-B4B7-C790C898A638}" type="presOf" srcId="{9B8B9BBD-2E71-4627-B049-7BA418EC59A0}" destId="{37D07860-E928-4D48-BE30-EDE10063EEE2}" srcOrd="1" destOrd="0" presId="urn:microsoft.com/office/officeart/2005/8/layout/list1"/>
    <dgm:cxn modelId="{87CD6FCF-F8F4-4FEA-BA71-FE45F74E41A7}" srcId="{C28E9E0D-7969-482E-8E1E-35018DFBA5B1}" destId="{1A4BF169-772F-406C-9D49-86B6E91E565A}" srcOrd="1" destOrd="0" parTransId="{DDAFAD00-3570-48BE-BD34-B6B7B9B45134}" sibTransId="{ACBD7A37-D2D1-4F81-B019-AC50760D2995}"/>
    <dgm:cxn modelId="{C7AA23E0-85EF-49E5-990C-0665E660208A}" srcId="{C28E9E0D-7969-482E-8E1E-35018DFBA5B1}" destId="{CABDE8AF-7236-4D37-801B-0FA813648034}" srcOrd="0" destOrd="0" parTransId="{2DEA1274-A2BD-41F7-86D7-6731300689D4}" sibTransId="{1AD84378-90E5-4466-9145-74781F7E8B73}"/>
    <dgm:cxn modelId="{3094EFE6-34CB-45FD-AF7C-C60D4F230D8A}" type="presOf" srcId="{DF342FB4-4979-4955-9168-9A2F9A145530}" destId="{496CF3B4-A6B0-4601-9A02-BCFC0E6C0175}" srcOrd="0" destOrd="0" presId="urn:microsoft.com/office/officeart/2005/8/layout/list1"/>
    <dgm:cxn modelId="{9981ABE9-D84E-49F3-BC84-CE6D110E80B4}" type="presOf" srcId="{A6BA33CA-B2DD-4887-9E59-3709F3DB76C6}" destId="{37DF0CFD-FDF4-41C3-9E3E-1A8B6016F45C}" srcOrd="0" destOrd="0" presId="urn:microsoft.com/office/officeart/2005/8/layout/list1"/>
    <dgm:cxn modelId="{E9EE86F2-31D4-41B9-AB65-784E6125F30D}" type="presOf" srcId="{DF342FB4-4979-4955-9168-9A2F9A145530}" destId="{B1324486-7276-477C-8DD0-9C048A31C1B9}" srcOrd="1" destOrd="0" presId="urn:microsoft.com/office/officeart/2005/8/layout/list1"/>
    <dgm:cxn modelId="{D505B1F4-A2A4-4B8D-8076-A3ACA25C304A}" type="presOf" srcId="{1A4BF169-772F-406C-9D49-86B6E91E565A}" destId="{D6E04A54-9374-444F-B138-FBAEF68B2456}" srcOrd="0" destOrd="0" presId="urn:microsoft.com/office/officeart/2005/8/layout/list1"/>
    <dgm:cxn modelId="{1A7CFDFF-526C-4793-9C72-38632A4A1C3D}" type="presOf" srcId="{1A4BF169-772F-406C-9D49-86B6E91E565A}" destId="{77B3C17C-A248-4ADC-955C-0E7287456CC6}" srcOrd="1" destOrd="0" presId="urn:microsoft.com/office/officeart/2005/8/layout/list1"/>
    <dgm:cxn modelId="{8816F5B3-620F-465A-A6F2-E4AA74E3EFC5}" type="presParOf" srcId="{4F8A4ACE-1DCF-49A5-9EB7-842707BFBE95}" destId="{BE296BF1-3406-4162-B553-08253EB87EF9}" srcOrd="0" destOrd="0" presId="urn:microsoft.com/office/officeart/2005/8/layout/list1"/>
    <dgm:cxn modelId="{9ECE15E4-DE3A-451F-B8B1-F0BF03287B18}" type="presParOf" srcId="{BE296BF1-3406-4162-B553-08253EB87EF9}" destId="{9F92E38E-988A-4B5B-B4B1-87D3B1F19102}" srcOrd="0" destOrd="0" presId="urn:microsoft.com/office/officeart/2005/8/layout/list1"/>
    <dgm:cxn modelId="{06F900DD-734A-47C4-A6FD-AD521E412317}" type="presParOf" srcId="{BE296BF1-3406-4162-B553-08253EB87EF9}" destId="{D2FDC51D-FB8B-48CD-A63C-497322BC1CE2}" srcOrd="1" destOrd="0" presId="urn:microsoft.com/office/officeart/2005/8/layout/list1"/>
    <dgm:cxn modelId="{87863454-14C7-471B-BEB0-5EF507A7C8E1}" type="presParOf" srcId="{4F8A4ACE-1DCF-49A5-9EB7-842707BFBE95}" destId="{CA2AFCC7-32C3-4353-AF7A-151874A0782C}" srcOrd="1" destOrd="0" presId="urn:microsoft.com/office/officeart/2005/8/layout/list1"/>
    <dgm:cxn modelId="{AF2DC56E-4444-4CAD-857D-C7942769A1CF}" type="presParOf" srcId="{4F8A4ACE-1DCF-49A5-9EB7-842707BFBE95}" destId="{DE84E8C1-CB08-4109-9C1E-A716871A29C6}" srcOrd="2" destOrd="0" presId="urn:microsoft.com/office/officeart/2005/8/layout/list1"/>
    <dgm:cxn modelId="{7522CEF3-F3A3-4F46-9FAF-671D3E93B2DC}" type="presParOf" srcId="{4F8A4ACE-1DCF-49A5-9EB7-842707BFBE95}" destId="{9F978D2F-6C4F-4ADD-970F-981A587384B9}" srcOrd="3" destOrd="0" presId="urn:microsoft.com/office/officeart/2005/8/layout/list1"/>
    <dgm:cxn modelId="{BF43B668-2DDE-4036-BDCD-3250D3387156}" type="presParOf" srcId="{4F8A4ACE-1DCF-49A5-9EB7-842707BFBE95}" destId="{22BB9FCE-39AB-4E6D-825D-C5DC810BDB79}" srcOrd="4" destOrd="0" presId="urn:microsoft.com/office/officeart/2005/8/layout/list1"/>
    <dgm:cxn modelId="{32FAD5A7-1A80-47C5-A3EB-E1FDD730C5FD}" type="presParOf" srcId="{22BB9FCE-39AB-4E6D-825D-C5DC810BDB79}" destId="{D6E04A54-9374-444F-B138-FBAEF68B2456}" srcOrd="0" destOrd="0" presId="urn:microsoft.com/office/officeart/2005/8/layout/list1"/>
    <dgm:cxn modelId="{D2961EDC-5CDC-42B7-A4CD-D1244806C52A}" type="presParOf" srcId="{22BB9FCE-39AB-4E6D-825D-C5DC810BDB79}" destId="{77B3C17C-A248-4ADC-955C-0E7287456CC6}" srcOrd="1" destOrd="0" presId="urn:microsoft.com/office/officeart/2005/8/layout/list1"/>
    <dgm:cxn modelId="{F762AE00-AB72-40F3-AC49-1E271368025A}" type="presParOf" srcId="{4F8A4ACE-1DCF-49A5-9EB7-842707BFBE95}" destId="{E1731457-C4F1-4D65-A098-5A2FEEE9D978}" srcOrd="5" destOrd="0" presId="urn:microsoft.com/office/officeart/2005/8/layout/list1"/>
    <dgm:cxn modelId="{7EB66929-E188-4E10-BA83-0EC1E50BBA3C}" type="presParOf" srcId="{4F8A4ACE-1DCF-49A5-9EB7-842707BFBE95}" destId="{82577D51-656C-4EA3-A735-0F780734A0E7}" srcOrd="6" destOrd="0" presId="urn:microsoft.com/office/officeart/2005/8/layout/list1"/>
    <dgm:cxn modelId="{CB7EA943-99C8-4C05-9F9A-DEF4E7F935A8}" type="presParOf" srcId="{4F8A4ACE-1DCF-49A5-9EB7-842707BFBE95}" destId="{D6EAB1A4-EF39-478D-A333-6FB7FD63612F}" srcOrd="7" destOrd="0" presId="urn:microsoft.com/office/officeart/2005/8/layout/list1"/>
    <dgm:cxn modelId="{439DF216-F7EC-444E-8D2C-4E6A4E597930}" type="presParOf" srcId="{4F8A4ACE-1DCF-49A5-9EB7-842707BFBE95}" destId="{0249810F-DC1F-450D-A54D-B5D8254951DA}" srcOrd="8" destOrd="0" presId="urn:microsoft.com/office/officeart/2005/8/layout/list1"/>
    <dgm:cxn modelId="{852E6CF1-6D74-40C1-85B5-A4B91C593035}" type="presParOf" srcId="{0249810F-DC1F-450D-A54D-B5D8254951DA}" destId="{A65FEBA9-DDFA-4179-94D6-9D8BBE8FD483}" srcOrd="0" destOrd="0" presId="urn:microsoft.com/office/officeart/2005/8/layout/list1"/>
    <dgm:cxn modelId="{1178F872-E1EB-4BA3-9DB0-DC513AF51502}" type="presParOf" srcId="{0249810F-DC1F-450D-A54D-B5D8254951DA}" destId="{37D07860-E928-4D48-BE30-EDE10063EEE2}" srcOrd="1" destOrd="0" presId="urn:microsoft.com/office/officeart/2005/8/layout/list1"/>
    <dgm:cxn modelId="{F903F1E1-530C-4E3B-B026-CD4B3D47CCA4}" type="presParOf" srcId="{4F8A4ACE-1DCF-49A5-9EB7-842707BFBE95}" destId="{595E0D2A-B7E8-416F-B100-85934FC12111}" srcOrd="9" destOrd="0" presId="urn:microsoft.com/office/officeart/2005/8/layout/list1"/>
    <dgm:cxn modelId="{2EF8B8E3-2995-43DD-82E5-2EB222325513}" type="presParOf" srcId="{4F8A4ACE-1DCF-49A5-9EB7-842707BFBE95}" destId="{3EEE99A9-03F9-48A7-B01D-0B69CB5F4F1F}" srcOrd="10" destOrd="0" presId="urn:microsoft.com/office/officeart/2005/8/layout/list1"/>
    <dgm:cxn modelId="{F29EE744-EF8C-443A-96F2-6F246385F29E}" type="presParOf" srcId="{4F8A4ACE-1DCF-49A5-9EB7-842707BFBE95}" destId="{E9804B0E-A5FD-4F7D-A118-2C664A3859F6}" srcOrd="11" destOrd="0" presId="urn:microsoft.com/office/officeart/2005/8/layout/list1"/>
    <dgm:cxn modelId="{06908849-0BC3-4B18-BA53-D5DDBF7267D1}" type="presParOf" srcId="{4F8A4ACE-1DCF-49A5-9EB7-842707BFBE95}" destId="{43FBB80F-D1AB-4EF6-905C-39EB0B0F9F61}" srcOrd="12" destOrd="0" presId="urn:microsoft.com/office/officeart/2005/8/layout/list1"/>
    <dgm:cxn modelId="{02E66238-745B-4373-9793-A135695E86BA}" type="presParOf" srcId="{43FBB80F-D1AB-4EF6-905C-39EB0B0F9F61}" destId="{496CF3B4-A6B0-4601-9A02-BCFC0E6C0175}" srcOrd="0" destOrd="0" presId="urn:microsoft.com/office/officeart/2005/8/layout/list1"/>
    <dgm:cxn modelId="{D8209E8D-3693-462D-AFCC-DA1AEDAFC0A5}" type="presParOf" srcId="{43FBB80F-D1AB-4EF6-905C-39EB0B0F9F61}" destId="{B1324486-7276-477C-8DD0-9C048A31C1B9}" srcOrd="1" destOrd="0" presId="urn:microsoft.com/office/officeart/2005/8/layout/list1"/>
    <dgm:cxn modelId="{70E9BBCB-120E-4D0F-8460-3A87C34BD806}" type="presParOf" srcId="{4F8A4ACE-1DCF-49A5-9EB7-842707BFBE95}" destId="{5D87FF89-F46E-43E4-8D61-9C0F0251E9B2}" srcOrd="13" destOrd="0" presId="urn:microsoft.com/office/officeart/2005/8/layout/list1"/>
    <dgm:cxn modelId="{5ECE116A-769C-4521-B4A1-B987B38F85BB}" type="presParOf" srcId="{4F8A4ACE-1DCF-49A5-9EB7-842707BFBE95}" destId="{53492A80-5002-4C76-AEE1-40B469F41519}" srcOrd="14" destOrd="0" presId="urn:microsoft.com/office/officeart/2005/8/layout/list1"/>
    <dgm:cxn modelId="{BD05C188-0F1F-4139-AE1A-54356934BF0E}" type="presParOf" srcId="{4F8A4ACE-1DCF-49A5-9EB7-842707BFBE95}" destId="{5B652891-47AE-4857-8B2F-C5315D999E20}" srcOrd="15" destOrd="0" presId="urn:microsoft.com/office/officeart/2005/8/layout/list1"/>
    <dgm:cxn modelId="{EF6FE06E-D2B5-4DF9-83B0-B9D1F6D565C5}" type="presParOf" srcId="{4F8A4ACE-1DCF-49A5-9EB7-842707BFBE95}" destId="{461A257C-9C6B-420F-B42E-82E5CE347CA7}" srcOrd="16" destOrd="0" presId="urn:microsoft.com/office/officeart/2005/8/layout/list1"/>
    <dgm:cxn modelId="{4ED14FE6-516A-417A-9930-45AEA69A90D1}" type="presParOf" srcId="{461A257C-9C6B-420F-B42E-82E5CE347CA7}" destId="{37DF0CFD-FDF4-41C3-9E3E-1A8B6016F45C}" srcOrd="0" destOrd="0" presId="urn:microsoft.com/office/officeart/2005/8/layout/list1"/>
    <dgm:cxn modelId="{49DF0807-9A9B-4E39-A935-3C46E3B09997}" type="presParOf" srcId="{461A257C-9C6B-420F-B42E-82E5CE347CA7}" destId="{75200C0A-2525-4016-8BE0-60F9F76F913C}" srcOrd="1" destOrd="0" presId="urn:microsoft.com/office/officeart/2005/8/layout/list1"/>
    <dgm:cxn modelId="{4FB0249D-2D4C-4614-97CD-6C18BBC80524}" type="presParOf" srcId="{4F8A4ACE-1DCF-49A5-9EB7-842707BFBE95}" destId="{A0A97D8A-DDBD-4579-A431-38C4C655A440}" srcOrd="17" destOrd="0" presId="urn:microsoft.com/office/officeart/2005/8/layout/list1"/>
    <dgm:cxn modelId="{709F04CE-2EFD-4006-8DC2-31549025843C}" type="presParOf" srcId="{4F8A4ACE-1DCF-49A5-9EB7-842707BFBE95}" destId="{9526CD20-51C2-4FA2-B23A-D9E62299CBE9}"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ABC9E42-3946-41E3-ACC9-2515CEC94E3E}"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F61ABA96-1AF4-4B84-9C97-DDCCA47D7EAB}">
      <dgm:prSet/>
      <dgm:spPr/>
      <dgm:t>
        <a:bodyPr/>
        <a:lstStyle/>
        <a:p>
          <a:r>
            <a:rPr lang="en-US"/>
            <a:t>Let’s keep fighting until we end PD and find a Cure! </a:t>
          </a:r>
        </a:p>
      </dgm:t>
    </dgm:pt>
    <dgm:pt modelId="{289CDA2B-7AC1-4114-90CC-E722AE74681E}" type="parTrans" cxnId="{DBCC71E1-5026-4F22-A2BF-417AB47B1B04}">
      <dgm:prSet/>
      <dgm:spPr/>
      <dgm:t>
        <a:bodyPr/>
        <a:lstStyle/>
        <a:p>
          <a:endParaRPr lang="en-US"/>
        </a:p>
      </dgm:t>
    </dgm:pt>
    <dgm:pt modelId="{C2FFA4F8-6CC1-4D80-94F7-83544B1137C3}" type="sibTrans" cxnId="{DBCC71E1-5026-4F22-A2BF-417AB47B1B04}">
      <dgm:prSet/>
      <dgm:spPr/>
      <dgm:t>
        <a:bodyPr/>
        <a:lstStyle/>
        <a:p>
          <a:endParaRPr lang="en-US"/>
        </a:p>
      </dgm:t>
    </dgm:pt>
    <dgm:pt modelId="{8446938A-DE85-4D48-8D63-8B8DDC991ACF}">
      <dgm:prSet/>
      <dgm:spPr/>
      <dgm:t>
        <a:bodyPr/>
        <a:lstStyle/>
        <a:p>
          <a:r>
            <a:rPr lang="en-US"/>
            <a:t>I will be advocating right by your side. </a:t>
          </a:r>
        </a:p>
      </dgm:t>
    </dgm:pt>
    <dgm:pt modelId="{9069B0EC-3807-4A9B-B651-EF395BF994A3}" type="parTrans" cxnId="{38EEE8B2-0D3F-4341-BABF-7E549B83C736}">
      <dgm:prSet/>
      <dgm:spPr/>
      <dgm:t>
        <a:bodyPr/>
        <a:lstStyle/>
        <a:p>
          <a:endParaRPr lang="en-US"/>
        </a:p>
      </dgm:t>
    </dgm:pt>
    <dgm:pt modelId="{407FD4CC-65E1-4B14-946A-ADE4786436CA}" type="sibTrans" cxnId="{38EEE8B2-0D3F-4341-BABF-7E549B83C736}">
      <dgm:prSet/>
      <dgm:spPr/>
      <dgm:t>
        <a:bodyPr/>
        <a:lstStyle/>
        <a:p>
          <a:endParaRPr lang="en-US"/>
        </a:p>
      </dgm:t>
    </dgm:pt>
    <dgm:pt modelId="{C9457F4E-3B0F-4E1A-B896-FAC8790E61D4}">
      <dgm:prSet/>
      <dgm:spPr/>
      <dgm:t>
        <a:bodyPr/>
        <a:lstStyle/>
        <a:p>
          <a:r>
            <a:rPr lang="en-US"/>
            <a:t>You can count on that!</a:t>
          </a:r>
        </a:p>
      </dgm:t>
    </dgm:pt>
    <dgm:pt modelId="{42A0C497-DAA9-42DC-A865-01922F35A6C8}" type="parTrans" cxnId="{38B3DC42-8500-4127-8B96-D0CF0EB8B3E9}">
      <dgm:prSet/>
      <dgm:spPr/>
      <dgm:t>
        <a:bodyPr/>
        <a:lstStyle/>
        <a:p>
          <a:endParaRPr lang="en-US"/>
        </a:p>
      </dgm:t>
    </dgm:pt>
    <dgm:pt modelId="{9B4D6D96-82B2-48F6-A414-631709D66363}" type="sibTrans" cxnId="{38B3DC42-8500-4127-8B96-D0CF0EB8B3E9}">
      <dgm:prSet/>
      <dgm:spPr/>
      <dgm:t>
        <a:bodyPr/>
        <a:lstStyle/>
        <a:p>
          <a:endParaRPr lang="en-US"/>
        </a:p>
      </dgm:t>
    </dgm:pt>
    <dgm:pt modelId="{E8FBC88F-6BC6-416D-8BDD-F824B9BB7B95}">
      <dgm:prSet/>
      <dgm:spPr/>
      <dgm:t>
        <a:bodyPr/>
        <a:lstStyle/>
        <a:p>
          <a:pPr algn="r"/>
          <a:r>
            <a:rPr lang="en-US"/>
            <a:t>Sharon’s son, George</a:t>
          </a:r>
        </a:p>
      </dgm:t>
    </dgm:pt>
    <dgm:pt modelId="{5D63ADA3-E3ED-4563-B7FB-DB6FC985F62B}" type="parTrans" cxnId="{E9315CB8-12DE-4225-9653-5DEB32E9ED17}">
      <dgm:prSet/>
      <dgm:spPr/>
      <dgm:t>
        <a:bodyPr/>
        <a:lstStyle/>
        <a:p>
          <a:endParaRPr lang="en-US"/>
        </a:p>
      </dgm:t>
    </dgm:pt>
    <dgm:pt modelId="{2888388D-CF13-46B7-AA45-E28D8B5BCFCE}" type="sibTrans" cxnId="{E9315CB8-12DE-4225-9653-5DEB32E9ED17}">
      <dgm:prSet/>
      <dgm:spPr/>
      <dgm:t>
        <a:bodyPr/>
        <a:lstStyle/>
        <a:p>
          <a:endParaRPr lang="en-US"/>
        </a:p>
      </dgm:t>
    </dgm:pt>
    <dgm:pt modelId="{4F9662C5-DC9F-449D-83A4-CE277CEF1AF3}" type="pres">
      <dgm:prSet presAssocID="{5ABC9E42-3946-41E3-ACC9-2515CEC94E3E}" presName="linear" presStyleCnt="0">
        <dgm:presLayoutVars>
          <dgm:animLvl val="lvl"/>
          <dgm:resizeHandles val="exact"/>
        </dgm:presLayoutVars>
      </dgm:prSet>
      <dgm:spPr/>
    </dgm:pt>
    <dgm:pt modelId="{82F26E20-6CC1-4EDF-9091-0EA4CBA29F4C}" type="pres">
      <dgm:prSet presAssocID="{F61ABA96-1AF4-4B84-9C97-DDCCA47D7EAB}" presName="parentText" presStyleLbl="node1" presStyleIdx="0" presStyleCnt="4">
        <dgm:presLayoutVars>
          <dgm:chMax val="0"/>
          <dgm:bulletEnabled val="1"/>
        </dgm:presLayoutVars>
      </dgm:prSet>
      <dgm:spPr/>
    </dgm:pt>
    <dgm:pt modelId="{5675B974-FFDE-4723-AFB3-0E92E2B527E7}" type="pres">
      <dgm:prSet presAssocID="{C2FFA4F8-6CC1-4D80-94F7-83544B1137C3}" presName="spacer" presStyleCnt="0"/>
      <dgm:spPr/>
    </dgm:pt>
    <dgm:pt modelId="{E3F82A98-D5CC-4648-BE29-481920C9293D}" type="pres">
      <dgm:prSet presAssocID="{8446938A-DE85-4D48-8D63-8B8DDC991ACF}" presName="parentText" presStyleLbl="node1" presStyleIdx="1" presStyleCnt="4">
        <dgm:presLayoutVars>
          <dgm:chMax val="0"/>
          <dgm:bulletEnabled val="1"/>
        </dgm:presLayoutVars>
      </dgm:prSet>
      <dgm:spPr/>
    </dgm:pt>
    <dgm:pt modelId="{6BFCD6C7-5989-4801-AC37-95660A9F8DBB}" type="pres">
      <dgm:prSet presAssocID="{407FD4CC-65E1-4B14-946A-ADE4786436CA}" presName="spacer" presStyleCnt="0"/>
      <dgm:spPr/>
    </dgm:pt>
    <dgm:pt modelId="{49F577E3-AB5A-4908-8B5C-A3685D5F6931}" type="pres">
      <dgm:prSet presAssocID="{C9457F4E-3B0F-4E1A-B896-FAC8790E61D4}" presName="parentText" presStyleLbl="node1" presStyleIdx="2" presStyleCnt="4">
        <dgm:presLayoutVars>
          <dgm:chMax val="0"/>
          <dgm:bulletEnabled val="1"/>
        </dgm:presLayoutVars>
      </dgm:prSet>
      <dgm:spPr/>
    </dgm:pt>
    <dgm:pt modelId="{C398CF28-D42D-4217-90B7-C90B8D98BA40}" type="pres">
      <dgm:prSet presAssocID="{9B4D6D96-82B2-48F6-A414-631709D66363}" presName="spacer" presStyleCnt="0"/>
      <dgm:spPr/>
    </dgm:pt>
    <dgm:pt modelId="{CDCB8BE9-21CC-4BAA-8FD4-C0918C15160C}" type="pres">
      <dgm:prSet presAssocID="{E8FBC88F-6BC6-416D-8BDD-F824B9BB7B95}" presName="parentText" presStyleLbl="node1" presStyleIdx="3" presStyleCnt="4">
        <dgm:presLayoutVars>
          <dgm:chMax val="0"/>
          <dgm:bulletEnabled val="1"/>
        </dgm:presLayoutVars>
      </dgm:prSet>
      <dgm:spPr/>
    </dgm:pt>
  </dgm:ptLst>
  <dgm:cxnLst>
    <dgm:cxn modelId="{38B3DC42-8500-4127-8B96-D0CF0EB8B3E9}" srcId="{5ABC9E42-3946-41E3-ACC9-2515CEC94E3E}" destId="{C9457F4E-3B0F-4E1A-B896-FAC8790E61D4}" srcOrd="2" destOrd="0" parTransId="{42A0C497-DAA9-42DC-A865-01922F35A6C8}" sibTransId="{9B4D6D96-82B2-48F6-A414-631709D66363}"/>
    <dgm:cxn modelId="{7EAAEF63-D9AA-41F0-A240-8AD779B81E32}" type="presOf" srcId="{5ABC9E42-3946-41E3-ACC9-2515CEC94E3E}" destId="{4F9662C5-DC9F-449D-83A4-CE277CEF1AF3}" srcOrd="0" destOrd="0" presId="urn:microsoft.com/office/officeart/2005/8/layout/vList2"/>
    <dgm:cxn modelId="{0EB9B54D-853C-4552-A943-A28BEFB1F1C5}" type="presOf" srcId="{E8FBC88F-6BC6-416D-8BDD-F824B9BB7B95}" destId="{CDCB8BE9-21CC-4BAA-8FD4-C0918C15160C}" srcOrd="0" destOrd="0" presId="urn:microsoft.com/office/officeart/2005/8/layout/vList2"/>
    <dgm:cxn modelId="{92D6F66E-B7E5-400C-8D8F-0BB2FFC542E9}" type="presOf" srcId="{C9457F4E-3B0F-4E1A-B896-FAC8790E61D4}" destId="{49F577E3-AB5A-4908-8B5C-A3685D5F6931}" srcOrd="0" destOrd="0" presId="urn:microsoft.com/office/officeart/2005/8/layout/vList2"/>
    <dgm:cxn modelId="{56F1E253-8D8A-4639-80E6-02D0E6A817D9}" type="presOf" srcId="{8446938A-DE85-4D48-8D63-8B8DDC991ACF}" destId="{E3F82A98-D5CC-4648-BE29-481920C9293D}" srcOrd="0" destOrd="0" presId="urn:microsoft.com/office/officeart/2005/8/layout/vList2"/>
    <dgm:cxn modelId="{B9645486-B320-4108-8CC9-6ECE14727374}" type="presOf" srcId="{F61ABA96-1AF4-4B84-9C97-DDCCA47D7EAB}" destId="{82F26E20-6CC1-4EDF-9091-0EA4CBA29F4C}" srcOrd="0" destOrd="0" presId="urn:microsoft.com/office/officeart/2005/8/layout/vList2"/>
    <dgm:cxn modelId="{38EEE8B2-0D3F-4341-BABF-7E549B83C736}" srcId="{5ABC9E42-3946-41E3-ACC9-2515CEC94E3E}" destId="{8446938A-DE85-4D48-8D63-8B8DDC991ACF}" srcOrd="1" destOrd="0" parTransId="{9069B0EC-3807-4A9B-B651-EF395BF994A3}" sibTransId="{407FD4CC-65E1-4B14-946A-ADE4786436CA}"/>
    <dgm:cxn modelId="{E9315CB8-12DE-4225-9653-5DEB32E9ED17}" srcId="{5ABC9E42-3946-41E3-ACC9-2515CEC94E3E}" destId="{E8FBC88F-6BC6-416D-8BDD-F824B9BB7B95}" srcOrd="3" destOrd="0" parTransId="{5D63ADA3-E3ED-4563-B7FB-DB6FC985F62B}" sibTransId="{2888388D-CF13-46B7-AA45-E28D8B5BCFCE}"/>
    <dgm:cxn modelId="{DBCC71E1-5026-4F22-A2BF-417AB47B1B04}" srcId="{5ABC9E42-3946-41E3-ACC9-2515CEC94E3E}" destId="{F61ABA96-1AF4-4B84-9C97-DDCCA47D7EAB}" srcOrd="0" destOrd="0" parTransId="{289CDA2B-7AC1-4114-90CC-E722AE74681E}" sibTransId="{C2FFA4F8-6CC1-4D80-94F7-83544B1137C3}"/>
    <dgm:cxn modelId="{AC8169CE-540D-44E1-A8D1-A72FD02801A8}" type="presParOf" srcId="{4F9662C5-DC9F-449D-83A4-CE277CEF1AF3}" destId="{82F26E20-6CC1-4EDF-9091-0EA4CBA29F4C}" srcOrd="0" destOrd="0" presId="urn:microsoft.com/office/officeart/2005/8/layout/vList2"/>
    <dgm:cxn modelId="{EDDC3A93-14AE-4052-9695-3F09FB730E58}" type="presParOf" srcId="{4F9662C5-DC9F-449D-83A4-CE277CEF1AF3}" destId="{5675B974-FFDE-4723-AFB3-0E92E2B527E7}" srcOrd="1" destOrd="0" presId="urn:microsoft.com/office/officeart/2005/8/layout/vList2"/>
    <dgm:cxn modelId="{2860250E-5F5F-4CAF-875D-CB7BD3CDAD20}" type="presParOf" srcId="{4F9662C5-DC9F-449D-83A4-CE277CEF1AF3}" destId="{E3F82A98-D5CC-4648-BE29-481920C9293D}" srcOrd="2" destOrd="0" presId="urn:microsoft.com/office/officeart/2005/8/layout/vList2"/>
    <dgm:cxn modelId="{B4419907-D838-40B0-A5BA-C86005A64AA1}" type="presParOf" srcId="{4F9662C5-DC9F-449D-83A4-CE277CEF1AF3}" destId="{6BFCD6C7-5989-4801-AC37-95660A9F8DBB}" srcOrd="3" destOrd="0" presId="urn:microsoft.com/office/officeart/2005/8/layout/vList2"/>
    <dgm:cxn modelId="{A6C615CF-0FCE-4B69-95E8-25DC392DDB94}" type="presParOf" srcId="{4F9662C5-DC9F-449D-83A4-CE277CEF1AF3}" destId="{49F577E3-AB5A-4908-8B5C-A3685D5F6931}" srcOrd="4" destOrd="0" presId="urn:microsoft.com/office/officeart/2005/8/layout/vList2"/>
    <dgm:cxn modelId="{DA347A98-6588-4B35-A289-EC96A35D4E63}" type="presParOf" srcId="{4F9662C5-DC9F-449D-83A4-CE277CEF1AF3}" destId="{C398CF28-D42D-4217-90B7-C90B8D98BA40}" srcOrd="5" destOrd="0" presId="urn:microsoft.com/office/officeart/2005/8/layout/vList2"/>
    <dgm:cxn modelId="{EEA92399-D073-4175-860C-32D9254D6C38}" type="presParOf" srcId="{4F9662C5-DC9F-449D-83A4-CE277CEF1AF3}" destId="{CDCB8BE9-21CC-4BAA-8FD4-C0918C15160C}"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8F53B6-0260-42B3-8924-01C33FFFD84D}">
      <dsp:nvSpPr>
        <dsp:cNvPr id="0" name=""/>
        <dsp:cNvSpPr/>
      </dsp:nvSpPr>
      <dsp:spPr>
        <a:xfrm>
          <a:off x="541969" y="175810"/>
          <a:ext cx="430942" cy="71"/>
        </a:xfrm>
        <a:prstGeom prst="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ED10F9-0CCB-403C-97FC-91AE18F9C65A}">
      <dsp:nvSpPr>
        <dsp:cNvPr id="0" name=""/>
        <dsp:cNvSpPr/>
      </dsp:nvSpPr>
      <dsp:spPr>
        <a:xfrm>
          <a:off x="998767" y="139647"/>
          <a:ext cx="49558" cy="92992"/>
        </a:xfrm>
        <a:prstGeom prst="chevron">
          <a:avLst>
            <a:gd name="adj" fmla="val 90000"/>
          </a:avLst>
        </a:prstGeom>
        <a:solidFill>
          <a:schemeClr val="accent2">
            <a:tint val="40000"/>
            <a:alpha val="90000"/>
            <a:hueOff val="481051"/>
            <a:satOff val="-4445"/>
            <a:lumOff val="-501"/>
            <a:alphaOff val="0"/>
          </a:schemeClr>
        </a:solidFill>
        <a:ln w="19050" cap="flat" cmpd="sng" algn="ctr">
          <a:solidFill>
            <a:schemeClr val="accent2">
              <a:tint val="40000"/>
              <a:alpha val="90000"/>
              <a:hueOff val="481051"/>
              <a:satOff val="-4445"/>
              <a:lumOff val="-501"/>
              <a:alphaOff val="0"/>
            </a:schemeClr>
          </a:solidFill>
          <a:prstDash val="solid"/>
          <a:miter lim="800000"/>
        </a:ln>
        <a:effectLst/>
      </dsp:spPr>
      <dsp:style>
        <a:lnRef idx="2">
          <a:scrgbClr r="0" g="0" b="0"/>
        </a:lnRef>
        <a:fillRef idx="1">
          <a:scrgbClr r="0" g="0" b="0"/>
        </a:fillRef>
        <a:effectRef idx="0">
          <a:scrgbClr r="0" g="0" b="0"/>
        </a:effectRef>
        <a:fontRef idx="minor"/>
      </dsp:style>
    </dsp:sp>
    <dsp:sp modelId="{962E843E-B36F-43A3-A791-B6E3596B8FC8}">
      <dsp:nvSpPr>
        <dsp:cNvPr id="0" name=""/>
        <dsp:cNvSpPr/>
      </dsp:nvSpPr>
      <dsp:spPr>
        <a:xfrm>
          <a:off x="312335" y="80"/>
          <a:ext cx="351532" cy="351532"/>
        </a:xfrm>
        <a:prstGeom prst="ellips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641" tIns="13641" rIns="13641" bIns="13641" numCol="1" spcCol="1270" anchor="ctr" anchorCtr="0">
          <a:noAutofit/>
        </a:bodyPr>
        <a:lstStyle/>
        <a:p>
          <a:pPr marL="0" lvl="0" indent="0" algn="ctr" defTabSz="666750">
            <a:lnSpc>
              <a:spcPct val="90000"/>
            </a:lnSpc>
            <a:spcBef>
              <a:spcPct val="0"/>
            </a:spcBef>
            <a:spcAft>
              <a:spcPct val="35000"/>
            </a:spcAft>
            <a:buNone/>
          </a:pPr>
          <a:r>
            <a:rPr lang="en-US" sz="1500" kern="1200"/>
            <a:t>1</a:t>
          </a:r>
        </a:p>
      </dsp:txBody>
      <dsp:txXfrm>
        <a:off x="363816" y="51561"/>
        <a:ext cx="248570" cy="248570"/>
      </dsp:txXfrm>
    </dsp:sp>
    <dsp:sp modelId="{484B28E8-78BA-4013-A71A-980947243CD6}">
      <dsp:nvSpPr>
        <dsp:cNvPr id="0" name=""/>
        <dsp:cNvSpPr/>
      </dsp:nvSpPr>
      <dsp:spPr>
        <a:xfrm>
          <a:off x="3291" y="517130"/>
          <a:ext cx="969620" cy="3834207"/>
        </a:xfrm>
        <a:prstGeom prst="upArrowCallout">
          <a:avLst>
            <a:gd name="adj1" fmla="val 50000"/>
            <a:gd name="adj2" fmla="val 20000"/>
            <a:gd name="adj3" fmla="val 20000"/>
            <a:gd name="adj4" fmla="val 100000"/>
          </a:avLst>
        </a:prstGeom>
        <a:solidFill>
          <a:schemeClr val="accent2">
            <a:tint val="40000"/>
            <a:alpha val="90000"/>
            <a:hueOff val="962103"/>
            <a:satOff val="-8890"/>
            <a:lumOff val="-1002"/>
            <a:alphaOff val="0"/>
          </a:schemeClr>
        </a:solidFill>
        <a:ln w="19050" cap="flat" cmpd="sng" algn="ctr">
          <a:solidFill>
            <a:schemeClr val="accent2">
              <a:tint val="40000"/>
              <a:alpha val="90000"/>
              <a:hueOff val="962103"/>
              <a:satOff val="-8890"/>
              <a:lumOff val="-100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485" tIns="165100" rIns="76485" bIns="165100" numCol="1" spcCol="1270" anchor="t" anchorCtr="0">
          <a:noAutofit/>
        </a:bodyPr>
        <a:lstStyle/>
        <a:p>
          <a:pPr marL="0" lvl="0" indent="0" algn="l" defTabSz="488950">
            <a:lnSpc>
              <a:spcPct val="90000"/>
            </a:lnSpc>
            <a:spcBef>
              <a:spcPct val="0"/>
            </a:spcBef>
            <a:spcAft>
              <a:spcPct val="35000"/>
            </a:spcAft>
            <a:buNone/>
          </a:pPr>
          <a:r>
            <a:rPr lang="en-US" sz="1100" kern="1200"/>
            <a:t>In the first stage, the symptoms are mild and hardly interfere with everyday living. If anything, symptoms may show on one side of the body, such as tremors. Sometimes, the person experiences detrimental changes in posture, walking, and facial expressions.</a:t>
          </a:r>
        </a:p>
      </dsp:txBody>
      <dsp:txXfrm>
        <a:off x="3291" y="711054"/>
        <a:ext cx="969620" cy="3640283"/>
      </dsp:txXfrm>
    </dsp:sp>
    <dsp:sp modelId="{66F82BB7-0111-43F6-B21E-FBB939808B7F}">
      <dsp:nvSpPr>
        <dsp:cNvPr id="0" name=""/>
        <dsp:cNvSpPr/>
      </dsp:nvSpPr>
      <dsp:spPr>
        <a:xfrm>
          <a:off x="1080646" y="175755"/>
          <a:ext cx="969620" cy="71"/>
        </a:xfrm>
        <a:prstGeom prst="rect">
          <a:avLst/>
        </a:prstGeom>
        <a:solidFill>
          <a:schemeClr val="accent2">
            <a:tint val="40000"/>
            <a:alpha val="90000"/>
            <a:hueOff val="1443154"/>
            <a:satOff val="-13335"/>
            <a:lumOff val="-1503"/>
            <a:alphaOff val="0"/>
          </a:schemeClr>
        </a:solidFill>
        <a:ln w="19050" cap="flat" cmpd="sng" algn="ctr">
          <a:solidFill>
            <a:schemeClr val="accent2">
              <a:tint val="40000"/>
              <a:alpha val="90000"/>
              <a:hueOff val="1443154"/>
              <a:satOff val="-13335"/>
              <a:lumOff val="-1503"/>
              <a:alphaOff val="0"/>
            </a:schemeClr>
          </a:solidFill>
          <a:prstDash val="solid"/>
          <a:miter lim="800000"/>
        </a:ln>
        <a:effectLst/>
      </dsp:spPr>
      <dsp:style>
        <a:lnRef idx="2">
          <a:scrgbClr r="0" g="0" b="0"/>
        </a:lnRef>
        <a:fillRef idx="1">
          <a:scrgbClr r="0" g="0" b="0"/>
        </a:fillRef>
        <a:effectRef idx="0">
          <a:scrgbClr r="0" g="0" b="0"/>
        </a:effectRef>
        <a:fontRef idx="minor"/>
      </dsp:style>
    </dsp:sp>
    <dsp:sp modelId="{BCFFEC02-D9DB-4EE8-87EE-902456A37785}">
      <dsp:nvSpPr>
        <dsp:cNvPr id="0" name=""/>
        <dsp:cNvSpPr/>
      </dsp:nvSpPr>
      <dsp:spPr>
        <a:xfrm>
          <a:off x="2076123" y="139592"/>
          <a:ext cx="49558" cy="93054"/>
        </a:xfrm>
        <a:prstGeom prst="chevron">
          <a:avLst>
            <a:gd name="adj" fmla="val 90000"/>
          </a:avLst>
        </a:prstGeom>
        <a:solidFill>
          <a:schemeClr val="accent2">
            <a:tint val="40000"/>
            <a:alpha val="90000"/>
            <a:hueOff val="1924205"/>
            <a:satOff val="-17781"/>
            <a:lumOff val="-2004"/>
            <a:alphaOff val="0"/>
          </a:schemeClr>
        </a:solidFill>
        <a:ln w="19050" cap="flat" cmpd="sng" algn="ctr">
          <a:solidFill>
            <a:schemeClr val="accent2">
              <a:tint val="40000"/>
              <a:alpha val="90000"/>
              <a:hueOff val="1924205"/>
              <a:satOff val="-17781"/>
              <a:lumOff val="-2004"/>
              <a:alphaOff val="0"/>
            </a:schemeClr>
          </a:solidFill>
          <a:prstDash val="solid"/>
          <a:miter lim="800000"/>
        </a:ln>
        <a:effectLst/>
      </dsp:spPr>
      <dsp:style>
        <a:lnRef idx="2">
          <a:scrgbClr r="0" g="0" b="0"/>
        </a:lnRef>
        <a:fillRef idx="1">
          <a:scrgbClr r="0" g="0" b="0"/>
        </a:fillRef>
        <a:effectRef idx="0">
          <a:scrgbClr r="0" g="0" b="0"/>
        </a:effectRef>
        <a:fontRef idx="minor"/>
      </dsp:style>
    </dsp:sp>
    <dsp:sp modelId="{923634C2-D7AF-4377-ABAC-9D7E9AEA1C20}">
      <dsp:nvSpPr>
        <dsp:cNvPr id="0" name=""/>
        <dsp:cNvSpPr/>
      </dsp:nvSpPr>
      <dsp:spPr>
        <a:xfrm>
          <a:off x="1389690" y="25"/>
          <a:ext cx="351532" cy="351532"/>
        </a:xfrm>
        <a:prstGeom prst="ellipse">
          <a:avLst/>
        </a:prstGeom>
        <a:solidFill>
          <a:schemeClr val="accent2">
            <a:hueOff val="1610903"/>
            <a:satOff val="-4623"/>
            <a:lumOff val="-7402"/>
            <a:alphaOff val="0"/>
          </a:schemeClr>
        </a:solidFill>
        <a:ln w="19050" cap="flat" cmpd="sng" algn="ctr">
          <a:solidFill>
            <a:schemeClr val="accent2">
              <a:hueOff val="1610903"/>
              <a:satOff val="-4623"/>
              <a:lumOff val="-740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641" tIns="13641" rIns="13641" bIns="13641" numCol="1" spcCol="1270" anchor="ctr" anchorCtr="0">
          <a:noAutofit/>
        </a:bodyPr>
        <a:lstStyle/>
        <a:p>
          <a:pPr marL="0" lvl="0" indent="0" algn="ctr" defTabSz="666750">
            <a:lnSpc>
              <a:spcPct val="90000"/>
            </a:lnSpc>
            <a:spcBef>
              <a:spcPct val="0"/>
            </a:spcBef>
            <a:spcAft>
              <a:spcPct val="35000"/>
            </a:spcAft>
            <a:buNone/>
          </a:pPr>
          <a:r>
            <a:rPr lang="en-US" sz="1500" kern="1200"/>
            <a:t>2</a:t>
          </a:r>
        </a:p>
      </dsp:txBody>
      <dsp:txXfrm>
        <a:off x="1441171" y="51506"/>
        <a:ext cx="248570" cy="248570"/>
      </dsp:txXfrm>
    </dsp:sp>
    <dsp:sp modelId="{09DAF770-3BD2-4893-A0DB-6C1C46E09E75}">
      <dsp:nvSpPr>
        <dsp:cNvPr id="0" name=""/>
        <dsp:cNvSpPr/>
      </dsp:nvSpPr>
      <dsp:spPr>
        <a:xfrm>
          <a:off x="1080646" y="517130"/>
          <a:ext cx="969620" cy="3834207"/>
        </a:xfrm>
        <a:prstGeom prst="upArrowCallout">
          <a:avLst>
            <a:gd name="adj1" fmla="val 50000"/>
            <a:gd name="adj2" fmla="val 20000"/>
            <a:gd name="adj3" fmla="val 20000"/>
            <a:gd name="adj4" fmla="val 100000"/>
          </a:avLst>
        </a:prstGeom>
        <a:solidFill>
          <a:schemeClr val="accent2">
            <a:tint val="40000"/>
            <a:alpha val="90000"/>
            <a:hueOff val="2405257"/>
            <a:satOff val="-22226"/>
            <a:lumOff val="-2505"/>
            <a:alphaOff val="0"/>
          </a:schemeClr>
        </a:solidFill>
        <a:ln w="19050" cap="flat" cmpd="sng" algn="ctr">
          <a:solidFill>
            <a:schemeClr val="accent2">
              <a:tint val="40000"/>
              <a:alpha val="90000"/>
              <a:hueOff val="2405257"/>
              <a:satOff val="-22226"/>
              <a:lumOff val="-250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485" tIns="165100" rIns="76485" bIns="165100" numCol="1" spcCol="1270" anchor="t" anchorCtr="0">
          <a:noAutofit/>
        </a:bodyPr>
        <a:lstStyle/>
        <a:p>
          <a:pPr marL="0" lvl="0" indent="0" algn="l" defTabSz="488950">
            <a:lnSpc>
              <a:spcPct val="90000"/>
            </a:lnSpc>
            <a:spcBef>
              <a:spcPct val="0"/>
            </a:spcBef>
            <a:spcAft>
              <a:spcPct val="35000"/>
            </a:spcAft>
            <a:buNone/>
          </a:pPr>
          <a:r>
            <a:rPr lang="en-US" sz="1100" kern="1200"/>
            <a:t>In the second stage, the symptoms become a little worse. Both sides of the body may become rigid, or the person may experience aggravated tremors. Sometimes, the neck and torso are affected. There's more trouble walking, too. The person can still live alone but has difficulty with daily activities.</a:t>
          </a:r>
        </a:p>
      </dsp:txBody>
      <dsp:txXfrm>
        <a:off x="1080646" y="711054"/>
        <a:ext cx="969620" cy="3640283"/>
      </dsp:txXfrm>
    </dsp:sp>
    <dsp:sp modelId="{A956E2A7-6AEC-48F2-B13A-A9DBF78AFCC4}">
      <dsp:nvSpPr>
        <dsp:cNvPr id="0" name=""/>
        <dsp:cNvSpPr/>
      </dsp:nvSpPr>
      <dsp:spPr>
        <a:xfrm>
          <a:off x="2158002" y="175737"/>
          <a:ext cx="969620" cy="71"/>
        </a:xfrm>
        <a:prstGeom prst="rect">
          <a:avLst/>
        </a:prstGeom>
        <a:solidFill>
          <a:schemeClr val="accent2">
            <a:tint val="40000"/>
            <a:alpha val="90000"/>
            <a:hueOff val="2886308"/>
            <a:satOff val="-26671"/>
            <a:lumOff val="-3006"/>
            <a:alphaOff val="0"/>
          </a:schemeClr>
        </a:solidFill>
        <a:ln w="19050" cap="flat" cmpd="sng" algn="ctr">
          <a:solidFill>
            <a:schemeClr val="accent2">
              <a:tint val="40000"/>
              <a:alpha val="90000"/>
              <a:hueOff val="2886308"/>
              <a:satOff val="-26671"/>
              <a:lumOff val="-3006"/>
              <a:alphaOff val="0"/>
            </a:schemeClr>
          </a:solidFill>
          <a:prstDash val="solid"/>
          <a:miter lim="800000"/>
        </a:ln>
        <a:effectLst/>
      </dsp:spPr>
      <dsp:style>
        <a:lnRef idx="2">
          <a:scrgbClr r="0" g="0" b="0"/>
        </a:lnRef>
        <a:fillRef idx="1">
          <a:scrgbClr r="0" g="0" b="0"/>
        </a:fillRef>
        <a:effectRef idx="0">
          <a:scrgbClr r="0" g="0" b="0"/>
        </a:effectRef>
        <a:fontRef idx="minor"/>
      </dsp:style>
    </dsp:sp>
    <dsp:sp modelId="{72D81C55-50BD-4A79-9C2A-D144DE212E68}">
      <dsp:nvSpPr>
        <dsp:cNvPr id="0" name=""/>
        <dsp:cNvSpPr/>
      </dsp:nvSpPr>
      <dsp:spPr>
        <a:xfrm>
          <a:off x="3153479" y="139574"/>
          <a:ext cx="49558" cy="93074"/>
        </a:xfrm>
        <a:prstGeom prst="chevron">
          <a:avLst>
            <a:gd name="adj" fmla="val 90000"/>
          </a:avLst>
        </a:prstGeom>
        <a:solidFill>
          <a:schemeClr val="accent2">
            <a:tint val="40000"/>
            <a:alpha val="90000"/>
            <a:hueOff val="3367359"/>
            <a:satOff val="-31116"/>
            <a:lumOff val="-3508"/>
            <a:alphaOff val="0"/>
          </a:schemeClr>
        </a:solidFill>
        <a:ln w="19050" cap="flat" cmpd="sng" algn="ctr">
          <a:solidFill>
            <a:schemeClr val="accent2">
              <a:tint val="40000"/>
              <a:alpha val="90000"/>
              <a:hueOff val="3367359"/>
              <a:satOff val="-31116"/>
              <a:lumOff val="-3508"/>
              <a:alphaOff val="0"/>
            </a:schemeClr>
          </a:solidFill>
          <a:prstDash val="solid"/>
          <a:miter lim="800000"/>
        </a:ln>
        <a:effectLst/>
      </dsp:spPr>
      <dsp:style>
        <a:lnRef idx="2">
          <a:scrgbClr r="0" g="0" b="0"/>
        </a:lnRef>
        <a:fillRef idx="1">
          <a:scrgbClr r="0" g="0" b="0"/>
        </a:fillRef>
        <a:effectRef idx="0">
          <a:scrgbClr r="0" g="0" b="0"/>
        </a:effectRef>
        <a:fontRef idx="minor"/>
      </dsp:style>
    </dsp:sp>
    <dsp:sp modelId="{036BFEE3-2894-43AD-888E-9CC59E9771E8}">
      <dsp:nvSpPr>
        <dsp:cNvPr id="0" name=""/>
        <dsp:cNvSpPr/>
      </dsp:nvSpPr>
      <dsp:spPr>
        <a:xfrm>
          <a:off x="2467046" y="7"/>
          <a:ext cx="351532" cy="351532"/>
        </a:xfrm>
        <a:prstGeom prst="ellipse">
          <a:avLst/>
        </a:prstGeom>
        <a:solidFill>
          <a:schemeClr val="accent2">
            <a:hueOff val="3221807"/>
            <a:satOff val="-9246"/>
            <a:lumOff val="-14805"/>
            <a:alphaOff val="0"/>
          </a:schemeClr>
        </a:solidFill>
        <a:ln w="19050" cap="flat" cmpd="sng" algn="ctr">
          <a:solidFill>
            <a:schemeClr val="accent2">
              <a:hueOff val="3221807"/>
              <a:satOff val="-9246"/>
              <a:lumOff val="-1480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641" tIns="13641" rIns="13641" bIns="13641" numCol="1" spcCol="1270" anchor="ctr" anchorCtr="0">
          <a:noAutofit/>
        </a:bodyPr>
        <a:lstStyle/>
        <a:p>
          <a:pPr marL="0" lvl="0" indent="0" algn="ctr" defTabSz="666750">
            <a:lnSpc>
              <a:spcPct val="90000"/>
            </a:lnSpc>
            <a:spcBef>
              <a:spcPct val="0"/>
            </a:spcBef>
            <a:spcAft>
              <a:spcPct val="35000"/>
            </a:spcAft>
            <a:buNone/>
          </a:pPr>
          <a:r>
            <a:rPr lang="en-US" sz="1500" kern="1200"/>
            <a:t>3</a:t>
          </a:r>
        </a:p>
      </dsp:txBody>
      <dsp:txXfrm>
        <a:off x="2518527" y="51488"/>
        <a:ext cx="248570" cy="248570"/>
      </dsp:txXfrm>
    </dsp:sp>
    <dsp:sp modelId="{5355CEA6-D2BD-49FE-B4E5-FE7CB5AFFC38}">
      <dsp:nvSpPr>
        <dsp:cNvPr id="0" name=""/>
        <dsp:cNvSpPr/>
      </dsp:nvSpPr>
      <dsp:spPr>
        <a:xfrm>
          <a:off x="2158002" y="517130"/>
          <a:ext cx="969620" cy="3834207"/>
        </a:xfrm>
        <a:prstGeom prst="upArrowCallout">
          <a:avLst>
            <a:gd name="adj1" fmla="val 50000"/>
            <a:gd name="adj2" fmla="val 20000"/>
            <a:gd name="adj3" fmla="val 20000"/>
            <a:gd name="adj4" fmla="val 100000"/>
          </a:avLst>
        </a:prstGeom>
        <a:solidFill>
          <a:schemeClr val="accent2">
            <a:tint val="40000"/>
            <a:alpha val="90000"/>
            <a:hueOff val="3848410"/>
            <a:satOff val="-35561"/>
            <a:lumOff val="-4009"/>
            <a:alphaOff val="0"/>
          </a:schemeClr>
        </a:solidFill>
        <a:ln w="19050" cap="flat" cmpd="sng" algn="ctr">
          <a:solidFill>
            <a:schemeClr val="accent2">
              <a:tint val="40000"/>
              <a:alpha val="90000"/>
              <a:hueOff val="3848410"/>
              <a:satOff val="-35561"/>
              <a:lumOff val="-400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485" tIns="165100" rIns="76485" bIns="165100" numCol="1" spcCol="1270" anchor="t" anchorCtr="0">
          <a:noAutofit/>
        </a:bodyPr>
        <a:lstStyle/>
        <a:p>
          <a:pPr marL="0" lvl="0" indent="0" algn="l" defTabSz="488950">
            <a:lnSpc>
              <a:spcPct val="90000"/>
            </a:lnSpc>
            <a:spcBef>
              <a:spcPct val="0"/>
            </a:spcBef>
            <a:spcAft>
              <a:spcPct val="35000"/>
            </a:spcAft>
            <a:buNone/>
          </a:pPr>
          <a:r>
            <a:rPr lang="en-US" sz="1100" kern="1200"/>
            <a:t>In the third stage, the person is more prone to losing balance and falls. The person can still perform daily tasks, but they are even more difficult. This stage is considered "mid-stage" by experts, who label the disability mild to moderate, even though the person can still function independently. </a:t>
          </a:r>
        </a:p>
      </dsp:txBody>
      <dsp:txXfrm>
        <a:off x="2158002" y="711054"/>
        <a:ext cx="969620" cy="3640283"/>
      </dsp:txXfrm>
    </dsp:sp>
    <dsp:sp modelId="{565A4CDB-80D4-4E95-914D-349A26F0F647}">
      <dsp:nvSpPr>
        <dsp:cNvPr id="0" name=""/>
        <dsp:cNvSpPr/>
      </dsp:nvSpPr>
      <dsp:spPr>
        <a:xfrm>
          <a:off x="3235358" y="175732"/>
          <a:ext cx="969620" cy="71"/>
        </a:xfrm>
        <a:prstGeom prst="rect">
          <a:avLst/>
        </a:prstGeom>
        <a:solidFill>
          <a:schemeClr val="accent2">
            <a:tint val="40000"/>
            <a:alpha val="90000"/>
            <a:hueOff val="4329462"/>
            <a:satOff val="-40006"/>
            <a:lumOff val="-4510"/>
            <a:alphaOff val="0"/>
          </a:schemeClr>
        </a:solidFill>
        <a:ln w="19050" cap="flat" cmpd="sng" algn="ctr">
          <a:solidFill>
            <a:schemeClr val="accent2">
              <a:tint val="40000"/>
              <a:alpha val="90000"/>
              <a:hueOff val="4329462"/>
              <a:satOff val="-40006"/>
              <a:lumOff val="-451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7A648F1-DC32-4964-B6D7-AA831557CA05}">
      <dsp:nvSpPr>
        <dsp:cNvPr id="0" name=""/>
        <dsp:cNvSpPr/>
      </dsp:nvSpPr>
      <dsp:spPr>
        <a:xfrm>
          <a:off x="4230835" y="139568"/>
          <a:ext cx="49558" cy="93080"/>
        </a:xfrm>
        <a:prstGeom prst="chevron">
          <a:avLst>
            <a:gd name="adj" fmla="val 90000"/>
          </a:avLst>
        </a:prstGeom>
        <a:solidFill>
          <a:schemeClr val="accent2">
            <a:tint val="40000"/>
            <a:alpha val="90000"/>
            <a:hueOff val="4810513"/>
            <a:satOff val="-44451"/>
            <a:lumOff val="-5011"/>
            <a:alphaOff val="0"/>
          </a:schemeClr>
        </a:solidFill>
        <a:ln w="19050" cap="flat" cmpd="sng" algn="ctr">
          <a:solidFill>
            <a:schemeClr val="accent2">
              <a:tint val="40000"/>
              <a:alpha val="90000"/>
              <a:hueOff val="4810513"/>
              <a:satOff val="-44451"/>
              <a:lumOff val="-5011"/>
              <a:alphaOff val="0"/>
            </a:schemeClr>
          </a:solidFill>
          <a:prstDash val="solid"/>
          <a:miter lim="800000"/>
        </a:ln>
        <a:effectLst/>
      </dsp:spPr>
      <dsp:style>
        <a:lnRef idx="2">
          <a:scrgbClr r="0" g="0" b="0"/>
        </a:lnRef>
        <a:fillRef idx="1">
          <a:scrgbClr r="0" g="0" b="0"/>
        </a:fillRef>
        <a:effectRef idx="0">
          <a:scrgbClr r="0" g="0" b="0"/>
        </a:effectRef>
        <a:fontRef idx="minor"/>
      </dsp:style>
    </dsp:sp>
    <dsp:sp modelId="{50C7AE03-DDF4-4B78-AB97-4EC2649B3EF2}">
      <dsp:nvSpPr>
        <dsp:cNvPr id="0" name=""/>
        <dsp:cNvSpPr/>
      </dsp:nvSpPr>
      <dsp:spPr>
        <a:xfrm>
          <a:off x="3544402" y="1"/>
          <a:ext cx="351532" cy="351532"/>
        </a:xfrm>
        <a:prstGeom prst="ellipse">
          <a:avLst/>
        </a:prstGeom>
        <a:solidFill>
          <a:schemeClr val="accent2">
            <a:hueOff val="4832710"/>
            <a:satOff val="-13870"/>
            <a:lumOff val="-22207"/>
            <a:alphaOff val="0"/>
          </a:schemeClr>
        </a:solidFill>
        <a:ln w="19050" cap="flat" cmpd="sng" algn="ctr">
          <a:solidFill>
            <a:schemeClr val="accent2">
              <a:hueOff val="4832710"/>
              <a:satOff val="-13870"/>
              <a:lumOff val="-2220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641" tIns="13641" rIns="13641" bIns="13641" numCol="1" spcCol="1270" anchor="ctr" anchorCtr="0">
          <a:noAutofit/>
        </a:bodyPr>
        <a:lstStyle/>
        <a:p>
          <a:pPr marL="0" lvl="0" indent="0" algn="ctr" defTabSz="666750">
            <a:lnSpc>
              <a:spcPct val="90000"/>
            </a:lnSpc>
            <a:spcBef>
              <a:spcPct val="0"/>
            </a:spcBef>
            <a:spcAft>
              <a:spcPct val="35000"/>
            </a:spcAft>
            <a:buNone/>
          </a:pPr>
          <a:r>
            <a:rPr lang="en-US" sz="1500" kern="1200"/>
            <a:t>4</a:t>
          </a:r>
        </a:p>
      </dsp:txBody>
      <dsp:txXfrm>
        <a:off x="3595883" y="51482"/>
        <a:ext cx="248570" cy="248570"/>
      </dsp:txXfrm>
    </dsp:sp>
    <dsp:sp modelId="{3DDB0FCD-7E0F-4C84-BA19-07D01FC1092D}">
      <dsp:nvSpPr>
        <dsp:cNvPr id="0" name=""/>
        <dsp:cNvSpPr/>
      </dsp:nvSpPr>
      <dsp:spPr>
        <a:xfrm>
          <a:off x="3235358" y="517130"/>
          <a:ext cx="969620" cy="3834207"/>
        </a:xfrm>
        <a:prstGeom prst="upArrowCallout">
          <a:avLst>
            <a:gd name="adj1" fmla="val 50000"/>
            <a:gd name="adj2" fmla="val 20000"/>
            <a:gd name="adj3" fmla="val 20000"/>
            <a:gd name="adj4" fmla="val 100000"/>
          </a:avLst>
        </a:prstGeom>
        <a:solidFill>
          <a:schemeClr val="accent2">
            <a:tint val="40000"/>
            <a:alpha val="90000"/>
            <a:hueOff val="5291564"/>
            <a:satOff val="-48897"/>
            <a:lumOff val="-5512"/>
            <a:alphaOff val="0"/>
          </a:schemeClr>
        </a:solidFill>
        <a:ln w="19050" cap="flat" cmpd="sng" algn="ctr">
          <a:solidFill>
            <a:schemeClr val="accent2">
              <a:tint val="40000"/>
              <a:alpha val="90000"/>
              <a:hueOff val="5291564"/>
              <a:satOff val="-48897"/>
              <a:lumOff val="-551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485" tIns="165100" rIns="76485" bIns="165100" numCol="1" spcCol="1270" anchor="t" anchorCtr="0">
          <a:noAutofit/>
        </a:bodyPr>
        <a:lstStyle/>
        <a:p>
          <a:pPr marL="0" lvl="0" indent="0" algn="l" defTabSz="488950">
            <a:lnSpc>
              <a:spcPct val="90000"/>
            </a:lnSpc>
            <a:spcBef>
              <a:spcPct val="0"/>
            </a:spcBef>
            <a:spcAft>
              <a:spcPct val="35000"/>
            </a:spcAft>
            <a:buNone/>
          </a:pPr>
          <a:r>
            <a:rPr lang="en-US" sz="1100" kern="1200"/>
            <a:t>The symptoms worsen in the fourth stage. Walking and standing can still take place, but canes or walkers are often used for steadiness and alleviation of falls. Living alone is impossible now; people need help with daily activities and tasks.</a:t>
          </a:r>
        </a:p>
      </dsp:txBody>
      <dsp:txXfrm>
        <a:off x="3235358" y="711054"/>
        <a:ext cx="969620" cy="3640283"/>
      </dsp:txXfrm>
    </dsp:sp>
    <dsp:sp modelId="{2DC5F5DF-C2F7-4D92-B36B-C5F44BF5D8D0}">
      <dsp:nvSpPr>
        <dsp:cNvPr id="0" name=""/>
        <dsp:cNvSpPr/>
      </dsp:nvSpPr>
      <dsp:spPr>
        <a:xfrm>
          <a:off x="4312714" y="175730"/>
          <a:ext cx="484810" cy="71"/>
        </a:xfrm>
        <a:prstGeom prst="rect">
          <a:avLst/>
        </a:prstGeom>
        <a:solidFill>
          <a:schemeClr val="accent2">
            <a:tint val="40000"/>
            <a:alpha val="90000"/>
            <a:hueOff val="5772616"/>
            <a:satOff val="-53342"/>
            <a:lumOff val="-6013"/>
            <a:alphaOff val="0"/>
          </a:schemeClr>
        </a:solidFill>
        <a:ln w="19050" cap="flat" cmpd="sng" algn="ctr">
          <a:solidFill>
            <a:schemeClr val="accent2">
              <a:tint val="40000"/>
              <a:alpha val="90000"/>
              <a:hueOff val="5772616"/>
              <a:satOff val="-53342"/>
              <a:lumOff val="-6013"/>
              <a:alphaOff val="0"/>
            </a:schemeClr>
          </a:solidFill>
          <a:prstDash val="solid"/>
          <a:miter lim="800000"/>
        </a:ln>
        <a:effectLst/>
      </dsp:spPr>
      <dsp:style>
        <a:lnRef idx="2">
          <a:scrgbClr r="0" g="0" b="0"/>
        </a:lnRef>
        <a:fillRef idx="1">
          <a:scrgbClr r="0" g="0" b="0"/>
        </a:fillRef>
        <a:effectRef idx="0">
          <a:scrgbClr r="0" g="0" b="0"/>
        </a:effectRef>
        <a:fontRef idx="minor"/>
      </dsp:style>
    </dsp:sp>
    <dsp:sp modelId="{FD05B821-651B-4007-829B-CC607FD0DBFE}">
      <dsp:nvSpPr>
        <dsp:cNvPr id="0" name=""/>
        <dsp:cNvSpPr/>
      </dsp:nvSpPr>
      <dsp:spPr>
        <a:xfrm>
          <a:off x="4621757" y="0"/>
          <a:ext cx="351532" cy="351532"/>
        </a:xfrm>
        <a:prstGeom prst="ellipse">
          <a:avLst/>
        </a:prstGeom>
        <a:solidFill>
          <a:schemeClr val="accent2">
            <a:hueOff val="6443614"/>
            <a:satOff val="-18493"/>
            <a:lumOff val="-29609"/>
            <a:alphaOff val="0"/>
          </a:schemeClr>
        </a:solidFill>
        <a:ln w="19050" cap="flat" cmpd="sng" algn="ctr">
          <a:solidFill>
            <a:schemeClr val="accent2">
              <a:hueOff val="6443614"/>
              <a:satOff val="-18493"/>
              <a:lumOff val="-2960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641" tIns="13641" rIns="13641" bIns="13641" numCol="1" spcCol="1270" anchor="ctr" anchorCtr="0">
          <a:noAutofit/>
        </a:bodyPr>
        <a:lstStyle/>
        <a:p>
          <a:pPr marL="0" lvl="0" indent="0" algn="ctr" defTabSz="666750">
            <a:lnSpc>
              <a:spcPct val="90000"/>
            </a:lnSpc>
            <a:spcBef>
              <a:spcPct val="0"/>
            </a:spcBef>
            <a:spcAft>
              <a:spcPct val="35000"/>
            </a:spcAft>
            <a:buNone/>
          </a:pPr>
          <a:r>
            <a:rPr lang="en-US" sz="1500" kern="1200"/>
            <a:t>5</a:t>
          </a:r>
        </a:p>
      </dsp:txBody>
      <dsp:txXfrm>
        <a:off x="4673238" y="51481"/>
        <a:ext cx="248570" cy="248570"/>
      </dsp:txXfrm>
    </dsp:sp>
    <dsp:sp modelId="{AB772B5B-478F-4310-AEEA-307FCF31684B}">
      <dsp:nvSpPr>
        <dsp:cNvPr id="0" name=""/>
        <dsp:cNvSpPr/>
      </dsp:nvSpPr>
      <dsp:spPr>
        <a:xfrm>
          <a:off x="4312714" y="517130"/>
          <a:ext cx="969620" cy="3834207"/>
        </a:xfrm>
        <a:prstGeom prst="upArrowCallout">
          <a:avLst>
            <a:gd name="adj1" fmla="val 50000"/>
            <a:gd name="adj2" fmla="val 20000"/>
            <a:gd name="adj3" fmla="val 20000"/>
            <a:gd name="adj4" fmla="val 100000"/>
          </a:avLst>
        </a:prstGeom>
        <a:solidFill>
          <a:schemeClr val="accent2">
            <a:tint val="40000"/>
            <a:alpha val="90000"/>
            <a:hueOff val="6734718"/>
            <a:satOff val="-62232"/>
            <a:lumOff val="-7015"/>
            <a:alphaOff val="0"/>
          </a:schemeClr>
        </a:solidFill>
        <a:ln w="19050" cap="flat" cmpd="sng" algn="ctr">
          <a:solidFill>
            <a:schemeClr val="accent2">
              <a:tint val="40000"/>
              <a:alpha val="90000"/>
              <a:hueOff val="6734718"/>
              <a:satOff val="-62232"/>
              <a:lumOff val="-701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485" tIns="165100" rIns="76485" bIns="165100" numCol="1" spcCol="1270" anchor="t" anchorCtr="0">
          <a:noAutofit/>
        </a:bodyPr>
        <a:lstStyle/>
        <a:p>
          <a:pPr marL="0" lvl="0" indent="0" algn="l" defTabSz="488950">
            <a:lnSpc>
              <a:spcPct val="90000"/>
            </a:lnSpc>
            <a:spcBef>
              <a:spcPct val="0"/>
            </a:spcBef>
            <a:spcAft>
              <a:spcPct val="35000"/>
            </a:spcAft>
            <a:buNone/>
          </a:pPr>
          <a:r>
            <a:rPr lang="en-US" sz="1100" kern="1200"/>
            <a:t>In the fifth stage, the most debilitating, leg stiffness may prohibit standing or walking. The person lives in a wheelchair or bed and needs round-the-clock care.</a:t>
          </a:r>
        </a:p>
      </dsp:txBody>
      <dsp:txXfrm>
        <a:off x="4312714" y="711054"/>
        <a:ext cx="969620" cy="36402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DA2972-1547-4082-BA9F-A7DFAB86FF54}">
      <dsp:nvSpPr>
        <dsp:cNvPr id="0" name=""/>
        <dsp:cNvSpPr/>
      </dsp:nvSpPr>
      <dsp:spPr>
        <a:xfrm>
          <a:off x="3201" y="445489"/>
          <a:ext cx="2539866" cy="1523919"/>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b="1" kern="1200"/>
            <a:t>Physicians</a:t>
          </a:r>
          <a:endParaRPr lang="en-US" sz="2900" kern="1200"/>
        </a:p>
      </dsp:txBody>
      <dsp:txXfrm>
        <a:off x="3201" y="445489"/>
        <a:ext cx="2539866" cy="1523919"/>
      </dsp:txXfrm>
    </dsp:sp>
    <dsp:sp modelId="{9D6D99FA-2F9E-419F-8DCA-35B6641DF0FF}">
      <dsp:nvSpPr>
        <dsp:cNvPr id="0" name=""/>
        <dsp:cNvSpPr/>
      </dsp:nvSpPr>
      <dsp:spPr>
        <a:xfrm>
          <a:off x="2797054" y="445489"/>
          <a:ext cx="2539866" cy="1523919"/>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b="1" kern="1200"/>
            <a:t>Medications</a:t>
          </a:r>
          <a:endParaRPr lang="en-US" sz="2900" kern="1200"/>
        </a:p>
      </dsp:txBody>
      <dsp:txXfrm>
        <a:off x="2797054" y="445489"/>
        <a:ext cx="2539866" cy="1523919"/>
      </dsp:txXfrm>
    </dsp:sp>
    <dsp:sp modelId="{86D8BC2C-DBCD-4B46-B9F2-E2A3E47EC847}">
      <dsp:nvSpPr>
        <dsp:cNvPr id="0" name=""/>
        <dsp:cNvSpPr/>
      </dsp:nvSpPr>
      <dsp:spPr>
        <a:xfrm>
          <a:off x="5590907" y="445489"/>
          <a:ext cx="2539866" cy="1523919"/>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b="1" kern="1200"/>
            <a:t>Physical therapy</a:t>
          </a:r>
          <a:endParaRPr lang="en-US" sz="2900" kern="1200"/>
        </a:p>
      </dsp:txBody>
      <dsp:txXfrm>
        <a:off x="5590907" y="445489"/>
        <a:ext cx="2539866" cy="1523919"/>
      </dsp:txXfrm>
    </dsp:sp>
    <dsp:sp modelId="{F76B692B-2326-475F-A651-F8723C74B0C8}">
      <dsp:nvSpPr>
        <dsp:cNvPr id="0" name=""/>
        <dsp:cNvSpPr/>
      </dsp:nvSpPr>
      <dsp:spPr>
        <a:xfrm>
          <a:off x="8384760" y="445489"/>
          <a:ext cx="2539866" cy="1523919"/>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b="1" kern="1200"/>
            <a:t>Occupational therapy</a:t>
          </a:r>
          <a:endParaRPr lang="en-US" sz="2900" kern="1200"/>
        </a:p>
      </dsp:txBody>
      <dsp:txXfrm>
        <a:off x="8384760" y="445489"/>
        <a:ext cx="2539866" cy="1523919"/>
      </dsp:txXfrm>
    </dsp:sp>
    <dsp:sp modelId="{73D1C59E-2A25-4E2C-8E84-3EBB2380B5DE}">
      <dsp:nvSpPr>
        <dsp:cNvPr id="0" name=""/>
        <dsp:cNvSpPr/>
      </dsp:nvSpPr>
      <dsp:spPr>
        <a:xfrm>
          <a:off x="1400128" y="2223395"/>
          <a:ext cx="2539866" cy="1523919"/>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b="1" kern="1200"/>
            <a:t>Speech therapy</a:t>
          </a:r>
          <a:endParaRPr lang="en-US" sz="2900" kern="1200"/>
        </a:p>
      </dsp:txBody>
      <dsp:txXfrm>
        <a:off x="1400128" y="2223395"/>
        <a:ext cx="2539866" cy="1523919"/>
      </dsp:txXfrm>
    </dsp:sp>
    <dsp:sp modelId="{93B91F36-B47D-4FED-8158-809D10DD7827}">
      <dsp:nvSpPr>
        <dsp:cNvPr id="0" name=""/>
        <dsp:cNvSpPr/>
      </dsp:nvSpPr>
      <dsp:spPr>
        <a:xfrm>
          <a:off x="4193981" y="2223395"/>
          <a:ext cx="2539866" cy="1523919"/>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b="1" kern="1200"/>
            <a:t>Supportive care</a:t>
          </a:r>
          <a:endParaRPr lang="en-US" sz="2900" kern="1200"/>
        </a:p>
      </dsp:txBody>
      <dsp:txXfrm>
        <a:off x="4193981" y="2223395"/>
        <a:ext cx="2539866" cy="1523919"/>
      </dsp:txXfrm>
    </dsp:sp>
    <dsp:sp modelId="{D1CDC054-01D3-4B58-A0C1-E1EB5E216CD2}">
      <dsp:nvSpPr>
        <dsp:cNvPr id="0" name=""/>
        <dsp:cNvSpPr/>
      </dsp:nvSpPr>
      <dsp:spPr>
        <a:xfrm>
          <a:off x="6987834" y="2223395"/>
          <a:ext cx="2539866" cy="1523919"/>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b="1" kern="1200"/>
            <a:t>Medical Marijuana</a:t>
          </a:r>
          <a:endParaRPr lang="en-US" sz="2900" kern="1200"/>
        </a:p>
      </dsp:txBody>
      <dsp:txXfrm>
        <a:off x="6987834" y="2223395"/>
        <a:ext cx="2539866" cy="15239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AA6773-BB22-4B08-9F01-A9A4A2E77BE4}">
      <dsp:nvSpPr>
        <dsp:cNvPr id="0" name=""/>
        <dsp:cNvSpPr/>
      </dsp:nvSpPr>
      <dsp:spPr>
        <a:xfrm>
          <a:off x="134291" y="612"/>
          <a:ext cx="4332795" cy="275132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1FA96D-D931-4CA9-A577-68A916958EB0}">
      <dsp:nvSpPr>
        <dsp:cNvPr id="0" name=""/>
        <dsp:cNvSpPr/>
      </dsp:nvSpPr>
      <dsp:spPr>
        <a:xfrm>
          <a:off x="615713" y="457963"/>
          <a:ext cx="4332795" cy="2751325"/>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b="1" kern="1200"/>
            <a:t>Support for my mother and continual care…</a:t>
          </a:r>
          <a:endParaRPr lang="en-US" sz="4000" kern="1200"/>
        </a:p>
      </dsp:txBody>
      <dsp:txXfrm>
        <a:off x="696297" y="538547"/>
        <a:ext cx="4171627" cy="2590157"/>
      </dsp:txXfrm>
    </dsp:sp>
    <dsp:sp modelId="{B4B0D0BB-DC95-484B-B56F-A573C9ACD9A8}">
      <dsp:nvSpPr>
        <dsp:cNvPr id="0" name=""/>
        <dsp:cNvSpPr/>
      </dsp:nvSpPr>
      <dsp:spPr>
        <a:xfrm>
          <a:off x="5429930" y="612"/>
          <a:ext cx="4332795" cy="275132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F33B2D-F7E2-455E-AE5D-075EF887B778}">
      <dsp:nvSpPr>
        <dsp:cNvPr id="0" name=""/>
        <dsp:cNvSpPr/>
      </dsp:nvSpPr>
      <dsp:spPr>
        <a:xfrm>
          <a:off x="5911352" y="457963"/>
          <a:ext cx="4332795" cy="2751325"/>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b="1" kern="1200"/>
            <a:t>Care companies for additional support</a:t>
          </a:r>
          <a:endParaRPr lang="en-US" sz="4000" kern="1200"/>
        </a:p>
      </dsp:txBody>
      <dsp:txXfrm>
        <a:off x="5991936" y="538547"/>
        <a:ext cx="4171627" cy="259015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9BC46A-7EB2-4614-97F2-8A2741F4B908}">
      <dsp:nvSpPr>
        <dsp:cNvPr id="0" name=""/>
        <dsp:cNvSpPr/>
      </dsp:nvSpPr>
      <dsp:spPr>
        <a:xfrm>
          <a:off x="0" y="160113"/>
          <a:ext cx="6798539" cy="51597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a:t>June 12, 2019</a:t>
          </a:r>
          <a:endParaRPr lang="en-US" sz="2100" kern="1200"/>
        </a:p>
      </dsp:txBody>
      <dsp:txXfrm>
        <a:off x="25188" y="185301"/>
        <a:ext cx="6748163" cy="465594"/>
      </dsp:txXfrm>
    </dsp:sp>
    <dsp:sp modelId="{960B5BF2-0A19-4E82-8757-0A81D979FCCC}">
      <dsp:nvSpPr>
        <dsp:cNvPr id="0" name=""/>
        <dsp:cNvSpPr/>
      </dsp:nvSpPr>
      <dsp:spPr>
        <a:xfrm>
          <a:off x="0" y="676083"/>
          <a:ext cx="6798539" cy="28690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854"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a:t>Mom calls at 7:00 a.m. and asks me again to take her away so she can live with me. She says that people are harming her, and I should watch the cameras I had installed day and night. I reassure her she is safe. Parkinson's does horrible things to the mind, and I see it firsthand now and feel helpless. I am sickened by not being able to do more.</a:t>
          </a:r>
        </a:p>
        <a:p>
          <a:pPr marL="171450" lvl="1" indent="-171450" algn="l" defTabSz="711200">
            <a:lnSpc>
              <a:spcPct val="90000"/>
            </a:lnSpc>
            <a:spcBef>
              <a:spcPct val="0"/>
            </a:spcBef>
            <a:spcAft>
              <a:spcPct val="20000"/>
            </a:spcAft>
            <a:buChar char="•"/>
          </a:pPr>
          <a:r>
            <a:rPr lang="en-US" sz="1600" kern="1200"/>
            <a:t>I'm trying to live my life, but it's difficult, even if I escape for a few hours. I would be at work or with my children, eating dinner or trying to work out, when I'd get hysterical phone calls from my mother at all hours of the day. I'd drop everything to rush over to her place and never want to let her feel I was not a few moments away to rescue her. However, in reality, many times it was the disease that took over her mind, and I felt it took over mine as well.</a:t>
          </a:r>
        </a:p>
      </dsp:txBody>
      <dsp:txXfrm>
        <a:off x="0" y="676083"/>
        <a:ext cx="6798539" cy="286901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84E8C1-CB08-4109-9C1E-A716871A29C6}">
      <dsp:nvSpPr>
        <dsp:cNvPr id="0" name=""/>
        <dsp:cNvSpPr/>
      </dsp:nvSpPr>
      <dsp:spPr>
        <a:xfrm>
          <a:off x="0" y="369570"/>
          <a:ext cx="6900512" cy="630000"/>
        </a:xfrm>
        <a:prstGeom prst="rect">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2FDC51D-FB8B-48CD-A63C-497322BC1CE2}">
      <dsp:nvSpPr>
        <dsp:cNvPr id="0" name=""/>
        <dsp:cNvSpPr/>
      </dsp:nvSpPr>
      <dsp:spPr>
        <a:xfrm>
          <a:off x="345025" y="570"/>
          <a:ext cx="4830358" cy="73800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1111250">
            <a:lnSpc>
              <a:spcPct val="90000"/>
            </a:lnSpc>
            <a:spcBef>
              <a:spcPct val="0"/>
            </a:spcBef>
            <a:spcAft>
              <a:spcPct val="35000"/>
            </a:spcAft>
            <a:buNone/>
          </a:pPr>
          <a:r>
            <a:rPr lang="en-US" sz="2500" b="1" kern="1200"/>
            <a:t>Clearing Out</a:t>
          </a:r>
          <a:endParaRPr lang="en-US" sz="2500" kern="1200"/>
        </a:p>
      </dsp:txBody>
      <dsp:txXfrm>
        <a:off x="381051" y="36596"/>
        <a:ext cx="4758306" cy="665948"/>
      </dsp:txXfrm>
    </dsp:sp>
    <dsp:sp modelId="{82577D51-656C-4EA3-A735-0F780734A0E7}">
      <dsp:nvSpPr>
        <dsp:cNvPr id="0" name=""/>
        <dsp:cNvSpPr/>
      </dsp:nvSpPr>
      <dsp:spPr>
        <a:xfrm>
          <a:off x="0" y="1503570"/>
          <a:ext cx="6900512" cy="630000"/>
        </a:xfrm>
        <a:prstGeom prst="rect">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7B3C17C-A248-4ADC-955C-0E7287456CC6}">
      <dsp:nvSpPr>
        <dsp:cNvPr id="0" name=""/>
        <dsp:cNvSpPr/>
      </dsp:nvSpPr>
      <dsp:spPr>
        <a:xfrm>
          <a:off x="345025" y="1134570"/>
          <a:ext cx="4830358" cy="73800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1111250">
            <a:lnSpc>
              <a:spcPct val="90000"/>
            </a:lnSpc>
            <a:spcBef>
              <a:spcPct val="0"/>
            </a:spcBef>
            <a:spcAft>
              <a:spcPct val="35000"/>
            </a:spcAft>
            <a:buNone/>
          </a:pPr>
          <a:r>
            <a:rPr lang="en-US" sz="2500" b="1" kern="1200"/>
            <a:t>Wills</a:t>
          </a:r>
          <a:endParaRPr lang="en-US" sz="2500" kern="1200"/>
        </a:p>
      </dsp:txBody>
      <dsp:txXfrm>
        <a:off x="381051" y="1170596"/>
        <a:ext cx="4758306" cy="665948"/>
      </dsp:txXfrm>
    </dsp:sp>
    <dsp:sp modelId="{3EEE99A9-03F9-48A7-B01D-0B69CB5F4F1F}">
      <dsp:nvSpPr>
        <dsp:cNvPr id="0" name=""/>
        <dsp:cNvSpPr/>
      </dsp:nvSpPr>
      <dsp:spPr>
        <a:xfrm>
          <a:off x="0" y="2637570"/>
          <a:ext cx="6900512" cy="630000"/>
        </a:xfrm>
        <a:prstGeom prst="rect">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7D07860-E928-4D48-BE30-EDE10063EEE2}">
      <dsp:nvSpPr>
        <dsp:cNvPr id="0" name=""/>
        <dsp:cNvSpPr/>
      </dsp:nvSpPr>
      <dsp:spPr>
        <a:xfrm>
          <a:off x="345025" y="2268570"/>
          <a:ext cx="4830358" cy="738000"/>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1111250">
            <a:lnSpc>
              <a:spcPct val="90000"/>
            </a:lnSpc>
            <a:spcBef>
              <a:spcPct val="0"/>
            </a:spcBef>
            <a:spcAft>
              <a:spcPct val="35000"/>
            </a:spcAft>
            <a:buNone/>
          </a:pPr>
          <a:r>
            <a:rPr lang="en-US" sz="2500" b="1" kern="1200"/>
            <a:t>Power of Attorney</a:t>
          </a:r>
          <a:endParaRPr lang="en-US" sz="2500" kern="1200"/>
        </a:p>
      </dsp:txBody>
      <dsp:txXfrm>
        <a:off x="381051" y="2304596"/>
        <a:ext cx="4758306" cy="665948"/>
      </dsp:txXfrm>
    </dsp:sp>
    <dsp:sp modelId="{53492A80-5002-4C76-AEE1-40B469F41519}">
      <dsp:nvSpPr>
        <dsp:cNvPr id="0" name=""/>
        <dsp:cNvSpPr/>
      </dsp:nvSpPr>
      <dsp:spPr>
        <a:xfrm>
          <a:off x="0" y="3771570"/>
          <a:ext cx="6900512" cy="630000"/>
        </a:xfrm>
        <a:prstGeom prst="rect">
          <a:avLst/>
        </a:prstGeom>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1324486-7276-477C-8DD0-9C048A31C1B9}">
      <dsp:nvSpPr>
        <dsp:cNvPr id="0" name=""/>
        <dsp:cNvSpPr/>
      </dsp:nvSpPr>
      <dsp:spPr>
        <a:xfrm>
          <a:off x="345025" y="3402570"/>
          <a:ext cx="4830358" cy="73800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1111250">
            <a:lnSpc>
              <a:spcPct val="90000"/>
            </a:lnSpc>
            <a:spcBef>
              <a:spcPct val="0"/>
            </a:spcBef>
            <a:spcAft>
              <a:spcPct val="35000"/>
            </a:spcAft>
            <a:buNone/>
          </a:pPr>
          <a:r>
            <a:rPr lang="en-US" sz="2500" b="1" kern="1200"/>
            <a:t>Fighting Back in her memory</a:t>
          </a:r>
          <a:endParaRPr lang="en-US" sz="2500" kern="1200"/>
        </a:p>
      </dsp:txBody>
      <dsp:txXfrm>
        <a:off x="381051" y="3438596"/>
        <a:ext cx="4758306" cy="665948"/>
      </dsp:txXfrm>
    </dsp:sp>
    <dsp:sp modelId="{9526CD20-51C2-4FA2-B23A-D9E62299CBE9}">
      <dsp:nvSpPr>
        <dsp:cNvPr id="0" name=""/>
        <dsp:cNvSpPr/>
      </dsp:nvSpPr>
      <dsp:spPr>
        <a:xfrm>
          <a:off x="0" y="4905570"/>
          <a:ext cx="6900512" cy="630000"/>
        </a:xfrm>
        <a:prstGeom prst="rect">
          <a:avLst/>
        </a:prstGeom>
        <a:solidFill>
          <a:schemeClr val="lt1">
            <a:alpha val="90000"/>
            <a:hueOff val="0"/>
            <a:satOff val="0"/>
            <a:lumOff val="0"/>
            <a:alphaOff val="0"/>
          </a:schemeClr>
        </a:solidFill>
        <a:ln w="1905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5200C0A-2525-4016-8BE0-60F9F76F913C}">
      <dsp:nvSpPr>
        <dsp:cNvPr id="0" name=""/>
        <dsp:cNvSpPr/>
      </dsp:nvSpPr>
      <dsp:spPr>
        <a:xfrm>
          <a:off x="345025" y="4536570"/>
          <a:ext cx="4830358" cy="738000"/>
        </a:xfrm>
        <a:prstGeom prst="round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1111250">
            <a:lnSpc>
              <a:spcPct val="90000"/>
            </a:lnSpc>
            <a:spcBef>
              <a:spcPct val="0"/>
            </a:spcBef>
            <a:spcAft>
              <a:spcPct val="35000"/>
            </a:spcAft>
            <a:buNone/>
          </a:pPr>
          <a:r>
            <a:rPr lang="en-US" sz="2500" b="1" kern="1200"/>
            <a:t>A New Beginning</a:t>
          </a:r>
          <a:endParaRPr lang="en-US" sz="2500" kern="1200"/>
        </a:p>
      </dsp:txBody>
      <dsp:txXfrm>
        <a:off x="381051" y="4572596"/>
        <a:ext cx="4758306" cy="66594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F26E20-6CC1-4EDF-9091-0EA4CBA29F4C}">
      <dsp:nvSpPr>
        <dsp:cNvPr id="0" name=""/>
        <dsp:cNvSpPr/>
      </dsp:nvSpPr>
      <dsp:spPr>
        <a:xfrm>
          <a:off x="0" y="30528"/>
          <a:ext cx="5324475" cy="91494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Let’s keep fighting until we end PD and find a Cure! </a:t>
          </a:r>
        </a:p>
      </dsp:txBody>
      <dsp:txXfrm>
        <a:off x="44664" y="75192"/>
        <a:ext cx="5235147" cy="825612"/>
      </dsp:txXfrm>
    </dsp:sp>
    <dsp:sp modelId="{E3F82A98-D5CC-4648-BE29-481920C9293D}">
      <dsp:nvSpPr>
        <dsp:cNvPr id="0" name=""/>
        <dsp:cNvSpPr/>
      </dsp:nvSpPr>
      <dsp:spPr>
        <a:xfrm>
          <a:off x="0" y="1011708"/>
          <a:ext cx="5324475" cy="914940"/>
        </a:xfrm>
        <a:prstGeom prst="roundRect">
          <a:avLst/>
        </a:prstGeom>
        <a:solidFill>
          <a:schemeClr val="accent2">
            <a:hueOff val="2147871"/>
            <a:satOff val="-6164"/>
            <a:lumOff val="-987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I will be advocating right by your side. </a:t>
          </a:r>
        </a:p>
      </dsp:txBody>
      <dsp:txXfrm>
        <a:off x="44664" y="1056372"/>
        <a:ext cx="5235147" cy="825612"/>
      </dsp:txXfrm>
    </dsp:sp>
    <dsp:sp modelId="{49F577E3-AB5A-4908-8B5C-A3685D5F6931}">
      <dsp:nvSpPr>
        <dsp:cNvPr id="0" name=""/>
        <dsp:cNvSpPr/>
      </dsp:nvSpPr>
      <dsp:spPr>
        <a:xfrm>
          <a:off x="0" y="1992888"/>
          <a:ext cx="5324475" cy="914940"/>
        </a:xfrm>
        <a:prstGeom prst="roundRect">
          <a:avLst/>
        </a:prstGeom>
        <a:solidFill>
          <a:schemeClr val="accent2">
            <a:hueOff val="4295743"/>
            <a:satOff val="-12329"/>
            <a:lumOff val="-1973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You can count on that!</a:t>
          </a:r>
        </a:p>
      </dsp:txBody>
      <dsp:txXfrm>
        <a:off x="44664" y="2037552"/>
        <a:ext cx="5235147" cy="825612"/>
      </dsp:txXfrm>
    </dsp:sp>
    <dsp:sp modelId="{CDCB8BE9-21CC-4BAA-8FD4-C0918C15160C}">
      <dsp:nvSpPr>
        <dsp:cNvPr id="0" name=""/>
        <dsp:cNvSpPr/>
      </dsp:nvSpPr>
      <dsp:spPr>
        <a:xfrm>
          <a:off x="0" y="2974069"/>
          <a:ext cx="5324475" cy="914940"/>
        </a:xfrm>
        <a:prstGeom prst="roundRect">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r" defTabSz="1022350">
            <a:lnSpc>
              <a:spcPct val="90000"/>
            </a:lnSpc>
            <a:spcBef>
              <a:spcPct val="0"/>
            </a:spcBef>
            <a:spcAft>
              <a:spcPct val="35000"/>
            </a:spcAft>
            <a:buNone/>
          </a:pPr>
          <a:r>
            <a:rPr lang="en-US" sz="2300" kern="1200"/>
            <a:t>Sharon’s son, George</a:t>
          </a:r>
        </a:p>
      </dsp:txBody>
      <dsp:txXfrm>
        <a:off x="44664" y="3018733"/>
        <a:ext cx="5235147" cy="825612"/>
      </dsp:txXfrm>
    </dsp:sp>
  </dsp:spTree>
</dsp:drawing>
</file>

<file path=ppt/diagrams/layout1.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DB63C-FF4B-0A74-01CD-861B7719F59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DED9966-D5B0-0286-4AC4-6E10CBE5E2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49450E5-3D3F-6EFE-D49C-8EDF07E04541}"/>
              </a:ext>
            </a:extLst>
          </p:cNvPr>
          <p:cNvSpPr>
            <a:spLocks noGrp="1"/>
          </p:cNvSpPr>
          <p:nvPr>
            <p:ph type="dt" sz="half" idx="10"/>
          </p:nvPr>
        </p:nvSpPr>
        <p:spPr/>
        <p:txBody>
          <a:bodyPr/>
          <a:lstStyle/>
          <a:p>
            <a:fld id="{086DF428-804B-4B0A-9351-232F60BBB1FD}" type="datetimeFigureOut">
              <a:rPr lang="en-US" smtClean="0"/>
              <a:t>12/15/2024</a:t>
            </a:fld>
            <a:endParaRPr lang="en-US"/>
          </a:p>
        </p:txBody>
      </p:sp>
      <p:sp>
        <p:nvSpPr>
          <p:cNvPr id="5" name="Footer Placeholder 4">
            <a:extLst>
              <a:ext uri="{FF2B5EF4-FFF2-40B4-BE49-F238E27FC236}">
                <a16:creationId xmlns:a16="http://schemas.microsoft.com/office/drawing/2014/main" id="{DA41EFFE-77E5-F695-5AD1-37865E055D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626CFD-6BC0-CDE5-3F6E-4E5D528E3773}"/>
              </a:ext>
            </a:extLst>
          </p:cNvPr>
          <p:cNvSpPr>
            <a:spLocks noGrp="1"/>
          </p:cNvSpPr>
          <p:nvPr>
            <p:ph type="sldNum" sz="quarter" idx="12"/>
          </p:nvPr>
        </p:nvSpPr>
        <p:spPr/>
        <p:txBody>
          <a:bodyPr/>
          <a:lstStyle/>
          <a:p>
            <a:fld id="{EF28C0B8-B140-489A-BBC6-122E48744835}" type="slidenum">
              <a:rPr lang="en-US" smtClean="0"/>
              <a:t>‹#›</a:t>
            </a:fld>
            <a:endParaRPr lang="en-US"/>
          </a:p>
        </p:txBody>
      </p:sp>
    </p:spTree>
    <p:extLst>
      <p:ext uri="{BB962C8B-B14F-4D97-AF65-F5344CB8AC3E}">
        <p14:creationId xmlns:p14="http://schemas.microsoft.com/office/powerpoint/2010/main" val="1516110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C9991-88B9-6A6F-B5AE-B3175489317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E25DDC8-C71A-F2A9-4471-7827DAC5531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EBDACE-8FAD-BD48-29EF-B39BA1C19AF0}"/>
              </a:ext>
            </a:extLst>
          </p:cNvPr>
          <p:cNvSpPr>
            <a:spLocks noGrp="1"/>
          </p:cNvSpPr>
          <p:nvPr>
            <p:ph type="dt" sz="half" idx="10"/>
          </p:nvPr>
        </p:nvSpPr>
        <p:spPr/>
        <p:txBody>
          <a:bodyPr/>
          <a:lstStyle/>
          <a:p>
            <a:fld id="{086DF428-804B-4B0A-9351-232F60BBB1FD}" type="datetimeFigureOut">
              <a:rPr lang="en-US" smtClean="0"/>
              <a:t>12/15/2024</a:t>
            </a:fld>
            <a:endParaRPr lang="en-US"/>
          </a:p>
        </p:txBody>
      </p:sp>
      <p:sp>
        <p:nvSpPr>
          <p:cNvPr id="5" name="Footer Placeholder 4">
            <a:extLst>
              <a:ext uri="{FF2B5EF4-FFF2-40B4-BE49-F238E27FC236}">
                <a16:creationId xmlns:a16="http://schemas.microsoft.com/office/drawing/2014/main" id="{17A65E50-9118-9677-2E39-7F24593C46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890C49-B00F-0C41-FA9D-5BF596C04D89}"/>
              </a:ext>
            </a:extLst>
          </p:cNvPr>
          <p:cNvSpPr>
            <a:spLocks noGrp="1"/>
          </p:cNvSpPr>
          <p:nvPr>
            <p:ph type="sldNum" sz="quarter" idx="12"/>
          </p:nvPr>
        </p:nvSpPr>
        <p:spPr/>
        <p:txBody>
          <a:bodyPr/>
          <a:lstStyle/>
          <a:p>
            <a:fld id="{EF28C0B8-B140-489A-BBC6-122E48744835}" type="slidenum">
              <a:rPr lang="en-US" smtClean="0"/>
              <a:t>‹#›</a:t>
            </a:fld>
            <a:endParaRPr lang="en-US"/>
          </a:p>
        </p:txBody>
      </p:sp>
    </p:spTree>
    <p:extLst>
      <p:ext uri="{BB962C8B-B14F-4D97-AF65-F5344CB8AC3E}">
        <p14:creationId xmlns:p14="http://schemas.microsoft.com/office/powerpoint/2010/main" val="1505414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982CCD5-5D99-5B8E-484F-629D8E737CE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6F63EAA-C511-A40F-00AB-679DB311C24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63BD66-5153-6F8B-2388-3CEC91FF09DF}"/>
              </a:ext>
            </a:extLst>
          </p:cNvPr>
          <p:cNvSpPr>
            <a:spLocks noGrp="1"/>
          </p:cNvSpPr>
          <p:nvPr>
            <p:ph type="dt" sz="half" idx="10"/>
          </p:nvPr>
        </p:nvSpPr>
        <p:spPr/>
        <p:txBody>
          <a:bodyPr/>
          <a:lstStyle/>
          <a:p>
            <a:fld id="{086DF428-804B-4B0A-9351-232F60BBB1FD}" type="datetimeFigureOut">
              <a:rPr lang="en-US" smtClean="0"/>
              <a:t>12/15/2024</a:t>
            </a:fld>
            <a:endParaRPr lang="en-US"/>
          </a:p>
        </p:txBody>
      </p:sp>
      <p:sp>
        <p:nvSpPr>
          <p:cNvPr id="5" name="Footer Placeholder 4">
            <a:extLst>
              <a:ext uri="{FF2B5EF4-FFF2-40B4-BE49-F238E27FC236}">
                <a16:creationId xmlns:a16="http://schemas.microsoft.com/office/drawing/2014/main" id="{D1C9FF06-6176-362E-314A-AD05A8722C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526A68-300C-E229-8450-97F902B4EC2F}"/>
              </a:ext>
            </a:extLst>
          </p:cNvPr>
          <p:cNvSpPr>
            <a:spLocks noGrp="1"/>
          </p:cNvSpPr>
          <p:nvPr>
            <p:ph type="sldNum" sz="quarter" idx="12"/>
          </p:nvPr>
        </p:nvSpPr>
        <p:spPr/>
        <p:txBody>
          <a:bodyPr/>
          <a:lstStyle/>
          <a:p>
            <a:fld id="{EF28C0B8-B140-489A-BBC6-122E48744835}" type="slidenum">
              <a:rPr lang="en-US" smtClean="0"/>
              <a:t>‹#›</a:t>
            </a:fld>
            <a:endParaRPr lang="en-US"/>
          </a:p>
        </p:txBody>
      </p:sp>
    </p:spTree>
    <p:extLst>
      <p:ext uri="{BB962C8B-B14F-4D97-AF65-F5344CB8AC3E}">
        <p14:creationId xmlns:p14="http://schemas.microsoft.com/office/powerpoint/2010/main" val="4064696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41E31-4AED-0F6B-A70A-DC2D4FC340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C05D951-8B93-EC39-DB93-6A75A4E8F70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C52F89-51F3-421F-0FAF-E364718C1C4B}"/>
              </a:ext>
            </a:extLst>
          </p:cNvPr>
          <p:cNvSpPr>
            <a:spLocks noGrp="1"/>
          </p:cNvSpPr>
          <p:nvPr>
            <p:ph type="dt" sz="half" idx="10"/>
          </p:nvPr>
        </p:nvSpPr>
        <p:spPr/>
        <p:txBody>
          <a:bodyPr/>
          <a:lstStyle/>
          <a:p>
            <a:fld id="{086DF428-804B-4B0A-9351-232F60BBB1FD}" type="datetimeFigureOut">
              <a:rPr lang="en-US" smtClean="0"/>
              <a:t>12/15/2024</a:t>
            </a:fld>
            <a:endParaRPr lang="en-US"/>
          </a:p>
        </p:txBody>
      </p:sp>
      <p:sp>
        <p:nvSpPr>
          <p:cNvPr id="5" name="Footer Placeholder 4">
            <a:extLst>
              <a:ext uri="{FF2B5EF4-FFF2-40B4-BE49-F238E27FC236}">
                <a16:creationId xmlns:a16="http://schemas.microsoft.com/office/drawing/2014/main" id="{0585DBFF-DBC1-2BC8-019B-741AB399EC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8DB423-4CE9-EF50-92DB-36C0E25B1497}"/>
              </a:ext>
            </a:extLst>
          </p:cNvPr>
          <p:cNvSpPr>
            <a:spLocks noGrp="1"/>
          </p:cNvSpPr>
          <p:nvPr>
            <p:ph type="sldNum" sz="quarter" idx="12"/>
          </p:nvPr>
        </p:nvSpPr>
        <p:spPr/>
        <p:txBody>
          <a:bodyPr/>
          <a:lstStyle/>
          <a:p>
            <a:fld id="{EF28C0B8-B140-489A-BBC6-122E48744835}" type="slidenum">
              <a:rPr lang="en-US" smtClean="0"/>
              <a:t>‹#›</a:t>
            </a:fld>
            <a:endParaRPr lang="en-US"/>
          </a:p>
        </p:txBody>
      </p:sp>
    </p:spTree>
    <p:extLst>
      <p:ext uri="{BB962C8B-B14F-4D97-AF65-F5344CB8AC3E}">
        <p14:creationId xmlns:p14="http://schemas.microsoft.com/office/powerpoint/2010/main" val="2148252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BAB02-D7C8-224F-BB42-94A360EDA11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814E637-F78E-9FD1-EB90-81C99821420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977D31F-6BA5-99AB-8BE4-98F520D40FCB}"/>
              </a:ext>
            </a:extLst>
          </p:cNvPr>
          <p:cNvSpPr>
            <a:spLocks noGrp="1"/>
          </p:cNvSpPr>
          <p:nvPr>
            <p:ph type="dt" sz="half" idx="10"/>
          </p:nvPr>
        </p:nvSpPr>
        <p:spPr/>
        <p:txBody>
          <a:bodyPr/>
          <a:lstStyle/>
          <a:p>
            <a:fld id="{086DF428-804B-4B0A-9351-232F60BBB1FD}" type="datetimeFigureOut">
              <a:rPr lang="en-US" smtClean="0"/>
              <a:t>12/15/2024</a:t>
            </a:fld>
            <a:endParaRPr lang="en-US"/>
          </a:p>
        </p:txBody>
      </p:sp>
      <p:sp>
        <p:nvSpPr>
          <p:cNvPr id="5" name="Footer Placeholder 4">
            <a:extLst>
              <a:ext uri="{FF2B5EF4-FFF2-40B4-BE49-F238E27FC236}">
                <a16:creationId xmlns:a16="http://schemas.microsoft.com/office/drawing/2014/main" id="{4768F66A-47A2-6F9F-7AFE-3BC8A65A56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83D2DB-97AD-76A2-FE3D-7E61B3F172A9}"/>
              </a:ext>
            </a:extLst>
          </p:cNvPr>
          <p:cNvSpPr>
            <a:spLocks noGrp="1"/>
          </p:cNvSpPr>
          <p:nvPr>
            <p:ph type="sldNum" sz="quarter" idx="12"/>
          </p:nvPr>
        </p:nvSpPr>
        <p:spPr/>
        <p:txBody>
          <a:bodyPr/>
          <a:lstStyle/>
          <a:p>
            <a:fld id="{EF28C0B8-B140-489A-BBC6-122E48744835}" type="slidenum">
              <a:rPr lang="en-US" smtClean="0"/>
              <a:t>‹#›</a:t>
            </a:fld>
            <a:endParaRPr lang="en-US"/>
          </a:p>
        </p:txBody>
      </p:sp>
    </p:spTree>
    <p:extLst>
      <p:ext uri="{BB962C8B-B14F-4D97-AF65-F5344CB8AC3E}">
        <p14:creationId xmlns:p14="http://schemas.microsoft.com/office/powerpoint/2010/main" val="1927736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AFA80-6583-6D4E-8F13-6D6CF45163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CE033D8-7191-B15B-CF6F-26155E8B343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664CD65-3916-FFB2-7586-4F10E38296F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4E51CC9-2CD1-BF95-07A9-4FEE88BE9D53}"/>
              </a:ext>
            </a:extLst>
          </p:cNvPr>
          <p:cNvSpPr>
            <a:spLocks noGrp="1"/>
          </p:cNvSpPr>
          <p:nvPr>
            <p:ph type="dt" sz="half" idx="10"/>
          </p:nvPr>
        </p:nvSpPr>
        <p:spPr/>
        <p:txBody>
          <a:bodyPr/>
          <a:lstStyle/>
          <a:p>
            <a:fld id="{086DF428-804B-4B0A-9351-232F60BBB1FD}" type="datetimeFigureOut">
              <a:rPr lang="en-US" smtClean="0"/>
              <a:t>12/15/2024</a:t>
            </a:fld>
            <a:endParaRPr lang="en-US"/>
          </a:p>
        </p:txBody>
      </p:sp>
      <p:sp>
        <p:nvSpPr>
          <p:cNvPr id="6" name="Footer Placeholder 5">
            <a:extLst>
              <a:ext uri="{FF2B5EF4-FFF2-40B4-BE49-F238E27FC236}">
                <a16:creationId xmlns:a16="http://schemas.microsoft.com/office/drawing/2014/main" id="{73254993-649E-F46B-17C3-25D136E7B3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DD0214-504C-AD13-4D6B-CF92B8BF3AE8}"/>
              </a:ext>
            </a:extLst>
          </p:cNvPr>
          <p:cNvSpPr>
            <a:spLocks noGrp="1"/>
          </p:cNvSpPr>
          <p:nvPr>
            <p:ph type="sldNum" sz="quarter" idx="12"/>
          </p:nvPr>
        </p:nvSpPr>
        <p:spPr/>
        <p:txBody>
          <a:bodyPr/>
          <a:lstStyle/>
          <a:p>
            <a:fld id="{EF28C0B8-B140-489A-BBC6-122E48744835}" type="slidenum">
              <a:rPr lang="en-US" smtClean="0"/>
              <a:t>‹#›</a:t>
            </a:fld>
            <a:endParaRPr lang="en-US"/>
          </a:p>
        </p:txBody>
      </p:sp>
    </p:spTree>
    <p:extLst>
      <p:ext uri="{BB962C8B-B14F-4D97-AF65-F5344CB8AC3E}">
        <p14:creationId xmlns:p14="http://schemas.microsoft.com/office/powerpoint/2010/main" val="2811088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53BA9-D7A5-468E-7B38-D1A257FF737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308B31A-4C5F-7905-DA3B-81A25CDBA0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5C8070B-D9BA-9AAA-ECEC-DAD959C8ED4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459A722-DC26-2983-F0A5-2C3A0EA779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469A36A-EF16-2416-7C36-F1B67FB87B9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ADDF6F0-B560-725F-B4F6-37C3E38484B3}"/>
              </a:ext>
            </a:extLst>
          </p:cNvPr>
          <p:cNvSpPr>
            <a:spLocks noGrp="1"/>
          </p:cNvSpPr>
          <p:nvPr>
            <p:ph type="dt" sz="half" idx="10"/>
          </p:nvPr>
        </p:nvSpPr>
        <p:spPr/>
        <p:txBody>
          <a:bodyPr/>
          <a:lstStyle/>
          <a:p>
            <a:fld id="{086DF428-804B-4B0A-9351-232F60BBB1FD}" type="datetimeFigureOut">
              <a:rPr lang="en-US" smtClean="0"/>
              <a:t>12/15/2024</a:t>
            </a:fld>
            <a:endParaRPr lang="en-US"/>
          </a:p>
        </p:txBody>
      </p:sp>
      <p:sp>
        <p:nvSpPr>
          <p:cNvPr id="8" name="Footer Placeholder 7">
            <a:extLst>
              <a:ext uri="{FF2B5EF4-FFF2-40B4-BE49-F238E27FC236}">
                <a16:creationId xmlns:a16="http://schemas.microsoft.com/office/drawing/2014/main" id="{4C49B305-207F-304C-5ED3-3A0018087CB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4B72619-6853-6E1E-AC6C-124169DCD009}"/>
              </a:ext>
            </a:extLst>
          </p:cNvPr>
          <p:cNvSpPr>
            <a:spLocks noGrp="1"/>
          </p:cNvSpPr>
          <p:nvPr>
            <p:ph type="sldNum" sz="quarter" idx="12"/>
          </p:nvPr>
        </p:nvSpPr>
        <p:spPr/>
        <p:txBody>
          <a:bodyPr/>
          <a:lstStyle/>
          <a:p>
            <a:fld id="{EF28C0B8-B140-489A-BBC6-122E48744835}" type="slidenum">
              <a:rPr lang="en-US" smtClean="0"/>
              <a:t>‹#›</a:t>
            </a:fld>
            <a:endParaRPr lang="en-US"/>
          </a:p>
        </p:txBody>
      </p:sp>
    </p:spTree>
    <p:extLst>
      <p:ext uri="{BB962C8B-B14F-4D97-AF65-F5344CB8AC3E}">
        <p14:creationId xmlns:p14="http://schemas.microsoft.com/office/powerpoint/2010/main" val="2861059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2505E-5985-B048-0D20-433F9D897E3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E0AB411-4A8E-5DA7-8F91-EB2EB46003B0}"/>
              </a:ext>
            </a:extLst>
          </p:cNvPr>
          <p:cNvSpPr>
            <a:spLocks noGrp="1"/>
          </p:cNvSpPr>
          <p:nvPr>
            <p:ph type="dt" sz="half" idx="10"/>
          </p:nvPr>
        </p:nvSpPr>
        <p:spPr/>
        <p:txBody>
          <a:bodyPr/>
          <a:lstStyle/>
          <a:p>
            <a:fld id="{086DF428-804B-4B0A-9351-232F60BBB1FD}" type="datetimeFigureOut">
              <a:rPr lang="en-US" smtClean="0"/>
              <a:t>12/15/2024</a:t>
            </a:fld>
            <a:endParaRPr lang="en-US"/>
          </a:p>
        </p:txBody>
      </p:sp>
      <p:sp>
        <p:nvSpPr>
          <p:cNvPr id="4" name="Footer Placeholder 3">
            <a:extLst>
              <a:ext uri="{FF2B5EF4-FFF2-40B4-BE49-F238E27FC236}">
                <a16:creationId xmlns:a16="http://schemas.microsoft.com/office/drawing/2014/main" id="{963882E9-4A52-F0DA-EAF6-DC4C0E88D92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8A34228-47FE-7EA8-DB01-390129292837}"/>
              </a:ext>
            </a:extLst>
          </p:cNvPr>
          <p:cNvSpPr>
            <a:spLocks noGrp="1"/>
          </p:cNvSpPr>
          <p:nvPr>
            <p:ph type="sldNum" sz="quarter" idx="12"/>
          </p:nvPr>
        </p:nvSpPr>
        <p:spPr/>
        <p:txBody>
          <a:bodyPr/>
          <a:lstStyle/>
          <a:p>
            <a:fld id="{EF28C0B8-B140-489A-BBC6-122E48744835}" type="slidenum">
              <a:rPr lang="en-US" smtClean="0"/>
              <a:t>‹#›</a:t>
            </a:fld>
            <a:endParaRPr lang="en-US"/>
          </a:p>
        </p:txBody>
      </p:sp>
    </p:spTree>
    <p:extLst>
      <p:ext uri="{BB962C8B-B14F-4D97-AF65-F5344CB8AC3E}">
        <p14:creationId xmlns:p14="http://schemas.microsoft.com/office/powerpoint/2010/main" val="839783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3ACCE1-8368-E791-F416-CFED6966D733}"/>
              </a:ext>
            </a:extLst>
          </p:cNvPr>
          <p:cNvSpPr>
            <a:spLocks noGrp="1"/>
          </p:cNvSpPr>
          <p:nvPr>
            <p:ph type="dt" sz="half" idx="10"/>
          </p:nvPr>
        </p:nvSpPr>
        <p:spPr/>
        <p:txBody>
          <a:bodyPr/>
          <a:lstStyle/>
          <a:p>
            <a:fld id="{086DF428-804B-4B0A-9351-232F60BBB1FD}" type="datetimeFigureOut">
              <a:rPr lang="en-US" smtClean="0"/>
              <a:t>12/15/2024</a:t>
            </a:fld>
            <a:endParaRPr lang="en-US"/>
          </a:p>
        </p:txBody>
      </p:sp>
      <p:sp>
        <p:nvSpPr>
          <p:cNvPr id="3" name="Footer Placeholder 2">
            <a:extLst>
              <a:ext uri="{FF2B5EF4-FFF2-40B4-BE49-F238E27FC236}">
                <a16:creationId xmlns:a16="http://schemas.microsoft.com/office/drawing/2014/main" id="{235EDC8A-D647-CF46-8DAC-CB0734CB90A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E141987-F8DB-EE81-ABC0-3FBCEA7059A1}"/>
              </a:ext>
            </a:extLst>
          </p:cNvPr>
          <p:cNvSpPr>
            <a:spLocks noGrp="1"/>
          </p:cNvSpPr>
          <p:nvPr>
            <p:ph type="sldNum" sz="quarter" idx="12"/>
          </p:nvPr>
        </p:nvSpPr>
        <p:spPr/>
        <p:txBody>
          <a:bodyPr/>
          <a:lstStyle/>
          <a:p>
            <a:fld id="{EF28C0B8-B140-489A-BBC6-122E48744835}" type="slidenum">
              <a:rPr lang="en-US" smtClean="0"/>
              <a:t>‹#›</a:t>
            </a:fld>
            <a:endParaRPr lang="en-US"/>
          </a:p>
        </p:txBody>
      </p:sp>
    </p:spTree>
    <p:extLst>
      <p:ext uri="{BB962C8B-B14F-4D97-AF65-F5344CB8AC3E}">
        <p14:creationId xmlns:p14="http://schemas.microsoft.com/office/powerpoint/2010/main" val="2043369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129A4-FA3E-C367-E93B-65DFD6A8D6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409EA89-4BC8-AA90-1E83-E6EB131E4E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600F458-78F0-6DA0-E6BF-D49F13AE6C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F0BC20-603F-EF2D-8E80-4C229DEF1F46}"/>
              </a:ext>
            </a:extLst>
          </p:cNvPr>
          <p:cNvSpPr>
            <a:spLocks noGrp="1"/>
          </p:cNvSpPr>
          <p:nvPr>
            <p:ph type="dt" sz="half" idx="10"/>
          </p:nvPr>
        </p:nvSpPr>
        <p:spPr/>
        <p:txBody>
          <a:bodyPr/>
          <a:lstStyle/>
          <a:p>
            <a:fld id="{086DF428-804B-4B0A-9351-232F60BBB1FD}" type="datetimeFigureOut">
              <a:rPr lang="en-US" smtClean="0"/>
              <a:t>12/15/2024</a:t>
            </a:fld>
            <a:endParaRPr lang="en-US"/>
          </a:p>
        </p:txBody>
      </p:sp>
      <p:sp>
        <p:nvSpPr>
          <p:cNvPr id="6" name="Footer Placeholder 5">
            <a:extLst>
              <a:ext uri="{FF2B5EF4-FFF2-40B4-BE49-F238E27FC236}">
                <a16:creationId xmlns:a16="http://schemas.microsoft.com/office/drawing/2014/main" id="{8AC8000E-43A4-5BB4-3E58-A1F15E4450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1052FC-416C-C4AF-A110-59141278DE8A}"/>
              </a:ext>
            </a:extLst>
          </p:cNvPr>
          <p:cNvSpPr>
            <a:spLocks noGrp="1"/>
          </p:cNvSpPr>
          <p:nvPr>
            <p:ph type="sldNum" sz="quarter" idx="12"/>
          </p:nvPr>
        </p:nvSpPr>
        <p:spPr/>
        <p:txBody>
          <a:bodyPr/>
          <a:lstStyle/>
          <a:p>
            <a:fld id="{EF28C0B8-B140-489A-BBC6-122E48744835}" type="slidenum">
              <a:rPr lang="en-US" smtClean="0"/>
              <a:t>‹#›</a:t>
            </a:fld>
            <a:endParaRPr lang="en-US"/>
          </a:p>
        </p:txBody>
      </p:sp>
    </p:spTree>
    <p:extLst>
      <p:ext uri="{BB962C8B-B14F-4D97-AF65-F5344CB8AC3E}">
        <p14:creationId xmlns:p14="http://schemas.microsoft.com/office/powerpoint/2010/main" val="3562649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0B8DA-25A3-48B0-0E07-35BED10180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D3DE9E7-9276-B7B1-993C-825146E1FA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ABF190D-2A4D-31B8-33C9-4A8C86912A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6E5C39-E9A4-5466-8B27-240AC75D371F}"/>
              </a:ext>
            </a:extLst>
          </p:cNvPr>
          <p:cNvSpPr>
            <a:spLocks noGrp="1"/>
          </p:cNvSpPr>
          <p:nvPr>
            <p:ph type="dt" sz="half" idx="10"/>
          </p:nvPr>
        </p:nvSpPr>
        <p:spPr/>
        <p:txBody>
          <a:bodyPr/>
          <a:lstStyle/>
          <a:p>
            <a:fld id="{086DF428-804B-4B0A-9351-232F60BBB1FD}" type="datetimeFigureOut">
              <a:rPr lang="en-US" smtClean="0"/>
              <a:t>12/15/2024</a:t>
            </a:fld>
            <a:endParaRPr lang="en-US"/>
          </a:p>
        </p:txBody>
      </p:sp>
      <p:sp>
        <p:nvSpPr>
          <p:cNvPr id="6" name="Footer Placeholder 5">
            <a:extLst>
              <a:ext uri="{FF2B5EF4-FFF2-40B4-BE49-F238E27FC236}">
                <a16:creationId xmlns:a16="http://schemas.microsoft.com/office/drawing/2014/main" id="{56F1DB1D-1EB7-59EC-D72D-6E8588D9DE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C020A0-BD58-A399-492A-71C24EDAA39B}"/>
              </a:ext>
            </a:extLst>
          </p:cNvPr>
          <p:cNvSpPr>
            <a:spLocks noGrp="1"/>
          </p:cNvSpPr>
          <p:nvPr>
            <p:ph type="sldNum" sz="quarter" idx="12"/>
          </p:nvPr>
        </p:nvSpPr>
        <p:spPr/>
        <p:txBody>
          <a:bodyPr/>
          <a:lstStyle/>
          <a:p>
            <a:fld id="{EF28C0B8-B140-489A-BBC6-122E48744835}" type="slidenum">
              <a:rPr lang="en-US" smtClean="0"/>
              <a:t>‹#›</a:t>
            </a:fld>
            <a:endParaRPr lang="en-US"/>
          </a:p>
        </p:txBody>
      </p:sp>
    </p:spTree>
    <p:extLst>
      <p:ext uri="{BB962C8B-B14F-4D97-AF65-F5344CB8AC3E}">
        <p14:creationId xmlns:p14="http://schemas.microsoft.com/office/powerpoint/2010/main" val="3554108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9AA073-9FF9-BD48-BC36-04B3423EC7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9EF9561-1EC8-42D3-46CF-81E73F9242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ADBD11-33E7-3A35-40B5-D8AEACFD2D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86DF428-804B-4B0A-9351-232F60BBB1FD}" type="datetimeFigureOut">
              <a:rPr lang="en-US" smtClean="0"/>
              <a:t>12/15/2024</a:t>
            </a:fld>
            <a:endParaRPr lang="en-US"/>
          </a:p>
        </p:txBody>
      </p:sp>
      <p:sp>
        <p:nvSpPr>
          <p:cNvPr id="5" name="Footer Placeholder 4">
            <a:extLst>
              <a:ext uri="{FF2B5EF4-FFF2-40B4-BE49-F238E27FC236}">
                <a16:creationId xmlns:a16="http://schemas.microsoft.com/office/drawing/2014/main" id="{90223E71-3B75-0325-FF7C-088C294DC4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E50F8CC9-5EEB-638B-AF8E-44083D187F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F28C0B8-B140-489A-BBC6-122E48744835}" type="slidenum">
              <a:rPr lang="en-US" smtClean="0"/>
              <a:t>‹#›</a:t>
            </a:fld>
            <a:endParaRPr lang="en-US"/>
          </a:p>
        </p:txBody>
      </p:sp>
    </p:spTree>
    <p:extLst>
      <p:ext uri="{BB962C8B-B14F-4D97-AF65-F5344CB8AC3E}">
        <p14:creationId xmlns:p14="http://schemas.microsoft.com/office/powerpoint/2010/main" val="13026014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s://www.togetherforsharon.com/"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mailto:togetherforsharon@gmail.com" TargetMode="External"/><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5.jpg"/><Relationship Id="rId4" Type="http://schemas.openxmlformats.org/officeDocument/2006/relationships/hyperlink" Target="https://www.togetherforsharon.com/" TargetMode="Externa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21CD4E-4390-7988-DEB1-0688E155F80C}"/>
              </a:ext>
            </a:extLst>
          </p:cNvPr>
          <p:cNvSpPr>
            <a:spLocks noGrp="1"/>
          </p:cNvSpPr>
          <p:nvPr>
            <p:ph type="title"/>
          </p:nvPr>
        </p:nvSpPr>
        <p:spPr>
          <a:xfrm>
            <a:off x="384048" y="664433"/>
            <a:ext cx="5699760" cy="1956841"/>
          </a:xfrm>
        </p:spPr>
        <p:txBody>
          <a:bodyPr anchor="b">
            <a:normAutofit fontScale="90000"/>
          </a:bodyPr>
          <a:lstStyle/>
          <a:p>
            <a:br>
              <a:rPr lang="en-US" sz="3800" kern="1600" dirty="0">
                <a:effectLst/>
                <a:latin typeface="Garamond" panose="02020404030301010803" pitchFamily="18" charset="0"/>
                <a:ea typeface="Calibri" panose="020F0502020204030204" pitchFamily="34" charset="0"/>
                <a:cs typeface="Arial" panose="020B0604020202020204" pitchFamily="34" charset="0"/>
              </a:rPr>
            </a:br>
            <a:br>
              <a:rPr lang="en-US" sz="3800" kern="1600" dirty="0">
                <a:effectLst/>
                <a:latin typeface="Garamond" panose="02020404030301010803" pitchFamily="18" charset="0"/>
                <a:ea typeface="Calibri" panose="020F0502020204030204" pitchFamily="34" charset="0"/>
                <a:cs typeface="Arial" panose="020B0604020202020204" pitchFamily="34" charset="0"/>
              </a:rPr>
            </a:br>
            <a:br>
              <a:rPr lang="en-US" sz="3800" kern="1600" dirty="0">
                <a:effectLst/>
                <a:latin typeface="Garamond" panose="02020404030301010803" pitchFamily="18" charset="0"/>
                <a:ea typeface="Calibri" panose="020F0502020204030204" pitchFamily="34" charset="0"/>
                <a:cs typeface="Arial" panose="020B0604020202020204" pitchFamily="34" charset="0"/>
              </a:rPr>
            </a:br>
            <a:br>
              <a:rPr lang="en-US" sz="3800" kern="1600" dirty="0">
                <a:effectLst/>
                <a:latin typeface="Garamond" panose="02020404030301010803" pitchFamily="18" charset="0"/>
                <a:ea typeface="Calibri" panose="020F0502020204030204" pitchFamily="34" charset="0"/>
                <a:cs typeface="Arial" panose="020B0604020202020204" pitchFamily="34" charset="0"/>
              </a:rPr>
            </a:br>
            <a:br>
              <a:rPr lang="en-US" sz="3800" kern="1600" dirty="0">
                <a:effectLst/>
                <a:latin typeface="Garamond" panose="02020404030301010803" pitchFamily="18" charset="0"/>
                <a:ea typeface="Calibri" panose="020F0502020204030204" pitchFamily="34" charset="0"/>
                <a:cs typeface="Arial" panose="020B0604020202020204" pitchFamily="34" charset="0"/>
              </a:rPr>
            </a:br>
            <a:br>
              <a:rPr lang="en-US" sz="3800" kern="1600" dirty="0">
                <a:effectLst/>
                <a:latin typeface="Garamond" panose="02020404030301010803" pitchFamily="18" charset="0"/>
                <a:ea typeface="Calibri" panose="020F0502020204030204" pitchFamily="34" charset="0"/>
                <a:cs typeface="Arial" panose="020B0604020202020204" pitchFamily="34" charset="0"/>
              </a:rPr>
            </a:br>
            <a:r>
              <a:rPr lang="en-US" sz="3800" kern="1600" dirty="0">
                <a:effectLst/>
                <a:latin typeface="Garamond" panose="02020404030301010803" pitchFamily="18" charset="0"/>
                <a:ea typeface="Calibri" panose="020F0502020204030204" pitchFamily="34" charset="0"/>
                <a:cs typeface="Arial" panose="020B0604020202020204" pitchFamily="34" charset="0"/>
              </a:rPr>
              <a:t>Dr. </a:t>
            </a:r>
            <a:r>
              <a:rPr lang="en-US" sz="3800" kern="1600" dirty="0">
                <a:latin typeface="Garamond" panose="02020404030301010803" pitchFamily="18" charset="0"/>
                <a:ea typeface="Calibri" panose="020F0502020204030204" pitchFamily="34" charset="0"/>
                <a:cs typeface="Arial" panose="020B0604020202020204" pitchFamily="34" charset="0"/>
              </a:rPr>
              <a:t>G</a:t>
            </a:r>
            <a:r>
              <a:rPr lang="en-US" sz="3800" kern="1600" dirty="0">
                <a:effectLst/>
                <a:latin typeface="Garamond" panose="02020404030301010803" pitchFamily="18" charset="0"/>
                <a:ea typeface="Calibri" panose="020F0502020204030204" pitchFamily="34" charset="0"/>
                <a:cs typeface="Arial" panose="020B0604020202020204" pitchFamily="34" charset="0"/>
              </a:rPr>
              <a:t>eorge Ackerman, </a:t>
            </a:r>
            <a:r>
              <a:rPr lang="en-US" sz="3600" i="1" kern="1600" dirty="0">
                <a:effectLst/>
                <a:latin typeface="Garamond" panose="02020404030301010803" pitchFamily="18" charset="0"/>
                <a:ea typeface="Calibri" panose="020F0502020204030204" pitchFamily="34" charset="0"/>
                <a:cs typeface="Arial" panose="020B0604020202020204" pitchFamily="34" charset="0"/>
              </a:rPr>
              <a:t>PhD, JD</a:t>
            </a:r>
            <a:br>
              <a:rPr lang="en-US" sz="3800" kern="1600" dirty="0">
                <a:effectLst/>
                <a:latin typeface="Garamond" panose="02020404030301010803" pitchFamily="18" charset="0"/>
                <a:ea typeface="Calibri" panose="020F0502020204030204" pitchFamily="34" charset="0"/>
                <a:cs typeface="Arial" panose="020B0604020202020204" pitchFamily="34" charset="0"/>
              </a:rPr>
            </a:br>
            <a:br>
              <a:rPr lang="en-US" sz="3800" kern="1600" dirty="0">
                <a:effectLst/>
                <a:latin typeface="Garamond" panose="02020404030301010803" pitchFamily="18" charset="0"/>
                <a:ea typeface="Calibri" panose="020F0502020204030204" pitchFamily="34" charset="0"/>
                <a:cs typeface="Arial" panose="020B0604020202020204" pitchFamily="34" charset="0"/>
              </a:rPr>
            </a:br>
            <a:r>
              <a:rPr lang="en-US" sz="3800" b="1" kern="1600" dirty="0">
                <a:effectLst/>
                <a:latin typeface="Garamond" panose="02020404030301010803" pitchFamily="18" charset="0"/>
                <a:ea typeface="Calibri" panose="020F0502020204030204" pitchFamily="34" charset="0"/>
                <a:cs typeface="Arial" panose="020B0604020202020204" pitchFamily="34" charset="0"/>
              </a:rPr>
              <a:t>“A Son’s Journey”</a:t>
            </a:r>
            <a:br>
              <a:rPr lang="en-US" sz="3800" kern="1600" dirty="0">
                <a:effectLst/>
                <a:latin typeface="Garamond" panose="02020404030301010803" pitchFamily="18" charset="0"/>
                <a:ea typeface="Calibri" panose="020F0502020204030204" pitchFamily="34" charset="0"/>
                <a:cs typeface="Arial" panose="020B0604020202020204" pitchFamily="34" charset="0"/>
              </a:rPr>
            </a:br>
            <a:endParaRPr lang="en-US" sz="3800" dirty="0"/>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C8A6B9B-5123-0DCB-42D9-68C4E932F2A4}"/>
              </a:ext>
            </a:extLst>
          </p:cNvPr>
          <p:cNvSpPr>
            <a:spLocks noGrp="1"/>
          </p:cNvSpPr>
          <p:nvPr>
            <p:ph idx="1"/>
          </p:nvPr>
        </p:nvSpPr>
        <p:spPr>
          <a:xfrm>
            <a:off x="640080" y="3090672"/>
            <a:ext cx="4690872" cy="3102895"/>
          </a:xfrm>
        </p:spPr>
        <p:txBody>
          <a:bodyPr>
            <a:normAutofit/>
          </a:bodyPr>
          <a:lstStyle/>
          <a:p>
            <a:pPr marL="0" marR="0" indent="0">
              <a:buNone/>
            </a:pPr>
            <a:r>
              <a:rPr lang="en-US" sz="2400" kern="1600" dirty="0">
                <a:effectLst/>
                <a:latin typeface="ADLaM Display" panose="020F0502020204030204" pitchFamily="2" charset="0"/>
                <a:ea typeface="ADLaM Display" panose="020F0502020204030204" pitchFamily="2" charset="0"/>
                <a:cs typeface="ADLaM Display" panose="020F0502020204030204" pitchFamily="2" charset="0"/>
              </a:rPr>
              <a:t>From Parkinson’s Disease Caregiver to Advocate.</a:t>
            </a:r>
          </a:p>
          <a:p>
            <a:pPr marL="0" marR="0" indent="0">
              <a:buNone/>
            </a:pPr>
            <a:r>
              <a:rPr lang="en-US" sz="2400" kern="1600" dirty="0">
                <a:latin typeface="ADLaM Display" panose="020F0502020204030204" pitchFamily="2" charset="0"/>
                <a:ea typeface="ADLaM Display" panose="020F0502020204030204" pitchFamily="2" charset="0"/>
                <a:cs typeface="ADLaM Display" panose="020F0502020204030204" pitchFamily="2" charset="0"/>
              </a:rPr>
              <a:t>In memory of my Mother, Sharon</a:t>
            </a:r>
          </a:p>
          <a:p>
            <a:pPr marL="0" marR="0" indent="0">
              <a:buNone/>
            </a:pPr>
            <a:endParaRPr lang="en-US" sz="2400" kern="1600" dirty="0">
              <a:effectLst/>
              <a:latin typeface="Garamond" panose="02020404030301010803" pitchFamily="18" charset="0"/>
              <a:ea typeface="Calibri" panose="020F0502020204030204" pitchFamily="34" charset="0"/>
              <a:cs typeface="Arial" panose="020B0604020202020204" pitchFamily="34" charset="0"/>
            </a:endParaRPr>
          </a:p>
          <a:p>
            <a:pPr marL="0" marR="0" indent="0">
              <a:buNone/>
            </a:pPr>
            <a:r>
              <a:rPr lang="en-US" sz="2400" kern="1600" dirty="0" err="1">
                <a:effectLst/>
                <a:latin typeface="Garamond" panose="02020404030301010803" pitchFamily="18" charset="0"/>
                <a:ea typeface="Calibri" panose="020F0502020204030204" pitchFamily="34" charset="0"/>
                <a:cs typeface="Arial" panose="020B0604020202020204" pitchFamily="34" charset="0"/>
              </a:rPr>
              <a:t>TogetherForSharon</a:t>
            </a:r>
            <a:r>
              <a:rPr lang="en-US" sz="2400" kern="1600" dirty="0">
                <a:effectLst/>
                <a:latin typeface="Garamond" panose="02020404030301010803" pitchFamily="18" charset="0"/>
                <a:ea typeface="Calibri" panose="020F0502020204030204" pitchFamily="34" charset="0"/>
                <a:cs typeface="Arial" panose="020B0604020202020204" pitchFamily="34" charset="0"/>
              </a:rPr>
              <a:t>®</a:t>
            </a:r>
            <a:endParaRPr lang="en-US" sz="2200" kern="1600" dirty="0">
              <a:effectLst/>
              <a:latin typeface="Garamond" panose="02020404030301010803" pitchFamily="18" charset="0"/>
              <a:ea typeface="Calibri" panose="020F0502020204030204" pitchFamily="34" charset="0"/>
              <a:cs typeface="Arial" panose="020B0604020202020204" pitchFamily="34" charset="0"/>
            </a:endParaRPr>
          </a:p>
          <a:p>
            <a:pPr marL="0" marR="0" indent="0">
              <a:buNone/>
            </a:pPr>
            <a:r>
              <a:rPr lang="en-US" sz="2200" kern="1600" dirty="0">
                <a:effectLst/>
                <a:latin typeface="Garamond" panose="02020404030301010803" pitchFamily="18" charset="0"/>
                <a:ea typeface="Calibri" panose="020F0502020204030204" pitchFamily="34" charset="0"/>
                <a:cs typeface="Times New Roman" panose="02020603050405020304" pitchFamily="18" charset="0"/>
                <a:hlinkClick r:id="rId2"/>
              </a:rPr>
              <a:t>https://www.togetherforsharon.com</a:t>
            </a:r>
            <a:endParaRPr lang="en-US" sz="2200" kern="1600" dirty="0">
              <a:effectLst/>
              <a:latin typeface="Garamond" panose="02020404030301010803" pitchFamily="18" charset="0"/>
              <a:ea typeface="Calibri" panose="020F0502020204030204" pitchFamily="34" charset="0"/>
              <a:cs typeface="Times New Roman" panose="02020603050405020304" pitchFamily="18" charset="0"/>
            </a:endParaRPr>
          </a:p>
          <a:p>
            <a:pPr marL="0" marR="0" indent="0">
              <a:buNone/>
            </a:pPr>
            <a:endParaRPr lang="en-US" sz="2200" kern="1600" dirty="0">
              <a:latin typeface="Garamond" panose="02020404030301010803" pitchFamily="18" charset="0"/>
              <a:ea typeface="Calibri" panose="020F0502020204030204" pitchFamily="34" charset="0"/>
              <a:cs typeface="Times New Roman" panose="02020603050405020304" pitchFamily="18" charset="0"/>
            </a:endParaRPr>
          </a:p>
          <a:p>
            <a:pPr marL="0" marR="0" indent="0">
              <a:buNone/>
            </a:pPr>
            <a:endParaRPr lang="en-US" sz="2200" kern="1600" dirty="0">
              <a:effectLst/>
              <a:latin typeface="Garamond" panose="02020404030301010803" pitchFamily="18" charset="0"/>
              <a:ea typeface="Calibri" panose="020F0502020204030204" pitchFamily="34" charset="0"/>
              <a:cs typeface="Arial" panose="020B0604020202020204" pitchFamily="34" charset="0"/>
            </a:endParaRPr>
          </a:p>
          <a:p>
            <a:endParaRPr lang="en-US" sz="2200" dirty="0"/>
          </a:p>
        </p:txBody>
      </p:sp>
      <p:pic>
        <p:nvPicPr>
          <p:cNvPr id="5" name="Picture 4" descr="A collage of photos of people&#10;&#10;Description automatically generated">
            <a:extLst>
              <a:ext uri="{FF2B5EF4-FFF2-40B4-BE49-F238E27FC236}">
                <a16:creationId xmlns:a16="http://schemas.microsoft.com/office/drawing/2014/main" id="{6C1B4EBE-2E64-6547-936A-7DF0BD5CF525}"/>
              </a:ext>
            </a:extLst>
          </p:cNvPr>
          <p:cNvPicPr>
            <a:picLocks noChangeAspect="1"/>
          </p:cNvPicPr>
          <p:nvPr/>
        </p:nvPicPr>
        <p:blipFill>
          <a:blip r:embed="rId3">
            <a:extLst>
              <a:ext uri="{28A0092B-C50C-407E-A947-70E740481C1C}">
                <a14:useLocalDpi xmlns:a14="http://schemas.microsoft.com/office/drawing/2010/main" val="0"/>
              </a:ext>
            </a:extLst>
          </a:blip>
          <a:srcRect r="11982" b="-2"/>
          <a:stretch/>
        </p:blipFill>
        <p:spPr>
          <a:xfrm>
            <a:off x="5431536" y="10"/>
            <a:ext cx="6758941"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1069826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0" y="2385102"/>
            <a:ext cx="574091" cy="2087796"/>
            <a:chOff x="209668" y="2857422"/>
            <a:chExt cx="463662" cy="2087796"/>
          </a:xfrm>
        </p:grpSpPr>
        <p:sp>
          <p:nvSpPr>
            <p:cNvPr id="12" name="Rectangle 11">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5" name="Rectangle 14">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631767"/>
            <a:ext cx="11111729"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1">
            <a:extLst>
              <a:ext uri="{FF2B5EF4-FFF2-40B4-BE49-F238E27FC236}">
                <a16:creationId xmlns:a16="http://schemas.microsoft.com/office/drawing/2014/main" id="{FDD89ED5-876F-9C3E-F0EC-33CB32CA7CD4}"/>
              </a:ext>
            </a:extLst>
          </p:cNvPr>
          <p:cNvSpPr>
            <a:spLocks noGrp="1" noChangeArrowheads="1"/>
          </p:cNvSpPr>
          <p:nvPr>
            <p:ph type="title"/>
          </p:nvPr>
        </p:nvSpPr>
        <p:spPr bwMode="auto">
          <a:xfrm>
            <a:off x="1153618" y="1239927"/>
            <a:ext cx="4008586" cy="468058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 anchorCtr="0" compatLnSpc="1">
            <a:prstTxWarp prst="textNoShape">
              <a:avLst/>
            </a:prstTxWarp>
            <a:normAutofit/>
          </a:bodyPr>
          <a:lstStyle/>
          <a:p>
            <a:pPr marL="0" marR="0" lvl="0" indent="182563" defTabSz="914400" rtl="0" eaLnBrk="0" fontAlgn="base" latinLnBrk="0" hangingPunct="0">
              <a:spcBef>
                <a:spcPct val="0"/>
              </a:spcBef>
              <a:spcAft>
                <a:spcPct val="0"/>
              </a:spcAft>
              <a:buClrTx/>
              <a:buSzTx/>
              <a:buFontTx/>
              <a:buNone/>
              <a:tabLst/>
            </a:pPr>
            <a:r>
              <a:rPr kumimoji="0" lang="en-US" altLang="en-US" sz="5200" b="1" i="0" u="none" strike="noStrike" cap="none" normalizeH="0" baseline="0">
                <a:ln>
                  <a:noFill/>
                </a:ln>
                <a:effectLst/>
                <a:latin typeface="Garamond" panose="02020404030301010803" pitchFamily="18" charset="0"/>
                <a:ea typeface="Calibri" panose="020F0502020204030204" pitchFamily="34" charset="0"/>
                <a:cs typeface="Arial" panose="020B0604020202020204" pitchFamily="34" charset="0"/>
              </a:rPr>
              <a:t>My Primary Caregiving </a:t>
            </a:r>
            <a:endParaRPr kumimoji="0" lang="en-US" altLang="en-US" sz="5200" b="0" i="0" u="none" strike="noStrike" cap="none" normalizeH="0" baseline="0">
              <a:ln>
                <a:noFill/>
              </a:ln>
              <a:effectLst/>
              <a:latin typeface="Arial" panose="020B0604020202020204" pitchFamily="34" charset="0"/>
            </a:endParaRPr>
          </a:p>
        </p:txBody>
      </p:sp>
      <p:pic>
        <p:nvPicPr>
          <p:cNvPr id="8" name="Content Placeholder 7" descr="A person and person posing for a picture&#10;&#10;Description automatically generated">
            <a:extLst>
              <a:ext uri="{FF2B5EF4-FFF2-40B4-BE49-F238E27FC236}">
                <a16:creationId xmlns:a16="http://schemas.microsoft.com/office/drawing/2014/main" id="{80A98D65-E5C1-326C-A5D7-E516D9FB807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22307" y="1239838"/>
            <a:ext cx="3509962" cy="4679950"/>
          </a:xfrm>
        </p:spPr>
      </p:pic>
    </p:spTree>
    <p:extLst>
      <p:ext uri="{BB962C8B-B14F-4D97-AF65-F5344CB8AC3E}">
        <p14:creationId xmlns:p14="http://schemas.microsoft.com/office/powerpoint/2010/main" val="2585625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D91F9E-778E-60F1-C14C-A6FF2A498BD6}"/>
              </a:ext>
            </a:extLst>
          </p:cNvPr>
          <p:cNvSpPr>
            <a:spLocks noGrp="1"/>
          </p:cNvSpPr>
          <p:nvPr>
            <p:ph type="title"/>
          </p:nvPr>
        </p:nvSpPr>
        <p:spPr>
          <a:xfrm>
            <a:off x="1043631" y="809898"/>
            <a:ext cx="10173010" cy="1554480"/>
          </a:xfrm>
        </p:spPr>
        <p:txBody>
          <a:bodyPr anchor="ctr">
            <a:normAutofit/>
          </a:bodyPr>
          <a:lstStyle/>
          <a:p>
            <a:r>
              <a:rPr lang="en-US" sz="4800" b="1" kern="0">
                <a:effectLst/>
                <a:latin typeface="Garamond" panose="02020404030301010803" pitchFamily="18" charset="0"/>
                <a:ea typeface="Times New Roman" panose="02020603050405020304" pitchFamily="18" charset="0"/>
                <a:cs typeface="Arial" panose="020B0604020202020204" pitchFamily="34" charset="0"/>
              </a:rPr>
              <a:t>The Search Continues</a:t>
            </a:r>
            <a:br>
              <a:rPr lang="en-US" sz="4800" kern="1600">
                <a:effectLst/>
                <a:latin typeface="Garamond" panose="02020404030301010803" pitchFamily="18" charset="0"/>
                <a:ea typeface="Calibri" panose="020F0502020204030204" pitchFamily="34" charset="0"/>
                <a:cs typeface="Arial" panose="020B0604020202020204" pitchFamily="34" charset="0"/>
              </a:rPr>
            </a:br>
            <a:endParaRPr lang="en-US" sz="4800"/>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79E84490-856E-9C81-B539-775E06910A6E}"/>
              </a:ext>
            </a:extLst>
          </p:cNvPr>
          <p:cNvGraphicFramePr>
            <a:graphicFrameLocks noGrp="1"/>
          </p:cNvGraphicFramePr>
          <p:nvPr>
            <p:ph idx="1"/>
            <p:extLst>
              <p:ext uri="{D42A27DB-BD31-4B8C-83A1-F6EECF244321}">
                <p14:modId xmlns:p14="http://schemas.microsoft.com/office/powerpoint/2010/main" val="2680328774"/>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096230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4357CB-4868-D853-37FE-C0402660A339}"/>
              </a:ext>
            </a:extLst>
          </p:cNvPr>
          <p:cNvSpPr>
            <a:spLocks noGrp="1"/>
          </p:cNvSpPr>
          <p:nvPr>
            <p:ph type="title"/>
          </p:nvPr>
        </p:nvSpPr>
        <p:spPr>
          <a:xfrm>
            <a:off x="4553733" y="548464"/>
            <a:ext cx="6798541" cy="1675623"/>
          </a:xfrm>
        </p:spPr>
        <p:txBody>
          <a:bodyPr anchor="b">
            <a:normAutofit/>
          </a:bodyPr>
          <a:lstStyle/>
          <a:p>
            <a:r>
              <a:rPr lang="en-US" sz="4000"/>
              <a:t>My Journal… the final year.</a:t>
            </a:r>
          </a:p>
        </p:txBody>
      </p:sp>
      <p:pic>
        <p:nvPicPr>
          <p:cNvPr id="6" name="Picture 5">
            <a:extLst>
              <a:ext uri="{FF2B5EF4-FFF2-40B4-BE49-F238E27FC236}">
                <a16:creationId xmlns:a16="http://schemas.microsoft.com/office/drawing/2014/main" id="{A060B105-4987-B78F-337C-E1C4ED93F021}"/>
              </a:ext>
            </a:extLst>
          </p:cNvPr>
          <p:cNvPicPr>
            <a:picLocks noChangeAspect="1"/>
          </p:cNvPicPr>
          <p:nvPr/>
        </p:nvPicPr>
        <p:blipFill>
          <a:blip r:embed="rId2"/>
          <a:srcRect l="39504" r="19650" b="-1"/>
          <a:stretch/>
        </p:blipFill>
        <p:spPr>
          <a:xfrm>
            <a:off x="1" y="10"/>
            <a:ext cx="4196496" cy="6857990"/>
          </a:xfrm>
          <a:prstGeom prst="rect">
            <a:avLst/>
          </a:prstGeom>
          <a:effectLst/>
        </p:spPr>
      </p:pic>
      <p:graphicFrame>
        <p:nvGraphicFramePr>
          <p:cNvPr id="5" name="Content Placeholder 2">
            <a:extLst>
              <a:ext uri="{FF2B5EF4-FFF2-40B4-BE49-F238E27FC236}">
                <a16:creationId xmlns:a16="http://schemas.microsoft.com/office/drawing/2014/main" id="{2F531DAA-1324-A8D6-65FE-7705DAE94361}"/>
              </a:ext>
            </a:extLst>
          </p:cNvPr>
          <p:cNvGraphicFramePr>
            <a:graphicFrameLocks noGrp="1"/>
          </p:cNvGraphicFramePr>
          <p:nvPr>
            <p:ph idx="1"/>
            <p:extLst>
              <p:ext uri="{D42A27DB-BD31-4B8C-83A1-F6EECF244321}">
                <p14:modId xmlns:p14="http://schemas.microsoft.com/office/powerpoint/2010/main" val="911783712"/>
              </p:ext>
            </p:extLst>
          </p:nvPr>
        </p:nvGraphicFramePr>
        <p:xfrm>
          <a:off x="4553734" y="2409830"/>
          <a:ext cx="6798539" cy="37052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984087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F98F79A4-A6C7-4101-B1E9-27E05CB7CF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3871489" cy="4096327"/>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12" name="Freeform: Shape 11">
            <a:extLst>
              <a:ext uri="{FF2B5EF4-FFF2-40B4-BE49-F238E27FC236}">
                <a16:creationId xmlns:a16="http://schemas.microsoft.com/office/drawing/2014/main" id="{31CE7A08-2184-4B99-ABC0-B40CD1D3F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871489" cy="4096327"/>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2">
              <a:alpha val="3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2" name="Title 1">
            <a:extLst>
              <a:ext uri="{FF2B5EF4-FFF2-40B4-BE49-F238E27FC236}">
                <a16:creationId xmlns:a16="http://schemas.microsoft.com/office/drawing/2014/main" id="{BA2586E5-F9FA-76F7-188F-19A66DD2E43A}"/>
              </a:ext>
            </a:extLst>
          </p:cNvPr>
          <p:cNvSpPr>
            <a:spLocks noGrp="1"/>
          </p:cNvSpPr>
          <p:nvPr>
            <p:ph type="title"/>
          </p:nvPr>
        </p:nvSpPr>
        <p:spPr>
          <a:xfrm>
            <a:off x="1102368" y="3306515"/>
            <a:ext cx="3826286" cy="3215373"/>
          </a:xfrm>
        </p:spPr>
        <p:txBody>
          <a:bodyPr>
            <a:normAutofit/>
          </a:bodyPr>
          <a:lstStyle/>
          <a:p>
            <a:pPr algn="ctr"/>
            <a:br>
              <a:rPr lang="en-US">
                <a:solidFill>
                  <a:schemeClr val="bg1"/>
                </a:solidFill>
              </a:rPr>
            </a:br>
            <a:r>
              <a:rPr lang="en-US">
                <a:solidFill>
                  <a:schemeClr val="bg1"/>
                </a:solidFill>
              </a:rPr>
              <a:t>My Health, Sacrifice &amp; Expenses </a:t>
            </a:r>
          </a:p>
        </p:txBody>
      </p:sp>
      <p:sp>
        <p:nvSpPr>
          <p:cNvPr id="14" name="Freeform: Shape 13">
            <a:extLst>
              <a:ext uri="{FF2B5EF4-FFF2-40B4-BE49-F238E27FC236}">
                <a16:creationId xmlns:a16="http://schemas.microsoft.com/office/drawing/2014/main" id="{79AFCB35-9C04-4524-A0B1-57FF6865D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7955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bg1"/>
          </a:solidFill>
          <a:ln w="9525" cap="flat">
            <a:noFill/>
            <a:prstDash val="solid"/>
            <a:miter/>
          </a:ln>
        </p:spPr>
        <p:txBody>
          <a:bodyPr wrap="square" rtlCol="0" anchor="ctr">
            <a:noAutofit/>
          </a:bodyPr>
          <a:lstStyle/>
          <a:p>
            <a:endParaRPr lang="en-US"/>
          </a:p>
        </p:txBody>
      </p:sp>
      <p:sp>
        <p:nvSpPr>
          <p:cNvPr id="16" name="Freeform: Shape 15">
            <a:extLst>
              <a:ext uri="{FF2B5EF4-FFF2-40B4-BE49-F238E27FC236}">
                <a16:creationId xmlns:a16="http://schemas.microsoft.com/office/drawing/2014/main" id="{D11AD2AD-0BA0-4DD3-8EEA-84686A0E71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9192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bg1"/>
          </a:solidFill>
          <a:ln w="9525" cap="flat">
            <a:noFill/>
            <a:prstDash val="solid"/>
            <a:miter/>
          </a:ln>
        </p:spPr>
        <p:txBody>
          <a:bodyPr wrap="square" rtlCol="0" anchor="ctr">
            <a:noAutofit/>
          </a:bodyPr>
          <a:lstStyle/>
          <a:p>
            <a:endParaRPr lang="en-US"/>
          </a:p>
        </p:txBody>
      </p:sp>
      <p:sp>
        <p:nvSpPr>
          <p:cNvPr id="18" name="Freeform: Shape 17">
            <a:extLst>
              <a:ext uri="{FF2B5EF4-FFF2-40B4-BE49-F238E27FC236}">
                <a16:creationId xmlns:a16="http://schemas.microsoft.com/office/drawing/2014/main" id="{9E5C5460-229E-46C8-A712-CC3179854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00654" y="4275786"/>
            <a:ext cx="2691346" cy="2582214"/>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0" name="Freeform: Shape 19">
            <a:extLst>
              <a:ext uri="{FF2B5EF4-FFF2-40B4-BE49-F238E27FC236}">
                <a16:creationId xmlns:a16="http://schemas.microsoft.com/office/drawing/2014/main" id="{2552FC29-9118-466F-940E-80C84EFDF0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00654" y="4275786"/>
            <a:ext cx="2691346" cy="2582214"/>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6">
              <a:alpha val="3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Content Placeholder 2">
            <a:extLst>
              <a:ext uri="{FF2B5EF4-FFF2-40B4-BE49-F238E27FC236}">
                <a16:creationId xmlns:a16="http://schemas.microsoft.com/office/drawing/2014/main" id="{2465A751-5622-D580-576D-45F740373ABB}"/>
              </a:ext>
            </a:extLst>
          </p:cNvPr>
          <p:cNvSpPr>
            <a:spLocks noGrp="1"/>
          </p:cNvSpPr>
          <p:nvPr>
            <p:ph idx="1"/>
          </p:nvPr>
        </p:nvSpPr>
        <p:spPr>
          <a:xfrm>
            <a:off x="5211448" y="706508"/>
            <a:ext cx="5217173" cy="4351338"/>
          </a:xfrm>
        </p:spPr>
        <p:txBody>
          <a:bodyPr>
            <a:normAutofit/>
          </a:bodyPr>
          <a:lstStyle/>
          <a:p>
            <a:r>
              <a:rPr lang="en-US" sz="1300" kern="0" dirty="0">
                <a:solidFill>
                  <a:schemeClr val="bg1"/>
                </a:solidFill>
                <a:effectLst/>
                <a:latin typeface="Garamond" panose="02020404030301010803" pitchFamily="18" charset="0"/>
                <a:ea typeface="Times New Roman" panose="02020603050405020304" pitchFamily="18" charset="0"/>
                <a:cs typeface="Arial" panose="020B0604020202020204" pitchFamily="34" charset="0"/>
              </a:rPr>
              <a:t>I sacrificed my health to ensure my mother had attention every moment. I didn't have the disease itself, but I felt like a secondary patient or, in a term I coined, a "secondary Parkinson's" who needed medical experts to guide me through the challenges. To me, secondary Parkinson's meant I did not have the Parkinson's physical symptoms, but I experienced all the signs my mother showed daily and the aftermath through her progression. The only problem was there was no support or help from another caregiver. </a:t>
            </a:r>
            <a:endParaRPr lang="en-US" sz="1300" kern="1600" dirty="0">
              <a:solidFill>
                <a:schemeClr val="bg1"/>
              </a:solidFill>
              <a:effectLst/>
              <a:latin typeface="Garamond" panose="02020404030301010803" pitchFamily="18" charset="0"/>
              <a:ea typeface="Calibri" panose="020F0502020204030204" pitchFamily="34" charset="0"/>
              <a:cs typeface="Arial" panose="020B0604020202020204" pitchFamily="34" charset="0"/>
            </a:endParaRPr>
          </a:p>
          <a:p>
            <a:r>
              <a:rPr lang="en-US" sz="1300" kern="0" dirty="0">
                <a:solidFill>
                  <a:schemeClr val="bg1"/>
                </a:solidFill>
                <a:effectLst/>
                <a:latin typeface="Garamond" panose="02020404030301010803" pitchFamily="18" charset="0"/>
                <a:ea typeface="Times New Roman" panose="02020603050405020304" pitchFamily="18" charset="0"/>
                <a:cs typeface="Arial" panose="020B0604020202020204" pitchFamily="34" charset="0"/>
              </a:rPr>
              <a:t>I had no time to exercise or concentrate on my own health. I have always valued fitness and try to exercise in my little spare time because of my jobs and family. I'd been a personal trainer in college and an avid basketball player, so fitness was a priority . . . until I devoted myself to my mother. </a:t>
            </a:r>
            <a:endParaRPr lang="en-US" sz="1300" kern="1600" dirty="0">
              <a:solidFill>
                <a:schemeClr val="bg1"/>
              </a:solidFill>
              <a:effectLst/>
              <a:latin typeface="Garamond" panose="02020404030301010803" pitchFamily="18" charset="0"/>
              <a:ea typeface="Calibri" panose="020F0502020204030204" pitchFamily="34" charset="0"/>
              <a:cs typeface="Arial" panose="020B0604020202020204" pitchFamily="34" charset="0"/>
            </a:endParaRPr>
          </a:p>
          <a:p>
            <a:r>
              <a:rPr lang="en-US" sz="1300" kern="0" dirty="0">
                <a:solidFill>
                  <a:schemeClr val="bg1"/>
                </a:solidFill>
                <a:effectLst/>
                <a:latin typeface="Garamond" panose="02020404030301010803" pitchFamily="18" charset="0"/>
                <a:ea typeface="Times New Roman" panose="02020603050405020304" pitchFamily="18" charset="0"/>
                <a:cs typeface="Arial" panose="020B0604020202020204" pitchFamily="34" charset="0"/>
              </a:rPr>
              <a:t>We spent a tremendous amount of money on trying to cure Mom or at least curtail the disease. We also didn’t have long-term insurance—who would have ever dreamed what would occur? Government help didn’t exist, and we didn’t know who to turn to. Towards the final year, we spent $12,000 a month for extra care alone because Mom needed constant supervision with her delusions and hallucinations from dementia. </a:t>
            </a:r>
            <a:endParaRPr lang="en-US" sz="1300" kern="1600" dirty="0">
              <a:solidFill>
                <a:schemeClr val="bg1"/>
              </a:solidFill>
              <a:effectLst/>
              <a:latin typeface="Garamond" panose="02020404030301010803" pitchFamily="18" charset="0"/>
              <a:ea typeface="Calibri" panose="020F0502020204030204" pitchFamily="34" charset="0"/>
              <a:cs typeface="Arial" panose="020B0604020202020204" pitchFamily="34" charset="0"/>
            </a:endParaRPr>
          </a:p>
          <a:p>
            <a:endParaRPr lang="en-US" sz="1300" dirty="0">
              <a:solidFill>
                <a:schemeClr val="bg1"/>
              </a:solidFill>
            </a:endParaRPr>
          </a:p>
        </p:txBody>
      </p:sp>
      <p:grpSp>
        <p:nvGrpSpPr>
          <p:cNvPr id="22" name="Graphic 185">
            <a:extLst>
              <a:ext uri="{FF2B5EF4-FFF2-40B4-BE49-F238E27FC236}">
                <a16:creationId xmlns:a16="http://schemas.microsoft.com/office/drawing/2014/main" id="{0C156BF8-7FF7-440F-BE2B-417DFFE8BFA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bg1"/>
          </a:solidFill>
        </p:grpSpPr>
        <p:sp>
          <p:nvSpPr>
            <p:cNvPr id="23" name="Freeform: Shape 22">
              <a:extLst>
                <a:ext uri="{FF2B5EF4-FFF2-40B4-BE49-F238E27FC236}">
                  <a16:creationId xmlns:a16="http://schemas.microsoft.com/office/drawing/2014/main" id="{B7067280-C3E7-4DF6-A345-B9FEF6EF8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A78365A8-666B-4417-9D3C-554E6E6B2C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E71CAAFA-0A31-4308-AB9F-B1C84ABDF9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96AB1D25-144D-4BB4-A45C-60B8A094F4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069F0FB4-779A-48FC-AC33-784F177C92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7704740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00AAC3-F374-19B5-DE28-3D7A4EC0EAD2}"/>
              </a:ext>
            </a:extLst>
          </p:cNvPr>
          <p:cNvSpPr>
            <a:spLocks noGrp="1"/>
          </p:cNvSpPr>
          <p:nvPr>
            <p:ph type="title"/>
          </p:nvPr>
        </p:nvSpPr>
        <p:spPr>
          <a:xfrm>
            <a:off x="761800" y="762001"/>
            <a:ext cx="5334197" cy="1708242"/>
          </a:xfrm>
        </p:spPr>
        <p:txBody>
          <a:bodyPr anchor="ctr">
            <a:normAutofit/>
          </a:bodyPr>
          <a:lstStyle/>
          <a:p>
            <a:r>
              <a:rPr lang="en-US" sz="4000" b="1" kern="0">
                <a:effectLst/>
                <a:latin typeface="Garamond" panose="02020404030301010803" pitchFamily="18" charset="0"/>
                <a:ea typeface="Times New Roman" panose="02020603050405020304" pitchFamily="18" charset="0"/>
                <a:cs typeface="Arial" panose="020B0604020202020204" pitchFamily="34" charset="0"/>
              </a:rPr>
              <a:t>The Male Caregiver</a:t>
            </a:r>
            <a:br>
              <a:rPr lang="en-US" sz="4000" kern="1600">
                <a:effectLst/>
                <a:latin typeface="Garamond" panose="02020404030301010803" pitchFamily="18" charset="0"/>
                <a:ea typeface="Calibri" panose="020F0502020204030204" pitchFamily="34" charset="0"/>
                <a:cs typeface="Arial" panose="020B0604020202020204" pitchFamily="34" charset="0"/>
              </a:rPr>
            </a:br>
            <a:endParaRPr lang="en-US" sz="4000"/>
          </a:p>
        </p:txBody>
      </p:sp>
      <p:sp>
        <p:nvSpPr>
          <p:cNvPr id="3" name="Content Placeholder 2">
            <a:extLst>
              <a:ext uri="{FF2B5EF4-FFF2-40B4-BE49-F238E27FC236}">
                <a16:creationId xmlns:a16="http://schemas.microsoft.com/office/drawing/2014/main" id="{68264478-560C-177E-5F21-DA9672446DD3}"/>
              </a:ext>
            </a:extLst>
          </p:cNvPr>
          <p:cNvSpPr>
            <a:spLocks noGrp="1"/>
          </p:cNvSpPr>
          <p:nvPr>
            <p:ph idx="1"/>
          </p:nvPr>
        </p:nvSpPr>
        <p:spPr>
          <a:xfrm>
            <a:off x="761800" y="2470244"/>
            <a:ext cx="5334197" cy="3769835"/>
          </a:xfrm>
        </p:spPr>
        <p:txBody>
          <a:bodyPr anchor="ctr">
            <a:normAutofit/>
          </a:bodyPr>
          <a:lstStyle/>
          <a:p>
            <a:r>
              <a:rPr lang="en-US" sz="2000" kern="0" dirty="0">
                <a:effectLst/>
                <a:latin typeface="Garamond" panose="02020404030301010803" pitchFamily="18" charset="0"/>
                <a:ea typeface="Times New Roman" panose="02020603050405020304" pitchFamily="18" charset="0"/>
                <a:cs typeface="Arial" panose="020B0604020202020204" pitchFamily="34" charset="0"/>
              </a:rPr>
              <a:t>Male caregivers suffer from the same challenges as women—depression, exhaustion, stress, fear, sadness, and resentment. I certainly did—although not resentment. I could never resent Mom. And men get just as burnt out as women caregivers. I got very burnt out and didn't take care of myself enough. That "strong" male image prevailed until I became ill. Then, I was forced to look back at what I was doing. And admit I couldn't do it all alone. And ask for help. </a:t>
            </a:r>
            <a:endParaRPr lang="en-US" sz="2000" kern="1600" dirty="0">
              <a:effectLst/>
              <a:latin typeface="Garamond" panose="02020404030301010803" pitchFamily="18" charset="0"/>
              <a:ea typeface="Calibri" panose="020F0502020204030204" pitchFamily="34" charset="0"/>
              <a:cs typeface="Arial" panose="020B0604020202020204" pitchFamily="34" charset="0"/>
            </a:endParaRPr>
          </a:p>
          <a:p>
            <a:pPr marL="0" indent="0">
              <a:buNone/>
            </a:pPr>
            <a:endParaRPr lang="en-US" sz="2000" dirty="0"/>
          </a:p>
        </p:txBody>
      </p:sp>
      <p:pic>
        <p:nvPicPr>
          <p:cNvPr id="6" name="Picture 5" descr="Wood human figure">
            <a:extLst>
              <a:ext uri="{FF2B5EF4-FFF2-40B4-BE49-F238E27FC236}">
                <a16:creationId xmlns:a16="http://schemas.microsoft.com/office/drawing/2014/main" id="{2ADC6A0F-DFA5-C5FA-5477-C6973956D22F}"/>
              </a:ext>
            </a:extLst>
          </p:cNvPr>
          <p:cNvPicPr>
            <a:picLocks noChangeAspect="1"/>
          </p:cNvPicPr>
          <p:nvPr/>
        </p:nvPicPr>
        <p:blipFill>
          <a:blip r:embed="rId2"/>
          <a:srcRect r="48163" b="-1"/>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1123505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58EA40-E527-FB17-90A8-A70727316584}"/>
              </a:ext>
            </a:extLst>
          </p:cNvPr>
          <p:cNvSpPr>
            <a:spLocks noGrp="1"/>
          </p:cNvSpPr>
          <p:nvPr>
            <p:ph type="title"/>
          </p:nvPr>
        </p:nvSpPr>
        <p:spPr>
          <a:xfrm>
            <a:off x="5297762" y="640080"/>
            <a:ext cx="6251110" cy="3566160"/>
          </a:xfrm>
        </p:spPr>
        <p:txBody>
          <a:bodyPr vert="horz" lIns="91440" tIns="45720" rIns="91440" bIns="45720" rtlCol="0" anchor="b">
            <a:normAutofit/>
          </a:bodyPr>
          <a:lstStyle/>
          <a:p>
            <a:r>
              <a:rPr lang="en-US" sz="5400"/>
              <a:t>Family</a:t>
            </a:r>
          </a:p>
        </p:txBody>
      </p:sp>
      <p:pic>
        <p:nvPicPr>
          <p:cNvPr id="7" name="Content Placeholder 6" descr="A collage of photos of people&#10;&#10;Description automatically generated">
            <a:extLst>
              <a:ext uri="{FF2B5EF4-FFF2-40B4-BE49-F238E27FC236}">
                <a16:creationId xmlns:a16="http://schemas.microsoft.com/office/drawing/2014/main" id="{56CEE157-BAFD-7113-014C-F6553FF4BF3C}"/>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t="1710" r="-1"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4"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04970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E2BA2BD9-7B54-4190-8F06-3EF3658A00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184F9D61-9303-40B4-9F7E-66A9B4EDC4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416414"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Two people holding each other's hands">
            <a:extLst>
              <a:ext uri="{FF2B5EF4-FFF2-40B4-BE49-F238E27FC236}">
                <a16:creationId xmlns:a16="http://schemas.microsoft.com/office/drawing/2014/main" id="{D0EFFB0D-34FC-095A-C2AE-612A2EFAAEA0}"/>
              </a:ext>
            </a:extLst>
          </p:cNvPr>
          <p:cNvPicPr>
            <a:picLocks noChangeAspect="1"/>
          </p:cNvPicPr>
          <p:nvPr/>
        </p:nvPicPr>
        <p:blipFill>
          <a:blip r:embed="rId2"/>
          <a:srcRect t="4801" b="5204"/>
          <a:stretch/>
        </p:blipFill>
        <p:spPr>
          <a:xfrm>
            <a:off x="-1" y="-1"/>
            <a:ext cx="11416413" cy="6858001"/>
          </a:xfrm>
          <a:prstGeom prst="rect">
            <a:avLst/>
          </a:prstGeom>
          <a:effectLst>
            <a:outerShdw blurRad="596900" dist="330200" dir="8820000" sx="87000" sy="87000" algn="ctr" rotWithShape="0">
              <a:srgbClr val="000000">
                <a:alpha val="29000"/>
              </a:srgbClr>
            </a:outerShdw>
          </a:effectLst>
        </p:spPr>
      </p:pic>
      <p:sp>
        <p:nvSpPr>
          <p:cNvPr id="14" name="Overlay">
            <a:extLst>
              <a:ext uri="{FF2B5EF4-FFF2-40B4-BE49-F238E27FC236}">
                <a16:creationId xmlns:a16="http://schemas.microsoft.com/office/drawing/2014/main" id="{648D746A-0359-4EAE-8CF9-062E28169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58714" y="258715"/>
            <a:ext cx="6858000" cy="6340569"/>
          </a:xfrm>
          <a:prstGeom prst="rect">
            <a:avLst/>
          </a:prstGeom>
          <a:gradFill>
            <a:gsLst>
              <a:gs pos="100000">
                <a:srgbClr val="000000">
                  <a:alpha val="0"/>
                </a:srgbClr>
              </a:gs>
              <a:gs pos="0">
                <a:schemeClr val="tx1"/>
              </a:gs>
              <a:gs pos="0">
                <a:srgbClr val="000000">
                  <a:alpha val="7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1">
            <a:extLst>
              <a:ext uri="{FF2B5EF4-FFF2-40B4-BE49-F238E27FC236}">
                <a16:creationId xmlns:a16="http://schemas.microsoft.com/office/drawing/2014/main" id="{AFAD7B51-CBB1-CCC5-BC46-E089B7547EE7}"/>
              </a:ext>
            </a:extLst>
          </p:cNvPr>
          <p:cNvSpPr>
            <a:spLocks noGrp="1" noChangeArrowheads="1"/>
          </p:cNvSpPr>
          <p:nvPr>
            <p:ph type="title"/>
          </p:nvPr>
        </p:nvSpPr>
        <p:spPr bwMode="auto">
          <a:xfrm>
            <a:off x="589558" y="1948171"/>
            <a:ext cx="4501057" cy="266131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b" anchorCtr="0" compatLnSpc="1">
            <a:prstTxWarp prst="textNoShape">
              <a:avLst/>
            </a:prstTxWarp>
            <a:normAutofit/>
          </a:bodyPr>
          <a:lstStyle/>
          <a:p>
            <a:pPr marL="0" marR="0" lvl="0" indent="0" fontAlgn="base">
              <a:spcAft>
                <a:spcPct val="0"/>
              </a:spcAft>
              <a:buClrTx/>
              <a:buSzTx/>
              <a:tabLst/>
            </a:pPr>
            <a:r>
              <a:rPr kumimoji="0" lang="en-US" altLang="en-US" sz="4800" b="0" i="0" u="none" strike="noStrike" cap="none" normalizeH="0" baseline="0">
                <a:ln>
                  <a:noFill/>
                </a:ln>
                <a:solidFill>
                  <a:srgbClr val="FFFFFF"/>
                </a:solidFill>
                <a:effectLst/>
              </a:rPr>
              <a:t>Steadfast family Support: Partner  </a:t>
            </a:r>
          </a:p>
        </p:txBody>
      </p:sp>
    </p:spTree>
    <p:extLst>
      <p:ext uri="{BB962C8B-B14F-4D97-AF65-F5344CB8AC3E}">
        <p14:creationId xmlns:p14="http://schemas.microsoft.com/office/powerpoint/2010/main" val="22651866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4053CBF-3932-45FF-8285-EE5146085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2E751C04-BEA6-446B-A678-9C74819EBD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8167"/>
            <a:ext cx="4834070" cy="2488150"/>
            <a:chOff x="6867015" y="-1"/>
            <a:chExt cx="5324985" cy="3251912"/>
          </a:xfrm>
          <a:solidFill>
            <a:schemeClr val="bg1">
              <a:alpha val="30000"/>
            </a:schemeClr>
          </a:solidFill>
        </p:grpSpPr>
        <p:sp>
          <p:nvSpPr>
            <p:cNvPr id="13" name="Freeform: Shape 12">
              <a:extLst>
                <a:ext uri="{FF2B5EF4-FFF2-40B4-BE49-F238E27FC236}">
                  <a16:creationId xmlns:a16="http://schemas.microsoft.com/office/drawing/2014/main" id="{2625A013-D9BE-43C4-AF21-6F2B003EFB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7875715-EC2E-457F-851D-F6C817685F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F7E41CC6-0C83-40EE-80BB-79394D9E9B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0603498-5DFE-4D26-BFB5-C9269C9BD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994DA276-396B-954C-1D63-132BC7B76487}"/>
              </a:ext>
            </a:extLst>
          </p:cNvPr>
          <p:cNvSpPr>
            <a:spLocks noGrp="1"/>
          </p:cNvSpPr>
          <p:nvPr>
            <p:ph type="title"/>
          </p:nvPr>
        </p:nvSpPr>
        <p:spPr>
          <a:xfrm>
            <a:off x="3027924" y="991261"/>
            <a:ext cx="5754696" cy="1837349"/>
          </a:xfrm>
        </p:spPr>
        <p:txBody>
          <a:bodyPr>
            <a:normAutofit/>
          </a:bodyPr>
          <a:lstStyle/>
          <a:p>
            <a:pPr algn="ctr"/>
            <a:r>
              <a:rPr lang="en-US" sz="3600" dirty="0">
                <a:solidFill>
                  <a:schemeClr val="tx2"/>
                </a:solidFill>
              </a:rPr>
              <a:t>My Wife, </a:t>
            </a:r>
            <a:r>
              <a:rPr lang="en-US" sz="3600" b="1" kern="0" dirty="0">
                <a:solidFill>
                  <a:schemeClr val="tx2"/>
                </a:solidFill>
                <a:effectLst/>
                <a:latin typeface="Garamond" panose="02020404030301010803" pitchFamily="18" charset="0"/>
                <a:ea typeface="Times New Roman" panose="02020603050405020304" pitchFamily="18" charset="0"/>
                <a:cs typeface="Arial" panose="020B0604020202020204" pitchFamily="34" charset="0"/>
              </a:rPr>
              <a:t>Grether</a:t>
            </a:r>
            <a:br>
              <a:rPr lang="en-US" sz="3600" kern="1600" dirty="0">
                <a:solidFill>
                  <a:schemeClr val="tx2"/>
                </a:solidFill>
                <a:effectLst/>
                <a:latin typeface="Garamond" panose="02020404030301010803" pitchFamily="18" charset="0"/>
                <a:ea typeface="Calibri" panose="020F0502020204030204" pitchFamily="34" charset="0"/>
                <a:cs typeface="Arial" panose="020B0604020202020204" pitchFamily="34" charset="0"/>
              </a:rPr>
            </a:br>
            <a:endParaRPr lang="en-US" sz="3600" dirty="0">
              <a:solidFill>
                <a:schemeClr val="tx2"/>
              </a:solidFill>
            </a:endParaRPr>
          </a:p>
        </p:txBody>
      </p:sp>
      <p:sp>
        <p:nvSpPr>
          <p:cNvPr id="3" name="Content Placeholder 2">
            <a:extLst>
              <a:ext uri="{FF2B5EF4-FFF2-40B4-BE49-F238E27FC236}">
                <a16:creationId xmlns:a16="http://schemas.microsoft.com/office/drawing/2014/main" id="{4CB60D20-E098-F3BE-D7CF-28167EBE33FC}"/>
              </a:ext>
            </a:extLst>
          </p:cNvPr>
          <p:cNvSpPr>
            <a:spLocks noGrp="1"/>
          </p:cNvSpPr>
          <p:nvPr>
            <p:ph idx="1"/>
          </p:nvPr>
        </p:nvSpPr>
        <p:spPr>
          <a:xfrm>
            <a:off x="3050412" y="2979336"/>
            <a:ext cx="5709721" cy="2430864"/>
          </a:xfrm>
        </p:spPr>
        <p:txBody>
          <a:bodyPr anchor="t">
            <a:normAutofit/>
          </a:bodyPr>
          <a:lstStyle/>
          <a:p>
            <a:r>
              <a:rPr lang="en-US" sz="2000" kern="0" dirty="0">
                <a:solidFill>
                  <a:schemeClr val="tx2"/>
                </a:solidFill>
                <a:effectLst/>
                <a:latin typeface="Garamond" panose="02020404030301010803" pitchFamily="18" charset="0"/>
                <a:ea typeface="Times New Roman" panose="02020603050405020304" pitchFamily="18" charset="0"/>
                <a:cs typeface="Arial" panose="020B0604020202020204" pitchFamily="34" charset="0"/>
              </a:rPr>
              <a:t>How PD Affected Our Relationship</a:t>
            </a:r>
            <a:endParaRPr lang="en-US" sz="2000" kern="1600" dirty="0">
              <a:solidFill>
                <a:schemeClr val="tx2"/>
              </a:solidFill>
              <a:effectLst/>
              <a:latin typeface="Garamond" panose="02020404030301010803" pitchFamily="18" charset="0"/>
              <a:ea typeface="Calibri" panose="020F0502020204030204" pitchFamily="34" charset="0"/>
              <a:cs typeface="Arial" panose="020B0604020202020204" pitchFamily="34" charset="0"/>
            </a:endParaRPr>
          </a:p>
          <a:p>
            <a:r>
              <a:rPr lang="en-US" sz="2000" dirty="0">
                <a:solidFill>
                  <a:schemeClr val="tx2"/>
                </a:solidFill>
              </a:rPr>
              <a:t>My Wife and My Mother… a special relationship</a:t>
            </a:r>
          </a:p>
          <a:p>
            <a:r>
              <a:rPr lang="en-US" sz="2000" kern="0" dirty="0">
                <a:solidFill>
                  <a:schemeClr val="tx2"/>
                </a:solidFill>
                <a:effectLst/>
                <a:latin typeface="Garamond" panose="02020404030301010803" pitchFamily="18" charset="0"/>
                <a:ea typeface="Times New Roman" panose="02020603050405020304" pitchFamily="18" charset="0"/>
                <a:cs typeface="Arial" panose="020B0604020202020204" pitchFamily="34" charset="0"/>
              </a:rPr>
              <a:t>My Partner's Support and Participation</a:t>
            </a:r>
            <a:endParaRPr lang="en-US" sz="2000" kern="1600" dirty="0">
              <a:solidFill>
                <a:schemeClr val="tx2"/>
              </a:solidFill>
              <a:effectLst/>
              <a:latin typeface="Garamond" panose="02020404030301010803" pitchFamily="18" charset="0"/>
              <a:ea typeface="Calibri" panose="020F0502020204030204" pitchFamily="34" charset="0"/>
              <a:cs typeface="Arial" panose="020B0604020202020204" pitchFamily="34" charset="0"/>
            </a:endParaRPr>
          </a:p>
          <a:p>
            <a:r>
              <a:rPr lang="en-US" sz="2000" kern="0" dirty="0">
                <a:solidFill>
                  <a:schemeClr val="tx2"/>
                </a:solidFill>
                <a:effectLst/>
                <a:latin typeface="Garamond" panose="02020404030301010803" pitchFamily="18" charset="0"/>
                <a:ea typeface="Times New Roman" panose="02020603050405020304" pitchFamily="18" charset="0"/>
                <a:cs typeface="Arial" panose="020B0604020202020204" pitchFamily="34" charset="0"/>
              </a:rPr>
              <a:t>Emotional Resources</a:t>
            </a:r>
            <a:endParaRPr lang="en-US" sz="2000" kern="1600" dirty="0">
              <a:solidFill>
                <a:schemeClr val="tx2"/>
              </a:solidFill>
              <a:effectLst/>
              <a:latin typeface="Garamond" panose="02020404030301010803" pitchFamily="18" charset="0"/>
              <a:ea typeface="Calibri" panose="020F0502020204030204" pitchFamily="34" charset="0"/>
              <a:cs typeface="Arial" panose="020B0604020202020204" pitchFamily="34" charset="0"/>
            </a:endParaRPr>
          </a:p>
          <a:p>
            <a:endParaRPr lang="en-US" sz="2000" dirty="0">
              <a:solidFill>
                <a:schemeClr val="tx2"/>
              </a:solidFill>
            </a:endParaRPr>
          </a:p>
        </p:txBody>
      </p:sp>
      <p:grpSp>
        <p:nvGrpSpPr>
          <p:cNvPr id="18" name="Group 17">
            <a:extLst>
              <a:ext uri="{FF2B5EF4-FFF2-40B4-BE49-F238E27FC236}">
                <a16:creationId xmlns:a16="http://schemas.microsoft.com/office/drawing/2014/main" id="{B63ACBA3-DEFD-4C6D-BBA0-64468FA99C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19" name="Freeform: Shape 18">
              <a:extLst>
                <a:ext uri="{FF2B5EF4-FFF2-40B4-BE49-F238E27FC236}">
                  <a16:creationId xmlns:a16="http://schemas.microsoft.com/office/drawing/2014/main" id="{62F7819D-2B89-4D80-A1C3-8B318116BA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7065990-2350-41B3-858B-20EF8744F2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8DA7EC7-CAA0-4665-AA29-BFBA806ECA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2" name="Freeform: Shape 21">
              <a:extLst>
                <a:ext uri="{FF2B5EF4-FFF2-40B4-BE49-F238E27FC236}">
                  <a16:creationId xmlns:a16="http://schemas.microsoft.com/office/drawing/2014/main" id="{B1132A14-489F-4CED-B626-2A1711C987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6533770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98AAB5-9A3A-3EDC-3A01-AB53EDB7D8D0}"/>
              </a:ext>
            </a:extLst>
          </p:cNvPr>
          <p:cNvSpPr>
            <a:spLocks noGrp="1"/>
          </p:cNvSpPr>
          <p:nvPr>
            <p:ph type="title"/>
          </p:nvPr>
        </p:nvSpPr>
        <p:spPr>
          <a:xfrm>
            <a:off x="890338" y="640080"/>
            <a:ext cx="3734014" cy="3566160"/>
          </a:xfrm>
        </p:spPr>
        <p:txBody>
          <a:bodyPr vert="horz" lIns="91440" tIns="45720" rIns="91440" bIns="45720" rtlCol="0" anchor="b">
            <a:normAutofit/>
          </a:bodyPr>
          <a:lstStyle/>
          <a:p>
            <a:r>
              <a:rPr lang="en-US" sz="5400"/>
              <a:t>Forever in out hearts </a:t>
            </a:r>
          </a:p>
        </p:txBody>
      </p:sp>
      <p:sp>
        <p:nvSpPr>
          <p:cNvPr id="11"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collage of a family photo&#10;&#10;Description automatically generated">
            <a:extLst>
              <a:ext uri="{FF2B5EF4-FFF2-40B4-BE49-F238E27FC236}">
                <a16:creationId xmlns:a16="http://schemas.microsoft.com/office/drawing/2014/main" id="{CA42FDF2-8312-2ECE-546D-AD0A00C8C07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t="17500" r="-1" b="1595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3427842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hand of two adults and a kid on top of each other">
            <a:extLst>
              <a:ext uri="{FF2B5EF4-FFF2-40B4-BE49-F238E27FC236}">
                <a16:creationId xmlns:a16="http://schemas.microsoft.com/office/drawing/2014/main" id="{F654560B-5965-DCDD-7C08-3713EA048E54}"/>
              </a:ext>
            </a:extLst>
          </p:cNvPr>
          <p:cNvPicPr>
            <a:picLocks noChangeAspect="1"/>
          </p:cNvPicPr>
          <p:nvPr/>
        </p:nvPicPr>
        <p:blipFill>
          <a:blip r:embed="rId2"/>
          <a:srcRect t="15369"/>
          <a:stretch/>
        </p:blipFill>
        <p:spPr>
          <a:xfrm>
            <a:off x="20" y="-7619"/>
            <a:ext cx="12191979" cy="6887364"/>
          </a:xfrm>
          <a:prstGeom prst="rect">
            <a:avLst/>
          </a:prstGeom>
        </p:spPr>
      </p:pic>
      <p:sp>
        <p:nvSpPr>
          <p:cNvPr id="10" name="Rectangle 9">
            <a:extLst>
              <a:ext uri="{FF2B5EF4-FFF2-40B4-BE49-F238E27FC236}">
                <a16:creationId xmlns:a16="http://schemas.microsoft.com/office/drawing/2014/main" id="{4D60F200-5EB0-B223-2439-C96C67F0FE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20"/>
            <a:ext cx="5566593" cy="6887364"/>
          </a:xfrm>
          <a:prstGeom prst="rect">
            <a:avLst/>
          </a:prstGeom>
          <a:gradFill flip="none" rotWithShape="1">
            <a:gsLst>
              <a:gs pos="21000">
                <a:srgbClr val="000000">
                  <a:alpha val="62000"/>
                </a:srgbClr>
              </a:gs>
              <a:gs pos="100000">
                <a:srgbClr val="000000">
                  <a:alpha val="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067CD3-146F-6228-E362-39AA720C25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63442" y="855815"/>
            <a:ext cx="6887365" cy="5160474"/>
          </a:xfrm>
          <a:prstGeom prst="rect">
            <a:avLst/>
          </a:prstGeom>
          <a:gradFill flip="none" rotWithShape="1">
            <a:gsLst>
              <a:gs pos="0">
                <a:schemeClr val="accent5">
                  <a:lumMod val="75000"/>
                  <a:alpha val="91000"/>
                </a:schemeClr>
              </a:gs>
              <a:gs pos="83000">
                <a:schemeClr val="accent5">
                  <a:alpha val="0"/>
                </a:schemeClr>
              </a:gs>
            </a:gsLst>
            <a:lin ang="51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4" name="Rectangle 13">
            <a:extLst>
              <a:ext uri="{FF2B5EF4-FFF2-40B4-BE49-F238E27FC236}">
                <a16:creationId xmlns:a16="http://schemas.microsoft.com/office/drawing/2014/main" id="{271C7E5C-A0F8-E9FA-56DB-31A257FD4E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7648"/>
            <a:ext cx="2079513" cy="6865647"/>
          </a:xfrm>
          <a:prstGeom prst="rect">
            <a:avLst/>
          </a:prstGeom>
          <a:gradFill flip="none" rotWithShape="1">
            <a:gsLst>
              <a:gs pos="5000">
                <a:schemeClr val="accent5"/>
              </a:gs>
              <a:gs pos="49000">
                <a:schemeClr val="accent5">
                  <a:alpha val="0"/>
                </a:schemeClr>
              </a:gs>
            </a:gsLst>
            <a:lin ang="21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3F70A3C-4474-2A39-470C-FD55A88375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7706777" y="3068761"/>
            <a:ext cx="4504659" cy="3789239"/>
          </a:xfrm>
          <a:prstGeom prst="rect">
            <a:avLst/>
          </a:prstGeom>
          <a:gradFill flip="none" rotWithShape="1">
            <a:gsLst>
              <a:gs pos="0">
                <a:schemeClr val="accent5"/>
              </a:gs>
              <a:gs pos="60000">
                <a:schemeClr val="accent5">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8" name="Rectangle 17">
            <a:extLst>
              <a:ext uri="{FF2B5EF4-FFF2-40B4-BE49-F238E27FC236}">
                <a16:creationId xmlns:a16="http://schemas.microsoft.com/office/drawing/2014/main" id="{BAC3F7D4-9613-0E1F-901C-98FE831DEB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8774557" y="-6485"/>
            <a:ext cx="3427160" cy="6879745"/>
          </a:xfrm>
          <a:prstGeom prst="rect">
            <a:avLst/>
          </a:prstGeom>
          <a:gradFill flip="none" rotWithShape="1">
            <a:gsLst>
              <a:gs pos="5000">
                <a:schemeClr val="accent2"/>
              </a:gs>
              <a:gs pos="49000">
                <a:schemeClr val="accent5">
                  <a:lumMod val="60000"/>
                  <a:lumOff val="40000"/>
                  <a:alpha val="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FD5167C-AF48-26F0-7A9F-3F76433748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64705" y="-1061856"/>
            <a:ext cx="3682024" cy="12211438"/>
          </a:xfrm>
          <a:prstGeom prst="rect">
            <a:avLst/>
          </a:prstGeom>
          <a:gradFill>
            <a:gsLst>
              <a:gs pos="0">
                <a:schemeClr val="accent5"/>
              </a:gs>
              <a:gs pos="65000">
                <a:schemeClr val="accent2">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87B30A01-FCA8-86A5-A840-C32A3BE2ED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 y="-7639"/>
            <a:ext cx="4879823" cy="6887373"/>
          </a:xfrm>
          <a:prstGeom prst="rect">
            <a:avLst/>
          </a:prstGeom>
          <a:gradFill>
            <a:gsLst>
              <a:gs pos="0">
                <a:schemeClr val="accent2">
                  <a:alpha val="70000"/>
                </a:schemeClr>
              </a:gs>
              <a:gs pos="44000">
                <a:schemeClr val="accent5">
                  <a:lumMod val="60000"/>
                  <a:lumOff val="40000"/>
                  <a:alpha val="0"/>
                </a:schemeClr>
              </a:gs>
            </a:gsLst>
            <a:lin ang="9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1">
            <a:extLst>
              <a:ext uri="{FF2B5EF4-FFF2-40B4-BE49-F238E27FC236}">
                <a16:creationId xmlns:a16="http://schemas.microsoft.com/office/drawing/2014/main" id="{96ECE283-0E9F-3054-9E23-2637E1979F9B}"/>
              </a:ext>
            </a:extLst>
          </p:cNvPr>
          <p:cNvSpPr>
            <a:spLocks noGrp="1" noChangeArrowheads="1"/>
          </p:cNvSpPr>
          <p:nvPr>
            <p:ph type="title"/>
          </p:nvPr>
        </p:nvSpPr>
        <p:spPr bwMode="auto">
          <a:xfrm>
            <a:off x="859028" y="2155188"/>
            <a:ext cx="4160233" cy="283927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b" anchorCtr="0" compatLnSpc="1">
            <a:prstTxWarp prst="textNoShape">
              <a:avLst/>
            </a:prstTxWarp>
            <a:normAutofit/>
          </a:bodyPr>
          <a:lstStyle/>
          <a:p>
            <a:pPr marL="0" marR="0" lvl="0" indent="0" fontAlgn="base">
              <a:spcAft>
                <a:spcPct val="0"/>
              </a:spcAft>
              <a:buClrTx/>
              <a:buSzTx/>
              <a:tabLst/>
            </a:pPr>
            <a:r>
              <a:rPr kumimoji="0" lang="en-US" altLang="en-US" sz="4000" b="0" i="0" u="none" strike="noStrike" cap="none" normalizeH="0" baseline="0">
                <a:ln>
                  <a:noFill/>
                </a:ln>
                <a:solidFill>
                  <a:srgbClr val="FFFFFF"/>
                </a:solidFill>
                <a:effectLst/>
              </a:rPr>
              <a:t>Steadfast family Support: Children </a:t>
            </a:r>
          </a:p>
        </p:txBody>
      </p:sp>
    </p:spTree>
    <p:extLst>
      <p:ext uri="{BB962C8B-B14F-4D97-AF65-F5344CB8AC3E}">
        <p14:creationId xmlns:p14="http://schemas.microsoft.com/office/powerpoint/2010/main" val="3685733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0BD118-407C-1448-AECE-B776B080217E}"/>
              </a:ext>
            </a:extLst>
          </p:cNvPr>
          <p:cNvSpPr>
            <a:spLocks noGrp="1"/>
          </p:cNvSpPr>
          <p:nvPr>
            <p:ph type="title"/>
          </p:nvPr>
        </p:nvSpPr>
        <p:spPr>
          <a:xfrm>
            <a:off x="761803" y="350196"/>
            <a:ext cx="4646904" cy="1624520"/>
          </a:xfrm>
        </p:spPr>
        <p:txBody>
          <a:bodyPr anchor="ctr">
            <a:normAutofit/>
          </a:bodyPr>
          <a:lstStyle/>
          <a:p>
            <a:r>
              <a:rPr lang="en-US" sz="4000" dirty="0"/>
              <a:t>Purpose </a:t>
            </a:r>
          </a:p>
        </p:txBody>
      </p:sp>
      <p:sp>
        <p:nvSpPr>
          <p:cNvPr id="3" name="Content Placeholder 2">
            <a:extLst>
              <a:ext uri="{FF2B5EF4-FFF2-40B4-BE49-F238E27FC236}">
                <a16:creationId xmlns:a16="http://schemas.microsoft.com/office/drawing/2014/main" id="{EFFDAA14-7793-9361-3A02-9E2507867402}"/>
              </a:ext>
            </a:extLst>
          </p:cNvPr>
          <p:cNvSpPr>
            <a:spLocks noGrp="1"/>
          </p:cNvSpPr>
          <p:nvPr>
            <p:ph idx="1"/>
          </p:nvPr>
        </p:nvSpPr>
        <p:spPr>
          <a:xfrm>
            <a:off x="761802" y="2743200"/>
            <a:ext cx="4646905" cy="3613149"/>
          </a:xfrm>
        </p:spPr>
        <p:txBody>
          <a:bodyPr anchor="ctr">
            <a:normAutofit/>
          </a:bodyPr>
          <a:lstStyle/>
          <a:p>
            <a:r>
              <a:rPr lang="en-US" sz="1700" kern="0" dirty="0">
                <a:effectLst/>
                <a:latin typeface="Garamond" panose="02020404030301010803" pitchFamily="18" charset="0"/>
                <a:ea typeface="Times New Roman" panose="02020603050405020304" pitchFamily="18" charset="0"/>
                <a:cs typeface="Arial" panose="020B0604020202020204" pitchFamily="34" charset="0"/>
              </a:rPr>
              <a:t>The book is a heartfelt and often heart-wrenching recollection of the beginnings of her Parkinson’s disease symptoms to the inevitable end. This book, too, is primarily for relatives and caregivers of those with Parkinson’s.</a:t>
            </a:r>
          </a:p>
          <a:p>
            <a:r>
              <a:rPr lang="en-US" sz="1700" kern="0" dirty="0">
                <a:effectLst/>
                <a:latin typeface="Garamond" panose="02020404030301010803" pitchFamily="18" charset="0"/>
                <a:ea typeface="Times New Roman" panose="02020603050405020304" pitchFamily="18" charset="0"/>
                <a:cs typeface="Arial" panose="020B0604020202020204" pitchFamily="34" charset="0"/>
              </a:rPr>
              <a:t>However, I also want to reach those who are not aware of Parkinson’s throughout the world. Until we ensure that others outside the local or regional Parkinson’s community are made aware, a cure will be further from our grasp. Others, too, may find the book helpful, especially for those suffering from associated diseases. </a:t>
            </a:r>
            <a:endParaRPr lang="en-US" sz="1700" kern="1600" dirty="0">
              <a:effectLst/>
              <a:latin typeface="Garamond" panose="02020404030301010803" pitchFamily="18" charset="0"/>
              <a:ea typeface="Calibri" panose="020F0502020204030204" pitchFamily="34" charset="0"/>
              <a:cs typeface="Arial" panose="020B0604020202020204" pitchFamily="34" charset="0"/>
            </a:endParaRPr>
          </a:p>
          <a:p>
            <a:endParaRPr lang="en-US" sz="1700" kern="1600" dirty="0">
              <a:effectLst/>
              <a:latin typeface="Garamond" panose="02020404030301010803" pitchFamily="18" charset="0"/>
              <a:ea typeface="Calibri" panose="020F0502020204030204" pitchFamily="34" charset="0"/>
              <a:cs typeface="Arial" panose="020B0604020202020204" pitchFamily="34" charset="0"/>
            </a:endParaRPr>
          </a:p>
          <a:p>
            <a:endParaRPr lang="en-US" sz="1700" dirty="0"/>
          </a:p>
        </p:txBody>
      </p:sp>
      <p:pic>
        <p:nvPicPr>
          <p:cNvPr id="5" name="Picture 4" descr="Open book">
            <a:extLst>
              <a:ext uri="{FF2B5EF4-FFF2-40B4-BE49-F238E27FC236}">
                <a16:creationId xmlns:a16="http://schemas.microsoft.com/office/drawing/2014/main" id="{3D4F8553-5C3E-D005-5F67-D6D6BCE5CDBC}"/>
              </a:ext>
            </a:extLst>
          </p:cNvPr>
          <p:cNvPicPr>
            <a:picLocks noChangeAspect="1"/>
          </p:cNvPicPr>
          <p:nvPr/>
        </p:nvPicPr>
        <p:blipFill>
          <a:blip r:embed="rId2"/>
          <a:srcRect l="19647" r="20952" b="-2"/>
          <a:stretch/>
        </p:blipFill>
        <p:spPr>
          <a:xfrm>
            <a:off x="6096000" y="1"/>
            <a:ext cx="6102825" cy="6858000"/>
          </a:xfrm>
          <a:prstGeom prst="rect">
            <a:avLst/>
          </a:prstGeom>
        </p:spPr>
      </p:pic>
    </p:spTree>
    <p:extLst>
      <p:ext uri="{BB962C8B-B14F-4D97-AF65-F5344CB8AC3E}">
        <p14:creationId xmlns:p14="http://schemas.microsoft.com/office/powerpoint/2010/main" val="23601921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643F62-FB0D-74A6-A338-3F5A16811C6D}"/>
              </a:ext>
            </a:extLst>
          </p:cNvPr>
          <p:cNvSpPr>
            <a:spLocks noGrp="1"/>
          </p:cNvSpPr>
          <p:nvPr>
            <p:ph type="title"/>
          </p:nvPr>
        </p:nvSpPr>
        <p:spPr>
          <a:xfrm>
            <a:off x="640080" y="325369"/>
            <a:ext cx="4368602" cy="1956841"/>
          </a:xfrm>
        </p:spPr>
        <p:txBody>
          <a:bodyPr anchor="b">
            <a:normAutofit/>
          </a:bodyPr>
          <a:lstStyle/>
          <a:p>
            <a:r>
              <a:rPr lang="en-US" sz="5400"/>
              <a:t>Our Children </a:t>
            </a:r>
          </a:p>
        </p:txBody>
      </p:sp>
      <p:sp>
        <p:nvSpPr>
          <p:cNvPr id="2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816A445-9D18-4938-A5B3-47B805F560DA}"/>
              </a:ext>
            </a:extLst>
          </p:cNvPr>
          <p:cNvSpPr>
            <a:spLocks noGrp="1"/>
          </p:cNvSpPr>
          <p:nvPr>
            <p:ph idx="1"/>
          </p:nvPr>
        </p:nvSpPr>
        <p:spPr>
          <a:xfrm>
            <a:off x="640080" y="2872899"/>
            <a:ext cx="4243589" cy="3320668"/>
          </a:xfrm>
        </p:spPr>
        <p:txBody>
          <a:bodyPr>
            <a:normAutofit/>
          </a:bodyPr>
          <a:lstStyle/>
          <a:p>
            <a:r>
              <a:rPr lang="en-US" sz="2200" b="1" kern="1600">
                <a:effectLst/>
                <a:latin typeface="Garamond" panose="02020404030301010803" pitchFamily="18" charset="0"/>
                <a:ea typeface="Calibri" panose="020F0502020204030204" pitchFamily="34" charset="0"/>
                <a:cs typeface="Arial" panose="020B0604020202020204" pitchFamily="34" charset="0"/>
              </a:rPr>
              <a:t>Caring for the Children</a:t>
            </a:r>
          </a:p>
          <a:p>
            <a:r>
              <a:rPr lang="en-US" sz="2200" b="1" kern="1600">
                <a:effectLst/>
                <a:latin typeface="Garamond" panose="02020404030301010803" pitchFamily="18" charset="0"/>
                <a:ea typeface="Calibri" panose="020F0502020204030204" pitchFamily="34" charset="0"/>
                <a:cs typeface="Arial" panose="020B0604020202020204" pitchFamily="34" charset="0"/>
              </a:rPr>
              <a:t>The Children: Brooke</a:t>
            </a:r>
            <a:endParaRPr lang="en-US" sz="2200" kern="1600">
              <a:effectLst/>
              <a:latin typeface="Garamond" panose="02020404030301010803" pitchFamily="18" charset="0"/>
              <a:ea typeface="Calibri" panose="020F0502020204030204" pitchFamily="34" charset="0"/>
              <a:cs typeface="Arial" panose="020B0604020202020204" pitchFamily="34" charset="0"/>
            </a:endParaRPr>
          </a:p>
          <a:p>
            <a:r>
              <a:rPr lang="en-US" sz="2200" b="1" kern="1600">
                <a:effectLst/>
                <a:latin typeface="Garamond" panose="02020404030301010803" pitchFamily="18" charset="0"/>
                <a:ea typeface="Calibri" panose="020F0502020204030204" pitchFamily="34" charset="0"/>
                <a:cs typeface="Arial" panose="020B0604020202020204" pitchFamily="34" charset="0"/>
              </a:rPr>
              <a:t>The Children: Joshua and Eli</a:t>
            </a:r>
            <a:endParaRPr lang="en-US" sz="2200" kern="1600">
              <a:effectLst/>
              <a:latin typeface="Garamond" panose="02020404030301010803" pitchFamily="18" charset="0"/>
              <a:ea typeface="Calibri" panose="020F0502020204030204" pitchFamily="34" charset="0"/>
              <a:cs typeface="Arial" panose="020B0604020202020204" pitchFamily="34" charset="0"/>
            </a:endParaRPr>
          </a:p>
          <a:p>
            <a:r>
              <a:rPr lang="en-US" sz="2200" b="1" kern="1600">
                <a:effectLst/>
                <a:latin typeface="Garamond" panose="02020404030301010803" pitchFamily="18" charset="0"/>
                <a:ea typeface="Calibri" panose="020F0502020204030204" pitchFamily="34" charset="0"/>
                <a:cs typeface="Arial" panose="020B0604020202020204" pitchFamily="34" charset="0"/>
              </a:rPr>
              <a:t>Mom and the Children</a:t>
            </a:r>
            <a:endParaRPr lang="en-US" sz="2200" kern="1600">
              <a:effectLst/>
              <a:latin typeface="Garamond" panose="02020404030301010803" pitchFamily="18" charset="0"/>
              <a:ea typeface="Calibri" panose="020F0502020204030204" pitchFamily="34" charset="0"/>
              <a:cs typeface="Arial" panose="020B0604020202020204" pitchFamily="34" charset="0"/>
            </a:endParaRPr>
          </a:p>
          <a:p>
            <a:endParaRPr lang="en-US" sz="2200" kern="1600">
              <a:effectLst/>
              <a:latin typeface="Garamond" panose="02020404030301010803" pitchFamily="18" charset="0"/>
              <a:ea typeface="Calibri" panose="020F0502020204030204" pitchFamily="34" charset="0"/>
              <a:cs typeface="Arial" panose="020B0604020202020204" pitchFamily="34" charset="0"/>
            </a:endParaRPr>
          </a:p>
          <a:p>
            <a:endParaRPr lang="en-US" sz="2200"/>
          </a:p>
        </p:txBody>
      </p:sp>
      <p:pic>
        <p:nvPicPr>
          <p:cNvPr id="7" name="Picture 6" descr="A collage of a family&#10;&#10;Description automatically generated">
            <a:extLst>
              <a:ext uri="{FF2B5EF4-FFF2-40B4-BE49-F238E27FC236}">
                <a16:creationId xmlns:a16="http://schemas.microsoft.com/office/drawing/2014/main" id="{0B2CDF02-EEC8-2DCF-2B7D-D6AB878126FE}"/>
              </a:ext>
            </a:extLst>
          </p:cNvPr>
          <p:cNvPicPr>
            <a:picLocks noChangeAspect="1"/>
          </p:cNvPicPr>
          <p:nvPr/>
        </p:nvPicPr>
        <p:blipFill>
          <a:blip r:embed="rId2" cstate="print">
            <a:extLst>
              <a:ext uri="{28A0092B-C50C-407E-A947-70E740481C1C}">
                <a14:useLocalDpi xmlns:a14="http://schemas.microsoft.com/office/drawing/2010/main" val="0"/>
              </a:ext>
            </a:extLst>
          </a:blip>
          <a:srcRect t="7416" b="26285"/>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2107324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1" name="Group 10">
            <a:extLst>
              <a:ext uri="{FF2B5EF4-FFF2-40B4-BE49-F238E27FC236}">
                <a16:creationId xmlns:a16="http://schemas.microsoft.com/office/drawing/2014/main" id="{5D1A9D8B-3117-4D9D-BDA4-DD81895098B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7467600" cy="6858000"/>
            <a:chOff x="7467600" y="0"/>
            <a:chExt cx="4724400" cy="6858000"/>
          </a:xfrm>
        </p:grpSpPr>
        <p:sp>
          <p:nvSpPr>
            <p:cNvPr id="12" name="Rectangle 11">
              <a:extLst>
                <a:ext uri="{FF2B5EF4-FFF2-40B4-BE49-F238E27FC236}">
                  <a16:creationId xmlns:a16="http://schemas.microsoft.com/office/drawing/2014/main" id="{A7877B25-8C10-4C8D-BC88-BF3C557F8F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54F0DD86-96CD-4F5F-BA4D-FFC17F2D6C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5" name="Freeform: Shape 14">
            <a:extLst>
              <a:ext uri="{FF2B5EF4-FFF2-40B4-BE49-F238E27FC236}">
                <a16:creationId xmlns:a16="http://schemas.microsoft.com/office/drawing/2014/main" id="{BD92035A-AA2F-4CD8-A556-1CE8BDEC7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69701" cy="6858000"/>
          </a:xfrm>
          <a:custGeom>
            <a:avLst/>
            <a:gdLst>
              <a:gd name="connsiteX0" fmla="*/ 369702 w 7467600"/>
              <a:gd name="connsiteY0" fmla="*/ 6712169 h 6858000"/>
              <a:gd name="connsiteX1" fmla="*/ 366575 w 7467600"/>
              <a:gd name="connsiteY1" fmla="*/ 6715556 h 6858000"/>
              <a:gd name="connsiteX2" fmla="*/ 371637 w 7467600"/>
              <a:gd name="connsiteY2" fmla="*/ 6713954 h 6858000"/>
              <a:gd name="connsiteX3" fmla="*/ 7090188 w 7467600"/>
              <a:gd name="connsiteY3" fmla="*/ 6584365 h 6858000"/>
              <a:gd name="connsiteX4" fmla="*/ 7440138 w 7467600"/>
              <a:gd name="connsiteY4" fmla="*/ 6622648 h 6858000"/>
              <a:gd name="connsiteX5" fmla="*/ 7467600 w 7467600"/>
              <a:gd name="connsiteY5" fmla="*/ 6628217 h 6858000"/>
              <a:gd name="connsiteX6" fmla="*/ 7467600 w 7467600"/>
              <a:gd name="connsiteY6" fmla="*/ 6668575 h 6858000"/>
              <a:gd name="connsiteX7" fmla="*/ 7392322 w 7467600"/>
              <a:gd name="connsiteY7" fmla="*/ 6658238 h 6858000"/>
              <a:gd name="connsiteX8" fmla="*/ 7467600 w 7467600"/>
              <a:gd name="connsiteY8" fmla="*/ 6683873 h 6858000"/>
              <a:gd name="connsiteX9" fmla="*/ 7467600 w 7467600"/>
              <a:gd name="connsiteY9" fmla="*/ 6714215 h 6858000"/>
              <a:gd name="connsiteX10" fmla="*/ 7447383 w 7467600"/>
              <a:gd name="connsiteY10" fmla="*/ 6707202 h 6858000"/>
              <a:gd name="connsiteX11" fmla="*/ 7289862 w 7467600"/>
              <a:gd name="connsiteY11" fmla="*/ 6659827 h 6858000"/>
              <a:gd name="connsiteX12" fmla="*/ 7434024 w 7467600"/>
              <a:gd name="connsiteY12" fmla="*/ 6722130 h 6858000"/>
              <a:gd name="connsiteX13" fmla="*/ 7467600 w 7467600"/>
              <a:gd name="connsiteY13" fmla="*/ 6736157 h 6858000"/>
              <a:gd name="connsiteX14" fmla="*/ 7467600 w 7467600"/>
              <a:gd name="connsiteY14" fmla="*/ 6767913 h 6858000"/>
              <a:gd name="connsiteX15" fmla="*/ 7271814 w 7467600"/>
              <a:gd name="connsiteY15" fmla="*/ 6684601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7090188 w 7467600"/>
              <a:gd name="connsiteY21" fmla="*/ 6584365 h 6858000"/>
              <a:gd name="connsiteX22" fmla="*/ 1019354 w 7467600"/>
              <a:gd name="connsiteY22" fmla="*/ 6315006 h 6858000"/>
              <a:gd name="connsiteX23" fmla="*/ 441046 w 7467600"/>
              <a:gd name="connsiteY23" fmla="*/ 6691153 h 6858000"/>
              <a:gd name="connsiteX24" fmla="*/ 1019354 w 7467600"/>
              <a:gd name="connsiteY24" fmla="*/ 6315006 h 6858000"/>
              <a:gd name="connsiteX25" fmla="*/ 991680 w 7467600"/>
              <a:gd name="connsiteY25" fmla="*/ 6298413 h 6858000"/>
              <a:gd name="connsiteX26" fmla="*/ 409060 w 7467600"/>
              <a:gd name="connsiteY26" fmla="*/ 6671470 h 6858000"/>
              <a:gd name="connsiteX27" fmla="*/ 991680 w 7467600"/>
              <a:gd name="connsiteY27" fmla="*/ 6298413 h 6858000"/>
              <a:gd name="connsiteX28" fmla="*/ 103333 w 7467600"/>
              <a:gd name="connsiteY28" fmla="*/ 5699602 h 6858000"/>
              <a:gd name="connsiteX29" fmla="*/ 233938 w 7467600"/>
              <a:gd name="connsiteY29" fmla="*/ 5809416 h 6858000"/>
              <a:gd name="connsiteX30" fmla="*/ 883580 w 7467600"/>
              <a:gd name="connsiteY30" fmla="*/ 6180710 h 6858000"/>
              <a:gd name="connsiteX31" fmla="*/ 487337 w 7467600"/>
              <a:gd name="connsiteY31" fmla="*/ 5950182 h 6858000"/>
              <a:gd name="connsiteX32" fmla="*/ 354051 w 7467600"/>
              <a:gd name="connsiteY32" fmla="*/ 5854912 h 6858000"/>
              <a:gd name="connsiteX33" fmla="*/ 195436 w 7467600"/>
              <a:gd name="connsiteY33" fmla="*/ 5755068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61797 w 7467600"/>
              <a:gd name="connsiteY74" fmla="*/ 5419899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7240170 w 7467600"/>
              <a:gd name="connsiteY84" fmla="*/ 5787985 h 6858000"/>
              <a:gd name="connsiteX85" fmla="*/ 6946849 w 7467600"/>
              <a:gd name="connsiteY85" fmla="*/ 5523271 h 6858000"/>
              <a:gd name="connsiteX86" fmla="*/ 6946972 w 7467600"/>
              <a:gd name="connsiteY86" fmla="*/ 5526491 h 6858000"/>
              <a:gd name="connsiteX87" fmla="*/ 7105827 w 7467600"/>
              <a:gd name="connsiteY87" fmla="*/ 5718700 h 6858000"/>
              <a:gd name="connsiteX88" fmla="*/ 7126431 w 7467600"/>
              <a:gd name="connsiteY88" fmla="*/ 5737872 h 6858000"/>
              <a:gd name="connsiteX89" fmla="*/ 7356878 w 7467600"/>
              <a:gd name="connsiteY89" fmla="*/ 5981332 h 6858000"/>
              <a:gd name="connsiteX90" fmla="*/ 7467600 w 7467600"/>
              <a:gd name="connsiteY90" fmla="*/ 6117703 h 6858000"/>
              <a:gd name="connsiteX91" fmla="*/ 7467600 w 7467600"/>
              <a:gd name="connsiteY91" fmla="*/ 6163634 h 6858000"/>
              <a:gd name="connsiteX92" fmla="*/ 7403637 w 7467600"/>
              <a:gd name="connsiteY92" fmla="*/ 6083957 h 6858000"/>
              <a:gd name="connsiteX93" fmla="*/ 7254615 w 7467600"/>
              <a:gd name="connsiteY93" fmla="*/ 5911918 h 6858000"/>
              <a:gd name="connsiteX94" fmla="*/ 7312589 w 7467600"/>
              <a:gd name="connsiteY94" fmla="*/ 5982309 h 6858000"/>
              <a:gd name="connsiteX95" fmla="*/ 7448321 w 7467600"/>
              <a:gd name="connsiteY95" fmla="*/ 6190991 h 6858000"/>
              <a:gd name="connsiteX96" fmla="*/ 7467600 w 7467600"/>
              <a:gd name="connsiteY96" fmla="*/ 6221686 h 6858000"/>
              <a:gd name="connsiteX97" fmla="*/ 7467600 w 7467600"/>
              <a:gd name="connsiteY97" fmla="*/ 6334256 h 6858000"/>
              <a:gd name="connsiteX98" fmla="*/ 7454976 w 7467600"/>
              <a:gd name="connsiteY98" fmla="*/ 6318297 h 6858000"/>
              <a:gd name="connsiteX99" fmla="*/ 7042773 w 7467600"/>
              <a:gd name="connsiteY99" fmla="*/ 5734011 h 6858000"/>
              <a:gd name="connsiteX100" fmla="*/ 6844835 w 7467600"/>
              <a:gd name="connsiteY100" fmla="*/ 5424988 h 6858000"/>
              <a:gd name="connsiteX101" fmla="*/ 6861797 w 7467600"/>
              <a:gd name="connsiteY101" fmla="*/ 5419899 h 6858000"/>
              <a:gd name="connsiteX102" fmla="*/ 1456157 w 7467600"/>
              <a:gd name="connsiteY102" fmla="*/ 5371404 h 6858000"/>
              <a:gd name="connsiteX103" fmla="*/ 1244432 w 7467600"/>
              <a:gd name="connsiteY103" fmla="*/ 5385601 h 6858000"/>
              <a:gd name="connsiteX104" fmla="*/ 973990 w 7467600"/>
              <a:gd name="connsiteY104" fmla="*/ 5424940 h 6858000"/>
              <a:gd name="connsiteX105" fmla="*/ 1103809 w 7467600"/>
              <a:gd name="connsiteY105" fmla="*/ 5433720 h 6858000"/>
              <a:gd name="connsiteX106" fmla="*/ 1123454 w 7467600"/>
              <a:gd name="connsiteY106" fmla="*/ 5435727 h 6858000"/>
              <a:gd name="connsiteX107" fmla="*/ 1737017 w 7467600"/>
              <a:gd name="connsiteY107" fmla="*/ 5452183 h 6858000"/>
              <a:gd name="connsiteX108" fmla="*/ 1824397 w 7467600"/>
              <a:gd name="connsiteY108" fmla="*/ 5447757 h 6858000"/>
              <a:gd name="connsiteX109" fmla="*/ 2070059 w 7467600"/>
              <a:gd name="connsiteY109" fmla="*/ 5441660 h 6858000"/>
              <a:gd name="connsiteX110" fmla="*/ 1456157 w 7467600"/>
              <a:gd name="connsiteY110" fmla="*/ 5371404 h 6858000"/>
              <a:gd name="connsiteX111" fmla="*/ 4988186 w 7467600"/>
              <a:gd name="connsiteY111" fmla="*/ 5216467 h 6858000"/>
              <a:gd name="connsiteX112" fmla="*/ 4777334 w 7467600"/>
              <a:gd name="connsiteY112" fmla="*/ 5406072 h 6858000"/>
              <a:gd name="connsiteX113" fmla="*/ 4718341 w 7467600"/>
              <a:gd name="connsiteY113" fmla="*/ 5468043 h 6858000"/>
              <a:gd name="connsiteX114" fmla="*/ 4604655 w 7467600"/>
              <a:gd name="connsiteY114" fmla="*/ 5583434 h 6858000"/>
              <a:gd name="connsiteX115" fmla="*/ 4565074 w 7467600"/>
              <a:gd name="connsiteY115" fmla="*/ 5618550 h 6858000"/>
              <a:gd name="connsiteX116" fmla="*/ 4988186 w 7467600"/>
              <a:gd name="connsiteY116" fmla="*/ 5216467 h 6858000"/>
              <a:gd name="connsiteX117" fmla="*/ 4978032 w 7467600"/>
              <a:gd name="connsiteY117" fmla="*/ 5183809 h 6858000"/>
              <a:gd name="connsiteX118" fmla="*/ 4463413 w 7467600"/>
              <a:gd name="connsiteY118" fmla="*/ 5615162 h 6858000"/>
              <a:gd name="connsiteX119" fmla="*/ 4358134 w 7467600"/>
              <a:gd name="connsiteY119" fmla="*/ 5742791 h 6858000"/>
              <a:gd name="connsiteX120" fmla="*/ 4376219 w 7467600"/>
              <a:gd name="connsiteY120" fmla="*/ 5729027 h 6858000"/>
              <a:gd name="connsiteX121" fmla="*/ 4582340 w 7467600"/>
              <a:gd name="connsiteY121" fmla="*/ 5561037 h 6858000"/>
              <a:gd name="connsiteX122" fmla="*/ 4694684 w 7467600"/>
              <a:gd name="connsiteY122" fmla="*/ 5447098 h 6858000"/>
              <a:gd name="connsiteX123" fmla="*/ 4754123 w 7467600"/>
              <a:gd name="connsiteY123" fmla="*/ 5384643 h 6858000"/>
              <a:gd name="connsiteX124" fmla="*/ 4978032 w 7467600"/>
              <a:gd name="connsiteY124" fmla="*/ 5183809 h 6858000"/>
              <a:gd name="connsiteX125" fmla="*/ 7133363 w 7467600"/>
              <a:gd name="connsiteY125" fmla="*/ 5050246 h 6858000"/>
              <a:gd name="connsiteX126" fmla="*/ 7450656 w 7467600"/>
              <a:gd name="connsiteY126" fmla="*/ 5134750 h 6858000"/>
              <a:gd name="connsiteX127" fmla="*/ 7467600 w 7467600"/>
              <a:gd name="connsiteY127" fmla="*/ 5142496 h 6858000"/>
              <a:gd name="connsiteX128" fmla="*/ 7467600 w 7467600"/>
              <a:gd name="connsiteY128" fmla="*/ 5158623 h 6858000"/>
              <a:gd name="connsiteX129" fmla="*/ 7427076 w 7467600"/>
              <a:gd name="connsiteY129" fmla="*/ 5142684 h 6858000"/>
              <a:gd name="connsiteX130" fmla="*/ 7467600 w 7467600"/>
              <a:gd name="connsiteY130" fmla="*/ 5164774 h 6858000"/>
              <a:gd name="connsiteX131" fmla="*/ 7467600 w 7467600"/>
              <a:gd name="connsiteY131" fmla="*/ 5199146 h 6858000"/>
              <a:gd name="connsiteX132" fmla="*/ 7391022 w 7467600"/>
              <a:gd name="connsiteY132" fmla="*/ 5158141 h 6858000"/>
              <a:gd name="connsiteX133" fmla="*/ 7312201 w 7467600"/>
              <a:gd name="connsiteY133" fmla="*/ 5128278 h 6858000"/>
              <a:gd name="connsiteX134" fmla="*/ 7343603 w 7467600"/>
              <a:gd name="connsiteY134" fmla="*/ 5149746 h 6858000"/>
              <a:gd name="connsiteX135" fmla="*/ 7467600 w 7467600"/>
              <a:gd name="connsiteY135" fmla="*/ 5241225 h 6858000"/>
              <a:gd name="connsiteX136" fmla="*/ 7467600 w 7467600"/>
              <a:gd name="connsiteY136" fmla="*/ 5277736 h 6858000"/>
              <a:gd name="connsiteX137" fmla="*/ 7327465 w 7467600"/>
              <a:gd name="connsiteY137" fmla="*/ 5174181 h 6858000"/>
              <a:gd name="connsiteX138" fmla="*/ 7244057 w 7467600"/>
              <a:gd name="connsiteY138" fmla="*/ 5124233 h 6858000"/>
              <a:gd name="connsiteX139" fmla="*/ 7353035 w 7467600"/>
              <a:gd name="connsiteY139" fmla="*/ 5197318 h 6858000"/>
              <a:gd name="connsiteX140" fmla="*/ 7467600 w 7467600"/>
              <a:gd name="connsiteY140" fmla="*/ 5297634 h 6858000"/>
              <a:gd name="connsiteX141" fmla="*/ 7467600 w 7467600"/>
              <a:gd name="connsiteY141" fmla="*/ 5361850 h 6858000"/>
              <a:gd name="connsiteX142" fmla="*/ 7368569 w 7467600"/>
              <a:gd name="connsiteY142" fmla="*/ 5270182 h 6858000"/>
              <a:gd name="connsiteX143" fmla="*/ 7131946 w 7467600"/>
              <a:gd name="connsiteY143" fmla="*/ 5075653 h 6858000"/>
              <a:gd name="connsiteX144" fmla="*/ 7133363 w 7467600"/>
              <a:gd name="connsiteY144" fmla="*/ 5050246 h 6858000"/>
              <a:gd name="connsiteX145" fmla="*/ 1903353 w 7467600"/>
              <a:gd name="connsiteY145" fmla="*/ 5044827 h 6858000"/>
              <a:gd name="connsiteX146" fmla="*/ 1936931 w 7467600"/>
              <a:gd name="connsiteY146" fmla="*/ 5093954 h 6858000"/>
              <a:gd name="connsiteX147" fmla="*/ 2195868 w 7467600"/>
              <a:gd name="connsiteY147" fmla="*/ 5396574 h 6858000"/>
              <a:gd name="connsiteX148" fmla="*/ 2088852 w 7467600"/>
              <a:gd name="connsiteY148" fmla="*/ 5166123 h 6858000"/>
              <a:gd name="connsiteX149" fmla="*/ 1958241 w 7467600"/>
              <a:gd name="connsiteY149" fmla="*/ 5067955 h 6858000"/>
              <a:gd name="connsiteX150" fmla="*/ 1903353 w 7467600"/>
              <a:gd name="connsiteY150" fmla="*/ 5044827 h 6858000"/>
              <a:gd name="connsiteX151" fmla="*/ 1979378 w 7467600"/>
              <a:gd name="connsiteY151" fmla="*/ 4769504 h 6858000"/>
              <a:gd name="connsiteX152" fmla="*/ 2882120 w 7467600"/>
              <a:gd name="connsiteY152" fmla="*/ 5064547 h 6858000"/>
              <a:gd name="connsiteX153" fmla="*/ 2793103 w 7467600"/>
              <a:gd name="connsiteY153" fmla="*/ 5039699 h 6858000"/>
              <a:gd name="connsiteX154" fmla="*/ 2770041 w 7467600"/>
              <a:gd name="connsiteY154" fmla="*/ 5033634 h 6858000"/>
              <a:gd name="connsiteX155" fmla="*/ 1979378 w 7467600"/>
              <a:gd name="connsiteY155" fmla="*/ 4769504 h 6858000"/>
              <a:gd name="connsiteX156" fmla="*/ 1927410 w 7467600"/>
              <a:gd name="connsiteY156" fmla="*/ 4716164 h 6858000"/>
              <a:gd name="connsiteX157" fmla="*/ 1959587 w 7467600"/>
              <a:gd name="connsiteY157" fmla="*/ 4728849 h 6858000"/>
              <a:gd name="connsiteX158" fmla="*/ 2777707 w 7467600"/>
              <a:gd name="connsiteY158" fmla="*/ 5003991 h 6858000"/>
              <a:gd name="connsiteX159" fmla="*/ 2800768 w 7467600"/>
              <a:gd name="connsiteY159" fmla="*/ 5010056 h 6858000"/>
              <a:gd name="connsiteX160" fmla="*/ 2879408 w 7467600"/>
              <a:gd name="connsiteY160" fmla="*/ 5031590 h 6858000"/>
              <a:gd name="connsiteX161" fmla="*/ 2862295 w 7467600"/>
              <a:gd name="connsiteY161" fmla="*/ 5022958 h 6858000"/>
              <a:gd name="connsiteX162" fmla="*/ 2813343 w 7467600"/>
              <a:gd name="connsiteY162" fmla="*/ 4998369 h 6858000"/>
              <a:gd name="connsiteX163" fmla="*/ 2646245 w 7467600"/>
              <a:gd name="connsiteY163" fmla="*/ 4930999 h 6858000"/>
              <a:gd name="connsiteX164" fmla="*/ 1999243 w 7467600"/>
              <a:gd name="connsiteY164" fmla="*/ 4730524 h 6858000"/>
              <a:gd name="connsiteX165" fmla="*/ 1979527 w 7467600"/>
              <a:gd name="connsiteY165" fmla="*/ 4726651 h 6858000"/>
              <a:gd name="connsiteX166" fmla="*/ 1997014 w 7467600"/>
              <a:gd name="connsiteY166" fmla="*/ 4698007 h 6858000"/>
              <a:gd name="connsiteX167" fmla="*/ 2005458 w 7467600"/>
              <a:gd name="connsiteY167" fmla="*/ 4699540 h 6858000"/>
              <a:gd name="connsiteX168" fmla="*/ 2657186 w 7467600"/>
              <a:gd name="connsiteY168" fmla="*/ 4901687 h 6858000"/>
              <a:gd name="connsiteX169" fmla="*/ 2826662 w 7467600"/>
              <a:gd name="connsiteY169" fmla="*/ 4970362 h 6858000"/>
              <a:gd name="connsiteX170" fmla="*/ 2876100 w 7467600"/>
              <a:gd name="connsiteY170" fmla="*/ 4995397 h 6858000"/>
              <a:gd name="connsiteX171" fmla="*/ 3042600 w 7467600"/>
              <a:gd name="connsiteY171" fmla="*/ 5059532 h 6858000"/>
              <a:gd name="connsiteX172" fmla="*/ 1997014 w 7467600"/>
              <a:gd name="connsiteY172" fmla="*/ 4698007 h 6858000"/>
              <a:gd name="connsiteX173" fmla="*/ 2305292 w 7467600"/>
              <a:gd name="connsiteY173" fmla="*/ 4219492 h 6858000"/>
              <a:gd name="connsiteX174" fmla="*/ 3360922 w 7467600"/>
              <a:gd name="connsiteY174" fmla="*/ 4529373 h 6858000"/>
              <a:gd name="connsiteX175" fmla="*/ 3492420 w 7467600"/>
              <a:gd name="connsiteY175" fmla="*/ 4510145 h 6858000"/>
              <a:gd name="connsiteX176" fmla="*/ 3364086 w 7467600"/>
              <a:gd name="connsiteY176" fmla="*/ 4480340 h 6858000"/>
              <a:gd name="connsiteX177" fmla="*/ 3225818 w 7467600"/>
              <a:gd name="connsiteY177" fmla="*/ 4411822 h 6858000"/>
              <a:gd name="connsiteX178" fmla="*/ 3129696 w 7467600"/>
              <a:gd name="connsiteY178" fmla="*/ 4360704 h 6858000"/>
              <a:gd name="connsiteX179" fmla="*/ 2814545 w 7467600"/>
              <a:gd name="connsiteY179" fmla="*/ 4282955 h 6858000"/>
              <a:gd name="connsiteX180" fmla="*/ 2305292 w 7467600"/>
              <a:gd name="connsiteY180" fmla="*/ 4219492 h 6858000"/>
              <a:gd name="connsiteX181" fmla="*/ 2626982 w 7467600"/>
              <a:gd name="connsiteY181" fmla="*/ 4206450 h 6858000"/>
              <a:gd name="connsiteX182" fmla="*/ 2490617 w 7467600"/>
              <a:gd name="connsiteY182" fmla="*/ 4206951 h 6858000"/>
              <a:gd name="connsiteX183" fmla="*/ 2819869 w 7467600"/>
              <a:gd name="connsiteY183" fmla="*/ 4252936 h 6858000"/>
              <a:gd name="connsiteX184" fmla="*/ 3143018 w 7467600"/>
              <a:gd name="connsiteY184" fmla="*/ 4332698 h 6858000"/>
              <a:gd name="connsiteX185" fmla="*/ 3241520 w 7467600"/>
              <a:gd name="connsiteY185" fmla="*/ 4385112 h 6858000"/>
              <a:gd name="connsiteX186" fmla="*/ 3374575 w 7467600"/>
              <a:gd name="connsiteY186" fmla="*/ 4451517 h 6858000"/>
              <a:gd name="connsiteX187" fmla="*/ 3505221 w 7467600"/>
              <a:gd name="connsiteY187" fmla="*/ 4480757 h 6858000"/>
              <a:gd name="connsiteX188" fmla="*/ 2626982 w 7467600"/>
              <a:gd name="connsiteY188" fmla="*/ 4206450 h 6858000"/>
              <a:gd name="connsiteX189" fmla="*/ 1310106 w 7467600"/>
              <a:gd name="connsiteY189" fmla="*/ 3943217 h 6858000"/>
              <a:gd name="connsiteX190" fmla="*/ 854994 w 7467600"/>
              <a:gd name="connsiteY190" fmla="*/ 4399136 h 6858000"/>
              <a:gd name="connsiteX191" fmla="*/ 742462 w 7467600"/>
              <a:gd name="connsiteY191" fmla="*/ 4594648 h 6858000"/>
              <a:gd name="connsiteX192" fmla="*/ 820602 w 7467600"/>
              <a:gd name="connsiteY192" fmla="*/ 4485915 h 6858000"/>
              <a:gd name="connsiteX193" fmla="*/ 878295 w 7467600"/>
              <a:gd name="connsiteY193" fmla="*/ 4403594 h 6858000"/>
              <a:gd name="connsiteX194" fmla="*/ 1240607 w 7467600"/>
              <a:gd name="connsiteY194" fmla="*/ 4010401 h 6858000"/>
              <a:gd name="connsiteX195" fmla="*/ 1423113 w 7467600"/>
              <a:gd name="connsiteY195" fmla="*/ 3874565 h 6858000"/>
              <a:gd name="connsiteX196" fmla="*/ 1260565 w 7467600"/>
              <a:gd name="connsiteY196" fmla="*/ 4031982 h 6858000"/>
              <a:gd name="connsiteX197" fmla="*/ 901900 w 7467600"/>
              <a:gd name="connsiteY197" fmla="*/ 4421236 h 6858000"/>
              <a:gd name="connsiteX198" fmla="*/ 845044 w 7467600"/>
              <a:gd name="connsiteY198" fmla="*/ 4502436 h 6858000"/>
              <a:gd name="connsiteX199" fmla="*/ 685926 w 7467600"/>
              <a:gd name="connsiteY199" fmla="*/ 4703069 h 6858000"/>
              <a:gd name="connsiteX200" fmla="*/ 684248 w 7467600"/>
              <a:gd name="connsiteY200" fmla="*/ 4706721 h 6858000"/>
              <a:gd name="connsiteX201" fmla="*/ 1423113 w 7467600"/>
              <a:gd name="connsiteY201" fmla="*/ 3874565 h 6858000"/>
              <a:gd name="connsiteX202" fmla="*/ 3316479 w 7467600"/>
              <a:gd name="connsiteY202" fmla="*/ 3872136 h 6858000"/>
              <a:gd name="connsiteX203" fmla="*/ 3546806 w 7467600"/>
              <a:gd name="connsiteY203" fmla="*/ 4356139 h 6858000"/>
              <a:gd name="connsiteX204" fmla="*/ 3364433 w 7467600"/>
              <a:gd name="connsiteY204" fmla="*/ 3953121 h 6858000"/>
              <a:gd name="connsiteX205" fmla="*/ 3291335 w 7467600"/>
              <a:gd name="connsiteY205" fmla="*/ 3767420 h 6858000"/>
              <a:gd name="connsiteX206" fmla="*/ 3390805 w 7467600"/>
              <a:gd name="connsiteY206" fmla="*/ 3937163 h 6858000"/>
              <a:gd name="connsiteX207" fmla="*/ 3579062 w 7467600"/>
              <a:gd name="connsiteY207" fmla="*/ 4359040 h 6858000"/>
              <a:gd name="connsiteX208" fmla="*/ 3467355 w 7467600"/>
              <a:gd name="connsiteY208" fmla="*/ 3988130 h 6858000"/>
              <a:gd name="connsiteX209" fmla="*/ 3310753 w 7467600"/>
              <a:gd name="connsiteY209" fmla="*/ 3787140 h 6858000"/>
              <a:gd name="connsiteX210" fmla="*/ 3291335 w 7467600"/>
              <a:gd name="connsiteY210" fmla="*/ 3767420 h 6858000"/>
              <a:gd name="connsiteX211" fmla="*/ 1635889 w 7467600"/>
              <a:gd name="connsiteY211" fmla="*/ 3709494 h 6858000"/>
              <a:gd name="connsiteX212" fmla="*/ 1634800 w 7467600"/>
              <a:gd name="connsiteY212" fmla="*/ 3731111 h 6858000"/>
              <a:gd name="connsiteX213" fmla="*/ 1635889 w 7467600"/>
              <a:gd name="connsiteY213" fmla="*/ 3709494 h 6858000"/>
              <a:gd name="connsiteX214" fmla="*/ 1510397 w 7467600"/>
              <a:gd name="connsiteY214" fmla="*/ 3684705 h 6858000"/>
              <a:gd name="connsiteX215" fmla="*/ 1146550 w 7467600"/>
              <a:gd name="connsiteY215" fmla="*/ 3802012 h 6858000"/>
              <a:gd name="connsiteX216" fmla="*/ 698834 w 7467600"/>
              <a:gd name="connsiteY216" fmla="*/ 3952272 h 6858000"/>
              <a:gd name="connsiteX217" fmla="*/ 34256 w 7467600"/>
              <a:gd name="connsiteY217" fmla="*/ 4347603 h 6858000"/>
              <a:gd name="connsiteX218" fmla="*/ 527241 w 7467600"/>
              <a:gd name="connsiteY218" fmla="*/ 4065078 h 6858000"/>
              <a:gd name="connsiteX219" fmla="*/ 1510397 w 7467600"/>
              <a:gd name="connsiteY219" fmla="*/ 3684705 h 6858000"/>
              <a:gd name="connsiteX220" fmla="*/ 1313114 w 7467600"/>
              <a:gd name="connsiteY220" fmla="*/ 3655216 h 6858000"/>
              <a:gd name="connsiteX221" fmla="*/ 1109304 w 7467600"/>
              <a:gd name="connsiteY221" fmla="*/ 3669030 h 6858000"/>
              <a:gd name="connsiteX222" fmla="*/ 8129 w 7467600"/>
              <a:gd name="connsiteY222" fmla="*/ 4330519 h 6858000"/>
              <a:gd name="connsiteX223" fmla="*/ 687572 w 7467600"/>
              <a:gd name="connsiteY223" fmla="*/ 3925629 h 6858000"/>
              <a:gd name="connsiteX224" fmla="*/ 1138365 w 7467600"/>
              <a:gd name="connsiteY224" fmla="*/ 3774515 h 6858000"/>
              <a:gd name="connsiteX225" fmla="*/ 1505579 w 7467600"/>
              <a:gd name="connsiteY225" fmla="*/ 3655526 h 6858000"/>
              <a:gd name="connsiteX226" fmla="*/ 1313114 w 7467600"/>
              <a:gd name="connsiteY226" fmla="*/ 3655216 h 6858000"/>
              <a:gd name="connsiteX227" fmla="*/ 3655073 w 7467600"/>
              <a:gd name="connsiteY227" fmla="*/ 3650884 h 6858000"/>
              <a:gd name="connsiteX228" fmla="*/ 3989938 w 7467600"/>
              <a:gd name="connsiteY228" fmla="*/ 3991685 h 6858000"/>
              <a:gd name="connsiteX229" fmla="*/ 4393907 w 7467600"/>
              <a:gd name="connsiteY229" fmla="*/ 4261258 h 6858000"/>
              <a:gd name="connsiteX230" fmla="*/ 4648051 w 7467600"/>
              <a:gd name="connsiteY230" fmla="*/ 4374051 h 6858000"/>
              <a:gd name="connsiteX231" fmla="*/ 4383389 w 7467600"/>
              <a:gd name="connsiteY231" fmla="*/ 4184369 h 6858000"/>
              <a:gd name="connsiteX232" fmla="*/ 4165508 w 7467600"/>
              <a:gd name="connsiteY232" fmla="*/ 4035196 h 6858000"/>
              <a:gd name="connsiteX233" fmla="*/ 4068162 w 7467600"/>
              <a:gd name="connsiteY233" fmla="*/ 3953394 h 6858000"/>
              <a:gd name="connsiteX234" fmla="*/ 3981416 w 7467600"/>
              <a:gd name="connsiteY234" fmla="*/ 3880482 h 6858000"/>
              <a:gd name="connsiteX235" fmla="*/ 3800147 w 7467600"/>
              <a:gd name="connsiteY235" fmla="*/ 3749872 h 6858000"/>
              <a:gd name="connsiteX236" fmla="*/ 3670252 w 7467600"/>
              <a:gd name="connsiteY236" fmla="*/ 3622798 h 6858000"/>
              <a:gd name="connsiteX237" fmla="*/ 3817258 w 7467600"/>
              <a:gd name="connsiteY237" fmla="*/ 3723577 h 6858000"/>
              <a:gd name="connsiteX238" fmla="*/ 4000461 w 7467600"/>
              <a:gd name="connsiteY238" fmla="*/ 3855966 h 6858000"/>
              <a:gd name="connsiteX239" fmla="*/ 4088180 w 7467600"/>
              <a:gd name="connsiteY239" fmla="*/ 3929774 h 6858000"/>
              <a:gd name="connsiteX240" fmla="*/ 4184555 w 7467600"/>
              <a:gd name="connsiteY240" fmla="*/ 4010683 h 6858000"/>
              <a:gd name="connsiteX241" fmla="*/ 4399563 w 7467600"/>
              <a:gd name="connsiteY241" fmla="*/ 4158106 h 6858000"/>
              <a:gd name="connsiteX242" fmla="*/ 4684469 w 7467600"/>
              <a:gd name="connsiteY242" fmla="*/ 4364680 h 6858000"/>
              <a:gd name="connsiteX243" fmla="*/ 4690271 w 7467600"/>
              <a:gd name="connsiteY243" fmla="*/ 4370034 h 6858000"/>
              <a:gd name="connsiteX244" fmla="*/ 4136093 w 7467600"/>
              <a:gd name="connsiteY244" fmla="*/ 3858466 h 6858000"/>
              <a:gd name="connsiteX245" fmla="*/ 3670252 w 7467600"/>
              <a:gd name="connsiteY245" fmla="*/ 3622798 h 6858000"/>
              <a:gd name="connsiteX246" fmla="*/ 4440129 w 7467600"/>
              <a:gd name="connsiteY246" fmla="*/ 3448571 h 6858000"/>
              <a:gd name="connsiteX247" fmla="*/ 4856525 w 7467600"/>
              <a:gd name="connsiteY247" fmla="*/ 3915351 h 6858000"/>
              <a:gd name="connsiteX248" fmla="*/ 5059055 w 7467600"/>
              <a:gd name="connsiteY248" fmla="*/ 4108918 h 6858000"/>
              <a:gd name="connsiteX249" fmla="*/ 5290070 w 7467600"/>
              <a:gd name="connsiteY249" fmla="*/ 4263619 h 6858000"/>
              <a:gd name="connsiteX250" fmla="*/ 4834991 w 7467600"/>
              <a:gd name="connsiteY250" fmla="*/ 3830985 h 6858000"/>
              <a:gd name="connsiteX251" fmla="*/ 4440129 w 7467600"/>
              <a:gd name="connsiteY251" fmla="*/ 3448571 h 6858000"/>
              <a:gd name="connsiteX252" fmla="*/ 4441737 w 7467600"/>
              <a:gd name="connsiteY252" fmla="*/ 3399734 h 6858000"/>
              <a:gd name="connsiteX253" fmla="*/ 4431236 w 7467600"/>
              <a:gd name="connsiteY253" fmla="*/ 3400954 h 6858000"/>
              <a:gd name="connsiteX254" fmla="*/ 4557150 w 7467600"/>
              <a:gd name="connsiteY254" fmla="*/ 3510023 h 6858000"/>
              <a:gd name="connsiteX255" fmla="*/ 4856936 w 7467600"/>
              <a:gd name="connsiteY255" fmla="*/ 3809146 h 6858000"/>
              <a:gd name="connsiteX256" fmla="*/ 5111996 w 7467600"/>
              <a:gd name="connsiteY256" fmla="*/ 4065759 h 6858000"/>
              <a:gd name="connsiteX257" fmla="*/ 5388878 w 7467600"/>
              <a:gd name="connsiteY257" fmla="*/ 4300185 h 6858000"/>
              <a:gd name="connsiteX258" fmla="*/ 5425556 w 7467600"/>
              <a:gd name="connsiteY258" fmla="*/ 4308967 h 6858000"/>
              <a:gd name="connsiteX259" fmla="*/ 4943646 w 7467600"/>
              <a:gd name="connsiteY259" fmla="*/ 3822916 h 6858000"/>
              <a:gd name="connsiteX260" fmla="*/ 4594837 w 7467600"/>
              <a:gd name="connsiteY260" fmla="*/ 3532274 h 6858000"/>
              <a:gd name="connsiteX261" fmla="*/ 4441737 w 7467600"/>
              <a:gd name="connsiteY261" fmla="*/ 3399734 h 6858000"/>
              <a:gd name="connsiteX262" fmla="*/ 5425834 w 7467600"/>
              <a:gd name="connsiteY262" fmla="*/ 3162785 h 6858000"/>
              <a:gd name="connsiteX263" fmla="*/ 5401644 w 7467600"/>
              <a:gd name="connsiteY263" fmla="*/ 3617847 h 6858000"/>
              <a:gd name="connsiteX264" fmla="*/ 5467256 w 7467600"/>
              <a:gd name="connsiteY264" fmla="*/ 4175494 h 6858000"/>
              <a:gd name="connsiteX265" fmla="*/ 5448069 w 7467600"/>
              <a:gd name="connsiteY265" fmla="*/ 3567554 h 6858000"/>
              <a:gd name="connsiteX266" fmla="*/ 1318687 w 7467600"/>
              <a:gd name="connsiteY266" fmla="*/ 3113840 h 6858000"/>
              <a:gd name="connsiteX267" fmla="*/ 1066793 w 7467600"/>
              <a:gd name="connsiteY267" fmla="*/ 3212171 h 6858000"/>
              <a:gd name="connsiteX268" fmla="*/ 993319 w 7467600"/>
              <a:gd name="connsiteY268" fmla="*/ 3247648 h 6858000"/>
              <a:gd name="connsiteX269" fmla="*/ 853081 w 7467600"/>
              <a:gd name="connsiteY269" fmla="*/ 3312410 h 6858000"/>
              <a:gd name="connsiteX270" fmla="*/ 805957 w 7467600"/>
              <a:gd name="connsiteY270" fmla="*/ 3330443 h 6858000"/>
              <a:gd name="connsiteX271" fmla="*/ 1318687 w 7467600"/>
              <a:gd name="connsiteY271" fmla="*/ 3113840 h 6858000"/>
              <a:gd name="connsiteX272" fmla="*/ 5453702 w 7467600"/>
              <a:gd name="connsiteY272" fmla="*/ 3090882 h 6858000"/>
              <a:gd name="connsiteX273" fmla="*/ 5480135 w 7467600"/>
              <a:gd name="connsiteY273" fmla="*/ 3565802 h 6858000"/>
              <a:gd name="connsiteX274" fmla="*/ 5499023 w 7467600"/>
              <a:gd name="connsiteY274" fmla="*/ 4166310 h 6858000"/>
              <a:gd name="connsiteX275" fmla="*/ 5547022 w 7467600"/>
              <a:gd name="connsiteY275" fmla="*/ 3607838 h 6858000"/>
              <a:gd name="connsiteX276" fmla="*/ 5515964 w 7467600"/>
              <a:gd name="connsiteY276" fmla="*/ 3378541 h 6858000"/>
              <a:gd name="connsiteX277" fmla="*/ 5453702 w 7467600"/>
              <a:gd name="connsiteY277" fmla="*/ 3090882 h 6858000"/>
              <a:gd name="connsiteX278" fmla="*/ 1238695 w 7467600"/>
              <a:gd name="connsiteY278" fmla="*/ 3076820 h 6858000"/>
              <a:gd name="connsiteX279" fmla="*/ 716371 w 7467600"/>
              <a:gd name="connsiteY279" fmla="*/ 3293249 h 6858000"/>
              <a:gd name="connsiteX280" fmla="*/ 579522 w 7467600"/>
              <a:gd name="connsiteY280" fmla="*/ 3371759 h 6858000"/>
              <a:gd name="connsiteX281" fmla="*/ 600288 w 7467600"/>
              <a:gd name="connsiteY281" fmla="*/ 3365555 h 6858000"/>
              <a:gd name="connsiteX282" fmla="*/ 840692 w 7467600"/>
              <a:gd name="connsiteY282" fmla="*/ 3284921 h 6858000"/>
              <a:gd name="connsiteX283" fmla="*/ 979248 w 7467600"/>
              <a:gd name="connsiteY283" fmla="*/ 3221003 h 6858000"/>
              <a:gd name="connsiteX284" fmla="*/ 1053282 w 7467600"/>
              <a:gd name="connsiteY284" fmla="*/ 3185247 h 6858000"/>
              <a:gd name="connsiteX285" fmla="*/ 1320603 w 7467600"/>
              <a:gd name="connsiteY285" fmla="*/ 3081281 h 6858000"/>
              <a:gd name="connsiteX286" fmla="*/ 1238695 w 7467600"/>
              <a:gd name="connsiteY286" fmla="*/ 3076820 h 6858000"/>
              <a:gd name="connsiteX287" fmla="*/ 5425627 w 7467600"/>
              <a:gd name="connsiteY287" fmla="*/ 2954192 h 6858000"/>
              <a:gd name="connsiteX288" fmla="*/ 5470770 w 7467600"/>
              <a:gd name="connsiteY288" fmla="*/ 3005435 h 6858000"/>
              <a:gd name="connsiteX289" fmla="*/ 5519779 w 7467600"/>
              <a:gd name="connsiteY289" fmla="*/ 4359223 h 6858000"/>
              <a:gd name="connsiteX290" fmla="*/ 5520293 w 7467600"/>
              <a:gd name="connsiteY290" fmla="*/ 4360602 h 6858000"/>
              <a:gd name="connsiteX291" fmla="*/ 5767221 w 7467600"/>
              <a:gd name="connsiteY291" fmla="*/ 4665564 h 6858000"/>
              <a:gd name="connsiteX292" fmla="*/ 6937169 w 7467600"/>
              <a:gd name="connsiteY292" fmla="*/ 4815941 h 6858000"/>
              <a:gd name="connsiteX293" fmla="*/ 6953922 w 7467600"/>
              <a:gd name="connsiteY293" fmla="*/ 4890068 h 6858000"/>
              <a:gd name="connsiteX294" fmla="*/ 6071359 w 7467600"/>
              <a:gd name="connsiteY294" fmla="*/ 4770770 h 6858000"/>
              <a:gd name="connsiteX295" fmla="*/ 6038839 w 7467600"/>
              <a:gd name="connsiteY295" fmla="*/ 4764474 h 6858000"/>
              <a:gd name="connsiteX296" fmla="*/ 6038706 w 7467600"/>
              <a:gd name="connsiteY296" fmla="*/ 4763847 h 6858000"/>
              <a:gd name="connsiteX297" fmla="*/ 6037784 w 7467600"/>
              <a:gd name="connsiteY297" fmla="*/ 4764270 h 6858000"/>
              <a:gd name="connsiteX298" fmla="*/ 6038839 w 7467600"/>
              <a:gd name="connsiteY298" fmla="*/ 4764474 h 6858000"/>
              <a:gd name="connsiteX299" fmla="*/ 6040338 w 7467600"/>
              <a:gd name="connsiteY299" fmla="*/ 4771418 h 6858000"/>
              <a:gd name="connsiteX300" fmla="*/ 6024488 w 7467600"/>
              <a:gd name="connsiteY300" fmla="*/ 4809903 h 6858000"/>
              <a:gd name="connsiteX301" fmla="*/ 5599771 w 7467600"/>
              <a:gd name="connsiteY301" fmla="*/ 5509652 h 6858000"/>
              <a:gd name="connsiteX302" fmla="*/ 5548843 w 7467600"/>
              <a:gd name="connsiteY302" fmla="*/ 5563845 h 6858000"/>
              <a:gd name="connsiteX303" fmla="*/ 5940952 w 7467600"/>
              <a:gd name="connsiteY303" fmla="*/ 6250028 h 6858000"/>
              <a:gd name="connsiteX304" fmla="*/ 6043441 w 7467600"/>
              <a:gd name="connsiteY304" fmla="*/ 6665847 h 6858000"/>
              <a:gd name="connsiteX305" fmla="*/ 6093432 w 7467600"/>
              <a:gd name="connsiteY305" fmla="*/ 6858000 h 6858000"/>
              <a:gd name="connsiteX306" fmla="*/ 6034344 w 7467600"/>
              <a:gd name="connsiteY306" fmla="*/ 6858000 h 6858000"/>
              <a:gd name="connsiteX307" fmla="*/ 6026679 w 7467600"/>
              <a:gd name="connsiteY307" fmla="*/ 6836959 h 6858000"/>
              <a:gd name="connsiteX308" fmla="*/ 5800441 w 7467600"/>
              <a:gd name="connsiteY308" fmla="*/ 6335286 h 6858000"/>
              <a:gd name="connsiteX309" fmla="*/ 5526562 w 7467600"/>
              <a:gd name="connsiteY309" fmla="*/ 5705388 h 6858000"/>
              <a:gd name="connsiteX310" fmla="*/ 5519640 w 7467600"/>
              <a:gd name="connsiteY310" fmla="*/ 5683774 h 6858000"/>
              <a:gd name="connsiteX311" fmla="*/ 5844559 w 7467600"/>
              <a:gd name="connsiteY311" fmla="*/ 6553349 h 6858000"/>
              <a:gd name="connsiteX312" fmla="*/ 5975994 w 7467600"/>
              <a:gd name="connsiteY312" fmla="*/ 6858000 h 6858000"/>
              <a:gd name="connsiteX313" fmla="*/ 5898547 w 7467600"/>
              <a:gd name="connsiteY313" fmla="*/ 6858000 h 6858000"/>
              <a:gd name="connsiteX314" fmla="*/ 5682041 w 7467600"/>
              <a:gd name="connsiteY314" fmla="*/ 6355860 h 6858000"/>
              <a:gd name="connsiteX315" fmla="*/ 5461758 w 7467600"/>
              <a:gd name="connsiteY315" fmla="*/ 5820220 h 6858000"/>
              <a:gd name="connsiteX316" fmla="*/ 5237282 w 7467600"/>
              <a:gd name="connsiteY316" fmla="*/ 6579086 h 6858000"/>
              <a:gd name="connsiteX317" fmla="*/ 5115009 w 7467600"/>
              <a:gd name="connsiteY317" fmla="*/ 6858000 h 6858000"/>
              <a:gd name="connsiteX318" fmla="*/ 5028074 w 7467600"/>
              <a:gd name="connsiteY318" fmla="*/ 6858000 h 6858000"/>
              <a:gd name="connsiteX319" fmla="*/ 5079508 w 7467600"/>
              <a:gd name="connsiteY319" fmla="*/ 6749074 h 6858000"/>
              <a:gd name="connsiteX320" fmla="*/ 5371846 w 7467600"/>
              <a:gd name="connsiteY320" fmla="*/ 5924413 h 6858000"/>
              <a:gd name="connsiteX321" fmla="*/ 5270512 w 7467600"/>
              <a:gd name="connsiteY321" fmla="*/ 6138975 h 6858000"/>
              <a:gd name="connsiteX322" fmla="*/ 5062409 w 7467600"/>
              <a:gd name="connsiteY322" fmla="*/ 6653544 h 6858000"/>
              <a:gd name="connsiteX323" fmla="*/ 5036628 w 7467600"/>
              <a:gd name="connsiteY323" fmla="*/ 6754247 h 6858000"/>
              <a:gd name="connsiteX324" fmla="*/ 5009112 w 7467600"/>
              <a:gd name="connsiteY324" fmla="*/ 6858000 h 6858000"/>
              <a:gd name="connsiteX325" fmla="*/ 4976679 w 7467600"/>
              <a:gd name="connsiteY325" fmla="*/ 6858000 h 6858000"/>
              <a:gd name="connsiteX326" fmla="*/ 5006537 w 7467600"/>
              <a:gd name="connsiteY326" fmla="*/ 6747068 h 6858000"/>
              <a:gd name="connsiteX327" fmla="*/ 5032723 w 7467600"/>
              <a:gd name="connsiteY327" fmla="*/ 6644957 h 6858000"/>
              <a:gd name="connsiteX328" fmla="*/ 5242949 w 7467600"/>
              <a:gd name="connsiteY328" fmla="*/ 6125175 h 6858000"/>
              <a:gd name="connsiteX329" fmla="*/ 5286321 w 7467600"/>
              <a:gd name="connsiteY329" fmla="*/ 6033555 h 6858000"/>
              <a:gd name="connsiteX330" fmla="*/ 5008210 w 7467600"/>
              <a:gd name="connsiteY330" fmla="*/ 6649194 h 6858000"/>
              <a:gd name="connsiteX331" fmla="*/ 4986321 w 7467600"/>
              <a:gd name="connsiteY331" fmla="*/ 6765687 h 6858000"/>
              <a:gd name="connsiteX332" fmla="*/ 4973474 w 7467600"/>
              <a:gd name="connsiteY332" fmla="*/ 6858000 h 6858000"/>
              <a:gd name="connsiteX333" fmla="*/ 4907178 w 7467600"/>
              <a:gd name="connsiteY333" fmla="*/ 6858000 h 6858000"/>
              <a:gd name="connsiteX334" fmla="*/ 4910810 w 7467600"/>
              <a:gd name="connsiteY334" fmla="*/ 6829660 h 6858000"/>
              <a:gd name="connsiteX335" fmla="*/ 4987461 w 7467600"/>
              <a:gd name="connsiteY335" fmla="*/ 6432994 h 6858000"/>
              <a:gd name="connsiteX336" fmla="*/ 5179262 w 7467600"/>
              <a:gd name="connsiteY336" fmla="*/ 6035044 h 6858000"/>
              <a:gd name="connsiteX337" fmla="*/ 4689678 w 7467600"/>
              <a:gd name="connsiteY337" fmla="*/ 6440241 h 6858000"/>
              <a:gd name="connsiteX338" fmla="*/ 4477543 w 7467600"/>
              <a:gd name="connsiteY338" fmla="*/ 6674836 h 6858000"/>
              <a:gd name="connsiteX339" fmla="*/ 4329957 w 7467600"/>
              <a:gd name="connsiteY339" fmla="*/ 6858000 h 6858000"/>
              <a:gd name="connsiteX340" fmla="*/ 4218595 w 7467600"/>
              <a:gd name="connsiteY340" fmla="*/ 6858000 h 6858000"/>
              <a:gd name="connsiteX341" fmla="*/ 4368888 w 7467600"/>
              <a:gd name="connsiteY341" fmla="*/ 6668412 h 6858000"/>
              <a:gd name="connsiteX342" fmla="*/ 4563091 w 7467600"/>
              <a:gd name="connsiteY342" fmla="*/ 6442508 h 6858000"/>
              <a:gd name="connsiteX343" fmla="*/ 5387324 w 7467600"/>
              <a:gd name="connsiteY343" fmla="*/ 5705830 h 6858000"/>
              <a:gd name="connsiteX344" fmla="*/ 5073620 w 7467600"/>
              <a:gd name="connsiteY344" fmla="*/ 5955437 h 6858000"/>
              <a:gd name="connsiteX345" fmla="*/ 4689789 w 7467600"/>
              <a:gd name="connsiteY345" fmla="*/ 6268382 h 6858000"/>
              <a:gd name="connsiteX346" fmla="*/ 4418722 w 7467600"/>
              <a:gd name="connsiteY346" fmla="*/ 6570886 h 6858000"/>
              <a:gd name="connsiteX347" fmla="*/ 4214944 w 7467600"/>
              <a:gd name="connsiteY347" fmla="*/ 6858000 h 6858000"/>
              <a:gd name="connsiteX348" fmla="*/ 4177898 w 7467600"/>
              <a:gd name="connsiteY348" fmla="*/ 6858000 h 6858000"/>
              <a:gd name="connsiteX349" fmla="*/ 4391597 w 7467600"/>
              <a:gd name="connsiteY349" fmla="*/ 6556370 h 6858000"/>
              <a:gd name="connsiteX350" fmla="*/ 4668889 w 7467600"/>
              <a:gd name="connsiteY350" fmla="*/ 6246399 h 6858000"/>
              <a:gd name="connsiteX351" fmla="*/ 5055427 w 7467600"/>
              <a:gd name="connsiteY351" fmla="*/ 5931476 h 6858000"/>
              <a:gd name="connsiteX352" fmla="*/ 5371814 w 7467600"/>
              <a:gd name="connsiteY352" fmla="*/ 5678975 h 6858000"/>
              <a:gd name="connsiteX353" fmla="*/ 4987918 w 7467600"/>
              <a:gd name="connsiteY353" fmla="*/ 5838701 h 6858000"/>
              <a:gd name="connsiteX354" fmla="*/ 4317146 w 7467600"/>
              <a:gd name="connsiteY354" fmla="*/ 6587716 h 6858000"/>
              <a:gd name="connsiteX355" fmla="*/ 4171627 w 7467600"/>
              <a:gd name="connsiteY355" fmla="*/ 6858000 h 6858000"/>
              <a:gd name="connsiteX356" fmla="*/ 4081585 w 7467600"/>
              <a:gd name="connsiteY356" fmla="*/ 6858000 h 6858000"/>
              <a:gd name="connsiteX357" fmla="*/ 4238603 w 7467600"/>
              <a:gd name="connsiteY357" fmla="*/ 6559341 h 6858000"/>
              <a:gd name="connsiteX358" fmla="*/ 4778333 w 7467600"/>
              <a:gd name="connsiteY358" fmla="*/ 5873626 h 6858000"/>
              <a:gd name="connsiteX359" fmla="*/ 5414185 w 7467600"/>
              <a:gd name="connsiteY359" fmla="*/ 5573882 h 6858000"/>
              <a:gd name="connsiteX360" fmla="*/ 5959648 w 7467600"/>
              <a:gd name="connsiteY360" fmla="*/ 4760797 h 6858000"/>
              <a:gd name="connsiteX361" fmla="*/ 5355019 w 7467600"/>
              <a:gd name="connsiteY361" fmla="*/ 4734672 h 6858000"/>
              <a:gd name="connsiteX362" fmla="*/ 5083565 w 7467600"/>
              <a:gd name="connsiteY362" fmla="*/ 5179121 h 6858000"/>
              <a:gd name="connsiteX363" fmla="*/ 4713577 w 7467600"/>
              <a:gd name="connsiteY363" fmla="*/ 5616803 h 6858000"/>
              <a:gd name="connsiteX364" fmla="*/ 3989559 w 7467600"/>
              <a:gd name="connsiteY364" fmla="*/ 6145945 h 6858000"/>
              <a:gd name="connsiteX365" fmla="*/ 3939824 w 7467600"/>
              <a:gd name="connsiteY365" fmla="*/ 6066900 h 6858000"/>
              <a:gd name="connsiteX366" fmla="*/ 4584537 w 7467600"/>
              <a:gd name="connsiteY366" fmla="*/ 5324826 h 6858000"/>
              <a:gd name="connsiteX367" fmla="*/ 5037105 w 7467600"/>
              <a:gd name="connsiteY367" fmla="*/ 5088765 h 6858000"/>
              <a:gd name="connsiteX368" fmla="*/ 5039930 w 7467600"/>
              <a:gd name="connsiteY368" fmla="*/ 5089585 h 6858000"/>
              <a:gd name="connsiteX369" fmla="*/ 5263764 w 7467600"/>
              <a:gd name="connsiteY369" fmla="*/ 4735525 h 6858000"/>
              <a:gd name="connsiteX370" fmla="*/ 4086300 w 7467600"/>
              <a:gd name="connsiteY370" fmla="*/ 4884599 h 6858000"/>
              <a:gd name="connsiteX371" fmla="*/ 4085485 w 7467600"/>
              <a:gd name="connsiteY371" fmla="*/ 4899070 h 6858000"/>
              <a:gd name="connsiteX372" fmla="*/ 3871915 w 7467600"/>
              <a:gd name="connsiteY372" fmla="*/ 5253645 h 6858000"/>
              <a:gd name="connsiteX373" fmla="*/ 3799374 w 7467600"/>
              <a:gd name="connsiteY373" fmla="*/ 5466127 h 6858000"/>
              <a:gd name="connsiteX374" fmla="*/ 3498850 w 7467600"/>
              <a:gd name="connsiteY374" fmla="*/ 6661888 h 6858000"/>
              <a:gd name="connsiteX375" fmla="*/ 3399216 w 7467600"/>
              <a:gd name="connsiteY375" fmla="*/ 6858000 h 6858000"/>
              <a:gd name="connsiteX376" fmla="*/ 3303688 w 7467600"/>
              <a:gd name="connsiteY376" fmla="*/ 6858000 h 6858000"/>
              <a:gd name="connsiteX377" fmla="*/ 3391774 w 7467600"/>
              <a:gd name="connsiteY377" fmla="*/ 6697181 h 6858000"/>
              <a:gd name="connsiteX378" fmla="*/ 3735540 w 7467600"/>
              <a:gd name="connsiteY378" fmla="*/ 5546923 h 6858000"/>
              <a:gd name="connsiteX379" fmla="*/ 3729438 w 7467600"/>
              <a:gd name="connsiteY379" fmla="*/ 5569058 h 6858000"/>
              <a:gd name="connsiteX380" fmla="*/ 3707782 w 7467600"/>
              <a:gd name="connsiteY380" fmla="*/ 5644908 h 6858000"/>
              <a:gd name="connsiteX381" fmla="*/ 3583827 w 7467600"/>
              <a:gd name="connsiteY381" fmla="*/ 6039215 h 6858000"/>
              <a:gd name="connsiteX382" fmla="*/ 3547861 w 7467600"/>
              <a:gd name="connsiteY382" fmla="*/ 6129609 h 6858000"/>
              <a:gd name="connsiteX383" fmla="*/ 3490905 w 7467600"/>
              <a:gd name="connsiteY383" fmla="*/ 6277660 h 6858000"/>
              <a:gd name="connsiteX384" fmla="*/ 3455859 w 7467600"/>
              <a:gd name="connsiteY384" fmla="*/ 6391301 h 6858000"/>
              <a:gd name="connsiteX385" fmla="*/ 3429112 w 7467600"/>
              <a:gd name="connsiteY385" fmla="*/ 6479469 h 6858000"/>
              <a:gd name="connsiteX386" fmla="*/ 3304862 w 7467600"/>
              <a:gd name="connsiteY386" fmla="*/ 6796476 h 6858000"/>
              <a:gd name="connsiteX387" fmla="*/ 3276071 w 7467600"/>
              <a:gd name="connsiteY387" fmla="*/ 6858000 h 6858000"/>
              <a:gd name="connsiteX388" fmla="*/ 3240805 w 7467600"/>
              <a:gd name="connsiteY388" fmla="*/ 6858000 h 6858000"/>
              <a:gd name="connsiteX389" fmla="*/ 3275917 w 7467600"/>
              <a:gd name="connsiteY389" fmla="*/ 6783192 h 6858000"/>
              <a:gd name="connsiteX390" fmla="*/ 3399358 w 7467600"/>
              <a:gd name="connsiteY390" fmla="*/ 6469011 h 6858000"/>
              <a:gd name="connsiteX391" fmla="*/ 3425650 w 7467600"/>
              <a:gd name="connsiteY391" fmla="*/ 6381333 h 6858000"/>
              <a:gd name="connsiteX392" fmla="*/ 3460661 w 7467600"/>
              <a:gd name="connsiteY392" fmla="*/ 6266763 h 6858000"/>
              <a:gd name="connsiteX393" fmla="*/ 3518021 w 7467600"/>
              <a:gd name="connsiteY393" fmla="*/ 6117298 h 6858000"/>
              <a:gd name="connsiteX394" fmla="*/ 3554035 w 7467600"/>
              <a:gd name="connsiteY394" fmla="*/ 6027832 h 6858000"/>
              <a:gd name="connsiteX395" fmla="*/ 3677174 w 7467600"/>
              <a:gd name="connsiteY395" fmla="*/ 5636351 h 6858000"/>
              <a:gd name="connsiteX396" fmla="*/ 3698819 w 7467600"/>
              <a:gd name="connsiteY396" fmla="*/ 5560503 h 6858000"/>
              <a:gd name="connsiteX397" fmla="*/ 3702094 w 7467600"/>
              <a:gd name="connsiteY397" fmla="*/ 5549194 h 6858000"/>
              <a:gd name="connsiteX398" fmla="*/ 3398355 w 7467600"/>
              <a:gd name="connsiteY398" fmla="*/ 6094603 h 6858000"/>
              <a:gd name="connsiteX399" fmla="*/ 3193941 w 7467600"/>
              <a:gd name="connsiteY399" fmla="*/ 6798775 h 6858000"/>
              <a:gd name="connsiteX400" fmla="*/ 3184140 w 7467600"/>
              <a:gd name="connsiteY400" fmla="*/ 6858000 h 6858000"/>
              <a:gd name="connsiteX401" fmla="*/ 3099978 w 7467600"/>
              <a:gd name="connsiteY401" fmla="*/ 6858000 h 6858000"/>
              <a:gd name="connsiteX402" fmla="*/ 3101556 w 7467600"/>
              <a:gd name="connsiteY402" fmla="*/ 6843337 h 6858000"/>
              <a:gd name="connsiteX403" fmla="*/ 3370162 w 7467600"/>
              <a:gd name="connsiteY403" fmla="*/ 5785550 h 6858000"/>
              <a:gd name="connsiteX404" fmla="*/ 3746477 w 7467600"/>
              <a:gd name="connsiteY404" fmla="*/ 5377889 h 6858000"/>
              <a:gd name="connsiteX405" fmla="*/ 3863399 w 7467600"/>
              <a:gd name="connsiteY405" fmla="*/ 5087257 h 6858000"/>
              <a:gd name="connsiteX406" fmla="*/ 3968712 w 7467600"/>
              <a:gd name="connsiteY406" fmla="*/ 4913989 h 6858000"/>
              <a:gd name="connsiteX407" fmla="*/ 2792390 w 7467600"/>
              <a:gd name="connsiteY407" fmla="*/ 5382974 h 6858000"/>
              <a:gd name="connsiteX408" fmla="*/ 2714982 w 7467600"/>
              <a:gd name="connsiteY408" fmla="*/ 5427051 h 6858000"/>
              <a:gd name="connsiteX409" fmla="*/ 2813361 w 7467600"/>
              <a:gd name="connsiteY409" fmla="*/ 6023912 h 6858000"/>
              <a:gd name="connsiteX410" fmla="*/ 2688430 w 7467600"/>
              <a:gd name="connsiteY410" fmla="*/ 6801564 h 6858000"/>
              <a:gd name="connsiteX411" fmla="*/ 2629626 w 7467600"/>
              <a:gd name="connsiteY411" fmla="*/ 6763394 h 6858000"/>
              <a:gd name="connsiteX412" fmla="*/ 2565328 w 7467600"/>
              <a:gd name="connsiteY412" fmla="*/ 5516399 h 6858000"/>
              <a:gd name="connsiteX413" fmla="*/ 1922999 w 7467600"/>
              <a:gd name="connsiteY413" fmla="*/ 5980343 h 6858000"/>
              <a:gd name="connsiteX414" fmla="*/ 1950261 w 7467600"/>
              <a:gd name="connsiteY414" fmla="*/ 6405858 h 6858000"/>
              <a:gd name="connsiteX415" fmla="*/ 2365554 w 7467600"/>
              <a:gd name="connsiteY415" fmla="*/ 6759107 h 6858000"/>
              <a:gd name="connsiteX416" fmla="*/ 2424142 w 7467600"/>
              <a:gd name="connsiteY416" fmla="*/ 6858000 h 6858000"/>
              <a:gd name="connsiteX417" fmla="*/ 2395994 w 7467600"/>
              <a:gd name="connsiteY417" fmla="*/ 6858000 h 6858000"/>
              <a:gd name="connsiteX418" fmla="*/ 2392863 w 7467600"/>
              <a:gd name="connsiteY418" fmla="*/ 6852964 h 6858000"/>
              <a:gd name="connsiteX419" fmla="*/ 2017589 w 7467600"/>
              <a:gd name="connsiteY419" fmla="*/ 6493982 h 6858000"/>
              <a:gd name="connsiteX420" fmla="*/ 2147336 w 7467600"/>
              <a:gd name="connsiteY420" fmla="*/ 6594052 h 6858000"/>
              <a:gd name="connsiteX421" fmla="*/ 2207047 w 7467600"/>
              <a:gd name="connsiteY421" fmla="*/ 6654540 h 6858000"/>
              <a:gd name="connsiteX422" fmla="*/ 2299106 w 7467600"/>
              <a:gd name="connsiteY422" fmla="*/ 6778931 h 6858000"/>
              <a:gd name="connsiteX423" fmla="*/ 2314430 w 7467600"/>
              <a:gd name="connsiteY423" fmla="*/ 6801144 h 6858000"/>
              <a:gd name="connsiteX424" fmla="*/ 2352406 w 7467600"/>
              <a:gd name="connsiteY424" fmla="*/ 6858000 h 6858000"/>
              <a:gd name="connsiteX425" fmla="*/ 2314492 w 7467600"/>
              <a:gd name="connsiteY425" fmla="*/ 6858000 h 6858000"/>
              <a:gd name="connsiteX426" fmla="*/ 2288095 w 7467600"/>
              <a:gd name="connsiteY426" fmla="*/ 6818030 h 6858000"/>
              <a:gd name="connsiteX427" fmla="*/ 2272768 w 7467600"/>
              <a:gd name="connsiteY427" fmla="*/ 6795822 h 6858000"/>
              <a:gd name="connsiteX428" fmla="*/ 2182715 w 7467600"/>
              <a:gd name="connsiteY428" fmla="*/ 6675071 h 6858000"/>
              <a:gd name="connsiteX429" fmla="*/ 2032061 w 7467600"/>
              <a:gd name="connsiteY429" fmla="*/ 6541380 h 6858000"/>
              <a:gd name="connsiteX430" fmla="*/ 2257220 w 7467600"/>
              <a:gd name="connsiteY430" fmla="*/ 6826257 h 6858000"/>
              <a:gd name="connsiteX431" fmla="*/ 2281324 w 7467600"/>
              <a:gd name="connsiteY431" fmla="*/ 6858000 h 6858000"/>
              <a:gd name="connsiteX432" fmla="*/ 2242860 w 7467600"/>
              <a:gd name="connsiteY432" fmla="*/ 6858000 h 6858000"/>
              <a:gd name="connsiteX433" fmla="*/ 2232818 w 7467600"/>
              <a:gd name="connsiteY433" fmla="*/ 6844926 h 6858000"/>
              <a:gd name="connsiteX434" fmla="*/ 1990172 w 7467600"/>
              <a:gd name="connsiteY434" fmla="*/ 6542121 h 6858000"/>
              <a:gd name="connsiteX435" fmla="*/ 2124090 w 7467600"/>
              <a:gd name="connsiteY435" fmla="*/ 6761017 h 6858000"/>
              <a:gd name="connsiteX436" fmla="*/ 2200380 w 7467600"/>
              <a:gd name="connsiteY436" fmla="*/ 6858000 h 6858000"/>
              <a:gd name="connsiteX437" fmla="*/ 2147507 w 7467600"/>
              <a:gd name="connsiteY437" fmla="*/ 6858000 h 6858000"/>
              <a:gd name="connsiteX438" fmla="*/ 2070668 w 7467600"/>
              <a:gd name="connsiteY438" fmla="*/ 6761520 h 6858000"/>
              <a:gd name="connsiteX439" fmla="*/ 1975142 w 7467600"/>
              <a:gd name="connsiteY439" fmla="*/ 6585570 h 6858000"/>
              <a:gd name="connsiteX440" fmla="*/ 2050035 w 7467600"/>
              <a:gd name="connsiteY440" fmla="*/ 6813345 h 6858000"/>
              <a:gd name="connsiteX441" fmla="*/ 2063025 w 7467600"/>
              <a:gd name="connsiteY441" fmla="*/ 6858000 h 6858000"/>
              <a:gd name="connsiteX442" fmla="*/ 2021675 w 7467600"/>
              <a:gd name="connsiteY442" fmla="*/ 6858000 h 6858000"/>
              <a:gd name="connsiteX443" fmla="*/ 2019308 w 7467600"/>
              <a:gd name="connsiteY443" fmla="*/ 6847118 h 6858000"/>
              <a:gd name="connsiteX444" fmla="*/ 1938835 w 7467600"/>
              <a:gd name="connsiteY444" fmla="*/ 6551160 h 6858000"/>
              <a:gd name="connsiteX445" fmla="*/ 1953230 w 7467600"/>
              <a:gd name="connsiteY445" fmla="*/ 6759699 h 6858000"/>
              <a:gd name="connsiteX446" fmla="*/ 1956763 w 7467600"/>
              <a:gd name="connsiteY446" fmla="*/ 6778191 h 6858000"/>
              <a:gd name="connsiteX447" fmla="*/ 1967925 w 7467600"/>
              <a:gd name="connsiteY447" fmla="*/ 6858000 h 6858000"/>
              <a:gd name="connsiteX448" fmla="*/ 1936622 w 7467600"/>
              <a:gd name="connsiteY448" fmla="*/ 6858000 h 6858000"/>
              <a:gd name="connsiteX449" fmla="*/ 1926261 w 7467600"/>
              <a:gd name="connsiteY449" fmla="*/ 6784064 h 6858000"/>
              <a:gd name="connsiteX450" fmla="*/ 1922724 w 7467600"/>
              <a:gd name="connsiteY450" fmla="*/ 6765577 h 6858000"/>
              <a:gd name="connsiteX451" fmla="*/ 1904650 w 7467600"/>
              <a:gd name="connsiteY451" fmla="*/ 6639616 h 6858000"/>
              <a:gd name="connsiteX452" fmla="*/ 1885273 w 7467600"/>
              <a:gd name="connsiteY452" fmla="*/ 6858000 h 6858000"/>
              <a:gd name="connsiteX453" fmla="*/ 1854363 w 7467600"/>
              <a:gd name="connsiteY453" fmla="*/ 6858000 h 6858000"/>
              <a:gd name="connsiteX454" fmla="*/ 1880391 w 7467600"/>
              <a:gd name="connsiteY454" fmla="*/ 6603796 h 6858000"/>
              <a:gd name="connsiteX455" fmla="*/ 1818273 w 7467600"/>
              <a:gd name="connsiteY455" fmla="*/ 6715729 h 6858000"/>
              <a:gd name="connsiteX456" fmla="*/ 1794691 w 7467600"/>
              <a:gd name="connsiteY456" fmla="*/ 6843239 h 6858000"/>
              <a:gd name="connsiteX457" fmla="*/ 1794914 w 7467600"/>
              <a:gd name="connsiteY457" fmla="*/ 6858000 h 6858000"/>
              <a:gd name="connsiteX458" fmla="*/ 1746128 w 7467600"/>
              <a:gd name="connsiteY458" fmla="*/ 6858000 h 6858000"/>
              <a:gd name="connsiteX459" fmla="*/ 1753934 w 7467600"/>
              <a:gd name="connsiteY459" fmla="*/ 6724796 h 6858000"/>
              <a:gd name="connsiteX460" fmla="*/ 1792053 w 7467600"/>
              <a:gd name="connsiteY460" fmla="*/ 6572396 h 6858000"/>
              <a:gd name="connsiteX461" fmla="*/ 1862248 w 7467600"/>
              <a:gd name="connsiteY461" fmla="*/ 6266397 h 6858000"/>
              <a:gd name="connsiteX462" fmla="*/ 1862250 w 7467600"/>
              <a:gd name="connsiteY462" fmla="*/ 6033531 h 6858000"/>
              <a:gd name="connsiteX463" fmla="*/ 1211999 w 7467600"/>
              <a:gd name="connsiteY463" fmla="*/ 6683610 h 6858000"/>
              <a:gd name="connsiteX464" fmla="*/ 1213266 w 7467600"/>
              <a:gd name="connsiteY464" fmla="*/ 6691947 h 6858000"/>
              <a:gd name="connsiteX465" fmla="*/ 1203370 w 7467600"/>
              <a:gd name="connsiteY465" fmla="*/ 6850676 h 6858000"/>
              <a:gd name="connsiteX466" fmla="*/ 1203671 w 7467600"/>
              <a:gd name="connsiteY466" fmla="*/ 6858000 h 6858000"/>
              <a:gd name="connsiteX467" fmla="*/ 1143180 w 7467600"/>
              <a:gd name="connsiteY467" fmla="*/ 6858000 h 6858000"/>
              <a:gd name="connsiteX468" fmla="*/ 1142176 w 7467600"/>
              <a:gd name="connsiteY468" fmla="*/ 6766045 h 6858000"/>
              <a:gd name="connsiteX469" fmla="*/ 1067484 w 7467600"/>
              <a:gd name="connsiteY469" fmla="*/ 6858000 h 6858000"/>
              <a:gd name="connsiteX470" fmla="*/ 953928 w 7467600"/>
              <a:gd name="connsiteY470" fmla="*/ 6858000 h 6858000"/>
              <a:gd name="connsiteX471" fmla="*/ 959715 w 7467600"/>
              <a:gd name="connsiteY471" fmla="*/ 6850185 h 6858000"/>
              <a:gd name="connsiteX472" fmla="*/ 1483788 w 7467600"/>
              <a:gd name="connsiteY472" fmla="*/ 6259174 h 6858000"/>
              <a:gd name="connsiteX473" fmla="*/ 1100671 w 7467600"/>
              <a:gd name="connsiteY473" fmla="*/ 6252137 h 6858000"/>
              <a:gd name="connsiteX474" fmla="*/ 1090144 w 7467600"/>
              <a:gd name="connsiteY474" fmla="*/ 6256748 h 6858000"/>
              <a:gd name="connsiteX475" fmla="*/ 1095872 w 7467600"/>
              <a:gd name="connsiteY475" fmla="*/ 6271892 h 6858000"/>
              <a:gd name="connsiteX476" fmla="*/ 262785 w 7467600"/>
              <a:gd name="connsiteY476" fmla="*/ 6845450 h 6858000"/>
              <a:gd name="connsiteX477" fmla="*/ 209968 w 7467600"/>
              <a:gd name="connsiteY477" fmla="*/ 6770713 h 6858000"/>
              <a:gd name="connsiteX478" fmla="*/ 873460 w 7467600"/>
              <a:gd name="connsiteY478" fmla="*/ 6253768 h 6858000"/>
              <a:gd name="connsiteX479" fmla="*/ 192686 w 7467600"/>
              <a:gd name="connsiteY479" fmla="*/ 5849257 h 6858000"/>
              <a:gd name="connsiteX480" fmla="*/ 4696 w 7467600"/>
              <a:gd name="connsiteY480" fmla="*/ 5697668 h 6858000"/>
              <a:gd name="connsiteX481" fmla="*/ 0 w 7467600"/>
              <a:gd name="connsiteY481" fmla="*/ 5689984 h 6858000"/>
              <a:gd name="connsiteX482" fmla="*/ 0 w 7467600"/>
              <a:gd name="connsiteY482" fmla="*/ 5513472 h 6858000"/>
              <a:gd name="connsiteX483" fmla="*/ 174101 w 7467600"/>
              <a:gd name="connsiteY483" fmla="*/ 5620277 h 6858000"/>
              <a:gd name="connsiteX484" fmla="*/ 891800 w 7467600"/>
              <a:gd name="connsiteY484" fmla="*/ 6036935 h 6858000"/>
              <a:gd name="connsiteX485" fmla="*/ 1072219 w 7467600"/>
              <a:gd name="connsiteY485" fmla="*/ 6169443 h 6858000"/>
              <a:gd name="connsiteX486" fmla="*/ 1074117 w 7467600"/>
              <a:gd name="connsiteY486" fmla="*/ 6170301 h 6858000"/>
              <a:gd name="connsiteX487" fmla="*/ 1083114 w 7467600"/>
              <a:gd name="connsiteY487" fmla="*/ 6174131 h 6858000"/>
              <a:gd name="connsiteX488" fmla="*/ 1543010 w 7467600"/>
              <a:gd name="connsiteY488" fmla="*/ 6191140 h 6858000"/>
              <a:gd name="connsiteX489" fmla="*/ 1551080 w 7467600"/>
              <a:gd name="connsiteY489" fmla="*/ 6195006 h 6858000"/>
              <a:gd name="connsiteX490" fmla="*/ 2345443 w 7467600"/>
              <a:gd name="connsiteY490" fmla="*/ 5549882 h 6858000"/>
              <a:gd name="connsiteX491" fmla="*/ 1721499 w 7467600"/>
              <a:gd name="connsiteY491" fmla="*/ 5599969 h 6858000"/>
              <a:gd name="connsiteX492" fmla="*/ 767716 w 7467600"/>
              <a:gd name="connsiteY492" fmla="*/ 5472768 h 6858000"/>
              <a:gd name="connsiteX493" fmla="*/ 722147 w 7467600"/>
              <a:gd name="connsiteY493" fmla="*/ 5393091 h 6858000"/>
              <a:gd name="connsiteX494" fmla="*/ 1485552 w 7467600"/>
              <a:gd name="connsiteY494" fmla="*/ 5313202 h 6858000"/>
              <a:gd name="connsiteX495" fmla="*/ 2143004 w 7467600"/>
              <a:gd name="connsiteY495" fmla="*/ 5402420 h 6858000"/>
              <a:gd name="connsiteX496" fmla="*/ 1933391 w 7467600"/>
              <a:gd name="connsiteY496" fmla="*/ 5156971 h 6858000"/>
              <a:gd name="connsiteX497" fmla="*/ 1827118 w 7467600"/>
              <a:gd name="connsiteY497" fmla="*/ 4968410 h 6858000"/>
              <a:gd name="connsiteX498" fmla="*/ 1837349 w 7467600"/>
              <a:gd name="connsiteY498" fmla="*/ 4956357 h 6858000"/>
              <a:gd name="connsiteX499" fmla="*/ 2162835 w 7467600"/>
              <a:gd name="connsiteY499" fmla="*/ 5187853 h 6858000"/>
              <a:gd name="connsiteX500" fmla="*/ 2257167 w 7467600"/>
              <a:gd name="connsiteY500" fmla="*/ 5462123 h 6858000"/>
              <a:gd name="connsiteX501" fmla="*/ 2261598 w 7467600"/>
              <a:gd name="connsiteY501" fmla="*/ 5467998 h 6858000"/>
              <a:gd name="connsiteX502" fmla="*/ 2437177 w 7467600"/>
              <a:gd name="connsiteY502" fmla="*/ 5479608 h 6858000"/>
              <a:gd name="connsiteX503" fmla="*/ 2445247 w 7467600"/>
              <a:gd name="connsiteY503" fmla="*/ 5483476 h 6858000"/>
              <a:gd name="connsiteX504" fmla="*/ 2743626 w 7467600"/>
              <a:gd name="connsiteY504" fmla="*/ 5304819 h 6858000"/>
              <a:gd name="connsiteX505" fmla="*/ 3048102 w 7467600"/>
              <a:gd name="connsiteY505" fmla="*/ 5150595 h 6858000"/>
              <a:gd name="connsiteX506" fmla="*/ 1799414 w 7467600"/>
              <a:gd name="connsiteY506" fmla="*/ 4694732 h 6858000"/>
              <a:gd name="connsiteX507" fmla="*/ 1771735 w 7467600"/>
              <a:gd name="connsiteY507" fmla="*/ 4619929 h 6858000"/>
              <a:gd name="connsiteX508" fmla="*/ 3104273 w 7467600"/>
              <a:gd name="connsiteY508" fmla="*/ 5076159 h 6858000"/>
              <a:gd name="connsiteX509" fmla="*/ 3113245 w 7467600"/>
              <a:gd name="connsiteY509" fmla="*/ 5090705 h 6858000"/>
              <a:gd name="connsiteX510" fmla="*/ 3126294 w 7467600"/>
              <a:gd name="connsiteY510" fmla="*/ 5114400 h 6858000"/>
              <a:gd name="connsiteX511" fmla="*/ 3937433 w 7467600"/>
              <a:gd name="connsiteY511" fmla="*/ 4830473 h 6858000"/>
              <a:gd name="connsiteX512" fmla="*/ 3590475 w 7467600"/>
              <a:gd name="connsiteY512" fmla="*/ 4597974 h 6858000"/>
              <a:gd name="connsiteX513" fmla="*/ 3100264 w 7467600"/>
              <a:gd name="connsiteY513" fmla="*/ 4579845 h 6858000"/>
              <a:gd name="connsiteX514" fmla="*/ 2183576 w 7467600"/>
              <a:gd name="connsiteY514" fmla="*/ 4227150 h 6858000"/>
              <a:gd name="connsiteX515" fmla="*/ 2151029 w 7467600"/>
              <a:gd name="connsiteY515" fmla="*/ 4146947 h 6858000"/>
              <a:gd name="connsiteX516" fmla="*/ 3563434 w 7467600"/>
              <a:gd name="connsiteY516" fmla="*/ 4469115 h 6858000"/>
              <a:gd name="connsiteX517" fmla="*/ 3177952 w 7467600"/>
              <a:gd name="connsiteY517" fmla="*/ 3657386 h 6858000"/>
              <a:gd name="connsiteX518" fmla="*/ 3189263 w 7467600"/>
              <a:gd name="connsiteY518" fmla="*/ 3625726 h 6858000"/>
              <a:gd name="connsiteX519" fmla="*/ 3560912 w 7467600"/>
              <a:gd name="connsiteY519" fmla="*/ 4079863 h 6858000"/>
              <a:gd name="connsiteX520" fmla="*/ 3626636 w 7467600"/>
              <a:gd name="connsiteY520" fmla="*/ 4512230 h 6858000"/>
              <a:gd name="connsiteX521" fmla="*/ 3653088 w 7467600"/>
              <a:gd name="connsiteY521" fmla="*/ 4521417 h 6858000"/>
              <a:gd name="connsiteX522" fmla="*/ 3988128 w 7467600"/>
              <a:gd name="connsiteY522" fmla="*/ 4817267 h 6858000"/>
              <a:gd name="connsiteX523" fmla="*/ 4830582 w 7467600"/>
              <a:gd name="connsiteY523" fmla="*/ 4676000 h 6858000"/>
              <a:gd name="connsiteX524" fmla="*/ 4830100 w 7467600"/>
              <a:gd name="connsiteY524" fmla="*/ 4675554 h 6858000"/>
              <a:gd name="connsiteX525" fmla="*/ 4036318 w 7467600"/>
              <a:gd name="connsiteY525" fmla="*/ 4147013 h 6858000"/>
              <a:gd name="connsiteX526" fmla="*/ 3432098 w 7467600"/>
              <a:gd name="connsiteY526" fmla="*/ 3537312 h 6858000"/>
              <a:gd name="connsiteX527" fmla="*/ 3446761 w 7467600"/>
              <a:gd name="connsiteY527" fmla="*/ 3461278 h 6858000"/>
              <a:gd name="connsiteX528" fmla="*/ 4419733 w 7467600"/>
              <a:gd name="connsiteY528" fmla="*/ 3963555 h 6858000"/>
              <a:gd name="connsiteX529" fmla="*/ 4781371 w 7467600"/>
              <a:gd name="connsiteY529" fmla="*/ 4458604 h 6858000"/>
              <a:gd name="connsiteX530" fmla="*/ 4780440 w 7467600"/>
              <a:gd name="connsiteY530" fmla="*/ 4470290 h 6858000"/>
              <a:gd name="connsiteX531" fmla="*/ 4898954 w 7467600"/>
              <a:gd name="connsiteY531" fmla="*/ 4662092 h 6858000"/>
              <a:gd name="connsiteX532" fmla="*/ 4900699 w 7467600"/>
              <a:gd name="connsiteY532" fmla="*/ 4670867 h 6858000"/>
              <a:gd name="connsiteX533" fmla="*/ 5714511 w 7467600"/>
              <a:gd name="connsiteY533" fmla="*/ 4663483 h 6858000"/>
              <a:gd name="connsiteX534" fmla="*/ 5464793 w 7467600"/>
              <a:gd name="connsiteY534" fmla="*/ 4393556 h 6858000"/>
              <a:gd name="connsiteX535" fmla="*/ 5461897 w 7467600"/>
              <a:gd name="connsiteY535" fmla="*/ 4390879 h 6858000"/>
              <a:gd name="connsiteX536" fmla="*/ 4294126 w 7467600"/>
              <a:gd name="connsiteY536" fmla="*/ 3303048 h 6858000"/>
              <a:gd name="connsiteX537" fmla="*/ 4305321 w 7467600"/>
              <a:gd name="connsiteY537" fmla="*/ 3256953 h 6858000"/>
              <a:gd name="connsiteX538" fmla="*/ 4949299 w 7467600"/>
              <a:gd name="connsiteY538" fmla="*/ 3766336 h 6858000"/>
              <a:gd name="connsiteX539" fmla="*/ 5291452 w 7467600"/>
              <a:gd name="connsiteY539" fmla="*/ 4076801 h 6858000"/>
              <a:gd name="connsiteX540" fmla="*/ 5434998 w 7467600"/>
              <a:gd name="connsiteY540" fmla="*/ 4254100 h 6858000"/>
              <a:gd name="connsiteX541" fmla="*/ 5351015 w 7467600"/>
              <a:gd name="connsiteY541" fmla="*/ 3760989 h 6858000"/>
              <a:gd name="connsiteX542" fmla="*/ 5413780 w 7467600"/>
              <a:gd name="connsiteY542" fmla="*/ 2966265 h 6858000"/>
              <a:gd name="connsiteX543" fmla="*/ 5425627 w 7467600"/>
              <a:gd name="connsiteY543" fmla="*/ 2954192 h 6858000"/>
              <a:gd name="connsiteX544" fmla="*/ 6604735 w 7467600"/>
              <a:gd name="connsiteY544" fmla="*/ 2041381 h 6858000"/>
              <a:gd name="connsiteX545" fmla="*/ 7204487 w 7467600"/>
              <a:gd name="connsiteY545" fmla="*/ 2742112 h 6858000"/>
              <a:gd name="connsiteX546" fmla="*/ 7131592 w 7467600"/>
              <a:gd name="connsiteY546" fmla="*/ 2672096 h 6858000"/>
              <a:gd name="connsiteX547" fmla="*/ 6996344 w 7467600"/>
              <a:gd name="connsiteY547" fmla="*/ 2518310 h 6858000"/>
              <a:gd name="connsiteX548" fmla="*/ 6735495 w 7467600"/>
              <a:gd name="connsiteY548" fmla="*/ 2196890 h 6858000"/>
              <a:gd name="connsiteX549" fmla="*/ 6721901 w 7467600"/>
              <a:gd name="connsiteY549" fmla="*/ 2179274 h 6858000"/>
              <a:gd name="connsiteX550" fmla="*/ 6604735 w 7467600"/>
              <a:gd name="connsiteY550" fmla="*/ 2041381 h 6858000"/>
              <a:gd name="connsiteX551" fmla="*/ 6591670 w 7467600"/>
              <a:gd name="connsiteY551" fmla="*/ 1988277 h 6858000"/>
              <a:gd name="connsiteX552" fmla="*/ 6747349 w 7467600"/>
              <a:gd name="connsiteY552" fmla="*/ 2160069 h 6858000"/>
              <a:gd name="connsiteX553" fmla="*/ 6760943 w 7467600"/>
              <a:gd name="connsiteY553" fmla="*/ 2177686 h 6858000"/>
              <a:gd name="connsiteX554" fmla="*/ 7021065 w 7467600"/>
              <a:gd name="connsiteY554" fmla="*/ 2498102 h 6858000"/>
              <a:gd name="connsiteX555" fmla="*/ 7155223 w 7467600"/>
              <a:gd name="connsiteY555" fmla="*/ 2650386 h 6858000"/>
              <a:gd name="connsiteX556" fmla="*/ 7203167 w 7467600"/>
              <a:gd name="connsiteY556" fmla="*/ 2697288 h 6858000"/>
              <a:gd name="connsiteX557" fmla="*/ 6937703 w 7467600"/>
              <a:gd name="connsiteY557" fmla="*/ 2321981 h 6858000"/>
              <a:gd name="connsiteX558" fmla="*/ 6591670 w 7467600"/>
              <a:gd name="connsiteY558" fmla="*/ 1988277 h 6858000"/>
              <a:gd name="connsiteX559" fmla="*/ 5798671 w 7467600"/>
              <a:gd name="connsiteY559" fmla="*/ 1981601 h 6858000"/>
              <a:gd name="connsiteX560" fmla="*/ 5754709 w 7467600"/>
              <a:gd name="connsiteY560" fmla="*/ 2071454 h 6858000"/>
              <a:gd name="connsiteX561" fmla="*/ 5763044 w 7467600"/>
              <a:gd name="connsiteY561" fmla="*/ 2842206 h 6858000"/>
              <a:gd name="connsiteX562" fmla="*/ 5764974 w 7467600"/>
              <a:gd name="connsiteY562" fmla="*/ 2799609 h 6858000"/>
              <a:gd name="connsiteX563" fmla="*/ 5767665 w 7467600"/>
              <a:gd name="connsiteY563" fmla="*/ 2666409 h 6858000"/>
              <a:gd name="connsiteX564" fmla="*/ 5763055 w 7467600"/>
              <a:gd name="connsiteY564" fmla="*/ 2579705 h 6858000"/>
              <a:gd name="connsiteX565" fmla="*/ 5758079 w 7467600"/>
              <a:gd name="connsiteY565" fmla="*/ 2492508 h 6858000"/>
              <a:gd name="connsiteX566" fmla="*/ 5779325 w 7467600"/>
              <a:gd name="connsiteY566" fmla="*/ 2197069 h 6858000"/>
              <a:gd name="connsiteX567" fmla="*/ 5798671 w 7467600"/>
              <a:gd name="connsiteY567" fmla="*/ 1981601 h 6858000"/>
              <a:gd name="connsiteX568" fmla="*/ 5829202 w 7467600"/>
              <a:gd name="connsiteY568" fmla="*/ 1971679 h 6858000"/>
              <a:gd name="connsiteX569" fmla="*/ 5809558 w 7467600"/>
              <a:gd name="connsiteY569" fmla="*/ 2198043 h 6858000"/>
              <a:gd name="connsiteX570" fmla="*/ 5788653 w 7467600"/>
              <a:gd name="connsiteY570" fmla="*/ 2489430 h 6858000"/>
              <a:gd name="connsiteX571" fmla="*/ 5793439 w 7467600"/>
              <a:gd name="connsiteY571" fmla="*/ 2575235 h 6858000"/>
              <a:gd name="connsiteX572" fmla="*/ 5796837 w 7467600"/>
              <a:gd name="connsiteY572" fmla="*/ 2637633 h 6858000"/>
              <a:gd name="connsiteX573" fmla="*/ 5818614 w 7467600"/>
              <a:gd name="connsiteY573" fmla="*/ 2473055 h 6858000"/>
              <a:gd name="connsiteX574" fmla="*/ 5829202 w 7467600"/>
              <a:gd name="connsiteY574" fmla="*/ 1971679 h 6858000"/>
              <a:gd name="connsiteX575" fmla="*/ 5911389 w 7467600"/>
              <a:gd name="connsiteY575" fmla="*/ 1898371 h 6858000"/>
              <a:gd name="connsiteX576" fmla="*/ 6237627 w 7467600"/>
              <a:gd name="connsiteY576" fmla="*/ 2231921 h 6858000"/>
              <a:gd name="connsiteX577" fmla="*/ 5911389 w 7467600"/>
              <a:gd name="connsiteY577" fmla="*/ 1898371 h 6858000"/>
              <a:gd name="connsiteX578" fmla="*/ 6944437 w 7467600"/>
              <a:gd name="connsiteY578" fmla="*/ 1575402 h 6858000"/>
              <a:gd name="connsiteX579" fmla="*/ 6304730 w 7467600"/>
              <a:gd name="connsiteY579" fmla="*/ 1766654 h 6858000"/>
              <a:gd name="connsiteX580" fmla="*/ 6944437 w 7467600"/>
              <a:gd name="connsiteY580" fmla="*/ 1575402 h 6858000"/>
              <a:gd name="connsiteX581" fmla="*/ 7019523 w 7467600"/>
              <a:gd name="connsiteY581" fmla="*/ 1519450 h 6858000"/>
              <a:gd name="connsiteX582" fmla="*/ 6298091 w 7467600"/>
              <a:gd name="connsiteY582" fmla="*/ 1737122 h 6858000"/>
              <a:gd name="connsiteX583" fmla="*/ 7019523 w 7467600"/>
              <a:gd name="connsiteY583" fmla="*/ 1519450 h 6858000"/>
              <a:gd name="connsiteX584" fmla="*/ 2399523 w 7467600"/>
              <a:gd name="connsiteY584" fmla="*/ 1428234 h 6858000"/>
              <a:gd name="connsiteX585" fmla="*/ 2224982 w 7467600"/>
              <a:gd name="connsiteY585" fmla="*/ 1826201 h 6858000"/>
              <a:gd name="connsiteX586" fmla="*/ 2096099 w 7467600"/>
              <a:gd name="connsiteY586" fmla="*/ 2345900 h 6858000"/>
              <a:gd name="connsiteX587" fmla="*/ 2283317 w 7467600"/>
              <a:gd name="connsiteY587" fmla="*/ 1796925 h 6858000"/>
              <a:gd name="connsiteX588" fmla="*/ 2448558 w 7467600"/>
              <a:gd name="connsiteY588" fmla="*/ 1373435 h 6858000"/>
              <a:gd name="connsiteX589" fmla="*/ 2312521 w 7467600"/>
              <a:gd name="connsiteY589" fmla="*/ 1806140 h 6858000"/>
              <a:gd name="connsiteX590" fmla="*/ 2127533 w 7467600"/>
              <a:gd name="connsiteY590" fmla="*/ 2348380 h 6858000"/>
              <a:gd name="connsiteX591" fmla="*/ 2358080 w 7467600"/>
              <a:gd name="connsiteY591" fmla="*/ 1866134 h 6858000"/>
              <a:gd name="connsiteX592" fmla="*/ 2407436 w 7467600"/>
              <a:gd name="connsiteY592" fmla="*/ 1651070 h 6858000"/>
              <a:gd name="connsiteX593" fmla="*/ 2448558 w 7467600"/>
              <a:gd name="connsiteY593" fmla="*/ 1373435 h 6858000"/>
              <a:gd name="connsiteX594" fmla="*/ 278707 w 7467600"/>
              <a:gd name="connsiteY594" fmla="*/ 1352270 h 6858000"/>
              <a:gd name="connsiteX595" fmla="*/ 321570 w 7467600"/>
              <a:gd name="connsiteY595" fmla="*/ 1861610 h 6858000"/>
              <a:gd name="connsiteX596" fmla="*/ 294281 w 7467600"/>
              <a:gd name="connsiteY596" fmla="*/ 1440658 h 6858000"/>
              <a:gd name="connsiteX597" fmla="*/ 1423821 w 7467600"/>
              <a:gd name="connsiteY597" fmla="*/ 1351958 h 6858000"/>
              <a:gd name="connsiteX598" fmla="*/ 1638521 w 7467600"/>
              <a:gd name="connsiteY598" fmla="*/ 1908470 h 6858000"/>
              <a:gd name="connsiteX599" fmla="*/ 1754199 w 7467600"/>
              <a:gd name="connsiteY599" fmla="*/ 2149284 h 6858000"/>
              <a:gd name="connsiteX600" fmla="*/ 1908359 w 7467600"/>
              <a:gd name="connsiteY600" fmla="*/ 2364988 h 6858000"/>
              <a:gd name="connsiteX601" fmla="*/ 1647661 w 7467600"/>
              <a:gd name="connsiteY601" fmla="*/ 1825945 h 6858000"/>
              <a:gd name="connsiteX602" fmla="*/ 1423821 w 7467600"/>
              <a:gd name="connsiteY602" fmla="*/ 1351958 h 6858000"/>
              <a:gd name="connsiteX603" fmla="*/ 1431890 w 7467600"/>
              <a:gd name="connsiteY603" fmla="*/ 1306475 h 6858000"/>
              <a:gd name="connsiteX604" fmla="*/ 1507597 w 7467600"/>
              <a:gd name="connsiteY604" fmla="*/ 1446132 h 6858000"/>
              <a:gd name="connsiteX605" fmla="*/ 1674586 w 7467600"/>
              <a:gd name="connsiteY605" fmla="*/ 1813832 h 6858000"/>
              <a:gd name="connsiteX606" fmla="*/ 1815950 w 7467600"/>
              <a:gd name="connsiteY606" fmla="*/ 2128564 h 6858000"/>
              <a:gd name="connsiteX607" fmla="*/ 1984242 w 7467600"/>
              <a:gd name="connsiteY607" fmla="*/ 2430829 h 6858000"/>
              <a:gd name="connsiteX608" fmla="*/ 2014023 w 7467600"/>
              <a:gd name="connsiteY608" fmla="*/ 2450995 h 6858000"/>
              <a:gd name="connsiteX609" fmla="*/ 1747337 w 7467600"/>
              <a:gd name="connsiteY609" fmla="*/ 1855264 h 6858000"/>
              <a:gd name="connsiteX610" fmla="*/ 1533749 w 7467600"/>
              <a:gd name="connsiteY610" fmla="*/ 1478656 h 6858000"/>
              <a:gd name="connsiteX611" fmla="*/ 1431890 w 7467600"/>
              <a:gd name="connsiteY611" fmla="*/ 1306475 h 6858000"/>
              <a:gd name="connsiteX612" fmla="*/ 5052692 w 7467600"/>
              <a:gd name="connsiteY612" fmla="*/ 1292994 h 6858000"/>
              <a:gd name="connsiteX613" fmla="*/ 5200661 w 7467600"/>
              <a:gd name="connsiteY613" fmla="*/ 1635186 h 6858000"/>
              <a:gd name="connsiteX614" fmla="*/ 5297138 w 7467600"/>
              <a:gd name="connsiteY614" fmla="*/ 1906351 h 6858000"/>
              <a:gd name="connsiteX615" fmla="*/ 5052692 w 7467600"/>
              <a:gd name="connsiteY615" fmla="*/ 1292994 h 6858000"/>
              <a:gd name="connsiteX616" fmla="*/ 5009948 w 7467600"/>
              <a:gd name="connsiteY616" fmla="*/ 1273619 h 6858000"/>
              <a:gd name="connsiteX617" fmla="*/ 5121777 w 7467600"/>
              <a:gd name="connsiteY617" fmla="*/ 1654213 h 6858000"/>
              <a:gd name="connsiteX618" fmla="*/ 5293545 w 7467600"/>
              <a:gd name="connsiteY618" fmla="*/ 2072247 h 6858000"/>
              <a:gd name="connsiteX619" fmla="*/ 5294042 w 7467600"/>
              <a:gd name="connsiteY619" fmla="*/ 2065019 h 6858000"/>
              <a:gd name="connsiteX620" fmla="*/ 5171936 w 7467600"/>
              <a:gd name="connsiteY620" fmla="*/ 1647613 h 6858000"/>
              <a:gd name="connsiteX621" fmla="*/ 5009948 w 7467600"/>
              <a:gd name="connsiteY621" fmla="*/ 1273619 h 6858000"/>
              <a:gd name="connsiteX622" fmla="*/ 655236 w 7467600"/>
              <a:gd name="connsiteY622" fmla="*/ 1268632 h 6858000"/>
              <a:gd name="connsiteX623" fmla="*/ 839521 w 7467600"/>
              <a:gd name="connsiteY623" fmla="*/ 1685315 h 6858000"/>
              <a:gd name="connsiteX624" fmla="*/ 1109416 w 7467600"/>
              <a:gd name="connsiteY624" fmla="*/ 2061663 h 6858000"/>
              <a:gd name="connsiteX625" fmla="*/ 1298300 w 7467600"/>
              <a:gd name="connsiteY625" fmla="*/ 2247742 h 6858000"/>
              <a:gd name="connsiteX626" fmla="*/ 1125871 w 7467600"/>
              <a:gd name="connsiteY626" fmla="*/ 1989513 h 6858000"/>
              <a:gd name="connsiteX627" fmla="*/ 981574 w 7467600"/>
              <a:gd name="connsiteY627" fmla="*/ 1783157 h 6858000"/>
              <a:gd name="connsiteX628" fmla="*/ 922198 w 7467600"/>
              <a:gd name="connsiteY628" fmla="*/ 1677437 h 6858000"/>
              <a:gd name="connsiteX629" fmla="*/ 869293 w 7467600"/>
              <a:gd name="connsiteY629" fmla="*/ 1583214 h 6858000"/>
              <a:gd name="connsiteX630" fmla="*/ 751431 w 7467600"/>
              <a:gd name="connsiteY630" fmla="*/ 1405731 h 6858000"/>
              <a:gd name="connsiteX631" fmla="*/ 6516292 w 7467600"/>
              <a:gd name="connsiteY631" fmla="*/ 1263064 h 6858000"/>
              <a:gd name="connsiteX632" fmla="*/ 5736320 w 7467600"/>
              <a:gd name="connsiteY632" fmla="*/ 1501803 h 6858000"/>
              <a:gd name="connsiteX633" fmla="*/ 6516292 w 7467600"/>
              <a:gd name="connsiteY633" fmla="*/ 1263064 h 6858000"/>
              <a:gd name="connsiteX634" fmla="*/ 291466 w 7467600"/>
              <a:gd name="connsiteY634" fmla="*/ 1250369 h 6858000"/>
              <a:gd name="connsiteX635" fmla="*/ 323180 w 7467600"/>
              <a:gd name="connsiteY635" fmla="*/ 1435283 h 6858000"/>
              <a:gd name="connsiteX636" fmla="*/ 349381 w 7467600"/>
              <a:gd name="connsiteY636" fmla="*/ 1875041 h 6858000"/>
              <a:gd name="connsiteX637" fmla="*/ 374363 w 7467600"/>
              <a:gd name="connsiteY637" fmla="*/ 1506494 h 6858000"/>
              <a:gd name="connsiteX638" fmla="*/ 302168 w 7467600"/>
              <a:gd name="connsiteY638" fmla="*/ 1274495 h 6858000"/>
              <a:gd name="connsiteX639" fmla="*/ 291466 w 7467600"/>
              <a:gd name="connsiteY639" fmla="*/ 1250369 h 6858000"/>
              <a:gd name="connsiteX640" fmla="*/ 678222 w 7467600"/>
              <a:gd name="connsiteY640" fmla="*/ 1248670 h 6858000"/>
              <a:gd name="connsiteX641" fmla="*/ 775536 w 7467600"/>
              <a:gd name="connsiteY641" fmla="*/ 1388015 h 6858000"/>
              <a:gd name="connsiteX642" fmla="*/ 894529 w 7467600"/>
              <a:gd name="connsiteY642" fmla="*/ 1567739 h 6858000"/>
              <a:gd name="connsiteX643" fmla="*/ 948000 w 7467600"/>
              <a:gd name="connsiteY643" fmla="*/ 1663088 h 6858000"/>
              <a:gd name="connsiteX644" fmla="*/ 1006812 w 7467600"/>
              <a:gd name="connsiteY644" fmla="*/ 1767683 h 6858000"/>
              <a:gd name="connsiteX645" fmla="*/ 1149133 w 7467600"/>
              <a:gd name="connsiteY645" fmla="*/ 1971513 h 6858000"/>
              <a:gd name="connsiteX646" fmla="*/ 1333952 w 7467600"/>
              <a:gd name="connsiteY646" fmla="*/ 2251620 h 6858000"/>
              <a:gd name="connsiteX647" fmla="*/ 1337329 w 7467600"/>
              <a:gd name="connsiteY647" fmla="*/ 2258350 h 6858000"/>
              <a:gd name="connsiteX648" fmla="*/ 1014726 w 7467600"/>
              <a:gd name="connsiteY648" fmla="*/ 1615556 h 6858000"/>
              <a:gd name="connsiteX649" fmla="*/ 678222 w 7467600"/>
              <a:gd name="connsiteY649" fmla="*/ 1248670 h 6858000"/>
              <a:gd name="connsiteX650" fmla="*/ 6691602 w 7467600"/>
              <a:gd name="connsiteY650" fmla="*/ 1140573 h 6858000"/>
              <a:gd name="connsiteX651" fmla="*/ 6571100 w 7467600"/>
              <a:gd name="connsiteY651" fmla="*/ 1183662 h 6858000"/>
              <a:gd name="connsiteX652" fmla="*/ 6241687 w 7467600"/>
              <a:gd name="connsiteY652" fmla="*/ 1257600 h 6858000"/>
              <a:gd name="connsiteX653" fmla="*/ 5693009 w 7467600"/>
              <a:gd name="connsiteY653" fmla="*/ 1478256 h 6858000"/>
              <a:gd name="connsiteX654" fmla="*/ 6548420 w 7467600"/>
              <a:gd name="connsiteY654" fmla="*/ 1214599 h 6858000"/>
              <a:gd name="connsiteX655" fmla="*/ 6605473 w 7467600"/>
              <a:gd name="connsiteY655" fmla="*/ 1184686 h 6858000"/>
              <a:gd name="connsiteX656" fmla="*/ 6691602 w 7467600"/>
              <a:gd name="connsiteY656" fmla="*/ 1140573 h 6858000"/>
              <a:gd name="connsiteX657" fmla="*/ 4002475 w 7467600"/>
              <a:gd name="connsiteY657" fmla="*/ 1037802 h 6858000"/>
              <a:gd name="connsiteX658" fmla="*/ 4000324 w 7467600"/>
              <a:gd name="connsiteY658" fmla="*/ 1039362 h 6858000"/>
              <a:gd name="connsiteX659" fmla="*/ 4002862 w 7467600"/>
              <a:gd name="connsiteY659" fmla="*/ 1042866 h 6858000"/>
              <a:gd name="connsiteX660" fmla="*/ 4002475 w 7467600"/>
              <a:gd name="connsiteY660" fmla="*/ 1037802 h 6858000"/>
              <a:gd name="connsiteX661" fmla="*/ 506322 w 7467600"/>
              <a:gd name="connsiteY661" fmla="*/ 1020997 h 6858000"/>
              <a:gd name="connsiteX662" fmla="*/ 533068 w 7467600"/>
              <a:gd name="connsiteY662" fmla="*/ 1029409 h 6858000"/>
              <a:gd name="connsiteX663" fmla="*/ 1232525 w 7467600"/>
              <a:gd name="connsiteY663" fmla="*/ 1804675 h 6858000"/>
              <a:gd name="connsiteX664" fmla="*/ 1388858 w 7467600"/>
              <a:gd name="connsiteY664" fmla="*/ 2368011 h 6858000"/>
              <a:gd name="connsiteX665" fmla="*/ 1384098 w 7467600"/>
              <a:gd name="connsiteY665" fmla="*/ 2378125 h 6858000"/>
              <a:gd name="connsiteX666" fmla="*/ 1425393 w 7467600"/>
              <a:gd name="connsiteY666" fmla="*/ 2589124 h 6858000"/>
              <a:gd name="connsiteX667" fmla="*/ 1424001 w 7467600"/>
              <a:gd name="connsiteY667" fmla="*/ 2597541 h 6858000"/>
              <a:gd name="connsiteX668" fmla="*/ 2152729 w 7467600"/>
              <a:gd name="connsiteY668" fmla="*/ 2864487 h 6858000"/>
              <a:gd name="connsiteX669" fmla="*/ 2020609 w 7467600"/>
              <a:gd name="connsiteY669" fmla="*/ 2539671 h 6858000"/>
              <a:gd name="connsiteX670" fmla="*/ 2018920 w 7467600"/>
              <a:gd name="connsiteY670" fmla="*/ 2536309 h 6858000"/>
              <a:gd name="connsiteX671" fmla="*/ 1342441 w 7467600"/>
              <a:gd name="connsiteY671" fmla="*/ 1173017 h 6858000"/>
              <a:gd name="connsiteX672" fmla="*/ 1367925 w 7467600"/>
              <a:gd name="connsiteY672" fmla="*/ 1135648 h 6858000"/>
              <a:gd name="connsiteX673" fmla="*/ 1771401 w 7467600"/>
              <a:gd name="connsiteY673" fmla="*/ 1806673 h 6858000"/>
              <a:gd name="connsiteX674" fmla="*/ 1972385 w 7467600"/>
              <a:gd name="connsiteY674" fmla="*/ 2198735 h 6858000"/>
              <a:gd name="connsiteX675" fmla="*/ 2040892 w 7467600"/>
              <a:gd name="connsiteY675" fmla="*/ 2405205 h 6858000"/>
              <a:gd name="connsiteX676" fmla="*/ 2131689 w 7467600"/>
              <a:gd name="connsiteY676" fmla="*/ 1936926 h 6858000"/>
              <a:gd name="connsiteX677" fmla="*/ 2454820 w 7467600"/>
              <a:gd name="connsiteY677" fmla="*/ 1248808 h 6858000"/>
              <a:gd name="connsiteX678" fmla="*/ 2492512 w 7467600"/>
              <a:gd name="connsiteY678" fmla="*/ 1302920 h 6858000"/>
              <a:gd name="connsiteX679" fmla="*/ 2081216 w 7467600"/>
              <a:gd name="connsiteY679" fmla="*/ 2527513 h 6858000"/>
              <a:gd name="connsiteX680" fmla="*/ 2081211 w 7467600"/>
              <a:gd name="connsiteY680" fmla="*/ 2528916 h 6858000"/>
              <a:gd name="connsiteX681" fmla="*/ 2199067 w 7467600"/>
              <a:gd name="connsiteY681" fmla="*/ 2884061 h 6858000"/>
              <a:gd name="connsiteX682" fmla="*/ 3192586 w 7467600"/>
              <a:gd name="connsiteY682" fmla="*/ 3411496 h 6858000"/>
              <a:gd name="connsiteX683" fmla="*/ 3182620 w 7467600"/>
              <a:gd name="connsiteY683" fmla="*/ 3483279 h 6858000"/>
              <a:gd name="connsiteX684" fmla="*/ 2435119 w 7467600"/>
              <a:gd name="connsiteY684" fmla="*/ 3080173 h 6858000"/>
              <a:gd name="connsiteX685" fmla="*/ 2410152 w 7467600"/>
              <a:gd name="connsiteY685" fmla="*/ 3063751 h 6858000"/>
              <a:gd name="connsiteX686" fmla="*/ 2408099 w 7467600"/>
              <a:gd name="connsiteY686" fmla="*/ 3064403 h 6858000"/>
              <a:gd name="connsiteX687" fmla="*/ 2407218 w 7467600"/>
              <a:gd name="connsiteY687" fmla="*/ 3070324 h 6858000"/>
              <a:gd name="connsiteX688" fmla="*/ 2380138 w 7467600"/>
              <a:gd name="connsiteY688" fmla="*/ 3099341 h 6858000"/>
              <a:gd name="connsiteX689" fmla="*/ 1765923 w 7467600"/>
              <a:gd name="connsiteY689" fmla="*/ 3581043 h 6858000"/>
              <a:gd name="connsiteX690" fmla="*/ 1702258 w 7467600"/>
              <a:gd name="connsiteY690" fmla="*/ 3612286 h 6858000"/>
              <a:gd name="connsiteX691" fmla="*/ 1538370 w 7467600"/>
              <a:gd name="connsiteY691" fmla="*/ 3811804 h 6858000"/>
              <a:gd name="connsiteX692" fmla="*/ 542867 w 7467600"/>
              <a:gd name="connsiteY692" fmla="*/ 4944092 h 6858000"/>
              <a:gd name="connsiteX693" fmla="*/ 515800 w 7467600"/>
              <a:gd name="connsiteY693" fmla="*/ 4862180 h 6858000"/>
              <a:gd name="connsiteX694" fmla="*/ 909145 w 7467600"/>
              <a:gd name="connsiteY694" fmla="*/ 4199225 h 6858000"/>
              <a:gd name="connsiteX695" fmla="*/ 1214067 w 7467600"/>
              <a:gd name="connsiteY695" fmla="*/ 3908561 h 6858000"/>
              <a:gd name="connsiteX696" fmla="*/ 640967 w 7467600"/>
              <a:gd name="connsiteY696" fmla="*/ 4105601 h 6858000"/>
              <a:gd name="connsiteX697" fmla="*/ 112563 w 7467600"/>
              <a:gd name="connsiteY697" fmla="*/ 4396952 h 6858000"/>
              <a:gd name="connsiteX698" fmla="*/ 0 w 7467600"/>
              <a:gd name="connsiteY698" fmla="*/ 4466006 h 6858000"/>
              <a:gd name="connsiteX699" fmla="*/ 0 w 7467600"/>
              <a:gd name="connsiteY699" fmla="*/ 4233763 h 6858000"/>
              <a:gd name="connsiteX700" fmla="*/ 36881 w 7467600"/>
              <a:gd name="connsiteY700" fmla="*/ 4200118 h 6858000"/>
              <a:gd name="connsiteX701" fmla="*/ 910534 w 7467600"/>
              <a:gd name="connsiteY701" fmla="*/ 3629753 h 6858000"/>
              <a:gd name="connsiteX702" fmla="*/ 1578717 w 7467600"/>
              <a:gd name="connsiteY702" fmla="*/ 3575982 h 6858000"/>
              <a:gd name="connsiteX703" fmla="*/ 2338780 w 7467600"/>
              <a:gd name="connsiteY703" fmla="*/ 3033725 h 6858000"/>
              <a:gd name="connsiteX704" fmla="*/ 1807991 w 7467600"/>
              <a:gd name="connsiteY704" fmla="*/ 2807184 h 6858000"/>
              <a:gd name="connsiteX705" fmla="*/ 1416358 w 7467600"/>
              <a:gd name="connsiteY705" fmla="*/ 3112571 h 6858000"/>
              <a:gd name="connsiteX706" fmla="*/ 939066 w 7467600"/>
              <a:gd name="connsiteY706" fmla="*/ 3378798 h 6858000"/>
              <a:gd name="connsiteX707" fmla="*/ 115099 w 7467600"/>
              <a:gd name="connsiteY707" fmla="*/ 3607650 h 6858000"/>
              <a:gd name="connsiteX708" fmla="*/ 97284 w 7467600"/>
              <a:gd name="connsiteY708" fmla="*/ 3520393 h 6858000"/>
              <a:gd name="connsiteX709" fmla="*/ 922050 w 7467600"/>
              <a:gd name="connsiteY709" fmla="*/ 3074867 h 6858000"/>
              <a:gd name="connsiteX710" fmla="*/ 1405265 w 7467600"/>
              <a:gd name="connsiteY710" fmla="*/ 3016319 h 6858000"/>
              <a:gd name="connsiteX711" fmla="*/ 1407512 w 7467600"/>
              <a:gd name="connsiteY711" fmla="*/ 3018001 h 6858000"/>
              <a:gd name="connsiteX712" fmla="*/ 1726266 w 7467600"/>
              <a:gd name="connsiteY712" fmla="*/ 2777274 h 6858000"/>
              <a:gd name="connsiteX713" fmla="*/ 625390 w 7467600"/>
              <a:gd name="connsiteY713" fmla="*/ 2514541 h 6858000"/>
              <a:gd name="connsiteX714" fmla="*/ 619799 w 7467600"/>
              <a:gd name="connsiteY714" fmla="*/ 2527180 h 6858000"/>
              <a:gd name="connsiteX715" fmla="*/ 310030 w 7467600"/>
              <a:gd name="connsiteY715" fmla="*/ 2771818 h 6858000"/>
              <a:gd name="connsiteX716" fmla="*/ 173877 w 7467600"/>
              <a:gd name="connsiteY716" fmla="*/ 2937056 h 6858000"/>
              <a:gd name="connsiteX717" fmla="*/ 77889 w 7467600"/>
              <a:gd name="connsiteY717" fmla="*/ 3138440 h 6858000"/>
              <a:gd name="connsiteX718" fmla="*/ 0 w 7467600"/>
              <a:gd name="connsiteY718" fmla="*/ 3271395 h 6858000"/>
              <a:gd name="connsiteX719" fmla="*/ 0 w 7467600"/>
              <a:gd name="connsiteY719" fmla="*/ 3153002 h 6858000"/>
              <a:gd name="connsiteX720" fmla="*/ 2386 w 7467600"/>
              <a:gd name="connsiteY720" fmla="*/ 3149203 h 6858000"/>
              <a:gd name="connsiteX721" fmla="*/ 89753 w 7467600"/>
              <a:gd name="connsiteY721" fmla="*/ 2987702 h 6858000"/>
              <a:gd name="connsiteX722" fmla="*/ 76869 w 7467600"/>
              <a:gd name="connsiteY722" fmla="*/ 3005404 h 6858000"/>
              <a:gd name="connsiteX723" fmla="*/ 32049 w 7467600"/>
              <a:gd name="connsiteY723" fmla="*/ 3065814 h 6858000"/>
              <a:gd name="connsiteX724" fmla="*/ 0 w 7467600"/>
              <a:gd name="connsiteY724" fmla="*/ 3108744 h 6858000"/>
              <a:gd name="connsiteX725" fmla="*/ 0 w 7467600"/>
              <a:gd name="connsiteY725" fmla="*/ 3058059 h 6858000"/>
              <a:gd name="connsiteX726" fmla="*/ 7610 w 7467600"/>
              <a:gd name="connsiteY726" fmla="*/ 3047889 h 6858000"/>
              <a:gd name="connsiteX727" fmla="*/ 52419 w 7467600"/>
              <a:gd name="connsiteY727" fmla="*/ 2987479 h 6858000"/>
              <a:gd name="connsiteX728" fmla="*/ 59142 w 7467600"/>
              <a:gd name="connsiteY728" fmla="*/ 2978488 h 6858000"/>
              <a:gd name="connsiteX729" fmla="*/ 0 w 7467600"/>
              <a:gd name="connsiteY729" fmla="*/ 3015334 h 6858000"/>
              <a:gd name="connsiteX730" fmla="*/ 0 w 7467600"/>
              <a:gd name="connsiteY730" fmla="*/ 2914286 h 6858000"/>
              <a:gd name="connsiteX731" fmla="*/ 36383 w 7467600"/>
              <a:gd name="connsiteY731" fmla="*/ 2901128 h 6858000"/>
              <a:gd name="connsiteX732" fmla="*/ 156329 w 7467600"/>
              <a:gd name="connsiteY732" fmla="*/ 2840533 h 6858000"/>
              <a:gd name="connsiteX733" fmla="*/ 358355 w 7467600"/>
              <a:gd name="connsiteY733" fmla="*/ 2620471 h 6858000"/>
              <a:gd name="connsiteX734" fmla="*/ 510577 w 7467600"/>
              <a:gd name="connsiteY734" fmla="*/ 2501244 h 6858000"/>
              <a:gd name="connsiteX735" fmla="*/ 211967 w 7467600"/>
              <a:gd name="connsiteY735" fmla="*/ 2479171 h 6858000"/>
              <a:gd name="connsiteX736" fmla="*/ 0 w 7467600"/>
              <a:gd name="connsiteY736" fmla="*/ 2476398 h 6858000"/>
              <a:gd name="connsiteX737" fmla="*/ 0 w 7467600"/>
              <a:gd name="connsiteY737" fmla="*/ 2389189 h 6858000"/>
              <a:gd name="connsiteX738" fmla="*/ 103062 w 7467600"/>
              <a:gd name="connsiteY738" fmla="*/ 2389518 h 6858000"/>
              <a:gd name="connsiteX739" fmla="*/ 510734 w 7467600"/>
              <a:gd name="connsiteY739" fmla="*/ 2416201 h 6858000"/>
              <a:gd name="connsiteX740" fmla="*/ 279257 w 7467600"/>
              <a:gd name="connsiteY740" fmla="*/ 2092102 h 6858000"/>
              <a:gd name="connsiteX741" fmla="*/ 65265 w 7467600"/>
              <a:gd name="connsiteY741" fmla="*/ 2006049 h 6858000"/>
              <a:gd name="connsiteX742" fmla="*/ 0 w 7467600"/>
              <a:gd name="connsiteY742" fmla="*/ 1982532 h 6858000"/>
              <a:gd name="connsiteX743" fmla="*/ 0 w 7467600"/>
              <a:gd name="connsiteY743" fmla="*/ 1912789 h 6858000"/>
              <a:gd name="connsiteX744" fmla="*/ 97460 w 7467600"/>
              <a:gd name="connsiteY744" fmla="*/ 1953725 h 6858000"/>
              <a:gd name="connsiteX745" fmla="*/ 221272 w 7467600"/>
              <a:gd name="connsiteY745" fmla="*/ 1980766 h 6858000"/>
              <a:gd name="connsiteX746" fmla="*/ 116765 w 7467600"/>
              <a:gd name="connsiteY746" fmla="*/ 1911033 h 6858000"/>
              <a:gd name="connsiteX747" fmla="*/ 16405 w 7467600"/>
              <a:gd name="connsiteY747" fmla="*/ 1803412 h 6858000"/>
              <a:gd name="connsiteX748" fmla="*/ 0 w 7467600"/>
              <a:gd name="connsiteY748" fmla="*/ 1784777 h 6858000"/>
              <a:gd name="connsiteX749" fmla="*/ 0 w 7467600"/>
              <a:gd name="connsiteY749" fmla="*/ 1740082 h 6858000"/>
              <a:gd name="connsiteX750" fmla="*/ 39394 w 7467600"/>
              <a:gd name="connsiteY750" fmla="*/ 1784856 h 6858000"/>
              <a:gd name="connsiteX751" fmla="*/ 135813 w 7467600"/>
              <a:gd name="connsiteY751" fmla="*/ 1888838 h 6858000"/>
              <a:gd name="connsiteX752" fmla="*/ 242575 w 7467600"/>
              <a:gd name="connsiteY752" fmla="*/ 1958841 h 6858000"/>
              <a:gd name="connsiteX753" fmla="*/ 82197 w 7467600"/>
              <a:gd name="connsiteY753" fmla="*/ 1754826 h 6858000"/>
              <a:gd name="connsiteX754" fmla="*/ 0 w 7467600"/>
              <a:gd name="connsiteY754" fmla="*/ 1679650 h 6858000"/>
              <a:gd name="connsiteX755" fmla="*/ 0 w 7467600"/>
              <a:gd name="connsiteY755" fmla="*/ 1602463 h 6858000"/>
              <a:gd name="connsiteX756" fmla="*/ 84689 w 7467600"/>
              <a:gd name="connsiteY756" fmla="*/ 1677442 h 6858000"/>
              <a:gd name="connsiteX757" fmla="*/ 298437 w 7467600"/>
              <a:gd name="connsiteY757" fmla="*/ 1968019 h 6858000"/>
              <a:gd name="connsiteX758" fmla="*/ 227269 w 7467600"/>
              <a:gd name="connsiteY758" fmla="*/ 1114064 h 6858000"/>
              <a:gd name="connsiteX759" fmla="*/ 248003 w 7467600"/>
              <a:gd name="connsiteY759" fmla="*/ 1089613 h 6858000"/>
              <a:gd name="connsiteX760" fmla="*/ 427020 w 7467600"/>
              <a:gd name="connsiteY760" fmla="*/ 1619803 h 6858000"/>
              <a:gd name="connsiteX761" fmla="*/ 340345 w 7467600"/>
              <a:gd name="connsiteY761" fmla="*/ 2027739 h 6858000"/>
              <a:gd name="connsiteX762" fmla="*/ 360865 w 7467600"/>
              <a:gd name="connsiteY762" fmla="*/ 2044827 h 6858000"/>
              <a:gd name="connsiteX763" fmla="*/ 560414 w 7467600"/>
              <a:gd name="connsiteY763" fmla="*/ 2421457 h 6858000"/>
              <a:gd name="connsiteX764" fmla="*/ 1359703 w 7467600"/>
              <a:gd name="connsiteY764" fmla="*/ 2578554 h 6858000"/>
              <a:gd name="connsiteX765" fmla="*/ 1359422 w 7467600"/>
              <a:gd name="connsiteY765" fmla="*/ 2577994 h 6858000"/>
              <a:gd name="connsiteX766" fmla="*/ 828701 w 7467600"/>
              <a:gd name="connsiteY766" fmla="*/ 1839520 h 6858000"/>
              <a:gd name="connsiteX767" fmla="*/ 494427 w 7467600"/>
              <a:gd name="connsiteY767" fmla="*/ 1092333 h 6858000"/>
              <a:gd name="connsiteX768" fmla="*/ 506322 w 7467600"/>
              <a:gd name="connsiteY768" fmla="*/ 1020997 h 6858000"/>
              <a:gd name="connsiteX769" fmla="*/ 4570198 w 7467600"/>
              <a:gd name="connsiteY769" fmla="*/ 978081 h 6858000"/>
              <a:gd name="connsiteX770" fmla="*/ 4523691 w 7467600"/>
              <a:gd name="connsiteY770" fmla="*/ 1127776 h 6858000"/>
              <a:gd name="connsiteX771" fmla="*/ 4509875 w 7467600"/>
              <a:gd name="connsiteY771" fmla="*/ 1167552 h 6858000"/>
              <a:gd name="connsiteX772" fmla="*/ 4478168 w 7467600"/>
              <a:gd name="connsiteY772" fmla="*/ 1260735 h 6858000"/>
              <a:gd name="connsiteX773" fmla="*/ 4409309 w 7467600"/>
              <a:gd name="connsiteY773" fmla="*/ 1666996 h 6858000"/>
              <a:gd name="connsiteX774" fmla="*/ 4370031 w 7467600"/>
              <a:gd name="connsiteY774" fmla="*/ 1955666 h 6858000"/>
              <a:gd name="connsiteX775" fmla="*/ 4570198 w 7467600"/>
              <a:gd name="connsiteY775" fmla="*/ 978081 h 6858000"/>
              <a:gd name="connsiteX776" fmla="*/ 4557898 w 7467600"/>
              <a:gd name="connsiteY776" fmla="*/ 900011 h 6858000"/>
              <a:gd name="connsiteX777" fmla="*/ 4344840 w 7467600"/>
              <a:gd name="connsiteY777" fmla="*/ 1922038 h 6858000"/>
              <a:gd name="connsiteX778" fmla="*/ 4378710 w 7467600"/>
              <a:gd name="connsiteY778" fmla="*/ 1665516 h 6858000"/>
              <a:gd name="connsiteX779" fmla="*/ 4448798 w 7467600"/>
              <a:gd name="connsiteY779" fmla="*/ 1253024 h 6858000"/>
              <a:gd name="connsiteX780" fmla="*/ 4480315 w 7467600"/>
              <a:gd name="connsiteY780" fmla="*/ 1158454 h 6858000"/>
              <a:gd name="connsiteX781" fmla="*/ 4494133 w 7467600"/>
              <a:gd name="connsiteY781" fmla="*/ 1118676 h 6858000"/>
              <a:gd name="connsiteX782" fmla="*/ 4557898 w 7467600"/>
              <a:gd name="connsiteY782" fmla="*/ 900011 h 6858000"/>
              <a:gd name="connsiteX783" fmla="*/ 5870151 w 7467600"/>
              <a:gd name="connsiteY783" fmla="*/ 898890 h 6858000"/>
              <a:gd name="connsiteX784" fmla="*/ 5861335 w 7467600"/>
              <a:gd name="connsiteY784" fmla="*/ 899177 h 6858000"/>
              <a:gd name="connsiteX785" fmla="*/ 5843702 w 7467600"/>
              <a:gd name="connsiteY785" fmla="*/ 899748 h 6858000"/>
              <a:gd name="connsiteX786" fmla="*/ 5651107 w 7467600"/>
              <a:gd name="connsiteY786" fmla="*/ 920306 h 6858000"/>
              <a:gd name="connsiteX787" fmla="*/ 5459407 w 7467600"/>
              <a:gd name="connsiteY787" fmla="*/ 940975 h 6858000"/>
              <a:gd name="connsiteX788" fmla="*/ 5374846 w 7467600"/>
              <a:gd name="connsiteY788" fmla="*/ 941988 h 6858000"/>
              <a:gd name="connsiteX789" fmla="*/ 5256105 w 7467600"/>
              <a:gd name="connsiteY789" fmla="*/ 945632 h 6858000"/>
              <a:gd name="connsiteX790" fmla="*/ 5107071 w 7467600"/>
              <a:gd name="connsiteY790" fmla="*/ 969720 h 6858000"/>
              <a:gd name="connsiteX791" fmla="*/ 4998681 w 7467600"/>
              <a:gd name="connsiteY791" fmla="*/ 988771 h 6858000"/>
              <a:gd name="connsiteX792" fmla="*/ 5870151 w 7467600"/>
              <a:gd name="connsiteY792" fmla="*/ 898890 h 6858000"/>
              <a:gd name="connsiteX793" fmla="*/ 5504425 w 7467600"/>
              <a:gd name="connsiteY793" fmla="*/ 848067 h 6858000"/>
              <a:gd name="connsiteX794" fmla="*/ 4968849 w 7467600"/>
              <a:gd name="connsiteY794" fmla="*/ 962318 h 6858000"/>
              <a:gd name="connsiteX795" fmla="*/ 5104039 w 7467600"/>
              <a:gd name="connsiteY795" fmla="*/ 940634 h 6858000"/>
              <a:gd name="connsiteX796" fmla="*/ 5256311 w 7467600"/>
              <a:gd name="connsiteY796" fmla="*/ 916490 h 6858000"/>
              <a:gd name="connsiteX797" fmla="*/ 5377381 w 7467600"/>
              <a:gd name="connsiteY797" fmla="*/ 912671 h 6858000"/>
              <a:gd name="connsiteX798" fmla="*/ 5460148 w 7467600"/>
              <a:gd name="connsiteY798" fmla="*/ 911442 h 6858000"/>
              <a:gd name="connsiteX799" fmla="*/ 5648971 w 7467600"/>
              <a:gd name="connsiteY799" fmla="*/ 891331 h 6858000"/>
              <a:gd name="connsiteX800" fmla="*/ 5844807 w 7467600"/>
              <a:gd name="connsiteY800" fmla="*/ 870718 h 6858000"/>
              <a:gd name="connsiteX801" fmla="*/ 5862975 w 7467600"/>
              <a:gd name="connsiteY801" fmla="*/ 869756 h 6858000"/>
              <a:gd name="connsiteX802" fmla="*/ 5920887 w 7467600"/>
              <a:gd name="connsiteY802" fmla="*/ 865929 h 6858000"/>
              <a:gd name="connsiteX803" fmla="*/ 5504425 w 7467600"/>
              <a:gd name="connsiteY803" fmla="*/ 848067 h 6858000"/>
              <a:gd name="connsiteX804" fmla="*/ 3607114 w 7467600"/>
              <a:gd name="connsiteY804" fmla="*/ 467441 h 6858000"/>
              <a:gd name="connsiteX805" fmla="*/ 3296242 w 7467600"/>
              <a:gd name="connsiteY805" fmla="*/ 807991 h 6858000"/>
              <a:gd name="connsiteX806" fmla="*/ 3174674 w 7467600"/>
              <a:gd name="connsiteY806" fmla="*/ 919759 h 6858000"/>
              <a:gd name="connsiteX807" fmla="*/ 3042978 w 7467600"/>
              <a:gd name="connsiteY807" fmla="*/ 1054894 h 6858000"/>
              <a:gd name="connsiteX808" fmla="*/ 2968914 w 7467600"/>
              <a:gd name="connsiteY808" fmla="*/ 1133756 h 6858000"/>
              <a:gd name="connsiteX809" fmla="*/ 3103823 w 7467600"/>
              <a:gd name="connsiteY809" fmla="*/ 1026814 h 6858000"/>
              <a:gd name="connsiteX810" fmla="*/ 3607114 w 7467600"/>
              <a:gd name="connsiteY810" fmla="*/ 467441 h 6858000"/>
              <a:gd name="connsiteX811" fmla="*/ 3744487 w 7467600"/>
              <a:gd name="connsiteY811" fmla="*/ 383136 h 6858000"/>
              <a:gd name="connsiteX812" fmla="*/ 3970213 w 7467600"/>
              <a:gd name="connsiteY812" fmla="*/ 995559 h 6858000"/>
              <a:gd name="connsiteX813" fmla="*/ 3744487 w 7467600"/>
              <a:gd name="connsiteY813" fmla="*/ 383136 h 6858000"/>
              <a:gd name="connsiteX814" fmla="*/ 3624562 w 7467600"/>
              <a:gd name="connsiteY814" fmla="*/ 367041 h 6858000"/>
              <a:gd name="connsiteX815" fmla="*/ 3489712 w 7467600"/>
              <a:gd name="connsiteY815" fmla="*/ 485386 h 6858000"/>
              <a:gd name="connsiteX816" fmla="*/ 3182994 w 7467600"/>
              <a:gd name="connsiteY816" fmla="*/ 828265 h 6858000"/>
              <a:gd name="connsiteX817" fmla="*/ 2892114 w 7467600"/>
              <a:gd name="connsiteY817" fmla="*/ 1172635 h 6858000"/>
              <a:gd name="connsiteX818" fmla="*/ 3021459 w 7467600"/>
              <a:gd name="connsiteY818" fmla="*/ 1035385 h 6858000"/>
              <a:gd name="connsiteX819" fmla="*/ 3153873 w 7467600"/>
              <a:gd name="connsiteY819" fmla="*/ 898971 h 6858000"/>
              <a:gd name="connsiteX820" fmla="*/ 3276511 w 7467600"/>
              <a:gd name="connsiteY820" fmla="*/ 786423 h 6858000"/>
              <a:gd name="connsiteX821" fmla="*/ 3584154 w 7467600"/>
              <a:gd name="connsiteY821" fmla="*/ 448218 h 6858000"/>
              <a:gd name="connsiteX822" fmla="*/ 3624562 w 7467600"/>
              <a:gd name="connsiteY822" fmla="*/ 367041 h 6858000"/>
              <a:gd name="connsiteX823" fmla="*/ 3766672 w 7467600"/>
              <a:gd name="connsiteY823" fmla="*/ 359429 h 6858000"/>
              <a:gd name="connsiteX824" fmla="*/ 3996338 w 7467600"/>
              <a:gd name="connsiteY824" fmla="*/ 968237 h 6858000"/>
              <a:gd name="connsiteX825" fmla="*/ 3766672 w 7467600"/>
              <a:gd name="connsiteY825" fmla="*/ 359429 h 6858000"/>
              <a:gd name="connsiteX826" fmla="*/ 5805386 w 7467600"/>
              <a:gd name="connsiteY826" fmla="*/ 239240 h 6858000"/>
              <a:gd name="connsiteX827" fmla="*/ 5736947 w 7467600"/>
              <a:gd name="connsiteY827" fmla="*/ 261367 h 6858000"/>
              <a:gd name="connsiteX828" fmla="*/ 5427012 w 7467600"/>
              <a:gd name="connsiteY828" fmla="*/ 311272 h 6858000"/>
              <a:gd name="connsiteX829" fmla="*/ 5147818 w 7467600"/>
              <a:gd name="connsiteY829" fmla="*/ 322112 h 6858000"/>
              <a:gd name="connsiteX830" fmla="*/ 5060854 w 7467600"/>
              <a:gd name="connsiteY830" fmla="*/ 311882 h 6858000"/>
              <a:gd name="connsiteX831" fmla="*/ 4945989 w 7467600"/>
              <a:gd name="connsiteY831" fmla="*/ 300516 h 6858000"/>
              <a:gd name="connsiteX832" fmla="*/ 5410479 w 7467600"/>
              <a:gd name="connsiteY832" fmla="*/ 348434 h 6858000"/>
              <a:gd name="connsiteX833" fmla="*/ 5805386 w 7467600"/>
              <a:gd name="connsiteY833" fmla="*/ 239240 h 6858000"/>
              <a:gd name="connsiteX834" fmla="*/ 7467600 w 7467600"/>
              <a:gd name="connsiteY834" fmla="*/ 163142 h 6858000"/>
              <a:gd name="connsiteX835" fmla="*/ 7467600 w 7467600"/>
              <a:gd name="connsiteY835" fmla="*/ 789215 h 6858000"/>
              <a:gd name="connsiteX836" fmla="*/ 7451412 w 7467600"/>
              <a:gd name="connsiteY836" fmla="*/ 799572 h 6858000"/>
              <a:gd name="connsiteX837" fmla="*/ 7419999 w 7467600"/>
              <a:gd name="connsiteY837" fmla="*/ 774360 h 6858000"/>
              <a:gd name="connsiteX838" fmla="*/ 7429067 w 7467600"/>
              <a:gd name="connsiteY838" fmla="*/ 402737 h 6858000"/>
              <a:gd name="connsiteX839" fmla="*/ 5905192 w 7467600"/>
              <a:gd name="connsiteY839" fmla="*/ 163079 h 6858000"/>
              <a:gd name="connsiteX840" fmla="*/ 5865655 w 7467600"/>
              <a:gd name="connsiteY840" fmla="*/ 171901 h 6858000"/>
              <a:gd name="connsiteX841" fmla="*/ 5259740 w 7467600"/>
              <a:gd name="connsiteY841" fmla="*/ 257013 h 6858000"/>
              <a:gd name="connsiteX842" fmla="*/ 5208466 w 7467600"/>
              <a:gd name="connsiteY842" fmla="*/ 257550 h 6858000"/>
              <a:gd name="connsiteX843" fmla="*/ 4980204 w 7467600"/>
              <a:gd name="connsiteY843" fmla="*/ 271903 h 6858000"/>
              <a:gd name="connsiteX844" fmla="*/ 5068068 w 7467600"/>
              <a:gd name="connsiteY844" fmla="*/ 282244 h 6858000"/>
              <a:gd name="connsiteX845" fmla="*/ 5153231 w 7467600"/>
              <a:gd name="connsiteY845" fmla="*/ 292240 h 6858000"/>
              <a:gd name="connsiteX846" fmla="*/ 5426491 w 7467600"/>
              <a:gd name="connsiteY846" fmla="*/ 281128 h 6858000"/>
              <a:gd name="connsiteX847" fmla="*/ 5731212 w 7467600"/>
              <a:gd name="connsiteY847" fmla="*/ 231951 h 6858000"/>
              <a:gd name="connsiteX848" fmla="*/ 5905192 w 7467600"/>
              <a:gd name="connsiteY848" fmla="*/ 163079 h 6858000"/>
              <a:gd name="connsiteX849" fmla="*/ 5944437 w 7467600"/>
              <a:gd name="connsiteY849" fmla="*/ 113829 h 6858000"/>
              <a:gd name="connsiteX850" fmla="*/ 5825032 w 7467600"/>
              <a:gd name="connsiteY850" fmla="*/ 146405 h 6858000"/>
              <a:gd name="connsiteX851" fmla="*/ 4955599 w 7467600"/>
              <a:gd name="connsiteY851" fmla="*/ 247008 h 6858000"/>
              <a:gd name="connsiteX852" fmla="*/ 5210104 w 7467600"/>
              <a:gd name="connsiteY852" fmla="*/ 228123 h 6858000"/>
              <a:gd name="connsiteX853" fmla="*/ 5261015 w 7467600"/>
              <a:gd name="connsiteY853" fmla="*/ 227087 h 6858000"/>
              <a:gd name="connsiteX854" fmla="*/ 5861181 w 7467600"/>
              <a:gd name="connsiteY854" fmla="*/ 143093 h 6858000"/>
              <a:gd name="connsiteX855" fmla="*/ 5961252 w 7467600"/>
              <a:gd name="connsiteY855" fmla="*/ 114820 h 6858000"/>
              <a:gd name="connsiteX856" fmla="*/ 5944437 w 7467600"/>
              <a:gd name="connsiteY856" fmla="*/ 113829 h 6858000"/>
              <a:gd name="connsiteX857" fmla="*/ 3882765 w 7467600"/>
              <a:gd name="connsiteY857" fmla="*/ 0 h 6858000"/>
              <a:gd name="connsiteX858" fmla="*/ 3995099 w 7467600"/>
              <a:gd name="connsiteY858" fmla="*/ 0 h 6858000"/>
              <a:gd name="connsiteX859" fmla="*/ 4163818 w 7467600"/>
              <a:gd name="connsiteY859" fmla="*/ 234104 h 6858000"/>
              <a:gd name="connsiteX860" fmla="*/ 4172099 w 7467600"/>
              <a:gd name="connsiteY860" fmla="*/ 234207 h 6858000"/>
              <a:gd name="connsiteX861" fmla="*/ 4784282 w 7467600"/>
              <a:gd name="connsiteY861" fmla="*/ 276561 h 6858000"/>
              <a:gd name="connsiteX862" fmla="*/ 4801687 w 7467600"/>
              <a:gd name="connsiteY862" fmla="*/ 267764 h 6858000"/>
              <a:gd name="connsiteX863" fmla="*/ 6082788 w 7467600"/>
              <a:gd name="connsiteY863" fmla="*/ 64119 h 6858000"/>
              <a:gd name="connsiteX864" fmla="*/ 6099442 w 7467600"/>
              <a:gd name="connsiteY864" fmla="*/ 82568 h 6858000"/>
              <a:gd name="connsiteX865" fmla="*/ 4804137 w 7467600"/>
              <a:gd name="connsiteY865" fmla="*/ 320931 h 6858000"/>
              <a:gd name="connsiteX866" fmla="*/ 4227047 w 7467600"/>
              <a:gd name="connsiteY866" fmla="*/ 313415 h 6858000"/>
              <a:gd name="connsiteX867" fmla="*/ 4346041 w 7467600"/>
              <a:gd name="connsiteY867" fmla="*/ 456086 h 6858000"/>
              <a:gd name="connsiteX868" fmla="*/ 4870967 w 7467600"/>
              <a:gd name="connsiteY868" fmla="*/ 963061 h 6858000"/>
              <a:gd name="connsiteX869" fmla="*/ 4889647 w 7467600"/>
              <a:gd name="connsiteY869" fmla="*/ 957147 h 6858000"/>
              <a:gd name="connsiteX870" fmla="*/ 5422504 w 7467600"/>
              <a:gd name="connsiteY870" fmla="*/ 805191 h 6858000"/>
              <a:gd name="connsiteX871" fmla="*/ 6087656 w 7467600"/>
              <a:gd name="connsiteY871" fmla="*/ 826703 h 6858000"/>
              <a:gd name="connsiteX872" fmla="*/ 6058717 w 7467600"/>
              <a:gd name="connsiteY872" fmla="*/ 865992 h 6858000"/>
              <a:gd name="connsiteX873" fmla="*/ 4974153 w 7467600"/>
              <a:gd name="connsiteY873" fmla="*/ 1045456 h 6858000"/>
              <a:gd name="connsiteX874" fmla="*/ 5627835 w 7467600"/>
              <a:gd name="connsiteY874" fmla="*/ 1472077 h 6858000"/>
              <a:gd name="connsiteX875" fmla="*/ 5629817 w 7467600"/>
              <a:gd name="connsiteY875" fmla="*/ 1471412 h 6858000"/>
              <a:gd name="connsiteX876" fmla="*/ 5634124 w 7467600"/>
              <a:gd name="connsiteY876" fmla="*/ 1470572 h 6858000"/>
              <a:gd name="connsiteX877" fmla="*/ 5755832 w 7467600"/>
              <a:gd name="connsiteY877" fmla="*/ 1383886 h 6858000"/>
              <a:gd name="connsiteX878" fmla="*/ 6014186 w 7467600"/>
              <a:gd name="connsiteY878" fmla="*/ 1279799 h 6858000"/>
              <a:gd name="connsiteX879" fmla="*/ 6901619 w 7467600"/>
              <a:gd name="connsiteY879" fmla="*/ 1047874 h 6858000"/>
              <a:gd name="connsiteX880" fmla="*/ 6931566 w 7467600"/>
              <a:gd name="connsiteY880" fmla="*/ 1062034 h 6858000"/>
              <a:gd name="connsiteX881" fmla="*/ 5790982 w 7467600"/>
              <a:gd name="connsiteY881" fmla="*/ 1561380 h 6858000"/>
              <a:gd name="connsiteX882" fmla="*/ 6188971 w 7467600"/>
              <a:gd name="connsiteY882" fmla="*/ 1755168 h 6858000"/>
              <a:gd name="connsiteX883" fmla="*/ 6202446 w 7467600"/>
              <a:gd name="connsiteY883" fmla="*/ 1752268 h 6858000"/>
              <a:gd name="connsiteX884" fmla="*/ 7179560 w 7467600"/>
              <a:gd name="connsiteY884" fmla="*/ 1467551 h 6858000"/>
              <a:gd name="connsiteX885" fmla="*/ 7158730 w 7467600"/>
              <a:gd name="connsiteY885" fmla="*/ 1507835 h 6858000"/>
              <a:gd name="connsiteX886" fmla="*/ 6326959 w 7467600"/>
              <a:gd name="connsiteY886" fmla="*/ 1817686 h 6858000"/>
              <a:gd name="connsiteX887" fmla="*/ 6537433 w 7467600"/>
              <a:gd name="connsiteY887" fmla="*/ 1907790 h 6858000"/>
              <a:gd name="connsiteX888" fmla="*/ 6550221 w 7467600"/>
              <a:gd name="connsiteY888" fmla="*/ 1910729 h 6858000"/>
              <a:gd name="connsiteX889" fmla="*/ 6964438 w 7467600"/>
              <a:gd name="connsiteY889" fmla="*/ 2209505 h 6858000"/>
              <a:gd name="connsiteX890" fmla="*/ 7367862 w 7467600"/>
              <a:gd name="connsiteY890" fmla="*/ 2806833 h 6858000"/>
              <a:gd name="connsiteX891" fmla="*/ 7364329 w 7467600"/>
              <a:gd name="connsiteY891" fmla="*/ 2826907 h 6858000"/>
              <a:gd name="connsiteX892" fmla="*/ 7290545 w 7467600"/>
              <a:gd name="connsiteY892" fmla="*/ 2850663 h 6858000"/>
              <a:gd name="connsiteX893" fmla="*/ 6472036 w 7467600"/>
              <a:gd name="connsiteY893" fmla="*/ 1959003 h 6858000"/>
              <a:gd name="connsiteX894" fmla="*/ 5792897 w 7467600"/>
              <a:gd name="connsiteY894" fmla="*/ 1647747 h 6858000"/>
              <a:gd name="connsiteX895" fmla="*/ 5842751 w 7467600"/>
              <a:gd name="connsiteY895" fmla="*/ 1816112 h 6858000"/>
              <a:gd name="connsiteX896" fmla="*/ 5847424 w 7467600"/>
              <a:gd name="connsiteY896" fmla="*/ 1815776 h 6858000"/>
              <a:gd name="connsiteX897" fmla="*/ 6399821 w 7467600"/>
              <a:gd name="connsiteY897" fmla="*/ 2344799 h 6858000"/>
              <a:gd name="connsiteX898" fmla="*/ 6323232 w 7467600"/>
              <a:gd name="connsiteY898" fmla="*/ 2389634 h 6858000"/>
              <a:gd name="connsiteX899" fmla="*/ 5942958 w 7467600"/>
              <a:gd name="connsiteY899" fmla="*/ 2077708 h 6858000"/>
              <a:gd name="connsiteX900" fmla="*/ 5921559 w 7467600"/>
              <a:gd name="connsiteY900" fmla="*/ 2378596 h 6858000"/>
              <a:gd name="connsiteX901" fmla="*/ 5817651 w 7467600"/>
              <a:gd name="connsiteY901" fmla="*/ 3023919 h 6858000"/>
              <a:gd name="connsiteX902" fmla="*/ 5729634 w 7467600"/>
              <a:gd name="connsiteY902" fmla="*/ 3051849 h 6858000"/>
              <a:gd name="connsiteX903" fmla="*/ 5611018 w 7467600"/>
              <a:gd name="connsiteY903" fmla="*/ 2316769 h 6858000"/>
              <a:gd name="connsiteX904" fmla="*/ 5687608 w 7467600"/>
              <a:gd name="connsiteY904" fmla="*/ 2039972 h 6858000"/>
              <a:gd name="connsiteX905" fmla="*/ 5657554 w 7467600"/>
              <a:gd name="connsiteY905" fmla="*/ 1576445 h 6858000"/>
              <a:gd name="connsiteX906" fmla="*/ 5150475 w 7467600"/>
              <a:gd name="connsiteY906" fmla="*/ 1274012 h 6858000"/>
              <a:gd name="connsiteX907" fmla="*/ 5349142 w 7467600"/>
              <a:gd name="connsiteY907" fmla="*/ 2204405 h 6858000"/>
              <a:gd name="connsiteX908" fmla="*/ 5262214 w 7467600"/>
              <a:gd name="connsiteY908" fmla="*/ 2233836 h 6858000"/>
              <a:gd name="connsiteX909" fmla="*/ 4981539 w 7467600"/>
              <a:gd name="connsiteY909" fmla="*/ 1542201 h 6858000"/>
              <a:gd name="connsiteX910" fmla="*/ 4958461 w 7467600"/>
              <a:gd name="connsiteY910" fmla="*/ 1136957 h 6858000"/>
              <a:gd name="connsiteX911" fmla="*/ 4655015 w 7467600"/>
              <a:gd name="connsiteY911" fmla="*/ 891426 h 6858000"/>
              <a:gd name="connsiteX912" fmla="*/ 4348002 w 7467600"/>
              <a:gd name="connsiteY912" fmla="*/ 2205895 h 6858000"/>
              <a:gd name="connsiteX913" fmla="*/ 4262250 w 7467600"/>
              <a:gd name="connsiteY913" fmla="*/ 2219972 h 6858000"/>
              <a:gd name="connsiteX914" fmla="*/ 4550611 w 7467600"/>
              <a:gd name="connsiteY914" fmla="*/ 817540 h 6858000"/>
              <a:gd name="connsiteX915" fmla="*/ 4564418 w 7467600"/>
              <a:gd name="connsiteY915" fmla="*/ 808293 h 6858000"/>
              <a:gd name="connsiteX916" fmla="*/ 4266388 w 7467600"/>
              <a:gd name="connsiteY916" fmla="*/ 500083 h 6858000"/>
              <a:gd name="connsiteX917" fmla="*/ 4032842 w 7467600"/>
              <a:gd name="connsiteY917" fmla="*/ 211809 h 6858000"/>
              <a:gd name="connsiteX918" fmla="*/ 3721337 w 7467600"/>
              <a:gd name="connsiteY918" fmla="*/ 0 h 6858000"/>
              <a:gd name="connsiteX919" fmla="*/ 3797544 w 7467600"/>
              <a:gd name="connsiteY919" fmla="*/ 0 h 6858000"/>
              <a:gd name="connsiteX920" fmla="*/ 3775734 w 7467600"/>
              <a:gd name="connsiteY920" fmla="*/ 95131 h 6858000"/>
              <a:gd name="connsiteX921" fmla="*/ 3724807 w 7467600"/>
              <a:gd name="connsiteY921" fmla="*/ 272257 h 6858000"/>
              <a:gd name="connsiteX922" fmla="*/ 3726844 w 7467600"/>
              <a:gd name="connsiteY922" fmla="*/ 282988 h 6858000"/>
              <a:gd name="connsiteX923" fmla="*/ 3742664 w 7467600"/>
              <a:gd name="connsiteY923" fmla="*/ 279918 h 6858000"/>
              <a:gd name="connsiteX924" fmla="*/ 4103910 w 7467600"/>
              <a:gd name="connsiteY924" fmla="*/ 1161917 h 6858000"/>
              <a:gd name="connsiteX925" fmla="*/ 4020269 w 7467600"/>
              <a:gd name="connsiteY925" fmla="*/ 1200406 h 6858000"/>
              <a:gd name="connsiteX926" fmla="*/ 3674882 w 7467600"/>
              <a:gd name="connsiteY926" fmla="*/ 488524 h 6858000"/>
              <a:gd name="connsiteX927" fmla="*/ 3132682 w 7467600"/>
              <a:gd name="connsiteY927" fmla="*/ 1072284 h 6858000"/>
              <a:gd name="connsiteX928" fmla="*/ 2716346 w 7467600"/>
              <a:gd name="connsiteY928" fmla="*/ 1276376 h 6858000"/>
              <a:gd name="connsiteX929" fmla="*/ 2716772 w 7467600"/>
              <a:gd name="connsiteY929" fmla="*/ 1255462 h 6858000"/>
              <a:gd name="connsiteX930" fmla="*/ 3471096 w 7467600"/>
              <a:gd name="connsiteY930" fmla="*/ 437072 h 6858000"/>
              <a:gd name="connsiteX931" fmla="*/ 3639057 w 7467600"/>
              <a:gd name="connsiteY931" fmla="*/ 286334 h 6858000"/>
              <a:gd name="connsiteX932" fmla="*/ 3640309 w 7467600"/>
              <a:gd name="connsiteY932" fmla="*/ 284664 h 6858000"/>
              <a:gd name="connsiteX933" fmla="*/ 3646022 w 7467600"/>
              <a:gd name="connsiteY933" fmla="*/ 276711 h 6858000"/>
              <a:gd name="connsiteX934" fmla="*/ 3707943 w 7467600"/>
              <a:gd name="connsiteY934" fmla="*/ 65958 h 6858000"/>
              <a:gd name="connsiteX935" fmla="*/ 2867960 w 7467600"/>
              <a:gd name="connsiteY935" fmla="*/ 0 h 6858000"/>
              <a:gd name="connsiteX936" fmla="*/ 2926351 w 7467600"/>
              <a:gd name="connsiteY936" fmla="*/ 0 h 6858000"/>
              <a:gd name="connsiteX937" fmla="*/ 2902823 w 7467600"/>
              <a:gd name="connsiteY937" fmla="*/ 262929 h 6858000"/>
              <a:gd name="connsiteX938" fmla="*/ 2940663 w 7467600"/>
              <a:gd name="connsiteY938" fmla="*/ 140884 h 6858000"/>
              <a:gd name="connsiteX939" fmla="*/ 2947039 w 7467600"/>
              <a:gd name="connsiteY939" fmla="*/ 122524 h 6858000"/>
              <a:gd name="connsiteX940" fmla="*/ 2984316 w 7467600"/>
              <a:gd name="connsiteY940" fmla="*/ 0 h 6858000"/>
              <a:gd name="connsiteX941" fmla="*/ 3016114 w 7467600"/>
              <a:gd name="connsiteY941" fmla="*/ 0 h 6858000"/>
              <a:gd name="connsiteX942" fmla="*/ 2979949 w 7467600"/>
              <a:gd name="connsiteY942" fmla="*/ 119274 h 6858000"/>
              <a:gd name="connsiteX943" fmla="*/ 3023879 w 7467600"/>
              <a:gd name="connsiteY943" fmla="*/ 0 h 6858000"/>
              <a:gd name="connsiteX944" fmla="*/ 3105400 w 7467600"/>
              <a:gd name="connsiteY944" fmla="*/ 0 h 6858000"/>
              <a:gd name="connsiteX945" fmla="*/ 3094669 w 7467600"/>
              <a:gd name="connsiteY945" fmla="*/ 30308 h 6858000"/>
              <a:gd name="connsiteX946" fmla="*/ 2901945 w 7467600"/>
              <a:gd name="connsiteY946" fmla="*/ 466538 h 6858000"/>
              <a:gd name="connsiteX947" fmla="*/ 2815209 w 7467600"/>
              <a:gd name="connsiteY947" fmla="*/ 497361 h 6858000"/>
              <a:gd name="connsiteX948" fmla="*/ 2844845 w 7467600"/>
              <a:gd name="connsiteY948" fmla="*/ 127638 h 6858000"/>
              <a:gd name="connsiteX949" fmla="*/ 1057230 w 7467600"/>
              <a:gd name="connsiteY949" fmla="*/ 0 h 6858000"/>
              <a:gd name="connsiteX950" fmla="*/ 1111003 w 7467600"/>
              <a:gd name="connsiteY950" fmla="*/ 0 h 6858000"/>
              <a:gd name="connsiteX951" fmla="*/ 1125553 w 7467600"/>
              <a:gd name="connsiteY951" fmla="*/ 52588 h 6858000"/>
              <a:gd name="connsiteX952" fmla="*/ 1304276 w 7467600"/>
              <a:gd name="connsiteY952" fmla="*/ 476275 h 6858000"/>
              <a:gd name="connsiteX953" fmla="*/ 1492066 w 7467600"/>
              <a:gd name="connsiteY953" fmla="*/ 886333 h 6858000"/>
              <a:gd name="connsiteX954" fmla="*/ 1423698 w 7467600"/>
              <a:gd name="connsiteY954" fmla="*/ 710817 h 6858000"/>
              <a:gd name="connsiteX955" fmla="*/ 1357609 w 7467600"/>
              <a:gd name="connsiteY955" fmla="*/ 532892 h 6858000"/>
              <a:gd name="connsiteX956" fmla="*/ 1309550 w 7467600"/>
              <a:gd name="connsiteY956" fmla="*/ 374031 h 6858000"/>
              <a:gd name="connsiteX957" fmla="*/ 1193673 w 7467600"/>
              <a:gd name="connsiteY957" fmla="*/ 49533 h 6858000"/>
              <a:gd name="connsiteX958" fmla="*/ 1164391 w 7467600"/>
              <a:gd name="connsiteY958" fmla="*/ 0 h 6858000"/>
              <a:gd name="connsiteX959" fmla="*/ 1200666 w 7467600"/>
              <a:gd name="connsiteY959" fmla="*/ 0 h 6858000"/>
              <a:gd name="connsiteX960" fmla="*/ 1223408 w 7467600"/>
              <a:gd name="connsiteY960" fmla="*/ 38996 h 6858000"/>
              <a:gd name="connsiteX961" fmla="*/ 1339635 w 7467600"/>
              <a:gd name="connsiteY961" fmla="*/ 365517 h 6858000"/>
              <a:gd name="connsiteX962" fmla="*/ 1387469 w 7467600"/>
              <a:gd name="connsiteY962" fmla="*/ 523079 h 6858000"/>
              <a:gd name="connsiteX963" fmla="*/ 1452685 w 7467600"/>
              <a:gd name="connsiteY963" fmla="*/ 699806 h 6858000"/>
              <a:gd name="connsiteX964" fmla="*/ 1492092 w 7467600"/>
              <a:gd name="connsiteY964" fmla="*/ 800424 h 6858000"/>
              <a:gd name="connsiteX965" fmla="*/ 1455302 w 7467600"/>
              <a:gd name="connsiteY965" fmla="*/ 632913 h 6858000"/>
              <a:gd name="connsiteX966" fmla="*/ 1222336 w 7467600"/>
              <a:gd name="connsiteY966" fmla="*/ 9480 h 6858000"/>
              <a:gd name="connsiteX967" fmla="*/ 1214634 w 7467600"/>
              <a:gd name="connsiteY967" fmla="*/ 0 h 6858000"/>
              <a:gd name="connsiteX968" fmla="*/ 1289827 w 7467600"/>
              <a:gd name="connsiteY968" fmla="*/ 0 h 6858000"/>
              <a:gd name="connsiteX969" fmla="*/ 1321076 w 7467600"/>
              <a:gd name="connsiteY969" fmla="*/ 59722 h 6858000"/>
              <a:gd name="connsiteX970" fmla="*/ 1512579 w 7467600"/>
              <a:gd name="connsiteY970" fmla="*/ 626441 h 6858000"/>
              <a:gd name="connsiteX971" fmla="*/ 1506076 w 7467600"/>
              <a:gd name="connsiteY971" fmla="*/ 1089289 h 6858000"/>
              <a:gd name="connsiteX972" fmla="*/ 1486346 w 7467600"/>
              <a:gd name="connsiteY972" fmla="*/ 1079919 h 6858000"/>
              <a:gd name="connsiteX973" fmla="*/ 1070511 w 7467600"/>
              <a:gd name="connsiteY973" fmla="*/ 48609 h 6858000"/>
              <a:gd name="connsiteX974" fmla="*/ 43151 w 7467600"/>
              <a:gd name="connsiteY974" fmla="*/ 0 h 6858000"/>
              <a:gd name="connsiteX975" fmla="*/ 95283 w 7467600"/>
              <a:gd name="connsiteY975" fmla="*/ 0 h 6858000"/>
              <a:gd name="connsiteX976" fmla="*/ 300708 w 7467600"/>
              <a:gd name="connsiteY976" fmla="*/ 154571 h 6858000"/>
              <a:gd name="connsiteX977" fmla="*/ 530414 w 7467600"/>
              <a:gd name="connsiteY977" fmla="*/ 354673 h 6858000"/>
              <a:gd name="connsiteX978" fmla="*/ 333785 w 7467600"/>
              <a:gd name="connsiteY978" fmla="*/ 161564 h 6858000"/>
              <a:gd name="connsiteX979" fmla="*/ 147005 w 7467600"/>
              <a:gd name="connsiteY979" fmla="*/ 0 h 6858000"/>
              <a:gd name="connsiteX980" fmla="*/ 272509 w 7467600"/>
              <a:gd name="connsiteY980" fmla="*/ 0 h 6858000"/>
              <a:gd name="connsiteX981" fmla="*/ 326276 w 7467600"/>
              <a:gd name="connsiteY981" fmla="*/ 45847 h 6858000"/>
              <a:gd name="connsiteX982" fmla="*/ 823759 w 7467600"/>
              <a:gd name="connsiteY982" fmla="*/ 574145 h 6858000"/>
              <a:gd name="connsiteX983" fmla="*/ 811254 w 7467600"/>
              <a:gd name="connsiteY983" fmla="*/ 665546 h 6858000"/>
              <a:gd name="connsiteX984" fmla="*/ 154042 w 7467600"/>
              <a:gd name="connsiteY984" fmla="*/ 261522 h 6858000"/>
              <a:gd name="connsiteX985" fmla="*/ 13550 w 7467600"/>
              <a:gd name="connsiteY985" fmla="*/ 158423 h 6858000"/>
              <a:gd name="connsiteX986" fmla="*/ 0 w 7467600"/>
              <a:gd name="connsiteY986" fmla="*/ 146618 h 6858000"/>
              <a:gd name="connsiteX987" fmla="*/ 0 w 7467600"/>
              <a:gd name="connsiteY987" fmla="*/ 59161 h 6858000"/>
              <a:gd name="connsiteX988" fmla="*/ 45427 w 7467600"/>
              <a:gd name="connsiteY988" fmla="*/ 101078 h 6858000"/>
              <a:gd name="connsiteX989" fmla="*/ 630103 w 7467600"/>
              <a:gd name="connsiteY989" fmla="*/ 485885 h 6858000"/>
              <a:gd name="connsiteX990" fmla="*/ 532040 w 7467600"/>
              <a:gd name="connsiteY990" fmla="*/ 399359 h 6858000"/>
              <a:gd name="connsiteX991" fmla="*/ 517618 w 7467600"/>
              <a:gd name="connsiteY991" fmla="*/ 385726 h 6858000"/>
              <a:gd name="connsiteX992" fmla="*/ 285074 w 7467600"/>
              <a:gd name="connsiteY992" fmla="*/ 182755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29067 w 7467600"/>
              <a:gd name="connsiteY844" fmla="*/ 402737 h 6858000"/>
              <a:gd name="connsiteX845" fmla="*/ 7467600 w 7467600"/>
              <a:gd name="connsiteY845" fmla="*/ 789215 h 6858000"/>
              <a:gd name="connsiteX846" fmla="*/ 7451412 w 7467600"/>
              <a:gd name="connsiteY846" fmla="*/ 799572 h 6858000"/>
              <a:gd name="connsiteX847" fmla="*/ 7419999 w 7467600"/>
              <a:gd name="connsiteY847" fmla="*/ 774360 h 6858000"/>
              <a:gd name="connsiteX848" fmla="*/ 7429067 w 7467600"/>
              <a:gd name="connsiteY848" fmla="*/ 402737 h 6858000"/>
              <a:gd name="connsiteX849" fmla="*/ 5905192 w 7467600"/>
              <a:gd name="connsiteY849" fmla="*/ 163079 h 6858000"/>
              <a:gd name="connsiteX850" fmla="*/ 5865655 w 7467600"/>
              <a:gd name="connsiteY850" fmla="*/ 171901 h 6858000"/>
              <a:gd name="connsiteX851" fmla="*/ 5259740 w 7467600"/>
              <a:gd name="connsiteY851" fmla="*/ 257013 h 6858000"/>
              <a:gd name="connsiteX852" fmla="*/ 5208466 w 7467600"/>
              <a:gd name="connsiteY852" fmla="*/ 257550 h 6858000"/>
              <a:gd name="connsiteX853" fmla="*/ 4980204 w 7467600"/>
              <a:gd name="connsiteY853" fmla="*/ 271903 h 6858000"/>
              <a:gd name="connsiteX854" fmla="*/ 5068068 w 7467600"/>
              <a:gd name="connsiteY854" fmla="*/ 282244 h 6858000"/>
              <a:gd name="connsiteX855" fmla="*/ 5153231 w 7467600"/>
              <a:gd name="connsiteY855" fmla="*/ 292240 h 6858000"/>
              <a:gd name="connsiteX856" fmla="*/ 5426491 w 7467600"/>
              <a:gd name="connsiteY856" fmla="*/ 281128 h 6858000"/>
              <a:gd name="connsiteX857" fmla="*/ 5731212 w 7467600"/>
              <a:gd name="connsiteY857" fmla="*/ 231951 h 6858000"/>
              <a:gd name="connsiteX858" fmla="*/ 5905192 w 7467600"/>
              <a:gd name="connsiteY858" fmla="*/ 163079 h 6858000"/>
              <a:gd name="connsiteX859" fmla="*/ 5944437 w 7467600"/>
              <a:gd name="connsiteY859" fmla="*/ 113829 h 6858000"/>
              <a:gd name="connsiteX860" fmla="*/ 5825032 w 7467600"/>
              <a:gd name="connsiteY860" fmla="*/ 146405 h 6858000"/>
              <a:gd name="connsiteX861" fmla="*/ 4955599 w 7467600"/>
              <a:gd name="connsiteY861" fmla="*/ 247008 h 6858000"/>
              <a:gd name="connsiteX862" fmla="*/ 5210104 w 7467600"/>
              <a:gd name="connsiteY862" fmla="*/ 228123 h 6858000"/>
              <a:gd name="connsiteX863" fmla="*/ 5261015 w 7467600"/>
              <a:gd name="connsiteY863" fmla="*/ 227087 h 6858000"/>
              <a:gd name="connsiteX864" fmla="*/ 5861181 w 7467600"/>
              <a:gd name="connsiteY864" fmla="*/ 143093 h 6858000"/>
              <a:gd name="connsiteX865" fmla="*/ 5961252 w 7467600"/>
              <a:gd name="connsiteY865" fmla="*/ 114820 h 6858000"/>
              <a:gd name="connsiteX866" fmla="*/ 5944437 w 7467600"/>
              <a:gd name="connsiteY866" fmla="*/ 113829 h 6858000"/>
              <a:gd name="connsiteX867" fmla="*/ 3882765 w 7467600"/>
              <a:gd name="connsiteY867" fmla="*/ 0 h 6858000"/>
              <a:gd name="connsiteX868" fmla="*/ 3995099 w 7467600"/>
              <a:gd name="connsiteY868" fmla="*/ 0 h 6858000"/>
              <a:gd name="connsiteX869" fmla="*/ 4163818 w 7467600"/>
              <a:gd name="connsiteY869" fmla="*/ 234104 h 6858000"/>
              <a:gd name="connsiteX870" fmla="*/ 4172099 w 7467600"/>
              <a:gd name="connsiteY870" fmla="*/ 234207 h 6858000"/>
              <a:gd name="connsiteX871" fmla="*/ 4784282 w 7467600"/>
              <a:gd name="connsiteY871" fmla="*/ 276561 h 6858000"/>
              <a:gd name="connsiteX872" fmla="*/ 4801687 w 7467600"/>
              <a:gd name="connsiteY872" fmla="*/ 267764 h 6858000"/>
              <a:gd name="connsiteX873" fmla="*/ 6082788 w 7467600"/>
              <a:gd name="connsiteY873" fmla="*/ 64119 h 6858000"/>
              <a:gd name="connsiteX874" fmla="*/ 6099442 w 7467600"/>
              <a:gd name="connsiteY874" fmla="*/ 82568 h 6858000"/>
              <a:gd name="connsiteX875" fmla="*/ 4804137 w 7467600"/>
              <a:gd name="connsiteY875" fmla="*/ 320931 h 6858000"/>
              <a:gd name="connsiteX876" fmla="*/ 4227047 w 7467600"/>
              <a:gd name="connsiteY876" fmla="*/ 313415 h 6858000"/>
              <a:gd name="connsiteX877" fmla="*/ 4346041 w 7467600"/>
              <a:gd name="connsiteY877" fmla="*/ 456086 h 6858000"/>
              <a:gd name="connsiteX878" fmla="*/ 4870967 w 7467600"/>
              <a:gd name="connsiteY878" fmla="*/ 963061 h 6858000"/>
              <a:gd name="connsiteX879" fmla="*/ 4889647 w 7467600"/>
              <a:gd name="connsiteY879" fmla="*/ 957147 h 6858000"/>
              <a:gd name="connsiteX880" fmla="*/ 5422504 w 7467600"/>
              <a:gd name="connsiteY880" fmla="*/ 805191 h 6858000"/>
              <a:gd name="connsiteX881" fmla="*/ 6087656 w 7467600"/>
              <a:gd name="connsiteY881" fmla="*/ 826703 h 6858000"/>
              <a:gd name="connsiteX882" fmla="*/ 6058717 w 7467600"/>
              <a:gd name="connsiteY882" fmla="*/ 865992 h 6858000"/>
              <a:gd name="connsiteX883" fmla="*/ 4974153 w 7467600"/>
              <a:gd name="connsiteY883" fmla="*/ 1045456 h 6858000"/>
              <a:gd name="connsiteX884" fmla="*/ 5627835 w 7467600"/>
              <a:gd name="connsiteY884" fmla="*/ 1472077 h 6858000"/>
              <a:gd name="connsiteX885" fmla="*/ 5629817 w 7467600"/>
              <a:gd name="connsiteY885" fmla="*/ 1471412 h 6858000"/>
              <a:gd name="connsiteX886" fmla="*/ 5634124 w 7467600"/>
              <a:gd name="connsiteY886" fmla="*/ 1470572 h 6858000"/>
              <a:gd name="connsiteX887" fmla="*/ 5755832 w 7467600"/>
              <a:gd name="connsiteY887" fmla="*/ 1383886 h 6858000"/>
              <a:gd name="connsiteX888" fmla="*/ 6014186 w 7467600"/>
              <a:gd name="connsiteY888" fmla="*/ 1279799 h 6858000"/>
              <a:gd name="connsiteX889" fmla="*/ 6901619 w 7467600"/>
              <a:gd name="connsiteY889" fmla="*/ 1047874 h 6858000"/>
              <a:gd name="connsiteX890" fmla="*/ 6931566 w 7467600"/>
              <a:gd name="connsiteY890" fmla="*/ 1062034 h 6858000"/>
              <a:gd name="connsiteX891" fmla="*/ 5790982 w 7467600"/>
              <a:gd name="connsiteY891" fmla="*/ 1561380 h 6858000"/>
              <a:gd name="connsiteX892" fmla="*/ 6188971 w 7467600"/>
              <a:gd name="connsiteY892" fmla="*/ 1755168 h 6858000"/>
              <a:gd name="connsiteX893" fmla="*/ 6202446 w 7467600"/>
              <a:gd name="connsiteY893" fmla="*/ 1752268 h 6858000"/>
              <a:gd name="connsiteX894" fmla="*/ 7179560 w 7467600"/>
              <a:gd name="connsiteY894" fmla="*/ 1467551 h 6858000"/>
              <a:gd name="connsiteX895" fmla="*/ 7158730 w 7467600"/>
              <a:gd name="connsiteY895" fmla="*/ 1507835 h 6858000"/>
              <a:gd name="connsiteX896" fmla="*/ 6326959 w 7467600"/>
              <a:gd name="connsiteY896" fmla="*/ 1817686 h 6858000"/>
              <a:gd name="connsiteX897" fmla="*/ 6537433 w 7467600"/>
              <a:gd name="connsiteY897" fmla="*/ 1907790 h 6858000"/>
              <a:gd name="connsiteX898" fmla="*/ 6550221 w 7467600"/>
              <a:gd name="connsiteY898" fmla="*/ 1910729 h 6858000"/>
              <a:gd name="connsiteX899" fmla="*/ 6964438 w 7467600"/>
              <a:gd name="connsiteY899" fmla="*/ 2209505 h 6858000"/>
              <a:gd name="connsiteX900" fmla="*/ 7367862 w 7467600"/>
              <a:gd name="connsiteY900" fmla="*/ 2806833 h 6858000"/>
              <a:gd name="connsiteX901" fmla="*/ 7364329 w 7467600"/>
              <a:gd name="connsiteY901" fmla="*/ 2826907 h 6858000"/>
              <a:gd name="connsiteX902" fmla="*/ 7290545 w 7467600"/>
              <a:gd name="connsiteY902" fmla="*/ 2850663 h 6858000"/>
              <a:gd name="connsiteX903" fmla="*/ 6472036 w 7467600"/>
              <a:gd name="connsiteY903" fmla="*/ 1959003 h 6858000"/>
              <a:gd name="connsiteX904" fmla="*/ 5792897 w 7467600"/>
              <a:gd name="connsiteY904" fmla="*/ 1647747 h 6858000"/>
              <a:gd name="connsiteX905" fmla="*/ 5842751 w 7467600"/>
              <a:gd name="connsiteY905" fmla="*/ 1816112 h 6858000"/>
              <a:gd name="connsiteX906" fmla="*/ 5847424 w 7467600"/>
              <a:gd name="connsiteY906" fmla="*/ 1815776 h 6858000"/>
              <a:gd name="connsiteX907" fmla="*/ 6399821 w 7467600"/>
              <a:gd name="connsiteY907" fmla="*/ 2344799 h 6858000"/>
              <a:gd name="connsiteX908" fmla="*/ 6323232 w 7467600"/>
              <a:gd name="connsiteY908" fmla="*/ 2389634 h 6858000"/>
              <a:gd name="connsiteX909" fmla="*/ 5942958 w 7467600"/>
              <a:gd name="connsiteY909" fmla="*/ 2077708 h 6858000"/>
              <a:gd name="connsiteX910" fmla="*/ 5921559 w 7467600"/>
              <a:gd name="connsiteY910" fmla="*/ 2378596 h 6858000"/>
              <a:gd name="connsiteX911" fmla="*/ 5817651 w 7467600"/>
              <a:gd name="connsiteY911" fmla="*/ 3023919 h 6858000"/>
              <a:gd name="connsiteX912" fmla="*/ 5729634 w 7467600"/>
              <a:gd name="connsiteY912" fmla="*/ 3051849 h 6858000"/>
              <a:gd name="connsiteX913" fmla="*/ 5611018 w 7467600"/>
              <a:gd name="connsiteY913" fmla="*/ 2316769 h 6858000"/>
              <a:gd name="connsiteX914" fmla="*/ 5687608 w 7467600"/>
              <a:gd name="connsiteY914" fmla="*/ 2039972 h 6858000"/>
              <a:gd name="connsiteX915" fmla="*/ 5657554 w 7467600"/>
              <a:gd name="connsiteY915" fmla="*/ 1576445 h 6858000"/>
              <a:gd name="connsiteX916" fmla="*/ 5150475 w 7467600"/>
              <a:gd name="connsiteY916" fmla="*/ 1274012 h 6858000"/>
              <a:gd name="connsiteX917" fmla="*/ 5349142 w 7467600"/>
              <a:gd name="connsiteY917" fmla="*/ 2204405 h 6858000"/>
              <a:gd name="connsiteX918" fmla="*/ 5262214 w 7467600"/>
              <a:gd name="connsiteY918" fmla="*/ 2233836 h 6858000"/>
              <a:gd name="connsiteX919" fmla="*/ 4981539 w 7467600"/>
              <a:gd name="connsiteY919" fmla="*/ 1542201 h 6858000"/>
              <a:gd name="connsiteX920" fmla="*/ 4958461 w 7467600"/>
              <a:gd name="connsiteY920" fmla="*/ 1136957 h 6858000"/>
              <a:gd name="connsiteX921" fmla="*/ 4655015 w 7467600"/>
              <a:gd name="connsiteY921" fmla="*/ 891426 h 6858000"/>
              <a:gd name="connsiteX922" fmla="*/ 4348002 w 7467600"/>
              <a:gd name="connsiteY922" fmla="*/ 2205895 h 6858000"/>
              <a:gd name="connsiteX923" fmla="*/ 4262250 w 7467600"/>
              <a:gd name="connsiteY923" fmla="*/ 2219972 h 6858000"/>
              <a:gd name="connsiteX924" fmla="*/ 4550611 w 7467600"/>
              <a:gd name="connsiteY924" fmla="*/ 817540 h 6858000"/>
              <a:gd name="connsiteX925" fmla="*/ 4564418 w 7467600"/>
              <a:gd name="connsiteY925" fmla="*/ 808293 h 6858000"/>
              <a:gd name="connsiteX926" fmla="*/ 4266388 w 7467600"/>
              <a:gd name="connsiteY926" fmla="*/ 500083 h 6858000"/>
              <a:gd name="connsiteX927" fmla="*/ 4032842 w 7467600"/>
              <a:gd name="connsiteY927" fmla="*/ 211809 h 6858000"/>
              <a:gd name="connsiteX928" fmla="*/ 3882765 w 7467600"/>
              <a:gd name="connsiteY928" fmla="*/ 0 h 6858000"/>
              <a:gd name="connsiteX929" fmla="*/ 3721337 w 7467600"/>
              <a:gd name="connsiteY929" fmla="*/ 0 h 6858000"/>
              <a:gd name="connsiteX930" fmla="*/ 3797544 w 7467600"/>
              <a:gd name="connsiteY930" fmla="*/ 0 h 6858000"/>
              <a:gd name="connsiteX931" fmla="*/ 3775734 w 7467600"/>
              <a:gd name="connsiteY931" fmla="*/ 95131 h 6858000"/>
              <a:gd name="connsiteX932" fmla="*/ 3724807 w 7467600"/>
              <a:gd name="connsiteY932" fmla="*/ 272257 h 6858000"/>
              <a:gd name="connsiteX933" fmla="*/ 3726844 w 7467600"/>
              <a:gd name="connsiteY933" fmla="*/ 282988 h 6858000"/>
              <a:gd name="connsiteX934" fmla="*/ 3742664 w 7467600"/>
              <a:gd name="connsiteY934" fmla="*/ 279918 h 6858000"/>
              <a:gd name="connsiteX935" fmla="*/ 4103910 w 7467600"/>
              <a:gd name="connsiteY935" fmla="*/ 1161917 h 6858000"/>
              <a:gd name="connsiteX936" fmla="*/ 4020269 w 7467600"/>
              <a:gd name="connsiteY936" fmla="*/ 1200406 h 6858000"/>
              <a:gd name="connsiteX937" fmla="*/ 3674882 w 7467600"/>
              <a:gd name="connsiteY937" fmla="*/ 488524 h 6858000"/>
              <a:gd name="connsiteX938" fmla="*/ 3132682 w 7467600"/>
              <a:gd name="connsiteY938" fmla="*/ 1072284 h 6858000"/>
              <a:gd name="connsiteX939" fmla="*/ 2716346 w 7467600"/>
              <a:gd name="connsiteY939" fmla="*/ 1276376 h 6858000"/>
              <a:gd name="connsiteX940" fmla="*/ 2716772 w 7467600"/>
              <a:gd name="connsiteY940" fmla="*/ 1255462 h 6858000"/>
              <a:gd name="connsiteX941" fmla="*/ 3471096 w 7467600"/>
              <a:gd name="connsiteY941" fmla="*/ 437072 h 6858000"/>
              <a:gd name="connsiteX942" fmla="*/ 3639057 w 7467600"/>
              <a:gd name="connsiteY942" fmla="*/ 286334 h 6858000"/>
              <a:gd name="connsiteX943" fmla="*/ 3640309 w 7467600"/>
              <a:gd name="connsiteY943" fmla="*/ 284664 h 6858000"/>
              <a:gd name="connsiteX944" fmla="*/ 3646022 w 7467600"/>
              <a:gd name="connsiteY944" fmla="*/ 276711 h 6858000"/>
              <a:gd name="connsiteX945" fmla="*/ 3707943 w 7467600"/>
              <a:gd name="connsiteY945" fmla="*/ 65958 h 6858000"/>
              <a:gd name="connsiteX946" fmla="*/ 3721337 w 7467600"/>
              <a:gd name="connsiteY946" fmla="*/ 0 h 6858000"/>
              <a:gd name="connsiteX947" fmla="*/ 2867960 w 7467600"/>
              <a:gd name="connsiteY947" fmla="*/ 0 h 6858000"/>
              <a:gd name="connsiteX948" fmla="*/ 2926351 w 7467600"/>
              <a:gd name="connsiteY948" fmla="*/ 0 h 6858000"/>
              <a:gd name="connsiteX949" fmla="*/ 2902823 w 7467600"/>
              <a:gd name="connsiteY949" fmla="*/ 262929 h 6858000"/>
              <a:gd name="connsiteX950" fmla="*/ 2940663 w 7467600"/>
              <a:gd name="connsiteY950" fmla="*/ 140884 h 6858000"/>
              <a:gd name="connsiteX951" fmla="*/ 2947039 w 7467600"/>
              <a:gd name="connsiteY951" fmla="*/ 122524 h 6858000"/>
              <a:gd name="connsiteX952" fmla="*/ 2984316 w 7467600"/>
              <a:gd name="connsiteY952" fmla="*/ 0 h 6858000"/>
              <a:gd name="connsiteX953" fmla="*/ 3016114 w 7467600"/>
              <a:gd name="connsiteY953" fmla="*/ 0 h 6858000"/>
              <a:gd name="connsiteX954" fmla="*/ 2979949 w 7467600"/>
              <a:gd name="connsiteY954" fmla="*/ 119274 h 6858000"/>
              <a:gd name="connsiteX955" fmla="*/ 3023879 w 7467600"/>
              <a:gd name="connsiteY955" fmla="*/ 0 h 6858000"/>
              <a:gd name="connsiteX956" fmla="*/ 3105400 w 7467600"/>
              <a:gd name="connsiteY956" fmla="*/ 0 h 6858000"/>
              <a:gd name="connsiteX957" fmla="*/ 3094669 w 7467600"/>
              <a:gd name="connsiteY957" fmla="*/ 30308 h 6858000"/>
              <a:gd name="connsiteX958" fmla="*/ 2901945 w 7467600"/>
              <a:gd name="connsiteY958" fmla="*/ 466538 h 6858000"/>
              <a:gd name="connsiteX959" fmla="*/ 2815209 w 7467600"/>
              <a:gd name="connsiteY959" fmla="*/ 497361 h 6858000"/>
              <a:gd name="connsiteX960" fmla="*/ 2844845 w 7467600"/>
              <a:gd name="connsiteY960" fmla="*/ 127638 h 6858000"/>
              <a:gd name="connsiteX961" fmla="*/ 2867960 w 7467600"/>
              <a:gd name="connsiteY961" fmla="*/ 0 h 6858000"/>
              <a:gd name="connsiteX962" fmla="*/ 1057230 w 7467600"/>
              <a:gd name="connsiteY962" fmla="*/ 0 h 6858000"/>
              <a:gd name="connsiteX963" fmla="*/ 1111003 w 7467600"/>
              <a:gd name="connsiteY963" fmla="*/ 0 h 6858000"/>
              <a:gd name="connsiteX964" fmla="*/ 1125553 w 7467600"/>
              <a:gd name="connsiteY964" fmla="*/ 52588 h 6858000"/>
              <a:gd name="connsiteX965" fmla="*/ 1304276 w 7467600"/>
              <a:gd name="connsiteY965" fmla="*/ 476275 h 6858000"/>
              <a:gd name="connsiteX966" fmla="*/ 1492066 w 7467600"/>
              <a:gd name="connsiteY966" fmla="*/ 886333 h 6858000"/>
              <a:gd name="connsiteX967" fmla="*/ 1423698 w 7467600"/>
              <a:gd name="connsiteY967" fmla="*/ 710817 h 6858000"/>
              <a:gd name="connsiteX968" fmla="*/ 1357609 w 7467600"/>
              <a:gd name="connsiteY968" fmla="*/ 532892 h 6858000"/>
              <a:gd name="connsiteX969" fmla="*/ 1309550 w 7467600"/>
              <a:gd name="connsiteY969" fmla="*/ 374031 h 6858000"/>
              <a:gd name="connsiteX970" fmla="*/ 1193673 w 7467600"/>
              <a:gd name="connsiteY970" fmla="*/ 49533 h 6858000"/>
              <a:gd name="connsiteX971" fmla="*/ 1164391 w 7467600"/>
              <a:gd name="connsiteY971" fmla="*/ 0 h 6858000"/>
              <a:gd name="connsiteX972" fmla="*/ 1200666 w 7467600"/>
              <a:gd name="connsiteY972" fmla="*/ 0 h 6858000"/>
              <a:gd name="connsiteX973" fmla="*/ 1223408 w 7467600"/>
              <a:gd name="connsiteY973" fmla="*/ 38996 h 6858000"/>
              <a:gd name="connsiteX974" fmla="*/ 1339635 w 7467600"/>
              <a:gd name="connsiteY974" fmla="*/ 365517 h 6858000"/>
              <a:gd name="connsiteX975" fmla="*/ 1387469 w 7467600"/>
              <a:gd name="connsiteY975" fmla="*/ 523079 h 6858000"/>
              <a:gd name="connsiteX976" fmla="*/ 1452685 w 7467600"/>
              <a:gd name="connsiteY976" fmla="*/ 699806 h 6858000"/>
              <a:gd name="connsiteX977" fmla="*/ 1492092 w 7467600"/>
              <a:gd name="connsiteY977" fmla="*/ 800424 h 6858000"/>
              <a:gd name="connsiteX978" fmla="*/ 1455302 w 7467600"/>
              <a:gd name="connsiteY978" fmla="*/ 632913 h 6858000"/>
              <a:gd name="connsiteX979" fmla="*/ 1222336 w 7467600"/>
              <a:gd name="connsiteY979" fmla="*/ 9480 h 6858000"/>
              <a:gd name="connsiteX980" fmla="*/ 1214634 w 7467600"/>
              <a:gd name="connsiteY980" fmla="*/ 0 h 6858000"/>
              <a:gd name="connsiteX981" fmla="*/ 1289827 w 7467600"/>
              <a:gd name="connsiteY981" fmla="*/ 0 h 6858000"/>
              <a:gd name="connsiteX982" fmla="*/ 1321076 w 7467600"/>
              <a:gd name="connsiteY982" fmla="*/ 59722 h 6858000"/>
              <a:gd name="connsiteX983" fmla="*/ 1512579 w 7467600"/>
              <a:gd name="connsiteY983" fmla="*/ 626441 h 6858000"/>
              <a:gd name="connsiteX984" fmla="*/ 1506076 w 7467600"/>
              <a:gd name="connsiteY984" fmla="*/ 1089289 h 6858000"/>
              <a:gd name="connsiteX985" fmla="*/ 1486346 w 7467600"/>
              <a:gd name="connsiteY985" fmla="*/ 1079919 h 6858000"/>
              <a:gd name="connsiteX986" fmla="*/ 1070511 w 7467600"/>
              <a:gd name="connsiteY986" fmla="*/ 48609 h 6858000"/>
              <a:gd name="connsiteX987" fmla="*/ 1057230 w 7467600"/>
              <a:gd name="connsiteY987" fmla="*/ 0 h 6858000"/>
              <a:gd name="connsiteX988" fmla="*/ 43151 w 7467600"/>
              <a:gd name="connsiteY988" fmla="*/ 0 h 6858000"/>
              <a:gd name="connsiteX989" fmla="*/ 95283 w 7467600"/>
              <a:gd name="connsiteY989" fmla="*/ 0 h 6858000"/>
              <a:gd name="connsiteX990" fmla="*/ 300708 w 7467600"/>
              <a:gd name="connsiteY990" fmla="*/ 154571 h 6858000"/>
              <a:gd name="connsiteX991" fmla="*/ 530414 w 7467600"/>
              <a:gd name="connsiteY991" fmla="*/ 354673 h 6858000"/>
              <a:gd name="connsiteX992" fmla="*/ 333785 w 7467600"/>
              <a:gd name="connsiteY992" fmla="*/ 161564 h 6858000"/>
              <a:gd name="connsiteX993" fmla="*/ 147005 w 7467600"/>
              <a:gd name="connsiteY993" fmla="*/ 0 h 6858000"/>
              <a:gd name="connsiteX994" fmla="*/ 272509 w 7467600"/>
              <a:gd name="connsiteY994" fmla="*/ 0 h 6858000"/>
              <a:gd name="connsiteX995" fmla="*/ 326276 w 7467600"/>
              <a:gd name="connsiteY995" fmla="*/ 45847 h 6858000"/>
              <a:gd name="connsiteX996" fmla="*/ 823759 w 7467600"/>
              <a:gd name="connsiteY996" fmla="*/ 574145 h 6858000"/>
              <a:gd name="connsiteX997" fmla="*/ 811254 w 7467600"/>
              <a:gd name="connsiteY997" fmla="*/ 665546 h 6858000"/>
              <a:gd name="connsiteX998" fmla="*/ 154042 w 7467600"/>
              <a:gd name="connsiteY998" fmla="*/ 261522 h 6858000"/>
              <a:gd name="connsiteX999" fmla="*/ 13550 w 7467600"/>
              <a:gd name="connsiteY999" fmla="*/ 158423 h 6858000"/>
              <a:gd name="connsiteX1000" fmla="*/ 0 w 7467600"/>
              <a:gd name="connsiteY1000" fmla="*/ 146618 h 6858000"/>
              <a:gd name="connsiteX1001" fmla="*/ 0 w 7467600"/>
              <a:gd name="connsiteY1001" fmla="*/ 59161 h 6858000"/>
              <a:gd name="connsiteX1002" fmla="*/ 45427 w 7467600"/>
              <a:gd name="connsiteY1002" fmla="*/ 101078 h 6858000"/>
              <a:gd name="connsiteX1003" fmla="*/ 630103 w 7467600"/>
              <a:gd name="connsiteY1003" fmla="*/ 485885 h 6858000"/>
              <a:gd name="connsiteX1004" fmla="*/ 532040 w 7467600"/>
              <a:gd name="connsiteY1004" fmla="*/ 399359 h 6858000"/>
              <a:gd name="connsiteX1005" fmla="*/ 517618 w 7467600"/>
              <a:gd name="connsiteY1005" fmla="*/ 385726 h 6858000"/>
              <a:gd name="connsiteX1006" fmla="*/ 285074 w 7467600"/>
              <a:gd name="connsiteY1006" fmla="*/ 182755 h 6858000"/>
              <a:gd name="connsiteX1007" fmla="*/ 43151 w 7467600"/>
              <a:gd name="connsiteY100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19999 w 7467600"/>
              <a:gd name="connsiteY844" fmla="*/ 774360 h 6858000"/>
              <a:gd name="connsiteX845" fmla="*/ 7467600 w 7467600"/>
              <a:gd name="connsiteY845" fmla="*/ 789215 h 6858000"/>
              <a:gd name="connsiteX846" fmla="*/ 7451412 w 7467600"/>
              <a:gd name="connsiteY846" fmla="*/ 799572 h 6858000"/>
              <a:gd name="connsiteX847" fmla="*/ 7419999 w 7467600"/>
              <a:gd name="connsiteY847" fmla="*/ 774360 h 6858000"/>
              <a:gd name="connsiteX848" fmla="*/ 5905192 w 7467600"/>
              <a:gd name="connsiteY848" fmla="*/ 163079 h 6858000"/>
              <a:gd name="connsiteX849" fmla="*/ 5865655 w 7467600"/>
              <a:gd name="connsiteY849" fmla="*/ 171901 h 6858000"/>
              <a:gd name="connsiteX850" fmla="*/ 5259740 w 7467600"/>
              <a:gd name="connsiteY850" fmla="*/ 257013 h 6858000"/>
              <a:gd name="connsiteX851" fmla="*/ 5208466 w 7467600"/>
              <a:gd name="connsiteY851" fmla="*/ 257550 h 6858000"/>
              <a:gd name="connsiteX852" fmla="*/ 4980204 w 7467600"/>
              <a:gd name="connsiteY852" fmla="*/ 271903 h 6858000"/>
              <a:gd name="connsiteX853" fmla="*/ 5068068 w 7467600"/>
              <a:gd name="connsiteY853" fmla="*/ 282244 h 6858000"/>
              <a:gd name="connsiteX854" fmla="*/ 5153231 w 7467600"/>
              <a:gd name="connsiteY854" fmla="*/ 292240 h 6858000"/>
              <a:gd name="connsiteX855" fmla="*/ 5426491 w 7467600"/>
              <a:gd name="connsiteY855" fmla="*/ 281128 h 6858000"/>
              <a:gd name="connsiteX856" fmla="*/ 5731212 w 7467600"/>
              <a:gd name="connsiteY856" fmla="*/ 231951 h 6858000"/>
              <a:gd name="connsiteX857" fmla="*/ 5905192 w 7467600"/>
              <a:gd name="connsiteY857" fmla="*/ 163079 h 6858000"/>
              <a:gd name="connsiteX858" fmla="*/ 5944437 w 7467600"/>
              <a:gd name="connsiteY858" fmla="*/ 113829 h 6858000"/>
              <a:gd name="connsiteX859" fmla="*/ 5825032 w 7467600"/>
              <a:gd name="connsiteY859" fmla="*/ 146405 h 6858000"/>
              <a:gd name="connsiteX860" fmla="*/ 4955599 w 7467600"/>
              <a:gd name="connsiteY860" fmla="*/ 247008 h 6858000"/>
              <a:gd name="connsiteX861" fmla="*/ 5210104 w 7467600"/>
              <a:gd name="connsiteY861" fmla="*/ 228123 h 6858000"/>
              <a:gd name="connsiteX862" fmla="*/ 5261015 w 7467600"/>
              <a:gd name="connsiteY862" fmla="*/ 227087 h 6858000"/>
              <a:gd name="connsiteX863" fmla="*/ 5861181 w 7467600"/>
              <a:gd name="connsiteY863" fmla="*/ 143093 h 6858000"/>
              <a:gd name="connsiteX864" fmla="*/ 5961252 w 7467600"/>
              <a:gd name="connsiteY864" fmla="*/ 114820 h 6858000"/>
              <a:gd name="connsiteX865" fmla="*/ 5944437 w 7467600"/>
              <a:gd name="connsiteY865" fmla="*/ 113829 h 6858000"/>
              <a:gd name="connsiteX866" fmla="*/ 3882765 w 7467600"/>
              <a:gd name="connsiteY866" fmla="*/ 0 h 6858000"/>
              <a:gd name="connsiteX867" fmla="*/ 3995099 w 7467600"/>
              <a:gd name="connsiteY867" fmla="*/ 0 h 6858000"/>
              <a:gd name="connsiteX868" fmla="*/ 4163818 w 7467600"/>
              <a:gd name="connsiteY868" fmla="*/ 234104 h 6858000"/>
              <a:gd name="connsiteX869" fmla="*/ 4172099 w 7467600"/>
              <a:gd name="connsiteY869" fmla="*/ 234207 h 6858000"/>
              <a:gd name="connsiteX870" fmla="*/ 4784282 w 7467600"/>
              <a:gd name="connsiteY870" fmla="*/ 276561 h 6858000"/>
              <a:gd name="connsiteX871" fmla="*/ 4801687 w 7467600"/>
              <a:gd name="connsiteY871" fmla="*/ 267764 h 6858000"/>
              <a:gd name="connsiteX872" fmla="*/ 6082788 w 7467600"/>
              <a:gd name="connsiteY872" fmla="*/ 64119 h 6858000"/>
              <a:gd name="connsiteX873" fmla="*/ 6099442 w 7467600"/>
              <a:gd name="connsiteY873" fmla="*/ 82568 h 6858000"/>
              <a:gd name="connsiteX874" fmla="*/ 4804137 w 7467600"/>
              <a:gd name="connsiteY874" fmla="*/ 320931 h 6858000"/>
              <a:gd name="connsiteX875" fmla="*/ 4227047 w 7467600"/>
              <a:gd name="connsiteY875" fmla="*/ 313415 h 6858000"/>
              <a:gd name="connsiteX876" fmla="*/ 4346041 w 7467600"/>
              <a:gd name="connsiteY876" fmla="*/ 456086 h 6858000"/>
              <a:gd name="connsiteX877" fmla="*/ 4870967 w 7467600"/>
              <a:gd name="connsiteY877" fmla="*/ 963061 h 6858000"/>
              <a:gd name="connsiteX878" fmla="*/ 4889647 w 7467600"/>
              <a:gd name="connsiteY878" fmla="*/ 957147 h 6858000"/>
              <a:gd name="connsiteX879" fmla="*/ 5422504 w 7467600"/>
              <a:gd name="connsiteY879" fmla="*/ 805191 h 6858000"/>
              <a:gd name="connsiteX880" fmla="*/ 6087656 w 7467600"/>
              <a:gd name="connsiteY880" fmla="*/ 826703 h 6858000"/>
              <a:gd name="connsiteX881" fmla="*/ 6058717 w 7467600"/>
              <a:gd name="connsiteY881" fmla="*/ 865992 h 6858000"/>
              <a:gd name="connsiteX882" fmla="*/ 4974153 w 7467600"/>
              <a:gd name="connsiteY882" fmla="*/ 1045456 h 6858000"/>
              <a:gd name="connsiteX883" fmla="*/ 5627835 w 7467600"/>
              <a:gd name="connsiteY883" fmla="*/ 1472077 h 6858000"/>
              <a:gd name="connsiteX884" fmla="*/ 5629817 w 7467600"/>
              <a:gd name="connsiteY884" fmla="*/ 1471412 h 6858000"/>
              <a:gd name="connsiteX885" fmla="*/ 5634124 w 7467600"/>
              <a:gd name="connsiteY885" fmla="*/ 1470572 h 6858000"/>
              <a:gd name="connsiteX886" fmla="*/ 5755832 w 7467600"/>
              <a:gd name="connsiteY886" fmla="*/ 1383886 h 6858000"/>
              <a:gd name="connsiteX887" fmla="*/ 6014186 w 7467600"/>
              <a:gd name="connsiteY887" fmla="*/ 1279799 h 6858000"/>
              <a:gd name="connsiteX888" fmla="*/ 6901619 w 7467600"/>
              <a:gd name="connsiteY888" fmla="*/ 1047874 h 6858000"/>
              <a:gd name="connsiteX889" fmla="*/ 6931566 w 7467600"/>
              <a:gd name="connsiteY889" fmla="*/ 1062034 h 6858000"/>
              <a:gd name="connsiteX890" fmla="*/ 5790982 w 7467600"/>
              <a:gd name="connsiteY890" fmla="*/ 1561380 h 6858000"/>
              <a:gd name="connsiteX891" fmla="*/ 6188971 w 7467600"/>
              <a:gd name="connsiteY891" fmla="*/ 1755168 h 6858000"/>
              <a:gd name="connsiteX892" fmla="*/ 6202446 w 7467600"/>
              <a:gd name="connsiteY892" fmla="*/ 1752268 h 6858000"/>
              <a:gd name="connsiteX893" fmla="*/ 7179560 w 7467600"/>
              <a:gd name="connsiteY893" fmla="*/ 1467551 h 6858000"/>
              <a:gd name="connsiteX894" fmla="*/ 7158730 w 7467600"/>
              <a:gd name="connsiteY894" fmla="*/ 1507835 h 6858000"/>
              <a:gd name="connsiteX895" fmla="*/ 6326959 w 7467600"/>
              <a:gd name="connsiteY895" fmla="*/ 1817686 h 6858000"/>
              <a:gd name="connsiteX896" fmla="*/ 6537433 w 7467600"/>
              <a:gd name="connsiteY896" fmla="*/ 1907790 h 6858000"/>
              <a:gd name="connsiteX897" fmla="*/ 6550221 w 7467600"/>
              <a:gd name="connsiteY897" fmla="*/ 1910729 h 6858000"/>
              <a:gd name="connsiteX898" fmla="*/ 6964438 w 7467600"/>
              <a:gd name="connsiteY898" fmla="*/ 2209505 h 6858000"/>
              <a:gd name="connsiteX899" fmla="*/ 7367862 w 7467600"/>
              <a:gd name="connsiteY899" fmla="*/ 2806833 h 6858000"/>
              <a:gd name="connsiteX900" fmla="*/ 7364329 w 7467600"/>
              <a:gd name="connsiteY900" fmla="*/ 2826907 h 6858000"/>
              <a:gd name="connsiteX901" fmla="*/ 7290545 w 7467600"/>
              <a:gd name="connsiteY901" fmla="*/ 2850663 h 6858000"/>
              <a:gd name="connsiteX902" fmla="*/ 6472036 w 7467600"/>
              <a:gd name="connsiteY902" fmla="*/ 1959003 h 6858000"/>
              <a:gd name="connsiteX903" fmla="*/ 5792897 w 7467600"/>
              <a:gd name="connsiteY903" fmla="*/ 1647747 h 6858000"/>
              <a:gd name="connsiteX904" fmla="*/ 5842751 w 7467600"/>
              <a:gd name="connsiteY904" fmla="*/ 1816112 h 6858000"/>
              <a:gd name="connsiteX905" fmla="*/ 5847424 w 7467600"/>
              <a:gd name="connsiteY905" fmla="*/ 1815776 h 6858000"/>
              <a:gd name="connsiteX906" fmla="*/ 6399821 w 7467600"/>
              <a:gd name="connsiteY906" fmla="*/ 2344799 h 6858000"/>
              <a:gd name="connsiteX907" fmla="*/ 6323232 w 7467600"/>
              <a:gd name="connsiteY907" fmla="*/ 2389634 h 6858000"/>
              <a:gd name="connsiteX908" fmla="*/ 5942958 w 7467600"/>
              <a:gd name="connsiteY908" fmla="*/ 2077708 h 6858000"/>
              <a:gd name="connsiteX909" fmla="*/ 5921559 w 7467600"/>
              <a:gd name="connsiteY909" fmla="*/ 2378596 h 6858000"/>
              <a:gd name="connsiteX910" fmla="*/ 5817651 w 7467600"/>
              <a:gd name="connsiteY910" fmla="*/ 3023919 h 6858000"/>
              <a:gd name="connsiteX911" fmla="*/ 5729634 w 7467600"/>
              <a:gd name="connsiteY911" fmla="*/ 3051849 h 6858000"/>
              <a:gd name="connsiteX912" fmla="*/ 5611018 w 7467600"/>
              <a:gd name="connsiteY912" fmla="*/ 2316769 h 6858000"/>
              <a:gd name="connsiteX913" fmla="*/ 5687608 w 7467600"/>
              <a:gd name="connsiteY913" fmla="*/ 2039972 h 6858000"/>
              <a:gd name="connsiteX914" fmla="*/ 5657554 w 7467600"/>
              <a:gd name="connsiteY914" fmla="*/ 1576445 h 6858000"/>
              <a:gd name="connsiteX915" fmla="*/ 5150475 w 7467600"/>
              <a:gd name="connsiteY915" fmla="*/ 1274012 h 6858000"/>
              <a:gd name="connsiteX916" fmla="*/ 5349142 w 7467600"/>
              <a:gd name="connsiteY916" fmla="*/ 2204405 h 6858000"/>
              <a:gd name="connsiteX917" fmla="*/ 5262214 w 7467600"/>
              <a:gd name="connsiteY917" fmla="*/ 2233836 h 6858000"/>
              <a:gd name="connsiteX918" fmla="*/ 4981539 w 7467600"/>
              <a:gd name="connsiteY918" fmla="*/ 1542201 h 6858000"/>
              <a:gd name="connsiteX919" fmla="*/ 4958461 w 7467600"/>
              <a:gd name="connsiteY919" fmla="*/ 1136957 h 6858000"/>
              <a:gd name="connsiteX920" fmla="*/ 4655015 w 7467600"/>
              <a:gd name="connsiteY920" fmla="*/ 891426 h 6858000"/>
              <a:gd name="connsiteX921" fmla="*/ 4348002 w 7467600"/>
              <a:gd name="connsiteY921" fmla="*/ 2205895 h 6858000"/>
              <a:gd name="connsiteX922" fmla="*/ 4262250 w 7467600"/>
              <a:gd name="connsiteY922" fmla="*/ 2219972 h 6858000"/>
              <a:gd name="connsiteX923" fmla="*/ 4550611 w 7467600"/>
              <a:gd name="connsiteY923" fmla="*/ 817540 h 6858000"/>
              <a:gd name="connsiteX924" fmla="*/ 4564418 w 7467600"/>
              <a:gd name="connsiteY924" fmla="*/ 808293 h 6858000"/>
              <a:gd name="connsiteX925" fmla="*/ 4266388 w 7467600"/>
              <a:gd name="connsiteY925" fmla="*/ 500083 h 6858000"/>
              <a:gd name="connsiteX926" fmla="*/ 4032842 w 7467600"/>
              <a:gd name="connsiteY926" fmla="*/ 211809 h 6858000"/>
              <a:gd name="connsiteX927" fmla="*/ 3882765 w 7467600"/>
              <a:gd name="connsiteY927" fmla="*/ 0 h 6858000"/>
              <a:gd name="connsiteX928" fmla="*/ 3721337 w 7467600"/>
              <a:gd name="connsiteY928" fmla="*/ 0 h 6858000"/>
              <a:gd name="connsiteX929" fmla="*/ 3797544 w 7467600"/>
              <a:gd name="connsiteY929" fmla="*/ 0 h 6858000"/>
              <a:gd name="connsiteX930" fmla="*/ 3775734 w 7467600"/>
              <a:gd name="connsiteY930" fmla="*/ 95131 h 6858000"/>
              <a:gd name="connsiteX931" fmla="*/ 3724807 w 7467600"/>
              <a:gd name="connsiteY931" fmla="*/ 272257 h 6858000"/>
              <a:gd name="connsiteX932" fmla="*/ 3726844 w 7467600"/>
              <a:gd name="connsiteY932" fmla="*/ 282988 h 6858000"/>
              <a:gd name="connsiteX933" fmla="*/ 3742664 w 7467600"/>
              <a:gd name="connsiteY933" fmla="*/ 279918 h 6858000"/>
              <a:gd name="connsiteX934" fmla="*/ 4103910 w 7467600"/>
              <a:gd name="connsiteY934" fmla="*/ 1161917 h 6858000"/>
              <a:gd name="connsiteX935" fmla="*/ 4020269 w 7467600"/>
              <a:gd name="connsiteY935" fmla="*/ 1200406 h 6858000"/>
              <a:gd name="connsiteX936" fmla="*/ 3674882 w 7467600"/>
              <a:gd name="connsiteY936" fmla="*/ 488524 h 6858000"/>
              <a:gd name="connsiteX937" fmla="*/ 3132682 w 7467600"/>
              <a:gd name="connsiteY937" fmla="*/ 1072284 h 6858000"/>
              <a:gd name="connsiteX938" fmla="*/ 2716346 w 7467600"/>
              <a:gd name="connsiteY938" fmla="*/ 1276376 h 6858000"/>
              <a:gd name="connsiteX939" fmla="*/ 2716772 w 7467600"/>
              <a:gd name="connsiteY939" fmla="*/ 1255462 h 6858000"/>
              <a:gd name="connsiteX940" fmla="*/ 3471096 w 7467600"/>
              <a:gd name="connsiteY940" fmla="*/ 437072 h 6858000"/>
              <a:gd name="connsiteX941" fmla="*/ 3639057 w 7467600"/>
              <a:gd name="connsiteY941" fmla="*/ 286334 h 6858000"/>
              <a:gd name="connsiteX942" fmla="*/ 3640309 w 7467600"/>
              <a:gd name="connsiteY942" fmla="*/ 284664 h 6858000"/>
              <a:gd name="connsiteX943" fmla="*/ 3646022 w 7467600"/>
              <a:gd name="connsiteY943" fmla="*/ 276711 h 6858000"/>
              <a:gd name="connsiteX944" fmla="*/ 3707943 w 7467600"/>
              <a:gd name="connsiteY944" fmla="*/ 65958 h 6858000"/>
              <a:gd name="connsiteX945" fmla="*/ 3721337 w 7467600"/>
              <a:gd name="connsiteY945" fmla="*/ 0 h 6858000"/>
              <a:gd name="connsiteX946" fmla="*/ 2867960 w 7467600"/>
              <a:gd name="connsiteY946" fmla="*/ 0 h 6858000"/>
              <a:gd name="connsiteX947" fmla="*/ 2926351 w 7467600"/>
              <a:gd name="connsiteY947" fmla="*/ 0 h 6858000"/>
              <a:gd name="connsiteX948" fmla="*/ 2902823 w 7467600"/>
              <a:gd name="connsiteY948" fmla="*/ 262929 h 6858000"/>
              <a:gd name="connsiteX949" fmla="*/ 2940663 w 7467600"/>
              <a:gd name="connsiteY949" fmla="*/ 140884 h 6858000"/>
              <a:gd name="connsiteX950" fmla="*/ 2947039 w 7467600"/>
              <a:gd name="connsiteY950" fmla="*/ 122524 h 6858000"/>
              <a:gd name="connsiteX951" fmla="*/ 2984316 w 7467600"/>
              <a:gd name="connsiteY951" fmla="*/ 0 h 6858000"/>
              <a:gd name="connsiteX952" fmla="*/ 3016114 w 7467600"/>
              <a:gd name="connsiteY952" fmla="*/ 0 h 6858000"/>
              <a:gd name="connsiteX953" fmla="*/ 2979949 w 7467600"/>
              <a:gd name="connsiteY953" fmla="*/ 119274 h 6858000"/>
              <a:gd name="connsiteX954" fmla="*/ 3023879 w 7467600"/>
              <a:gd name="connsiteY954" fmla="*/ 0 h 6858000"/>
              <a:gd name="connsiteX955" fmla="*/ 3105400 w 7467600"/>
              <a:gd name="connsiteY955" fmla="*/ 0 h 6858000"/>
              <a:gd name="connsiteX956" fmla="*/ 3094669 w 7467600"/>
              <a:gd name="connsiteY956" fmla="*/ 30308 h 6858000"/>
              <a:gd name="connsiteX957" fmla="*/ 2901945 w 7467600"/>
              <a:gd name="connsiteY957" fmla="*/ 466538 h 6858000"/>
              <a:gd name="connsiteX958" fmla="*/ 2815209 w 7467600"/>
              <a:gd name="connsiteY958" fmla="*/ 497361 h 6858000"/>
              <a:gd name="connsiteX959" fmla="*/ 2844845 w 7467600"/>
              <a:gd name="connsiteY959" fmla="*/ 127638 h 6858000"/>
              <a:gd name="connsiteX960" fmla="*/ 2867960 w 7467600"/>
              <a:gd name="connsiteY960" fmla="*/ 0 h 6858000"/>
              <a:gd name="connsiteX961" fmla="*/ 1057230 w 7467600"/>
              <a:gd name="connsiteY961" fmla="*/ 0 h 6858000"/>
              <a:gd name="connsiteX962" fmla="*/ 1111003 w 7467600"/>
              <a:gd name="connsiteY962" fmla="*/ 0 h 6858000"/>
              <a:gd name="connsiteX963" fmla="*/ 1125553 w 7467600"/>
              <a:gd name="connsiteY963" fmla="*/ 52588 h 6858000"/>
              <a:gd name="connsiteX964" fmla="*/ 1304276 w 7467600"/>
              <a:gd name="connsiteY964" fmla="*/ 476275 h 6858000"/>
              <a:gd name="connsiteX965" fmla="*/ 1492066 w 7467600"/>
              <a:gd name="connsiteY965" fmla="*/ 886333 h 6858000"/>
              <a:gd name="connsiteX966" fmla="*/ 1423698 w 7467600"/>
              <a:gd name="connsiteY966" fmla="*/ 710817 h 6858000"/>
              <a:gd name="connsiteX967" fmla="*/ 1357609 w 7467600"/>
              <a:gd name="connsiteY967" fmla="*/ 532892 h 6858000"/>
              <a:gd name="connsiteX968" fmla="*/ 1309550 w 7467600"/>
              <a:gd name="connsiteY968" fmla="*/ 374031 h 6858000"/>
              <a:gd name="connsiteX969" fmla="*/ 1193673 w 7467600"/>
              <a:gd name="connsiteY969" fmla="*/ 49533 h 6858000"/>
              <a:gd name="connsiteX970" fmla="*/ 1164391 w 7467600"/>
              <a:gd name="connsiteY970" fmla="*/ 0 h 6858000"/>
              <a:gd name="connsiteX971" fmla="*/ 1200666 w 7467600"/>
              <a:gd name="connsiteY971" fmla="*/ 0 h 6858000"/>
              <a:gd name="connsiteX972" fmla="*/ 1223408 w 7467600"/>
              <a:gd name="connsiteY972" fmla="*/ 38996 h 6858000"/>
              <a:gd name="connsiteX973" fmla="*/ 1339635 w 7467600"/>
              <a:gd name="connsiteY973" fmla="*/ 365517 h 6858000"/>
              <a:gd name="connsiteX974" fmla="*/ 1387469 w 7467600"/>
              <a:gd name="connsiteY974" fmla="*/ 523079 h 6858000"/>
              <a:gd name="connsiteX975" fmla="*/ 1452685 w 7467600"/>
              <a:gd name="connsiteY975" fmla="*/ 699806 h 6858000"/>
              <a:gd name="connsiteX976" fmla="*/ 1492092 w 7467600"/>
              <a:gd name="connsiteY976" fmla="*/ 800424 h 6858000"/>
              <a:gd name="connsiteX977" fmla="*/ 1455302 w 7467600"/>
              <a:gd name="connsiteY977" fmla="*/ 632913 h 6858000"/>
              <a:gd name="connsiteX978" fmla="*/ 1222336 w 7467600"/>
              <a:gd name="connsiteY978" fmla="*/ 9480 h 6858000"/>
              <a:gd name="connsiteX979" fmla="*/ 1214634 w 7467600"/>
              <a:gd name="connsiteY979" fmla="*/ 0 h 6858000"/>
              <a:gd name="connsiteX980" fmla="*/ 1289827 w 7467600"/>
              <a:gd name="connsiteY980" fmla="*/ 0 h 6858000"/>
              <a:gd name="connsiteX981" fmla="*/ 1321076 w 7467600"/>
              <a:gd name="connsiteY981" fmla="*/ 59722 h 6858000"/>
              <a:gd name="connsiteX982" fmla="*/ 1512579 w 7467600"/>
              <a:gd name="connsiteY982" fmla="*/ 626441 h 6858000"/>
              <a:gd name="connsiteX983" fmla="*/ 1506076 w 7467600"/>
              <a:gd name="connsiteY983" fmla="*/ 1089289 h 6858000"/>
              <a:gd name="connsiteX984" fmla="*/ 1486346 w 7467600"/>
              <a:gd name="connsiteY984" fmla="*/ 1079919 h 6858000"/>
              <a:gd name="connsiteX985" fmla="*/ 1070511 w 7467600"/>
              <a:gd name="connsiteY985" fmla="*/ 48609 h 6858000"/>
              <a:gd name="connsiteX986" fmla="*/ 1057230 w 7467600"/>
              <a:gd name="connsiteY986" fmla="*/ 0 h 6858000"/>
              <a:gd name="connsiteX987" fmla="*/ 43151 w 7467600"/>
              <a:gd name="connsiteY987" fmla="*/ 0 h 6858000"/>
              <a:gd name="connsiteX988" fmla="*/ 95283 w 7467600"/>
              <a:gd name="connsiteY988" fmla="*/ 0 h 6858000"/>
              <a:gd name="connsiteX989" fmla="*/ 300708 w 7467600"/>
              <a:gd name="connsiteY989" fmla="*/ 154571 h 6858000"/>
              <a:gd name="connsiteX990" fmla="*/ 530414 w 7467600"/>
              <a:gd name="connsiteY990" fmla="*/ 354673 h 6858000"/>
              <a:gd name="connsiteX991" fmla="*/ 333785 w 7467600"/>
              <a:gd name="connsiteY991" fmla="*/ 161564 h 6858000"/>
              <a:gd name="connsiteX992" fmla="*/ 147005 w 7467600"/>
              <a:gd name="connsiteY992" fmla="*/ 0 h 6858000"/>
              <a:gd name="connsiteX993" fmla="*/ 272509 w 7467600"/>
              <a:gd name="connsiteY993" fmla="*/ 0 h 6858000"/>
              <a:gd name="connsiteX994" fmla="*/ 326276 w 7467600"/>
              <a:gd name="connsiteY994" fmla="*/ 45847 h 6858000"/>
              <a:gd name="connsiteX995" fmla="*/ 823759 w 7467600"/>
              <a:gd name="connsiteY995" fmla="*/ 574145 h 6858000"/>
              <a:gd name="connsiteX996" fmla="*/ 811254 w 7467600"/>
              <a:gd name="connsiteY996" fmla="*/ 665546 h 6858000"/>
              <a:gd name="connsiteX997" fmla="*/ 154042 w 7467600"/>
              <a:gd name="connsiteY997" fmla="*/ 261522 h 6858000"/>
              <a:gd name="connsiteX998" fmla="*/ 13550 w 7467600"/>
              <a:gd name="connsiteY998" fmla="*/ 158423 h 6858000"/>
              <a:gd name="connsiteX999" fmla="*/ 0 w 7467600"/>
              <a:gd name="connsiteY999" fmla="*/ 146618 h 6858000"/>
              <a:gd name="connsiteX1000" fmla="*/ 0 w 7467600"/>
              <a:gd name="connsiteY1000" fmla="*/ 59161 h 6858000"/>
              <a:gd name="connsiteX1001" fmla="*/ 45427 w 7467600"/>
              <a:gd name="connsiteY1001" fmla="*/ 101078 h 6858000"/>
              <a:gd name="connsiteX1002" fmla="*/ 630103 w 7467600"/>
              <a:gd name="connsiteY1002" fmla="*/ 485885 h 6858000"/>
              <a:gd name="connsiteX1003" fmla="*/ 532040 w 7467600"/>
              <a:gd name="connsiteY1003" fmla="*/ 399359 h 6858000"/>
              <a:gd name="connsiteX1004" fmla="*/ 517618 w 7467600"/>
              <a:gd name="connsiteY1004" fmla="*/ 385726 h 6858000"/>
              <a:gd name="connsiteX1005" fmla="*/ 285074 w 7467600"/>
              <a:gd name="connsiteY1005" fmla="*/ 182755 h 6858000"/>
              <a:gd name="connsiteX1006" fmla="*/ 43151 w 7467600"/>
              <a:gd name="connsiteY100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51412 w 7467600"/>
              <a:gd name="connsiteY844" fmla="*/ 799572 h 6858000"/>
              <a:gd name="connsiteX845" fmla="*/ 7467600 w 7467600"/>
              <a:gd name="connsiteY845" fmla="*/ 789215 h 6858000"/>
              <a:gd name="connsiteX846" fmla="*/ 7451412 w 7467600"/>
              <a:gd name="connsiteY846" fmla="*/ 799572 h 6858000"/>
              <a:gd name="connsiteX847" fmla="*/ 5905192 w 7467600"/>
              <a:gd name="connsiteY847" fmla="*/ 163079 h 6858000"/>
              <a:gd name="connsiteX848" fmla="*/ 5865655 w 7467600"/>
              <a:gd name="connsiteY848" fmla="*/ 171901 h 6858000"/>
              <a:gd name="connsiteX849" fmla="*/ 5259740 w 7467600"/>
              <a:gd name="connsiteY849" fmla="*/ 257013 h 6858000"/>
              <a:gd name="connsiteX850" fmla="*/ 5208466 w 7467600"/>
              <a:gd name="connsiteY850" fmla="*/ 257550 h 6858000"/>
              <a:gd name="connsiteX851" fmla="*/ 4980204 w 7467600"/>
              <a:gd name="connsiteY851" fmla="*/ 271903 h 6858000"/>
              <a:gd name="connsiteX852" fmla="*/ 5068068 w 7467600"/>
              <a:gd name="connsiteY852" fmla="*/ 282244 h 6858000"/>
              <a:gd name="connsiteX853" fmla="*/ 5153231 w 7467600"/>
              <a:gd name="connsiteY853" fmla="*/ 292240 h 6858000"/>
              <a:gd name="connsiteX854" fmla="*/ 5426491 w 7467600"/>
              <a:gd name="connsiteY854" fmla="*/ 281128 h 6858000"/>
              <a:gd name="connsiteX855" fmla="*/ 5731212 w 7467600"/>
              <a:gd name="connsiteY855" fmla="*/ 231951 h 6858000"/>
              <a:gd name="connsiteX856" fmla="*/ 5905192 w 7467600"/>
              <a:gd name="connsiteY856" fmla="*/ 163079 h 6858000"/>
              <a:gd name="connsiteX857" fmla="*/ 5944437 w 7467600"/>
              <a:gd name="connsiteY857" fmla="*/ 113829 h 6858000"/>
              <a:gd name="connsiteX858" fmla="*/ 5825032 w 7467600"/>
              <a:gd name="connsiteY858" fmla="*/ 146405 h 6858000"/>
              <a:gd name="connsiteX859" fmla="*/ 4955599 w 7467600"/>
              <a:gd name="connsiteY859" fmla="*/ 247008 h 6858000"/>
              <a:gd name="connsiteX860" fmla="*/ 5210104 w 7467600"/>
              <a:gd name="connsiteY860" fmla="*/ 228123 h 6858000"/>
              <a:gd name="connsiteX861" fmla="*/ 5261015 w 7467600"/>
              <a:gd name="connsiteY861" fmla="*/ 227087 h 6858000"/>
              <a:gd name="connsiteX862" fmla="*/ 5861181 w 7467600"/>
              <a:gd name="connsiteY862" fmla="*/ 143093 h 6858000"/>
              <a:gd name="connsiteX863" fmla="*/ 5961252 w 7467600"/>
              <a:gd name="connsiteY863" fmla="*/ 114820 h 6858000"/>
              <a:gd name="connsiteX864" fmla="*/ 5944437 w 7467600"/>
              <a:gd name="connsiteY864" fmla="*/ 113829 h 6858000"/>
              <a:gd name="connsiteX865" fmla="*/ 3882765 w 7467600"/>
              <a:gd name="connsiteY865" fmla="*/ 0 h 6858000"/>
              <a:gd name="connsiteX866" fmla="*/ 3995099 w 7467600"/>
              <a:gd name="connsiteY866" fmla="*/ 0 h 6858000"/>
              <a:gd name="connsiteX867" fmla="*/ 4163818 w 7467600"/>
              <a:gd name="connsiteY867" fmla="*/ 234104 h 6858000"/>
              <a:gd name="connsiteX868" fmla="*/ 4172099 w 7467600"/>
              <a:gd name="connsiteY868" fmla="*/ 234207 h 6858000"/>
              <a:gd name="connsiteX869" fmla="*/ 4784282 w 7467600"/>
              <a:gd name="connsiteY869" fmla="*/ 276561 h 6858000"/>
              <a:gd name="connsiteX870" fmla="*/ 4801687 w 7467600"/>
              <a:gd name="connsiteY870" fmla="*/ 267764 h 6858000"/>
              <a:gd name="connsiteX871" fmla="*/ 6082788 w 7467600"/>
              <a:gd name="connsiteY871" fmla="*/ 64119 h 6858000"/>
              <a:gd name="connsiteX872" fmla="*/ 6099442 w 7467600"/>
              <a:gd name="connsiteY872" fmla="*/ 82568 h 6858000"/>
              <a:gd name="connsiteX873" fmla="*/ 4804137 w 7467600"/>
              <a:gd name="connsiteY873" fmla="*/ 320931 h 6858000"/>
              <a:gd name="connsiteX874" fmla="*/ 4227047 w 7467600"/>
              <a:gd name="connsiteY874" fmla="*/ 313415 h 6858000"/>
              <a:gd name="connsiteX875" fmla="*/ 4346041 w 7467600"/>
              <a:gd name="connsiteY875" fmla="*/ 456086 h 6858000"/>
              <a:gd name="connsiteX876" fmla="*/ 4870967 w 7467600"/>
              <a:gd name="connsiteY876" fmla="*/ 963061 h 6858000"/>
              <a:gd name="connsiteX877" fmla="*/ 4889647 w 7467600"/>
              <a:gd name="connsiteY877" fmla="*/ 957147 h 6858000"/>
              <a:gd name="connsiteX878" fmla="*/ 5422504 w 7467600"/>
              <a:gd name="connsiteY878" fmla="*/ 805191 h 6858000"/>
              <a:gd name="connsiteX879" fmla="*/ 6087656 w 7467600"/>
              <a:gd name="connsiteY879" fmla="*/ 826703 h 6858000"/>
              <a:gd name="connsiteX880" fmla="*/ 6058717 w 7467600"/>
              <a:gd name="connsiteY880" fmla="*/ 865992 h 6858000"/>
              <a:gd name="connsiteX881" fmla="*/ 4974153 w 7467600"/>
              <a:gd name="connsiteY881" fmla="*/ 1045456 h 6858000"/>
              <a:gd name="connsiteX882" fmla="*/ 5627835 w 7467600"/>
              <a:gd name="connsiteY882" fmla="*/ 1472077 h 6858000"/>
              <a:gd name="connsiteX883" fmla="*/ 5629817 w 7467600"/>
              <a:gd name="connsiteY883" fmla="*/ 1471412 h 6858000"/>
              <a:gd name="connsiteX884" fmla="*/ 5634124 w 7467600"/>
              <a:gd name="connsiteY884" fmla="*/ 1470572 h 6858000"/>
              <a:gd name="connsiteX885" fmla="*/ 5755832 w 7467600"/>
              <a:gd name="connsiteY885" fmla="*/ 1383886 h 6858000"/>
              <a:gd name="connsiteX886" fmla="*/ 6014186 w 7467600"/>
              <a:gd name="connsiteY886" fmla="*/ 1279799 h 6858000"/>
              <a:gd name="connsiteX887" fmla="*/ 6901619 w 7467600"/>
              <a:gd name="connsiteY887" fmla="*/ 1047874 h 6858000"/>
              <a:gd name="connsiteX888" fmla="*/ 6931566 w 7467600"/>
              <a:gd name="connsiteY888" fmla="*/ 1062034 h 6858000"/>
              <a:gd name="connsiteX889" fmla="*/ 5790982 w 7467600"/>
              <a:gd name="connsiteY889" fmla="*/ 1561380 h 6858000"/>
              <a:gd name="connsiteX890" fmla="*/ 6188971 w 7467600"/>
              <a:gd name="connsiteY890" fmla="*/ 1755168 h 6858000"/>
              <a:gd name="connsiteX891" fmla="*/ 6202446 w 7467600"/>
              <a:gd name="connsiteY891" fmla="*/ 1752268 h 6858000"/>
              <a:gd name="connsiteX892" fmla="*/ 7179560 w 7467600"/>
              <a:gd name="connsiteY892" fmla="*/ 1467551 h 6858000"/>
              <a:gd name="connsiteX893" fmla="*/ 7158730 w 7467600"/>
              <a:gd name="connsiteY893" fmla="*/ 1507835 h 6858000"/>
              <a:gd name="connsiteX894" fmla="*/ 6326959 w 7467600"/>
              <a:gd name="connsiteY894" fmla="*/ 1817686 h 6858000"/>
              <a:gd name="connsiteX895" fmla="*/ 6537433 w 7467600"/>
              <a:gd name="connsiteY895" fmla="*/ 1907790 h 6858000"/>
              <a:gd name="connsiteX896" fmla="*/ 6550221 w 7467600"/>
              <a:gd name="connsiteY896" fmla="*/ 1910729 h 6858000"/>
              <a:gd name="connsiteX897" fmla="*/ 6964438 w 7467600"/>
              <a:gd name="connsiteY897" fmla="*/ 2209505 h 6858000"/>
              <a:gd name="connsiteX898" fmla="*/ 7367862 w 7467600"/>
              <a:gd name="connsiteY898" fmla="*/ 2806833 h 6858000"/>
              <a:gd name="connsiteX899" fmla="*/ 7364329 w 7467600"/>
              <a:gd name="connsiteY899" fmla="*/ 2826907 h 6858000"/>
              <a:gd name="connsiteX900" fmla="*/ 7290545 w 7467600"/>
              <a:gd name="connsiteY900" fmla="*/ 2850663 h 6858000"/>
              <a:gd name="connsiteX901" fmla="*/ 6472036 w 7467600"/>
              <a:gd name="connsiteY901" fmla="*/ 1959003 h 6858000"/>
              <a:gd name="connsiteX902" fmla="*/ 5792897 w 7467600"/>
              <a:gd name="connsiteY902" fmla="*/ 1647747 h 6858000"/>
              <a:gd name="connsiteX903" fmla="*/ 5842751 w 7467600"/>
              <a:gd name="connsiteY903" fmla="*/ 1816112 h 6858000"/>
              <a:gd name="connsiteX904" fmla="*/ 5847424 w 7467600"/>
              <a:gd name="connsiteY904" fmla="*/ 1815776 h 6858000"/>
              <a:gd name="connsiteX905" fmla="*/ 6399821 w 7467600"/>
              <a:gd name="connsiteY905" fmla="*/ 2344799 h 6858000"/>
              <a:gd name="connsiteX906" fmla="*/ 6323232 w 7467600"/>
              <a:gd name="connsiteY906" fmla="*/ 2389634 h 6858000"/>
              <a:gd name="connsiteX907" fmla="*/ 5942958 w 7467600"/>
              <a:gd name="connsiteY907" fmla="*/ 2077708 h 6858000"/>
              <a:gd name="connsiteX908" fmla="*/ 5921559 w 7467600"/>
              <a:gd name="connsiteY908" fmla="*/ 2378596 h 6858000"/>
              <a:gd name="connsiteX909" fmla="*/ 5817651 w 7467600"/>
              <a:gd name="connsiteY909" fmla="*/ 3023919 h 6858000"/>
              <a:gd name="connsiteX910" fmla="*/ 5729634 w 7467600"/>
              <a:gd name="connsiteY910" fmla="*/ 3051849 h 6858000"/>
              <a:gd name="connsiteX911" fmla="*/ 5611018 w 7467600"/>
              <a:gd name="connsiteY911" fmla="*/ 2316769 h 6858000"/>
              <a:gd name="connsiteX912" fmla="*/ 5687608 w 7467600"/>
              <a:gd name="connsiteY912" fmla="*/ 2039972 h 6858000"/>
              <a:gd name="connsiteX913" fmla="*/ 5657554 w 7467600"/>
              <a:gd name="connsiteY913" fmla="*/ 1576445 h 6858000"/>
              <a:gd name="connsiteX914" fmla="*/ 5150475 w 7467600"/>
              <a:gd name="connsiteY914" fmla="*/ 1274012 h 6858000"/>
              <a:gd name="connsiteX915" fmla="*/ 5349142 w 7467600"/>
              <a:gd name="connsiteY915" fmla="*/ 2204405 h 6858000"/>
              <a:gd name="connsiteX916" fmla="*/ 5262214 w 7467600"/>
              <a:gd name="connsiteY916" fmla="*/ 2233836 h 6858000"/>
              <a:gd name="connsiteX917" fmla="*/ 4981539 w 7467600"/>
              <a:gd name="connsiteY917" fmla="*/ 1542201 h 6858000"/>
              <a:gd name="connsiteX918" fmla="*/ 4958461 w 7467600"/>
              <a:gd name="connsiteY918" fmla="*/ 1136957 h 6858000"/>
              <a:gd name="connsiteX919" fmla="*/ 4655015 w 7467600"/>
              <a:gd name="connsiteY919" fmla="*/ 891426 h 6858000"/>
              <a:gd name="connsiteX920" fmla="*/ 4348002 w 7467600"/>
              <a:gd name="connsiteY920" fmla="*/ 2205895 h 6858000"/>
              <a:gd name="connsiteX921" fmla="*/ 4262250 w 7467600"/>
              <a:gd name="connsiteY921" fmla="*/ 2219972 h 6858000"/>
              <a:gd name="connsiteX922" fmla="*/ 4550611 w 7467600"/>
              <a:gd name="connsiteY922" fmla="*/ 817540 h 6858000"/>
              <a:gd name="connsiteX923" fmla="*/ 4564418 w 7467600"/>
              <a:gd name="connsiteY923" fmla="*/ 808293 h 6858000"/>
              <a:gd name="connsiteX924" fmla="*/ 4266388 w 7467600"/>
              <a:gd name="connsiteY924" fmla="*/ 500083 h 6858000"/>
              <a:gd name="connsiteX925" fmla="*/ 4032842 w 7467600"/>
              <a:gd name="connsiteY925" fmla="*/ 211809 h 6858000"/>
              <a:gd name="connsiteX926" fmla="*/ 3882765 w 7467600"/>
              <a:gd name="connsiteY926" fmla="*/ 0 h 6858000"/>
              <a:gd name="connsiteX927" fmla="*/ 3721337 w 7467600"/>
              <a:gd name="connsiteY927" fmla="*/ 0 h 6858000"/>
              <a:gd name="connsiteX928" fmla="*/ 3797544 w 7467600"/>
              <a:gd name="connsiteY928" fmla="*/ 0 h 6858000"/>
              <a:gd name="connsiteX929" fmla="*/ 3775734 w 7467600"/>
              <a:gd name="connsiteY929" fmla="*/ 95131 h 6858000"/>
              <a:gd name="connsiteX930" fmla="*/ 3724807 w 7467600"/>
              <a:gd name="connsiteY930" fmla="*/ 272257 h 6858000"/>
              <a:gd name="connsiteX931" fmla="*/ 3726844 w 7467600"/>
              <a:gd name="connsiteY931" fmla="*/ 282988 h 6858000"/>
              <a:gd name="connsiteX932" fmla="*/ 3742664 w 7467600"/>
              <a:gd name="connsiteY932" fmla="*/ 279918 h 6858000"/>
              <a:gd name="connsiteX933" fmla="*/ 4103910 w 7467600"/>
              <a:gd name="connsiteY933" fmla="*/ 1161917 h 6858000"/>
              <a:gd name="connsiteX934" fmla="*/ 4020269 w 7467600"/>
              <a:gd name="connsiteY934" fmla="*/ 1200406 h 6858000"/>
              <a:gd name="connsiteX935" fmla="*/ 3674882 w 7467600"/>
              <a:gd name="connsiteY935" fmla="*/ 488524 h 6858000"/>
              <a:gd name="connsiteX936" fmla="*/ 3132682 w 7467600"/>
              <a:gd name="connsiteY936" fmla="*/ 1072284 h 6858000"/>
              <a:gd name="connsiteX937" fmla="*/ 2716346 w 7467600"/>
              <a:gd name="connsiteY937" fmla="*/ 1276376 h 6858000"/>
              <a:gd name="connsiteX938" fmla="*/ 2716772 w 7467600"/>
              <a:gd name="connsiteY938" fmla="*/ 1255462 h 6858000"/>
              <a:gd name="connsiteX939" fmla="*/ 3471096 w 7467600"/>
              <a:gd name="connsiteY939" fmla="*/ 437072 h 6858000"/>
              <a:gd name="connsiteX940" fmla="*/ 3639057 w 7467600"/>
              <a:gd name="connsiteY940" fmla="*/ 286334 h 6858000"/>
              <a:gd name="connsiteX941" fmla="*/ 3640309 w 7467600"/>
              <a:gd name="connsiteY941" fmla="*/ 284664 h 6858000"/>
              <a:gd name="connsiteX942" fmla="*/ 3646022 w 7467600"/>
              <a:gd name="connsiteY942" fmla="*/ 276711 h 6858000"/>
              <a:gd name="connsiteX943" fmla="*/ 3707943 w 7467600"/>
              <a:gd name="connsiteY943" fmla="*/ 65958 h 6858000"/>
              <a:gd name="connsiteX944" fmla="*/ 3721337 w 7467600"/>
              <a:gd name="connsiteY944" fmla="*/ 0 h 6858000"/>
              <a:gd name="connsiteX945" fmla="*/ 2867960 w 7467600"/>
              <a:gd name="connsiteY945" fmla="*/ 0 h 6858000"/>
              <a:gd name="connsiteX946" fmla="*/ 2926351 w 7467600"/>
              <a:gd name="connsiteY946" fmla="*/ 0 h 6858000"/>
              <a:gd name="connsiteX947" fmla="*/ 2902823 w 7467600"/>
              <a:gd name="connsiteY947" fmla="*/ 262929 h 6858000"/>
              <a:gd name="connsiteX948" fmla="*/ 2940663 w 7467600"/>
              <a:gd name="connsiteY948" fmla="*/ 140884 h 6858000"/>
              <a:gd name="connsiteX949" fmla="*/ 2947039 w 7467600"/>
              <a:gd name="connsiteY949" fmla="*/ 122524 h 6858000"/>
              <a:gd name="connsiteX950" fmla="*/ 2984316 w 7467600"/>
              <a:gd name="connsiteY950" fmla="*/ 0 h 6858000"/>
              <a:gd name="connsiteX951" fmla="*/ 3016114 w 7467600"/>
              <a:gd name="connsiteY951" fmla="*/ 0 h 6858000"/>
              <a:gd name="connsiteX952" fmla="*/ 2979949 w 7467600"/>
              <a:gd name="connsiteY952" fmla="*/ 119274 h 6858000"/>
              <a:gd name="connsiteX953" fmla="*/ 3023879 w 7467600"/>
              <a:gd name="connsiteY953" fmla="*/ 0 h 6858000"/>
              <a:gd name="connsiteX954" fmla="*/ 3105400 w 7467600"/>
              <a:gd name="connsiteY954" fmla="*/ 0 h 6858000"/>
              <a:gd name="connsiteX955" fmla="*/ 3094669 w 7467600"/>
              <a:gd name="connsiteY955" fmla="*/ 30308 h 6858000"/>
              <a:gd name="connsiteX956" fmla="*/ 2901945 w 7467600"/>
              <a:gd name="connsiteY956" fmla="*/ 466538 h 6858000"/>
              <a:gd name="connsiteX957" fmla="*/ 2815209 w 7467600"/>
              <a:gd name="connsiteY957" fmla="*/ 497361 h 6858000"/>
              <a:gd name="connsiteX958" fmla="*/ 2844845 w 7467600"/>
              <a:gd name="connsiteY958" fmla="*/ 127638 h 6858000"/>
              <a:gd name="connsiteX959" fmla="*/ 2867960 w 7467600"/>
              <a:gd name="connsiteY959" fmla="*/ 0 h 6858000"/>
              <a:gd name="connsiteX960" fmla="*/ 1057230 w 7467600"/>
              <a:gd name="connsiteY960" fmla="*/ 0 h 6858000"/>
              <a:gd name="connsiteX961" fmla="*/ 1111003 w 7467600"/>
              <a:gd name="connsiteY961" fmla="*/ 0 h 6858000"/>
              <a:gd name="connsiteX962" fmla="*/ 1125553 w 7467600"/>
              <a:gd name="connsiteY962" fmla="*/ 52588 h 6858000"/>
              <a:gd name="connsiteX963" fmla="*/ 1304276 w 7467600"/>
              <a:gd name="connsiteY963" fmla="*/ 476275 h 6858000"/>
              <a:gd name="connsiteX964" fmla="*/ 1492066 w 7467600"/>
              <a:gd name="connsiteY964" fmla="*/ 886333 h 6858000"/>
              <a:gd name="connsiteX965" fmla="*/ 1423698 w 7467600"/>
              <a:gd name="connsiteY965" fmla="*/ 710817 h 6858000"/>
              <a:gd name="connsiteX966" fmla="*/ 1357609 w 7467600"/>
              <a:gd name="connsiteY966" fmla="*/ 532892 h 6858000"/>
              <a:gd name="connsiteX967" fmla="*/ 1309550 w 7467600"/>
              <a:gd name="connsiteY967" fmla="*/ 374031 h 6858000"/>
              <a:gd name="connsiteX968" fmla="*/ 1193673 w 7467600"/>
              <a:gd name="connsiteY968" fmla="*/ 49533 h 6858000"/>
              <a:gd name="connsiteX969" fmla="*/ 1164391 w 7467600"/>
              <a:gd name="connsiteY969" fmla="*/ 0 h 6858000"/>
              <a:gd name="connsiteX970" fmla="*/ 1200666 w 7467600"/>
              <a:gd name="connsiteY970" fmla="*/ 0 h 6858000"/>
              <a:gd name="connsiteX971" fmla="*/ 1223408 w 7467600"/>
              <a:gd name="connsiteY971" fmla="*/ 38996 h 6858000"/>
              <a:gd name="connsiteX972" fmla="*/ 1339635 w 7467600"/>
              <a:gd name="connsiteY972" fmla="*/ 365517 h 6858000"/>
              <a:gd name="connsiteX973" fmla="*/ 1387469 w 7467600"/>
              <a:gd name="connsiteY973" fmla="*/ 523079 h 6858000"/>
              <a:gd name="connsiteX974" fmla="*/ 1452685 w 7467600"/>
              <a:gd name="connsiteY974" fmla="*/ 699806 h 6858000"/>
              <a:gd name="connsiteX975" fmla="*/ 1492092 w 7467600"/>
              <a:gd name="connsiteY975" fmla="*/ 800424 h 6858000"/>
              <a:gd name="connsiteX976" fmla="*/ 1455302 w 7467600"/>
              <a:gd name="connsiteY976" fmla="*/ 632913 h 6858000"/>
              <a:gd name="connsiteX977" fmla="*/ 1222336 w 7467600"/>
              <a:gd name="connsiteY977" fmla="*/ 9480 h 6858000"/>
              <a:gd name="connsiteX978" fmla="*/ 1214634 w 7467600"/>
              <a:gd name="connsiteY978" fmla="*/ 0 h 6858000"/>
              <a:gd name="connsiteX979" fmla="*/ 1289827 w 7467600"/>
              <a:gd name="connsiteY979" fmla="*/ 0 h 6858000"/>
              <a:gd name="connsiteX980" fmla="*/ 1321076 w 7467600"/>
              <a:gd name="connsiteY980" fmla="*/ 59722 h 6858000"/>
              <a:gd name="connsiteX981" fmla="*/ 1512579 w 7467600"/>
              <a:gd name="connsiteY981" fmla="*/ 626441 h 6858000"/>
              <a:gd name="connsiteX982" fmla="*/ 1506076 w 7467600"/>
              <a:gd name="connsiteY982" fmla="*/ 1089289 h 6858000"/>
              <a:gd name="connsiteX983" fmla="*/ 1486346 w 7467600"/>
              <a:gd name="connsiteY983" fmla="*/ 1079919 h 6858000"/>
              <a:gd name="connsiteX984" fmla="*/ 1070511 w 7467600"/>
              <a:gd name="connsiteY984" fmla="*/ 48609 h 6858000"/>
              <a:gd name="connsiteX985" fmla="*/ 1057230 w 7467600"/>
              <a:gd name="connsiteY985" fmla="*/ 0 h 6858000"/>
              <a:gd name="connsiteX986" fmla="*/ 43151 w 7467600"/>
              <a:gd name="connsiteY986" fmla="*/ 0 h 6858000"/>
              <a:gd name="connsiteX987" fmla="*/ 95283 w 7467600"/>
              <a:gd name="connsiteY987" fmla="*/ 0 h 6858000"/>
              <a:gd name="connsiteX988" fmla="*/ 300708 w 7467600"/>
              <a:gd name="connsiteY988" fmla="*/ 154571 h 6858000"/>
              <a:gd name="connsiteX989" fmla="*/ 530414 w 7467600"/>
              <a:gd name="connsiteY989" fmla="*/ 354673 h 6858000"/>
              <a:gd name="connsiteX990" fmla="*/ 333785 w 7467600"/>
              <a:gd name="connsiteY990" fmla="*/ 161564 h 6858000"/>
              <a:gd name="connsiteX991" fmla="*/ 147005 w 7467600"/>
              <a:gd name="connsiteY991" fmla="*/ 0 h 6858000"/>
              <a:gd name="connsiteX992" fmla="*/ 272509 w 7467600"/>
              <a:gd name="connsiteY992" fmla="*/ 0 h 6858000"/>
              <a:gd name="connsiteX993" fmla="*/ 326276 w 7467600"/>
              <a:gd name="connsiteY993" fmla="*/ 45847 h 6858000"/>
              <a:gd name="connsiteX994" fmla="*/ 823759 w 7467600"/>
              <a:gd name="connsiteY994" fmla="*/ 574145 h 6858000"/>
              <a:gd name="connsiteX995" fmla="*/ 811254 w 7467600"/>
              <a:gd name="connsiteY995" fmla="*/ 665546 h 6858000"/>
              <a:gd name="connsiteX996" fmla="*/ 154042 w 7467600"/>
              <a:gd name="connsiteY996" fmla="*/ 261522 h 6858000"/>
              <a:gd name="connsiteX997" fmla="*/ 13550 w 7467600"/>
              <a:gd name="connsiteY997" fmla="*/ 158423 h 6858000"/>
              <a:gd name="connsiteX998" fmla="*/ 0 w 7467600"/>
              <a:gd name="connsiteY998" fmla="*/ 146618 h 6858000"/>
              <a:gd name="connsiteX999" fmla="*/ 0 w 7467600"/>
              <a:gd name="connsiteY999" fmla="*/ 59161 h 6858000"/>
              <a:gd name="connsiteX1000" fmla="*/ 45427 w 7467600"/>
              <a:gd name="connsiteY1000" fmla="*/ 101078 h 6858000"/>
              <a:gd name="connsiteX1001" fmla="*/ 630103 w 7467600"/>
              <a:gd name="connsiteY1001" fmla="*/ 485885 h 6858000"/>
              <a:gd name="connsiteX1002" fmla="*/ 532040 w 7467600"/>
              <a:gd name="connsiteY1002" fmla="*/ 399359 h 6858000"/>
              <a:gd name="connsiteX1003" fmla="*/ 517618 w 7467600"/>
              <a:gd name="connsiteY1003" fmla="*/ 385726 h 6858000"/>
              <a:gd name="connsiteX1004" fmla="*/ 285074 w 7467600"/>
              <a:gd name="connsiteY1004" fmla="*/ 182755 h 6858000"/>
              <a:gd name="connsiteX1005" fmla="*/ 43151 w 7467600"/>
              <a:gd name="connsiteY100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5905192 w 7467600"/>
              <a:gd name="connsiteY844" fmla="*/ 163079 h 6858000"/>
              <a:gd name="connsiteX845" fmla="*/ 5865655 w 7467600"/>
              <a:gd name="connsiteY845" fmla="*/ 171901 h 6858000"/>
              <a:gd name="connsiteX846" fmla="*/ 5259740 w 7467600"/>
              <a:gd name="connsiteY846" fmla="*/ 257013 h 6858000"/>
              <a:gd name="connsiteX847" fmla="*/ 5208466 w 7467600"/>
              <a:gd name="connsiteY847" fmla="*/ 257550 h 6858000"/>
              <a:gd name="connsiteX848" fmla="*/ 4980204 w 7467600"/>
              <a:gd name="connsiteY848" fmla="*/ 271903 h 6858000"/>
              <a:gd name="connsiteX849" fmla="*/ 5068068 w 7467600"/>
              <a:gd name="connsiteY849" fmla="*/ 282244 h 6858000"/>
              <a:gd name="connsiteX850" fmla="*/ 5153231 w 7467600"/>
              <a:gd name="connsiteY850" fmla="*/ 292240 h 6858000"/>
              <a:gd name="connsiteX851" fmla="*/ 5426491 w 7467600"/>
              <a:gd name="connsiteY851" fmla="*/ 281128 h 6858000"/>
              <a:gd name="connsiteX852" fmla="*/ 5731212 w 7467600"/>
              <a:gd name="connsiteY852" fmla="*/ 231951 h 6858000"/>
              <a:gd name="connsiteX853" fmla="*/ 5905192 w 7467600"/>
              <a:gd name="connsiteY853" fmla="*/ 163079 h 6858000"/>
              <a:gd name="connsiteX854" fmla="*/ 5944437 w 7467600"/>
              <a:gd name="connsiteY854" fmla="*/ 113829 h 6858000"/>
              <a:gd name="connsiteX855" fmla="*/ 5825032 w 7467600"/>
              <a:gd name="connsiteY855" fmla="*/ 146405 h 6858000"/>
              <a:gd name="connsiteX856" fmla="*/ 4955599 w 7467600"/>
              <a:gd name="connsiteY856" fmla="*/ 247008 h 6858000"/>
              <a:gd name="connsiteX857" fmla="*/ 5210104 w 7467600"/>
              <a:gd name="connsiteY857" fmla="*/ 228123 h 6858000"/>
              <a:gd name="connsiteX858" fmla="*/ 5261015 w 7467600"/>
              <a:gd name="connsiteY858" fmla="*/ 227087 h 6858000"/>
              <a:gd name="connsiteX859" fmla="*/ 5861181 w 7467600"/>
              <a:gd name="connsiteY859" fmla="*/ 143093 h 6858000"/>
              <a:gd name="connsiteX860" fmla="*/ 5961252 w 7467600"/>
              <a:gd name="connsiteY860" fmla="*/ 114820 h 6858000"/>
              <a:gd name="connsiteX861" fmla="*/ 5944437 w 7467600"/>
              <a:gd name="connsiteY861" fmla="*/ 113829 h 6858000"/>
              <a:gd name="connsiteX862" fmla="*/ 3882765 w 7467600"/>
              <a:gd name="connsiteY862" fmla="*/ 0 h 6858000"/>
              <a:gd name="connsiteX863" fmla="*/ 3995099 w 7467600"/>
              <a:gd name="connsiteY863" fmla="*/ 0 h 6858000"/>
              <a:gd name="connsiteX864" fmla="*/ 4163818 w 7467600"/>
              <a:gd name="connsiteY864" fmla="*/ 234104 h 6858000"/>
              <a:gd name="connsiteX865" fmla="*/ 4172099 w 7467600"/>
              <a:gd name="connsiteY865" fmla="*/ 234207 h 6858000"/>
              <a:gd name="connsiteX866" fmla="*/ 4784282 w 7467600"/>
              <a:gd name="connsiteY866" fmla="*/ 276561 h 6858000"/>
              <a:gd name="connsiteX867" fmla="*/ 4801687 w 7467600"/>
              <a:gd name="connsiteY867" fmla="*/ 267764 h 6858000"/>
              <a:gd name="connsiteX868" fmla="*/ 6082788 w 7467600"/>
              <a:gd name="connsiteY868" fmla="*/ 64119 h 6858000"/>
              <a:gd name="connsiteX869" fmla="*/ 6099442 w 7467600"/>
              <a:gd name="connsiteY869" fmla="*/ 82568 h 6858000"/>
              <a:gd name="connsiteX870" fmla="*/ 4804137 w 7467600"/>
              <a:gd name="connsiteY870" fmla="*/ 320931 h 6858000"/>
              <a:gd name="connsiteX871" fmla="*/ 4227047 w 7467600"/>
              <a:gd name="connsiteY871" fmla="*/ 313415 h 6858000"/>
              <a:gd name="connsiteX872" fmla="*/ 4346041 w 7467600"/>
              <a:gd name="connsiteY872" fmla="*/ 456086 h 6858000"/>
              <a:gd name="connsiteX873" fmla="*/ 4870967 w 7467600"/>
              <a:gd name="connsiteY873" fmla="*/ 963061 h 6858000"/>
              <a:gd name="connsiteX874" fmla="*/ 4889647 w 7467600"/>
              <a:gd name="connsiteY874" fmla="*/ 957147 h 6858000"/>
              <a:gd name="connsiteX875" fmla="*/ 5422504 w 7467600"/>
              <a:gd name="connsiteY875" fmla="*/ 805191 h 6858000"/>
              <a:gd name="connsiteX876" fmla="*/ 6087656 w 7467600"/>
              <a:gd name="connsiteY876" fmla="*/ 826703 h 6858000"/>
              <a:gd name="connsiteX877" fmla="*/ 6058717 w 7467600"/>
              <a:gd name="connsiteY877" fmla="*/ 865992 h 6858000"/>
              <a:gd name="connsiteX878" fmla="*/ 4974153 w 7467600"/>
              <a:gd name="connsiteY878" fmla="*/ 1045456 h 6858000"/>
              <a:gd name="connsiteX879" fmla="*/ 5627835 w 7467600"/>
              <a:gd name="connsiteY879" fmla="*/ 1472077 h 6858000"/>
              <a:gd name="connsiteX880" fmla="*/ 5629817 w 7467600"/>
              <a:gd name="connsiteY880" fmla="*/ 1471412 h 6858000"/>
              <a:gd name="connsiteX881" fmla="*/ 5634124 w 7467600"/>
              <a:gd name="connsiteY881" fmla="*/ 1470572 h 6858000"/>
              <a:gd name="connsiteX882" fmla="*/ 5755832 w 7467600"/>
              <a:gd name="connsiteY882" fmla="*/ 1383886 h 6858000"/>
              <a:gd name="connsiteX883" fmla="*/ 6014186 w 7467600"/>
              <a:gd name="connsiteY883" fmla="*/ 1279799 h 6858000"/>
              <a:gd name="connsiteX884" fmla="*/ 6901619 w 7467600"/>
              <a:gd name="connsiteY884" fmla="*/ 1047874 h 6858000"/>
              <a:gd name="connsiteX885" fmla="*/ 6931566 w 7467600"/>
              <a:gd name="connsiteY885" fmla="*/ 1062034 h 6858000"/>
              <a:gd name="connsiteX886" fmla="*/ 5790982 w 7467600"/>
              <a:gd name="connsiteY886" fmla="*/ 1561380 h 6858000"/>
              <a:gd name="connsiteX887" fmla="*/ 6188971 w 7467600"/>
              <a:gd name="connsiteY887" fmla="*/ 1755168 h 6858000"/>
              <a:gd name="connsiteX888" fmla="*/ 6202446 w 7467600"/>
              <a:gd name="connsiteY888" fmla="*/ 1752268 h 6858000"/>
              <a:gd name="connsiteX889" fmla="*/ 7179560 w 7467600"/>
              <a:gd name="connsiteY889" fmla="*/ 1467551 h 6858000"/>
              <a:gd name="connsiteX890" fmla="*/ 7158730 w 7467600"/>
              <a:gd name="connsiteY890" fmla="*/ 1507835 h 6858000"/>
              <a:gd name="connsiteX891" fmla="*/ 6326959 w 7467600"/>
              <a:gd name="connsiteY891" fmla="*/ 1817686 h 6858000"/>
              <a:gd name="connsiteX892" fmla="*/ 6537433 w 7467600"/>
              <a:gd name="connsiteY892" fmla="*/ 1907790 h 6858000"/>
              <a:gd name="connsiteX893" fmla="*/ 6550221 w 7467600"/>
              <a:gd name="connsiteY893" fmla="*/ 1910729 h 6858000"/>
              <a:gd name="connsiteX894" fmla="*/ 6964438 w 7467600"/>
              <a:gd name="connsiteY894" fmla="*/ 2209505 h 6858000"/>
              <a:gd name="connsiteX895" fmla="*/ 7367862 w 7467600"/>
              <a:gd name="connsiteY895" fmla="*/ 2806833 h 6858000"/>
              <a:gd name="connsiteX896" fmla="*/ 7364329 w 7467600"/>
              <a:gd name="connsiteY896" fmla="*/ 2826907 h 6858000"/>
              <a:gd name="connsiteX897" fmla="*/ 7290545 w 7467600"/>
              <a:gd name="connsiteY897" fmla="*/ 2850663 h 6858000"/>
              <a:gd name="connsiteX898" fmla="*/ 6472036 w 7467600"/>
              <a:gd name="connsiteY898" fmla="*/ 1959003 h 6858000"/>
              <a:gd name="connsiteX899" fmla="*/ 5792897 w 7467600"/>
              <a:gd name="connsiteY899" fmla="*/ 1647747 h 6858000"/>
              <a:gd name="connsiteX900" fmla="*/ 5842751 w 7467600"/>
              <a:gd name="connsiteY900" fmla="*/ 1816112 h 6858000"/>
              <a:gd name="connsiteX901" fmla="*/ 5847424 w 7467600"/>
              <a:gd name="connsiteY901" fmla="*/ 1815776 h 6858000"/>
              <a:gd name="connsiteX902" fmla="*/ 6399821 w 7467600"/>
              <a:gd name="connsiteY902" fmla="*/ 2344799 h 6858000"/>
              <a:gd name="connsiteX903" fmla="*/ 6323232 w 7467600"/>
              <a:gd name="connsiteY903" fmla="*/ 2389634 h 6858000"/>
              <a:gd name="connsiteX904" fmla="*/ 5942958 w 7467600"/>
              <a:gd name="connsiteY904" fmla="*/ 2077708 h 6858000"/>
              <a:gd name="connsiteX905" fmla="*/ 5921559 w 7467600"/>
              <a:gd name="connsiteY905" fmla="*/ 2378596 h 6858000"/>
              <a:gd name="connsiteX906" fmla="*/ 5817651 w 7467600"/>
              <a:gd name="connsiteY906" fmla="*/ 3023919 h 6858000"/>
              <a:gd name="connsiteX907" fmla="*/ 5729634 w 7467600"/>
              <a:gd name="connsiteY907" fmla="*/ 3051849 h 6858000"/>
              <a:gd name="connsiteX908" fmla="*/ 5611018 w 7467600"/>
              <a:gd name="connsiteY908" fmla="*/ 2316769 h 6858000"/>
              <a:gd name="connsiteX909" fmla="*/ 5687608 w 7467600"/>
              <a:gd name="connsiteY909" fmla="*/ 2039972 h 6858000"/>
              <a:gd name="connsiteX910" fmla="*/ 5657554 w 7467600"/>
              <a:gd name="connsiteY910" fmla="*/ 1576445 h 6858000"/>
              <a:gd name="connsiteX911" fmla="*/ 5150475 w 7467600"/>
              <a:gd name="connsiteY911" fmla="*/ 1274012 h 6858000"/>
              <a:gd name="connsiteX912" fmla="*/ 5349142 w 7467600"/>
              <a:gd name="connsiteY912" fmla="*/ 2204405 h 6858000"/>
              <a:gd name="connsiteX913" fmla="*/ 5262214 w 7467600"/>
              <a:gd name="connsiteY913" fmla="*/ 2233836 h 6858000"/>
              <a:gd name="connsiteX914" fmla="*/ 4981539 w 7467600"/>
              <a:gd name="connsiteY914" fmla="*/ 1542201 h 6858000"/>
              <a:gd name="connsiteX915" fmla="*/ 4958461 w 7467600"/>
              <a:gd name="connsiteY915" fmla="*/ 1136957 h 6858000"/>
              <a:gd name="connsiteX916" fmla="*/ 4655015 w 7467600"/>
              <a:gd name="connsiteY916" fmla="*/ 891426 h 6858000"/>
              <a:gd name="connsiteX917" fmla="*/ 4348002 w 7467600"/>
              <a:gd name="connsiteY917" fmla="*/ 2205895 h 6858000"/>
              <a:gd name="connsiteX918" fmla="*/ 4262250 w 7467600"/>
              <a:gd name="connsiteY918" fmla="*/ 2219972 h 6858000"/>
              <a:gd name="connsiteX919" fmla="*/ 4550611 w 7467600"/>
              <a:gd name="connsiteY919" fmla="*/ 817540 h 6858000"/>
              <a:gd name="connsiteX920" fmla="*/ 4564418 w 7467600"/>
              <a:gd name="connsiteY920" fmla="*/ 808293 h 6858000"/>
              <a:gd name="connsiteX921" fmla="*/ 4266388 w 7467600"/>
              <a:gd name="connsiteY921" fmla="*/ 500083 h 6858000"/>
              <a:gd name="connsiteX922" fmla="*/ 4032842 w 7467600"/>
              <a:gd name="connsiteY922" fmla="*/ 211809 h 6858000"/>
              <a:gd name="connsiteX923" fmla="*/ 3882765 w 7467600"/>
              <a:gd name="connsiteY923" fmla="*/ 0 h 6858000"/>
              <a:gd name="connsiteX924" fmla="*/ 3721337 w 7467600"/>
              <a:gd name="connsiteY924" fmla="*/ 0 h 6858000"/>
              <a:gd name="connsiteX925" fmla="*/ 3797544 w 7467600"/>
              <a:gd name="connsiteY925" fmla="*/ 0 h 6858000"/>
              <a:gd name="connsiteX926" fmla="*/ 3775734 w 7467600"/>
              <a:gd name="connsiteY926" fmla="*/ 95131 h 6858000"/>
              <a:gd name="connsiteX927" fmla="*/ 3724807 w 7467600"/>
              <a:gd name="connsiteY927" fmla="*/ 272257 h 6858000"/>
              <a:gd name="connsiteX928" fmla="*/ 3726844 w 7467600"/>
              <a:gd name="connsiteY928" fmla="*/ 282988 h 6858000"/>
              <a:gd name="connsiteX929" fmla="*/ 3742664 w 7467600"/>
              <a:gd name="connsiteY929" fmla="*/ 279918 h 6858000"/>
              <a:gd name="connsiteX930" fmla="*/ 4103910 w 7467600"/>
              <a:gd name="connsiteY930" fmla="*/ 1161917 h 6858000"/>
              <a:gd name="connsiteX931" fmla="*/ 4020269 w 7467600"/>
              <a:gd name="connsiteY931" fmla="*/ 1200406 h 6858000"/>
              <a:gd name="connsiteX932" fmla="*/ 3674882 w 7467600"/>
              <a:gd name="connsiteY932" fmla="*/ 488524 h 6858000"/>
              <a:gd name="connsiteX933" fmla="*/ 3132682 w 7467600"/>
              <a:gd name="connsiteY933" fmla="*/ 1072284 h 6858000"/>
              <a:gd name="connsiteX934" fmla="*/ 2716346 w 7467600"/>
              <a:gd name="connsiteY934" fmla="*/ 1276376 h 6858000"/>
              <a:gd name="connsiteX935" fmla="*/ 2716772 w 7467600"/>
              <a:gd name="connsiteY935" fmla="*/ 1255462 h 6858000"/>
              <a:gd name="connsiteX936" fmla="*/ 3471096 w 7467600"/>
              <a:gd name="connsiteY936" fmla="*/ 437072 h 6858000"/>
              <a:gd name="connsiteX937" fmla="*/ 3639057 w 7467600"/>
              <a:gd name="connsiteY937" fmla="*/ 286334 h 6858000"/>
              <a:gd name="connsiteX938" fmla="*/ 3640309 w 7467600"/>
              <a:gd name="connsiteY938" fmla="*/ 284664 h 6858000"/>
              <a:gd name="connsiteX939" fmla="*/ 3646022 w 7467600"/>
              <a:gd name="connsiteY939" fmla="*/ 276711 h 6858000"/>
              <a:gd name="connsiteX940" fmla="*/ 3707943 w 7467600"/>
              <a:gd name="connsiteY940" fmla="*/ 65958 h 6858000"/>
              <a:gd name="connsiteX941" fmla="*/ 3721337 w 7467600"/>
              <a:gd name="connsiteY941" fmla="*/ 0 h 6858000"/>
              <a:gd name="connsiteX942" fmla="*/ 2867960 w 7467600"/>
              <a:gd name="connsiteY942" fmla="*/ 0 h 6858000"/>
              <a:gd name="connsiteX943" fmla="*/ 2926351 w 7467600"/>
              <a:gd name="connsiteY943" fmla="*/ 0 h 6858000"/>
              <a:gd name="connsiteX944" fmla="*/ 2902823 w 7467600"/>
              <a:gd name="connsiteY944" fmla="*/ 262929 h 6858000"/>
              <a:gd name="connsiteX945" fmla="*/ 2940663 w 7467600"/>
              <a:gd name="connsiteY945" fmla="*/ 140884 h 6858000"/>
              <a:gd name="connsiteX946" fmla="*/ 2947039 w 7467600"/>
              <a:gd name="connsiteY946" fmla="*/ 122524 h 6858000"/>
              <a:gd name="connsiteX947" fmla="*/ 2984316 w 7467600"/>
              <a:gd name="connsiteY947" fmla="*/ 0 h 6858000"/>
              <a:gd name="connsiteX948" fmla="*/ 3016114 w 7467600"/>
              <a:gd name="connsiteY948" fmla="*/ 0 h 6858000"/>
              <a:gd name="connsiteX949" fmla="*/ 2979949 w 7467600"/>
              <a:gd name="connsiteY949" fmla="*/ 119274 h 6858000"/>
              <a:gd name="connsiteX950" fmla="*/ 3023879 w 7467600"/>
              <a:gd name="connsiteY950" fmla="*/ 0 h 6858000"/>
              <a:gd name="connsiteX951" fmla="*/ 3105400 w 7467600"/>
              <a:gd name="connsiteY951" fmla="*/ 0 h 6858000"/>
              <a:gd name="connsiteX952" fmla="*/ 3094669 w 7467600"/>
              <a:gd name="connsiteY952" fmla="*/ 30308 h 6858000"/>
              <a:gd name="connsiteX953" fmla="*/ 2901945 w 7467600"/>
              <a:gd name="connsiteY953" fmla="*/ 466538 h 6858000"/>
              <a:gd name="connsiteX954" fmla="*/ 2815209 w 7467600"/>
              <a:gd name="connsiteY954" fmla="*/ 497361 h 6858000"/>
              <a:gd name="connsiteX955" fmla="*/ 2844845 w 7467600"/>
              <a:gd name="connsiteY955" fmla="*/ 127638 h 6858000"/>
              <a:gd name="connsiteX956" fmla="*/ 2867960 w 7467600"/>
              <a:gd name="connsiteY956" fmla="*/ 0 h 6858000"/>
              <a:gd name="connsiteX957" fmla="*/ 1057230 w 7467600"/>
              <a:gd name="connsiteY957" fmla="*/ 0 h 6858000"/>
              <a:gd name="connsiteX958" fmla="*/ 1111003 w 7467600"/>
              <a:gd name="connsiteY958" fmla="*/ 0 h 6858000"/>
              <a:gd name="connsiteX959" fmla="*/ 1125553 w 7467600"/>
              <a:gd name="connsiteY959" fmla="*/ 52588 h 6858000"/>
              <a:gd name="connsiteX960" fmla="*/ 1304276 w 7467600"/>
              <a:gd name="connsiteY960" fmla="*/ 476275 h 6858000"/>
              <a:gd name="connsiteX961" fmla="*/ 1492066 w 7467600"/>
              <a:gd name="connsiteY961" fmla="*/ 886333 h 6858000"/>
              <a:gd name="connsiteX962" fmla="*/ 1423698 w 7467600"/>
              <a:gd name="connsiteY962" fmla="*/ 710817 h 6858000"/>
              <a:gd name="connsiteX963" fmla="*/ 1357609 w 7467600"/>
              <a:gd name="connsiteY963" fmla="*/ 532892 h 6858000"/>
              <a:gd name="connsiteX964" fmla="*/ 1309550 w 7467600"/>
              <a:gd name="connsiteY964" fmla="*/ 374031 h 6858000"/>
              <a:gd name="connsiteX965" fmla="*/ 1193673 w 7467600"/>
              <a:gd name="connsiteY965" fmla="*/ 49533 h 6858000"/>
              <a:gd name="connsiteX966" fmla="*/ 1164391 w 7467600"/>
              <a:gd name="connsiteY966" fmla="*/ 0 h 6858000"/>
              <a:gd name="connsiteX967" fmla="*/ 1200666 w 7467600"/>
              <a:gd name="connsiteY967" fmla="*/ 0 h 6858000"/>
              <a:gd name="connsiteX968" fmla="*/ 1223408 w 7467600"/>
              <a:gd name="connsiteY968" fmla="*/ 38996 h 6858000"/>
              <a:gd name="connsiteX969" fmla="*/ 1339635 w 7467600"/>
              <a:gd name="connsiteY969" fmla="*/ 365517 h 6858000"/>
              <a:gd name="connsiteX970" fmla="*/ 1387469 w 7467600"/>
              <a:gd name="connsiteY970" fmla="*/ 523079 h 6858000"/>
              <a:gd name="connsiteX971" fmla="*/ 1452685 w 7467600"/>
              <a:gd name="connsiteY971" fmla="*/ 699806 h 6858000"/>
              <a:gd name="connsiteX972" fmla="*/ 1492092 w 7467600"/>
              <a:gd name="connsiteY972" fmla="*/ 800424 h 6858000"/>
              <a:gd name="connsiteX973" fmla="*/ 1455302 w 7467600"/>
              <a:gd name="connsiteY973" fmla="*/ 632913 h 6858000"/>
              <a:gd name="connsiteX974" fmla="*/ 1222336 w 7467600"/>
              <a:gd name="connsiteY974" fmla="*/ 9480 h 6858000"/>
              <a:gd name="connsiteX975" fmla="*/ 1214634 w 7467600"/>
              <a:gd name="connsiteY975" fmla="*/ 0 h 6858000"/>
              <a:gd name="connsiteX976" fmla="*/ 1289827 w 7467600"/>
              <a:gd name="connsiteY976" fmla="*/ 0 h 6858000"/>
              <a:gd name="connsiteX977" fmla="*/ 1321076 w 7467600"/>
              <a:gd name="connsiteY977" fmla="*/ 59722 h 6858000"/>
              <a:gd name="connsiteX978" fmla="*/ 1512579 w 7467600"/>
              <a:gd name="connsiteY978" fmla="*/ 626441 h 6858000"/>
              <a:gd name="connsiteX979" fmla="*/ 1506076 w 7467600"/>
              <a:gd name="connsiteY979" fmla="*/ 1089289 h 6858000"/>
              <a:gd name="connsiteX980" fmla="*/ 1486346 w 7467600"/>
              <a:gd name="connsiteY980" fmla="*/ 1079919 h 6858000"/>
              <a:gd name="connsiteX981" fmla="*/ 1070511 w 7467600"/>
              <a:gd name="connsiteY981" fmla="*/ 48609 h 6858000"/>
              <a:gd name="connsiteX982" fmla="*/ 1057230 w 7467600"/>
              <a:gd name="connsiteY982" fmla="*/ 0 h 6858000"/>
              <a:gd name="connsiteX983" fmla="*/ 43151 w 7467600"/>
              <a:gd name="connsiteY983" fmla="*/ 0 h 6858000"/>
              <a:gd name="connsiteX984" fmla="*/ 95283 w 7467600"/>
              <a:gd name="connsiteY984" fmla="*/ 0 h 6858000"/>
              <a:gd name="connsiteX985" fmla="*/ 300708 w 7467600"/>
              <a:gd name="connsiteY985" fmla="*/ 154571 h 6858000"/>
              <a:gd name="connsiteX986" fmla="*/ 530414 w 7467600"/>
              <a:gd name="connsiteY986" fmla="*/ 354673 h 6858000"/>
              <a:gd name="connsiteX987" fmla="*/ 333785 w 7467600"/>
              <a:gd name="connsiteY987" fmla="*/ 161564 h 6858000"/>
              <a:gd name="connsiteX988" fmla="*/ 147005 w 7467600"/>
              <a:gd name="connsiteY988" fmla="*/ 0 h 6858000"/>
              <a:gd name="connsiteX989" fmla="*/ 272509 w 7467600"/>
              <a:gd name="connsiteY989" fmla="*/ 0 h 6858000"/>
              <a:gd name="connsiteX990" fmla="*/ 326276 w 7467600"/>
              <a:gd name="connsiteY990" fmla="*/ 45847 h 6858000"/>
              <a:gd name="connsiteX991" fmla="*/ 823759 w 7467600"/>
              <a:gd name="connsiteY991" fmla="*/ 574145 h 6858000"/>
              <a:gd name="connsiteX992" fmla="*/ 811254 w 7467600"/>
              <a:gd name="connsiteY992" fmla="*/ 665546 h 6858000"/>
              <a:gd name="connsiteX993" fmla="*/ 154042 w 7467600"/>
              <a:gd name="connsiteY993" fmla="*/ 261522 h 6858000"/>
              <a:gd name="connsiteX994" fmla="*/ 13550 w 7467600"/>
              <a:gd name="connsiteY994" fmla="*/ 158423 h 6858000"/>
              <a:gd name="connsiteX995" fmla="*/ 0 w 7467600"/>
              <a:gd name="connsiteY995" fmla="*/ 146618 h 6858000"/>
              <a:gd name="connsiteX996" fmla="*/ 0 w 7467600"/>
              <a:gd name="connsiteY996" fmla="*/ 59161 h 6858000"/>
              <a:gd name="connsiteX997" fmla="*/ 45427 w 7467600"/>
              <a:gd name="connsiteY997" fmla="*/ 101078 h 6858000"/>
              <a:gd name="connsiteX998" fmla="*/ 630103 w 7467600"/>
              <a:gd name="connsiteY998" fmla="*/ 485885 h 6858000"/>
              <a:gd name="connsiteX999" fmla="*/ 532040 w 7467600"/>
              <a:gd name="connsiteY999" fmla="*/ 399359 h 6858000"/>
              <a:gd name="connsiteX1000" fmla="*/ 517618 w 7467600"/>
              <a:gd name="connsiteY1000" fmla="*/ 385726 h 6858000"/>
              <a:gd name="connsiteX1001" fmla="*/ 285074 w 7467600"/>
              <a:gd name="connsiteY1001" fmla="*/ 182755 h 6858000"/>
              <a:gd name="connsiteX1002" fmla="*/ 43151 w 7467600"/>
              <a:gd name="connsiteY100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1946 w 7467600"/>
              <a:gd name="connsiteY127" fmla="*/ 5075653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1903353 w 7467600"/>
              <a:gd name="connsiteY146" fmla="*/ 5044827 h 6858000"/>
              <a:gd name="connsiteX147" fmla="*/ 1936931 w 7467600"/>
              <a:gd name="connsiteY147" fmla="*/ 5093954 h 6858000"/>
              <a:gd name="connsiteX148" fmla="*/ 2195868 w 7467600"/>
              <a:gd name="connsiteY148" fmla="*/ 5396574 h 6858000"/>
              <a:gd name="connsiteX149" fmla="*/ 2088852 w 7467600"/>
              <a:gd name="connsiteY149" fmla="*/ 5166123 h 6858000"/>
              <a:gd name="connsiteX150" fmla="*/ 1958241 w 7467600"/>
              <a:gd name="connsiteY150" fmla="*/ 5067955 h 6858000"/>
              <a:gd name="connsiteX151" fmla="*/ 1903353 w 7467600"/>
              <a:gd name="connsiteY151" fmla="*/ 5044827 h 6858000"/>
              <a:gd name="connsiteX152" fmla="*/ 1979378 w 7467600"/>
              <a:gd name="connsiteY152" fmla="*/ 4769504 h 6858000"/>
              <a:gd name="connsiteX153" fmla="*/ 2882120 w 7467600"/>
              <a:gd name="connsiteY153" fmla="*/ 5064547 h 6858000"/>
              <a:gd name="connsiteX154" fmla="*/ 2793103 w 7467600"/>
              <a:gd name="connsiteY154" fmla="*/ 5039699 h 6858000"/>
              <a:gd name="connsiteX155" fmla="*/ 2770041 w 7467600"/>
              <a:gd name="connsiteY155" fmla="*/ 5033634 h 6858000"/>
              <a:gd name="connsiteX156" fmla="*/ 1979378 w 7467600"/>
              <a:gd name="connsiteY156" fmla="*/ 4769504 h 6858000"/>
              <a:gd name="connsiteX157" fmla="*/ 1927410 w 7467600"/>
              <a:gd name="connsiteY157" fmla="*/ 4716164 h 6858000"/>
              <a:gd name="connsiteX158" fmla="*/ 1959587 w 7467600"/>
              <a:gd name="connsiteY158" fmla="*/ 4728849 h 6858000"/>
              <a:gd name="connsiteX159" fmla="*/ 2777707 w 7467600"/>
              <a:gd name="connsiteY159" fmla="*/ 5003991 h 6858000"/>
              <a:gd name="connsiteX160" fmla="*/ 2800768 w 7467600"/>
              <a:gd name="connsiteY160" fmla="*/ 5010056 h 6858000"/>
              <a:gd name="connsiteX161" fmla="*/ 2879408 w 7467600"/>
              <a:gd name="connsiteY161" fmla="*/ 5031590 h 6858000"/>
              <a:gd name="connsiteX162" fmla="*/ 2862295 w 7467600"/>
              <a:gd name="connsiteY162" fmla="*/ 5022958 h 6858000"/>
              <a:gd name="connsiteX163" fmla="*/ 2813343 w 7467600"/>
              <a:gd name="connsiteY163" fmla="*/ 4998369 h 6858000"/>
              <a:gd name="connsiteX164" fmla="*/ 2646245 w 7467600"/>
              <a:gd name="connsiteY164" fmla="*/ 4930999 h 6858000"/>
              <a:gd name="connsiteX165" fmla="*/ 1999243 w 7467600"/>
              <a:gd name="connsiteY165" fmla="*/ 4730524 h 6858000"/>
              <a:gd name="connsiteX166" fmla="*/ 1979527 w 7467600"/>
              <a:gd name="connsiteY166" fmla="*/ 4726651 h 6858000"/>
              <a:gd name="connsiteX167" fmla="*/ 1927410 w 7467600"/>
              <a:gd name="connsiteY167" fmla="*/ 4716164 h 6858000"/>
              <a:gd name="connsiteX168" fmla="*/ 1997014 w 7467600"/>
              <a:gd name="connsiteY168" fmla="*/ 4698007 h 6858000"/>
              <a:gd name="connsiteX169" fmla="*/ 2005458 w 7467600"/>
              <a:gd name="connsiteY169" fmla="*/ 4699540 h 6858000"/>
              <a:gd name="connsiteX170" fmla="*/ 2657186 w 7467600"/>
              <a:gd name="connsiteY170" fmla="*/ 4901687 h 6858000"/>
              <a:gd name="connsiteX171" fmla="*/ 2826662 w 7467600"/>
              <a:gd name="connsiteY171" fmla="*/ 4970362 h 6858000"/>
              <a:gd name="connsiteX172" fmla="*/ 2876100 w 7467600"/>
              <a:gd name="connsiteY172" fmla="*/ 4995397 h 6858000"/>
              <a:gd name="connsiteX173" fmla="*/ 3042600 w 7467600"/>
              <a:gd name="connsiteY173" fmla="*/ 5059532 h 6858000"/>
              <a:gd name="connsiteX174" fmla="*/ 1997014 w 7467600"/>
              <a:gd name="connsiteY174" fmla="*/ 4698007 h 6858000"/>
              <a:gd name="connsiteX175" fmla="*/ 2305292 w 7467600"/>
              <a:gd name="connsiteY175" fmla="*/ 4219492 h 6858000"/>
              <a:gd name="connsiteX176" fmla="*/ 3360922 w 7467600"/>
              <a:gd name="connsiteY176" fmla="*/ 4529373 h 6858000"/>
              <a:gd name="connsiteX177" fmla="*/ 3492420 w 7467600"/>
              <a:gd name="connsiteY177" fmla="*/ 4510145 h 6858000"/>
              <a:gd name="connsiteX178" fmla="*/ 3364086 w 7467600"/>
              <a:gd name="connsiteY178" fmla="*/ 4480340 h 6858000"/>
              <a:gd name="connsiteX179" fmla="*/ 3225818 w 7467600"/>
              <a:gd name="connsiteY179" fmla="*/ 4411822 h 6858000"/>
              <a:gd name="connsiteX180" fmla="*/ 3129696 w 7467600"/>
              <a:gd name="connsiteY180" fmla="*/ 4360704 h 6858000"/>
              <a:gd name="connsiteX181" fmla="*/ 2814545 w 7467600"/>
              <a:gd name="connsiteY181" fmla="*/ 4282955 h 6858000"/>
              <a:gd name="connsiteX182" fmla="*/ 2305292 w 7467600"/>
              <a:gd name="connsiteY182" fmla="*/ 4219492 h 6858000"/>
              <a:gd name="connsiteX183" fmla="*/ 2626982 w 7467600"/>
              <a:gd name="connsiteY183" fmla="*/ 4206450 h 6858000"/>
              <a:gd name="connsiteX184" fmla="*/ 2490617 w 7467600"/>
              <a:gd name="connsiteY184" fmla="*/ 4206951 h 6858000"/>
              <a:gd name="connsiteX185" fmla="*/ 2819869 w 7467600"/>
              <a:gd name="connsiteY185" fmla="*/ 4252936 h 6858000"/>
              <a:gd name="connsiteX186" fmla="*/ 3143018 w 7467600"/>
              <a:gd name="connsiteY186" fmla="*/ 4332698 h 6858000"/>
              <a:gd name="connsiteX187" fmla="*/ 3241520 w 7467600"/>
              <a:gd name="connsiteY187" fmla="*/ 4385112 h 6858000"/>
              <a:gd name="connsiteX188" fmla="*/ 3374575 w 7467600"/>
              <a:gd name="connsiteY188" fmla="*/ 4451517 h 6858000"/>
              <a:gd name="connsiteX189" fmla="*/ 3505221 w 7467600"/>
              <a:gd name="connsiteY189" fmla="*/ 4480757 h 6858000"/>
              <a:gd name="connsiteX190" fmla="*/ 2626982 w 7467600"/>
              <a:gd name="connsiteY190" fmla="*/ 4206450 h 6858000"/>
              <a:gd name="connsiteX191" fmla="*/ 1310106 w 7467600"/>
              <a:gd name="connsiteY191" fmla="*/ 3943217 h 6858000"/>
              <a:gd name="connsiteX192" fmla="*/ 854994 w 7467600"/>
              <a:gd name="connsiteY192" fmla="*/ 4399136 h 6858000"/>
              <a:gd name="connsiteX193" fmla="*/ 742462 w 7467600"/>
              <a:gd name="connsiteY193" fmla="*/ 4594648 h 6858000"/>
              <a:gd name="connsiteX194" fmla="*/ 820602 w 7467600"/>
              <a:gd name="connsiteY194" fmla="*/ 4485915 h 6858000"/>
              <a:gd name="connsiteX195" fmla="*/ 878295 w 7467600"/>
              <a:gd name="connsiteY195" fmla="*/ 4403594 h 6858000"/>
              <a:gd name="connsiteX196" fmla="*/ 1240607 w 7467600"/>
              <a:gd name="connsiteY196" fmla="*/ 4010401 h 6858000"/>
              <a:gd name="connsiteX197" fmla="*/ 1310106 w 7467600"/>
              <a:gd name="connsiteY197" fmla="*/ 3943217 h 6858000"/>
              <a:gd name="connsiteX198" fmla="*/ 1423113 w 7467600"/>
              <a:gd name="connsiteY198" fmla="*/ 3874565 h 6858000"/>
              <a:gd name="connsiteX199" fmla="*/ 1260565 w 7467600"/>
              <a:gd name="connsiteY199" fmla="*/ 4031982 h 6858000"/>
              <a:gd name="connsiteX200" fmla="*/ 901900 w 7467600"/>
              <a:gd name="connsiteY200" fmla="*/ 4421236 h 6858000"/>
              <a:gd name="connsiteX201" fmla="*/ 845044 w 7467600"/>
              <a:gd name="connsiteY201" fmla="*/ 4502436 h 6858000"/>
              <a:gd name="connsiteX202" fmla="*/ 685926 w 7467600"/>
              <a:gd name="connsiteY202" fmla="*/ 4703069 h 6858000"/>
              <a:gd name="connsiteX203" fmla="*/ 684248 w 7467600"/>
              <a:gd name="connsiteY203" fmla="*/ 4706721 h 6858000"/>
              <a:gd name="connsiteX204" fmla="*/ 1423113 w 7467600"/>
              <a:gd name="connsiteY204" fmla="*/ 3874565 h 6858000"/>
              <a:gd name="connsiteX205" fmla="*/ 3316479 w 7467600"/>
              <a:gd name="connsiteY205" fmla="*/ 3872136 h 6858000"/>
              <a:gd name="connsiteX206" fmla="*/ 3546806 w 7467600"/>
              <a:gd name="connsiteY206" fmla="*/ 4356139 h 6858000"/>
              <a:gd name="connsiteX207" fmla="*/ 3364433 w 7467600"/>
              <a:gd name="connsiteY207" fmla="*/ 3953121 h 6858000"/>
              <a:gd name="connsiteX208" fmla="*/ 3316479 w 7467600"/>
              <a:gd name="connsiteY208" fmla="*/ 3872136 h 6858000"/>
              <a:gd name="connsiteX209" fmla="*/ 3291335 w 7467600"/>
              <a:gd name="connsiteY209" fmla="*/ 3767420 h 6858000"/>
              <a:gd name="connsiteX210" fmla="*/ 3390805 w 7467600"/>
              <a:gd name="connsiteY210" fmla="*/ 3937163 h 6858000"/>
              <a:gd name="connsiteX211" fmla="*/ 3579062 w 7467600"/>
              <a:gd name="connsiteY211" fmla="*/ 4359040 h 6858000"/>
              <a:gd name="connsiteX212" fmla="*/ 3467355 w 7467600"/>
              <a:gd name="connsiteY212" fmla="*/ 3988130 h 6858000"/>
              <a:gd name="connsiteX213" fmla="*/ 3310753 w 7467600"/>
              <a:gd name="connsiteY213" fmla="*/ 3787140 h 6858000"/>
              <a:gd name="connsiteX214" fmla="*/ 3291335 w 7467600"/>
              <a:gd name="connsiteY214" fmla="*/ 3767420 h 6858000"/>
              <a:gd name="connsiteX215" fmla="*/ 1635889 w 7467600"/>
              <a:gd name="connsiteY215" fmla="*/ 3709494 h 6858000"/>
              <a:gd name="connsiteX216" fmla="*/ 1634800 w 7467600"/>
              <a:gd name="connsiteY216" fmla="*/ 3731111 h 6858000"/>
              <a:gd name="connsiteX217" fmla="*/ 1635889 w 7467600"/>
              <a:gd name="connsiteY217" fmla="*/ 3709494 h 6858000"/>
              <a:gd name="connsiteX218" fmla="*/ 1510397 w 7467600"/>
              <a:gd name="connsiteY218" fmla="*/ 3684705 h 6858000"/>
              <a:gd name="connsiteX219" fmla="*/ 1146550 w 7467600"/>
              <a:gd name="connsiteY219" fmla="*/ 3802012 h 6858000"/>
              <a:gd name="connsiteX220" fmla="*/ 698834 w 7467600"/>
              <a:gd name="connsiteY220" fmla="*/ 3952272 h 6858000"/>
              <a:gd name="connsiteX221" fmla="*/ 34256 w 7467600"/>
              <a:gd name="connsiteY221" fmla="*/ 4347603 h 6858000"/>
              <a:gd name="connsiteX222" fmla="*/ 527241 w 7467600"/>
              <a:gd name="connsiteY222" fmla="*/ 4065078 h 6858000"/>
              <a:gd name="connsiteX223" fmla="*/ 1510397 w 7467600"/>
              <a:gd name="connsiteY223" fmla="*/ 3684705 h 6858000"/>
              <a:gd name="connsiteX224" fmla="*/ 1313114 w 7467600"/>
              <a:gd name="connsiteY224" fmla="*/ 3655216 h 6858000"/>
              <a:gd name="connsiteX225" fmla="*/ 1109304 w 7467600"/>
              <a:gd name="connsiteY225" fmla="*/ 3669030 h 6858000"/>
              <a:gd name="connsiteX226" fmla="*/ 8129 w 7467600"/>
              <a:gd name="connsiteY226" fmla="*/ 4330519 h 6858000"/>
              <a:gd name="connsiteX227" fmla="*/ 687572 w 7467600"/>
              <a:gd name="connsiteY227" fmla="*/ 3925629 h 6858000"/>
              <a:gd name="connsiteX228" fmla="*/ 1138365 w 7467600"/>
              <a:gd name="connsiteY228" fmla="*/ 3774515 h 6858000"/>
              <a:gd name="connsiteX229" fmla="*/ 1505579 w 7467600"/>
              <a:gd name="connsiteY229" fmla="*/ 3655526 h 6858000"/>
              <a:gd name="connsiteX230" fmla="*/ 1313114 w 7467600"/>
              <a:gd name="connsiteY230" fmla="*/ 3655216 h 6858000"/>
              <a:gd name="connsiteX231" fmla="*/ 3655073 w 7467600"/>
              <a:gd name="connsiteY231" fmla="*/ 3650884 h 6858000"/>
              <a:gd name="connsiteX232" fmla="*/ 3989938 w 7467600"/>
              <a:gd name="connsiteY232" fmla="*/ 3991685 h 6858000"/>
              <a:gd name="connsiteX233" fmla="*/ 4393907 w 7467600"/>
              <a:gd name="connsiteY233" fmla="*/ 4261258 h 6858000"/>
              <a:gd name="connsiteX234" fmla="*/ 4648051 w 7467600"/>
              <a:gd name="connsiteY234" fmla="*/ 4374051 h 6858000"/>
              <a:gd name="connsiteX235" fmla="*/ 4383389 w 7467600"/>
              <a:gd name="connsiteY235" fmla="*/ 4184369 h 6858000"/>
              <a:gd name="connsiteX236" fmla="*/ 4165508 w 7467600"/>
              <a:gd name="connsiteY236" fmla="*/ 4035196 h 6858000"/>
              <a:gd name="connsiteX237" fmla="*/ 4068162 w 7467600"/>
              <a:gd name="connsiteY237" fmla="*/ 3953394 h 6858000"/>
              <a:gd name="connsiteX238" fmla="*/ 3981416 w 7467600"/>
              <a:gd name="connsiteY238" fmla="*/ 3880482 h 6858000"/>
              <a:gd name="connsiteX239" fmla="*/ 3800147 w 7467600"/>
              <a:gd name="connsiteY239" fmla="*/ 3749872 h 6858000"/>
              <a:gd name="connsiteX240" fmla="*/ 3655073 w 7467600"/>
              <a:gd name="connsiteY240" fmla="*/ 3650884 h 6858000"/>
              <a:gd name="connsiteX241" fmla="*/ 3670252 w 7467600"/>
              <a:gd name="connsiteY241" fmla="*/ 3622798 h 6858000"/>
              <a:gd name="connsiteX242" fmla="*/ 3817258 w 7467600"/>
              <a:gd name="connsiteY242" fmla="*/ 3723577 h 6858000"/>
              <a:gd name="connsiteX243" fmla="*/ 4000461 w 7467600"/>
              <a:gd name="connsiteY243" fmla="*/ 3855966 h 6858000"/>
              <a:gd name="connsiteX244" fmla="*/ 4088180 w 7467600"/>
              <a:gd name="connsiteY244" fmla="*/ 3929774 h 6858000"/>
              <a:gd name="connsiteX245" fmla="*/ 4184555 w 7467600"/>
              <a:gd name="connsiteY245" fmla="*/ 4010683 h 6858000"/>
              <a:gd name="connsiteX246" fmla="*/ 4399563 w 7467600"/>
              <a:gd name="connsiteY246" fmla="*/ 4158106 h 6858000"/>
              <a:gd name="connsiteX247" fmla="*/ 4684469 w 7467600"/>
              <a:gd name="connsiteY247" fmla="*/ 4364680 h 6858000"/>
              <a:gd name="connsiteX248" fmla="*/ 4690271 w 7467600"/>
              <a:gd name="connsiteY248" fmla="*/ 4370034 h 6858000"/>
              <a:gd name="connsiteX249" fmla="*/ 4136093 w 7467600"/>
              <a:gd name="connsiteY249" fmla="*/ 3858466 h 6858000"/>
              <a:gd name="connsiteX250" fmla="*/ 3670252 w 7467600"/>
              <a:gd name="connsiteY250" fmla="*/ 3622798 h 6858000"/>
              <a:gd name="connsiteX251" fmla="*/ 4440129 w 7467600"/>
              <a:gd name="connsiteY251" fmla="*/ 3448571 h 6858000"/>
              <a:gd name="connsiteX252" fmla="*/ 4856525 w 7467600"/>
              <a:gd name="connsiteY252" fmla="*/ 3915351 h 6858000"/>
              <a:gd name="connsiteX253" fmla="*/ 5059055 w 7467600"/>
              <a:gd name="connsiteY253" fmla="*/ 4108918 h 6858000"/>
              <a:gd name="connsiteX254" fmla="*/ 5290070 w 7467600"/>
              <a:gd name="connsiteY254" fmla="*/ 4263619 h 6858000"/>
              <a:gd name="connsiteX255" fmla="*/ 4834991 w 7467600"/>
              <a:gd name="connsiteY255" fmla="*/ 3830985 h 6858000"/>
              <a:gd name="connsiteX256" fmla="*/ 4440129 w 7467600"/>
              <a:gd name="connsiteY256" fmla="*/ 3448571 h 6858000"/>
              <a:gd name="connsiteX257" fmla="*/ 4441737 w 7467600"/>
              <a:gd name="connsiteY257" fmla="*/ 3399734 h 6858000"/>
              <a:gd name="connsiteX258" fmla="*/ 4431236 w 7467600"/>
              <a:gd name="connsiteY258" fmla="*/ 3400954 h 6858000"/>
              <a:gd name="connsiteX259" fmla="*/ 4557150 w 7467600"/>
              <a:gd name="connsiteY259" fmla="*/ 3510023 h 6858000"/>
              <a:gd name="connsiteX260" fmla="*/ 4856936 w 7467600"/>
              <a:gd name="connsiteY260" fmla="*/ 3809146 h 6858000"/>
              <a:gd name="connsiteX261" fmla="*/ 5111996 w 7467600"/>
              <a:gd name="connsiteY261" fmla="*/ 4065759 h 6858000"/>
              <a:gd name="connsiteX262" fmla="*/ 5388878 w 7467600"/>
              <a:gd name="connsiteY262" fmla="*/ 4300185 h 6858000"/>
              <a:gd name="connsiteX263" fmla="*/ 5425556 w 7467600"/>
              <a:gd name="connsiteY263" fmla="*/ 4308967 h 6858000"/>
              <a:gd name="connsiteX264" fmla="*/ 4943646 w 7467600"/>
              <a:gd name="connsiteY264" fmla="*/ 3822916 h 6858000"/>
              <a:gd name="connsiteX265" fmla="*/ 4594837 w 7467600"/>
              <a:gd name="connsiteY265" fmla="*/ 3532274 h 6858000"/>
              <a:gd name="connsiteX266" fmla="*/ 4441737 w 7467600"/>
              <a:gd name="connsiteY266" fmla="*/ 3399734 h 6858000"/>
              <a:gd name="connsiteX267" fmla="*/ 5425834 w 7467600"/>
              <a:gd name="connsiteY267" fmla="*/ 3162785 h 6858000"/>
              <a:gd name="connsiteX268" fmla="*/ 5401644 w 7467600"/>
              <a:gd name="connsiteY268" fmla="*/ 3617847 h 6858000"/>
              <a:gd name="connsiteX269" fmla="*/ 5467256 w 7467600"/>
              <a:gd name="connsiteY269" fmla="*/ 4175494 h 6858000"/>
              <a:gd name="connsiteX270" fmla="*/ 5448069 w 7467600"/>
              <a:gd name="connsiteY270" fmla="*/ 3567554 h 6858000"/>
              <a:gd name="connsiteX271" fmla="*/ 5425834 w 7467600"/>
              <a:gd name="connsiteY271" fmla="*/ 3162785 h 6858000"/>
              <a:gd name="connsiteX272" fmla="*/ 1318687 w 7467600"/>
              <a:gd name="connsiteY272" fmla="*/ 3113840 h 6858000"/>
              <a:gd name="connsiteX273" fmla="*/ 1066793 w 7467600"/>
              <a:gd name="connsiteY273" fmla="*/ 3212171 h 6858000"/>
              <a:gd name="connsiteX274" fmla="*/ 993319 w 7467600"/>
              <a:gd name="connsiteY274" fmla="*/ 3247648 h 6858000"/>
              <a:gd name="connsiteX275" fmla="*/ 853081 w 7467600"/>
              <a:gd name="connsiteY275" fmla="*/ 3312410 h 6858000"/>
              <a:gd name="connsiteX276" fmla="*/ 805957 w 7467600"/>
              <a:gd name="connsiteY276" fmla="*/ 3330443 h 6858000"/>
              <a:gd name="connsiteX277" fmla="*/ 1318687 w 7467600"/>
              <a:gd name="connsiteY277" fmla="*/ 3113840 h 6858000"/>
              <a:gd name="connsiteX278" fmla="*/ 5453702 w 7467600"/>
              <a:gd name="connsiteY278" fmla="*/ 3090882 h 6858000"/>
              <a:gd name="connsiteX279" fmla="*/ 5480135 w 7467600"/>
              <a:gd name="connsiteY279" fmla="*/ 3565802 h 6858000"/>
              <a:gd name="connsiteX280" fmla="*/ 5499023 w 7467600"/>
              <a:gd name="connsiteY280" fmla="*/ 4166310 h 6858000"/>
              <a:gd name="connsiteX281" fmla="*/ 5547022 w 7467600"/>
              <a:gd name="connsiteY281" fmla="*/ 3607838 h 6858000"/>
              <a:gd name="connsiteX282" fmla="*/ 5515964 w 7467600"/>
              <a:gd name="connsiteY282" fmla="*/ 3378541 h 6858000"/>
              <a:gd name="connsiteX283" fmla="*/ 5453702 w 7467600"/>
              <a:gd name="connsiteY283" fmla="*/ 3090882 h 6858000"/>
              <a:gd name="connsiteX284" fmla="*/ 1238695 w 7467600"/>
              <a:gd name="connsiteY284" fmla="*/ 3076820 h 6858000"/>
              <a:gd name="connsiteX285" fmla="*/ 716371 w 7467600"/>
              <a:gd name="connsiteY285" fmla="*/ 3293249 h 6858000"/>
              <a:gd name="connsiteX286" fmla="*/ 579522 w 7467600"/>
              <a:gd name="connsiteY286" fmla="*/ 3371759 h 6858000"/>
              <a:gd name="connsiteX287" fmla="*/ 600288 w 7467600"/>
              <a:gd name="connsiteY287" fmla="*/ 3365555 h 6858000"/>
              <a:gd name="connsiteX288" fmla="*/ 840692 w 7467600"/>
              <a:gd name="connsiteY288" fmla="*/ 3284921 h 6858000"/>
              <a:gd name="connsiteX289" fmla="*/ 979248 w 7467600"/>
              <a:gd name="connsiteY289" fmla="*/ 3221003 h 6858000"/>
              <a:gd name="connsiteX290" fmla="*/ 1053282 w 7467600"/>
              <a:gd name="connsiteY290" fmla="*/ 3185247 h 6858000"/>
              <a:gd name="connsiteX291" fmla="*/ 1320603 w 7467600"/>
              <a:gd name="connsiteY291" fmla="*/ 3081281 h 6858000"/>
              <a:gd name="connsiteX292" fmla="*/ 1238695 w 7467600"/>
              <a:gd name="connsiteY292" fmla="*/ 3076820 h 6858000"/>
              <a:gd name="connsiteX293" fmla="*/ 5425627 w 7467600"/>
              <a:gd name="connsiteY293" fmla="*/ 2954192 h 6858000"/>
              <a:gd name="connsiteX294" fmla="*/ 5470770 w 7467600"/>
              <a:gd name="connsiteY294" fmla="*/ 3005435 h 6858000"/>
              <a:gd name="connsiteX295" fmla="*/ 5519779 w 7467600"/>
              <a:gd name="connsiteY295" fmla="*/ 4359223 h 6858000"/>
              <a:gd name="connsiteX296" fmla="*/ 5520293 w 7467600"/>
              <a:gd name="connsiteY296" fmla="*/ 4360602 h 6858000"/>
              <a:gd name="connsiteX297" fmla="*/ 5767221 w 7467600"/>
              <a:gd name="connsiteY297" fmla="*/ 4665564 h 6858000"/>
              <a:gd name="connsiteX298" fmla="*/ 6937169 w 7467600"/>
              <a:gd name="connsiteY298" fmla="*/ 4815941 h 6858000"/>
              <a:gd name="connsiteX299" fmla="*/ 6953922 w 7467600"/>
              <a:gd name="connsiteY299" fmla="*/ 4890068 h 6858000"/>
              <a:gd name="connsiteX300" fmla="*/ 6071359 w 7467600"/>
              <a:gd name="connsiteY300" fmla="*/ 4770770 h 6858000"/>
              <a:gd name="connsiteX301" fmla="*/ 6038839 w 7467600"/>
              <a:gd name="connsiteY301" fmla="*/ 4764474 h 6858000"/>
              <a:gd name="connsiteX302" fmla="*/ 6038706 w 7467600"/>
              <a:gd name="connsiteY302" fmla="*/ 4763847 h 6858000"/>
              <a:gd name="connsiteX303" fmla="*/ 6037784 w 7467600"/>
              <a:gd name="connsiteY303" fmla="*/ 4764270 h 6858000"/>
              <a:gd name="connsiteX304" fmla="*/ 6038839 w 7467600"/>
              <a:gd name="connsiteY304" fmla="*/ 4764474 h 6858000"/>
              <a:gd name="connsiteX305" fmla="*/ 6040338 w 7467600"/>
              <a:gd name="connsiteY305" fmla="*/ 4771418 h 6858000"/>
              <a:gd name="connsiteX306" fmla="*/ 6024488 w 7467600"/>
              <a:gd name="connsiteY306" fmla="*/ 4809903 h 6858000"/>
              <a:gd name="connsiteX307" fmla="*/ 5599771 w 7467600"/>
              <a:gd name="connsiteY307" fmla="*/ 5509652 h 6858000"/>
              <a:gd name="connsiteX308" fmla="*/ 5548843 w 7467600"/>
              <a:gd name="connsiteY308" fmla="*/ 5563845 h 6858000"/>
              <a:gd name="connsiteX309" fmla="*/ 5940952 w 7467600"/>
              <a:gd name="connsiteY309" fmla="*/ 6250028 h 6858000"/>
              <a:gd name="connsiteX310" fmla="*/ 6043441 w 7467600"/>
              <a:gd name="connsiteY310" fmla="*/ 6665847 h 6858000"/>
              <a:gd name="connsiteX311" fmla="*/ 6093432 w 7467600"/>
              <a:gd name="connsiteY311" fmla="*/ 6858000 h 6858000"/>
              <a:gd name="connsiteX312" fmla="*/ 6034344 w 7467600"/>
              <a:gd name="connsiteY312" fmla="*/ 6858000 h 6858000"/>
              <a:gd name="connsiteX313" fmla="*/ 6026679 w 7467600"/>
              <a:gd name="connsiteY313" fmla="*/ 6836959 h 6858000"/>
              <a:gd name="connsiteX314" fmla="*/ 5800441 w 7467600"/>
              <a:gd name="connsiteY314" fmla="*/ 6335286 h 6858000"/>
              <a:gd name="connsiteX315" fmla="*/ 5526562 w 7467600"/>
              <a:gd name="connsiteY315" fmla="*/ 5705388 h 6858000"/>
              <a:gd name="connsiteX316" fmla="*/ 5519640 w 7467600"/>
              <a:gd name="connsiteY316" fmla="*/ 5683774 h 6858000"/>
              <a:gd name="connsiteX317" fmla="*/ 5844559 w 7467600"/>
              <a:gd name="connsiteY317" fmla="*/ 6553349 h 6858000"/>
              <a:gd name="connsiteX318" fmla="*/ 5975994 w 7467600"/>
              <a:gd name="connsiteY318" fmla="*/ 6858000 h 6858000"/>
              <a:gd name="connsiteX319" fmla="*/ 5898547 w 7467600"/>
              <a:gd name="connsiteY319" fmla="*/ 6858000 h 6858000"/>
              <a:gd name="connsiteX320" fmla="*/ 5682041 w 7467600"/>
              <a:gd name="connsiteY320" fmla="*/ 6355860 h 6858000"/>
              <a:gd name="connsiteX321" fmla="*/ 5461758 w 7467600"/>
              <a:gd name="connsiteY321" fmla="*/ 5820220 h 6858000"/>
              <a:gd name="connsiteX322" fmla="*/ 5237282 w 7467600"/>
              <a:gd name="connsiteY322" fmla="*/ 6579086 h 6858000"/>
              <a:gd name="connsiteX323" fmla="*/ 5115009 w 7467600"/>
              <a:gd name="connsiteY323" fmla="*/ 6858000 h 6858000"/>
              <a:gd name="connsiteX324" fmla="*/ 5028074 w 7467600"/>
              <a:gd name="connsiteY324" fmla="*/ 6858000 h 6858000"/>
              <a:gd name="connsiteX325" fmla="*/ 5079508 w 7467600"/>
              <a:gd name="connsiteY325" fmla="*/ 6749074 h 6858000"/>
              <a:gd name="connsiteX326" fmla="*/ 5371846 w 7467600"/>
              <a:gd name="connsiteY326" fmla="*/ 5924413 h 6858000"/>
              <a:gd name="connsiteX327" fmla="*/ 5270512 w 7467600"/>
              <a:gd name="connsiteY327" fmla="*/ 6138975 h 6858000"/>
              <a:gd name="connsiteX328" fmla="*/ 5062409 w 7467600"/>
              <a:gd name="connsiteY328" fmla="*/ 6653544 h 6858000"/>
              <a:gd name="connsiteX329" fmla="*/ 5036628 w 7467600"/>
              <a:gd name="connsiteY329" fmla="*/ 6754247 h 6858000"/>
              <a:gd name="connsiteX330" fmla="*/ 5009112 w 7467600"/>
              <a:gd name="connsiteY330" fmla="*/ 6858000 h 6858000"/>
              <a:gd name="connsiteX331" fmla="*/ 4976679 w 7467600"/>
              <a:gd name="connsiteY331" fmla="*/ 6858000 h 6858000"/>
              <a:gd name="connsiteX332" fmla="*/ 5006537 w 7467600"/>
              <a:gd name="connsiteY332" fmla="*/ 6747068 h 6858000"/>
              <a:gd name="connsiteX333" fmla="*/ 5032723 w 7467600"/>
              <a:gd name="connsiteY333" fmla="*/ 6644957 h 6858000"/>
              <a:gd name="connsiteX334" fmla="*/ 5242949 w 7467600"/>
              <a:gd name="connsiteY334" fmla="*/ 6125175 h 6858000"/>
              <a:gd name="connsiteX335" fmla="*/ 5286321 w 7467600"/>
              <a:gd name="connsiteY335" fmla="*/ 6033555 h 6858000"/>
              <a:gd name="connsiteX336" fmla="*/ 5008210 w 7467600"/>
              <a:gd name="connsiteY336" fmla="*/ 6649194 h 6858000"/>
              <a:gd name="connsiteX337" fmla="*/ 4986321 w 7467600"/>
              <a:gd name="connsiteY337" fmla="*/ 6765687 h 6858000"/>
              <a:gd name="connsiteX338" fmla="*/ 4973474 w 7467600"/>
              <a:gd name="connsiteY338" fmla="*/ 6858000 h 6858000"/>
              <a:gd name="connsiteX339" fmla="*/ 4907178 w 7467600"/>
              <a:gd name="connsiteY339" fmla="*/ 6858000 h 6858000"/>
              <a:gd name="connsiteX340" fmla="*/ 4910810 w 7467600"/>
              <a:gd name="connsiteY340" fmla="*/ 6829660 h 6858000"/>
              <a:gd name="connsiteX341" fmla="*/ 4987461 w 7467600"/>
              <a:gd name="connsiteY341" fmla="*/ 6432994 h 6858000"/>
              <a:gd name="connsiteX342" fmla="*/ 5179262 w 7467600"/>
              <a:gd name="connsiteY342" fmla="*/ 6035044 h 6858000"/>
              <a:gd name="connsiteX343" fmla="*/ 4689678 w 7467600"/>
              <a:gd name="connsiteY343" fmla="*/ 6440241 h 6858000"/>
              <a:gd name="connsiteX344" fmla="*/ 4477543 w 7467600"/>
              <a:gd name="connsiteY344" fmla="*/ 6674836 h 6858000"/>
              <a:gd name="connsiteX345" fmla="*/ 4329957 w 7467600"/>
              <a:gd name="connsiteY345" fmla="*/ 6858000 h 6858000"/>
              <a:gd name="connsiteX346" fmla="*/ 4218595 w 7467600"/>
              <a:gd name="connsiteY346" fmla="*/ 6858000 h 6858000"/>
              <a:gd name="connsiteX347" fmla="*/ 4368888 w 7467600"/>
              <a:gd name="connsiteY347" fmla="*/ 6668412 h 6858000"/>
              <a:gd name="connsiteX348" fmla="*/ 4563091 w 7467600"/>
              <a:gd name="connsiteY348" fmla="*/ 6442508 h 6858000"/>
              <a:gd name="connsiteX349" fmla="*/ 5387324 w 7467600"/>
              <a:gd name="connsiteY349" fmla="*/ 5705830 h 6858000"/>
              <a:gd name="connsiteX350" fmla="*/ 5073620 w 7467600"/>
              <a:gd name="connsiteY350" fmla="*/ 5955437 h 6858000"/>
              <a:gd name="connsiteX351" fmla="*/ 4689789 w 7467600"/>
              <a:gd name="connsiteY351" fmla="*/ 6268382 h 6858000"/>
              <a:gd name="connsiteX352" fmla="*/ 4418722 w 7467600"/>
              <a:gd name="connsiteY352" fmla="*/ 6570886 h 6858000"/>
              <a:gd name="connsiteX353" fmla="*/ 4214944 w 7467600"/>
              <a:gd name="connsiteY353" fmla="*/ 6858000 h 6858000"/>
              <a:gd name="connsiteX354" fmla="*/ 4177898 w 7467600"/>
              <a:gd name="connsiteY354" fmla="*/ 6858000 h 6858000"/>
              <a:gd name="connsiteX355" fmla="*/ 4391597 w 7467600"/>
              <a:gd name="connsiteY355" fmla="*/ 6556370 h 6858000"/>
              <a:gd name="connsiteX356" fmla="*/ 4668889 w 7467600"/>
              <a:gd name="connsiteY356" fmla="*/ 6246399 h 6858000"/>
              <a:gd name="connsiteX357" fmla="*/ 5055427 w 7467600"/>
              <a:gd name="connsiteY357" fmla="*/ 5931476 h 6858000"/>
              <a:gd name="connsiteX358" fmla="*/ 5371814 w 7467600"/>
              <a:gd name="connsiteY358" fmla="*/ 5678975 h 6858000"/>
              <a:gd name="connsiteX359" fmla="*/ 4987918 w 7467600"/>
              <a:gd name="connsiteY359" fmla="*/ 5838701 h 6858000"/>
              <a:gd name="connsiteX360" fmla="*/ 4317146 w 7467600"/>
              <a:gd name="connsiteY360" fmla="*/ 6587716 h 6858000"/>
              <a:gd name="connsiteX361" fmla="*/ 4171627 w 7467600"/>
              <a:gd name="connsiteY361" fmla="*/ 6858000 h 6858000"/>
              <a:gd name="connsiteX362" fmla="*/ 4081585 w 7467600"/>
              <a:gd name="connsiteY362" fmla="*/ 6858000 h 6858000"/>
              <a:gd name="connsiteX363" fmla="*/ 4238603 w 7467600"/>
              <a:gd name="connsiteY363" fmla="*/ 6559341 h 6858000"/>
              <a:gd name="connsiteX364" fmla="*/ 4778333 w 7467600"/>
              <a:gd name="connsiteY364" fmla="*/ 5873626 h 6858000"/>
              <a:gd name="connsiteX365" fmla="*/ 5414185 w 7467600"/>
              <a:gd name="connsiteY365" fmla="*/ 5573882 h 6858000"/>
              <a:gd name="connsiteX366" fmla="*/ 5959648 w 7467600"/>
              <a:gd name="connsiteY366" fmla="*/ 4760797 h 6858000"/>
              <a:gd name="connsiteX367" fmla="*/ 5355019 w 7467600"/>
              <a:gd name="connsiteY367" fmla="*/ 4734672 h 6858000"/>
              <a:gd name="connsiteX368" fmla="*/ 5083565 w 7467600"/>
              <a:gd name="connsiteY368" fmla="*/ 5179121 h 6858000"/>
              <a:gd name="connsiteX369" fmla="*/ 4713577 w 7467600"/>
              <a:gd name="connsiteY369" fmla="*/ 5616803 h 6858000"/>
              <a:gd name="connsiteX370" fmla="*/ 3989559 w 7467600"/>
              <a:gd name="connsiteY370" fmla="*/ 6145945 h 6858000"/>
              <a:gd name="connsiteX371" fmla="*/ 3939824 w 7467600"/>
              <a:gd name="connsiteY371" fmla="*/ 6066900 h 6858000"/>
              <a:gd name="connsiteX372" fmla="*/ 4584537 w 7467600"/>
              <a:gd name="connsiteY372" fmla="*/ 5324826 h 6858000"/>
              <a:gd name="connsiteX373" fmla="*/ 5037105 w 7467600"/>
              <a:gd name="connsiteY373" fmla="*/ 5088765 h 6858000"/>
              <a:gd name="connsiteX374" fmla="*/ 5039930 w 7467600"/>
              <a:gd name="connsiteY374" fmla="*/ 5089585 h 6858000"/>
              <a:gd name="connsiteX375" fmla="*/ 5263764 w 7467600"/>
              <a:gd name="connsiteY375" fmla="*/ 4735525 h 6858000"/>
              <a:gd name="connsiteX376" fmla="*/ 4086300 w 7467600"/>
              <a:gd name="connsiteY376" fmla="*/ 4884599 h 6858000"/>
              <a:gd name="connsiteX377" fmla="*/ 4085485 w 7467600"/>
              <a:gd name="connsiteY377" fmla="*/ 4899070 h 6858000"/>
              <a:gd name="connsiteX378" fmla="*/ 3871915 w 7467600"/>
              <a:gd name="connsiteY378" fmla="*/ 5253645 h 6858000"/>
              <a:gd name="connsiteX379" fmla="*/ 3799374 w 7467600"/>
              <a:gd name="connsiteY379" fmla="*/ 5466127 h 6858000"/>
              <a:gd name="connsiteX380" fmla="*/ 3498850 w 7467600"/>
              <a:gd name="connsiteY380" fmla="*/ 6661888 h 6858000"/>
              <a:gd name="connsiteX381" fmla="*/ 3399216 w 7467600"/>
              <a:gd name="connsiteY381" fmla="*/ 6858000 h 6858000"/>
              <a:gd name="connsiteX382" fmla="*/ 3303688 w 7467600"/>
              <a:gd name="connsiteY382" fmla="*/ 6858000 h 6858000"/>
              <a:gd name="connsiteX383" fmla="*/ 3391774 w 7467600"/>
              <a:gd name="connsiteY383" fmla="*/ 6697181 h 6858000"/>
              <a:gd name="connsiteX384" fmla="*/ 3735540 w 7467600"/>
              <a:gd name="connsiteY384" fmla="*/ 5546923 h 6858000"/>
              <a:gd name="connsiteX385" fmla="*/ 3729438 w 7467600"/>
              <a:gd name="connsiteY385" fmla="*/ 5569058 h 6858000"/>
              <a:gd name="connsiteX386" fmla="*/ 3707782 w 7467600"/>
              <a:gd name="connsiteY386" fmla="*/ 5644908 h 6858000"/>
              <a:gd name="connsiteX387" fmla="*/ 3583827 w 7467600"/>
              <a:gd name="connsiteY387" fmla="*/ 6039215 h 6858000"/>
              <a:gd name="connsiteX388" fmla="*/ 3547861 w 7467600"/>
              <a:gd name="connsiteY388" fmla="*/ 6129609 h 6858000"/>
              <a:gd name="connsiteX389" fmla="*/ 3490905 w 7467600"/>
              <a:gd name="connsiteY389" fmla="*/ 6277660 h 6858000"/>
              <a:gd name="connsiteX390" fmla="*/ 3455859 w 7467600"/>
              <a:gd name="connsiteY390" fmla="*/ 6391301 h 6858000"/>
              <a:gd name="connsiteX391" fmla="*/ 3429112 w 7467600"/>
              <a:gd name="connsiteY391" fmla="*/ 6479469 h 6858000"/>
              <a:gd name="connsiteX392" fmla="*/ 3304862 w 7467600"/>
              <a:gd name="connsiteY392" fmla="*/ 6796476 h 6858000"/>
              <a:gd name="connsiteX393" fmla="*/ 3276071 w 7467600"/>
              <a:gd name="connsiteY393" fmla="*/ 6858000 h 6858000"/>
              <a:gd name="connsiteX394" fmla="*/ 3240805 w 7467600"/>
              <a:gd name="connsiteY394" fmla="*/ 6858000 h 6858000"/>
              <a:gd name="connsiteX395" fmla="*/ 3275917 w 7467600"/>
              <a:gd name="connsiteY395" fmla="*/ 6783192 h 6858000"/>
              <a:gd name="connsiteX396" fmla="*/ 3399358 w 7467600"/>
              <a:gd name="connsiteY396" fmla="*/ 6469011 h 6858000"/>
              <a:gd name="connsiteX397" fmla="*/ 3425650 w 7467600"/>
              <a:gd name="connsiteY397" fmla="*/ 6381333 h 6858000"/>
              <a:gd name="connsiteX398" fmla="*/ 3460661 w 7467600"/>
              <a:gd name="connsiteY398" fmla="*/ 6266763 h 6858000"/>
              <a:gd name="connsiteX399" fmla="*/ 3518021 w 7467600"/>
              <a:gd name="connsiteY399" fmla="*/ 6117298 h 6858000"/>
              <a:gd name="connsiteX400" fmla="*/ 3554035 w 7467600"/>
              <a:gd name="connsiteY400" fmla="*/ 6027832 h 6858000"/>
              <a:gd name="connsiteX401" fmla="*/ 3677174 w 7467600"/>
              <a:gd name="connsiteY401" fmla="*/ 5636351 h 6858000"/>
              <a:gd name="connsiteX402" fmla="*/ 3698819 w 7467600"/>
              <a:gd name="connsiteY402" fmla="*/ 5560503 h 6858000"/>
              <a:gd name="connsiteX403" fmla="*/ 3702094 w 7467600"/>
              <a:gd name="connsiteY403" fmla="*/ 5549194 h 6858000"/>
              <a:gd name="connsiteX404" fmla="*/ 3398355 w 7467600"/>
              <a:gd name="connsiteY404" fmla="*/ 6094603 h 6858000"/>
              <a:gd name="connsiteX405" fmla="*/ 3193941 w 7467600"/>
              <a:gd name="connsiteY405" fmla="*/ 6798775 h 6858000"/>
              <a:gd name="connsiteX406" fmla="*/ 3184140 w 7467600"/>
              <a:gd name="connsiteY406" fmla="*/ 6858000 h 6858000"/>
              <a:gd name="connsiteX407" fmla="*/ 3099978 w 7467600"/>
              <a:gd name="connsiteY407" fmla="*/ 6858000 h 6858000"/>
              <a:gd name="connsiteX408" fmla="*/ 3101556 w 7467600"/>
              <a:gd name="connsiteY408" fmla="*/ 6843337 h 6858000"/>
              <a:gd name="connsiteX409" fmla="*/ 3370162 w 7467600"/>
              <a:gd name="connsiteY409" fmla="*/ 5785550 h 6858000"/>
              <a:gd name="connsiteX410" fmla="*/ 3746477 w 7467600"/>
              <a:gd name="connsiteY410" fmla="*/ 5377889 h 6858000"/>
              <a:gd name="connsiteX411" fmla="*/ 3863399 w 7467600"/>
              <a:gd name="connsiteY411" fmla="*/ 5087257 h 6858000"/>
              <a:gd name="connsiteX412" fmla="*/ 3968712 w 7467600"/>
              <a:gd name="connsiteY412" fmla="*/ 4913989 h 6858000"/>
              <a:gd name="connsiteX413" fmla="*/ 2792390 w 7467600"/>
              <a:gd name="connsiteY413" fmla="*/ 5382974 h 6858000"/>
              <a:gd name="connsiteX414" fmla="*/ 2714982 w 7467600"/>
              <a:gd name="connsiteY414" fmla="*/ 5427051 h 6858000"/>
              <a:gd name="connsiteX415" fmla="*/ 2813361 w 7467600"/>
              <a:gd name="connsiteY415" fmla="*/ 6023912 h 6858000"/>
              <a:gd name="connsiteX416" fmla="*/ 2688430 w 7467600"/>
              <a:gd name="connsiteY416" fmla="*/ 6801564 h 6858000"/>
              <a:gd name="connsiteX417" fmla="*/ 2629626 w 7467600"/>
              <a:gd name="connsiteY417" fmla="*/ 6763394 h 6858000"/>
              <a:gd name="connsiteX418" fmla="*/ 2565328 w 7467600"/>
              <a:gd name="connsiteY418" fmla="*/ 5516399 h 6858000"/>
              <a:gd name="connsiteX419" fmla="*/ 1922999 w 7467600"/>
              <a:gd name="connsiteY419" fmla="*/ 5980343 h 6858000"/>
              <a:gd name="connsiteX420" fmla="*/ 1950261 w 7467600"/>
              <a:gd name="connsiteY420" fmla="*/ 6405858 h 6858000"/>
              <a:gd name="connsiteX421" fmla="*/ 2365554 w 7467600"/>
              <a:gd name="connsiteY421" fmla="*/ 6759107 h 6858000"/>
              <a:gd name="connsiteX422" fmla="*/ 2424142 w 7467600"/>
              <a:gd name="connsiteY422" fmla="*/ 6858000 h 6858000"/>
              <a:gd name="connsiteX423" fmla="*/ 2395994 w 7467600"/>
              <a:gd name="connsiteY423" fmla="*/ 6858000 h 6858000"/>
              <a:gd name="connsiteX424" fmla="*/ 2392863 w 7467600"/>
              <a:gd name="connsiteY424" fmla="*/ 6852964 h 6858000"/>
              <a:gd name="connsiteX425" fmla="*/ 2017589 w 7467600"/>
              <a:gd name="connsiteY425" fmla="*/ 6493982 h 6858000"/>
              <a:gd name="connsiteX426" fmla="*/ 2147336 w 7467600"/>
              <a:gd name="connsiteY426" fmla="*/ 6594052 h 6858000"/>
              <a:gd name="connsiteX427" fmla="*/ 2207047 w 7467600"/>
              <a:gd name="connsiteY427" fmla="*/ 6654540 h 6858000"/>
              <a:gd name="connsiteX428" fmla="*/ 2299106 w 7467600"/>
              <a:gd name="connsiteY428" fmla="*/ 6778931 h 6858000"/>
              <a:gd name="connsiteX429" fmla="*/ 2314430 w 7467600"/>
              <a:gd name="connsiteY429" fmla="*/ 6801144 h 6858000"/>
              <a:gd name="connsiteX430" fmla="*/ 2352406 w 7467600"/>
              <a:gd name="connsiteY430" fmla="*/ 6858000 h 6858000"/>
              <a:gd name="connsiteX431" fmla="*/ 2314492 w 7467600"/>
              <a:gd name="connsiteY431" fmla="*/ 6858000 h 6858000"/>
              <a:gd name="connsiteX432" fmla="*/ 2288095 w 7467600"/>
              <a:gd name="connsiteY432" fmla="*/ 6818030 h 6858000"/>
              <a:gd name="connsiteX433" fmla="*/ 2272768 w 7467600"/>
              <a:gd name="connsiteY433" fmla="*/ 6795822 h 6858000"/>
              <a:gd name="connsiteX434" fmla="*/ 2182715 w 7467600"/>
              <a:gd name="connsiteY434" fmla="*/ 6675071 h 6858000"/>
              <a:gd name="connsiteX435" fmla="*/ 2032061 w 7467600"/>
              <a:gd name="connsiteY435" fmla="*/ 6541380 h 6858000"/>
              <a:gd name="connsiteX436" fmla="*/ 2257220 w 7467600"/>
              <a:gd name="connsiteY436" fmla="*/ 6826257 h 6858000"/>
              <a:gd name="connsiteX437" fmla="*/ 2281324 w 7467600"/>
              <a:gd name="connsiteY437" fmla="*/ 6858000 h 6858000"/>
              <a:gd name="connsiteX438" fmla="*/ 2242860 w 7467600"/>
              <a:gd name="connsiteY438" fmla="*/ 6858000 h 6858000"/>
              <a:gd name="connsiteX439" fmla="*/ 2232818 w 7467600"/>
              <a:gd name="connsiteY439" fmla="*/ 6844926 h 6858000"/>
              <a:gd name="connsiteX440" fmla="*/ 1990172 w 7467600"/>
              <a:gd name="connsiteY440" fmla="*/ 6542121 h 6858000"/>
              <a:gd name="connsiteX441" fmla="*/ 2124090 w 7467600"/>
              <a:gd name="connsiteY441" fmla="*/ 6761017 h 6858000"/>
              <a:gd name="connsiteX442" fmla="*/ 2200380 w 7467600"/>
              <a:gd name="connsiteY442" fmla="*/ 6858000 h 6858000"/>
              <a:gd name="connsiteX443" fmla="*/ 2147507 w 7467600"/>
              <a:gd name="connsiteY443" fmla="*/ 6858000 h 6858000"/>
              <a:gd name="connsiteX444" fmla="*/ 2070668 w 7467600"/>
              <a:gd name="connsiteY444" fmla="*/ 6761520 h 6858000"/>
              <a:gd name="connsiteX445" fmla="*/ 1975142 w 7467600"/>
              <a:gd name="connsiteY445" fmla="*/ 6585570 h 6858000"/>
              <a:gd name="connsiteX446" fmla="*/ 2050035 w 7467600"/>
              <a:gd name="connsiteY446" fmla="*/ 6813345 h 6858000"/>
              <a:gd name="connsiteX447" fmla="*/ 2063025 w 7467600"/>
              <a:gd name="connsiteY447" fmla="*/ 6858000 h 6858000"/>
              <a:gd name="connsiteX448" fmla="*/ 2021675 w 7467600"/>
              <a:gd name="connsiteY448" fmla="*/ 6858000 h 6858000"/>
              <a:gd name="connsiteX449" fmla="*/ 2019308 w 7467600"/>
              <a:gd name="connsiteY449" fmla="*/ 6847118 h 6858000"/>
              <a:gd name="connsiteX450" fmla="*/ 1938835 w 7467600"/>
              <a:gd name="connsiteY450" fmla="*/ 6551160 h 6858000"/>
              <a:gd name="connsiteX451" fmla="*/ 1953230 w 7467600"/>
              <a:gd name="connsiteY451" fmla="*/ 6759699 h 6858000"/>
              <a:gd name="connsiteX452" fmla="*/ 1956763 w 7467600"/>
              <a:gd name="connsiteY452" fmla="*/ 6778191 h 6858000"/>
              <a:gd name="connsiteX453" fmla="*/ 1967925 w 7467600"/>
              <a:gd name="connsiteY453" fmla="*/ 6858000 h 6858000"/>
              <a:gd name="connsiteX454" fmla="*/ 1936622 w 7467600"/>
              <a:gd name="connsiteY454" fmla="*/ 6858000 h 6858000"/>
              <a:gd name="connsiteX455" fmla="*/ 1926261 w 7467600"/>
              <a:gd name="connsiteY455" fmla="*/ 6784064 h 6858000"/>
              <a:gd name="connsiteX456" fmla="*/ 1922724 w 7467600"/>
              <a:gd name="connsiteY456" fmla="*/ 6765577 h 6858000"/>
              <a:gd name="connsiteX457" fmla="*/ 1904650 w 7467600"/>
              <a:gd name="connsiteY457" fmla="*/ 6639616 h 6858000"/>
              <a:gd name="connsiteX458" fmla="*/ 1885273 w 7467600"/>
              <a:gd name="connsiteY458" fmla="*/ 6858000 h 6858000"/>
              <a:gd name="connsiteX459" fmla="*/ 1854363 w 7467600"/>
              <a:gd name="connsiteY459" fmla="*/ 6858000 h 6858000"/>
              <a:gd name="connsiteX460" fmla="*/ 1880391 w 7467600"/>
              <a:gd name="connsiteY460" fmla="*/ 6603796 h 6858000"/>
              <a:gd name="connsiteX461" fmla="*/ 1818273 w 7467600"/>
              <a:gd name="connsiteY461" fmla="*/ 6715729 h 6858000"/>
              <a:gd name="connsiteX462" fmla="*/ 1794691 w 7467600"/>
              <a:gd name="connsiteY462" fmla="*/ 6843239 h 6858000"/>
              <a:gd name="connsiteX463" fmla="*/ 1794914 w 7467600"/>
              <a:gd name="connsiteY463" fmla="*/ 6858000 h 6858000"/>
              <a:gd name="connsiteX464" fmla="*/ 1746128 w 7467600"/>
              <a:gd name="connsiteY464" fmla="*/ 6858000 h 6858000"/>
              <a:gd name="connsiteX465" fmla="*/ 1753934 w 7467600"/>
              <a:gd name="connsiteY465" fmla="*/ 6724796 h 6858000"/>
              <a:gd name="connsiteX466" fmla="*/ 1792053 w 7467600"/>
              <a:gd name="connsiteY466" fmla="*/ 6572396 h 6858000"/>
              <a:gd name="connsiteX467" fmla="*/ 1862248 w 7467600"/>
              <a:gd name="connsiteY467" fmla="*/ 6266397 h 6858000"/>
              <a:gd name="connsiteX468" fmla="*/ 1862250 w 7467600"/>
              <a:gd name="connsiteY468" fmla="*/ 6033531 h 6858000"/>
              <a:gd name="connsiteX469" fmla="*/ 1211999 w 7467600"/>
              <a:gd name="connsiteY469" fmla="*/ 6683610 h 6858000"/>
              <a:gd name="connsiteX470" fmla="*/ 1213266 w 7467600"/>
              <a:gd name="connsiteY470" fmla="*/ 6691947 h 6858000"/>
              <a:gd name="connsiteX471" fmla="*/ 1203370 w 7467600"/>
              <a:gd name="connsiteY471" fmla="*/ 6850676 h 6858000"/>
              <a:gd name="connsiteX472" fmla="*/ 1203671 w 7467600"/>
              <a:gd name="connsiteY472" fmla="*/ 6858000 h 6858000"/>
              <a:gd name="connsiteX473" fmla="*/ 1143180 w 7467600"/>
              <a:gd name="connsiteY473" fmla="*/ 6858000 h 6858000"/>
              <a:gd name="connsiteX474" fmla="*/ 1142176 w 7467600"/>
              <a:gd name="connsiteY474" fmla="*/ 6766045 h 6858000"/>
              <a:gd name="connsiteX475" fmla="*/ 1067484 w 7467600"/>
              <a:gd name="connsiteY475" fmla="*/ 6858000 h 6858000"/>
              <a:gd name="connsiteX476" fmla="*/ 953928 w 7467600"/>
              <a:gd name="connsiteY476" fmla="*/ 6858000 h 6858000"/>
              <a:gd name="connsiteX477" fmla="*/ 959715 w 7467600"/>
              <a:gd name="connsiteY477" fmla="*/ 6850185 h 6858000"/>
              <a:gd name="connsiteX478" fmla="*/ 1483788 w 7467600"/>
              <a:gd name="connsiteY478" fmla="*/ 6259174 h 6858000"/>
              <a:gd name="connsiteX479" fmla="*/ 1100671 w 7467600"/>
              <a:gd name="connsiteY479" fmla="*/ 6252137 h 6858000"/>
              <a:gd name="connsiteX480" fmla="*/ 1090144 w 7467600"/>
              <a:gd name="connsiteY480" fmla="*/ 6256748 h 6858000"/>
              <a:gd name="connsiteX481" fmla="*/ 1095872 w 7467600"/>
              <a:gd name="connsiteY481" fmla="*/ 6271892 h 6858000"/>
              <a:gd name="connsiteX482" fmla="*/ 262785 w 7467600"/>
              <a:gd name="connsiteY482" fmla="*/ 6845450 h 6858000"/>
              <a:gd name="connsiteX483" fmla="*/ 209968 w 7467600"/>
              <a:gd name="connsiteY483" fmla="*/ 6770713 h 6858000"/>
              <a:gd name="connsiteX484" fmla="*/ 873460 w 7467600"/>
              <a:gd name="connsiteY484" fmla="*/ 6253768 h 6858000"/>
              <a:gd name="connsiteX485" fmla="*/ 192686 w 7467600"/>
              <a:gd name="connsiteY485" fmla="*/ 5849257 h 6858000"/>
              <a:gd name="connsiteX486" fmla="*/ 4696 w 7467600"/>
              <a:gd name="connsiteY486" fmla="*/ 5697668 h 6858000"/>
              <a:gd name="connsiteX487" fmla="*/ 0 w 7467600"/>
              <a:gd name="connsiteY487" fmla="*/ 5689984 h 6858000"/>
              <a:gd name="connsiteX488" fmla="*/ 0 w 7467600"/>
              <a:gd name="connsiteY488" fmla="*/ 5513472 h 6858000"/>
              <a:gd name="connsiteX489" fmla="*/ 174101 w 7467600"/>
              <a:gd name="connsiteY489" fmla="*/ 5620277 h 6858000"/>
              <a:gd name="connsiteX490" fmla="*/ 891800 w 7467600"/>
              <a:gd name="connsiteY490" fmla="*/ 6036935 h 6858000"/>
              <a:gd name="connsiteX491" fmla="*/ 1072219 w 7467600"/>
              <a:gd name="connsiteY491" fmla="*/ 6169443 h 6858000"/>
              <a:gd name="connsiteX492" fmla="*/ 1074117 w 7467600"/>
              <a:gd name="connsiteY492" fmla="*/ 6170301 h 6858000"/>
              <a:gd name="connsiteX493" fmla="*/ 1083114 w 7467600"/>
              <a:gd name="connsiteY493" fmla="*/ 6174131 h 6858000"/>
              <a:gd name="connsiteX494" fmla="*/ 1543010 w 7467600"/>
              <a:gd name="connsiteY494" fmla="*/ 6191140 h 6858000"/>
              <a:gd name="connsiteX495" fmla="*/ 1551080 w 7467600"/>
              <a:gd name="connsiteY495" fmla="*/ 6195006 h 6858000"/>
              <a:gd name="connsiteX496" fmla="*/ 2345443 w 7467600"/>
              <a:gd name="connsiteY496" fmla="*/ 5549882 h 6858000"/>
              <a:gd name="connsiteX497" fmla="*/ 1721499 w 7467600"/>
              <a:gd name="connsiteY497" fmla="*/ 5599969 h 6858000"/>
              <a:gd name="connsiteX498" fmla="*/ 767716 w 7467600"/>
              <a:gd name="connsiteY498" fmla="*/ 5472768 h 6858000"/>
              <a:gd name="connsiteX499" fmla="*/ 722147 w 7467600"/>
              <a:gd name="connsiteY499" fmla="*/ 5393091 h 6858000"/>
              <a:gd name="connsiteX500" fmla="*/ 1485552 w 7467600"/>
              <a:gd name="connsiteY500" fmla="*/ 5313202 h 6858000"/>
              <a:gd name="connsiteX501" fmla="*/ 2143004 w 7467600"/>
              <a:gd name="connsiteY501" fmla="*/ 5402420 h 6858000"/>
              <a:gd name="connsiteX502" fmla="*/ 1933391 w 7467600"/>
              <a:gd name="connsiteY502" fmla="*/ 5156971 h 6858000"/>
              <a:gd name="connsiteX503" fmla="*/ 1827118 w 7467600"/>
              <a:gd name="connsiteY503" fmla="*/ 4968410 h 6858000"/>
              <a:gd name="connsiteX504" fmla="*/ 1837349 w 7467600"/>
              <a:gd name="connsiteY504" fmla="*/ 4956357 h 6858000"/>
              <a:gd name="connsiteX505" fmla="*/ 2162835 w 7467600"/>
              <a:gd name="connsiteY505" fmla="*/ 5187853 h 6858000"/>
              <a:gd name="connsiteX506" fmla="*/ 2257167 w 7467600"/>
              <a:gd name="connsiteY506" fmla="*/ 5462123 h 6858000"/>
              <a:gd name="connsiteX507" fmla="*/ 2261598 w 7467600"/>
              <a:gd name="connsiteY507" fmla="*/ 5467998 h 6858000"/>
              <a:gd name="connsiteX508" fmla="*/ 2437177 w 7467600"/>
              <a:gd name="connsiteY508" fmla="*/ 5479608 h 6858000"/>
              <a:gd name="connsiteX509" fmla="*/ 2445247 w 7467600"/>
              <a:gd name="connsiteY509" fmla="*/ 5483476 h 6858000"/>
              <a:gd name="connsiteX510" fmla="*/ 2743626 w 7467600"/>
              <a:gd name="connsiteY510" fmla="*/ 5304819 h 6858000"/>
              <a:gd name="connsiteX511" fmla="*/ 3048102 w 7467600"/>
              <a:gd name="connsiteY511" fmla="*/ 5150595 h 6858000"/>
              <a:gd name="connsiteX512" fmla="*/ 1799414 w 7467600"/>
              <a:gd name="connsiteY512" fmla="*/ 4694732 h 6858000"/>
              <a:gd name="connsiteX513" fmla="*/ 1771735 w 7467600"/>
              <a:gd name="connsiteY513" fmla="*/ 4619929 h 6858000"/>
              <a:gd name="connsiteX514" fmla="*/ 3104273 w 7467600"/>
              <a:gd name="connsiteY514" fmla="*/ 5076159 h 6858000"/>
              <a:gd name="connsiteX515" fmla="*/ 3113245 w 7467600"/>
              <a:gd name="connsiteY515" fmla="*/ 5090705 h 6858000"/>
              <a:gd name="connsiteX516" fmla="*/ 3126294 w 7467600"/>
              <a:gd name="connsiteY516" fmla="*/ 5114400 h 6858000"/>
              <a:gd name="connsiteX517" fmla="*/ 3937433 w 7467600"/>
              <a:gd name="connsiteY517" fmla="*/ 4830473 h 6858000"/>
              <a:gd name="connsiteX518" fmla="*/ 3590475 w 7467600"/>
              <a:gd name="connsiteY518" fmla="*/ 4597974 h 6858000"/>
              <a:gd name="connsiteX519" fmla="*/ 3100264 w 7467600"/>
              <a:gd name="connsiteY519" fmla="*/ 4579845 h 6858000"/>
              <a:gd name="connsiteX520" fmla="*/ 2183576 w 7467600"/>
              <a:gd name="connsiteY520" fmla="*/ 4227150 h 6858000"/>
              <a:gd name="connsiteX521" fmla="*/ 2151029 w 7467600"/>
              <a:gd name="connsiteY521" fmla="*/ 4146947 h 6858000"/>
              <a:gd name="connsiteX522" fmla="*/ 3563434 w 7467600"/>
              <a:gd name="connsiteY522" fmla="*/ 4469115 h 6858000"/>
              <a:gd name="connsiteX523" fmla="*/ 3177952 w 7467600"/>
              <a:gd name="connsiteY523" fmla="*/ 3657386 h 6858000"/>
              <a:gd name="connsiteX524" fmla="*/ 3189263 w 7467600"/>
              <a:gd name="connsiteY524" fmla="*/ 3625726 h 6858000"/>
              <a:gd name="connsiteX525" fmla="*/ 3560912 w 7467600"/>
              <a:gd name="connsiteY525" fmla="*/ 4079863 h 6858000"/>
              <a:gd name="connsiteX526" fmla="*/ 3626636 w 7467600"/>
              <a:gd name="connsiteY526" fmla="*/ 4512230 h 6858000"/>
              <a:gd name="connsiteX527" fmla="*/ 3653088 w 7467600"/>
              <a:gd name="connsiteY527" fmla="*/ 4521417 h 6858000"/>
              <a:gd name="connsiteX528" fmla="*/ 3988128 w 7467600"/>
              <a:gd name="connsiteY528" fmla="*/ 4817267 h 6858000"/>
              <a:gd name="connsiteX529" fmla="*/ 4830582 w 7467600"/>
              <a:gd name="connsiteY529" fmla="*/ 4676000 h 6858000"/>
              <a:gd name="connsiteX530" fmla="*/ 4830100 w 7467600"/>
              <a:gd name="connsiteY530" fmla="*/ 4675554 h 6858000"/>
              <a:gd name="connsiteX531" fmla="*/ 4036318 w 7467600"/>
              <a:gd name="connsiteY531" fmla="*/ 4147013 h 6858000"/>
              <a:gd name="connsiteX532" fmla="*/ 3432098 w 7467600"/>
              <a:gd name="connsiteY532" fmla="*/ 3537312 h 6858000"/>
              <a:gd name="connsiteX533" fmla="*/ 3446761 w 7467600"/>
              <a:gd name="connsiteY533" fmla="*/ 3461278 h 6858000"/>
              <a:gd name="connsiteX534" fmla="*/ 4419733 w 7467600"/>
              <a:gd name="connsiteY534" fmla="*/ 3963555 h 6858000"/>
              <a:gd name="connsiteX535" fmla="*/ 4781371 w 7467600"/>
              <a:gd name="connsiteY535" fmla="*/ 4458604 h 6858000"/>
              <a:gd name="connsiteX536" fmla="*/ 4780440 w 7467600"/>
              <a:gd name="connsiteY536" fmla="*/ 4470290 h 6858000"/>
              <a:gd name="connsiteX537" fmla="*/ 4898954 w 7467600"/>
              <a:gd name="connsiteY537" fmla="*/ 4662092 h 6858000"/>
              <a:gd name="connsiteX538" fmla="*/ 4900699 w 7467600"/>
              <a:gd name="connsiteY538" fmla="*/ 4670867 h 6858000"/>
              <a:gd name="connsiteX539" fmla="*/ 5714511 w 7467600"/>
              <a:gd name="connsiteY539" fmla="*/ 4663483 h 6858000"/>
              <a:gd name="connsiteX540" fmla="*/ 5464793 w 7467600"/>
              <a:gd name="connsiteY540" fmla="*/ 4393556 h 6858000"/>
              <a:gd name="connsiteX541" fmla="*/ 5461897 w 7467600"/>
              <a:gd name="connsiteY541" fmla="*/ 4390879 h 6858000"/>
              <a:gd name="connsiteX542" fmla="*/ 4294126 w 7467600"/>
              <a:gd name="connsiteY542" fmla="*/ 3303048 h 6858000"/>
              <a:gd name="connsiteX543" fmla="*/ 4305321 w 7467600"/>
              <a:gd name="connsiteY543" fmla="*/ 3256953 h 6858000"/>
              <a:gd name="connsiteX544" fmla="*/ 4949299 w 7467600"/>
              <a:gd name="connsiteY544" fmla="*/ 3766336 h 6858000"/>
              <a:gd name="connsiteX545" fmla="*/ 5291452 w 7467600"/>
              <a:gd name="connsiteY545" fmla="*/ 4076801 h 6858000"/>
              <a:gd name="connsiteX546" fmla="*/ 5434998 w 7467600"/>
              <a:gd name="connsiteY546" fmla="*/ 4254100 h 6858000"/>
              <a:gd name="connsiteX547" fmla="*/ 5351015 w 7467600"/>
              <a:gd name="connsiteY547" fmla="*/ 3760989 h 6858000"/>
              <a:gd name="connsiteX548" fmla="*/ 5413780 w 7467600"/>
              <a:gd name="connsiteY548" fmla="*/ 2966265 h 6858000"/>
              <a:gd name="connsiteX549" fmla="*/ 5425627 w 7467600"/>
              <a:gd name="connsiteY549" fmla="*/ 2954192 h 6858000"/>
              <a:gd name="connsiteX550" fmla="*/ 6604735 w 7467600"/>
              <a:gd name="connsiteY550" fmla="*/ 2041381 h 6858000"/>
              <a:gd name="connsiteX551" fmla="*/ 7204487 w 7467600"/>
              <a:gd name="connsiteY551" fmla="*/ 2742112 h 6858000"/>
              <a:gd name="connsiteX552" fmla="*/ 7131592 w 7467600"/>
              <a:gd name="connsiteY552" fmla="*/ 2672096 h 6858000"/>
              <a:gd name="connsiteX553" fmla="*/ 6996344 w 7467600"/>
              <a:gd name="connsiteY553" fmla="*/ 2518310 h 6858000"/>
              <a:gd name="connsiteX554" fmla="*/ 6735495 w 7467600"/>
              <a:gd name="connsiteY554" fmla="*/ 2196890 h 6858000"/>
              <a:gd name="connsiteX555" fmla="*/ 6721901 w 7467600"/>
              <a:gd name="connsiteY555" fmla="*/ 2179274 h 6858000"/>
              <a:gd name="connsiteX556" fmla="*/ 6604735 w 7467600"/>
              <a:gd name="connsiteY556" fmla="*/ 2041381 h 6858000"/>
              <a:gd name="connsiteX557" fmla="*/ 6591670 w 7467600"/>
              <a:gd name="connsiteY557" fmla="*/ 1988277 h 6858000"/>
              <a:gd name="connsiteX558" fmla="*/ 6747349 w 7467600"/>
              <a:gd name="connsiteY558" fmla="*/ 2160069 h 6858000"/>
              <a:gd name="connsiteX559" fmla="*/ 6760943 w 7467600"/>
              <a:gd name="connsiteY559" fmla="*/ 2177686 h 6858000"/>
              <a:gd name="connsiteX560" fmla="*/ 7021065 w 7467600"/>
              <a:gd name="connsiteY560" fmla="*/ 2498102 h 6858000"/>
              <a:gd name="connsiteX561" fmla="*/ 7155223 w 7467600"/>
              <a:gd name="connsiteY561" fmla="*/ 2650386 h 6858000"/>
              <a:gd name="connsiteX562" fmla="*/ 7203167 w 7467600"/>
              <a:gd name="connsiteY562" fmla="*/ 2697288 h 6858000"/>
              <a:gd name="connsiteX563" fmla="*/ 6937703 w 7467600"/>
              <a:gd name="connsiteY563" fmla="*/ 2321981 h 6858000"/>
              <a:gd name="connsiteX564" fmla="*/ 6591670 w 7467600"/>
              <a:gd name="connsiteY564" fmla="*/ 1988277 h 6858000"/>
              <a:gd name="connsiteX565" fmla="*/ 5798671 w 7467600"/>
              <a:gd name="connsiteY565" fmla="*/ 1981601 h 6858000"/>
              <a:gd name="connsiteX566" fmla="*/ 5754709 w 7467600"/>
              <a:gd name="connsiteY566" fmla="*/ 2071454 h 6858000"/>
              <a:gd name="connsiteX567" fmla="*/ 5763044 w 7467600"/>
              <a:gd name="connsiteY567" fmla="*/ 2842206 h 6858000"/>
              <a:gd name="connsiteX568" fmla="*/ 5764974 w 7467600"/>
              <a:gd name="connsiteY568" fmla="*/ 2799609 h 6858000"/>
              <a:gd name="connsiteX569" fmla="*/ 5767665 w 7467600"/>
              <a:gd name="connsiteY569" fmla="*/ 2666409 h 6858000"/>
              <a:gd name="connsiteX570" fmla="*/ 5763055 w 7467600"/>
              <a:gd name="connsiteY570" fmla="*/ 2579705 h 6858000"/>
              <a:gd name="connsiteX571" fmla="*/ 5758079 w 7467600"/>
              <a:gd name="connsiteY571" fmla="*/ 2492508 h 6858000"/>
              <a:gd name="connsiteX572" fmla="*/ 5779325 w 7467600"/>
              <a:gd name="connsiteY572" fmla="*/ 2197069 h 6858000"/>
              <a:gd name="connsiteX573" fmla="*/ 5798671 w 7467600"/>
              <a:gd name="connsiteY573" fmla="*/ 1981601 h 6858000"/>
              <a:gd name="connsiteX574" fmla="*/ 5829202 w 7467600"/>
              <a:gd name="connsiteY574" fmla="*/ 1971679 h 6858000"/>
              <a:gd name="connsiteX575" fmla="*/ 5809558 w 7467600"/>
              <a:gd name="connsiteY575" fmla="*/ 2198043 h 6858000"/>
              <a:gd name="connsiteX576" fmla="*/ 5788653 w 7467600"/>
              <a:gd name="connsiteY576" fmla="*/ 2489430 h 6858000"/>
              <a:gd name="connsiteX577" fmla="*/ 5793439 w 7467600"/>
              <a:gd name="connsiteY577" fmla="*/ 2575235 h 6858000"/>
              <a:gd name="connsiteX578" fmla="*/ 5796837 w 7467600"/>
              <a:gd name="connsiteY578" fmla="*/ 2637633 h 6858000"/>
              <a:gd name="connsiteX579" fmla="*/ 5818614 w 7467600"/>
              <a:gd name="connsiteY579" fmla="*/ 2473055 h 6858000"/>
              <a:gd name="connsiteX580" fmla="*/ 5829202 w 7467600"/>
              <a:gd name="connsiteY580" fmla="*/ 1971679 h 6858000"/>
              <a:gd name="connsiteX581" fmla="*/ 5911389 w 7467600"/>
              <a:gd name="connsiteY581" fmla="*/ 1898371 h 6858000"/>
              <a:gd name="connsiteX582" fmla="*/ 6237627 w 7467600"/>
              <a:gd name="connsiteY582" fmla="*/ 2231921 h 6858000"/>
              <a:gd name="connsiteX583" fmla="*/ 5911389 w 7467600"/>
              <a:gd name="connsiteY583" fmla="*/ 1898371 h 6858000"/>
              <a:gd name="connsiteX584" fmla="*/ 6944437 w 7467600"/>
              <a:gd name="connsiteY584" fmla="*/ 1575402 h 6858000"/>
              <a:gd name="connsiteX585" fmla="*/ 6304730 w 7467600"/>
              <a:gd name="connsiteY585" fmla="*/ 1766654 h 6858000"/>
              <a:gd name="connsiteX586" fmla="*/ 6944437 w 7467600"/>
              <a:gd name="connsiteY586" fmla="*/ 1575402 h 6858000"/>
              <a:gd name="connsiteX587" fmla="*/ 7019523 w 7467600"/>
              <a:gd name="connsiteY587" fmla="*/ 1519450 h 6858000"/>
              <a:gd name="connsiteX588" fmla="*/ 6298091 w 7467600"/>
              <a:gd name="connsiteY588" fmla="*/ 1737122 h 6858000"/>
              <a:gd name="connsiteX589" fmla="*/ 7019523 w 7467600"/>
              <a:gd name="connsiteY589" fmla="*/ 1519450 h 6858000"/>
              <a:gd name="connsiteX590" fmla="*/ 2399523 w 7467600"/>
              <a:gd name="connsiteY590" fmla="*/ 1428234 h 6858000"/>
              <a:gd name="connsiteX591" fmla="*/ 2224982 w 7467600"/>
              <a:gd name="connsiteY591" fmla="*/ 1826201 h 6858000"/>
              <a:gd name="connsiteX592" fmla="*/ 2096099 w 7467600"/>
              <a:gd name="connsiteY592" fmla="*/ 2345900 h 6858000"/>
              <a:gd name="connsiteX593" fmla="*/ 2283317 w 7467600"/>
              <a:gd name="connsiteY593" fmla="*/ 1796925 h 6858000"/>
              <a:gd name="connsiteX594" fmla="*/ 2399523 w 7467600"/>
              <a:gd name="connsiteY594" fmla="*/ 1428234 h 6858000"/>
              <a:gd name="connsiteX595" fmla="*/ 2448558 w 7467600"/>
              <a:gd name="connsiteY595" fmla="*/ 1373435 h 6858000"/>
              <a:gd name="connsiteX596" fmla="*/ 2312521 w 7467600"/>
              <a:gd name="connsiteY596" fmla="*/ 1806140 h 6858000"/>
              <a:gd name="connsiteX597" fmla="*/ 2127533 w 7467600"/>
              <a:gd name="connsiteY597" fmla="*/ 2348380 h 6858000"/>
              <a:gd name="connsiteX598" fmla="*/ 2358080 w 7467600"/>
              <a:gd name="connsiteY598" fmla="*/ 1866134 h 6858000"/>
              <a:gd name="connsiteX599" fmla="*/ 2407436 w 7467600"/>
              <a:gd name="connsiteY599" fmla="*/ 1651070 h 6858000"/>
              <a:gd name="connsiteX600" fmla="*/ 2448558 w 7467600"/>
              <a:gd name="connsiteY600" fmla="*/ 1373435 h 6858000"/>
              <a:gd name="connsiteX601" fmla="*/ 278707 w 7467600"/>
              <a:gd name="connsiteY601" fmla="*/ 1352270 h 6858000"/>
              <a:gd name="connsiteX602" fmla="*/ 321570 w 7467600"/>
              <a:gd name="connsiteY602" fmla="*/ 1861610 h 6858000"/>
              <a:gd name="connsiteX603" fmla="*/ 294281 w 7467600"/>
              <a:gd name="connsiteY603" fmla="*/ 1440658 h 6858000"/>
              <a:gd name="connsiteX604" fmla="*/ 278707 w 7467600"/>
              <a:gd name="connsiteY604" fmla="*/ 1352270 h 6858000"/>
              <a:gd name="connsiteX605" fmla="*/ 1423821 w 7467600"/>
              <a:gd name="connsiteY605" fmla="*/ 1351958 h 6858000"/>
              <a:gd name="connsiteX606" fmla="*/ 1638521 w 7467600"/>
              <a:gd name="connsiteY606" fmla="*/ 1908470 h 6858000"/>
              <a:gd name="connsiteX607" fmla="*/ 1754199 w 7467600"/>
              <a:gd name="connsiteY607" fmla="*/ 2149284 h 6858000"/>
              <a:gd name="connsiteX608" fmla="*/ 1908359 w 7467600"/>
              <a:gd name="connsiteY608" fmla="*/ 2364988 h 6858000"/>
              <a:gd name="connsiteX609" fmla="*/ 1647661 w 7467600"/>
              <a:gd name="connsiteY609" fmla="*/ 1825945 h 6858000"/>
              <a:gd name="connsiteX610" fmla="*/ 1423821 w 7467600"/>
              <a:gd name="connsiteY610" fmla="*/ 1351958 h 6858000"/>
              <a:gd name="connsiteX611" fmla="*/ 1431890 w 7467600"/>
              <a:gd name="connsiteY611" fmla="*/ 1306475 h 6858000"/>
              <a:gd name="connsiteX612" fmla="*/ 1507597 w 7467600"/>
              <a:gd name="connsiteY612" fmla="*/ 1446132 h 6858000"/>
              <a:gd name="connsiteX613" fmla="*/ 1674586 w 7467600"/>
              <a:gd name="connsiteY613" fmla="*/ 1813832 h 6858000"/>
              <a:gd name="connsiteX614" fmla="*/ 1815950 w 7467600"/>
              <a:gd name="connsiteY614" fmla="*/ 2128564 h 6858000"/>
              <a:gd name="connsiteX615" fmla="*/ 1984242 w 7467600"/>
              <a:gd name="connsiteY615" fmla="*/ 2430829 h 6858000"/>
              <a:gd name="connsiteX616" fmla="*/ 2014023 w 7467600"/>
              <a:gd name="connsiteY616" fmla="*/ 2450995 h 6858000"/>
              <a:gd name="connsiteX617" fmla="*/ 1747337 w 7467600"/>
              <a:gd name="connsiteY617" fmla="*/ 1855264 h 6858000"/>
              <a:gd name="connsiteX618" fmla="*/ 1533749 w 7467600"/>
              <a:gd name="connsiteY618" fmla="*/ 1478656 h 6858000"/>
              <a:gd name="connsiteX619" fmla="*/ 1431890 w 7467600"/>
              <a:gd name="connsiteY619" fmla="*/ 1306475 h 6858000"/>
              <a:gd name="connsiteX620" fmla="*/ 5052692 w 7467600"/>
              <a:gd name="connsiteY620" fmla="*/ 1292994 h 6858000"/>
              <a:gd name="connsiteX621" fmla="*/ 5200661 w 7467600"/>
              <a:gd name="connsiteY621" fmla="*/ 1635186 h 6858000"/>
              <a:gd name="connsiteX622" fmla="*/ 5297138 w 7467600"/>
              <a:gd name="connsiteY622" fmla="*/ 1906351 h 6858000"/>
              <a:gd name="connsiteX623" fmla="*/ 5052692 w 7467600"/>
              <a:gd name="connsiteY623" fmla="*/ 1292994 h 6858000"/>
              <a:gd name="connsiteX624" fmla="*/ 5009948 w 7467600"/>
              <a:gd name="connsiteY624" fmla="*/ 1273619 h 6858000"/>
              <a:gd name="connsiteX625" fmla="*/ 5121777 w 7467600"/>
              <a:gd name="connsiteY625" fmla="*/ 1654213 h 6858000"/>
              <a:gd name="connsiteX626" fmla="*/ 5293545 w 7467600"/>
              <a:gd name="connsiteY626" fmla="*/ 2072247 h 6858000"/>
              <a:gd name="connsiteX627" fmla="*/ 5294042 w 7467600"/>
              <a:gd name="connsiteY627" fmla="*/ 2065019 h 6858000"/>
              <a:gd name="connsiteX628" fmla="*/ 5171936 w 7467600"/>
              <a:gd name="connsiteY628" fmla="*/ 1647613 h 6858000"/>
              <a:gd name="connsiteX629" fmla="*/ 5009948 w 7467600"/>
              <a:gd name="connsiteY629" fmla="*/ 1273619 h 6858000"/>
              <a:gd name="connsiteX630" fmla="*/ 655236 w 7467600"/>
              <a:gd name="connsiteY630" fmla="*/ 1268632 h 6858000"/>
              <a:gd name="connsiteX631" fmla="*/ 839521 w 7467600"/>
              <a:gd name="connsiteY631" fmla="*/ 1685315 h 6858000"/>
              <a:gd name="connsiteX632" fmla="*/ 1109416 w 7467600"/>
              <a:gd name="connsiteY632" fmla="*/ 2061663 h 6858000"/>
              <a:gd name="connsiteX633" fmla="*/ 1298300 w 7467600"/>
              <a:gd name="connsiteY633" fmla="*/ 2247742 h 6858000"/>
              <a:gd name="connsiteX634" fmla="*/ 1125871 w 7467600"/>
              <a:gd name="connsiteY634" fmla="*/ 1989513 h 6858000"/>
              <a:gd name="connsiteX635" fmla="*/ 981574 w 7467600"/>
              <a:gd name="connsiteY635" fmla="*/ 1783157 h 6858000"/>
              <a:gd name="connsiteX636" fmla="*/ 922198 w 7467600"/>
              <a:gd name="connsiteY636" fmla="*/ 1677437 h 6858000"/>
              <a:gd name="connsiteX637" fmla="*/ 869293 w 7467600"/>
              <a:gd name="connsiteY637" fmla="*/ 1583214 h 6858000"/>
              <a:gd name="connsiteX638" fmla="*/ 751431 w 7467600"/>
              <a:gd name="connsiteY638" fmla="*/ 1405731 h 6858000"/>
              <a:gd name="connsiteX639" fmla="*/ 655236 w 7467600"/>
              <a:gd name="connsiteY639" fmla="*/ 1268632 h 6858000"/>
              <a:gd name="connsiteX640" fmla="*/ 6516292 w 7467600"/>
              <a:gd name="connsiteY640" fmla="*/ 1263064 h 6858000"/>
              <a:gd name="connsiteX641" fmla="*/ 5736320 w 7467600"/>
              <a:gd name="connsiteY641" fmla="*/ 1501803 h 6858000"/>
              <a:gd name="connsiteX642" fmla="*/ 6516292 w 7467600"/>
              <a:gd name="connsiteY642" fmla="*/ 1263064 h 6858000"/>
              <a:gd name="connsiteX643" fmla="*/ 291466 w 7467600"/>
              <a:gd name="connsiteY643" fmla="*/ 1250369 h 6858000"/>
              <a:gd name="connsiteX644" fmla="*/ 323180 w 7467600"/>
              <a:gd name="connsiteY644" fmla="*/ 1435283 h 6858000"/>
              <a:gd name="connsiteX645" fmla="*/ 349381 w 7467600"/>
              <a:gd name="connsiteY645" fmla="*/ 1875041 h 6858000"/>
              <a:gd name="connsiteX646" fmla="*/ 374363 w 7467600"/>
              <a:gd name="connsiteY646" fmla="*/ 1506494 h 6858000"/>
              <a:gd name="connsiteX647" fmla="*/ 302168 w 7467600"/>
              <a:gd name="connsiteY647" fmla="*/ 1274495 h 6858000"/>
              <a:gd name="connsiteX648" fmla="*/ 291466 w 7467600"/>
              <a:gd name="connsiteY648" fmla="*/ 1250369 h 6858000"/>
              <a:gd name="connsiteX649" fmla="*/ 678222 w 7467600"/>
              <a:gd name="connsiteY649" fmla="*/ 1248670 h 6858000"/>
              <a:gd name="connsiteX650" fmla="*/ 775536 w 7467600"/>
              <a:gd name="connsiteY650" fmla="*/ 1388015 h 6858000"/>
              <a:gd name="connsiteX651" fmla="*/ 894529 w 7467600"/>
              <a:gd name="connsiteY651" fmla="*/ 1567739 h 6858000"/>
              <a:gd name="connsiteX652" fmla="*/ 948000 w 7467600"/>
              <a:gd name="connsiteY652" fmla="*/ 1663088 h 6858000"/>
              <a:gd name="connsiteX653" fmla="*/ 1006812 w 7467600"/>
              <a:gd name="connsiteY653" fmla="*/ 1767683 h 6858000"/>
              <a:gd name="connsiteX654" fmla="*/ 1149133 w 7467600"/>
              <a:gd name="connsiteY654" fmla="*/ 1971513 h 6858000"/>
              <a:gd name="connsiteX655" fmla="*/ 1333952 w 7467600"/>
              <a:gd name="connsiteY655" fmla="*/ 2251620 h 6858000"/>
              <a:gd name="connsiteX656" fmla="*/ 1337329 w 7467600"/>
              <a:gd name="connsiteY656" fmla="*/ 2258350 h 6858000"/>
              <a:gd name="connsiteX657" fmla="*/ 1014726 w 7467600"/>
              <a:gd name="connsiteY657" fmla="*/ 1615556 h 6858000"/>
              <a:gd name="connsiteX658" fmla="*/ 678222 w 7467600"/>
              <a:gd name="connsiteY658" fmla="*/ 1248670 h 6858000"/>
              <a:gd name="connsiteX659" fmla="*/ 6691602 w 7467600"/>
              <a:gd name="connsiteY659" fmla="*/ 1140573 h 6858000"/>
              <a:gd name="connsiteX660" fmla="*/ 6571100 w 7467600"/>
              <a:gd name="connsiteY660" fmla="*/ 1183662 h 6858000"/>
              <a:gd name="connsiteX661" fmla="*/ 6241687 w 7467600"/>
              <a:gd name="connsiteY661" fmla="*/ 1257600 h 6858000"/>
              <a:gd name="connsiteX662" fmla="*/ 5693009 w 7467600"/>
              <a:gd name="connsiteY662" fmla="*/ 1478256 h 6858000"/>
              <a:gd name="connsiteX663" fmla="*/ 6548420 w 7467600"/>
              <a:gd name="connsiteY663" fmla="*/ 1214599 h 6858000"/>
              <a:gd name="connsiteX664" fmla="*/ 6605473 w 7467600"/>
              <a:gd name="connsiteY664" fmla="*/ 1184686 h 6858000"/>
              <a:gd name="connsiteX665" fmla="*/ 6691602 w 7467600"/>
              <a:gd name="connsiteY665" fmla="*/ 1140573 h 6858000"/>
              <a:gd name="connsiteX666" fmla="*/ 4002475 w 7467600"/>
              <a:gd name="connsiteY666" fmla="*/ 1037802 h 6858000"/>
              <a:gd name="connsiteX667" fmla="*/ 4000324 w 7467600"/>
              <a:gd name="connsiteY667" fmla="*/ 1039362 h 6858000"/>
              <a:gd name="connsiteX668" fmla="*/ 4002862 w 7467600"/>
              <a:gd name="connsiteY668" fmla="*/ 1042866 h 6858000"/>
              <a:gd name="connsiteX669" fmla="*/ 4002475 w 7467600"/>
              <a:gd name="connsiteY669" fmla="*/ 1037802 h 6858000"/>
              <a:gd name="connsiteX670" fmla="*/ 506322 w 7467600"/>
              <a:gd name="connsiteY670" fmla="*/ 1020997 h 6858000"/>
              <a:gd name="connsiteX671" fmla="*/ 533068 w 7467600"/>
              <a:gd name="connsiteY671" fmla="*/ 1029409 h 6858000"/>
              <a:gd name="connsiteX672" fmla="*/ 1232525 w 7467600"/>
              <a:gd name="connsiteY672" fmla="*/ 1804675 h 6858000"/>
              <a:gd name="connsiteX673" fmla="*/ 1388858 w 7467600"/>
              <a:gd name="connsiteY673" fmla="*/ 2368011 h 6858000"/>
              <a:gd name="connsiteX674" fmla="*/ 1384098 w 7467600"/>
              <a:gd name="connsiteY674" fmla="*/ 2378125 h 6858000"/>
              <a:gd name="connsiteX675" fmla="*/ 1425393 w 7467600"/>
              <a:gd name="connsiteY675" fmla="*/ 2589124 h 6858000"/>
              <a:gd name="connsiteX676" fmla="*/ 1424001 w 7467600"/>
              <a:gd name="connsiteY676" fmla="*/ 2597541 h 6858000"/>
              <a:gd name="connsiteX677" fmla="*/ 2152729 w 7467600"/>
              <a:gd name="connsiteY677" fmla="*/ 2864487 h 6858000"/>
              <a:gd name="connsiteX678" fmla="*/ 2020609 w 7467600"/>
              <a:gd name="connsiteY678" fmla="*/ 2539671 h 6858000"/>
              <a:gd name="connsiteX679" fmla="*/ 2018920 w 7467600"/>
              <a:gd name="connsiteY679" fmla="*/ 2536309 h 6858000"/>
              <a:gd name="connsiteX680" fmla="*/ 1342441 w 7467600"/>
              <a:gd name="connsiteY680" fmla="*/ 1173017 h 6858000"/>
              <a:gd name="connsiteX681" fmla="*/ 1367925 w 7467600"/>
              <a:gd name="connsiteY681" fmla="*/ 1135648 h 6858000"/>
              <a:gd name="connsiteX682" fmla="*/ 1771401 w 7467600"/>
              <a:gd name="connsiteY682" fmla="*/ 1806673 h 6858000"/>
              <a:gd name="connsiteX683" fmla="*/ 1972385 w 7467600"/>
              <a:gd name="connsiteY683" fmla="*/ 2198735 h 6858000"/>
              <a:gd name="connsiteX684" fmla="*/ 2040892 w 7467600"/>
              <a:gd name="connsiteY684" fmla="*/ 2405205 h 6858000"/>
              <a:gd name="connsiteX685" fmla="*/ 2131689 w 7467600"/>
              <a:gd name="connsiteY685" fmla="*/ 1936926 h 6858000"/>
              <a:gd name="connsiteX686" fmla="*/ 2454820 w 7467600"/>
              <a:gd name="connsiteY686" fmla="*/ 1248808 h 6858000"/>
              <a:gd name="connsiteX687" fmla="*/ 2492512 w 7467600"/>
              <a:gd name="connsiteY687" fmla="*/ 1302920 h 6858000"/>
              <a:gd name="connsiteX688" fmla="*/ 2081216 w 7467600"/>
              <a:gd name="connsiteY688" fmla="*/ 2527513 h 6858000"/>
              <a:gd name="connsiteX689" fmla="*/ 2081211 w 7467600"/>
              <a:gd name="connsiteY689" fmla="*/ 2528916 h 6858000"/>
              <a:gd name="connsiteX690" fmla="*/ 2199067 w 7467600"/>
              <a:gd name="connsiteY690" fmla="*/ 2884061 h 6858000"/>
              <a:gd name="connsiteX691" fmla="*/ 3192586 w 7467600"/>
              <a:gd name="connsiteY691" fmla="*/ 3411496 h 6858000"/>
              <a:gd name="connsiteX692" fmla="*/ 3182620 w 7467600"/>
              <a:gd name="connsiteY692" fmla="*/ 3483279 h 6858000"/>
              <a:gd name="connsiteX693" fmla="*/ 2435119 w 7467600"/>
              <a:gd name="connsiteY693" fmla="*/ 3080173 h 6858000"/>
              <a:gd name="connsiteX694" fmla="*/ 2410152 w 7467600"/>
              <a:gd name="connsiteY694" fmla="*/ 3063751 h 6858000"/>
              <a:gd name="connsiteX695" fmla="*/ 2408099 w 7467600"/>
              <a:gd name="connsiteY695" fmla="*/ 3064403 h 6858000"/>
              <a:gd name="connsiteX696" fmla="*/ 2407218 w 7467600"/>
              <a:gd name="connsiteY696" fmla="*/ 3070324 h 6858000"/>
              <a:gd name="connsiteX697" fmla="*/ 2380138 w 7467600"/>
              <a:gd name="connsiteY697" fmla="*/ 3099341 h 6858000"/>
              <a:gd name="connsiteX698" fmla="*/ 1765923 w 7467600"/>
              <a:gd name="connsiteY698" fmla="*/ 3581043 h 6858000"/>
              <a:gd name="connsiteX699" fmla="*/ 1702258 w 7467600"/>
              <a:gd name="connsiteY699" fmla="*/ 3612286 h 6858000"/>
              <a:gd name="connsiteX700" fmla="*/ 1538370 w 7467600"/>
              <a:gd name="connsiteY700" fmla="*/ 3811804 h 6858000"/>
              <a:gd name="connsiteX701" fmla="*/ 542867 w 7467600"/>
              <a:gd name="connsiteY701" fmla="*/ 4944092 h 6858000"/>
              <a:gd name="connsiteX702" fmla="*/ 515800 w 7467600"/>
              <a:gd name="connsiteY702" fmla="*/ 4862180 h 6858000"/>
              <a:gd name="connsiteX703" fmla="*/ 909145 w 7467600"/>
              <a:gd name="connsiteY703" fmla="*/ 4199225 h 6858000"/>
              <a:gd name="connsiteX704" fmla="*/ 1214067 w 7467600"/>
              <a:gd name="connsiteY704" fmla="*/ 3908561 h 6858000"/>
              <a:gd name="connsiteX705" fmla="*/ 640967 w 7467600"/>
              <a:gd name="connsiteY705" fmla="*/ 4105601 h 6858000"/>
              <a:gd name="connsiteX706" fmla="*/ 112563 w 7467600"/>
              <a:gd name="connsiteY706" fmla="*/ 4396952 h 6858000"/>
              <a:gd name="connsiteX707" fmla="*/ 0 w 7467600"/>
              <a:gd name="connsiteY707" fmla="*/ 4466006 h 6858000"/>
              <a:gd name="connsiteX708" fmla="*/ 0 w 7467600"/>
              <a:gd name="connsiteY708" fmla="*/ 4233763 h 6858000"/>
              <a:gd name="connsiteX709" fmla="*/ 36881 w 7467600"/>
              <a:gd name="connsiteY709" fmla="*/ 4200118 h 6858000"/>
              <a:gd name="connsiteX710" fmla="*/ 910534 w 7467600"/>
              <a:gd name="connsiteY710" fmla="*/ 3629753 h 6858000"/>
              <a:gd name="connsiteX711" fmla="*/ 1578717 w 7467600"/>
              <a:gd name="connsiteY711" fmla="*/ 3575982 h 6858000"/>
              <a:gd name="connsiteX712" fmla="*/ 2338780 w 7467600"/>
              <a:gd name="connsiteY712" fmla="*/ 3033725 h 6858000"/>
              <a:gd name="connsiteX713" fmla="*/ 1807991 w 7467600"/>
              <a:gd name="connsiteY713" fmla="*/ 2807184 h 6858000"/>
              <a:gd name="connsiteX714" fmla="*/ 1416358 w 7467600"/>
              <a:gd name="connsiteY714" fmla="*/ 3112571 h 6858000"/>
              <a:gd name="connsiteX715" fmla="*/ 939066 w 7467600"/>
              <a:gd name="connsiteY715" fmla="*/ 3378798 h 6858000"/>
              <a:gd name="connsiteX716" fmla="*/ 115099 w 7467600"/>
              <a:gd name="connsiteY716" fmla="*/ 3607650 h 6858000"/>
              <a:gd name="connsiteX717" fmla="*/ 97284 w 7467600"/>
              <a:gd name="connsiteY717" fmla="*/ 3520393 h 6858000"/>
              <a:gd name="connsiteX718" fmla="*/ 922050 w 7467600"/>
              <a:gd name="connsiteY718" fmla="*/ 3074867 h 6858000"/>
              <a:gd name="connsiteX719" fmla="*/ 1405265 w 7467600"/>
              <a:gd name="connsiteY719" fmla="*/ 3016319 h 6858000"/>
              <a:gd name="connsiteX720" fmla="*/ 1407512 w 7467600"/>
              <a:gd name="connsiteY720" fmla="*/ 3018001 h 6858000"/>
              <a:gd name="connsiteX721" fmla="*/ 1726266 w 7467600"/>
              <a:gd name="connsiteY721" fmla="*/ 2777274 h 6858000"/>
              <a:gd name="connsiteX722" fmla="*/ 625390 w 7467600"/>
              <a:gd name="connsiteY722" fmla="*/ 2514541 h 6858000"/>
              <a:gd name="connsiteX723" fmla="*/ 619799 w 7467600"/>
              <a:gd name="connsiteY723" fmla="*/ 2527180 h 6858000"/>
              <a:gd name="connsiteX724" fmla="*/ 310030 w 7467600"/>
              <a:gd name="connsiteY724" fmla="*/ 2771818 h 6858000"/>
              <a:gd name="connsiteX725" fmla="*/ 173877 w 7467600"/>
              <a:gd name="connsiteY725" fmla="*/ 2937056 h 6858000"/>
              <a:gd name="connsiteX726" fmla="*/ 77889 w 7467600"/>
              <a:gd name="connsiteY726" fmla="*/ 3138440 h 6858000"/>
              <a:gd name="connsiteX727" fmla="*/ 0 w 7467600"/>
              <a:gd name="connsiteY727" fmla="*/ 3271395 h 6858000"/>
              <a:gd name="connsiteX728" fmla="*/ 0 w 7467600"/>
              <a:gd name="connsiteY728" fmla="*/ 3153002 h 6858000"/>
              <a:gd name="connsiteX729" fmla="*/ 2386 w 7467600"/>
              <a:gd name="connsiteY729" fmla="*/ 3149203 h 6858000"/>
              <a:gd name="connsiteX730" fmla="*/ 89753 w 7467600"/>
              <a:gd name="connsiteY730" fmla="*/ 2987702 h 6858000"/>
              <a:gd name="connsiteX731" fmla="*/ 76869 w 7467600"/>
              <a:gd name="connsiteY731" fmla="*/ 3005404 h 6858000"/>
              <a:gd name="connsiteX732" fmla="*/ 32049 w 7467600"/>
              <a:gd name="connsiteY732" fmla="*/ 3065814 h 6858000"/>
              <a:gd name="connsiteX733" fmla="*/ 0 w 7467600"/>
              <a:gd name="connsiteY733" fmla="*/ 3108744 h 6858000"/>
              <a:gd name="connsiteX734" fmla="*/ 0 w 7467600"/>
              <a:gd name="connsiteY734" fmla="*/ 3058059 h 6858000"/>
              <a:gd name="connsiteX735" fmla="*/ 7610 w 7467600"/>
              <a:gd name="connsiteY735" fmla="*/ 3047889 h 6858000"/>
              <a:gd name="connsiteX736" fmla="*/ 52419 w 7467600"/>
              <a:gd name="connsiteY736" fmla="*/ 2987479 h 6858000"/>
              <a:gd name="connsiteX737" fmla="*/ 59142 w 7467600"/>
              <a:gd name="connsiteY737" fmla="*/ 2978488 h 6858000"/>
              <a:gd name="connsiteX738" fmla="*/ 0 w 7467600"/>
              <a:gd name="connsiteY738" fmla="*/ 3015334 h 6858000"/>
              <a:gd name="connsiteX739" fmla="*/ 0 w 7467600"/>
              <a:gd name="connsiteY739" fmla="*/ 2914286 h 6858000"/>
              <a:gd name="connsiteX740" fmla="*/ 36383 w 7467600"/>
              <a:gd name="connsiteY740" fmla="*/ 2901128 h 6858000"/>
              <a:gd name="connsiteX741" fmla="*/ 156329 w 7467600"/>
              <a:gd name="connsiteY741" fmla="*/ 2840533 h 6858000"/>
              <a:gd name="connsiteX742" fmla="*/ 358355 w 7467600"/>
              <a:gd name="connsiteY742" fmla="*/ 2620471 h 6858000"/>
              <a:gd name="connsiteX743" fmla="*/ 510577 w 7467600"/>
              <a:gd name="connsiteY743" fmla="*/ 2501244 h 6858000"/>
              <a:gd name="connsiteX744" fmla="*/ 211967 w 7467600"/>
              <a:gd name="connsiteY744" fmla="*/ 2479171 h 6858000"/>
              <a:gd name="connsiteX745" fmla="*/ 0 w 7467600"/>
              <a:gd name="connsiteY745" fmla="*/ 2476398 h 6858000"/>
              <a:gd name="connsiteX746" fmla="*/ 0 w 7467600"/>
              <a:gd name="connsiteY746" fmla="*/ 2389189 h 6858000"/>
              <a:gd name="connsiteX747" fmla="*/ 103062 w 7467600"/>
              <a:gd name="connsiteY747" fmla="*/ 2389518 h 6858000"/>
              <a:gd name="connsiteX748" fmla="*/ 510734 w 7467600"/>
              <a:gd name="connsiteY748" fmla="*/ 2416201 h 6858000"/>
              <a:gd name="connsiteX749" fmla="*/ 279257 w 7467600"/>
              <a:gd name="connsiteY749" fmla="*/ 2092102 h 6858000"/>
              <a:gd name="connsiteX750" fmla="*/ 65265 w 7467600"/>
              <a:gd name="connsiteY750" fmla="*/ 2006049 h 6858000"/>
              <a:gd name="connsiteX751" fmla="*/ 0 w 7467600"/>
              <a:gd name="connsiteY751" fmla="*/ 1982532 h 6858000"/>
              <a:gd name="connsiteX752" fmla="*/ 0 w 7467600"/>
              <a:gd name="connsiteY752" fmla="*/ 1912789 h 6858000"/>
              <a:gd name="connsiteX753" fmla="*/ 97460 w 7467600"/>
              <a:gd name="connsiteY753" fmla="*/ 1953725 h 6858000"/>
              <a:gd name="connsiteX754" fmla="*/ 221272 w 7467600"/>
              <a:gd name="connsiteY754" fmla="*/ 1980766 h 6858000"/>
              <a:gd name="connsiteX755" fmla="*/ 116765 w 7467600"/>
              <a:gd name="connsiteY755" fmla="*/ 1911033 h 6858000"/>
              <a:gd name="connsiteX756" fmla="*/ 16405 w 7467600"/>
              <a:gd name="connsiteY756" fmla="*/ 1803412 h 6858000"/>
              <a:gd name="connsiteX757" fmla="*/ 0 w 7467600"/>
              <a:gd name="connsiteY757" fmla="*/ 1784777 h 6858000"/>
              <a:gd name="connsiteX758" fmla="*/ 0 w 7467600"/>
              <a:gd name="connsiteY758" fmla="*/ 1740082 h 6858000"/>
              <a:gd name="connsiteX759" fmla="*/ 39394 w 7467600"/>
              <a:gd name="connsiteY759" fmla="*/ 1784856 h 6858000"/>
              <a:gd name="connsiteX760" fmla="*/ 135813 w 7467600"/>
              <a:gd name="connsiteY760" fmla="*/ 1888838 h 6858000"/>
              <a:gd name="connsiteX761" fmla="*/ 242575 w 7467600"/>
              <a:gd name="connsiteY761" fmla="*/ 1958841 h 6858000"/>
              <a:gd name="connsiteX762" fmla="*/ 82197 w 7467600"/>
              <a:gd name="connsiteY762" fmla="*/ 1754826 h 6858000"/>
              <a:gd name="connsiteX763" fmla="*/ 0 w 7467600"/>
              <a:gd name="connsiteY763" fmla="*/ 1679650 h 6858000"/>
              <a:gd name="connsiteX764" fmla="*/ 0 w 7467600"/>
              <a:gd name="connsiteY764" fmla="*/ 1602463 h 6858000"/>
              <a:gd name="connsiteX765" fmla="*/ 84689 w 7467600"/>
              <a:gd name="connsiteY765" fmla="*/ 1677442 h 6858000"/>
              <a:gd name="connsiteX766" fmla="*/ 298437 w 7467600"/>
              <a:gd name="connsiteY766" fmla="*/ 1968019 h 6858000"/>
              <a:gd name="connsiteX767" fmla="*/ 227269 w 7467600"/>
              <a:gd name="connsiteY767" fmla="*/ 1114064 h 6858000"/>
              <a:gd name="connsiteX768" fmla="*/ 248003 w 7467600"/>
              <a:gd name="connsiteY768" fmla="*/ 1089613 h 6858000"/>
              <a:gd name="connsiteX769" fmla="*/ 427020 w 7467600"/>
              <a:gd name="connsiteY769" fmla="*/ 1619803 h 6858000"/>
              <a:gd name="connsiteX770" fmla="*/ 340345 w 7467600"/>
              <a:gd name="connsiteY770" fmla="*/ 2027739 h 6858000"/>
              <a:gd name="connsiteX771" fmla="*/ 360865 w 7467600"/>
              <a:gd name="connsiteY771" fmla="*/ 2044827 h 6858000"/>
              <a:gd name="connsiteX772" fmla="*/ 560414 w 7467600"/>
              <a:gd name="connsiteY772" fmla="*/ 2421457 h 6858000"/>
              <a:gd name="connsiteX773" fmla="*/ 1359703 w 7467600"/>
              <a:gd name="connsiteY773" fmla="*/ 2578554 h 6858000"/>
              <a:gd name="connsiteX774" fmla="*/ 1359422 w 7467600"/>
              <a:gd name="connsiteY774" fmla="*/ 2577994 h 6858000"/>
              <a:gd name="connsiteX775" fmla="*/ 828701 w 7467600"/>
              <a:gd name="connsiteY775" fmla="*/ 1839520 h 6858000"/>
              <a:gd name="connsiteX776" fmla="*/ 494427 w 7467600"/>
              <a:gd name="connsiteY776" fmla="*/ 1092333 h 6858000"/>
              <a:gd name="connsiteX777" fmla="*/ 506322 w 7467600"/>
              <a:gd name="connsiteY777" fmla="*/ 1020997 h 6858000"/>
              <a:gd name="connsiteX778" fmla="*/ 4570198 w 7467600"/>
              <a:gd name="connsiteY778" fmla="*/ 978081 h 6858000"/>
              <a:gd name="connsiteX779" fmla="*/ 4523691 w 7467600"/>
              <a:gd name="connsiteY779" fmla="*/ 1127776 h 6858000"/>
              <a:gd name="connsiteX780" fmla="*/ 4509875 w 7467600"/>
              <a:gd name="connsiteY780" fmla="*/ 1167552 h 6858000"/>
              <a:gd name="connsiteX781" fmla="*/ 4478168 w 7467600"/>
              <a:gd name="connsiteY781" fmla="*/ 1260735 h 6858000"/>
              <a:gd name="connsiteX782" fmla="*/ 4409309 w 7467600"/>
              <a:gd name="connsiteY782" fmla="*/ 1666996 h 6858000"/>
              <a:gd name="connsiteX783" fmla="*/ 4370031 w 7467600"/>
              <a:gd name="connsiteY783" fmla="*/ 1955666 h 6858000"/>
              <a:gd name="connsiteX784" fmla="*/ 4570198 w 7467600"/>
              <a:gd name="connsiteY784" fmla="*/ 978081 h 6858000"/>
              <a:gd name="connsiteX785" fmla="*/ 4557898 w 7467600"/>
              <a:gd name="connsiteY785" fmla="*/ 900011 h 6858000"/>
              <a:gd name="connsiteX786" fmla="*/ 4344840 w 7467600"/>
              <a:gd name="connsiteY786" fmla="*/ 1922038 h 6858000"/>
              <a:gd name="connsiteX787" fmla="*/ 4378710 w 7467600"/>
              <a:gd name="connsiteY787" fmla="*/ 1665516 h 6858000"/>
              <a:gd name="connsiteX788" fmla="*/ 4448798 w 7467600"/>
              <a:gd name="connsiteY788" fmla="*/ 1253024 h 6858000"/>
              <a:gd name="connsiteX789" fmla="*/ 4480315 w 7467600"/>
              <a:gd name="connsiteY789" fmla="*/ 1158454 h 6858000"/>
              <a:gd name="connsiteX790" fmla="*/ 4494133 w 7467600"/>
              <a:gd name="connsiteY790" fmla="*/ 1118676 h 6858000"/>
              <a:gd name="connsiteX791" fmla="*/ 4557898 w 7467600"/>
              <a:gd name="connsiteY791" fmla="*/ 900011 h 6858000"/>
              <a:gd name="connsiteX792" fmla="*/ 5870151 w 7467600"/>
              <a:gd name="connsiteY792" fmla="*/ 898890 h 6858000"/>
              <a:gd name="connsiteX793" fmla="*/ 5861335 w 7467600"/>
              <a:gd name="connsiteY793" fmla="*/ 899177 h 6858000"/>
              <a:gd name="connsiteX794" fmla="*/ 5843702 w 7467600"/>
              <a:gd name="connsiteY794" fmla="*/ 899748 h 6858000"/>
              <a:gd name="connsiteX795" fmla="*/ 5651107 w 7467600"/>
              <a:gd name="connsiteY795" fmla="*/ 920306 h 6858000"/>
              <a:gd name="connsiteX796" fmla="*/ 5459407 w 7467600"/>
              <a:gd name="connsiteY796" fmla="*/ 940975 h 6858000"/>
              <a:gd name="connsiteX797" fmla="*/ 5374846 w 7467600"/>
              <a:gd name="connsiteY797" fmla="*/ 941988 h 6858000"/>
              <a:gd name="connsiteX798" fmla="*/ 5256105 w 7467600"/>
              <a:gd name="connsiteY798" fmla="*/ 945632 h 6858000"/>
              <a:gd name="connsiteX799" fmla="*/ 5107071 w 7467600"/>
              <a:gd name="connsiteY799" fmla="*/ 969720 h 6858000"/>
              <a:gd name="connsiteX800" fmla="*/ 4998681 w 7467600"/>
              <a:gd name="connsiteY800" fmla="*/ 988771 h 6858000"/>
              <a:gd name="connsiteX801" fmla="*/ 5870151 w 7467600"/>
              <a:gd name="connsiteY801" fmla="*/ 898890 h 6858000"/>
              <a:gd name="connsiteX802" fmla="*/ 5504425 w 7467600"/>
              <a:gd name="connsiteY802" fmla="*/ 848067 h 6858000"/>
              <a:gd name="connsiteX803" fmla="*/ 4968849 w 7467600"/>
              <a:gd name="connsiteY803" fmla="*/ 962318 h 6858000"/>
              <a:gd name="connsiteX804" fmla="*/ 5104039 w 7467600"/>
              <a:gd name="connsiteY804" fmla="*/ 940634 h 6858000"/>
              <a:gd name="connsiteX805" fmla="*/ 5256311 w 7467600"/>
              <a:gd name="connsiteY805" fmla="*/ 916490 h 6858000"/>
              <a:gd name="connsiteX806" fmla="*/ 5377381 w 7467600"/>
              <a:gd name="connsiteY806" fmla="*/ 912671 h 6858000"/>
              <a:gd name="connsiteX807" fmla="*/ 5460148 w 7467600"/>
              <a:gd name="connsiteY807" fmla="*/ 911442 h 6858000"/>
              <a:gd name="connsiteX808" fmla="*/ 5648971 w 7467600"/>
              <a:gd name="connsiteY808" fmla="*/ 891331 h 6858000"/>
              <a:gd name="connsiteX809" fmla="*/ 5844807 w 7467600"/>
              <a:gd name="connsiteY809" fmla="*/ 870718 h 6858000"/>
              <a:gd name="connsiteX810" fmla="*/ 5862975 w 7467600"/>
              <a:gd name="connsiteY810" fmla="*/ 869756 h 6858000"/>
              <a:gd name="connsiteX811" fmla="*/ 5920887 w 7467600"/>
              <a:gd name="connsiteY811" fmla="*/ 865929 h 6858000"/>
              <a:gd name="connsiteX812" fmla="*/ 5504425 w 7467600"/>
              <a:gd name="connsiteY812" fmla="*/ 848067 h 6858000"/>
              <a:gd name="connsiteX813" fmla="*/ 3607114 w 7467600"/>
              <a:gd name="connsiteY813" fmla="*/ 467441 h 6858000"/>
              <a:gd name="connsiteX814" fmla="*/ 3296242 w 7467600"/>
              <a:gd name="connsiteY814" fmla="*/ 807991 h 6858000"/>
              <a:gd name="connsiteX815" fmla="*/ 3174674 w 7467600"/>
              <a:gd name="connsiteY815" fmla="*/ 919759 h 6858000"/>
              <a:gd name="connsiteX816" fmla="*/ 3042978 w 7467600"/>
              <a:gd name="connsiteY816" fmla="*/ 1054894 h 6858000"/>
              <a:gd name="connsiteX817" fmla="*/ 2968914 w 7467600"/>
              <a:gd name="connsiteY817" fmla="*/ 1133756 h 6858000"/>
              <a:gd name="connsiteX818" fmla="*/ 3103823 w 7467600"/>
              <a:gd name="connsiteY818" fmla="*/ 1026814 h 6858000"/>
              <a:gd name="connsiteX819" fmla="*/ 3607114 w 7467600"/>
              <a:gd name="connsiteY819" fmla="*/ 467441 h 6858000"/>
              <a:gd name="connsiteX820" fmla="*/ 3744487 w 7467600"/>
              <a:gd name="connsiteY820" fmla="*/ 383136 h 6858000"/>
              <a:gd name="connsiteX821" fmla="*/ 3970213 w 7467600"/>
              <a:gd name="connsiteY821" fmla="*/ 995559 h 6858000"/>
              <a:gd name="connsiteX822" fmla="*/ 3744487 w 7467600"/>
              <a:gd name="connsiteY822" fmla="*/ 383136 h 6858000"/>
              <a:gd name="connsiteX823" fmla="*/ 3624562 w 7467600"/>
              <a:gd name="connsiteY823" fmla="*/ 367041 h 6858000"/>
              <a:gd name="connsiteX824" fmla="*/ 3489712 w 7467600"/>
              <a:gd name="connsiteY824" fmla="*/ 485386 h 6858000"/>
              <a:gd name="connsiteX825" fmla="*/ 3182994 w 7467600"/>
              <a:gd name="connsiteY825" fmla="*/ 828265 h 6858000"/>
              <a:gd name="connsiteX826" fmla="*/ 2892114 w 7467600"/>
              <a:gd name="connsiteY826" fmla="*/ 1172635 h 6858000"/>
              <a:gd name="connsiteX827" fmla="*/ 3021459 w 7467600"/>
              <a:gd name="connsiteY827" fmla="*/ 1035385 h 6858000"/>
              <a:gd name="connsiteX828" fmla="*/ 3153873 w 7467600"/>
              <a:gd name="connsiteY828" fmla="*/ 898971 h 6858000"/>
              <a:gd name="connsiteX829" fmla="*/ 3276511 w 7467600"/>
              <a:gd name="connsiteY829" fmla="*/ 786423 h 6858000"/>
              <a:gd name="connsiteX830" fmla="*/ 3584154 w 7467600"/>
              <a:gd name="connsiteY830" fmla="*/ 448218 h 6858000"/>
              <a:gd name="connsiteX831" fmla="*/ 3624562 w 7467600"/>
              <a:gd name="connsiteY831" fmla="*/ 367041 h 6858000"/>
              <a:gd name="connsiteX832" fmla="*/ 3766672 w 7467600"/>
              <a:gd name="connsiteY832" fmla="*/ 359429 h 6858000"/>
              <a:gd name="connsiteX833" fmla="*/ 3996338 w 7467600"/>
              <a:gd name="connsiteY833" fmla="*/ 968237 h 6858000"/>
              <a:gd name="connsiteX834" fmla="*/ 3766672 w 7467600"/>
              <a:gd name="connsiteY834" fmla="*/ 359429 h 6858000"/>
              <a:gd name="connsiteX835" fmla="*/ 5805386 w 7467600"/>
              <a:gd name="connsiteY835" fmla="*/ 239240 h 6858000"/>
              <a:gd name="connsiteX836" fmla="*/ 5736947 w 7467600"/>
              <a:gd name="connsiteY836" fmla="*/ 261367 h 6858000"/>
              <a:gd name="connsiteX837" fmla="*/ 5427012 w 7467600"/>
              <a:gd name="connsiteY837" fmla="*/ 311272 h 6858000"/>
              <a:gd name="connsiteX838" fmla="*/ 5147818 w 7467600"/>
              <a:gd name="connsiteY838" fmla="*/ 322112 h 6858000"/>
              <a:gd name="connsiteX839" fmla="*/ 5060854 w 7467600"/>
              <a:gd name="connsiteY839" fmla="*/ 311882 h 6858000"/>
              <a:gd name="connsiteX840" fmla="*/ 4945989 w 7467600"/>
              <a:gd name="connsiteY840" fmla="*/ 300516 h 6858000"/>
              <a:gd name="connsiteX841" fmla="*/ 5410479 w 7467600"/>
              <a:gd name="connsiteY841" fmla="*/ 348434 h 6858000"/>
              <a:gd name="connsiteX842" fmla="*/ 5805386 w 7467600"/>
              <a:gd name="connsiteY842" fmla="*/ 239240 h 6858000"/>
              <a:gd name="connsiteX843" fmla="*/ 5905192 w 7467600"/>
              <a:gd name="connsiteY843" fmla="*/ 163079 h 6858000"/>
              <a:gd name="connsiteX844" fmla="*/ 5865655 w 7467600"/>
              <a:gd name="connsiteY844" fmla="*/ 171901 h 6858000"/>
              <a:gd name="connsiteX845" fmla="*/ 5259740 w 7467600"/>
              <a:gd name="connsiteY845" fmla="*/ 257013 h 6858000"/>
              <a:gd name="connsiteX846" fmla="*/ 5208466 w 7467600"/>
              <a:gd name="connsiteY846" fmla="*/ 257550 h 6858000"/>
              <a:gd name="connsiteX847" fmla="*/ 4980204 w 7467600"/>
              <a:gd name="connsiteY847" fmla="*/ 271903 h 6858000"/>
              <a:gd name="connsiteX848" fmla="*/ 5068068 w 7467600"/>
              <a:gd name="connsiteY848" fmla="*/ 282244 h 6858000"/>
              <a:gd name="connsiteX849" fmla="*/ 5153231 w 7467600"/>
              <a:gd name="connsiteY849" fmla="*/ 292240 h 6858000"/>
              <a:gd name="connsiteX850" fmla="*/ 5426491 w 7467600"/>
              <a:gd name="connsiteY850" fmla="*/ 281128 h 6858000"/>
              <a:gd name="connsiteX851" fmla="*/ 5731212 w 7467600"/>
              <a:gd name="connsiteY851" fmla="*/ 231951 h 6858000"/>
              <a:gd name="connsiteX852" fmla="*/ 5905192 w 7467600"/>
              <a:gd name="connsiteY852" fmla="*/ 163079 h 6858000"/>
              <a:gd name="connsiteX853" fmla="*/ 5944437 w 7467600"/>
              <a:gd name="connsiteY853" fmla="*/ 113829 h 6858000"/>
              <a:gd name="connsiteX854" fmla="*/ 5825032 w 7467600"/>
              <a:gd name="connsiteY854" fmla="*/ 146405 h 6858000"/>
              <a:gd name="connsiteX855" fmla="*/ 4955599 w 7467600"/>
              <a:gd name="connsiteY855" fmla="*/ 247008 h 6858000"/>
              <a:gd name="connsiteX856" fmla="*/ 5210104 w 7467600"/>
              <a:gd name="connsiteY856" fmla="*/ 228123 h 6858000"/>
              <a:gd name="connsiteX857" fmla="*/ 5261015 w 7467600"/>
              <a:gd name="connsiteY857" fmla="*/ 227087 h 6858000"/>
              <a:gd name="connsiteX858" fmla="*/ 5861181 w 7467600"/>
              <a:gd name="connsiteY858" fmla="*/ 143093 h 6858000"/>
              <a:gd name="connsiteX859" fmla="*/ 5961252 w 7467600"/>
              <a:gd name="connsiteY859" fmla="*/ 114820 h 6858000"/>
              <a:gd name="connsiteX860" fmla="*/ 5944437 w 7467600"/>
              <a:gd name="connsiteY860" fmla="*/ 113829 h 6858000"/>
              <a:gd name="connsiteX861" fmla="*/ 3882765 w 7467600"/>
              <a:gd name="connsiteY861" fmla="*/ 0 h 6858000"/>
              <a:gd name="connsiteX862" fmla="*/ 3995099 w 7467600"/>
              <a:gd name="connsiteY862" fmla="*/ 0 h 6858000"/>
              <a:gd name="connsiteX863" fmla="*/ 4163818 w 7467600"/>
              <a:gd name="connsiteY863" fmla="*/ 234104 h 6858000"/>
              <a:gd name="connsiteX864" fmla="*/ 4172099 w 7467600"/>
              <a:gd name="connsiteY864" fmla="*/ 234207 h 6858000"/>
              <a:gd name="connsiteX865" fmla="*/ 4784282 w 7467600"/>
              <a:gd name="connsiteY865" fmla="*/ 276561 h 6858000"/>
              <a:gd name="connsiteX866" fmla="*/ 4801687 w 7467600"/>
              <a:gd name="connsiteY866" fmla="*/ 267764 h 6858000"/>
              <a:gd name="connsiteX867" fmla="*/ 6082788 w 7467600"/>
              <a:gd name="connsiteY867" fmla="*/ 64119 h 6858000"/>
              <a:gd name="connsiteX868" fmla="*/ 6099442 w 7467600"/>
              <a:gd name="connsiteY868" fmla="*/ 82568 h 6858000"/>
              <a:gd name="connsiteX869" fmla="*/ 4804137 w 7467600"/>
              <a:gd name="connsiteY869" fmla="*/ 320931 h 6858000"/>
              <a:gd name="connsiteX870" fmla="*/ 4227047 w 7467600"/>
              <a:gd name="connsiteY870" fmla="*/ 313415 h 6858000"/>
              <a:gd name="connsiteX871" fmla="*/ 4346041 w 7467600"/>
              <a:gd name="connsiteY871" fmla="*/ 456086 h 6858000"/>
              <a:gd name="connsiteX872" fmla="*/ 4870967 w 7467600"/>
              <a:gd name="connsiteY872" fmla="*/ 963061 h 6858000"/>
              <a:gd name="connsiteX873" fmla="*/ 4889647 w 7467600"/>
              <a:gd name="connsiteY873" fmla="*/ 957147 h 6858000"/>
              <a:gd name="connsiteX874" fmla="*/ 5422504 w 7467600"/>
              <a:gd name="connsiteY874" fmla="*/ 805191 h 6858000"/>
              <a:gd name="connsiteX875" fmla="*/ 6087656 w 7467600"/>
              <a:gd name="connsiteY875" fmla="*/ 826703 h 6858000"/>
              <a:gd name="connsiteX876" fmla="*/ 6058717 w 7467600"/>
              <a:gd name="connsiteY876" fmla="*/ 865992 h 6858000"/>
              <a:gd name="connsiteX877" fmla="*/ 4974153 w 7467600"/>
              <a:gd name="connsiteY877" fmla="*/ 1045456 h 6858000"/>
              <a:gd name="connsiteX878" fmla="*/ 5627835 w 7467600"/>
              <a:gd name="connsiteY878" fmla="*/ 1472077 h 6858000"/>
              <a:gd name="connsiteX879" fmla="*/ 5629817 w 7467600"/>
              <a:gd name="connsiteY879" fmla="*/ 1471412 h 6858000"/>
              <a:gd name="connsiteX880" fmla="*/ 5634124 w 7467600"/>
              <a:gd name="connsiteY880" fmla="*/ 1470572 h 6858000"/>
              <a:gd name="connsiteX881" fmla="*/ 5755832 w 7467600"/>
              <a:gd name="connsiteY881" fmla="*/ 1383886 h 6858000"/>
              <a:gd name="connsiteX882" fmla="*/ 6014186 w 7467600"/>
              <a:gd name="connsiteY882" fmla="*/ 1279799 h 6858000"/>
              <a:gd name="connsiteX883" fmla="*/ 6901619 w 7467600"/>
              <a:gd name="connsiteY883" fmla="*/ 1047874 h 6858000"/>
              <a:gd name="connsiteX884" fmla="*/ 6931566 w 7467600"/>
              <a:gd name="connsiteY884" fmla="*/ 1062034 h 6858000"/>
              <a:gd name="connsiteX885" fmla="*/ 5790982 w 7467600"/>
              <a:gd name="connsiteY885" fmla="*/ 1561380 h 6858000"/>
              <a:gd name="connsiteX886" fmla="*/ 6188971 w 7467600"/>
              <a:gd name="connsiteY886" fmla="*/ 1755168 h 6858000"/>
              <a:gd name="connsiteX887" fmla="*/ 6202446 w 7467600"/>
              <a:gd name="connsiteY887" fmla="*/ 1752268 h 6858000"/>
              <a:gd name="connsiteX888" fmla="*/ 7179560 w 7467600"/>
              <a:gd name="connsiteY888" fmla="*/ 1467551 h 6858000"/>
              <a:gd name="connsiteX889" fmla="*/ 7158730 w 7467600"/>
              <a:gd name="connsiteY889" fmla="*/ 1507835 h 6858000"/>
              <a:gd name="connsiteX890" fmla="*/ 6326959 w 7467600"/>
              <a:gd name="connsiteY890" fmla="*/ 1817686 h 6858000"/>
              <a:gd name="connsiteX891" fmla="*/ 6537433 w 7467600"/>
              <a:gd name="connsiteY891" fmla="*/ 1907790 h 6858000"/>
              <a:gd name="connsiteX892" fmla="*/ 6550221 w 7467600"/>
              <a:gd name="connsiteY892" fmla="*/ 1910729 h 6858000"/>
              <a:gd name="connsiteX893" fmla="*/ 6964438 w 7467600"/>
              <a:gd name="connsiteY893" fmla="*/ 2209505 h 6858000"/>
              <a:gd name="connsiteX894" fmla="*/ 7367862 w 7467600"/>
              <a:gd name="connsiteY894" fmla="*/ 2806833 h 6858000"/>
              <a:gd name="connsiteX895" fmla="*/ 7364329 w 7467600"/>
              <a:gd name="connsiteY895" fmla="*/ 2826907 h 6858000"/>
              <a:gd name="connsiteX896" fmla="*/ 7290545 w 7467600"/>
              <a:gd name="connsiteY896" fmla="*/ 2850663 h 6858000"/>
              <a:gd name="connsiteX897" fmla="*/ 6472036 w 7467600"/>
              <a:gd name="connsiteY897" fmla="*/ 1959003 h 6858000"/>
              <a:gd name="connsiteX898" fmla="*/ 5792897 w 7467600"/>
              <a:gd name="connsiteY898" fmla="*/ 1647747 h 6858000"/>
              <a:gd name="connsiteX899" fmla="*/ 5842751 w 7467600"/>
              <a:gd name="connsiteY899" fmla="*/ 1816112 h 6858000"/>
              <a:gd name="connsiteX900" fmla="*/ 5847424 w 7467600"/>
              <a:gd name="connsiteY900" fmla="*/ 1815776 h 6858000"/>
              <a:gd name="connsiteX901" fmla="*/ 6399821 w 7467600"/>
              <a:gd name="connsiteY901" fmla="*/ 2344799 h 6858000"/>
              <a:gd name="connsiteX902" fmla="*/ 6323232 w 7467600"/>
              <a:gd name="connsiteY902" fmla="*/ 2389634 h 6858000"/>
              <a:gd name="connsiteX903" fmla="*/ 5942958 w 7467600"/>
              <a:gd name="connsiteY903" fmla="*/ 2077708 h 6858000"/>
              <a:gd name="connsiteX904" fmla="*/ 5921559 w 7467600"/>
              <a:gd name="connsiteY904" fmla="*/ 2378596 h 6858000"/>
              <a:gd name="connsiteX905" fmla="*/ 5817651 w 7467600"/>
              <a:gd name="connsiteY905" fmla="*/ 3023919 h 6858000"/>
              <a:gd name="connsiteX906" fmla="*/ 5729634 w 7467600"/>
              <a:gd name="connsiteY906" fmla="*/ 3051849 h 6858000"/>
              <a:gd name="connsiteX907" fmla="*/ 5611018 w 7467600"/>
              <a:gd name="connsiteY907" fmla="*/ 2316769 h 6858000"/>
              <a:gd name="connsiteX908" fmla="*/ 5687608 w 7467600"/>
              <a:gd name="connsiteY908" fmla="*/ 2039972 h 6858000"/>
              <a:gd name="connsiteX909" fmla="*/ 5657554 w 7467600"/>
              <a:gd name="connsiteY909" fmla="*/ 1576445 h 6858000"/>
              <a:gd name="connsiteX910" fmla="*/ 5150475 w 7467600"/>
              <a:gd name="connsiteY910" fmla="*/ 1274012 h 6858000"/>
              <a:gd name="connsiteX911" fmla="*/ 5349142 w 7467600"/>
              <a:gd name="connsiteY911" fmla="*/ 2204405 h 6858000"/>
              <a:gd name="connsiteX912" fmla="*/ 5262214 w 7467600"/>
              <a:gd name="connsiteY912" fmla="*/ 2233836 h 6858000"/>
              <a:gd name="connsiteX913" fmla="*/ 4981539 w 7467600"/>
              <a:gd name="connsiteY913" fmla="*/ 1542201 h 6858000"/>
              <a:gd name="connsiteX914" fmla="*/ 4958461 w 7467600"/>
              <a:gd name="connsiteY914" fmla="*/ 1136957 h 6858000"/>
              <a:gd name="connsiteX915" fmla="*/ 4655015 w 7467600"/>
              <a:gd name="connsiteY915" fmla="*/ 891426 h 6858000"/>
              <a:gd name="connsiteX916" fmla="*/ 4348002 w 7467600"/>
              <a:gd name="connsiteY916" fmla="*/ 2205895 h 6858000"/>
              <a:gd name="connsiteX917" fmla="*/ 4262250 w 7467600"/>
              <a:gd name="connsiteY917" fmla="*/ 2219972 h 6858000"/>
              <a:gd name="connsiteX918" fmla="*/ 4550611 w 7467600"/>
              <a:gd name="connsiteY918" fmla="*/ 817540 h 6858000"/>
              <a:gd name="connsiteX919" fmla="*/ 4564418 w 7467600"/>
              <a:gd name="connsiteY919" fmla="*/ 808293 h 6858000"/>
              <a:gd name="connsiteX920" fmla="*/ 4266388 w 7467600"/>
              <a:gd name="connsiteY920" fmla="*/ 500083 h 6858000"/>
              <a:gd name="connsiteX921" fmla="*/ 4032842 w 7467600"/>
              <a:gd name="connsiteY921" fmla="*/ 211809 h 6858000"/>
              <a:gd name="connsiteX922" fmla="*/ 3882765 w 7467600"/>
              <a:gd name="connsiteY922" fmla="*/ 0 h 6858000"/>
              <a:gd name="connsiteX923" fmla="*/ 3721337 w 7467600"/>
              <a:gd name="connsiteY923" fmla="*/ 0 h 6858000"/>
              <a:gd name="connsiteX924" fmla="*/ 3797544 w 7467600"/>
              <a:gd name="connsiteY924" fmla="*/ 0 h 6858000"/>
              <a:gd name="connsiteX925" fmla="*/ 3775734 w 7467600"/>
              <a:gd name="connsiteY925" fmla="*/ 95131 h 6858000"/>
              <a:gd name="connsiteX926" fmla="*/ 3724807 w 7467600"/>
              <a:gd name="connsiteY926" fmla="*/ 272257 h 6858000"/>
              <a:gd name="connsiteX927" fmla="*/ 3726844 w 7467600"/>
              <a:gd name="connsiteY927" fmla="*/ 282988 h 6858000"/>
              <a:gd name="connsiteX928" fmla="*/ 3742664 w 7467600"/>
              <a:gd name="connsiteY928" fmla="*/ 279918 h 6858000"/>
              <a:gd name="connsiteX929" fmla="*/ 4103910 w 7467600"/>
              <a:gd name="connsiteY929" fmla="*/ 1161917 h 6858000"/>
              <a:gd name="connsiteX930" fmla="*/ 4020269 w 7467600"/>
              <a:gd name="connsiteY930" fmla="*/ 1200406 h 6858000"/>
              <a:gd name="connsiteX931" fmla="*/ 3674882 w 7467600"/>
              <a:gd name="connsiteY931" fmla="*/ 488524 h 6858000"/>
              <a:gd name="connsiteX932" fmla="*/ 3132682 w 7467600"/>
              <a:gd name="connsiteY932" fmla="*/ 1072284 h 6858000"/>
              <a:gd name="connsiteX933" fmla="*/ 2716346 w 7467600"/>
              <a:gd name="connsiteY933" fmla="*/ 1276376 h 6858000"/>
              <a:gd name="connsiteX934" fmla="*/ 2716772 w 7467600"/>
              <a:gd name="connsiteY934" fmla="*/ 1255462 h 6858000"/>
              <a:gd name="connsiteX935" fmla="*/ 3471096 w 7467600"/>
              <a:gd name="connsiteY935" fmla="*/ 437072 h 6858000"/>
              <a:gd name="connsiteX936" fmla="*/ 3639057 w 7467600"/>
              <a:gd name="connsiteY936" fmla="*/ 286334 h 6858000"/>
              <a:gd name="connsiteX937" fmla="*/ 3640309 w 7467600"/>
              <a:gd name="connsiteY937" fmla="*/ 284664 h 6858000"/>
              <a:gd name="connsiteX938" fmla="*/ 3646022 w 7467600"/>
              <a:gd name="connsiteY938" fmla="*/ 276711 h 6858000"/>
              <a:gd name="connsiteX939" fmla="*/ 3707943 w 7467600"/>
              <a:gd name="connsiteY939" fmla="*/ 65958 h 6858000"/>
              <a:gd name="connsiteX940" fmla="*/ 3721337 w 7467600"/>
              <a:gd name="connsiteY940" fmla="*/ 0 h 6858000"/>
              <a:gd name="connsiteX941" fmla="*/ 2867960 w 7467600"/>
              <a:gd name="connsiteY941" fmla="*/ 0 h 6858000"/>
              <a:gd name="connsiteX942" fmla="*/ 2926351 w 7467600"/>
              <a:gd name="connsiteY942" fmla="*/ 0 h 6858000"/>
              <a:gd name="connsiteX943" fmla="*/ 2902823 w 7467600"/>
              <a:gd name="connsiteY943" fmla="*/ 262929 h 6858000"/>
              <a:gd name="connsiteX944" fmla="*/ 2940663 w 7467600"/>
              <a:gd name="connsiteY944" fmla="*/ 140884 h 6858000"/>
              <a:gd name="connsiteX945" fmla="*/ 2947039 w 7467600"/>
              <a:gd name="connsiteY945" fmla="*/ 122524 h 6858000"/>
              <a:gd name="connsiteX946" fmla="*/ 2984316 w 7467600"/>
              <a:gd name="connsiteY946" fmla="*/ 0 h 6858000"/>
              <a:gd name="connsiteX947" fmla="*/ 3016114 w 7467600"/>
              <a:gd name="connsiteY947" fmla="*/ 0 h 6858000"/>
              <a:gd name="connsiteX948" fmla="*/ 2979949 w 7467600"/>
              <a:gd name="connsiteY948" fmla="*/ 119274 h 6858000"/>
              <a:gd name="connsiteX949" fmla="*/ 3023879 w 7467600"/>
              <a:gd name="connsiteY949" fmla="*/ 0 h 6858000"/>
              <a:gd name="connsiteX950" fmla="*/ 3105400 w 7467600"/>
              <a:gd name="connsiteY950" fmla="*/ 0 h 6858000"/>
              <a:gd name="connsiteX951" fmla="*/ 3094669 w 7467600"/>
              <a:gd name="connsiteY951" fmla="*/ 30308 h 6858000"/>
              <a:gd name="connsiteX952" fmla="*/ 2901945 w 7467600"/>
              <a:gd name="connsiteY952" fmla="*/ 466538 h 6858000"/>
              <a:gd name="connsiteX953" fmla="*/ 2815209 w 7467600"/>
              <a:gd name="connsiteY953" fmla="*/ 497361 h 6858000"/>
              <a:gd name="connsiteX954" fmla="*/ 2844845 w 7467600"/>
              <a:gd name="connsiteY954" fmla="*/ 127638 h 6858000"/>
              <a:gd name="connsiteX955" fmla="*/ 2867960 w 7467600"/>
              <a:gd name="connsiteY955" fmla="*/ 0 h 6858000"/>
              <a:gd name="connsiteX956" fmla="*/ 1057230 w 7467600"/>
              <a:gd name="connsiteY956" fmla="*/ 0 h 6858000"/>
              <a:gd name="connsiteX957" fmla="*/ 1111003 w 7467600"/>
              <a:gd name="connsiteY957" fmla="*/ 0 h 6858000"/>
              <a:gd name="connsiteX958" fmla="*/ 1125553 w 7467600"/>
              <a:gd name="connsiteY958" fmla="*/ 52588 h 6858000"/>
              <a:gd name="connsiteX959" fmla="*/ 1304276 w 7467600"/>
              <a:gd name="connsiteY959" fmla="*/ 476275 h 6858000"/>
              <a:gd name="connsiteX960" fmla="*/ 1492066 w 7467600"/>
              <a:gd name="connsiteY960" fmla="*/ 886333 h 6858000"/>
              <a:gd name="connsiteX961" fmla="*/ 1423698 w 7467600"/>
              <a:gd name="connsiteY961" fmla="*/ 710817 h 6858000"/>
              <a:gd name="connsiteX962" fmla="*/ 1357609 w 7467600"/>
              <a:gd name="connsiteY962" fmla="*/ 532892 h 6858000"/>
              <a:gd name="connsiteX963" fmla="*/ 1309550 w 7467600"/>
              <a:gd name="connsiteY963" fmla="*/ 374031 h 6858000"/>
              <a:gd name="connsiteX964" fmla="*/ 1193673 w 7467600"/>
              <a:gd name="connsiteY964" fmla="*/ 49533 h 6858000"/>
              <a:gd name="connsiteX965" fmla="*/ 1164391 w 7467600"/>
              <a:gd name="connsiteY965" fmla="*/ 0 h 6858000"/>
              <a:gd name="connsiteX966" fmla="*/ 1200666 w 7467600"/>
              <a:gd name="connsiteY966" fmla="*/ 0 h 6858000"/>
              <a:gd name="connsiteX967" fmla="*/ 1223408 w 7467600"/>
              <a:gd name="connsiteY967" fmla="*/ 38996 h 6858000"/>
              <a:gd name="connsiteX968" fmla="*/ 1339635 w 7467600"/>
              <a:gd name="connsiteY968" fmla="*/ 365517 h 6858000"/>
              <a:gd name="connsiteX969" fmla="*/ 1387469 w 7467600"/>
              <a:gd name="connsiteY969" fmla="*/ 523079 h 6858000"/>
              <a:gd name="connsiteX970" fmla="*/ 1452685 w 7467600"/>
              <a:gd name="connsiteY970" fmla="*/ 699806 h 6858000"/>
              <a:gd name="connsiteX971" fmla="*/ 1492092 w 7467600"/>
              <a:gd name="connsiteY971" fmla="*/ 800424 h 6858000"/>
              <a:gd name="connsiteX972" fmla="*/ 1455302 w 7467600"/>
              <a:gd name="connsiteY972" fmla="*/ 632913 h 6858000"/>
              <a:gd name="connsiteX973" fmla="*/ 1222336 w 7467600"/>
              <a:gd name="connsiteY973" fmla="*/ 9480 h 6858000"/>
              <a:gd name="connsiteX974" fmla="*/ 1214634 w 7467600"/>
              <a:gd name="connsiteY974" fmla="*/ 0 h 6858000"/>
              <a:gd name="connsiteX975" fmla="*/ 1289827 w 7467600"/>
              <a:gd name="connsiteY975" fmla="*/ 0 h 6858000"/>
              <a:gd name="connsiteX976" fmla="*/ 1321076 w 7467600"/>
              <a:gd name="connsiteY976" fmla="*/ 59722 h 6858000"/>
              <a:gd name="connsiteX977" fmla="*/ 1512579 w 7467600"/>
              <a:gd name="connsiteY977" fmla="*/ 626441 h 6858000"/>
              <a:gd name="connsiteX978" fmla="*/ 1506076 w 7467600"/>
              <a:gd name="connsiteY978" fmla="*/ 1089289 h 6858000"/>
              <a:gd name="connsiteX979" fmla="*/ 1486346 w 7467600"/>
              <a:gd name="connsiteY979" fmla="*/ 1079919 h 6858000"/>
              <a:gd name="connsiteX980" fmla="*/ 1070511 w 7467600"/>
              <a:gd name="connsiteY980" fmla="*/ 48609 h 6858000"/>
              <a:gd name="connsiteX981" fmla="*/ 1057230 w 7467600"/>
              <a:gd name="connsiteY981" fmla="*/ 0 h 6858000"/>
              <a:gd name="connsiteX982" fmla="*/ 43151 w 7467600"/>
              <a:gd name="connsiteY982" fmla="*/ 0 h 6858000"/>
              <a:gd name="connsiteX983" fmla="*/ 95283 w 7467600"/>
              <a:gd name="connsiteY983" fmla="*/ 0 h 6858000"/>
              <a:gd name="connsiteX984" fmla="*/ 300708 w 7467600"/>
              <a:gd name="connsiteY984" fmla="*/ 154571 h 6858000"/>
              <a:gd name="connsiteX985" fmla="*/ 530414 w 7467600"/>
              <a:gd name="connsiteY985" fmla="*/ 354673 h 6858000"/>
              <a:gd name="connsiteX986" fmla="*/ 333785 w 7467600"/>
              <a:gd name="connsiteY986" fmla="*/ 161564 h 6858000"/>
              <a:gd name="connsiteX987" fmla="*/ 147005 w 7467600"/>
              <a:gd name="connsiteY987" fmla="*/ 0 h 6858000"/>
              <a:gd name="connsiteX988" fmla="*/ 272509 w 7467600"/>
              <a:gd name="connsiteY988" fmla="*/ 0 h 6858000"/>
              <a:gd name="connsiteX989" fmla="*/ 326276 w 7467600"/>
              <a:gd name="connsiteY989" fmla="*/ 45847 h 6858000"/>
              <a:gd name="connsiteX990" fmla="*/ 823759 w 7467600"/>
              <a:gd name="connsiteY990" fmla="*/ 574145 h 6858000"/>
              <a:gd name="connsiteX991" fmla="*/ 811254 w 7467600"/>
              <a:gd name="connsiteY991" fmla="*/ 665546 h 6858000"/>
              <a:gd name="connsiteX992" fmla="*/ 154042 w 7467600"/>
              <a:gd name="connsiteY992" fmla="*/ 261522 h 6858000"/>
              <a:gd name="connsiteX993" fmla="*/ 13550 w 7467600"/>
              <a:gd name="connsiteY993" fmla="*/ 158423 h 6858000"/>
              <a:gd name="connsiteX994" fmla="*/ 0 w 7467600"/>
              <a:gd name="connsiteY994" fmla="*/ 146618 h 6858000"/>
              <a:gd name="connsiteX995" fmla="*/ 0 w 7467600"/>
              <a:gd name="connsiteY995" fmla="*/ 59161 h 6858000"/>
              <a:gd name="connsiteX996" fmla="*/ 45427 w 7467600"/>
              <a:gd name="connsiteY996" fmla="*/ 101078 h 6858000"/>
              <a:gd name="connsiteX997" fmla="*/ 630103 w 7467600"/>
              <a:gd name="connsiteY997" fmla="*/ 485885 h 6858000"/>
              <a:gd name="connsiteX998" fmla="*/ 532040 w 7467600"/>
              <a:gd name="connsiteY998" fmla="*/ 399359 h 6858000"/>
              <a:gd name="connsiteX999" fmla="*/ 517618 w 7467600"/>
              <a:gd name="connsiteY999" fmla="*/ 385726 h 6858000"/>
              <a:gd name="connsiteX1000" fmla="*/ 285074 w 7467600"/>
              <a:gd name="connsiteY1000" fmla="*/ 182755 h 6858000"/>
              <a:gd name="connsiteX1001" fmla="*/ 43151 w 7467600"/>
              <a:gd name="connsiteY100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68569 w 7467600"/>
              <a:gd name="connsiteY127" fmla="*/ 5270182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1903353 w 7467600"/>
              <a:gd name="connsiteY145" fmla="*/ 5044827 h 6858000"/>
              <a:gd name="connsiteX146" fmla="*/ 1936931 w 7467600"/>
              <a:gd name="connsiteY146" fmla="*/ 5093954 h 6858000"/>
              <a:gd name="connsiteX147" fmla="*/ 2195868 w 7467600"/>
              <a:gd name="connsiteY147" fmla="*/ 5396574 h 6858000"/>
              <a:gd name="connsiteX148" fmla="*/ 2088852 w 7467600"/>
              <a:gd name="connsiteY148" fmla="*/ 5166123 h 6858000"/>
              <a:gd name="connsiteX149" fmla="*/ 1958241 w 7467600"/>
              <a:gd name="connsiteY149" fmla="*/ 5067955 h 6858000"/>
              <a:gd name="connsiteX150" fmla="*/ 1903353 w 7467600"/>
              <a:gd name="connsiteY150" fmla="*/ 5044827 h 6858000"/>
              <a:gd name="connsiteX151" fmla="*/ 1979378 w 7467600"/>
              <a:gd name="connsiteY151" fmla="*/ 4769504 h 6858000"/>
              <a:gd name="connsiteX152" fmla="*/ 2882120 w 7467600"/>
              <a:gd name="connsiteY152" fmla="*/ 5064547 h 6858000"/>
              <a:gd name="connsiteX153" fmla="*/ 2793103 w 7467600"/>
              <a:gd name="connsiteY153" fmla="*/ 5039699 h 6858000"/>
              <a:gd name="connsiteX154" fmla="*/ 2770041 w 7467600"/>
              <a:gd name="connsiteY154" fmla="*/ 5033634 h 6858000"/>
              <a:gd name="connsiteX155" fmla="*/ 1979378 w 7467600"/>
              <a:gd name="connsiteY155" fmla="*/ 4769504 h 6858000"/>
              <a:gd name="connsiteX156" fmla="*/ 1927410 w 7467600"/>
              <a:gd name="connsiteY156" fmla="*/ 4716164 h 6858000"/>
              <a:gd name="connsiteX157" fmla="*/ 1959587 w 7467600"/>
              <a:gd name="connsiteY157" fmla="*/ 4728849 h 6858000"/>
              <a:gd name="connsiteX158" fmla="*/ 2777707 w 7467600"/>
              <a:gd name="connsiteY158" fmla="*/ 5003991 h 6858000"/>
              <a:gd name="connsiteX159" fmla="*/ 2800768 w 7467600"/>
              <a:gd name="connsiteY159" fmla="*/ 5010056 h 6858000"/>
              <a:gd name="connsiteX160" fmla="*/ 2879408 w 7467600"/>
              <a:gd name="connsiteY160" fmla="*/ 5031590 h 6858000"/>
              <a:gd name="connsiteX161" fmla="*/ 2862295 w 7467600"/>
              <a:gd name="connsiteY161" fmla="*/ 5022958 h 6858000"/>
              <a:gd name="connsiteX162" fmla="*/ 2813343 w 7467600"/>
              <a:gd name="connsiteY162" fmla="*/ 4998369 h 6858000"/>
              <a:gd name="connsiteX163" fmla="*/ 2646245 w 7467600"/>
              <a:gd name="connsiteY163" fmla="*/ 4930999 h 6858000"/>
              <a:gd name="connsiteX164" fmla="*/ 1999243 w 7467600"/>
              <a:gd name="connsiteY164" fmla="*/ 4730524 h 6858000"/>
              <a:gd name="connsiteX165" fmla="*/ 1979527 w 7467600"/>
              <a:gd name="connsiteY165" fmla="*/ 4726651 h 6858000"/>
              <a:gd name="connsiteX166" fmla="*/ 1927410 w 7467600"/>
              <a:gd name="connsiteY166" fmla="*/ 4716164 h 6858000"/>
              <a:gd name="connsiteX167" fmla="*/ 1997014 w 7467600"/>
              <a:gd name="connsiteY167" fmla="*/ 4698007 h 6858000"/>
              <a:gd name="connsiteX168" fmla="*/ 2005458 w 7467600"/>
              <a:gd name="connsiteY168" fmla="*/ 4699540 h 6858000"/>
              <a:gd name="connsiteX169" fmla="*/ 2657186 w 7467600"/>
              <a:gd name="connsiteY169" fmla="*/ 4901687 h 6858000"/>
              <a:gd name="connsiteX170" fmla="*/ 2826662 w 7467600"/>
              <a:gd name="connsiteY170" fmla="*/ 4970362 h 6858000"/>
              <a:gd name="connsiteX171" fmla="*/ 2876100 w 7467600"/>
              <a:gd name="connsiteY171" fmla="*/ 4995397 h 6858000"/>
              <a:gd name="connsiteX172" fmla="*/ 3042600 w 7467600"/>
              <a:gd name="connsiteY172" fmla="*/ 5059532 h 6858000"/>
              <a:gd name="connsiteX173" fmla="*/ 1997014 w 7467600"/>
              <a:gd name="connsiteY173" fmla="*/ 4698007 h 6858000"/>
              <a:gd name="connsiteX174" fmla="*/ 2305292 w 7467600"/>
              <a:gd name="connsiteY174" fmla="*/ 4219492 h 6858000"/>
              <a:gd name="connsiteX175" fmla="*/ 3360922 w 7467600"/>
              <a:gd name="connsiteY175" fmla="*/ 4529373 h 6858000"/>
              <a:gd name="connsiteX176" fmla="*/ 3492420 w 7467600"/>
              <a:gd name="connsiteY176" fmla="*/ 4510145 h 6858000"/>
              <a:gd name="connsiteX177" fmla="*/ 3364086 w 7467600"/>
              <a:gd name="connsiteY177" fmla="*/ 4480340 h 6858000"/>
              <a:gd name="connsiteX178" fmla="*/ 3225818 w 7467600"/>
              <a:gd name="connsiteY178" fmla="*/ 4411822 h 6858000"/>
              <a:gd name="connsiteX179" fmla="*/ 3129696 w 7467600"/>
              <a:gd name="connsiteY179" fmla="*/ 4360704 h 6858000"/>
              <a:gd name="connsiteX180" fmla="*/ 2814545 w 7467600"/>
              <a:gd name="connsiteY180" fmla="*/ 4282955 h 6858000"/>
              <a:gd name="connsiteX181" fmla="*/ 2305292 w 7467600"/>
              <a:gd name="connsiteY181" fmla="*/ 4219492 h 6858000"/>
              <a:gd name="connsiteX182" fmla="*/ 2626982 w 7467600"/>
              <a:gd name="connsiteY182" fmla="*/ 4206450 h 6858000"/>
              <a:gd name="connsiteX183" fmla="*/ 2490617 w 7467600"/>
              <a:gd name="connsiteY183" fmla="*/ 4206951 h 6858000"/>
              <a:gd name="connsiteX184" fmla="*/ 2819869 w 7467600"/>
              <a:gd name="connsiteY184" fmla="*/ 4252936 h 6858000"/>
              <a:gd name="connsiteX185" fmla="*/ 3143018 w 7467600"/>
              <a:gd name="connsiteY185" fmla="*/ 4332698 h 6858000"/>
              <a:gd name="connsiteX186" fmla="*/ 3241520 w 7467600"/>
              <a:gd name="connsiteY186" fmla="*/ 4385112 h 6858000"/>
              <a:gd name="connsiteX187" fmla="*/ 3374575 w 7467600"/>
              <a:gd name="connsiteY187" fmla="*/ 4451517 h 6858000"/>
              <a:gd name="connsiteX188" fmla="*/ 3505221 w 7467600"/>
              <a:gd name="connsiteY188" fmla="*/ 4480757 h 6858000"/>
              <a:gd name="connsiteX189" fmla="*/ 2626982 w 7467600"/>
              <a:gd name="connsiteY189" fmla="*/ 4206450 h 6858000"/>
              <a:gd name="connsiteX190" fmla="*/ 1310106 w 7467600"/>
              <a:gd name="connsiteY190" fmla="*/ 3943217 h 6858000"/>
              <a:gd name="connsiteX191" fmla="*/ 854994 w 7467600"/>
              <a:gd name="connsiteY191" fmla="*/ 4399136 h 6858000"/>
              <a:gd name="connsiteX192" fmla="*/ 742462 w 7467600"/>
              <a:gd name="connsiteY192" fmla="*/ 4594648 h 6858000"/>
              <a:gd name="connsiteX193" fmla="*/ 820602 w 7467600"/>
              <a:gd name="connsiteY193" fmla="*/ 4485915 h 6858000"/>
              <a:gd name="connsiteX194" fmla="*/ 878295 w 7467600"/>
              <a:gd name="connsiteY194" fmla="*/ 4403594 h 6858000"/>
              <a:gd name="connsiteX195" fmla="*/ 1240607 w 7467600"/>
              <a:gd name="connsiteY195" fmla="*/ 4010401 h 6858000"/>
              <a:gd name="connsiteX196" fmla="*/ 1310106 w 7467600"/>
              <a:gd name="connsiteY196" fmla="*/ 3943217 h 6858000"/>
              <a:gd name="connsiteX197" fmla="*/ 1423113 w 7467600"/>
              <a:gd name="connsiteY197" fmla="*/ 3874565 h 6858000"/>
              <a:gd name="connsiteX198" fmla="*/ 1260565 w 7467600"/>
              <a:gd name="connsiteY198" fmla="*/ 4031982 h 6858000"/>
              <a:gd name="connsiteX199" fmla="*/ 901900 w 7467600"/>
              <a:gd name="connsiteY199" fmla="*/ 4421236 h 6858000"/>
              <a:gd name="connsiteX200" fmla="*/ 845044 w 7467600"/>
              <a:gd name="connsiteY200" fmla="*/ 4502436 h 6858000"/>
              <a:gd name="connsiteX201" fmla="*/ 685926 w 7467600"/>
              <a:gd name="connsiteY201" fmla="*/ 4703069 h 6858000"/>
              <a:gd name="connsiteX202" fmla="*/ 684248 w 7467600"/>
              <a:gd name="connsiteY202" fmla="*/ 4706721 h 6858000"/>
              <a:gd name="connsiteX203" fmla="*/ 1423113 w 7467600"/>
              <a:gd name="connsiteY203" fmla="*/ 3874565 h 6858000"/>
              <a:gd name="connsiteX204" fmla="*/ 3316479 w 7467600"/>
              <a:gd name="connsiteY204" fmla="*/ 3872136 h 6858000"/>
              <a:gd name="connsiteX205" fmla="*/ 3546806 w 7467600"/>
              <a:gd name="connsiteY205" fmla="*/ 4356139 h 6858000"/>
              <a:gd name="connsiteX206" fmla="*/ 3364433 w 7467600"/>
              <a:gd name="connsiteY206" fmla="*/ 3953121 h 6858000"/>
              <a:gd name="connsiteX207" fmla="*/ 3316479 w 7467600"/>
              <a:gd name="connsiteY207" fmla="*/ 3872136 h 6858000"/>
              <a:gd name="connsiteX208" fmla="*/ 3291335 w 7467600"/>
              <a:gd name="connsiteY208" fmla="*/ 3767420 h 6858000"/>
              <a:gd name="connsiteX209" fmla="*/ 3390805 w 7467600"/>
              <a:gd name="connsiteY209" fmla="*/ 3937163 h 6858000"/>
              <a:gd name="connsiteX210" fmla="*/ 3579062 w 7467600"/>
              <a:gd name="connsiteY210" fmla="*/ 4359040 h 6858000"/>
              <a:gd name="connsiteX211" fmla="*/ 3467355 w 7467600"/>
              <a:gd name="connsiteY211" fmla="*/ 3988130 h 6858000"/>
              <a:gd name="connsiteX212" fmla="*/ 3310753 w 7467600"/>
              <a:gd name="connsiteY212" fmla="*/ 3787140 h 6858000"/>
              <a:gd name="connsiteX213" fmla="*/ 3291335 w 7467600"/>
              <a:gd name="connsiteY213" fmla="*/ 3767420 h 6858000"/>
              <a:gd name="connsiteX214" fmla="*/ 1635889 w 7467600"/>
              <a:gd name="connsiteY214" fmla="*/ 3709494 h 6858000"/>
              <a:gd name="connsiteX215" fmla="*/ 1634800 w 7467600"/>
              <a:gd name="connsiteY215" fmla="*/ 3731111 h 6858000"/>
              <a:gd name="connsiteX216" fmla="*/ 1635889 w 7467600"/>
              <a:gd name="connsiteY216" fmla="*/ 3709494 h 6858000"/>
              <a:gd name="connsiteX217" fmla="*/ 1510397 w 7467600"/>
              <a:gd name="connsiteY217" fmla="*/ 3684705 h 6858000"/>
              <a:gd name="connsiteX218" fmla="*/ 1146550 w 7467600"/>
              <a:gd name="connsiteY218" fmla="*/ 3802012 h 6858000"/>
              <a:gd name="connsiteX219" fmla="*/ 698834 w 7467600"/>
              <a:gd name="connsiteY219" fmla="*/ 3952272 h 6858000"/>
              <a:gd name="connsiteX220" fmla="*/ 34256 w 7467600"/>
              <a:gd name="connsiteY220" fmla="*/ 4347603 h 6858000"/>
              <a:gd name="connsiteX221" fmla="*/ 527241 w 7467600"/>
              <a:gd name="connsiteY221" fmla="*/ 4065078 h 6858000"/>
              <a:gd name="connsiteX222" fmla="*/ 1510397 w 7467600"/>
              <a:gd name="connsiteY222" fmla="*/ 3684705 h 6858000"/>
              <a:gd name="connsiteX223" fmla="*/ 1313114 w 7467600"/>
              <a:gd name="connsiteY223" fmla="*/ 3655216 h 6858000"/>
              <a:gd name="connsiteX224" fmla="*/ 1109304 w 7467600"/>
              <a:gd name="connsiteY224" fmla="*/ 3669030 h 6858000"/>
              <a:gd name="connsiteX225" fmla="*/ 8129 w 7467600"/>
              <a:gd name="connsiteY225" fmla="*/ 4330519 h 6858000"/>
              <a:gd name="connsiteX226" fmla="*/ 687572 w 7467600"/>
              <a:gd name="connsiteY226" fmla="*/ 3925629 h 6858000"/>
              <a:gd name="connsiteX227" fmla="*/ 1138365 w 7467600"/>
              <a:gd name="connsiteY227" fmla="*/ 3774515 h 6858000"/>
              <a:gd name="connsiteX228" fmla="*/ 1505579 w 7467600"/>
              <a:gd name="connsiteY228" fmla="*/ 3655526 h 6858000"/>
              <a:gd name="connsiteX229" fmla="*/ 1313114 w 7467600"/>
              <a:gd name="connsiteY229" fmla="*/ 3655216 h 6858000"/>
              <a:gd name="connsiteX230" fmla="*/ 3655073 w 7467600"/>
              <a:gd name="connsiteY230" fmla="*/ 3650884 h 6858000"/>
              <a:gd name="connsiteX231" fmla="*/ 3989938 w 7467600"/>
              <a:gd name="connsiteY231" fmla="*/ 3991685 h 6858000"/>
              <a:gd name="connsiteX232" fmla="*/ 4393907 w 7467600"/>
              <a:gd name="connsiteY232" fmla="*/ 4261258 h 6858000"/>
              <a:gd name="connsiteX233" fmla="*/ 4648051 w 7467600"/>
              <a:gd name="connsiteY233" fmla="*/ 4374051 h 6858000"/>
              <a:gd name="connsiteX234" fmla="*/ 4383389 w 7467600"/>
              <a:gd name="connsiteY234" fmla="*/ 4184369 h 6858000"/>
              <a:gd name="connsiteX235" fmla="*/ 4165508 w 7467600"/>
              <a:gd name="connsiteY235" fmla="*/ 4035196 h 6858000"/>
              <a:gd name="connsiteX236" fmla="*/ 4068162 w 7467600"/>
              <a:gd name="connsiteY236" fmla="*/ 3953394 h 6858000"/>
              <a:gd name="connsiteX237" fmla="*/ 3981416 w 7467600"/>
              <a:gd name="connsiteY237" fmla="*/ 3880482 h 6858000"/>
              <a:gd name="connsiteX238" fmla="*/ 3800147 w 7467600"/>
              <a:gd name="connsiteY238" fmla="*/ 3749872 h 6858000"/>
              <a:gd name="connsiteX239" fmla="*/ 3655073 w 7467600"/>
              <a:gd name="connsiteY239" fmla="*/ 3650884 h 6858000"/>
              <a:gd name="connsiteX240" fmla="*/ 3670252 w 7467600"/>
              <a:gd name="connsiteY240" fmla="*/ 3622798 h 6858000"/>
              <a:gd name="connsiteX241" fmla="*/ 3817258 w 7467600"/>
              <a:gd name="connsiteY241" fmla="*/ 3723577 h 6858000"/>
              <a:gd name="connsiteX242" fmla="*/ 4000461 w 7467600"/>
              <a:gd name="connsiteY242" fmla="*/ 3855966 h 6858000"/>
              <a:gd name="connsiteX243" fmla="*/ 4088180 w 7467600"/>
              <a:gd name="connsiteY243" fmla="*/ 3929774 h 6858000"/>
              <a:gd name="connsiteX244" fmla="*/ 4184555 w 7467600"/>
              <a:gd name="connsiteY244" fmla="*/ 4010683 h 6858000"/>
              <a:gd name="connsiteX245" fmla="*/ 4399563 w 7467600"/>
              <a:gd name="connsiteY245" fmla="*/ 4158106 h 6858000"/>
              <a:gd name="connsiteX246" fmla="*/ 4684469 w 7467600"/>
              <a:gd name="connsiteY246" fmla="*/ 4364680 h 6858000"/>
              <a:gd name="connsiteX247" fmla="*/ 4690271 w 7467600"/>
              <a:gd name="connsiteY247" fmla="*/ 4370034 h 6858000"/>
              <a:gd name="connsiteX248" fmla="*/ 4136093 w 7467600"/>
              <a:gd name="connsiteY248" fmla="*/ 3858466 h 6858000"/>
              <a:gd name="connsiteX249" fmla="*/ 3670252 w 7467600"/>
              <a:gd name="connsiteY249" fmla="*/ 3622798 h 6858000"/>
              <a:gd name="connsiteX250" fmla="*/ 4440129 w 7467600"/>
              <a:gd name="connsiteY250" fmla="*/ 3448571 h 6858000"/>
              <a:gd name="connsiteX251" fmla="*/ 4856525 w 7467600"/>
              <a:gd name="connsiteY251" fmla="*/ 3915351 h 6858000"/>
              <a:gd name="connsiteX252" fmla="*/ 5059055 w 7467600"/>
              <a:gd name="connsiteY252" fmla="*/ 4108918 h 6858000"/>
              <a:gd name="connsiteX253" fmla="*/ 5290070 w 7467600"/>
              <a:gd name="connsiteY253" fmla="*/ 4263619 h 6858000"/>
              <a:gd name="connsiteX254" fmla="*/ 4834991 w 7467600"/>
              <a:gd name="connsiteY254" fmla="*/ 3830985 h 6858000"/>
              <a:gd name="connsiteX255" fmla="*/ 4440129 w 7467600"/>
              <a:gd name="connsiteY255" fmla="*/ 3448571 h 6858000"/>
              <a:gd name="connsiteX256" fmla="*/ 4441737 w 7467600"/>
              <a:gd name="connsiteY256" fmla="*/ 3399734 h 6858000"/>
              <a:gd name="connsiteX257" fmla="*/ 4431236 w 7467600"/>
              <a:gd name="connsiteY257" fmla="*/ 3400954 h 6858000"/>
              <a:gd name="connsiteX258" fmla="*/ 4557150 w 7467600"/>
              <a:gd name="connsiteY258" fmla="*/ 3510023 h 6858000"/>
              <a:gd name="connsiteX259" fmla="*/ 4856936 w 7467600"/>
              <a:gd name="connsiteY259" fmla="*/ 3809146 h 6858000"/>
              <a:gd name="connsiteX260" fmla="*/ 5111996 w 7467600"/>
              <a:gd name="connsiteY260" fmla="*/ 4065759 h 6858000"/>
              <a:gd name="connsiteX261" fmla="*/ 5388878 w 7467600"/>
              <a:gd name="connsiteY261" fmla="*/ 4300185 h 6858000"/>
              <a:gd name="connsiteX262" fmla="*/ 5425556 w 7467600"/>
              <a:gd name="connsiteY262" fmla="*/ 4308967 h 6858000"/>
              <a:gd name="connsiteX263" fmla="*/ 4943646 w 7467600"/>
              <a:gd name="connsiteY263" fmla="*/ 3822916 h 6858000"/>
              <a:gd name="connsiteX264" fmla="*/ 4594837 w 7467600"/>
              <a:gd name="connsiteY264" fmla="*/ 3532274 h 6858000"/>
              <a:gd name="connsiteX265" fmla="*/ 4441737 w 7467600"/>
              <a:gd name="connsiteY265" fmla="*/ 3399734 h 6858000"/>
              <a:gd name="connsiteX266" fmla="*/ 5425834 w 7467600"/>
              <a:gd name="connsiteY266" fmla="*/ 3162785 h 6858000"/>
              <a:gd name="connsiteX267" fmla="*/ 5401644 w 7467600"/>
              <a:gd name="connsiteY267" fmla="*/ 3617847 h 6858000"/>
              <a:gd name="connsiteX268" fmla="*/ 5467256 w 7467600"/>
              <a:gd name="connsiteY268" fmla="*/ 4175494 h 6858000"/>
              <a:gd name="connsiteX269" fmla="*/ 5448069 w 7467600"/>
              <a:gd name="connsiteY269" fmla="*/ 3567554 h 6858000"/>
              <a:gd name="connsiteX270" fmla="*/ 5425834 w 7467600"/>
              <a:gd name="connsiteY270" fmla="*/ 3162785 h 6858000"/>
              <a:gd name="connsiteX271" fmla="*/ 1318687 w 7467600"/>
              <a:gd name="connsiteY271" fmla="*/ 3113840 h 6858000"/>
              <a:gd name="connsiteX272" fmla="*/ 1066793 w 7467600"/>
              <a:gd name="connsiteY272" fmla="*/ 3212171 h 6858000"/>
              <a:gd name="connsiteX273" fmla="*/ 993319 w 7467600"/>
              <a:gd name="connsiteY273" fmla="*/ 3247648 h 6858000"/>
              <a:gd name="connsiteX274" fmla="*/ 853081 w 7467600"/>
              <a:gd name="connsiteY274" fmla="*/ 3312410 h 6858000"/>
              <a:gd name="connsiteX275" fmla="*/ 805957 w 7467600"/>
              <a:gd name="connsiteY275" fmla="*/ 3330443 h 6858000"/>
              <a:gd name="connsiteX276" fmla="*/ 1318687 w 7467600"/>
              <a:gd name="connsiteY276" fmla="*/ 3113840 h 6858000"/>
              <a:gd name="connsiteX277" fmla="*/ 5453702 w 7467600"/>
              <a:gd name="connsiteY277" fmla="*/ 3090882 h 6858000"/>
              <a:gd name="connsiteX278" fmla="*/ 5480135 w 7467600"/>
              <a:gd name="connsiteY278" fmla="*/ 3565802 h 6858000"/>
              <a:gd name="connsiteX279" fmla="*/ 5499023 w 7467600"/>
              <a:gd name="connsiteY279" fmla="*/ 4166310 h 6858000"/>
              <a:gd name="connsiteX280" fmla="*/ 5547022 w 7467600"/>
              <a:gd name="connsiteY280" fmla="*/ 3607838 h 6858000"/>
              <a:gd name="connsiteX281" fmla="*/ 5515964 w 7467600"/>
              <a:gd name="connsiteY281" fmla="*/ 3378541 h 6858000"/>
              <a:gd name="connsiteX282" fmla="*/ 5453702 w 7467600"/>
              <a:gd name="connsiteY282" fmla="*/ 3090882 h 6858000"/>
              <a:gd name="connsiteX283" fmla="*/ 1238695 w 7467600"/>
              <a:gd name="connsiteY283" fmla="*/ 3076820 h 6858000"/>
              <a:gd name="connsiteX284" fmla="*/ 716371 w 7467600"/>
              <a:gd name="connsiteY284" fmla="*/ 3293249 h 6858000"/>
              <a:gd name="connsiteX285" fmla="*/ 579522 w 7467600"/>
              <a:gd name="connsiteY285" fmla="*/ 3371759 h 6858000"/>
              <a:gd name="connsiteX286" fmla="*/ 600288 w 7467600"/>
              <a:gd name="connsiteY286" fmla="*/ 3365555 h 6858000"/>
              <a:gd name="connsiteX287" fmla="*/ 840692 w 7467600"/>
              <a:gd name="connsiteY287" fmla="*/ 3284921 h 6858000"/>
              <a:gd name="connsiteX288" fmla="*/ 979248 w 7467600"/>
              <a:gd name="connsiteY288" fmla="*/ 3221003 h 6858000"/>
              <a:gd name="connsiteX289" fmla="*/ 1053282 w 7467600"/>
              <a:gd name="connsiteY289" fmla="*/ 3185247 h 6858000"/>
              <a:gd name="connsiteX290" fmla="*/ 1320603 w 7467600"/>
              <a:gd name="connsiteY290" fmla="*/ 3081281 h 6858000"/>
              <a:gd name="connsiteX291" fmla="*/ 1238695 w 7467600"/>
              <a:gd name="connsiteY291" fmla="*/ 3076820 h 6858000"/>
              <a:gd name="connsiteX292" fmla="*/ 5425627 w 7467600"/>
              <a:gd name="connsiteY292" fmla="*/ 2954192 h 6858000"/>
              <a:gd name="connsiteX293" fmla="*/ 5470770 w 7467600"/>
              <a:gd name="connsiteY293" fmla="*/ 3005435 h 6858000"/>
              <a:gd name="connsiteX294" fmla="*/ 5519779 w 7467600"/>
              <a:gd name="connsiteY294" fmla="*/ 4359223 h 6858000"/>
              <a:gd name="connsiteX295" fmla="*/ 5520293 w 7467600"/>
              <a:gd name="connsiteY295" fmla="*/ 4360602 h 6858000"/>
              <a:gd name="connsiteX296" fmla="*/ 5767221 w 7467600"/>
              <a:gd name="connsiteY296" fmla="*/ 4665564 h 6858000"/>
              <a:gd name="connsiteX297" fmla="*/ 6937169 w 7467600"/>
              <a:gd name="connsiteY297" fmla="*/ 4815941 h 6858000"/>
              <a:gd name="connsiteX298" fmla="*/ 6953922 w 7467600"/>
              <a:gd name="connsiteY298" fmla="*/ 4890068 h 6858000"/>
              <a:gd name="connsiteX299" fmla="*/ 6071359 w 7467600"/>
              <a:gd name="connsiteY299" fmla="*/ 4770770 h 6858000"/>
              <a:gd name="connsiteX300" fmla="*/ 6038839 w 7467600"/>
              <a:gd name="connsiteY300" fmla="*/ 4764474 h 6858000"/>
              <a:gd name="connsiteX301" fmla="*/ 6038706 w 7467600"/>
              <a:gd name="connsiteY301" fmla="*/ 4763847 h 6858000"/>
              <a:gd name="connsiteX302" fmla="*/ 6037784 w 7467600"/>
              <a:gd name="connsiteY302" fmla="*/ 4764270 h 6858000"/>
              <a:gd name="connsiteX303" fmla="*/ 6038839 w 7467600"/>
              <a:gd name="connsiteY303" fmla="*/ 4764474 h 6858000"/>
              <a:gd name="connsiteX304" fmla="*/ 6040338 w 7467600"/>
              <a:gd name="connsiteY304" fmla="*/ 4771418 h 6858000"/>
              <a:gd name="connsiteX305" fmla="*/ 6024488 w 7467600"/>
              <a:gd name="connsiteY305" fmla="*/ 4809903 h 6858000"/>
              <a:gd name="connsiteX306" fmla="*/ 5599771 w 7467600"/>
              <a:gd name="connsiteY306" fmla="*/ 5509652 h 6858000"/>
              <a:gd name="connsiteX307" fmla="*/ 5548843 w 7467600"/>
              <a:gd name="connsiteY307" fmla="*/ 5563845 h 6858000"/>
              <a:gd name="connsiteX308" fmla="*/ 5940952 w 7467600"/>
              <a:gd name="connsiteY308" fmla="*/ 6250028 h 6858000"/>
              <a:gd name="connsiteX309" fmla="*/ 6043441 w 7467600"/>
              <a:gd name="connsiteY309" fmla="*/ 6665847 h 6858000"/>
              <a:gd name="connsiteX310" fmla="*/ 6093432 w 7467600"/>
              <a:gd name="connsiteY310" fmla="*/ 6858000 h 6858000"/>
              <a:gd name="connsiteX311" fmla="*/ 6034344 w 7467600"/>
              <a:gd name="connsiteY311" fmla="*/ 6858000 h 6858000"/>
              <a:gd name="connsiteX312" fmla="*/ 6026679 w 7467600"/>
              <a:gd name="connsiteY312" fmla="*/ 6836959 h 6858000"/>
              <a:gd name="connsiteX313" fmla="*/ 5800441 w 7467600"/>
              <a:gd name="connsiteY313" fmla="*/ 6335286 h 6858000"/>
              <a:gd name="connsiteX314" fmla="*/ 5526562 w 7467600"/>
              <a:gd name="connsiteY314" fmla="*/ 5705388 h 6858000"/>
              <a:gd name="connsiteX315" fmla="*/ 5519640 w 7467600"/>
              <a:gd name="connsiteY315" fmla="*/ 5683774 h 6858000"/>
              <a:gd name="connsiteX316" fmla="*/ 5844559 w 7467600"/>
              <a:gd name="connsiteY316" fmla="*/ 6553349 h 6858000"/>
              <a:gd name="connsiteX317" fmla="*/ 5975994 w 7467600"/>
              <a:gd name="connsiteY317" fmla="*/ 6858000 h 6858000"/>
              <a:gd name="connsiteX318" fmla="*/ 5898547 w 7467600"/>
              <a:gd name="connsiteY318" fmla="*/ 6858000 h 6858000"/>
              <a:gd name="connsiteX319" fmla="*/ 5682041 w 7467600"/>
              <a:gd name="connsiteY319" fmla="*/ 6355860 h 6858000"/>
              <a:gd name="connsiteX320" fmla="*/ 5461758 w 7467600"/>
              <a:gd name="connsiteY320" fmla="*/ 5820220 h 6858000"/>
              <a:gd name="connsiteX321" fmla="*/ 5237282 w 7467600"/>
              <a:gd name="connsiteY321" fmla="*/ 6579086 h 6858000"/>
              <a:gd name="connsiteX322" fmla="*/ 5115009 w 7467600"/>
              <a:gd name="connsiteY322" fmla="*/ 6858000 h 6858000"/>
              <a:gd name="connsiteX323" fmla="*/ 5028074 w 7467600"/>
              <a:gd name="connsiteY323" fmla="*/ 6858000 h 6858000"/>
              <a:gd name="connsiteX324" fmla="*/ 5079508 w 7467600"/>
              <a:gd name="connsiteY324" fmla="*/ 6749074 h 6858000"/>
              <a:gd name="connsiteX325" fmla="*/ 5371846 w 7467600"/>
              <a:gd name="connsiteY325" fmla="*/ 5924413 h 6858000"/>
              <a:gd name="connsiteX326" fmla="*/ 5270512 w 7467600"/>
              <a:gd name="connsiteY326" fmla="*/ 6138975 h 6858000"/>
              <a:gd name="connsiteX327" fmla="*/ 5062409 w 7467600"/>
              <a:gd name="connsiteY327" fmla="*/ 6653544 h 6858000"/>
              <a:gd name="connsiteX328" fmla="*/ 5036628 w 7467600"/>
              <a:gd name="connsiteY328" fmla="*/ 6754247 h 6858000"/>
              <a:gd name="connsiteX329" fmla="*/ 5009112 w 7467600"/>
              <a:gd name="connsiteY329" fmla="*/ 6858000 h 6858000"/>
              <a:gd name="connsiteX330" fmla="*/ 4976679 w 7467600"/>
              <a:gd name="connsiteY330" fmla="*/ 6858000 h 6858000"/>
              <a:gd name="connsiteX331" fmla="*/ 5006537 w 7467600"/>
              <a:gd name="connsiteY331" fmla="*/ 6747068 h 6858000"/>
              <a:gd name="connsiteX332" fmla="*/ 5032723 w 7467600"/>
              <a:gd name="connsiteY332" fmla="*/ 6644957 h 6858000"/>
              <a:gd name="connsiteX333" fmla="*/ 5242949 w 7467600"/>
              <a:gd name="connsiteY333" fmla="*/ 6125175 h 6858000"/>
              <a:gd name="connsiteX334" fmla="*/ 5286321 w 7467600"/>
              <a:gd name="connsiteY334" fmla="*/ 6033555 h 6858000"/>
              <a:gd name="connsiteX335" fmla="*/ 5008210 w 7467600"/>
              <a:gd name="connsiteY335" fmla="*/ 6649194 h 6858000"/>
              <a:gd name="connsiteX336" fmla="*/ 4986321 w 7467600"/>
              <a:gd name="connsiteY336" fmla="*/ 6765687 h 6858000"/>
              <a:gd name="connsiteX337" fmla="*/ 4973474 w 7467600"/>
              <a:gd name="connsiteY337" fmla="*/ 6858000 h 6858000"/>
              <a:gd name="connsiteX338" fmla="*/ 4907178 w 7467600"/>
              <a:gd name="connsiteY338" fmla="*/ 6858000 h 6858000"/>
              <a:gd name="connsiteX339" fmla="*/ 4910810 w 7467600"/>
              <a:gd name="connsiteY339" fmla="*/ 6829660 h 6858000"/>
              <a:gd name="connsiteX340" fmla="*/ 4987461 w 7467600"/>
              <a:gd name="connsiteY340" fmla="*/ 6432994 h 6858000"/>
              <a:gd name="connsiteX341" fmla="*/ 5179262 w 7467600"/>
              <a:gd name="connsiteY341" fmla="*/ 6035044 h 6858000"/>
              <a:gd name="connsiteX342" fmla="*/ 4689678 w 7467600"/>
              <a:gd name="connsiteY342" fmla="*/ 6440241 h 6858000"/>
              <a:gd name="connsiteX343" fmla="*/ 4477543 w 7467600"/>
              <a:gd name="connsiteY343" fmla="*/ 6674836 h 6858000"/>
              <a:gd name="connsiteX344" fmla="*/ 4329957 w 7467600"/>
              <a:gd name="connsiteY344" fmla="*/ 6858000 h 6858000"/>
              <a:gd name="connsiteX345" fmla="*/ 4218595 w 7467600"/>
              <a:gd name="connsiteY345" fmla="*/ 6858000 h 6858000"/>
              <a:gd name="connsiteX346" fmla="*/ 4368888 w 7467600"/>
              <a:gd name="connsiteY346" fmla="*/ 6668412 h 6858000"/>
              <a:gd name="connsiteX347" fmla="*/ 4563091 w 7467600"/>
              <a:gd name="connsiteY347" fmla="*/ 6442508 h 6858000"/>
              <a:gd name="connsiteX348" fmla="*/ 5387324 w 7467600"/>
              <a:gd name="connsiteY348" fmla="*/ 5705830 h 6858000"/>
              <a:gd name="connsiteX349" fmla="*/ 5073620 w 7467600"/>
              <a:gd name="connsiteY349" fmla="*/ 5955437 h 6858000"/>
              <a:gd name="connsiteX350" fmla="*/ 4689789 w 7467600"/>
              <a:gd name="connsiteY350" fmla="*/ 6268382 h 6858000"/>
              <a:gd name="connsiteX351" fmla="*/ 4418722 w 7467600"/>
              <a:gd name="connsiteY351" fmla="*/ 6570886 h 6858000"/>
              <a:gd name="connsiteX352" fmla="*/ 4214944 w 7467600"/>
              <a:gd name="connsiteY352" fmla="*/ 6858000 h 6858000"/>
              <a:gd name="connsiteX353" fmla="*/ 4177898 w 7467600"/>
              <a:gd name="connsiteY353" fmla="*/ 6858000 h 6858000"/>
              <a:gd name="connsiteX354" fmla="*/ 4391597 w 7467600"/>
              <a:gd name="connsiteY354" fmla="*/ 6556370 h 6858000"/>
              <a:gd name="connsiteX355" fmla="*/ 4668889 w 7467600"/>
              <a:gd name="connsiteY355" fmla="*/ 6246399 h 6858000"/>
              <a:gd name="connsiteX356" fmla="*/ 5055427 w 7467600"/>
              <a:gd name="connsiteY356" fmla="*/ 5931476 h 6858000"/>
              <a:gd name="connsiteX357" fmla="*/ 5371814 w 7467600"/>
              <a:gd name="connsiteY357" fmla="*/ 5678975 h 6858000"/>
              <a:gd name="connsiteX358" fmla="*/ 4987918 w 7467600"/>
              <a:gd name="connsiteY358" fmla="*/ 5838701 h 6858000"/>
              <a:gd name="connsiteX359" fmla="*/ 4317146 w 7467600"/>
              <a:gd name="connsiteY359" fmla="*/ 6587716 h 6858000"/>
              <a:gd name="connsiteX360" fmla="*/ 4171627 w 7467600"/>
              <a:gd name="connsiteY360" fmla="*/ 6858000 h 6858000"/>
              <a:gd name="connsiteX361" fmla="*/ 4081585 w 7467600"/>
              <a:gd name="connsiteY361" fmla="*/ 6858000 h 6858000"/>
              <a:gd name="connsiteX362" fmla="*/ 4238603 w 7467600"/>
              <a:gd name="connsiteY362" fmla="*/ 6559341 h 6858000"/>
              <a:gd name="connsiteX363" fmla="*/ 4778333 w 7467600"/>
              <a:gd name="connsiteY363" fmla="*/ 5873626 h 6858000"/>
              <a:gd name="connsiteX364" fmla="*/ 5414185 w 7467600"/>
              <a:gd name="connsiteY364" fmla="*/ 5573882 h 6858000"/>
              <a:gd name="connsiteX365" fmla="*/ 5959648 w 7467600"/>
              <a:gd name="connsiteY365" fmla="*/ 4760797 h 6858000"/>
              <a:gd name="connsiteX366" fmla="*/ 5355019 w 7467600"/>
              <a:gd name="connsiteY366" fmla="*/ 4734672 h 6858000"/>
              <a:gd name="connsiteX367" fmla="*/ 5083565 w 7467600"/>
              <a:gd name="connsiteY367" fmla="*/ 5179121 h 6858000"/>
              <a:gd name="connsiteX368" fmla="*/ 4713577 w 7467600"/>
              <a:gd name="connsiteY368" fmla="*/ 5616803 h 6858000"/>
              <a:gd name="connsiteX369" fmla="*/ 3989559 w 7467600"/>
              <a:gd name="connsiteY369" fmla="*/ 6145945 h 6858000"/>
              <a:gd name="connsiteX370" fmla="*/ 3939824 w 7467600"/>
              <a:gd name="connsiteY370" fmla="*/ 6066900 h 6858000"/>
              <a:gd name="connsiteX371" fmla="*/ 4584537 w 7467600"/>
              <a:gd name="connsiteY371" fmla="*/ 5324826 h 6858000"/>
              <a:gd name="connsiteX372" fmla="*/ 5037105 w 7467600"/>
              <a:gd name="connsiteY372" fmla="*/ 5088765 h 6858000"/>
              <a:gd name="connsiteX373" fmla="*/ 5039930 w 7467600"/>
              <a:gd name="connsiteY373" fmla="*/ 5089585 h 6858000"/>
              <a:gd name="connsiteX374" fmla="*/ 5263764 w 7467600"/>
              <a:gd name="connsiteY374" fmla="*/ 4735525 h 6858000"/>
              <a:gd name="connsiteX375" fmla="*/ 4086300 w 7467600"/>
              <a:gd name="connsiteY375" fmla="*/ 4884599 h 6858000"/>
              <a:gd name="connsiteX376" fmla="*/ 4085485 w 7467600"/>
              <a:gd name="connsiteY376" fmla="*/ 4899070 h 6858000"/>
              <a:gd name="connsiteX377" fmla="*/ 3871915 w 7467600"/>
              <a:gd name="connsiteY377" fmla="*/ 5253645 h 6858000"/>
              <a:gd name="connsiteX378" fmla="*/ 3799374 w 7467600"/>
              <a:gd name="connsiteY378" fmla="*/ 5466127 h 6858000"/>
              <a:gd name="connsiteX379" fmla="*/ 3498850 w 7467600"/>
              <a:gd name="connsiteY379" fmla="*/ 6661888 h 6858000"/>
              <a:gd name="connsiteX380" fmla="*/ 3399216 w 7467600"/>
              <a:gd name="connsiteY380" fmla="*/ 6858000 h 6858000"/>
              <a:gd name="connsiteX381" fmla="*/ 3303688 w 7467600"/>
              <a:gd name="connsiteY381" fmla="*/ 6858000 h 6858000"/>
              <a:gd name="connsiteX382" fmla="*/ 3391774 w 7467600"/>
              <a:gd name="connsiteY382" fmla="*/ 6697181 h 6858000"/>
              <a:gd name="connsiteX383" fmla="*/ 3735540 w 7467600"/>
              <a:gd name="connsiteY383" fmla="*/ 5546923 h 6858000"/>
              <a:gd name="connsiteX384" fmla="*/ 3729438 w 7467600"/>
              <a:gd name="connsiteY384" fmla="*/ 5569058 h 6858000"/>
              <a:gd name="connsiteX385" fmla="*/ 3707782 w 7467600"/>
              <a:gd name="connsiteY385" fmla="*/ 5644908 h 6858000"/>
              <a:gd name="connsiteX386" fmla="*/ 3583827 w 7467600"/>
              <a:gd name="connsiteY386" fmla="*/ 6039215 h 6858000"/>
              <a:gd name="connsiteX387" fmla="*/ 3547861 w 7467600"/>
              <a:gd name="connsiteY387" fmla="*/ 6129609 h 6858000"/>
              <a:gd name="connsiteX388" fmla="*/ 3490905 w 7467600"/>
              <a:gd name="connsiteY388" fmla="*/ 6277660 h 6858000"/>
              <a:gd name="connsiteX389" fmla="*/ 3455859 w 7467600"/>
              <a:gd name="connsiteY389" fmla="*/ 6391301 h 6858000"/>
              <a:gd name="connsiteX390" fmla="*/ 3429112 w 7467600"/>
              <a:gd name="connsiteY390" fmla="*/ 6479469 h 6858000"/>
              <a:gd name="connsiteX391" fmla="*/ 3304862 w 7467600"/>
              <a:gd name="connsiteY391" fmla="*/ 6796476 h 6858000"/>
              <a:gd name="connsiteX392" fmla="*/ 3276071 w 7467600"/>
              <a:gd name="connsiteY392" fmla="*/ 6858000 h 6858000"/>
              <a:gd name="connsiteX393" fmla="*/ 3240805 w 7467600"/>
              <a:gd name="connsiteY393" fmla="*/ 6858000 h 6858000"/>
              <a:gd name="connsiteX394" fmla="*/ 3275917 w 7467600"/>
              <a:gd name="connsiteY394" fmla="*/ 6783192 h 6858000"/>
              <a:gd name="connsiteX395" fmla="*/ 3399358 w 7467600"/>
              <a:gd name="connsiteY395" fmla="*/ 6469011 h 6858000"/>
              <a:gd name="connsiteX396" fmla="*/ 3425650 w 7467600"/>
              <a:gd name="connsiteY396" fmla="*/ 6381333 h 6858000"/>
              <a:gd name="connsiteX397" fmla="*/ 3460661 w 7467600"/>
              <a:gd name="connsiteY397" fmla="*/ 6266763 h 6858000"/>
              <a:gd name="connsiteX398" fmla="*/ 3518021 w 7467600"/>
              <a:gd name="connsiteY398" fmla="*/ 6117298 h 6858000"/>
              <a:gd name="connsiteX399" fmla="*/ 3554035 w 7467600"/>
              <a:gd name="connsiteY399" fmla="*/ 6027832 h 6858000"/>
              <a:gd name="connsiteX400" fmla="*/ 3677174 w 7467600"/>
              <a:gd name="connsiteY400" fmla="*/ 5636351 h 6858000"/>
              <a:gd name="connsiteX401" fmla="*/ 3698819 w 7467600"/>
              <a:gd name="connsiteY401" fmla="*/ 5560503 h 6858000"/>
              <a:gd name="connsiteX402" fmla="*/ 3702094 w 7467600"/>
              <a:gd name="connsiteY402" fmla="*/ 5549194 h 6858000"/>
              <a:gd name="connsiteX403" fmla="*/ 3398355 w 7467600"/>
              <a:gd name="connsiteY403" fmla="*/ 6094603 h 6858000"/>
              <a:gd name="connsiteX404" fmla="*/ 3193941 w 7467600"/>
              <a:gd name="connsiteY404" fmla="*/ 6798775 h 6858000"/>
              <a:gd name="connsiteX405" fmla="*/ 3184140 w 7467600"/>
              <a:gd name="connsiteY405" fmla="*/ 6858000 h 6858000"/>
              <a:gd name="connsiteX406" fmla="*/ 3099978 w 7467600"/>
              <a:gd name="connsiteY406" fmla="*/ 6858000 h 6858000"/>
              <a:gd name="connsiteX407" fmla="*/ 3101556 w 7467600"/>
              <a:gd name="connsiteY407" fmla="*/ 6843337 h 6858000"/>
              <a:gd name="connsiteX408" fmla="*/ 3370162 w 7467600"/>
              <a:gd name="connsiteY408" fmla="*/ 5785550 h 6858000"/>
              <a:gd name="connsiteX409" fmla="*/ 3746477 w 7467600"/>
              <a:gd name="connsiteY409" fmla="*/ 5377889 h 6858000"/>
              <a:gd name="connsiteX410" fmla="*/ 3863399 w 7467600"/>
              <a:gd name="connsiteY410" fmla="*/ 5087257 h 6858000"/>
              <a:gd name="connsiteX411" fmla="*/ 3968712 w 7467600"/>
              <a:gd name="connsiteY411" fmla="*/ 4913989 h 6858000"/>
              <a:gd name="connsiteX412" fmla="*/ 2792390 w 7467600"/>
              <a:gd name="connsiteY412" fmla="*/ 5382974 h 6858000"/>
              <a:gd name="connsiteX413" fmla="*/ 2714982 w 7467600"/>
              <a:gd name="connsiteY413" fmla="*/ 5427051 h 6858000"/>
              <a:gd name="connsiteX414" fmla="*/ 2813361 w 7467600"/>
              <a:gd name="connsiteY414" fmla="*/ 6023912 h 6858000"/>
              <a:gd name="connsiteX415" fmla="*/ 2688430 w 7467600"/>
              <a:gd name="connsiteY415" fmla="*/ 6801564 h 6858000"/>
              <a:gd name="connsiteX416" fmla="*/ 2629626 w 7467600"/>
              <a:gd name="connsiteY416" fmla="*/ 6763394 h 6858000"/>
              <a:gd name="connsiteX417" fmla="*/ 2565328 w 7467600"/>
              <a:gd name="connsiteY417" fmla="*/ 5516399 h 6858000"/>
              <a:gd name="connsiteX418" fmla="*/ 1922999 w 7467600"/>
              <a:gd name="connsiteY418" fmla="*/ 5980343 h 6858000"/>
              <a:gd name="connsiteX419" fmla="*/ 1950261 w 7467600"/>
              <a:gd name="connsiteY419" fmla="*/ 6405858 h 6858000"/>
              <a:gd name="connsiteX420" fmla="*/ 2365554 w 7467600"/>
              <a:gd name="connsiteY420" fmla="*/ 6759107 h 6858000"/>
              <a:gd name="connsiteX421" fmla="*/ 2424142 w 7467600"/>
              <a:gd name="connsiteY421" fmla="*/ 6858000 h 6858000"/>
              <a:gd name="connsiteX422" fmla="*/ 2395994 w 7467600"/>
              <a:gd name="connsiteY422" fmla="*/ 6858000 h 6858000"/>
              <a:gd name="connsiteX423" fmla="*/ 2392863 w 7467600"/>
              <a:gd name="connsiteY423" fmla="*/ 6852964 h 6858000"/>
              <a:gd name="connsiteX424" fmla="*/ 2017589 w 7467600"/>
              <a:gd name="connsiteY424" fmla="*/ 6493982 h 6858000"/>
              <a:gd name="connsiteX425" fmla="*/ 2147336 w 7467600"/>
              <a:gd name="connsiteY425" fmla="*/ 6594052 h 6858000"/>
              <a:gd name="connsiteX426" fmla="*/ 2207047 w 7467600"/>
              <a:gd name="connsiteY426" fmla="*/ 6654540 h 6858000"/>
              <a:gd name="connsiteX427" fmla="*/ 2299106 w 7467600"/>
              <a:gd name="connsiteY427" fmla="*/ 6778931 h 6858000"/>
              <a:gd name="connsiteX428" fmla="*/ 2314430 w 7467600"/>
              <a:gd name="connsiteY428" fmla="*/ 6801144 h 6858000"/>
              <a:gd name="connsiteX429" fmla="*/ 2352406 w 7467600"/>
              <a:gd name="connsiteY429" fmla="*/ 6858000 h 6858000"/>
              <a:gd name="connsiteX430" fmla="*/ 2314492 w 7467600"/>
              <a:gd name="connsiteY430" fmla="*/ 6858000 h 6858000"/>
              <a:gd name="connsiteX431" fmla="*/ 2288095 w 7467600"/>
              <a:gd name="connsiteY431" fmla="*/ 6818030 h 6858000"/>
              <a:gd name="connsiteX432" fmla="*/ 2272768 w 7467600"/>
              <a:gd name="connsiteY432" fmla="*/ 6795822 h 6858000"/>
              <a:gd name="connsiteX433" fmla="*/ 2182715 w 7467600"/>
              <a:gd name="connsiteY433" fmla="*/ 6675071 h 6858000"/>
              <a:gd name="connsiteX434" fmla="*/ 2032061 w 7467600"/>
              <a:gd name="connsiteY434" fmla="*/ 6541380 h 6858000"/>
              <a:gd name="connsiteX435" fmla="*/ 2257220 w 7467600"/>
              <a:gd name="connsiteY435" fmla="*/ 6826257 h 6858000"/>
              <a:gd name="connsiteX436" fmla="*/ 2281324 w 7467600"/>
              <a:gd name="connsiteY436" fmla="*/ 6858000 h 6858000"/>
              <a:gd name="connsiteX437" fmla="*/ 2242860 w 7467600"/>
              <a:gd name="connsiteY437" fmla="*/ 6858000 h 6858000"/>
              <a:gd name="connsiteX438" fmla="*/ 2232818 w 7467600"/>
              <a:gd name="connsiteY438" fmla="*/ 6844926 h 6858000"/>
              <a:gd name="connsiteX439" fmla="*/ 1990172 w 7467600"/>
              <a:gd name="connsiteY439" fmla="*/ 6542121 h 6858000"/>
              <a:gd name="connsiteX440" fmla="*/ 2124090 w 7467600"/>
              <a:gd name="connsiteY440" fmla="*/ 6761017 h 6858000"/>
              <a:gd name="connsiteX441" fmla="*/ 2200380 w 7467600"/>
              <a:gd name="connsiteY441" fmla="*/ 6858000 h 6858000"/>
              <a:gd name="connsiteX442" fmla="*/ 2147507 w 7467600"/>
              <a:gd name="connsiteY442" fmla="*/ 6858000 h 6858000"/>
              <a:gd name="connsiteX443" fmla="*/ 2070668 w 7467600"/>
              <a:gd name="connsiteY443" fmla="*/ 6761520 h 6858000"/>
              <a:gd name="connsiteX444" fmla="*/ 1975142 w 7467600"/>
              <a:gd name="connsiteY444" fmla="*/ 6585570 h 6858000"/>
              <a:gd name="connsiteX445" fmla="*/ 2050035 w 7467600"/>
              <a:gd name="connsiteY445" fmla="*/ 6813345 h 6858000"/>
              <a:gd name="connsiteX446" fmla="*/ 2063025 w 7467600"/>
              <a:gd name="connsiteY446" fmla="*/ 6858000 h 6858000"/>
              <a:gd name="connsiteX447" fmla="*/ 2021675 w 7467600"/>
              <a:gd name="connsiteY447" fmla="*/ 6858000 h 6858000"/>
              <a:gd name="connsiteX448" fmla="*/ 2019308 w 7467600"/>
              <a:gd name="connsiteY448" fmla="*/ 6847118 h 6858000"/>
              <a:gd name="connsiteX449" fmla="*/ 1938835 w 7467600"/>
              <a:gd name="connsiteY449" fmla="*/ 6551160 h 6858000"/>
              <a:gd name="connsiteX450" fmla="*/ 1953230 w 7467600"/>
              <a:gd name="connsiteY450" fmla="*/ 6759699 h 6858000"/>
              <a:gd name="connsiteX451" fmla="*/ 1956763 w 7467600"/>
              <a:gd name="connsiteY451" fmla="*/ 6778191 h 6858000"/>
              <a:gd name="connsiteX452" fmla="*/ 1967925 w 7467600"/>
              <a:gd name="connsiteY452" fmla="*/ 6858000 h 6858000"/>
              <a:gd name="connsiteX453" fmla="*/ 1936622 w 7467600"/>
              <a:gd name="connsiteY453" fmla="*/ 6858000 h 6858000"/>
              <a:gd name="connsiteX454" fmla="*/ 1926261 w 7467600"/>
              <a:gd name="connsiteY454" fmla="*/ 6784064 h 6858000"/>
              <a:gd name="connsiteX455" fmla="*/ 1922724 w 7467600"/>
              <a:gd name="connsiteY455" fmla="*/ 6765577 h 6858000"/>
              <a:gd name="connsiteX456" fmla="*/ 1904650 w 7467600"/>
              <a:gd name="connsiteY456" fmla="*/ 6639616 h 6858000"/>
              <a:gd name="connsiteX457" fmla="*/ 1885273 w 7467600"/>
              <a:gd name="connsiteY457" fmla="*/ 6858000 h 6858000"/>
              <a:gd name="connsiteX458" fmla="*/ 1854363 w 7467600"/>
              <a:gd name="connsiteY458" fmla="*/ 6858000 h 6858000"/>
              <a:gd name="connsiteX459" fmla="*/ 1880391 w 7467600"/>
              <a:gd name="connsiteY459" fmla="*/ 6603796 h 6858000"/>
              <a:gd name="connsiteX460" fmla="*/ 1818273 w 7467600"/>
              <a:gd name="connsiteY460" fmla="*/ 6715729 h 6858000"/>
              <a:gd name="connsiteX461" fmla="*/ 1794691 w 7467600"/>
              <a:gd name="connsiteY461" fmla="*/ 6843239 h 6858000"/>
              <a:gd name="connsiteX462" fmla="*/ 1794914 w 7467600"/>
              <a:gd name="connsiteY462" fmla="*/ 6858000 h 6858000"/>
              <a:gd name="connsiteX463" fmla="*/ 1746128 w 7467600"/>
              <a:gd name="connsiteY463" fmla="*/ 6858000 h 6858000"/>
              <a:gd name="connsiteX464" fmla="*/ 1753934 w 7467600"/>
              <a:gd name="connsiteY464" fmla="*/ 6724796 h 6858000"/>
              <a:gd name="connsiteX465" fmla="*/ 1792053 w 7467600"/>
              <a:gd name="connsiteY465" fmla="*/ 6572396 h 6858000"/>
              <a:gd name="connsiteX466" fmla="*/ 1862248 w 7467600"/>
              <a:gd name="connsiteY466" fmla="*/ 6266397 h 6858000"/>
              <a:gd name="connsiteX467" fmla="*/ 1862250 w 7467600"/>
              <a:gd name="connsiteY467" fmla="*/ 6033531 h 6858000"/>
              <a:gd name="connsiteX468" fmla="*/ 1211999 w 7467600"/>
              <a:gd name="connsiteY468" fmla="*/ 6683610 h 6858000"/>
              <a:gd name="connsiteX469" fmla="*/ 1213266 w 7467600"/>
              <a:gd name="connsiteY469" fmla="*/ 6691947 h 6858000"/>
              <a:gd name="connsiteX470" fmla="*/ 1203370 w 7467600"/>
              <a:gd name="connsiteY470" fmla="*/ 6850676 h 6858000"/>
              <a:gd name="connsiteX471" fmla="*/ 1203671 w 7467600"/>
              <a:gd name="connsiteY471" fmla="*/ 6858000 h 6858000"/>
              <a:gd name="connsiteX472" fmla="*/ 1143180 w 7467600"/>
              <a:gd name="connsiteY472" fmla="*/ 6858000 h 6858000"/>
              <a:gd name="connsiteX473" fmla="*/ 1142176 w 7467600"/>
              <a:gd name="connsiteY473" fmla="*/ 6766045 h 6858000"/>
              <a:gd name="connsiteX474" fmla="*/ 1067484 w 7467600"/>
              <a:gd name="connsiteY474" fmla="*/ 6858000 h 6858000"/>
              <a:gd name="connsiteX475" fmla="*/ 953928 w 7467600"/>
              <a:gd name="connsiteY475" fmla="*/ 6858000 h 6858000"/>
              <a:gd name="connsiteX476" fmla="*/ 959715 w 7467600"/>
              <a:gd name="connsiteY476" fmla="*/ 6850185 h 6858000"/>
              <a:gd name="connsiteX477" fmla="*/ 1483788 w 7467600"/>
              <a:gd name="connsiteY477" fmla="*/ 6259174 h 6858000"/>
              <a:gd name="connsiteX478" fmla="*/ 1100671 w 7467600"/>
              <a:gd name="connsiteY478" fmla="*/ 6252137 h 6858000"/>
              <a:gd name="connsiteX479" fmla="*/ 1090144 w 7467600"/>
              <a:gd name="connsiteY479" fmla="*/ 6256748 h 6858000"/>
              <a:gd name="connsiteX480" fmla="*/ 1095872 w 7467600"/>
              <a:gd name="connsiteY480" fmla="*/ 6271892 h 6858000"/>
              <a:gd name="connsiteX481" fmla="*/ 262785 w 7467600"/>
              <a:gd name="connsiteY481" fmla="*/ 6845450 h 6858000"/>
              <a:gd name="connsiteX482" fmla="*/ 209968 w 7467600"/>
              <a:gd name="connsiteY482" fmla="*/ 6770713 h 6858000"/>
              <a:gd name="connsiteX483" fmla="*/ 873460 w 7467600"/>
              <a:gd name="connsiteY483" fmla="*/ 6253768 h 6858000"/>
              <a:gd name="connsiteX484" fmla="*/ 192686 w 7467600"/>
              <a:gd name="connsiteY484" fmla="*/ 5849257 h 6858000"/>
              <a:gd name="connsiteX485" fmla="*/ 4696 w 7467600"/>
              <a:gd name="connsiteY485" fmla="*/ 5697668 h 6858000"/>
              <a:gd name="connsiteX486" fmla="*/ 0 w 7467600"/>
              <a:gd name="connsiteY486" fmla="*/ 5689984 h 6858000"/>
              <a:gd name="connsiteX487" fmla="*/ 0 w 7467600"/>
              <a:gd name="connsiteY487" fmla="*/ 5513472 h 6858000"/>
              <a:gd name="connsiteX488" fmla="*/ 174101 w 7467600"/>
              <a:gd name="connsiteY488" fmla="*/ 5620277 h 6858000"/>
              <a:gd name="connsiteX489" fmla="*/ 891800 w 7467600"/>
              <a:gd name="connsiteY489" fmla="*/ 6036935 h 6858000"/>
              <a:gd name="connsiteX490" fmla="*/ 1072219 w 7467600"/>
              <a:gd name="connsiteY490" fmla="*/ 6169443 h 6858000"/>
              <a:gd name="connsiteX491" fmla="*/ 1074117 w 7467600"/>
              <a:gd name="connsiteY491" fmla="*/ 6170301 h 6858000"/>
              <a:gd name="connsiteX492" fmla="*/ 1083114 w 7467600"/>
              <a:gd name="connsiteY492" fmla="*/ 6174131 h 6858000"/>
              <a:gd name="connsiteX493" fmla="*/ 1543010 w 7467600"/>
              <a:gd name="connsiteY493" fmla="*/ 6191140 h 6858000"/>
              <a:gd name="connsiteX494" fmla="*/ 1551080 w 7467600"/>
              <a:gd name="connsiteY494" fmla="*/ 6195006 h 6858000"/>
              <a:gd name="connsiteX495" fmla="*/ 2345443 w 7467600"/>
              <a:gd name="connsiteY495" fmla="*/ 5549882 h 6858000"/>
              <a:gd name="connsiteX496" fmla="*/ 1721499 w 7467600"/>
              <a:gd name="connsiteY496" fmla="*/ 5599969 h 6858000"/>
              <a:gd name="connsiteX497" fmla="*/ 767716 w 7467600"/>
              <a:gd name="connsiteY497" fmla="*/ 5472768 h 6858000"/>
              <a:gd name="connsiteX498" fmla="*/ 722147 w 7467600"/>
              <a:gd name="connsiteY498" fmla="*/ 5393091 h 6858000"/>
              <a:gd name="connsiteX499" fmla="*/ 1485552 w 7467600"/>
              <a:gd name="connsiteY499" fmla="*/ 5313202 h 6858000"/>
              <a:gd name="connsiteX500" fmla="*/ 2143004 w 7467600"/>
              <a:gd name="connsiteY500" fmla="*/ 5402420 h 6858000"/>
              <a:gd name="connsiteX501" fmla="*/ 1933391 w 7467600"/>
              <a:gd name="connsiteY501" fmla="*/ 5156971 h 6858000"/>
              <a:gd name="connsiteX502" fmla="*/ 1827118 w 7467600"/>
              <a:gd name="connsiteY502" fmla="*/ 4968410 h 6858000"/>
              <a:gd name="connsiteX503" fmla="*/ 1837349 w 7467600"/>
              <a:gd name="connsiteY503" fmla="*/ 4956357 h 6858000"/>
              <a:gd name="connsiteX504" fmla="*/ 2162835 w 7467600"/>
              <a:gd name="connsiteY504" fmla="*/ 5187853 h 6858000"/>
              <a:gd name="connsiteX505" fmla="*/ 2257167 w 7467600"/>
              <a:gd name="connsiteY505" fmla="*/ 5462123 h 6858000"/>
              <a:gd name="connsiteX506" fmla="*/ 2261598 w 7467600"/>
              <a:gd name="connsiteY506" fmla="*/ 5467998 h 6858000"/>
              <a:gd name="connsiteX507" fmla="*/ 2437177 w 7467600"/>
              <a:gd name="connsiteY507" fmla="*/ 5479608 h 6858000"/>
              <a:gd name="connsiteX508" fmla="*/ 2445247 w 7467600"/>
              <a:gd name="connsiteY508" fmla="*/ 5483476 h 6858000"/>
              <a:gd name="connsiteX509" fmla="*/ 2743626 w 7467600"/>
              <a:gd name="connsiteY509" fmla="*/ 5304819 h 6858000"/>
              <a:gd name="connsiteX510" fmla="*/ 3048102 w 7467600"/>
              <a:gd name="connsiteY510" fmla="*/ 5150595 h 6858000"/>
              <a:gd name="connsiteX511" fmla="*/ 1799414 w 7467600"/>
              <a:gd name="connsiteY511" fmla="*/ 4694732 h 6858000"/>
              <a:gd name="connsiteX512" fmla="*/ 1771735 w 7467600"/>
              <a:gd name="connsiteY512" fmla="*/ 4619929 h 6858000"/>
              <a:gd name="connsiteX513" fmla="*/ 3104273 w 7467600"/>
              <a:gd name="connsiteY513" fmla="*/ 5076159 h 6858000"/>
              <a:gd name="connsiteX514" fmla="*/ 3113245 w 7467600"/>
              <a:gd name="connsiteY514" fmla="*/ 5090705 h 6858000"/>
              <a:gd name="connsiteX515" fmla="*/ 3126294 w 7467600"/>
              <a:gd name="connsiteY515" fmla="*/ 5114400 h 6858000"/>
              <a:gd name="connsiteX516" fmla="*/ 3937433 w 7467600"/>
              <a:gd name="connsiteY516" fmla="*/ 4830473 h 6858000"/>
              <a:gd name="connsiteX517" fmla="*/ 3590475 w 7467600"/>
              <a:gd name="connsiteY517" fmla="*/ 4597974 h 6858000"/>
              <a:gd name="connsiteX518" fmla="*/ 3100264 w 7467600"/>
              <a:gd name="connsiteY518" fmla="*/ 4579845 h 6858000"/>
              <a:gd name="connsiteX519" fmla="*/ 2183576 w 7467600"/>
              <a:gd name="connsiteY519" fmla="*/ 4227150 h 6858000"/>
              <a:gd name="connsiteX520" fmla="*/ 2151029 w 7467600"/>
              <a:gd name="connsiteY520" fmla="*/ 4146947 h 6858000"/>
              <a:gd name="connsiteX521" fmla="*/ 3563434 w 7467600"/>
              <a:gd name="connsiteY521" fmla="*/ 4469115 h 6858000"/>
              <a:gd name="connsiteX522" fmla="*/ 3177952 w 7467600"/>
              <a:gd name="connsiteY522" fmla="*/ 3657386 h 6858000"/>
              <a:gd name="connsiteX523" fmla="*/ 3189263 w 7467600"/>
              <a:gd name="connsiteY523" fmla="*/ 3625726 h 6858000"/>
              <a:gd name="connsiteX524" fmla="*/ 3560912 w 7467600"/>
              <a:gd name="connsiteY524" fmla="*/ 4079863 h 6858000"/>
              <a:gd name="connsiteX525" fmla="*/ 3626636 w 7467600"/>
              <a:gd name="connsiteY525" fmla="*/ 4512230 h 6858000"/>
              <a:gd name="connsiteX526" fmla="*/ 3653088 w 7467600"/>
              <a:gd name="connsiteY526" fmla="*/ 4521417 h 6858000"/>
              <a:gd name="connsiteX527" fmla="*/ 3988128 w 7467600"/>
              <a:gd name="connsiteY527" fmla="*/ 4817267 h 6858000"/>
              <a:gd name="connsiteX528" fmla="*/ 4830582 w 7467600"/>
              <a:gd name="connsiteY528" fmla="*/ 4676000 h 6858000"/>
              <a:gd name="connsiteX529" fmla="*/ 4830100 w 7467600"/>
              <a:gd name="connsiteY529" fmla="*/ 4675554 h 6858000"/>
              <a:gd name="connsiteX530" fmla="*/ 4036318 w 7467600"/>
              <a:gd name="connsiteY530" fmla="*/ 4147013 h 6858000"/>
              <a:gd name="connsiteX531" fmla="*/ 3432098 w 7467600"/>
              <a:gd name="connsiteY531" fmla="*/ 3537312 h 6858000"/>
              <a:gd name="connsiteX532" fmla="*/ 3446761 w 7467600"/>
              <a:gd name="connsiteY532" fmla="*/ 3461278 h 6858000"/>
              <a:gd name="connsiteX533" fmla="*/ 4419733 w 7467600"/>
              <a:gd name="connsiteY533" fmla="*/ 3963555 h 6858000"/>
              <a:gd name="connsiteX534" fmla="*/ 4781371 w 7467600"/>
              <a:gd name="connsiteY534" fmla="*/ 4458604 h 6858000"/>
              <a:gd name="connsiteX535" fmla="*/ 4780440 w 7467600"/>
              <a:gd name="connsiteY535" fmla="*/ 4470290 h 6858000"/>
              <a:gd name="connsiteX536" fmla="*/ 4898954 w 7467600"/>
              <a:gd name="connsiteY536" fmla="*/ 4662092 h 6858000"/>
              <a:gd name="connsiteX537" fmla="*/ 4900699 w 7467600"/>
              <a:gd name="connsiteY537" fmla="*/ 4670867 h 6858000"/>
              <a:gd name="connsiteX538" fmla="*/ 5714511 w 7467600"/>
              <a:gd name="connsiteY538" fmla="*/ 4663483 h 6858000"/>
              <a:gd name="connsiteX539" fmla="*/ 5464793 w 7467600"/>
              <a:gd name="connsiteY539" fmla="*/ 4393556 h 6858000"/>
              <a:gd name="connsiteX540" fmla="*/ 5461897 w 7467600"/>
              <a:gd name="connsiteY540" fmla="*/ 4390879 h 6858000"/>
              <a:gd name="connsiteX541" fmla="*/ 4294126 w 7467600"/>
              <a:gd name="connsiteY541" fmla="*/ 3303048 h 6858000"/>
              <a:gd name="connsiteX542" fmla="*/ 4305321 w 7467600"/>
              <a:gd name="connsiteY542" fmla="*/ 3256953 h 6858000"/>
              <a:gd name="connsiteX543" fmla="*/ 4949299 w 7467600"/>
              <a:gd name="connsiteY543" fmla="*/ 3766336 h 6858000"/>
              <a:gd name="connsiteX544" fmla="*/ 5291452 w 7467600"/>
              <a:gd name="connsiteY544" fmla="*/ 4076801 h 6858000"/>
              <a:gd name="connsiteX545" fmla="*/ 5434998 w 7467600"/>
              <a:gd name="connsiteY545" fmla="*/ 4254100 h 6858000"/>
              <a:gd name="connsiteX546" fmla="*/ 5351015 w 7467600"/>
              <a:gd name="connsiteY546" fmla="*/ 3760989 h 6858000"/>
              <a:gd name="connsiteX547" fmla="*/ 5413780 w 7467600"/>
              <a:gd name="connsiteY547" fmla="*/ 2966265 h 6858000"/>
              <a:gd name="connsiteX548" fmla="*/ 5425627 w 7467600"/>
              <a:gd name="connsiteY548" fmla="*/ 2954192 h 6858000"/>
              <a:gd name="connsiteX549" fmla="*/ 6604735 w 7467600"/>
              <a:gd name="connsiteY549" fmla="*/ 2041381 h 6858000"/>
              <a:gd name="connsiteX550" fmla="*/ 7204487 w 7467600"/>
              <a:gd name="connsiteY550" fmla="*/ 2742112 h 6858000"/>
              <a:gd name="connsiteX551" fmla="*/ 7131592 w 7467600"/>
              <a:gd name="connsiteY551" fmla="*/ 2672096 h 6858000"/>
              <a:gd name="connsiteX552" fmla="*/ 6996344 w 7467600"/>
              <a:gd name="connsiteY552" fmla="*/ 2518310 h 6858000"/>
              <a:gd name="connsiteX553" fmla="*/ 6735495 w 7467600"/>
              <a:gd name="connsiteY553" fmla="*/ 2196890 h 6858000"/>
              <a:gd name="connsiteX554" fmla="*/ 6721901 w 7467600"/>
              <a:gd name="connsiteY554" fmla="*/ 2179274 h 6858000"/>
              <a:gd name="connsiteX555" fmla="*/ 6604735 w 7467600"/>
              <a:gd name="connsiteY555" fmla="*/ 2041381 h 6858000"/>
              <a:gd name="connsiteX556" fmla="*/ 6591670 w 7467600"/>
              <a:gd name="connsiteY556" fmla="*/ 1988277 h 6858000"/>
              <a:gd name="connsiteX557" fmla="*/ 6747349 w 7467600"/>
              <a:gd name="connsiteY557" fmla="*/ 2160069 h 6858000"/>
              <a:gd name="connsiteX558" fmla="*/ 6760943 w 7467600"/>
              <a:gd name="connsiteY558" fmla="*/ 2177686 h 6858000"/>
              <a:gd name="connsiteX559" fmla="*/ 7021065 w 7467600"/>
              <a:gd name="connsiteY559" fmla="*/ 2498102 h 6858000"/>
              <a:gd name="connsiteX560" fmla="*/ 7155223 w 7467600"/>
              <a:gd name="connsiteY560" fmla="*/ 2650386 h 6858000"/>
              <a:gd name="connsiteX561" fmla="*/ 7203167 w 7467600"/>
              <a:gd name="connsiteY561" fmla="*/ 2697288 h 6858000"/>
              <a:gd name="connsiteX562" fmla="*/ 6937703 w 7467600"/>
              <a:gd name="connsiteY562" fmla="*/ 2321981 h 6858000"/>
              <a:gd name="connsiteX563" fmla="*/ 6591670 w 7467600"/>
              <a:gd name="connsiteY563" fmla="*/ 1988277 h 6858000"/>
              <a:gd name="connsiteX564" fmla="*/ 5798671 w 7467600"/>
              <a:gd name="connsiteY564" fmla="*/ 1981601 h 6858000"/>
              <a:gd name="connsiteX565" fmla="*/ 5754709 w 7467600"/>
              <a:gd name="connsiteY565" fmla="*/ 2071454 h 6858000"/>
              <a:gd name="connsiteX566" fmla="*/ 5763044 w 7467600"/>
              <a:gd name="connsiteY566" fmla="*/ 2842206 h 6858000"/>
              <a:gd name="connsiteX567" fmla="*/ 5764974 w 7467600"/>
              <a:gd name="connsiteY567" fmla="*/ 2799609 h 6858000"/>
              <a:gd name="connsiteX568" fmla="*/ 5767665 w 7467600"/>
              <a:gd name="connsiteY568" fmla="*/ 2666409 h 6858000"/>
              <a:gd name="connsiteX569" fmla="*/ 5763055 w 7467600"/>
              <a:gd name="connsiteY569" fmla="*/ 2579705 h 6858000"/>
              <a:gd name="connsiteX570" fmla="*/ 5758079 w 7467600"/>
              <a:gd name="connsiteY570" fmla="*/ 2492508 h 6858000"/>
              <a:gd name="connsiteX571" fmla="*/ 5779325 w 7467600"/>
              <a:gd name="connsiteY571" fmla="*/ 2197069 h 6858000"/>
              <a:gd name="connsiteX572" fmla="*/ 5798671 w 7467600"/>
              <a:gd name="connsiteY572" fmla="*/ 1981601 h 6858000"/>
              <a:gd name="connsiteX573" fmla="*/ 5829202 w 7467600"/>
              <a:gd name="connsiteY573" fmla="*/ 1971679 h 6858000"/>
              <a:gd name="connsiteX574" fmla="*/ 5809558 w 7467600"/>
              <a:gd name="connsiteY574" fmla="*/ 2198043 h 6858000"/>
              <a:gd name="connsiteX575" fmla="*/ 5788653 w 7467600"/>
              <a:gd name="connsiteY575" fmla="*/ 2489430 h 6858000"/>
              <a:gd name="connsiteX576" fmla="*/ 5793439 w 7467600"/>
              <a:gd name="connsiteY576" fmla="*/ 2575235 h 6858000"/>
              <a:gd name="connsiteX577" fmla="*/ 5796837 w 7467600"/>
              <a:gd name="connsiteY577" fmla="*/ 2637633 h 6858000"/>
              <a:gd name="connsiteX578" fmla="*/ 5818614 w 7467600"/>
              <a:gd name="connsiteY578" fmla="*/ 2473055 h 6858000"/>
              <a:gd name="connsiteX579" fmla="*/ 5829202 w 7467600"/>
              <a:gd name="connsiteY579" fmla="*/ 1971679 h 6858000"/>
              <a:gd name="connsiteX580" fmla="*/ 5911389 w 7467600"/>
              <a:gd name="connsiteY580" fmla="*/ 1898371 h 6858000"/>
              <a:gd name="connsiteX581" fmla="*/ 6237627 w 7467600"/>
              <a:gd name="connsiteY581" fmla="*/ 2231921 h 6858000"/>
              <a:gd name="connsiteX582" fmla="*/ 5911389 w 7467600"/>
              <a:gd name="connsiteY582" fmla="*/ 1898371 h 6858000"/>
              <a:gd name="connsiteX583" fmla="*/ 6944437 w 7467600"/>
              <a:gd name="connsiteY583" fmla="*/ 1575402 h 6858000"/>
              <a:gd name="connsiteX584" fmla="*/ 6304730 w 7467600"/>
              <a:gd name="connsiteY584" fmla="*/ 1766654 h 6858000"/>
              <a:gd name="connsiteX585" fmla="*/ 6944437 w 7467600"/>
              <a:gd name="connsiteY585" fmla="*/ 1575402 h 6858000"/>
              <a:gd name="connsiteX586" fmla="*/ 7019523 w 7467600"/>
              <a:gd name="connsiteY586" fmla="*/ 1519450 h 6858000"/>
              <a:gd name="connsiteX587" fmla="*/ 6298091 w 7467600"/>
              <a:gd name="connsiteY587" fmla="*/ 1737122 h 6858000"/>
              <a:gd name="connsiteX588" fmla="*/ 7019523 w 7467600"/>
              <a:gd name="connsiteY588" fmla="*/ 1519450 h 6858000"/>
              <a:gd name="connsiteX589" fmla="*/ 2399523 w 7467600"/>
              <a:gd name="connsiteY589" fmla="*/ 1428234 h 6858000"/>
              <a:gd name="connsiteX590" fmla="*/ 2224982 w 7467600"/>
              <a:gd name="connsiteY590" fmla="*/ 1826201 h 6858000"/>
              <a:gd name="connsiteX591" fmla="*/ 2096099 w 7467600"/>
              <a:gd name="connsiteY591" fmla="*/ 2345900 h 6858000"/>
              <a:gd name="connsiteX592" fmla="*/ 2283317 w 7467600"/>
              <a:gd name="connsiteY592" fmla="*/ 1796925 h 6858000"/>
              <a:gd name="connsiteX593" fmla="*/ 2399523 w 7467600"/>
              <a:gd name="connsiteY593" fmla="*/ 1428234 h 6858000"/>
              <a:gd name="connsiteX594" fmla="*/ 2448558 w 7467600"/>
              <a:gd name="connsiteY594" fmla="*/ 1373435 h 6858000"/>
              <a:gd name="connsiteX595" fmla="*/ 2312521 w 7467600"/>
              <a:gd name="connsiteY595" fmla="*/ 1806140 h 6858000"/>
              <a:gd name="connsiteX596" fmla="*/ 2127533 w 7467600"/>
              <a:gd name="connsiteY596" fmla="*/ 2348380 h 6858000"/>
              <a:gd name="connsiteX597" fmla="*/ 2358080 w 7467600"/>
              <a:gd name="connsiteY597" fmla="*/ 1866134 h 6858000"/>
              <a:gd name="connsiteX598" fmla="*/ 2407436 w 7467600"/>
              <a:gd name="connsiteY598" fmla="*/ 1651070 h 6858000"/>
              <a:gd name="connsiteX599" fmla="*/ 2448558 w 7467600"/>
              <a:gd name="connsiteY599" fmla="*/ 1373435 h 6858000"/>
              <a:gd name="connsiteX600" fmla="*/ 278707 w 7467600"/>
              <a:gd name="connsiteY600" fmla="*/ 1352270 h 6858000"/>
              <a:gd name="connsiteX601" fmla="*/ 321570 w 7467600"/>
              <a:gd name="connsiteY601" fmla="*/ 1861610 h 6858000"/>
              <a:gd name="connsiteX602" fmla="*/ 294281 w 7467600"/>
              <a:gd name="connsiteY602" fmla="*/ 1440658 h 6858000"/>
              <a:gd name="connsiteX603" fmla="*/ 278707 w 7467600"/>
              <a:gd name="connsiteY603" fmla="*/ 1352270 h 6858000"/>
              <a:gd name="connsiteX604" fmla="*/ 1423821 w 7467600"/>
              <a:gd name="connsiteY604" fmla="*/ 1351958 h 6858000"/>
              <a:gd name="connsiteX605" fmla="*/ 1638521 w 7467600"/>
              <a:gd name="connsiteY605" fmla="*/ 1908470 h 6858000"/>
              <a:gd name="connsiteX606" fmla="*/ 1754199 w 7467600"/>
              <a:gd name="connsiteY606" fmla="*/ 2149284 h 6858000"/>
              <a:gd name="connsiteX607" fmla="*/ 1908359 w 7467600"/>
              <a:gd name="connsiteY607" fmla="*/ 2364988 h 6858000"/>
              <a:gd name="connsiteX608" fmla="*/ 1647661 w 7467600"/>
              <a:gd name="connsiteY608" fmla="*/ 1825945 h 6858000"/>
              <a:gd name="connsiteX609" fmla="*/ 1423821 w 7467600"/>
              <a:gd name="connsiteY609" fmla="*/ 1351958 h 6858000"/>
              <a:gd name="connsiteX610" fmla="*/ 1431890 w 7467600"/>
              <a:gd name="connsiteY610" fmla="*/ 1306475 h 6858000"/>
              <a:gd name="connsiteX611" fmla="*/ 1507597 w 7467600"/>
              <a:gd name="connsiteY611" fmla="*/ 1446132 h 6858000"/>
              <a:gd name="connsiteX612" fmla="*/ 1674586 w 7467600"/>
              <a:gd name="connsiteY612" fmla="*/ 1813832 h 6858000"/>
              <a:gd name="connsiteX613" fmla="*/ 1815950 w 7467600"/>
              <a:gd name="connsiteY613" fmla="*/ 2128564 h 6858000"/>
              <a:gd name="connsiteX614" fmla="*/ 1984242 w 7467600"/>
              <a:gd name="connsiteY614" fmla="*/ 2430829 h 6858000"/>
              <a:gd name="connsiteX615" fmla="*/ 2014023 w 7467600"/>
              <a:gd name="connsiteY615" fmla="*/ 2450995 h 6858000"/>
              <a:gd name="connsiteX616" fmla="*/ 1747337 w 7467600"/>
              <a:gd name="connsiteY616" fmla="*/ 1855264 h 6858000"/>
              <a:gd name="connsiteX617" fmla="*/ 1533749 w 7467600"/>
              <a:gd name="connsiteY617" fmla="*/ 1478656 h 6858000"/>
              <a:gd name="connsiteX618" fmla="*/ 1431890 w 7467600"/>
              <a:gd name="connsiteY618" fmla="*/ 1306475 h 6858000"/>
              <a:gd name="connsiteX619" fmla="*/ 5052692 w 7467600"/>
              <a:gd name="connsiteY619" fmla="*/ 1292994 h 6858000"/>
              <a:gd name="connsiteX620" fmla="*/ 5200661 w 7467600"/>
              <a:gd name="connsiteY620" fmla="*/ 1635186 h 6858000"/>
              <a:gd name="connsiteX621" fmla="*/ 5297138 w 7467600"/>
              <a:gd name="connsiteY621" fmla="*/ 1906351 h 6858000"/>
              <a:gd name="connsiteX622" fmla="*/ 5052692 w 7467600"/>
              <a:gd name="connsiteY622" fmla="*/ 1292994 h 6858000"/>
              <a:gd name="connsiteX623" fmla="*/ 5009948 w 7467600"/>
              <a:gd name="connsiteY623" fmla="*/ 1273619 h 6858000"/>
              <a:gd name="connsiteX624" fmla="*/ 5121777 w 7467600"/>
              <a:gd name="connsiteY624" fmla="*/ 1654213 h 6858000"/>
              <a:gd name="connsiteX625" fmla="*/ 5293545 w 7467600"/>
              <a:gd name="connsiteY625" fmla="*/ 2072247 h 6858000"/>
              <a:gd name="connsiteX626" fmla="*/ 5294042 w 7467600"/>
              <a:gd name="connsiteY626" fmla="*/ 2065019 h 6858000"/>
              <a:gd name="connsiteX627" fmla="*/ 5171936 w 7467600"/>
              <a:gd name="connsiteY627" fmla="*/ 1647613 h 6858000"/>
              <a:gd name="connsiteX628" fmla="*/ 5009948 w 7467600"/>
              <a:gd name="connsiteY628" fmla="*/ 1273619 h 6858000"/>
              <a:gd name="connsiteX629" fmla="*/ 655236 w 7467600"/>
              <a:gd name="connsiteY629" fmla="*/ 1268632 h 6858000"/>
              <a:gd name="connsiteX630" fmla="*/ 839521 w 7467600"/>
              <a:gd name="connsiteY630" fmla="*/ 1685315 h 6858000"/>
              <a:gd name="connsiteX631" fmla="*/ 1109416 w 7467600"/>
              <a:gd name="connsiteY631" fmla="*/ 2061663 h 6858000"/>
              <a:gd name="connsiteX632" fmla="*/ 1298300 w 7467600"/>
              <a:gd name="connsiteY632" fmla="*/ 2247742 h 6858000"/>
              <a:gd name="connsiteX633" fmla="*/ 1125871 w 7467600"/>
              <a:gd name="connsiteY633" fmla="*/ 1989513 h 6858000"/>
              <a:gd name="connsiteX634" fmla="*/ 981574 w 7467600"/>
              <a:gd name="connsiteY634" fmla="*/ 1783157 h 6858000"/>
              <a:gd name="connsiteX635" fmla="*/ 922198 w 7467600"/>
              <a:gd name="connsiteY635" fmla="*/ 1677437 h 6858000"/>
              <a:gd name="connsiteX636" fmla="*/ 869293 w 7467600"/>
              <a:gd name="connsiteY636" fmla="*/ 1583214 h 6858000"/>
              <a:gd name="connsiteX637" fmla="*/ 751431 w 7467600"/>
              <a:gd name="connsiteY637" fmla="*/ 1405731 h 6858000"/>
              <a:gd name="connsiteX638" fmla="*/ 655236 w 7467600"/>
              <a:gd name="connsiteY638" fmla="*/ 1268632 h 6858000"/>
              <a:gd name="connsiteX639" fmla="*/ 6516292 w 7467600"/>
              <a:gd name="connsiteY639" fmla="*/ 1263064 h 6858000"/>
              <a:gd name="connsiteX640" fmla="*/ 5736320 w 7467600"/>
              <a:gd name="connsiteY640" fmla="*/ 1501803 h 6858000"/>
              <a:gd name="connsiteX641" fmla="*/ 6516292 w 7467600"/>
              <a:gd name="connsiteY641" fmla="*/ 1263064 h 6858000"/>
              <a:gd name="connsiteX642" fmla="*/ 291466 w 7467600"/>
              <a:gd name="connsiteY642" fmla="*/ 1250369 h 6858000"/>
              <a:gd name="connsiteX643" fmla="*/ 323180 w 7467600"/>
              <a:gd name="connsiteY643" fmla="*/ 1435283 h 6858000"/>
              <a:gd name="connsiteX644" fmla="*/ 349381 w 7467600"/>
              <a:gd name="connsiteY644" fmla="*/ 1875041 h 6858000"/>
              <a:gd name="connsiteX645" fmla="*/ 374363 w 7467600"/>
              <a:gd name="connsiteY645" fmla="*/ 1506494 h 6858000"/>
              <a:gd name="connsiteX646" fmla="*/ 302168 w 7467600"/>
              <a:gd name="connsiteY646" fmla="*/ 1274495 h 6858000"/>
              <a:gd name="connsiteX647" fmla="*/ 291466 w 7467600"/>
              <a:gd name="connsiteY647" fmla="*/ 1250369 h 6858000"/>
              <a:gd name="connsiteX648" fmla="*/ 678222 w 7467600"/>
              <a:gd name="connsiteY648" fmla="*/ 1248670 h 6858000"/>
              <a:gd name="connsiteX649" fmla="*/ 775536 w 7467600"/>
              <a:gd name="connsiteY649" fmla="*/ 1388015 h 6858000"/>
              <a:gd name="connsiteX650" fmla="*/ 894529 w 7467600"/>
              <a:gd name="connsiteY650" fmla="*/ 1567739 h 6858000"/>
              <a:gd name="connsiteX651" fmla="*/ 948000 w 7467600"/>
              <a:gd name="connsiteY651" fmla="*/ 1663088 h 6858000"/>
              <a:gd name="connsiteX652" fmla="*/ 1006812 w 7467600"/>
              <a:gd name="connsiteY652" fmla="*/ 1767683 h 6858000"/>
              <a:gd name="connsiteX653" fmla="*/ 1149133 w 7467600"/>
              <a:gd name="connsiteY653" fmla="*/ 1971513 h 6858000"/>
              <a:gd name="connsiteX654" fmla="*/ 1333952 w 7467600"/>
              <a:gd name="connsiteY654" fmla="*/ 2251620 h 6858000"/>
              <a:gd name="connsiteX655" fmla="*/ 1337329 w 7467600"/>
              <a:gd name="connsiteY655" fmla="*/ 2258350 h 6858000"/>
              <a:gd name="connsiteX656" fmla="*/ 1014726 w 7467600"/>
              <a:gd name="connsiteY656" fmla="*/ 1615556 h 6858000"/>
              <a:gd name="connsiteX657" fmla="*/ 678222 w 7467600"/>
              <a:gd name="connsiteY657" fmla="*/ 1248670 h 6858000"/>
              <a:gd name="connsiteX658" fmla="*/ 6691602 w 7467600"/>
              <a:gd name="connsiteY658" fmla="*/ 1140573 h 6858000"/>
              <a:gd name="connsiteX659" fmla="*/ 6571100 w 7467600"/>
              <a:gd name="connsiteY659" fmla="*/ 1183662 h 6858000"/>
              <a:gd name="connsiteX660" fmla="*/ 6241687 w 7467600"/>
              <a:gd name="connsiteY660" fmla="*/ 1257600 h 6858000"/>
              <a:gd name="connsiteX661" fmla="*/ 5693009 w 7467600"/>
              <a:gd name="connsiteY661" fmla="*/ 1478256 h 6858000"/>
              <a:gd name="connsiteX662" fmla="*/ 6548420 w 7467600"/>
              <a:gd name="connsiteY662" fmla="*/ 1214599 h 6858000"/>
              <a:gd name="connsiteX663" fmla="*/ 6605473 w 7467600"/>
              <a:gd name="connsiteY663" fmla="*/ 1184686 h 6858000"/>
              <a:gd name="connsiteX664" fmla="*/ 6691602 w 7467600"/>
              <a:gd name="connsiteY664" fmla="*/ 1140573 h 6858000"/>
              <a:gd name="connsiteX665" fmla="*/ 4002475 w 7467600"/>
              <a:gd name="connsiteY665" fmla="*/ 1037802 h 6858000"/>
              <a:gd name="connsiteX666" fmla="*/ 4000324 w 7467600"/>
              <a:gd name="connsiteY666" fmla="*/ 1039362 h 6858000"/>
              <a:gd name="connsiteX667" fmla="*/ 4002862 w 7467600"/>
              <a:gd name="connsiteY667" fmla="*/ 1042866 h 6858000"/>
              <a:gd name="connsiteX668" fmla="*/ 4002475 w 7467600"/>
              <a:gd name="connsiteY668" fmla="*/ 1037802 h 6858000"/>
              <a:gd name="connsiteX669" fmla="*/ 506322 w 7467600"/>
              <a:gd name="connsiteY669" fmla="*/ 1020997 h 6858000"/>
              <a:gd name="connsiteX670" fmla="*/ 533068 w 7467600"/>
              <a:gd name="connsiteY670" fmla="*/ 1029409 h 6858000"/>
              <a:gd name="connsiteX671" fmla="*/ 1232525 w 7467600"/>
              <a:gd name="connsiteY671" fmla="*/ 1804675 h 6858000"/>
              <a:gd name="connsiteX672" fmla="*/ 1388858 w 7467600"/>
              <a:gd name="connsiteY672" fmla="*/ 2368011 h 6858000"/>
              <a:gd name="connsiteX673" fmla="*/ 1384098 w 7467600"/>
              <a:gd name="connsiteY673" fmla="*/ 2378125 h 6858000"/>
              <a:gd name="connsiteX674" fmla="*/ 1425393 w 7467600"/>
              <a:gd name="connsiteY674" fmla="*/ 2589124 h 6858000"/>
              <a:gd name="connsiteX675" fmla="*/ 1424001 w 7467600"/>
              <a:gd name="connsiteY675" fmla="*/ 2597541 h 6858000"/>
              <a:gd name="connsiteX676" fmla="*/ 2152729 w 7467600"/>
              <a:gd name="connsiteY676" fmla="*/ 2864487 h 6858000"/>
              <a:gd name="connsiteX677" fmla="*/ 2020609 w 7467600"/>
              <a:gd name="connsiteY677" fmla="*/ 2539671 h 6858000"/>
              <a:gd name="connsiteX678" fmla="*/ 2018920 w 7467600"/>
              <a:gd name="connsiteY678" fmla="*/ 2536309 h 6858000"/>
              <a:gd name="connsiteX679" fmla="*/ 1342441 w 7467600"/>
              <a:gd name="connsiteY679" fmla="*/ 1173017 h 6858000"/>
              <a:gd name="connsiteX680" fmla="*/ 1367925 w 7467600"/>
              <a:gd name="connsiteY680" fmla="*/ 1135648 h 6858000"/>
              <a:gd name="connsiteX681" fmla="*/ 1771401 w 7467600"/>
              <a:gd name="connsiteY681" fmla="*/ 1806673 h 6858000"/>
              <a:gd name="connsiteX682" fmla="*/ 1972385 w 7467600"/>
              <a:gd name="connsiteY682" fmla="*/ 2198735 h 6858000"/>
              <a:gd name="connsiteX683" fmla="*/ 2040892 w 7467600"/>
              <a:gd name="connsiteY683" fmla="*/ 2405205 h 6858000"/>
              <a:gd name="connsiteX684" fmla="*/ 2131689 w 7467600"/>
              <a:gd name="connsiteY684" fmla="*/ 1936926 h 6858000"/>
              <a:gd name="connsiteX685" fmla="*/ 2454820 w 7467600"/>
              <a:gd name="connsiteY685" fmla="*/ 1248808 h 6858000"/>
              <a:gd name="connsiteX686" fmla="*/ 2492512 w 7467600"/>
              <a:gd name="connsiteY686" fmla="*/ 1302920 h 6858000"/>
              <a:gd name="connsiteX687" fmla="*/ 2081216 w 7467600"/>
              <a:gd name="connsiteY687" fmla="*/ 2527513 h 6858000"/>
              <a:gd name="connsiteX688" fmla="*/ 2081211 w 7467600"/>
              <a:gd name="connsiteY688" fmla="*/ 2528916 h 6858000"/>
              <a:gd name="connsiteX689" fmla="*/ 2199067 w 7467600"/>
              <a:gd name="connsiteY689" fmla="*/ 2884061 h 6858000"/>
              <a:gd name="connsiteX690" fmla="*/ 3192586 w 7467600"/>
              <a:gd name="connsiteY690" fmla="*/ 3411496 h 6858000"/>
              <a:gd name="connsiteX691" fmla="*/ 3182620 w 7467600"/>
              <a:gd name="connsiteY691" fmla="*/ 3483279 h 6858000"/>
              <a:gd name="connsiteX692" fmla="*/ 2435119 w 7467600"/>
              <a:gd name="connsiteY692" fmla="*/ 3080173 h 6858000"/>
              <a:gd name="connsiteX693" fmla="*/ 2410152 w 7467600"/>
              <a:gd name="connsiteY693" fmla="*/ 3063751 h 6858000"/>
              <a:gd name="connsiteX694" fmla="*/ 2408099 w 7467600"/>
              <a:gd name="connsiteY694" fmla="*/ 3064403 h 6858000"/>
              <a:gd name="connsiteX695" fmla="*/ 2407218 w 7467600"/>
              <a:gd name="connsiteY695" fmla="*/ 3070324 h 6858000"/>
              <a:gd name="connsiteX696" fmla="*/ 2380138 w 7467600"/>
              <a:gd name="connsiteY696" fmla="*/ 3099341 h 6858000"/>
              <a:gd name="connsiteX697" fmla="*/ 1765923 w 7467600"/>
              <a:gd name="connsiteY697" fmla="*/ 3581043 h 6858000"/>
              <a:gd name="connsiteX698" fmla="*/ 1702258 w 7467600"/>
              <a:gd name="connsiteY698" fmla="*/ 3612286 h 6858000"/>
              <a:gd name="connsiteX699" fmla="*/ 1538370 w 7467600"/>
              <a:gd name="connsiteY699" fmla="*/ 3811804 h 6858000"/>
              <a:gd name="connsiteX700" fmla="*/ 542867 w 7467600"/>
              <a:gd name="connsiteY700" fmla="*/ 4944092 h 6858000"/>
              <a:gd name="connsiteX701" fmla="*/ 515800 w 7467600"/>
              <a:gd name="connsiteY701" fmla="*/ 4862180 h 6858000"/>
              <a:gd name="connsiteX702" fmla="*/ 909145 w 7467600"/>
              <a:gd name="connsiteY702" fmla="*/ 4199225 h 6858000"/>
              <a:gd name="connsiteX703" fmla="*/ 1214067 w 7467600"/>
              <a:gd name="connsiteY703" fmla="*/ 3908561 h 6858000"/>
              <a:gd name="connsiteX704" fmla="*/ 640967 w 7467600"/>
              <a:gd name="connsiteY704" fmla="*/ 4105601 h 6858000"/>
              <a:gd name="connsiteX705" fmla="*/ 112563 w 7467600"/>
              <a:gd name="connsiteY705" fmla="*/ 4396952 h 6858000"/>
              <a:gd name="connsiteX706" fmla="*/ 0 w 7467600"/>
              <a:gd name="connsiteY706" fmla="*/ 4466006 h 6858000"/>
              <a:gd name="connsiteX707" fmla="*/ 0 w 7467600"/>
              <a:gd name="connsiteY707" fmla="*/ 4233763 h 6858000"/>
              <a:gd name="connsiteX708" fmla="*/ 36881 w 7467600"/>
              <a:gd name="connsiteY708" fmla="*/ 4200118 h 6858000"/>
              <a:gd name="connsiteX709" fmla="*/ 910534 w 7467600"/>
              <a:gd name="connsiteY709" fmla="*/ 3629753 h 6858000"/>
              <a:gd name="connsiteX710" fmla="*/ 1578717 w 7467600"/>
              <a:gd name="connsiteY710" fmla="*/ 3575982 h 6858000"/>
              <a:gd name="connsiteX711" fmla="*/ 2338780 w 7467600"/>
              <a:gd name="connsiteY711" fmla="*/ 3033725 h 6858000"/>
              <a:gd name="connsiteX712" fmla="*/ 1807991 w 7467600"/>
              <a:gd name="connsiteY712" fmla="*/ 2807184 h 6858000"/>
              <a:gd name="connsiteX713" fmla="*/ 1416358 w 7467600"/>
              <a:gd name="connsiteY713" fmla="*/ 3112571 h 6858000"/>
              <a:gd name="connsiteX714" fmla="*/ 939066 w 7467600"/>
              <a:gd name="connsiteY714" fmla="*/ 3378798 h 6858000"/>
              <a:gd name="connsiteX715" fmla="*/ 115099 w 7467600"/>
              <a:gd name="connsiteY715" fmla="*/ 3607650 h 6858000"/>
              <a:gd name="connsiteX716" fmla="*/ 97284 w 7467600"/>
              <a:gd name="connsiteY716" fmla="*/ 3520393 h 6858000"/>
              <a:gd name="connsiteX717" fmla="*/ 922050 w 7467600"/>
              <a:gd name="connsiteY717" fmla="*/ 3074867 h 6858000"/>
              <a:gd name="connsiteX718" fmla="*/ 1405265 w 7467600"/>
              <a:gd name="connsiteY718" fmla="*/ 3016319 h 6858000"/>
              <a:gd name="connsiteX719" fmla="*/ 1407512 w 7467600"/>
              <a:gd name="connsiteY719" fmla="*/ 3018001 h 6858000"/>
              <a:gd name="connsiteX720" fmla="*/ 1726266 w 7467600"/>
              <a:gd name="connsiteY720" fmla="*/ 2777274 h 6858000"/>
              <a:gd name="connsiteX721" fmla="*/ 625390 w 7467600"/>
              <a:gd name="connsiteY721" fmla="*/ 2514541 h 6858000"/>
              <a:gd name="connsiteX722" fmla="*/ 619799 w 7467600"/>
              <a:gd name="connsiteY722" fmla="*/ 2527180 h 6858000"/>
              <a:gd name="connsiteX723" fmla="*/ 310030 w 7467600"/>
              <a:gd name="connsiteY723" fmla="*/ 2771818 h 6858000"/>
              <a:gd name="connsiteX724" fmla="*/ 173877 w 7467600"/>
              <a:gd name="connsiteY724" fmla="*/ 2937056 h 6858000"/>
              <a:gd name="connsiteX725" fmla="*/ 77889 w 7467600"/>
              <a:gd name="connsiteY725" fmla="*/ 3138440 h 6858000"/>
              <a:gd name="connsiteX726" fmla="*/ 0 w 7467600"/>
              <a:gd name="connsiteY726" fmla="*/ 3271395 h 6858000"/>
              <a:gd name="connsiteX727" fmla="*/ 0 w 7467600"/>
              <a:gd name="connsiteY727" fmla="*/ 3153002 h 6858000"/>
              <a:gd name="connsiteX728" fmla="*/ 2386 w 7467600"/>
              <a:gd name="connsiteY728" fmla="*/ 3149203 h 6858000"/>
              <a:gd name="connsiteX729" fmla="*/ 89753 w 7467600"/>
              <a:gd name="connsiteY729" fmla="*/ 2987702 h 6858000"/>
              <a:gd name="connsiteX730" fmla="*/ 76869 w 7467600"/>
              <a:gd name="connsiteY730" fmla="*/ 3005404 h 6858000"/>
              <a:gd name="connsiteX731" fmla="*/ 32049 w 7467600"/>
              <a:gd name="connsiteY731" fmla="*/ 3065814 h 6858000"/>
              <a:gd name="connsiteX732" fmla="*/ 0 w 7467600"/>
              <a:gd name="connsiteY732" fmla="*/ 3108744 h 6858000"/>
              <a:gd name="connsiteX733" fmla="*/ 0 w 7467600"/>
              <a:gd name="connsiteY733" fmla="*/ 3058059 h 6858000"/>
              <a:gd name="connsiteX734" fmla="*/ 7610 w 7467600"/>
              <a:gd name="connsiteY734" fmla="*/ 3047889 h 6858000"/>
              <a:gd name="connsiteX735" fmla="*/ 52419 w 7467600"/>
              <a:gd name="connsiteY735" fmla="*/ 2987479 h 6858000"/>
              <a:gd name="connsiteX736" fmla="*/ 59142 w 7467600"/>
              <a:gd name="connsiteY736" fmla="*/ 2978488 h 6858000"/>
              <a:gd name="connsiteX737" fmla="*/ 0 w 7467600"/>
              <a:gd name="connsiteY737" fmla="*/ 3015334 h 6858000"/>
              <a:gd name="connsiteX738" fmla="*/ 0 w 7467600"/>
              <a:gd name="connsiteY738" fmla="*/ 2914286 h 6858000"/>
              <a:gd name="connsiteX739" fmla="*/ 36383 w 7467600"/>
              <a:gd name="connsiteY739" fmla="*/ 2901128 h 6858000"/>
              <a:gd name="connsiteX740" fmla="*/ 156329 w 7467600"/>
              <a:gd name="connsiteY740" fmla="*/ 2840533 h 6858000"/>
              <a:gd name="connsiteX741" fmla="*/ 358355 w 7467600"/>
              <a:gd name="connsiteY741" fmla="*/ 2620471 h 6858000"/>
              <a:gd name="connsiteX742" fmla="*/ 510577 w 7467600"/>
              <a:gd name="connsiteY742" fmla="*/ 2501244 h 6858000"/>
              <a:gd name="connsiteX743" fmla="*/ 211967 w 7467600"/>
              <a:gd name="connsiteY743" fmla="*/ 2479171 h 6858000"/>
              <a:gd name="connsiteX744" fmla="*/ 0 w 7467600"/>
              <a:gd name="connsiteY744" fmla="*/ 2476398 h 6858000"/>
              <a:gd name="connsiteX745" fmla="*/ 0 w 7467600"/>
              <a:gd name="connsiteY745" fmla="*/ 2389189 h 6858000"/>
              <a:gd name="connsiteX746" fmla="*/ 103062 w 7467600"/>
              <a:gd name="connsiteY746" fmla="*/ 2389518 h 6858000"/>
              <a:gd name="connsiteX747" fmla="*/ 510734 w 7467600"/>
              <a:gd name="connsiteY747" fmla="*/ 2416201 h 6858000"/>
              <a:gd name="connsiteX748" fmla="*/ 279257 w 7467600"/>
              <a:gd name="connsiteY748" fmla="*/ 2092102 h 6858000"/>
              <a:gd name="connsiteX749" fmla="*/ 65265 w 7467600"/>
              <a:gd name="connsiteY749" fmla="*/ 2006049 h 6858000"/>
              <a:gd name="connsiteX750" fmla="*/ 0 w 7467600"/>
              <a:gd name="connsiteY750" fmla="*/ 1982532 h 6858000"/>
              <a:gd name="connsiteX751" fmla="*/ 0 w 7467600"/>
              <a:gd name="connsiteY751" fmla="*/ 1912789 h 6858000"/>
              <a:gd name="connsiteX752" fmla="*/ 97460 w 7467600"/>
              <a:gd name="connsiteY752" fmla="*/ 1953725 h 6858000"/>
              <a:gd name="connsiteX753" fmla="*/ 221272 w 7467600"/>
              <a:gd name="connsiteY753" fmla="*/ 1980766 h 6858000"/>
              <a:gd name="connsiteX754" fmla="*/ 116765 w 7467600"/>
              <a:gd name="connsiteY754" fmla="*/ 1911033 h 6858000"/>
              <a:gd name="connsiteX755" fmla="*/ 16405 w 7467600"/>
              <a:gd name="connsiteY755" fmla="*/ 1803412 h 6858000"/>
              <a:gd name="connsiteX756" fmla="*/ 0 w 7467600"/>
              <a:gd name="connsiteY756" fmla="*/ 1784777 h 6858000"/>
              <a:gd name="connsiteX757" fmla="*/ 0 w 7467600"/>
              <a:gd name="connsiteY757" fmla="*/ 1740082 h 6858000"/>
              <a:gd name="connsiteX758" fmla="*/ 39394 w 7467600"/>
              <a:gd name="connsiteY758" fmla="*/ 1784856 h 6858000"/>
              <a:gd name="connsiteX759" fmla="*/ 135813 w 7467600"/>
              <a:gd name="connsiteY759" fmla="*/ 1888838 h 6858000"/>
              <a:gd name="connsiteX760" fmla="*/ 242575 w 7467600"/>
              <a:gd name="connsiteY760" fmla="*/ 1958841 h 6858000"/>
              <a:gd name="connsiteX761" fmla="*/ 82197 w 7467600"/>
              <a:gd name="connsiteY761" fmla="*/ 1754826 h 6858000"/>
              <a:gd name="connsiteX762" fmla="*/ 0 w 7467600"/>
              <a:gd name="connsiteY762" fmla="*/ 1679650 h 6858000"/>
              <a:gd name="connsiteX763" fmla="*/ 0 w 7467600"/>
              <a:gd name="connsiteY763" fmla="*/ 1602463 h 6858000"/>
              <a:gd name="connsiteX764" fmla="*/ 84689 w 7467600"/>
              <a:gd name="connsiteY764" fmla="*/ 1677442 h 6858000"/>
              <a:gd name="connsiteX765" fmla="*/ 298437 w 7467600"/>
              <a:gd name="connsiteY765" fmla="*/ 1968019 h 6858000"/>
              <a:gd name="connsiteX766" fmla="*/ 227269 w 7467600"/>
              <a:gd name="connsiteY766" fmla="*/ 1114064 h 6858000"/>
              <a:gd name="connsiteX767" fmla="*/ 248003 w 7467600"/>
              <a:gd name="connsiteY767" fmla="*/ 1089613 h 6858000"/>
              <a:gd name="connsiteX768" fmla="*/ 427020 w 7467600"/>
              <a:gd name="connsiteY768" fmla="*/ 1619803 h 6858000"/>
              <a:gd name="connsiteX769" fmla="*/ 340345 w 7467600"/>
              <a:gd name="connsiteY769" fmla="*/ 2027739 h 6858000"/>
              <a:gd name="connsiteX770" fmla="*/ 360865 w 7467600"/>
              <a:gd name="connsiteY770" fmla="*/ 2044827 h 6858000"/>
              <a:gd name="connsiteX771" fmla="*/ 560414 w 7467600"/>
              <a:gd name="connsiteY771" fmla="*/ 2421457 h 6858000"/>
              <a:gd name="connsiteX772" fmla="*/ 1359703 w 7467600"/>
              <a:gd name="connsiteY772" fmla="*/ 2578554 h 6858000"/>
              <a:gd name="connsiteX773" fmla="*/ 1359422 w 7467600"/>
              <a:gd name="connsiteY773" fmla="*/ 2577994 h 6858000"/>
              <a:gd name="connsiteX774" fmla="*/ 828701 w 7467600"/>
              <a:gd name="connsiteY774" fmla="*/ 1839520 h 6858000"/>
              <a:gd name="connsiteX775" fmla="*/ 494427 w 7467600"/>
              <a:gd name="connsiteY775" fmla="*/ 1092333 h 6858000"/>
              <a:gd name="connsiteX776" fmla="*/ 506322 w 7467600"/>
              <a:gd name="connsiteY776" fmla="*/ 1020997 h 6858000"/>
              <a:gd name="connsiteX777" fmla="*/ 4570198 w 7467600"/>
              <a:gd name="connsiteY777" fmla="*/ 978081 h 6858000"/>
              <a:gd name="connsiteX778" fmla="*/ 4523691 w 7467600"/>
              <a:gd name="connsiteY778" fmla="*/ 1127776 h 6858000"/>
              <a:gd name="connsiteX779" fmla="*/ 4509875 w 7467600"/>
              <a:gd name="connsiteY779" fmla="*/ 1167552 h 6858000"/>
              <a:gd name="connsiteX780" fmla="*/ 4478168 w 7467600"/>
              <a:gd name="connsiteY780" fmla="*/ 1260735 h 6858000"/>
              <a:gd name="connsiteX781" fmla="*/ 4409309 w 7467600"/>
              <a:gd name="connsiteY781" fmla="*/ 1666996 h 6858000"/>
              <a:gd name="connsiteX782" fmla="*/ 4370031 w 7467600"/>
              <a:gd name="connsiteY782" fmla="*/ 1955666 h 6858000"/>
              <a:gd name="connsiteX783" fmla="*/ 4570198 w 7467600"/>
              <a:gd name="connsiteY783" fmla="*/ 978081 h 6858000"/>
              <a:gd name="connsiteX784" fmla="*/ 4557898 w 7467600"/>
              <a:gd name="connsiteY784" fmla="*/ 900011 h 6858000"/>
              <a:gd name="connsiteX785" fmla="*/ 4344840 w 7467600"/>
              <a:gd name="connsiteY785" fmla="*/ 1922038 h 6858000"/>
              <a:gd name="connsiteX786" fmla="*/ 4378710 w 7467600"/>
              <a:gd name="connsiteY786" fmla="*/ 1665516 h 6858000"/>
              <a:gd name="connsiteX787" fmla="*/ 4448798 w 7467600"/>
              <a:gd name="connsiteY787" fmla="*/ 1253024 h 6858000"/>
              <a:gd name="connsiteX788" fmla="*/ 4480315 w 7467600"/>
              <a:gd name="connsiteY788" fmla="*/ 1158454 h 6858000"/>
              <a:gd name="connsiteX789" fmla="*/ 4494133 w 7467600"/>
              <a:gd name="connsiteY789" fmla="*/ 1118676 h 6858000"/>
              <a:gd name="connsiteX790" fmla="*/ 4557898 w 7467600"/>
              <a:gd name="connsiteY790" fmla="*/ 900011 h 6858000"/>
              <a:gd name="connsiteX791" fmla="*/ 5870151 w 7467600"/>
              <a:gd name="connsiteY791" fmla="*/ 898890 h 6858000"/>
              <a:gd name="connsiteX792" fmla="*/ 5861335 w 7467600"/>
              <a:gd name="connsiteY792" fmla="*/ 899177 h 6858000"/>
              <a:gd name="connsiteX793" fmla="*/ 5843702 w 7467600"/>
              <a:gd name="connsiteY793" fmla="*/ 899748 h 6858000"/>
              <a:gd name="connsiteX794" fmla="*/ 5651107 w 7467600"/>
              <a:gd name="connsiteY794" fmla="*/ 920306 h 6858000"/>
              <a:gd name="connsiteX795" fmla="*/ 5459407 w 7467600"/>
              <a:gd name="connsiteY795" fmla="*/ 940975 h 6858000"/>
              <a:gd name="connsiteX796" fmla="*/ 5374846 w 7467600"/>
              <a:gd name="connsiteY796" fmla="*/ 941988 h 6858000"/>
              <a:gd name="connsiteX797" fmla="*/ 5256105 w 7467600"/>
              <a:gd name="connsiteY797" fmla="*/ 945632 h 6858000"/>
              <a:gd name="connsiteX798" fmla="*/ 5107071 w 7467600"/>
              <a:gd name="connsiteY798" fmla="*/ 969720 h 6858000"/>
              <a:gd name="connsiteX799" fmla="*/ 4998681 w 7467600"/>
              <a:gd name="connsiteY799" fmla="*/ 988771 h 6858000"/>
              <a:gd name="connsiteX800" fmla="*/ 5870151 w 7467600"/>
              <a:gd name="connsiteY800" fmla="*/ 898890 h 6858000"/>
              <a:gd name="connsiteX801" fmla="*/ 5504425 w 7467600"/>
              <a:gd name="connsiteY801" fmla="*/ 848067 h 6858000"/>
              <a:gd name="connsiteX802" fmla="*/ 4968849 w 7467600"/>
              <a:gd name="connsiteY802" fmla="*/ 962318 h 6858000"/>
              <a:gd name="connsiteX803" fmla="*/ 5104039 w 7467600"/>
              <a:gd name="connsiteY803" fmla="*/ 940634 h 6858000"/>
              <a:gd name="connsiteX804" fmla="*/ 5256311 w 7467600"/>
              <a:gd name="connsiteY804" fmla="*/ 916490 h 6858000"/>
              <a:gd name="connsiteX805" fmla="*/ 5377381 w 7467600"/>
              <a:gd name="connsiteY805" fmla="*/ 912671 h 6858000"/>
              <a:gd name="connsiteX806" fmla="*/ 5460148 w 7467600"/>
              <a:gd name="connsiteY806" fmla="*/ 911442 h 6858000"/>
              <a:gd name="connsiteX807" fmla="*/ 5648971 w 7467600"/>
              <a:gd name="connsiteY807" fmla="*/ 891331 h 6858000"/>
              <a:gd name="connsiteX808" fmla="*/ 5844807 w 7467600"/>
              <a:gd name="connsiteY808" fmla="*/ 870718 h 6858000"/>
              <a:gd name="connsiteX809" fmla="*/ 5862975 w 7467600"/>
              <a:gd name="connsiteY809" fmla="*/ 869756 h 6858000"/>
              <a:gd name="connsiteX810" fmla="*/ 5920887 w 7467600"/>
              <a:gd name="connsiteY810" fmla="*/ 865929 h 6858000"/>
              <a:gd name="connsiteX811" fmla="*/ 5504425 w 7467600"/>
              <a:gd name="connsiteY811" fmla="*/ 848067 h 6858000"/>
              <a:gd name="connsiteX812" fmla="*/ 3607114 w 7467600"/>
              <a:gd name="connsiteY812" fmla="*/ 467441 h 6858000"/>
              <a:gd name="connsiteX813" fmla="*/ 3296242 w 7467600"/>
              <a:gd name="connsiteY813" fmla="*/ 807991 h 6858000"/>
              <a:gd name="connsiteX814" fmla="*/ 3174674 w 7467600"/>
              <a:gd name="connsiteY814" fmla="*/ 919759 h 6858000"/>
              <a:gd name="connsiteX815" fmla="*/ 3042978 w 7467600"/>
              <a:gd name="connsiteY815" fmla="*/ 1054894 h 6858000"/>
              <a:gd name="connsiteX816" fmla="*/ 2968914 w 7467600"/>
              <a:gd name="connsiteY816" fmla="*/ 1133756 h 6858000"/>
              <a:gd name="connsiteX817" fmla="*/ 3103823 w 7467600"/>
              <a:gd name="connsiteY817" fmla="*/ 1026814 h 6858000"/>
              <a:gd name="connsiteX818" fmla="*/ 3607114 w 7467600"/>
              <a:gd name="connsiteY818" fmla="*/ 467441 h 6858000"/>
              <a:gd name="connsiteX819" fmla="*/ 3744487 w 7467600"/>
              <a:gd name="connsiteY819" fmla="*/ 383136 h 6858000"/>
              <a:gd name="connsiteX820" fmla="*/ 3970213 w 7467600"/>
              <a:gd name="connsiteY820" fmla="*/ 995559 h 6858000"/>
              <a:gd name="connsiteX821" fmla="*/ 3744487 w 7467600"/>
              <a:gd name="connsiteY821" fmla="*/ 383136 h 6858000"/>
              <a:gd name="connsiteX822" fmla="*/ 3624562 w 7467600"/>
              <a:gd name="connsiteY822" fmla="*/ 367041 h 6858000"/>
              <a:gd name="connsiteX823" fmla="*/ 3489712 w 7467600"/>
              <a:gd name="connsiteY823" fmla="*/ 485386 h 6858000"/>
              <a:gd name="connsiteX824" fmla="*/ 3182994 w 7467600"/>
              <a:gd name="connsiteY824" fmla="*/ 828265 h 6858000"/>
              <a:gd name="connsiteX825" fmla="*/ 2892114 w 7467600"/>
              <a:gd name="connsiteY825" fmla="*/ 1172635 h 6858000"/>
              <a:gd name="connsiteX826" fmla="*/ 3021459 w 7467600"/>
              <a:gd name="connsiteY826" fmla="*/ 1035385 h 6858000"/>
              <a:gd name="connsiteX827" fmla="*/ 3153873 w 7467600"/>
              <a:gd name="connsiteY827" fmla="*/ 898971 h 6858000"/>
              <a:gd name="connsiteX828" fmla="*/ 3276511 w 7467600"/>
              <a:gd name="connsiteY828" fmla="*/ 786423 h 6858000"/>
              <a:gd name="connsiteX829" fmla="*/ 3584154 w 7467600"/>
              <a:gd name="connsiteY829" fmla="*/ 448218 h 6858000"/>
              <a:gd name="connsiteX830" fmla="*/ 3624562 w 7467600"/>
              <a:gd name="connsiteY830" fmla="*/ 367041 h 6858000"/>
              <a:gd name="connsiteX831" fmla="*/ 3766672 w 7467600"/>
              <a:gd name="connsiteY831" fmla="*/ 359429 h 6858000"/>
              <a:gd name="connsiteX832" fmla="*/ 3996338 w 7467600"/>
              <a:gd name="connsiteY832" fmla="*/ 968237 h 6858000"/>
              <a:gd name="connsiteX833" fmla="*/ 3766672 w 7467600"/>
              <a:gd name="connsiteY833" fmla="*/ 359429 h 6858000"/>
              <a:gd name="connsiteX834" fmla="*/ 5805386 w 7467600"/>
              <a:gd name="connsiteY834" fmla="*/ 239240 h 6858000"/>
              <a:gd name="connsiteX835" fmla="*/ 5736947 w 7467600"/>
              <a:gd name="connsiteY835" fmla="*/ 261367 h 6858000"/>
              <a:gd name="connsiteX836" fmla="*/ 5427012 w 7467600"/>
              <a:gd name="connsiteY836" fmla="*/ 311272 h 6858000"/>
              <a:gd name="connsiteX837" fmla="*/ 5147818 w 7467600"/>
              <a:gd name="connsiteY837" fmla="*/ 322112 h 6858000"/>
              <a:gd name="connsiteX838" fmla="*/ 5060854 w 7467600"/>
              <a:gd name="connsiteY838" fmla="*/ 311882 h 6858000"/>
              <a:gd name="connsiteX839" fmla="*/ 4945989 w 7467600"/>
              <a:gd name="connsiteY839" fmla="*/ 300516 h 6858000"/>
              <a:gd name="connsiteX840" fmla="*/ 5410479 w 7467600"/>
              <a:gd name="connsiteY840" fmla="*/ 348434 h 6858000"/>
              <a:gd name="connsiteX841" fmla="*/ 5805386 w 7467600"/>
              <a:gd name="connsiteY841" fmla="*/ 239240 h 6858000"/>
              <a:gd name="connsiteX842" fmla="*/ 5905192 w 7467600"/>
              <a:gd name="connsiteY842" fmla="*/ 163079 h 6858000"/>
              <a:gd name="connsiteX843" fmla="*/ 5865655 w 7467600"/>
              <a:gd name="connsiteY843" fmla="*/ 171901 h 6858000"/>
              <a:gd name="connsiteX844" fmla="*/ 5259740 w 7467600"/>
              <a:gd name="connsiteY844" fmla="*/ 257013 h 6858000"/>
              <a:gd name="connsiteX845" fmla="*/ 5208466 w 7467600"/>
              <a:gd name="connsiteY845" fmla="*/ 257550 h 6858000"/>
              <a:gd name="connsiteX846" fmla="*/ 4980204 w 7467600"/>
              <a:gd name="connsiteY846" fmla="*/ 271903 h 6858000"/>
              <a:gd name="connsiteX847" fmla="*/ 5068068 w 7467600"/>
              <a:gd name="connsiteY847" fmla="*/ 282244 h 6858000"/>
              <a:gd name="connsiteX848" fmla="*/ 5153231 w 7467600"/>
              <a:gd name="connsiteY848" fmla="*/ 292240 h 6858000"/>
              <a:gd name="connsiteX849" fmla="*/ 5426491 w 7467600"/>
              <a:gd name="connsiteY849" fmla="*/ 281128 h 6858000"/>
              <a:gd name="connsiteX850" fmla="*/ 5731212 w 7467600"/>
              <a:gd name="connsiteY850" fmla="*/ 231951 h 6858000"/>
              <a:gd name="connsiteX851" fmla="*/ 5905192 w 7467600"/>
              <a:gd name="connsiteY851" fmla="*/ 163079 h 6858000"/>
              <a:gd name="connsiteX852" fmla="*/ 5944437 w 7467600"/>
              <a:gd name="connsiteY852" fmla="*/ 113829 h 6858000"/>
              <a:gd name="connsiteX853" fmla="*/ 5825032 w 7467600"/>
              <a:gd name="connsiteY853" fmla="*/ 146405 h 6858000"/>
              <a:gd name="connsiteX854" fmla="*/ 4955599 w 7467600"/>
              <a:gd name="connsiteY854" fmla="*/ 247008 h 6858000"/>
              <a:gd name="connsiteX855" fmla="*/ 5210104 w 7467600"/>
              <a:gd name="connsiteY855" fmla="*/ 228123 h 6858000"/>
              <a:gd name="connsiteX856" fmla="*/ 5261015 w 7467600"/>
              <a:gd name="connsiteY856" fmla="*/ 227087 h 6858000"/>
              <a:gd name="connsiteX857" fmla="*/ 5861181 w 7467600"/>
              <a:gd name="connsiteY857" fmla="*/ 143093 h 6858000"/>
              <a:gd name="connsiteX858" fmla="*/ 5961252 w 7467600"/>
              <a:gd name="connsiteY858" fmla="*/ 114820 h 6858000"/>
              <a:gd name="connsiteX859" fmla="*/ 5944437 w 7467600"/>
              <a:gd name="connsiteY859" fmla="*/ 113829 h 6858000"/>
              <a:gd name="connsiteX860" fmla="*/ 3882765 w 7467600"/>
              <a:gd name="connsiteY860" fmla="*/ 0 h 6858000"/>
              <a:gd name="connsiteX861" fmla="*/ 3995099 w 7467600"/>
              <a:gd name="connsiteY861" fmla="*/ 0 h 6858000"/>
              <a:gd name="connsiteX862" fmla="*/ 4163818 w 7467600"/>
              <a:gd name="connsiteY862" fmla="*/ 234104 h 6858000"/>
              <a:gd name="connsiteX863" fmla="*/ 4172099 w 7467600"/>
              <a:gd name="connsiteY863" fmla="*/ 234207 h 6858000"/>
              <a:gd name="connsiteX864" fmla="*/ 4784282 w 7467600"/>
              <a:gd name="connsiteY864" fmla="*/ 276561 h 6858000"/>
              <a:gd name="connsiteX865" fmla="*/ 4801687 w 7467600"/>
              <a:gd name="connsiteY865" fmla="*/ 267764 h 6858000"/>
              <a:gd name="connsiteX866" fmla="*/ 6082788 w 7467600"/>
              <a:gd name="connsiteY866" fmla="*/ 64119 h 6858000"/>
              <a:gd name="connsiteX867" fmla="*/ 6099442 w 7467600"/>
              <a:gd name="connsiteY867" fmla="*/ 82568 h 6858000"/>
              <a:gd name="connsiteX868" fmla="*/ 4804137 w 7467600"/>
              <a:gd name="connsiteY868" fmla="*/ 320931 h 6858000"/>
              <a:gd name="connsiteX869" fmla="*/ 4227047 w 7467600"/>
              <a:gd name="connsiteY869" fmla="*/ 313415 h 6858000"/>
              <a:gd name="connsiteX870" fmla="*/ 4346041 w 7467600"/>
              <a:gd name="connsiteY870" fmla="*/ 456086 h 6858000"/>
              <a:gd name="connsiteX871" fmla="*/ 4870967 w 7467600"/>
              <a:gd name="connsiteY871" fmla="*/ 963061 h 6858000"/>
              <a:gd name="connsiteX872" fmla="*/ 4889647 w 7467600"/>
              <a:gd name="connsiteY872" fmla="*/ 957147 h 6858000"/>
              <a:gd name="connsiteX873" fmla="*/ 5422504 w 7467600"/>
              <a:gd name="connsiteY873" fmla="*/ 805191 h 6858000"/>
              <a:gd name="connsiteX874" fmla="*/ 6087656 w 7467600"/>
              <a:gd name="connsiteY874" fmla="*/ 826703 h 6858000"/>
              <a:gd name="connsiteX875" fmla="*/ 6058717 w 7467600"/>
              <a:gd name="connsiteY875" fmla="*/ 865992 h 6858000"/>
              <a:gd name="connsiteX876" fmla="*/ 4974153 w 7467600"/>
              <a:gd name="connsiteY876" fmla="*/ 1045456 h 6858000"/>
              <a:gd name="connsiteX877" fmla="*/ 5627835 w 7467600"/>
              <a:gd name="connsiteY877" fmla="*/ 1472077 h 6858000"/>
              <a:gd name="connsiteX878" fmla="*/ 5629817 w 7467600"/>
              <a:gd name="connsiteY878" fmla="*/ 1471412 h 6858000"/>
              <a:gd name="connsiteX879" fmla="*/ 5634124 w 7467600"/>
              <a:gd name="connsiteY879" fmla="*/ 1470572 h 6858000"/>
              <a:gd name="connsiteX880" fmla="*/ 5755832 w 7467600"/>
              <a:gd name="connsiteY880" fmla="*/ 1383886 h 6858000"/>
              <a:gd name="connsiteX881" fmla="*/ 6014186 w 7467600"/>
              <a:gd name="connsiteY881" fmla="*/ 1279799 h 6858000"/>
              <a:gd name="connsiteX882" fmla="*/ 6901619 w 7467600"/>
              <a:gd name="connsiteY882" fmla="*/ 1047874 h 6858000"/>
              <a:gd name="connsiteX883" fmla="*/ 6931566 w 7467600"/>
              <a:gd name="connsiteY883" fmla="*/ 1062034 h 6858000"/>
              <a:gd name="connsiteX884" fmla="*/ 5790982 w 7467600"/>
              <a:gd name="connsiteY884" fmla="*/ 1561380 h 6858000"/>
              <a:gd name="connsiteX885" fmla="*/ 6188971 w 7467600"/>
              <a:gd name="connsiteY885" fmla="*/ 1755168 h 6858000"/>
              <a:gd name="connsiteX886" fmla="*/ 6202446 w 7467600"/>
              <a:gd name="connsiteY886" fmla="*/ 1752268 h 6858000"/>
              <a:gd name="connsiteX887" fmla="*/ 7179560 w 7467600"/>
              <a:gd name="connsiteY887" fmla="*/ 1467551 h 6858000"/>
              <a:gd name="connsiteX888" fmla="*/ 7158730 w 7467600"/>
              <a:gd name="connsiteY888" fmla="*/ 1507835 h 6858000"/>
              <a:gd name="connsiteX889" fmla="*/ 6326959 w 7467600"/>
              <a:gd name="connsiteY889" fmla="*/ 1817686 h 6858000"/>
              <a:gd name="connsiteX890" fmla="*/ 6537433 w 7467600"/>
              <a:gd name="connsiteY890" fmla="*/ 1907790 h 6858000"/>
              <a:gd name="connsiteX891" fmla="*/ 6550221 w 7467600"/>
              <a:gd name="connsiteY891" fmla="*/ 1910729 h 6858000"/>
              <a:gd name="connsiteX892" fmla="*/ 6964438 w 7467600"/>
              <a:gd name="connsiteY892" fmla="*/ 2209505 h 6858000"/>
              <a:gd name="connsiteX893" fmla="*/ 7367862 w 7467600"/>
              <a:gd name="connsiteY893" fmla="*/ 2806833 h 6858000"/>
              <a:gd name="connsiteX894" fmla="*/ 7364329 w 7467600"/>
              <a:gd name="connsiteY894" fmla="*/ 2826907 h 6858000"/>
              <a:gd name="connsiteX895" fmla="*/ 7290545 w 7467600"/>
              <a:gd name="connsiteY895" fmla="*/ 2850663 h 6858000"/>
              <a:gd name="connsiteX896" fmla="*/ 6472036 w 7467600"/>
              <a:gd name="connsiteY896" fmla="*/ 1959003 h 6858000"/>
              <a:gd name="connsiteX897" fmla="*/ 5792897 w 7467600"/>
              <a:gd name="connsiteY897" fmla="*/ 1647747 h 6858000"/>
              <a:gd name="connsiteX898" fmla="*/ 5842751 w 7467600"/>
              <a:gd name="connsiteY898" fmla="*/ 1816112 h 6858000"/>
              <a:gd name="connsiteX899" fmla="*/ 5847424 w 7467600"/>
              <a:gd name="connsiteY899" fmla="*/ 1815776 h 6858000"/>
              <a:gd name="connsiteX900" fmla="*/ 6399821 w 7467600"/>
              <a:gd name="connsiteY900" fmla="*/ 2344799 h 6858000"/>
              <a:gd name="connsiteX901" fmla="*/ 6323232 w 7467600"/>
              <a:gd name="connsiteY901" fmla="*/ 2389634 h 6858000"/>
              <a:gd name="connsiteX902" fmla="*/ 5942958 w 7467600"/>
              <a:gd name="connsiteY902" fmla="*/ 2077708 h 6858000"/>
              <a:gd name="connsiteX903" fmla="*/ 5921559 w 7467600"/>
              <a:gd name="connsiteY903" fmla="*/ 2378596 h 6858000"/>
              <a:gd name="connsiteX904" fmla="*/ 5817651 w 7467600"/>
              <a:gd name="connsiteY904" fmla="*/ 3023919 h 6858000"/>
              <a:gd name="connsiteX905" fmla="*/ 5729634 w 7467600"/>
              <a:gd name="connsiteY905" fmla="*/ 3051849 h 6858000"/>
              <a:gd name="connsiteX906" fmla="*/ 5611018 w 7467600"/>
              <a:gd name="connsiteY906" fmla="*/ 2316769 h 6858000"/>
              <a:gd name="connsiteX907" fmla="*/ 5687608 w 7467600"/>
              <a:gd name="connsiteY907" fmla="*/ 2039972 h 6858000"/>
              <a:gd name="connsiteX908" fmla="*/ 5657554 w 7467600"/>
              <a:gd name="connsiteY908" fmla="*/ 1576445 h 6858000"/>
              <a:gd name="connsiteX909" fmla="*/ 5150475 w 7467600"/>
              <a:gd name="connsiteY909" fmla="*/ 1274012 h 6858000"/>
              <a:gd name="connsiteX910" fmla="*/ 5349142 w 7467600"/>
              <a:gd name="connsiteY910" fmla="*/ 2204405 h 6858000"/>
              <a:gd name="connsiteX911" fmla="*/ 5262214 w 7467600"/>
              <a:gd name="connsiteY911" fmla="*/ 2233836 h 6858000"/>
              <a:gd name="connsiteX912" fmla="*/ 4981539 w 7467600"/>
              <a:gd name="connsiteY912" fmla="*/ 1542201 h 6858000"/>
              <a:gd name="connsiteX913" fmla="*/ 4958461 w 7467600"/>
              <a:gd name="connsiteY913" fmla="*/ 1136957 h 6858000"/>
              <a:gd name="connsiteX914" fmla="*/ 4655015 w 7467600"/>
              <a:gd name="connsiteY914" fmla="*/ 891426 h 6858000"/>
              <a:gd name="connsiteX915" fmla="*/ 4348002 w 7467600"/>
              <a:gd name="connsiteY915" fmla="*/ 2205895 h 6858000"/>
              <a:gd name="connsiteX916" fmla="*/ 4262250 w 7467600"/>
              <a:gd name="connsiteY916" fmla="*/ 2219972 h 6858000"/>
              <a:gd name="connsiteX917" fmla="*/ 4550611 w 7467600"/>
              <a:gd name="connsiteY917" fmla="*/ 817540 h 6858000"/>
              <a:gd name="connsiteX918" fmla="*/ 4564418 w 7467600"/>
              <a:gd name="connsiteY918" fmla="*/ 808293 h 6858000"/>
              <a:gd name="connsiteX919" fmla="*/ 4266388 w 7467600"/>
              <a:gd name="connsiteY919" fmla="*/ 500083 h 6858000"/>
              <a:gd name="connsiteX920" fmla="*/ 4032842 w 7467600"/>
              <a:gd name="connsiteY920" fmla="*/ 211809 h 6858000"/>
              <a:gd name="connsiteX921" fmla="*/ 3882765 w 7467600"/>
              <a:gd name="connsiteY921" fmla="*/ 0 h 6858000"/>
              <a:gd name="connsiteX922" fmla="*/ 3721337 w 7467600"/>
              <a:gd name="connsiteY922" fmla="*/ 0 h 6858000"/>
              <a:gd name="connsiteX923" fmla="*/ 3797544 w 7467600"/>
              <a:gd name="connsiteY923" fmla="*/ 0 h 6858000"/>
              <a:gd name="connsiteX924" fmla="*/ 3775734 w 7467600"/>
              <a:gd name="connsiteY924" fmla="*/ 95131 h 6858000"/>
              <a:gd name="connsiteX925" fmla="*/ 3724807 w 7467600"/>
              <a:gd name="connsiteY925" fmla="*/ 272257 h 6858000"/>
              <a:gd name="connsiteX926" fmla="*/ 3726844 w 7467600"/>
              <a:gd name="connsiteY926" fmla="*/ 282988 h 6858000"/>
              <a:gd name="connsiteX927" fmla="*/ 3742664 w 7467600"/>
              <a:gd name="connsiteY927" fmla="*/ 279918 h 6858000"/>
              <a:gd name="connsiteX928" fmla="*/ 4103910 w 7467600"/>
              <a:gd name="connsiteY928" fmla="*/ 1161917 h 6858000"/>
              <a:gd name="connsiteX929" fmla="*/ 4020269 w 7467600"/>
              <a:gd name="connsiteY929" fmla="*/ 1200406 h 6858000"/>
              <a:gd name="connsiteX930" fmla="*/ 3674882 w 7467600"/>
              <a:gd name="connsiteY930" fmla="*/ 488524 h 6858000"/>
              <a:gd name="connsiteX931" fmla="*/ 3132682 w 7467600"/>
              <a:gd name="connsiteY931" fmla="*/ 1072284 h 6858000"/>
              <a:gd name="connsiteX932" fmla="*/ 2716346 w 7467600"/>
              <a:gd name="connsiteY932" fmla="*/ 1276376 h 6858000"/>
              <a:gd name="connsiteX933" fmla="*/ 2716772 w 7467600"/>
              <a:gd name="connsiteY933" fmla="*/ 1255462 h 6858000"/>
              <a:gd name="connsiteX934" fmla="*/ 3471096 w 7467600"/>
              <a:gd name="connsiteY934" fmla="*/ 437072 h 6858000"/>
              <a:gd name="connsiteX935" fmla="*/ 3639057 w 7467600"/>
              <a:gd name="connsiteY935" fmla="*/ 286334 h 6858000"/>
              <a:gd name="connsiteX936" fmla="*/ 3640309 w 7467600"/>
              <a:gd name="connsiteY936" fmla="*/ 284664 h 6858000"/>
              <a:gd name="connsiteX937" fmla="*/ 3646022 w 7467600"/>
              <a:gd name="connsiteY937" fmla="*/ 276711 h 6858000"/>
              <a:gd name="connsiteX938" fmla="*/ 3707943 w 7467600"/>
              <a:gd name="connsiteY938" fmla="*/ 65958 h 6858000"/>
              <a:gd name="connsiteX939" fmla="*/ 3721337 w 7467600"/>
              <a:gd name="connsiteY939" fmla="*/ 0 h 6858000"/>
              <a:gd name="connsiteX940" fmla="*/ 2867960 w 7467600"/>
              <a:gd name="connsiteY940" fmla="*/ 0 h 6858000"/>
              <a:gd name="connsiteX941" fmla="*/ 2926351 w 7467600"/>
              <a:gd name="connsiteY941" fmla="*/ 0 h 6858000"/>
              <a:gd name="connsiteX942" fmla="*/ 2902823 w 7467600"/>
              <a:gd name="connsiteY942" fmla="*/ 262929 h 6858000"/>
              <a:gd name="connsiteX943" fmla="*/ 2940663 w 7467600"/>
              <a:gd name="connsiteY943" fmla="*/ 140884 h 6858000"/>
              <a:gd name="connsiteX944" fmla="*/ 2947039 w 7467600"/>
              <a:gd name="connsiteY944" fmla="*/ 122524 h 6858000"/>
              <a:gd name="connsiteX945" fmla="*/ 2984316 w 7467600"/>
              <a:gd name="connsiteY945" fmla="*/ 0 h 6858000"/>
              <a:gd name="connsiteX946" fmla="*/ 3016114 w 7467600"/>
              <a:gd name="connsiteY946" fmla="*/ 0 h 6858000"/>
              <a:gd name="connsiteX947" fmla="*/ 2979949 w 7467600"/>
              <a:gd name="connsiteY947" fmla="*/ 119274 h 6858000"/>
              <a:gd name="connsiteX948" fmla="*/ 3023879 w 7467600"/>
              <a:gd name="connsiteY948" fmla="*/ 0 h 6858000"/>
              <a:gd name="connsiteX949" fmla="*/ 3105400 w 7467600"/>
              <a:gd name="connsiteY949" fmla="*/ 0 h 6858000"/>
              <a:gd name="connsiteX950" fmla="*/ 3094669 w 7467600"/>
              <a:gd name="connsiteY950" fmla="*/ 30308 h 6858000"/>
              <a:gd name="connsiteX951" fmla="*/ 2901945 w 7467600"/>
              <a:gd name="connsiteY951" fmla="*/ 466538 h 6858000"/>
              <a:gd name="connsiteX952" fmla="*/ 2815209 w 7467600"/>
              <a:gd name="connsiteY952" fmla="*/ 497361 h 6858000"/>
              <a:gd name="connsiteX953" fmla="*/ 2844845 w 7467600"/>
              <a:gd name="connsiteY953" fmla="*/ 127638 h 6858000"/>
              <a:gd name="connsiteX954" fmla="*/ 2867960 w 7467600"/>
              <a:gd name="connsiteY954" fmla="*/ 0 h 6858000"/>
              <a:gd name="connsiteX955" fmla="*/ 1057230 w 7467600"/>
              <a:gd name="connsiteY955" fmla="*/ 0 h 6858000"/>
              <a:gd name="connsiteX956" fmla="*/ 1111003 w 7467600"/>
              <a:gd name="connsiteY956" fmla="*/ 0 h 6858000"/>
              <a:gd name="connsiteX957" fmla="*/ 1125553 w 7467600"/>
              <a:gd name="connsiteY957" fmla="*/ 52588 h 6858000"/>
              <a:gd name="connsiteX958" fmla="*/ 1304276 w 7467600"/>
              <a:gd name="connsiteY958" fmla="*/ 476275 h 6858000"/>
              <a:gd name="connsiteX959" fmla="*/ 1492066 w 7467600"/>
              <a:gd name="connsiteY959" fmla="*/ 886333 h 6858000"/>
              <a:gd name="connsiteX960" fmla="*/ 1423698 w 7467600"/>
              <a:gd name="connsiteY960" fmla="*/ 710817 h 6858000"/>
              <a:gd name="connsiteX961" fmla="*/ 1357609 w 7467600"/>
              <a:gd name="connsiteY961" fmla="*/ 532892 h 6858000"/>
              <a:gd name="connsiteX962" fmla="*/ 1309550 w 7467600"/>
              <a:gd name="connsiteY962" fmla="*/ 374031 h 6858000"/>
              <a:gd name="connsiteX963" fmla="*/ 1193673 w 7467600"/>
              <a:gd name="connsiteY963" fmla="*/ 49533 h 6858000"/>
              <a:gd name="connsiteX964" fmla="*/ 1164391 w 7467600"/>
              <a:gd name="connsiteY964" fmla="*/ 0 h 6858000"/>
              <a:gd name="connsiteX965" fmla="*/ 1200666 w 7467600"/>
              <a:gd name="connsiteY965" fmla="*/ 0 h 6858000"/>
              <a:gd name="connsiteX966" fmla="*/ 1223408 w 7467600"/>
              <a:gd name="connsiteY966" fmla="*/ 38996 h 6858000"/>
              <a:gd name="connsiteX967" fmla="*/ 1339635 w 7467600"/>
              <a:gd name="connsiteY967" fmla="*/ 365517 h 6858000"/>
              <a:gd name="connsiteX968" fmla="*/ 1387469 w 7467600"/>
              <a:gd name="connsiteY968" fmla="*/ 523079 h 6858000"/>
              <a:gd name="connsiteX969" fmla="*/ 1452685 w 7467600"/>
              <a:gd name="connsiteY969" fmla="*/ 699806 h 6858000"/>
              <a:gd name="connsiteX970" fmla="*/ 1492092 w 7467600"/>
              <a:gd name="connsiteY970" fmla="*/ 800424 h 6858000"/>
              <a:gd name="connsiteX971" fmla="*/ 1455302 w 7467600"/>
              <a:gd name="connsiteY971" fmla="*/ 632913 h 6858000"/>
              <a:gd name="connsiteX972" fmla="*/ 1222336 w 7467600"/>
              <a:gd name="connsiteY972" fmla="*/ 9480 h 6858000"/>
              <a:gd name="connsiteX973" fmla="*/ 1214634 w 7467600"/>
              <a:gd name="connsiteY973" fmla="*/ 0 h 6858000"/>
              <a:gd name="connsiteX974" fmla="*/ 1289827 w 7467600"/>
              <a:gd name="connsiteY974" fmla="*/ 0 h 6858000"/>
              <a:gd name="connsiteX975" fmla="*/ 1321076 w 7467600"/>
              <a:gd name="connsiteY975" fmla="*/ 59722 h 6858000"/>
              <a:gd name="connsiteX976" fmla="*/ 1512579 w 7467600"/>
              <a:gd name="connsiteY976" fmla="*/ 626441 h 6858000"/>
              <a:gd name="connsiteX977" fmla="*/ 1506076 w 7467600"/>
              <a:gd name="connsiteY977" fmla="*/ 1089289 h 6858000"/>
              <a:gd name="connsiteX978" fmla="*/ 1486346 w 7467600"/>
              <a:gd name="connsiteY978" fmla="*/ 1079919 h 6858000"/>
              <a:gd name="connsiteX979" fmla="*/ 1070511 w 7467600"/>
              <a:gd name="connsiteY979" fmla="*/ 48609 h 6858000"/>
              <a:gd name="connsiteX980" fmla="*/ 1057230 w 7467600"/>
              <a:gd name="connsiteY980" fmla="*/ 0 h 6858000"/>
              <a:gd name="connsiteX981" fmla="*/ 43151 w 7467600"/>
              <a:gd name="connsiteY981" fmla="*/ 0 h 6858000"/>
              <a:gd name="connsiteX982" fmla="*/ 95283 w 7467600"/>
              <a:gd name="connsiteY982" fmla="*/ 0 h 6858000"/>
              <a:gd name="connsiteX983" fmla="*/ 300708 w 7467600"/>
              <a:gd name="connsiteY983" fmla="*/ 154571 h 6858000"/>
              <a:gd name="connsiteX984" fmla="*/ 530414 w 7467600"/>
              <a:gd name="connsiteY984" fmla="*/ 354673 h 6858000"/>
              <a:gd name="connsiteX985" fmla="*/ 333785 w 7467600"/>
              <a:gd name="connsiteY985" fmla="*/ 161564 h 6858000"/>
              <a:gd name="connsiteX986" fmla="*/ 147005 w 7467600"/>
              <a:gd name="connsiteY986" fmla="*/ 0 h 6858000"/>
              <a:gd name="connsiteX987" fmla="*/ 272509 w 7467600"/>
              <a:gd name="connsiteY987" fmla="*/ 0 h 6858000"/>
              <a:gd name="connsiteX988" fmla="*/ 326276 w 7467600"/>
              <a:gd name="connsiteY988" fmla="*/ 45847 h 6858000"/>
              <a:gd name="connsiteX989" fmla="*/ 823759 w 7467600"/>
              <a:gd name="connsiteY989" fmla="*/ 574145 h 6858000"/>
              <a:gd name="connsiteX990" fmla="*/ 811254 w 7467600"/>
              <a:gd name="connsiteY990" fmla="*/ 665546 h 6858000"/>
              <a:gd name="connsiteX991" fmla="*/ 154042 w 7467600"/>
              <a:gd name="connsiteY991" fmla="*/ 261522 h 6858000"/>
              <a:gd name="connsiteX992" fmla="*/ 13550 w 7467600"/>
              <a:gd name="connsiteY992" fmla="*/ 158423 h 6858000"/>
              <a:gd name="connsiteX993" fmla="*/ 0 w 7467600"/>
              <a:gd name="connsiteY993" fmla="*/ 146618 h 6858000"/>
              <a:gd name="connsiteX994" fmla="*/ 0 w 7467600"/>
              <a:gd name="connsiteY994" fmla="*/ 59161 h 6858000"/>
              <a:gd name="connsiteX995" fmla="*/ 45427 w 7467600"/>
              <a:gd name="connsiteY995" fmla="*/ 101078 h 6858000"/>
              <a:gd name="connsiteX996" fmla="*/ 630103 w 7467600"/>
              <a:gd name="connsiteY996" fmla="*/ 485885 h 6858000"/>
              <a:gd name="connsiteX997" fmla="*/ 532040 w 7467600"/>
              <a:gd name="connsiteY997" fmla="*/ 399359 h 6858000"/>
              <a:gd name="connsiteX998" fmla="*/ 517618 w 7467600"/>
              <a:gd name="connsiteY998" fmla="*/ 385726 h 6858000"/>
              <a:gd name="connsiteX999" fmla="*/ 285074 w 7467600"/>
              <a:gd name="connsiteY999" fmla="*/ 182755 h 6858000"/>
              <a:gd name="connsiteX1000" fmla="*/ 43151 w 7467600"/>
              <a:gd name="connsiteY100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68569 w 7467600"/>
              <a:gd name="connsiteY127" fmla="*/ 5270182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7467600 w 7467600"/>
              <a:gd name="connsiteY142" fmla="*/ 5361850 h 6858000"/>
              <a:gd name="connsiteX143" fmla="*/ 7368569 w 7467600"/>
              <a:gd name="connsiteY143" fmla="*/ 5270182 h 6858000"/>
              <a:gd name="connsiteX144" fmla="*/ 1903353 w 7467600"/>
              <a:gd name="connsiteY144" fmla="*/ 5044827 h 6858000"/>
              <a:gd name="connsiteX145" fmla="*/ 1936931 w 7467600"/>
              <a:gd name="connsiteY145" fmla="*/ 5093954 h 6858000"/>
              <a:gd name="connsiteX146" fmla="*/ 2195868 w 7467600"/>
              <a:gd name="connsiteY146" fmla="*/ 5396574 h 6858000"/>
              <a:gd name="connsiteX147" fmla="*/ 2088852 w 7467600"/>
              <a:gd name="connsiteY147" fmla="*/ 5166123 h 6858000"/>
              <a:gd name="connsiteX148" fmla="*/ 1958241 w 7467600"/>
              <a:gd name="connsiteY148" fmla="*/ 5067955 h 6858000"/>
              <a:gd name="connsiteX149" fmla="*/ 1903353 w 7467600"/>
              <a:gd name="connsiteY149" fmla="*/ 5044827 h 6858000"/>
              <a:gd name="connsiteX150" fmla="*/ 1979378 w 7467600"/>
              <a:gd name="connsiteY150" fmla="*/ 4769504 h 6858000"/>
              <a:gd name="connsiteX151" fmla="*/ 2882120 w 7467600"/>
              <a:gd name="connsiteY151" fmla="*/ 5064547 h 6858000"/>
              <a:gd name="connsiteX152" fmla="*/ 2793103 w 7467600"/>
              <a:gd name="connsiteY152" fmla="*/ 5039699 h 6858000"/>
              <a:gd name="connsiteX153" fmla="*/ 2770041 w 7467600"/>
              <a:gd name="connsiteY153" fmla="*/ 5033634 h 6858000"/>
              <a:gd name="connsiteX154" fmla="*/ 1979378 w 7467600"/>
              <a:gd name="connsiteY154" fmla="*/ 4769504 h 6858000"/>
              <a:gd name="connsiteX155" fmla="*/ 1927410 w 7467600"/>
              <a:gd name="connsiteY155" fmla="*/ 4716164 h 6858000"/>
              <a:gd name="connsiteX156" fmla="*/ 1959587 w 7467600"/>
              <a:gd name="connsiteY156" fmla="*/ 4728849 h 6858000"/>
              <a:gd name="connsiteX157" fmla="*/ 2777707 w 7467600"/>
              <a:gd name="connsiteY157" fmla="*/ 5003991 h 6858000"/>
              <a:gd name="connsiteX158" fmla="*/ 2800768 w 7467600"/>
              <a:gd name="connsiteY158" fmla="*/ 5010056 h 6858000"/>
              <a:gd name="connsiteX159" fmla="*/ 2879408 w 7467600"/>
              <a:gd name="connsiteY159" fmla="*/ 5031590 h 6858000"/>
              <a:gd name="connsiteX160" fmla="*/ 2862295 w 7467600"/>
              <a:gd name="connsiteY160" fmla="*/ 5022958 h 6858000"/>
              <a:gd name="connsiteX161" fmla="*/ 2813343 w 7467600"/>
              <a:gd name="connsiteY161" fmla="*/ 4998369 h 6858000"/>
              <a:gd name="connsiteX162" fmla="*/ 2646245 w 7467600"/>
              <a:gd name="connsiteY162" fmla="*/ 4930999 h 6858000"/>
              <a:gd name="connsiteX163" fmla="*/ 1999243 w 7467600"/>
              <a:gd name="connsiteY163" fmla="*/ 4730524 h 6858000"/>
              <a:gd name="connsiteX164" fmla="*/ 1979527 w 7467600"/>
              <a:gd name="connsiteY164" fmla="*/ 4726651 h 6858000"/>
              <a:gd name="connsiteX165" fmla="*/ 1927410 w 7467600"/>
              <a:gd name="connsiteY165" fmla="*/ 4716164 h 6858000"/>
              <a:gd name="connsiteX166" fmla="*/ 1997014 w 7467600"/>
              <a:gd name="connsiteY166" fmla="*/ 4698007 h 6858000"/>
              <a:gd name="connsiteX167" fmla="*/ 2005458 w 7467600"/>
              <a:gd name="connsiteY167" fmla="*/ 4699540 h 6858000"/>
              <a:gd name="connsiteX168" fmla="*/ 2657186 w 7467600"/>
              <a:gd name="connsiteY168" fmla="*/ 4901687 h 6858000"/>
              <a:gd name="connsiteX169" fmla="*/ 2826662 w 7467600"/>
              <a:gd name="connsiteY169" fmla="*/ 4970362 h 6858000"/>
              <a:gd name="connsiteX170" fmla="*/ 2876100 w 7467600"/>
              <a:gd name="connsiteY170" fmla="*/ 4995397 h 6858000"/>
              <a:gd name="connsiteX171" fmla="*/ 3042600 w 7467600"/>
              <a:gd name="connsiteY171" fmla="*/ 5059532 h 6858000"/>
              <a:gd name="connsiteX172" fmla="*/ 1997014 w 7467600"/>
              <a:gd name="connsiteY172" fmla="*/ 4698007 h 6858000"/>
              <a:gd name="connsiteX173" fmla="*/ 2305292 w 7467600"/>
              <a:gd name="connsiteY173" fmla="*/ 4219492 h 6858000"/>
              <a:gd name="connsiteX174" fmla="*/ 3360922 w 7467600"/>
              <a:gd name="connsiteY174" fmla="*/ 4529373 h 6858000"/>
              <a:gd name="connsiteX175" fmla="*/ 3492420 w 7467600"/>
              <a:gd name="connsiteY175" fmla="*/ 4510145 h 6858000"/>
              <a:gd name="connsiteX176" fmla="*/ 3364086 w 7467600"/>
              <a:gd name="connsiteY176" fmla="*/ 4480340 h 6858000"/>
              <a:gd name="connsiteX177" fmla="*/ 3225818 w 7467600"/>
              <a:gd name="connsiteY177" fmla="*/ 4411822 h 6858000"/>
              <a:gd name="connsiteX178" fmla="*/ 3129696 w 7467600"/>
              <a:gd name="connsiteY178" fmla="*/ 4360704 h 6858000"/>
              <a:gd name="connsiteX179" fmla="*/ 2814545 w 7467600"/>
              <a:gd name="connsiteY179" fmla="*/ 4282955 h 6858000"/>
              <a:gd name="connsiteX180" fmla="*/ 2305292 w 7467600"/>
              <a:gd name="connsiteY180" fmla="*/ 4219492 h 6858000"/>
              <a:gd name="connsiteX181" fmla="*/ 2626982 w 7467600"/>
              <a:gd name="connsiteY181" fmla="*/ 4206450 h 6858000"/>
              <a:gd name="connsiteX182" fmla="*/ 2490617 w 7467600"/>
              <a:gd name="connsiteY182" fmla="*/ 4206951 h 6858000"/>
              <a:gd name="connsiteX183" fmla="*/ 2819869 w 7467600"/>
              <a:gd name="connsiteY183" fmla="*/ 4252936 h 6858000"/>
              <a:gd name="connsiteX184" fmla="*/ 3143018 w 7467600"/>
              <a:gd name="connsiteY184" fmla="*/ 4332698 h 6858000"/>
              <a:gd name="connsiteX185" fmla="*/ 3241520 w 7467600"/>
              <a:gd name="connsiteY185" fmla="*/ 4385112 h 6858000"/>
              <a:gd name="connsiteX186" fmla="*/ 3374575 w 7467600"/>
              <a:gd name="connsiteY186" fmla="*/ 4451517 h 6858000"/>
              <a:gd name="connsiteX187" fmla="*/ 3505221 w 7467600"/>
              <a:gd name="connsiteY187" fmla="*/ 4480757 h 6858000"/>
              <a:gd name="connsiteX188" fmla="*/ 2626982 w 7467600"/>
              <a:gd name="connsiteY188" fmla="*/ 4206450 h 6858000"/>
              <a:gd name="connsiteX189" fmla="*/ 1310106 w 7467600"/>
              <a:gd name="connsiteY189" fmla="*/ 3943217 h 6858000"/>
              <a:gd name="connsiteX190" fmla="*/ 854994 w 7467600"/>
              <a:gd name="connsiteY190" fmla="*/ 4399136 h 6858000"/>
              <a:gd name="connsiteX191" fmla="*/ 742462 w 7467600"/>
              <a:gd name="connsiteY191" fmla="*/ 4594648 h 6858000"/>
              <a:gd name="connsiteX192" fmla="*/ 820602 w 7467600"/>
              <a:gd name="connsiteY192" fmla="*/ 4485915 h 6858000"/>
              <a:gd name="connsiteX193" fmla="*/ 878295 w 7467600"/>
              <a:gd name="connsiteY193" fmla="*/ 4403594 h 6858000"/>
              <a:gd name="connsiteX194" fmla="*/ 1240607 w 7467600"/>
              <a:gd name="connsiteY194" fmla="*/ 4010401 h 6858000"/>
              <a:gd name="connsiteX195" fmla="*/ 1310106 w 7467600"/>
              <a:gd name="connsiteY195" fmla="*/ 3943217 h 6858000"/>
              <a:gd name="connsiteX196" fmla="*/ 1423113 w 7467600"/>
              <a:gd name="connsiteY196" fmla="*/ 3874565 h 6858000"/>
              <a:gd name="connsiteX197" fmla="*/ 1260565 w 7467600"/>
              <a:gd name="connsiteY197" fmla="*/ 4031982 h 6858000"/>
              <a:gd name="connsiteX198" fmla="*/ 901900 w 7467600"/>
              <a:gd name="connsiteY198" fmla="*/ 4421236 h 6858000"/>
              <a:gd name="connsiteX199" fmla="*/ 845044 w 7467600"/>
              <a:gd name="connsiteY199" fmla="*/ 4502436 h 6858000"/>
              <a:gd name="connsiteX200" fmla="*/ 685926 w 7467600"/>
              <a:gd name="connsiteY200" fmla="*/ 4703069 h 6858000"/>
              <a:gd name="connsiteX201" fmla="*/ 684248 w 7467600"/>
              <a:gd name="connsiteY201" fmla="*/ 4706721 h 6858000"/>
              <a:gd name="connsiteX202" fmla="*/ 1423113 w 7467600"/>
              <a:gd name="connsiteY202" fmla="*/ 3874565 h 6858000"/>
              <a:gd name="connsiteX203" fmla="*/ 3316479 w 7467600"/>
              <a:gd name="connsiteY203" fmla="*/ 3872136 h 6858000"/>
              <a:gd name="connsiteX204" fmla="*/ 3546806 w 7467600"/>
              <a:gd name="connsiteY204" fmla="*/ 4356139 h 6858000"/>
              <a:gd name="connsiteX205" fmla="*/ 3364433 w 7467600"/>
              <a:gd name="connsiteY205" fmla="*/ 3953121 h 6858000"/>
              <a:gd name="connsiteX206" fmla="*/ 3316479 w 7467600"/>
              <a:gd name="connsiteY206" fmla="*/ 3872136 h 6858000"/>
              <a:gd name="connsiteX207" fmla="*/ 3291335 w 7467600"/>
              <a:gd name="connsiteY207" fmla="*/ 3767420 h 6858000"/>
              <a:gd name="connsiteX208" fmla="*/ 3390805 w 7467600"/>
              <a:gd name="connsiteY208" fmla="*/ 3937163 h 6858000"/>
              <a:gd name="connsiteX209" fmla="*/ 3579062 w 7467600"/>
              <a:gd name="connsiteY209" fmla="*/ 4359040 h 6858000"/>
              <a:gd name="connsiteX210" fmla="*/ 3467355 w 7467600"/>
              <a:gd name="connsiteY210" fmla="*/ 3988130 h 6858000"/>
              <a:gd name="connsiteX211" fmla="*/ 3310753 w 7467600"/>
              <a:gd name="connsiteY211" fmla="*/ 3787140 h 6858000"/>
              <a:gd name="connsiteX212" fmla="*/ 3291335 w 7467600"/>
              <a:gd name="connsiteY212" fmla="*/ 3767420 h 6858000"/>
              <a:gd name="connsiteX213" fmla="*/ 1635889 w 7467600"/>
              <a:gd name="connsiteY213" fmla="*/ 3709494 h 6858000"/>
              <a:gd name="connsiteX214" fmla="*/ 1634800 w 7467600"/>
              <a:gd name="connsiteY214" fmla="*/ 3731111 h 6858000"/>
              <a:gd name="connsiteX215" fmla="*/ 1635889 w 7467600"/>
              <a:gd name="connsiteY215" fmla="*/ 3709494 h 6858000"/>
              <a:gd name="connsiteX216" fmla="*/ 1510397 w 7467600"/>
              <a:gd name="connsiteY216" fmla="*/ 3684705 h 6858000"/>
              <a:gd name="connsiteX217" fmla="*/ 1146550 w 7467600"/>
              <a:gd name="connsiteY217" fmla="*/ 3802012 h 6858000"/>
              <a:gd name="connsiteX218" fmla="*/ 698834 w 7467600"/>
              <a:gd name="connsiteY218" fmla="*/ 3952272 h 6858000"/>
              <a:gd name="connsiteX219" fmla="*/ 34256 w 7467600"/>
              <a:gd name="connsiteY219" fmla="*/ 4347603 h 6858000"/>
              <a:gd name="connsiteX220" fmla="*/ 527241 w 7467600"/>
              <a:gd name="connsiteY220" fmla="*/ 4065078 h 6858000"/>
              <a:gd name="connsiteX221" fmla="*/ 1510397 w 7467600"/>
              <a:gd name="connsiteY221" fmla="*/ 3684705 h 6858000"/>
              <a:gd name="connsiteX222" fmla="*/ 1313114 w 7467600"/>
              <a:gd name="connsiteY222" fmla="*/ 3655216 h 6858000"/>
              <a:gd name="connsiteX223" fmla="*/ 1109304 w 7467600"/>
              <a:gd name="connsiteY223" fmla="*/ 3669030 h 6858000"/>
              <a:gd name="connsiteX224" fmla="*/ 8129 w 7467600"/>
              <a:gd name="connsiteY224" fmla="*/ 4330519 h 6858000"/>
              <a:gd name="connsiteX225" fmla="*/ 687572 w 7467600"/>
              <a:gd name="connsiteY225" fmla="*/ 3925629 h 6858000"/>
              <a:gd name="connsiteX226" fmla="*/ 1138365 w 7467600"/>
              <a:gd name="connsiteY226" fmla="*/ 3774515 h 6858000"/>
              <a:gd name="connsiteX227" fmla="*/ 1505579 w 7467600"/>
              <a:gd name="connsiteY227" fmla="*/ 3655526 h 6858000"/>
              <a:gd name="connsiteX228" fmla="*/ 1313114 w 7467600"/>
              <a:gd name="connsiteY228" fmla="*/ 3655216 h 6858000"/>
              <a:gd name="connsiteX229" fmla="*/ 3655073 w 7467600"/>
              <a:gd name="connsiteY229" fmla="*/ 3650884 h 6858000"/>
              <a:gd name="connsiteX230" fmla="*/ 3989938 w 7467600"/>
              <a:gd name="connsiteY230" fmla="*/ 3991685 h 6858000"/>
              <a:gd name="connsiteX231" fmla="*/ 4393907 w 7467600"/>
              <a:gd name="connsiteY231" fmla="*/ 4261258 h 6858000"/>
              <a:gd name="connsiteX232" fmla="*/ 4648051 w 7467600"/>
              <a:gd name="connsiteY232" fmla="*/ 4374051 h 6858000"/>
              <a:gd name="connsiteX233" fmla="*/ 4383389 w 7467600"/>
              <a:gd name="connsiteY233" fmla="*/ 4184369 h 6858000"/>
              <a:gd name="connsiteX234" fmla="*/ 4165508 w 7467600"/>
              <a:gd name="connsiteY234" fmla="*/ 4035196 h 6858000"/>
              <a:gd name="connsiteX235" fmla="*/ 4068162 w 7467600"/>
              <a:gd name="connsiteY235" fmla="*/ 3953394 h 6858000"/>
              <a:gd name="connsiteX236" fmla="*/ 3981416 w 7467600"/>
              <a:gd name="connsiteY236" fmla="*/ 3880482 h 6858000"/>
              <a:gd name="connsiteX237" fmla="*/ 3800147 w 7467600"/>
              <a:gd name="connsiteY237" fmla="*/ 3749872 h 6858000"/>
              <a:gd name="connsiteX238" fmla="*/ 3655073 w 7467600"/>
              <a:gd name="connsiteY238" fmla="*/ 3650884 h 6858000"/>
              <a:gd name="connsiteX239" fmla="*/ 3670252 w 7467600"/>
              <a:gd name="connsiteY239" fmla="*/ 3622798 h 6858000"/>
              <a:gd name="connsiteX240" fmla="*/ 3817258 w 7467600"/>
              <a:gd name="connsiteY240" fmla="*/ 3723577 h 6858000"/>
              <a:gd name="connsiteX241" fmla="*/ 4000461 w 7467600"/>
              <a:gd name="connsiteY241" fmla="*/ 3855966 h 6858000"/>
              <a:gd name="connsiteX242" fmla="*/ 4088180 w 7467600"/>
              <a:gd name="connsiteY242" fmla="*/ 3929774 h 6858000"/>
              <a:gd name="connsiteX243" fmla="*/ 4184555 w 7467600"/>
              <a:gd name="connsiteY243" fmla="*/ 4010683 h 6858000"/>
              <a:gd name="connsiteX244" fmla="*/ 4399563 w 7467600"/>
              <a:gd name="connsiteY244" fmla="*/ 4158106 h 6858000"/>
              <a:gd name="connsiteX245" fmla="*/ 4684469 w 7467600"/>
              <a:gd name="connsiteY245" fmla="*/ 4364680 h 6858000"/>
              <a:gd name="connsiteX246" fmla="*/ 4690271 w 7467600"/>
              <a:gd name="connsiteY246" fmla="*/ 4370034 h 6858000"/>
              <a:gd name="connsiteX247" fmla="*/ 4136093 w 7467600"/>
              <a:gd name="connsiteY247" fmla="*/ 3858466 h 6858000"/>
              <a:gd name="connsiteX248" fmla="*/ 3670252 w 7467600"/>
              <a:gd name="connsiteY248" fmla="*/ 3622798 h 6858000"/>
              <a:gd name="connsiteX249" fmla="*/ 4440129 w 7467600"/>
              <a:gd name="connsiteY249" fmla="*/ 3448571 h 6858000"/>
              <a:gd name="connsiteX250" fmla="*/ 4856525 w 7467600"/>
              <a:gd name="connsiteY250" fmla="*/ 3915351 h 6858000"/>
              <a:gd name="connsiteX251" fmla="*/ 5059055 w 7467600"/>
              <a:gd name="connsiteY251" fmla="*/ 4108918 h 6858000"/>
              <a:gd name="connsiteX252" fmla="*/ 5290070 w 7467600"/>
              <a:gd name="connsiteY252" fmla="*/ 4263619 h 6858000"/>
              <a:gd name="connsiteX253" fmla="*/ 4834991 w 7467600"/>
              <a:gd name="connsiteY253" fmla="*/ 3830985 h 6858000"/>
              <a:gd name="connsiteX254" fmla="*/ 4440129 w 7467600"/>
              <a:gd name="connsiteY254" fmla="*/ 3448571 h 6858000"/>
              <a:gd name="connsiteX255" fmla="*/ 4441737 w 7467600"/>
              <a:gd name="connsiteY255" fmla="*/ 3399734 h 6858000"/>
              <a:gd name="connsiteX256" fmla="*/ 4431236 w 7467600"/>
              <a:gd name="connsiteY256" fmla="*/ 3400954 h 6858000"/>
              <a:gd name="connsiteX257" fmla="*/ 4557150 w 7467600"/>
              <a:gd name="connsiteY257" fmla="*/ 3510023 h 6858000"/>
              <a:gd name="connsiteX258" fmla="*/ 4856936 w 7467600"/>
              <a:gd name="connsiteY258" fmla="*/ 3809146 h 6858000"/>
              <a:gd name="connsiteX259" fmla="*/ 5111996 w 7467600"/>
              <a:gd name="connsiteY259" fmla="*/ 4065759 h 6858000"/>
              <a:gd name="connsiteX260" fmla="*/ 5388878 w 7467600"/>
              <a:gd name="connsiteY260" fmla="*/ 4300185 h 6858000"/>
              <a:gd name="connsiteX261" fmla="*/ 5425556 w 7467600"/>
              <a:gd name="connsiteY261" fmla="*/ 4308967 h 6858000"/>
              <a:gd name="connsiteX262" fmla="*/ 4943646 w 7467600"/>
              <a:gd name="connsiteY262" fmla="*/ 3822916 h 6858000"/>
              <a:gd name="connsiteX263" fmla="*/ 4594837 w 7467600"/>
              <a:gd name="connsiteY263" fmla="*/ 3532274 h 6858000"/>
              <a:gd name="connsiteX264" fmla="*/ 4441737 w 7467600"/>
              <a:gd name="connsiteY264" fmla="*/ 3399734 h 6858000"/>
              <a:gd name="connsiteX265" fmla="*/ 5425834 w 7467600"/>
              <a:gd name="connsiteY265" fmla="*/ 3162785 h 6858000"/>
              <a:gd name="connsiteX266" fmla="*/ 5401644 w 7467600"/>
              <a:gd name="connsiteY266" fmla="*/ 3617847 h 6858000"/>
              <a:gd name="connsiteX267" fmla="*/ 5467256 w 7467600"/>
              <a:gd name="connsiteY267" fmla="*/ 4175494 h 6858000"/>
              <a:gd name="connsiteX268" fmla="*/ 5448069 w 7467600"/>
              <a:gd name="connsiteY268" fmla="*/ 3567554 h 6858000"/>
              <a:gd name="connsiteX269" fmla="*/ 5425834 w 7467600"/>
              <a:gd name="connsiteY269" fmla="*/ 3162785 h 6858000"/>
              <a:gd name="connsiteX270" fmla="*/ 1318687 w 7467600"/>
              <a:gd name="connsiteY270" fmla="*/ 3113840 h 6858000"/>
              <a:gd name="connsiteX271" fmla="*/ 1066793 w 7467600"/>
              <a:gd name="connsiteY271" fmla="*/ 3212171 h 6858000"/>
              <a:gd name="connsiteX272" fmla="*/ 993319 w 7467600"/>
              <a:gd name="connsiteY272" fmla="*/ 3247648 h 6858000"/>
              <a:gd name="connsiteX273" fmla="*/ 853081 w 7467600"/>
              <a:gd name="connsiteY273" fmla="*/ 3312410 h 6858000"/>
              <a:gd name="connsiteX274" fmla="*/ 805957 w 7467600"/>
              <a:gd name="connsiteY274" fmla="*/ 3330443 h 6858000"/>
              <a:gd name="connsiteX275" fmla="*/ 1318687 w 7467600"/>
              <a:gd name="connsiteY275" fmla="*/ 3113840 h 6858000"/>
              <a:gd name="connsiteX276" fmla="*/ 5453702 w 7467600"/>
              <a:gd name="connsiteY276" fmla="*/ 3090882 h 6858000"/>
              <a:gd name="connsiteX277" fmla="*/ 5480135 w 7467600"/>
              <a:gd name="connsiteY277" fmla="*/ 3565802 h 6858000"/>
              <a:gd name="connsiteX278" fmla="*/ 5499023 w 7467600"/>
              <a:gd name="connsiteY278" fmla="*/ 4166310 h 6858000"/>
              <a:gd name="connsiteX279" fmla="*/ 5547022 w 7467600"/>
              <a:gd name="connsiteY279" fmla="*/ 3607838 h 6858000"/>
              <a:gd name="connsiteX280" fmla="*/ 5515964 w 7467600"/>
              <a:gd name="connsiteY280" fmla="*/ 3378541 h 6858000"/>
              <a:gd name="connsiteX281" fmla="*/ 5453702 w 7467600"/>
              <a:gd name="connsiteY281" fmla="*/ 3090882 h 6858000"/>
              <a:gd name="connsiteX282" fmla="*/ 1238695 w 7467600"/>
              <a:gd name="connsiteY282" fmla="*/ 3076820 h 6858000"/>
              <a:gd name="connsiteX283" fmla="*/ 716371 w 7467600"/>
              <a:gd name="connsiteY283" fmla="*/ 3293249 h 6858000"/>
              <a:gd name="connsiteX284" fmla="*/ 579522 w 7467600"/>
              <a:gd name="connsiteY284" fmla="*/ 3371759 h 6858000"/>
              <a:gd name="connsiteX285" fmla="*/ 600288 w 7467600"/>
              <a:gd name="connsiteY285" fmla="*/ 3365555 h 6858000"/>
              <a:gd name="connsiteX286" fmla="*/ 840692 w 7467600"/>
              <a:gd name="connsiteY286" fmla="*/ 3284921 h 6858000"/>
              <a:gd name="connsiteX287" fmla="*/ 979248 w 7467600"/>
              <a:gd name="connsiteY287" fmla="*/ 3221003 h 6858000"/>
              <a:gd name="connsiteX288" fmla="*/ 1053282 w 7467600"/>
              <a:gd name="connsiteY288" fmla="*/ 3185247 h 6858000"/>
              <a:gd name="connsiteX289" fmla="*/ 1320603 w 7467600"/>
              <a:gd name="connsiteY289" fmla="*/ 3081281 h 6858000"/>
              <a:gd name="connsiteX290" fmla="*/ 1238695 w 7467600"/>
              <a:gd name="connsiteY290" fmla="*/ 3076820 h 6858000"/>
              <a:gd name="connsiteX291" fmla="*/ 5425627 w 7467600"/>
              <a:gd name="connsiteY291" fmla="*/ 2954192 h 6858000"/>
              <a:gd name="connsiteX292" fmla="*/ 5470770 w 7467600"/>
              <a:gd name="connsiteY292" fmla="*/ 3005435 h 6858000"/>
              <a:gd name="connsiteX293" fmla="*/ 5519779 w 7467600"/>
              <a:gd name="connsiteY293" fmla="*/ 4359223 h 6858000"/>
              <a:gd name="connsiteX294" fmla="*/ 5520293 w 7467600"/>
              <a:gd name="connsiteY294" fmla="*/ 4360602 h 6858000"/>
              <a:gd name="connsiteX295" fmla="*/ 5767221 w 7467600"/>
              <a:gd name="connsiteY295" fmla="*/ 4665564 h 6858000"/>
              <a:gd name="connsiteX296" fmla="*/ 6937169 w 7467600"/>
              <a:gd name="connsiteY296" fmla="*/ 4815941 h 6858000"/>
              <a:gd name="connsiteX297" fmla="*/ 6953922 w 7467600"/>
              <a:gd name="connsiteY297" fmla="*/ 4890068 h 6858000"/>
              <a:gd name="connsiteX298" fmla="*/ 6071359 w 7467600"/>
              <a:gd name="connsiteY298" fmla="*/ 4770770 h 6858000"/>
              <a:gd name="connsiteX299" fmla="*/ 6038839 w 7467600"/>
              <a:gd name="connsiteY299" fmla="*/ 4764474 h 6858000"/>
              <a:gd name="connsiteX300" fmla="*/ 6038706 w 7467600"/>
              <a:gd name="connsiteY300" fmla="*/ 4763847 h 6858000"/>
              <a:gd name="connsiteX301" fmla="*/ 6037784 w 7467600"/>
              <a:gd name="connsiteY301" fmla="*/ 4764270 h 6858000"/>
              <a:gd name="connsiteX302" fmla="*/ 6038839 w 7467600"/>
              <a:gd name="connsiteY302" fmla="*/ 4764474 h 6858000"/>
              <a:gd name="connsiteX303" fmla="*/ 6040338 w 7467600"/>
              <a:gd name="connsiteY303" fmla="*/ 4771418 h 6858000"/>
              <a:gd name="connsiteX304" fmla="*/ 6024488 w 7467600"/>
              <a:gd name="connsiteY304" fmla="*/ 4809903 h 6858000"/>
              <a:gd name="connsiteX305" fmla="*/ 5599771 w 7467600"/>
              <a:gd name="connsiteY305" fmla="*/ 5509652 h 6858000"/>
              <a:gd name="connsiteX306" fmla="*/ 5548843 w 7467600"/>
              <a:gd name="connsiteY306" fmla="*/ 5563845 h 6858000"/>
              <a:gd name="connsiteX307" fmla="*/ 5940952 w 7467600"/>
              <a:gd name="connsiteY307" fmla="*/ 6250028 h 6858000"/>
              <a:gd name="connsiteX308" fmla="*/ 6043441 w 7467600"/>
              <a:gd name="connsiteY308" fmla="*/ 6665847 h 6858000"/>
              <a:gd name="connsiteX309" fmla="*/ 6093432 w 7467600"/>
              <a:gd name="connsiteY309" fmla="*/ 6858000 h 6858000"/>
              <a:gd name="connsiteX310" fmla="*/ 6034344 w 7467600"/>
              <a:gd name="connsiteY310" fmla="*/ 6858000 h 6858000"/>
              <a:gd name="connsiteX311" fmla="*/ 6026679 w 7467600"/>
              <a:gd name="connsiteY311" fmla="*/ 6836959 h 6858000"/>
              <a:gd name="connsiteX312" fmla="*/ 5800441 w 7467600"/>
              <a:gd name="connsiteY312" fmla="*/ 6335286 h 6858000"/>
              <a:gd name="connsiteX313" fmla="*/ 5526562 w 7467600"/>
              <a:gd name="connsiteY313" fmla="*/ 5705388 h 6858000"/>
              <a:gd name="connsiteX314" fmla="*/ 5519640 w 7467600"/>
              <a:gd name="connsiteY314" fmla="*/ 5683774 h 6858000"/>
              <a:gd name="connsiteX315" fmla="*/ 5844559 w 7467600"/>
              <a:gd name="connsiteY315" fmla="*/ 6553349 h 6858000"/>
              <a:gd name="connsiteX316" fmla="*/ 5975994 w 7467600"/>
              <a:gd name="connsiteY316" fmla="*/ 6858000 h 6858000"/>
              <a:gd name="connsiteX317" fmla="*/ 5898547 w 7467600"/>
              <a:gd name="connsiteY317" fmla="*/ 6858000 h 6858000"/>
              <a:gd name="connsiteX318" fmla="*/ 5682041 w 7467600"/>
              <a:gd name="connsiteY318" fmla="*/ 6355860 h 6858000"/>
              <a:gd name="connsiteX319" fmla="*/ 5461758 w 7467600"/>
              <a:gd name="connsiteY319" fmla="*/ 5820220 h 6858000"/>
              <a:gd name="connsiteX320" fmla="*/ 5237282 w 7467600"/>
              <a:gd name="connsiteY320" fmla="*/ 6579086 h 6858000"/>
              <a:gd name="connsiteX321" fmla="*/ 5115009 w 7467600"/>
              <a:gd name="connsiteY321" fmla="*/ 6858000 h 6858000"/>
              <a:gd name="connsiteX322" fmla="*/ 5028074 w 7467600"/>
              <a:gd name="connsiteY322" fmla="*/ 6858000 h 6858000"/>
              <a:gd name="connsiteX323" fmla="*/ 5079508 w 7467600"/>
              <a:gd name="connsiteY323" fmla="*/ 6749074 h 6858000"/>
              <a:gd name="connsiteX324" fmla="*/ 5371846 w 7467600"/>
              <a:gd name="connsiteY324" fmla="*/ 5924413 h 6858000"/>
              <a:gd name="connsiteX325" fmla="*/ 5270512 w 7467600"/>
              <a:gd name="connsiteY325" fmla="*/ 6138975 h 6858000"/>
              <a:gd name="connsiteX326" fmla="*/ 5062409 w 7467600"/>
              <a:gd name="connsiteY326" fmla="*/ 6653544 h 6858000"/>
              <a:gd name="connsiteX327" fmla="*/ 5036628 w 7467600"/>
              <a:gd name="connsiteY327" fmla="*/ 6754247 h 6858000"/>
              <a:gd name="connsiteX328" fmla="*/ 5009112 w 7467600"/>
              <a:gd name="connsiteY328" fmla="*/ 6858000 h 6858000"/>
              <a:gd name="connsiteX329" fmla="*/ 4976679 w 7467600"/>
              <a:gd name="connsiteY329" fmla="*/ 6858000 h 6858000"/>
              <a:gd name="connsiteX330" fmla="*/ 5006537 w 7467600"/>
              <a:gd name="connsiteY330" fmla="*/ 6747068 h 6858000"/>
              <a:gd name="connsiteX331" fmla="*/ 5032723 w 7467600"/>
              <a:gd name="connsiteY331" fmla="*/ 6644957 h 6858000"/>
              <a:gd name="connsiteX332" fmla="*/ 5242949 w 7467600"/>
              <a:gd name="connsiteY332" fmla="*/ 6125175 h 6858000"/>
              <a:gd name="connsiteX333" fmla="*/ 5286321 w 7467600"/>
              <a:gd name="connsiteY333" fmla="*/ 6033555 h 6858000"/>
              <a:gd name="connsiteX334" fmla="*/ 5008210 w 7467600"/>
              <a:gd name="connsiteY334" fmla="*/ 6649194 h 6858000"/>
              <a:gd name="connsiteX335" fmla="*/ 4986321 w 7467600"/>
              <a:gd name="connsiteY335" fmla="*/ 6765687 h 6858000"/>
              <a:gd name="connsiteX336" fmla="*/ 4973474 w 7467600"/>
              <a:gd name="connsiteY336" fmla="*/ 6858000 h 6858000"/>
              <a:gd name="connsiteX337" fmla="*/ 4907178 w 7467600"/>
              <a:gd name="connsiteY337" fmla="*/ 6858000 h 6858000"/>
              <a:gd name="connsiteX338" fmla="*/ 4910810 w 7467600"/>
              <a:gd name="connsiteY338" fmla="*/ 6829660 h 6858000"/>
              <a:gd name="connsiteX339" fmla="*/ 4987461 w 7467600"/>
              <a:gd name="connsiteY339" fmla="*/ 6432994 h 6858000"/>
              <a:gd name="connsiteX340" fmla="*/ 5179262 w 7467600"/>
              <a:gd name="connsiteY340" fmla="*/ 6035044 h 6858000"/>
              <a:gd name="connsiteX341" fmla="*/ 4689678 w 7467600"/>
              <a:gd name="connsiteY341" fmla="*/ 6440241 h 6858000"/>
              <a:gd name="connsiteX342" fmla="*/ 4477543 w 7467600"/>
              <a:gd name="connsiteY342" fmla="*/ 6674836 h 6858000"/>
              <a:gd name="connsiteX343" fmla="*/ 4329957 w 7467600"/>
              <a:gd name="connsiteY343" fmla="*/ 6858000 h 6858000"/>
              <a:gd name="connsiteX344" fmla="*/ 4218595 w 7467600"/>
              <a:gd name="connsiteY344" fmla="*/ 6858000 h 6858000"/>
              <a:gd name="connsiteX345" fmla="*/ 4368888 w 7467600"/>
              <a:gd name="connsiteY345" fmla="*/ 6668412 h 6858000"/>
              <a:gd name="connsiteX346" fmla="*/ 4563091 w 7467600"/>
              <a:gd name="connsiteY346" fmla="*/ 6442508 h 6858000"/>
              <a:gd name="connsiteX347" fmla="*/ 5387324 w 7467600"/>
              <a:gd name="connsiteY347" fmla="*/ 5705830 h 6858000"/>
              <a:gd name="connsiteX348" fmla="*/ 5073620 w 7467600"/>
              <a:gd name="connsiteY348" fmla="*/ 5955437 h 6858000"/>
              <a:gd name="connsiteX349" fmla="*/ 4689789 w 7467600"/>
              <a:gd name="connsiteY349" fmla="*/ 6268382 h 6858000"/>
              <a:gd name="connsiteX350" fmla="*/ 4418722 w 7467600"/>
              <a:gd name="connsiteY350" fmla="*/ 6570886 h 6858000"/>
              <a:gd name="connsiteX351" fmla="*/ 4214944 w 7467600"/>
              <a:gd name="connsiteY351" fmla="*/ 6858000 h 6858000"/>
              <a:gd name="connsiteX352" fmla="*/ 4177898 w 7467600"/>
              <a:gd name="connsiteY352" fmla="*/ 6858000 h 6858000"/>
              <a:gd name="connsiteX353" fmla="*/ 4391597 w 7467600"/>
              <a:gd name="connsiteY353" fmla="*/ 6556370 h 6858000"/>
              <a:gd name="connsiteX354" fmla="*/ 4668889 w 7467600"/>
              <a:gd name="connsiteY354" fmla="*/ 6246399 h 6858000"/>
              <a:gd name="connsiteX355" fmla="*/ 5055427 w 7467600"/>
              <a:gd name="connsiteY355" fmla="*/ 5931476 h 6858000"/>
              <a:gd name="connsiteX356" fmla="*/ 5371814 w 7467600"/>
              <a:gd name="connsiteY356" fmla="*/ 5678975 h 6858000"/>
              <a:gd name="connsiteX357" fmla="*/ 4987918 w 7467600"/>
              <a:gd name="connsiteY357" fmla="*/ 5838701 h 6858000"/>
              <a:gd name="connsiteX358" fmla="*/ 4317146 w 7467600"/>
              <a:gd name="connsiteY358" fmla="*/ 6587716 h 6858000"/>
              <a:gd name="connsiteX359" fmla="*/ 4171627 w 7467600"/>
              <a:gd name="connsiteY359" fmla="*/ 6858000 h 6858000"/>
              <a:gd name="connsiteX360" fmla="*/ 4081585 w 7467600"/>
              <a:gd name="connsiteY360" fmla="*/ 6858000 h 6858000"/>
              <a:gd name="connsiteX361" fmla="*/ 4238603 w 7467600"/>
              <a:gd name="connsiteY361" fmla="*/ 6559341 h 6858000"/>
              <a:gd name="connsiteX362" fmla="*/ 4778333 w 7467600"/>
              <a:gd name="connsiteY362" fmla="*/ 5873626 h 6858000"/>
              <a:gd name="connsiteX363" fmla="*/ 5414185 w 7467600"/>
              <a:gd name="connsiteY363" fmla="*/ 5573882 h 6858000"/>
              <a:gd name="connsiteX364" fmla="*/ 5959648 w 7467600"/>
              <a:gd name="connsiteY364" fmla="*/ 4760797 h 6858000"/>
              <a:gd name="connsiteX365" fmla="*/ 5355019 w 7467600"/>
              <a:gd name="connsiteY365" fmla="*/ 4734672 h 6858000"/>
              <a:gd name="connsiteX366" fmla="*/ 5083565 w 7467600"/>
              <a:gd name="connsiteY366" fmla="*/ 5179121 h 6858000"/>
              <a:gd name="connsiteX367" fmla="*/ 4713577 w 7467600"/>
              <a:gd name="connsiteY367" fmla="*/ 5616803 h 6858000"/>
              <a:gd name="connsiteX368" fmla="*/ 3989559 w 7467600"/>
              <a:gd name="connsiteY368" fmla="*/ 6145945 h 6858000"/>
              <a:gd name="connsiteX369" fmla="*/ 3939824 w 7467600"/>
              <a:gd name="connsiteY369" fmla="*/ 6066900 h 6858000"/>
              <a:gd name="connsiteX370" fmla="*/ 4584537 w 7467600"/>
              <a:gd name="connsiteY370" fmla="*/ 5324826 h 6858000"/>
              <a:gd name="connsiteX371" fmla="*/ 5037105 w 7467600"/>
              <a:gd name="connsiteY371" fmla="*/ 5088765 h 6858000"/>
              <a:gd name="connsiteX372" fmla="*/ 5039930 w 7467600"/>
              <a:gd name="connsiteY372" fmla="*/ 5089585 h 6858000"/>
              <a:gd name="connsiteX373" fmla="*/ 5263764 w 7467600"/>
              <a:gd name="connsiteY373" fmla="*/ 4735525 h 6858000"/>
              <a:gd name="connsiteX374" fmla="*/ 4086300 w 7467600"/>
              <a:gd name="connsiteY374" fmla="*/ 4884599 h 6858000"/>
              <a:gd name="connsiteX375" fmla="*/ 4085485 w 7467600"/>
              <a:gd name="connsiteY375" fmla="*/ 4899070 h 6858000"/>
              <a:gd name="connsiteX376" fmla="*/ 3871915 w 7467600"/>
              <a:gd name="connsiteY376" fmla="*/ 5253645 h 6858000"/>
              <a:gd name="connsiteX377" fmla="*/ 3799374 w 7467600"/>
              <a:gd name="connsiteY377" fmla="*/ 5466127 h 6858000"/>
              <a:gd name="connsiteX378" fmla="*/ 3498850 w 7467600"/>
              <a:gd name="connsiteY378" fmla="*/ 6661888 h 6858000"/>
              <a:gd name="connsiteX379" fmla="*/ 3399216 w 7467600"/>
              <a:gd name="connsiteY379" fmla="*/ 6858000 h 6858000"/>
              <a:gd name="connsiteX380" fmla="*/ 3303688 w 7467600"/>
              <a:gd name="connsiteY380" fmla="*/ 6858000 h 6858000"/>
              <a:gd name="connsiteX381" fmla="*/ 3391774 w 7467600"/>
              <a:gd name="connsiteY381" fmla="*/ 6697181 h 6858000"/>
              <a:gd name="connsiteX382" fmla="*/ 3735540 w 7467600"/>
              <a:gd name="connsiteY382" fmla="*/ 5546923 h 6858000"/>
              <a:gd name="connsiteX383" fmla="*/ 3729438 w 7467600"/>
              <a:gd name="connsiteY383" fmla="*/ 5569058 h 6858000"/>
              <a:gd name="connsiteX384" fmla="*/ 3707782 w 7467600"/>
              <a:gd name="connsiteY384" fmla="*/ 5644908 h 6858000"/>
              <a:gd name="connsiteX385" fmla="*/ 3583827 w 7467600"/>
              <a:gd name="connsiteY385" fmla="*/ 6039215 h 6858000"/>
              <a:gd name="connsiteX386" fmla="*/ 3547861 w 7467600"/>
              <a:gd name="connsiteY386" fmla="*/ 6129609 h 6858000"/>
              <a:gd name="connsiteX387" fmla="*/ 3490905 w 7467600"/>
              <a:gd name="connsiteY387" fmla="*/ 6277660 h 6858000"/>
              <a:gd name="connsiteX388" fmla="*/ 3455859 w 7467600"/>
              <a:gd name="connsiteY388" fmla="*/ 6391301 h 6858000"/>
              <a:gd name="connsiteX389" fmla="*/ 3429112 w 7467600"/>
              <a:gd name="connsiteY389" fmla="*/ 6479469 h 6858000"/>
              <a:gd name="connsiteX390" fmla="*/ 3304862 w 7467600"/>
              <a:gd name="connsiteY390" fmla="*/ 6796476 h 6858000"/>
              <a:gd name="connsiteX391" fmla="*/ 3276071 w 7467600"/>
              <a:gd name="connsiteY391" fmla="*/ 6858000 h 6858000"/>
              <a:gd name="connsiteX392" fmla="*/ 3240805 w 7467600"/>
              <a:gd name="connsiteY392" fmla="*/ 6858000 h 6858000"/>
              <a:gd name="connsiteX393" fmla="*/ 3275917 w 7467600"/>
              <a:gd name="connsiteY393" fmla="*/ 6783192 h 6858000"/>
              <a:gd name="connsiteX394" fmla="*/ 3399358 w 7467600"/>
              <a:gd name="connsiteY394" fmla="*/ 6469011 h 6858000"/>
              <a:gd name="connsiteX395" fmla="*/ 3425650 w 7467600"/>
              <a:gd name="connsiteY395" fmla="*/ 6381333 h 6858000"/>
              <a:gd name="connsiteX396" fmla="*/ 3460661 w 7467600"/>
              <a:gd name="connsiteY396" fmla="*/ 6266763 h 6858000"/>
              <a:gd name="connsiteX397" fmla="*/ 3518021 w 7467600"/>
              <a:gd name="connsiteY397" fmla="*/ 6117298 h 6858000"/>
              <a:gd name="connsiteX398" fmla="*/ 3554035 w 7467600"/>
              <a:gd name="connsiteY398" fmla="*/ 6027832 h 6858000"/>
              <a:gd name="connsiteX399" fmla="*/ 3677174 w 7467600"/>
              <a:gd name="connsiteY399" fmla="*/ 5636351 h 6858000"/>
              <a:gd name="connsiteX400" fmla="*/ 3698819 w 7467600"/>
              <a:gd name="connsiteY400" fmla="*/ 5560503 h 6858000"/>
              <a:gd name="connsiteX401" fmla="*/ 3702094 w 7467600"/>
              <a:gd name="connsiteY401" fmla="*/ 5549194 h 6858000"/>
              <a:gd name="connsiteX402" fmla="*/ 3398355 w 7467600"/>
              <a:gd name="connsiteY402" fmla="*/ 6094603 h 6858000"/>
              <a:gd name="connsiteX403" fmla="*/ 3193941 w 7467600"/>
              <a:gd name="connsiteY403" fmla="*/ 6798775 h 6858000"/>
              <a:gd name="connsiteX404" fmla="*/ 3184140 w 7467600"/>
              <a:gd name="connsiteY404" fmla="*/ 6858000 h 6858000"/>
              <a:gd name="connsiteX405" fmla="*/ 3099978 w 7467600"/>
              <a:gd name="connsiteY405" fmla="*/ 6858000 h 6858000"/>
              <a:gd name="connsiteX406" fmla="*/ 3101556 w 7467600"/>
              <a:gd name="connsiteY406" fmla="*/ 6843337 h 6858000"/>
              <a:gd name="connsiteX407" fmla="*/ 3370162 w 7467600"/>
              <a:gd name="connsiteY407" fmla="*/ 5785550 h 6858000"/>
              <a:gd name="connsiteX408" fmla="*/ 3746477 w 7467600"/>
              <a:gd name="connsiteY408" fmla="*/ 5377889 h 6858000"/>
              <a:gd name="connsiteX409" fmla="*/ 3863399 w 7467600"/>
              <a:gd name="connsiteY409" fmla="*/ 5087257 h 6858000"/>
              <a:gd name="connsiteX410" fmla="*/ 3968712 w 7467600"/>
              <a:gd name="connsiteY410" fmla="*/ 4913989 h 6858000"/>
              <a:gd name="connsiteX411" fmla="*/ 2792390 w 7467600"/>
              <a:gd name="connsiteY411" fmla="*/ 5382974 h 6858000"/>
              <a:gd name="connsiteX412" fmla="*/ 2714982 w 7467600"/>
              <a:gd name="connsiteY412" fmla="*/ 5427051 h 6858000"/>
              <a:gd name="connsiteX413" fmla="*/ 2813361 w 7467600"/>
              <a:gd name="connsiteY413" fmla="*/ 6023912 h 6858000"/>
              <a:gd name="connsiteX414" fmla="*/ 2688430 w 7467600"/>
              <a:gd name="connsiteY414" fmla="*/ 6801564 h 6858000"/>
              <a:gd name="connsiteX415" fmla="*/ 2629626 w 7467600"/>
              <a:gd name="connsiteY415" fmla="*/ 6763394 h 6858000"/>
              <a:gd name="connsiteX416" fmla="*/ 2565328 w 7467600"/>
              <a:gd name="connsiteY416" fmla="*/ 5516399 h 6858000"/>
              <a:gd name="connsiteX417" fmla="*/ 1922999 w 7467600"/>
              <a:gd name="connsiteY417" fmla="*/ 5980343 h 6858000"/>
              <a:gd name="connsiteX418" fmla="*/ 1950261 w 7467600"/>
              <a:gd name="connsiteY418" fmla="*/ 6405858 h 6858000"/>
              <a:gd name="connsiteX419" fmla="*/ 2365554 w 7467600"/>
              <a:gd name="connsiteY419" fmla="*/ 6759107 h 6858000"/>
              <a:gd name="connsiteX420" fmla="*/ 2424142 w 7467600"/>
              <a:gd name="connsiteY420" fmla="*/ 6858000 h 6858000"/>
              <a:gd name="connsiteX421" fmla="*/ 2395994 w 7467600"/>
              <a:gd name="connsiteY421" fmla="*/ 6858000 h 6858000"/>
              <a:gd name="connsiteX422" fmla="*/ 2392863 w 7467600"/>
              <a:gd name="connsiteY422" fmla="*/ 6852964 h 6858000"/>
              <a:gd name="connsiteX423" fmla="*/ 2017589 w 7467600"/>
              <a:gd name="connsiteY423" fmla="*/ 6493982 h 6858000"/>
              <a:gd name="connsiteX424" fmla="*/ 2147336 w 7467600"/>
              <a:gd name="connsiteY424" fmla="*/ 6594052 h 6858000"/>
              <a:gd name="connsiteX425" fmla="*/ 2207047 w 7467600"/>
              <a:gd name="connsiteY425" fmla="*/ 6654540 h 6858000"/>
              <a:gd name="connsiteX426" fmla="*/ 2299106 w 7467600"/>
              <a:gd name="connsiteY426" fmla="*/ 6778931 h 6858000"/>
              <a:gd name="connsiteX427" fmla="*/ 2314430 w 7467600"/>
              <a:gd name="connsiteY427" fmla="*/ 6801144 h 6858000"/>
              <a:gd name="connsiteX428" fmla="*/ 2352406 w 7467600"/>
              <a:gd name="connsiteY428" fmla="*/ 6858000 h 6858000"/>
              <a:gd name="connsiteX429" fmla="*/ 2314492 w 7467600"/>
              <a:gd name="connsiteY429" fmla="*/ 6858000 h 6858000"/>
              <a:gd name="connsiteX430" fmla="*/ 2288095 w 7467600"/>
              <a:gd name="connsiteY430" fmla="*/ 6818030 h 6858000"/>
              <a:gd name="connsiteX431" fmla="*/ 2272768 w 7467600"/>
              <a:gd name="connsiteY431" fmla="*/ 6795822 h 6858000"/>
              <a:gd name="connsiteX432" fmla="*/ 2182715 w 7467600"/>
              <a:gd name="connsiteY432" fmla="*/ 6675071 h 6858000"/>
              <a:gd name="connsiteX433" fmla="*/ 2032061 w 7467600"/>
              <a:gd name="connsiteY433" fmla="*/ 6541380 h 6858000"/>
              <a:gd name="connsiteX434" fmla="*/ 2257220 w 7467600"/>
              <a:gd name="connsiteY434" fmla="*/ 6826257 h 6858000"/>
              <a:gd name="connsiteX435" fmla="*/ 2281324 w 7467600"/>
              <a:gd name="connsiteY435" fmla="*/ 6858000 h 6858000"/>
              <a:gd name="connsiteX436" fmla="*/ 2242860 w 7467600"/>
              <a:gd name="connsiteY436" fmla="*/ 6858000 h 6858000"/>
              <a:gd name="connsiteX437" fmla="*/ 2232818 w 7467600"/>
              <a:gd name="connsiteY437" fmla="*/ 6844926 h 6858000"/>
              <a:gd name="connsiteX438" fmla="*/ 1990172 w 7467600"/>
              <a:gd name="connsiteY438" fmla="*/ 6542121 h 6858000"/>
              <a:gd name="connsiteX439" fmla="*/ 2124090 w 7467600"/>
              <a:gd name="connsiteY439" fmla="*/ 6761017 h 6858000"/>
              <a:gd name="connsiteX440" fmla="*/ 2200380 w 7467600"/>
              <a:gd name="connsiteY440" fmla="*/ 6858000 h 6858000"/>
              <a:gd name="connsiteX441" fmla="*/ 2147507 w 7467600"/>
              <a:gd name="connsiteY441" fmla="*/ 6858000 h 6858000"/>
              <a:gd name="connsiteX442" fmla="*/ 2070668 w 7467600"/>
              <a:gd name="connsiteY442" fmla="*/ 6761520 h 6858000"/>
              <a:gd name="connsiteX443" fmla="*/ 1975142 w 7467600"/>
              <a:gd name="connsiteY443" fmla="*/ 6585570 h 6858000"/>
              <a:gd name="connsiteX444" fmla="*/ 2050035 w 7467600"/>
              <a:gd name="connsiteY444" fmla="*/ 6813345 h 6858000"/>
              <a:gd name="connsiteX445" fmla="*/ 2063025 w 7467600"/>
              <a:gd name="connsiteY445" fmla="*/ 6858000 h 6858000"/>
              <a:gd name="connsiteX446" fmla="*/ 2021675 w 7467600"/>
              <a:gd name="connsiteY446" fmla="*/ 6858000 h 6858000"/>
              <a:gd name="connsiteX447" fmla="*/ 2019308 w 7467600"/>
              <a:gd name="connsiteY447" fmla="*/ 6847118 h 6858000"/>
              <a:gd name="connsiteX448" fmla="*/ 1938835 w 7467600"/>
              <a:gd name="connsiteY448" fmla="*/ 6551160 h 6858000"/>
              <a:gd name="connsiteX449" fmla="*/ 1953230 w 7467600"/>
              <a:gd name="connsiteY449" fmla="*/ 6759699 h 6858000"/>
              <a:gd name="connsiteX450" fmla="*/ 1956763 w 7467600"/>
              <a:gd name="connsiteY450" fmla="*/ 6778191 h 6858000"/>
              <a:gd name="connsiteX451" fmla="*/ 1967925 w 7467600"/>
              <a:gd name="connsiteY451" fmla="*/ 6858000 h 6858000"/>
              <a:gd name="connsiteX452" fmla="*/ 1936622 w 7467600"/>
              <a:gd name="connsiteY452" fmla="*/ 6858000 h 6858000"/>
              <a:gd name="connsiteX453" fmla="*/ 1926261 w 7467600"/>
              <a:gd name="connsiteY453" fmla="*/ 6784064 h 6858000"/>
              <a:gd name="connsiteX454" fmla="*/ 1922724 w 7467600"/>
              <a:gd name="connsiteY454" fmla="*/ 6765577 h 6858000"/>
              <a:gd name="connsiteX455" fmla="*/ 1904650 w 7467600"/>
              <a:gd name="connsiteY455" fmla="*/ 6639616 h 6858000"/>
              <a:gd name="connsiteX456" fmla="*/ 1885273 w 7467600"/>
              <a:gd name="connsiteY456" fmla="*/ 6858000 h 6858000"/>
              <a:gd name="connsiteX457" fmla="*/ 1854363 w 7467600"/>
              <a:gd name="connsiteY457" fmla="*/ 6858000 h 6858000"/>
              <a:gd name="connsiteX458" fmla="*/ 1880391 w 7467600"/>
              <a:gd name="connsiteY458" fmla="*/ 6603796 h 6858000"/>
              <a:gd name="connsiteX459" fmla="*/ 1818273 w 7467600"/>
              <a:gd name="connsiteY459" fmla="*/ 6715729 h 6858000"/>
              <a:gd name="connsiteX460" fmla="*/ 1794691 w 7467600"/>
              <a:gd name="connsiteY460" fmla="*/ 6843239 h 6858000"/>
              <a:gd name="connsiteX461" fmla="*/ 1794914 w 7467600"/>
              <a:gd name="connsiteY461" fmla="*/ 6858000 h 6858000"/>
              <a:gd name="connsiteX462" fmla="*/ 1746128 w 7467600"/>
              <a:gd name="connsiteY462" fmla="*/ 6858000 h 6858000"/>
              <a:gd name="connsiteX463" fmla="*/ 1753934 w 7467600"/>
              <a:gd name="connsiteY463" fmla="*/ 6724796 h 6858000"/>
              <a:gd name="connsiteX464" fmla="*/ 1792053 w 7467600"/>
              <a:gd name="connsiteY464" fmla="*/ 6572396 h 6858000"/>
              <a:gd name="connsiteX465" fmla="*/ 1862248 w 7467600"/>
              <a:gd name="connsiteY465" fmla="*/ 6266397 h 6858000"/>
              <a:gd name="connsiteX466" fmla="*/ 1862250 w 7467600"/>
              <a:gd name="connsiteY466" fmla="*/ 6033531 h 6858000"/>
              <a:gd name="connsiteX467" fmla="*/ 1211999 w 7467600"/>
              <a:gd name="connsiteY467" fmla="*/ 6683610 h 6858000"/>
              <a:gd name="connsiteX468" fmla="*/ 1213266 w 7467600"/>
              <a:gd name="connsiteY468" fmla="*/ 6691947 h 6858000"/>
              <a:gd name="connsiteX469" fmla="*/ 1203370 w 7467600"/>
              <a:gd name="connsiteY469" fmla="*/ 6850676 h 6858000"/>
              <a:gd name="connsiteX470" fmla="*/ 1203671 w 7467600"/>
              <a:gd name="connsiteY470" fmla="*/ 6858000 h 6858000"/>
              <a:gd name="connsiteX471" fmla="*/ 1143180 w 7467600"/>
              <a:gd name="connsiteY471" fmla="*/ 6858000 h 6858000"/>
              <a:gd name="connsiteX472" fmla="*/ 1142176 w 7467600"/>
              <a:gd name="connsiteY472" fmla="*/ 6766045 h 6858000"/>
              <a:gd name="connsiteX473" fmla="*/ 1067484 w 7467600"/>
              <a:gd name="connsiteY473" fmla="*/ 6858000 h 6858000"/>
              <a:gd name="connsiteX474" fmla="*/ 953928 w 7467600"/>
              <a:gd name="connsiteY474" fmla="*/ 6858000 h 6858000"/>
              <a:gd name="connsiteX475" fmla="*/ 959715 w 7467600"/>
              <a:gd name="connsiteY475" fmla="*/ 6850185 h 6858000"/>
              <a:gd name="connsiteX476" fmla="*/ 1483788 w 7467600"/>
              <a:gd name="connsiteY476" fmla="*/ 6259174 h 6858000"/>
              <a:gd name="connsiteX477" fmla="*/ 1100671 w 7467600"/>
              <a:gd name="connsiteY477" fmla="*/ 6252137 h 6858000"/>
              <a:gd name="connsiteX478" fmla="*/ 1090144 w 7467600"/>
              <a:gd name="connsiteY478" fmla="*/ 6256748 h 6858000"/>
              <a:gd name="connsiteX479" fmla="*/ 1095872 w 7467600"/>
              <a:gd name="connsiteY479" fmla="*/ 6271892 h 6858000"/>
              <a:gd name="connsiteX480" fmla="*/ 262785 w 7467600"/>
              <a:gd name="connsiteY480" fmla="*/ 6845450 h 6858000"/>
              <a:gd name="connsiteX481" fmla="*/ 209968 w 7467600"/>
              <a:gd name="connsiteY481" fmla="*/ 6770713 h 6858000"/>
              <a:gd name="connsiteX482" fmla="*/ 873460 w 7467600"/>
              <a:gd name="connsiteY482" fmla="*/ 6253768 h 6858000"/>
              <a:gd name="connsiteX483" fmla="*/ 192686 w 7467600"/>
              <a:gd name="connsiteY483" fmla="*/ 5849257 h 6858000"/>
              <a:gd name="connsiteX484" fmla="*/ 4696 w 7467600"/>
              <a:gd name="connsiteY484" fmla="*/ 5697668 h 6858000"/>
              <a:gd name="connsiteX485" fmla="*/ 0 w 7467600"/>
              <a:gd name="connsiteY485" fmla="*/ 5689984 h 6858000"/>
              <a:gd name="connsiteX486" fmla="*/ 0 w 7467600"/>
              <a:gd name="connsiteY486" fmla="*/ 5513472 h 6858000"/>
              <a:gd name="connsiteX487" fmla="*/ 174101 w 7467600"/>
              <a:gd name="connsiteY487" fmla="*/ 5620277 h 6858000"/>
              <a:gd name="connsiteX488" fmla="*/ 891800 w 7467600"/>
              <a:gd name="connsiteY488" fmla="*/ 6036935 h 6858000"/>
              <a:gd name="connsiteX489" fmla="*/ 1072219 w 7467600"/>
              <a:gd name="connsiteY489" fmla="*/ 6169443 h 6858000"/>
              <a:gd name="connsiteX490" fmla="*/ 1074117 w 7467600"/>
              <a:gd name="connsiteY490" fmla="*/ 6170301 h 6858000"/>
              <a:gd name="connsiteX491" fmla="*/ 1083114 w 7467600"/>
              <a:gd name="connsiteY491" fmla="*/ 6174131 h 6858000"/>
              <a:gd name="connsiteX492" fmla="*/ 1543010 w 7467600"/>
              <a:gd name="connsiteY492" fmla="*/ 6191140 h 6858000"/>
              <a:gd name="connsiteX493" fmla="*/ 1551080 w 7467600"/>
              <a:gd name="connsiteY493" fmla="*/ 6195006 h 6858000"/>
              <a:gd name="connsiteX494" fmla="*/ 2345443 w 7467600"/>
              <a:gd name="connsiteY494" fmla="*/ 5549882 h 6858000"/>
              <a:gd name="connsiteX495" fmla="*/ 1721499 w 7467600"/>
              <a:gd name="connsiteY495" fmla="*/ 5599969 h 6858000"/>
              <a:gd name="connsiteX496" fmla="*/ 767716 w 7467600"/>
              <a:gd name="connsiteY496" fmla="*/ 5472768 h 6858000"/>
              <a:gd name="connsiteX497" fmla="*/ 722147 w 7467600"/>
              <a:gd name="connsiteY497" fmla="*/ 5393091 h 6858000"/>
              <a:gd name="connsiteX498" fmla="*/ 1485552 w 7467600"/>
              <a:gd name="connsiteY498" fmla="*/ 5313202 h 6858000"/>
              <a:gd name="connsiteX499" fmla="*/ 2143004 w 7467600"/>
              <a:gd name="connsiteY499" fmla="*/ 5402420 h 6858000"/>
              <a:gd name="connsiteX500" fmla="*/ 1933391 w 7467600"/>
              <a:gd name="connsiteY500" fmla="*/ 5156971 h 6858000"/>
              <a:gd name="connsiteX501" fmla="*/ 1827118 w 7467600"/>
              <a:gd name="connsiteY501" fmla="*/ 4968410 h 6858000"/>
              <a:gd name="connsiteX502" fmla="*/ 1837349 w 7467600"/>
              <a:gd name="connsiteY502" fmla="*/ 4956357 h 6858000"/>
              <a:gd name="connsiteX503" fmla="*/ 2162835 w 7467600"/>
              <a:gd name="connsiteY503" fmla="*/ 5187853 h 6858000"/>
              <a:gd name="connsiteX504" fmla="*/ 2257167 w 7467600"/>
              <a:gd name="connsiteY504" fmla="*/ 5462123 h 6858000"/>
              <a:gd name="connsiteX505" fmla="*/ 2261598 w 7467600"/>
              <a:gd name="connsiteY505" fmla="*/ 5467998 h 6858000"/>
              <a:gd name="connsiteX506" fmla="*/ 2437177 w 7467600"/>
              <a:gd name="connsiteY506" fmla="*/ 5479608 h 6858000"/>
              <a:gd name="connsiteX507" fmla="*/ 2445247 w 7467600"/>
              <a:gd name="connsiteY507" fmla="*/ 5483476 h 6858000"/>
              <a:gd name="connsiteX508" fmla="*/ 2743626 w 7467600"/>
              <a:gd name="connsiteY508" fmla="*/ 5304819 h 6858000"/>
              <a:gd name="connsiteX509" fmla="*/ 3048102 w 7467600"/>
              <a:gd name="connsiteY509" fmla="*/ 5150595 h 6858000"/>
              <a:gd name="connsiteX510" fmla="*/ 1799414 w 7467600"/>
              <a:gd name="connsiteY510" fmla="*/ 4694732 h 6858000"/>
              <a:gd name="connsiteX511" fmla="*/ 1771735 w 7467600"/>
              <a:gd name="connsiteY511" fmla="*/ 4619929 h 6858000"/>
              <a:gd name="connsiteX512" fmla="*/ 3104273 w 7467600"/>
              <a:gd name="connsiteY512" fmla="*/ 5076159 h 6858000"/>
              <a:gd name="connsiteX513" fmla="*/ 3113245 w 7467600"/>
              <a:gd name="connsiteY513" fmla="*/ 5090705 h 6858000"/>
              <a:gd name="connsiteX514" fmla="*/ 3126294 w 7467600"/>
              <a:gd name="connsiteY514" fmla="*/ 5114400 h 6858000"/>
              <a:gd name="connsiteX515" fmla="*/ 3937433 w 7467600"/>
              <a:gd name="connsiteY515" fmla="*/ 4830473 h 6858000"/>
              <a:gd name="connsiteX516" fmla="*/ 3590475 w 7467600"/>
              <a:gd name="connsiteY516" fmla="*/ 4597974 h 6858000"/>
              <a:gd name="connsiteX517" fmla="*/ 3100264 w 7467600"/>
              <a:gd name="connsiteY517" fmla="*/ 4579845 h 6858000"/>
              <a:gd name="connsiteX518" fmla="*/ 2183576 w 7467600"/>
              <a:gd name="connsiteY518" fmla="*/ 4227150 h 6858000"/>
              <a:gd name="connsiteX519" fmla="*/ 2151029 w 7467600"/>
              <a:gd name="connsiteY519" fmla="*/ 4146947 h 6858000"/>
              <a:gd name="connsiteX520" fmla="*/ 3563434 w 7467600"/>
              <a:gd name="connsiteY520" fmla="*/ 4469115 h 6858000"/>
              <a:gd name="connsiteX521" fmla="*/ 3177952 w 7467600"/>
              <a:gd name="connsiteY521" fmla="*/ 3657386 h 6858000"/>
              <a:gd name="connsiteX522" fmla="*/ 3189263 w 7467600"/>
              <a:gd name="connsiteY522" fmla="*/ 3625726 h 6858000"/>
              <a:gd name="connsiteX523" fmla="*/ 3560912 w 7467600"/>
              <a:gd name="connsiteY523" fmla="*/ 4079863 h 6858000"/>
              <a:gd name="connsiteX524" fmla="*/ 3626636 w 7467600"/>
              <a:gd name="connsiteY524" fmla="*/ 4512230 h 6858000"/>
              <a:gd name="connsiteX525" fmla="*/ 3653088 w 7467600"/>
              <a:gd name="connsiteY525" fmla="*/ 4521417 h 6858000"/>
              <a:gd name="connsiteX526" fmla="*/ 3988128 w 7467600"/>
              <a:gd name="connsiteY526" fmla="*/ 4817267 h 6858000"/>
              <a:gd name="connsiteX527" fmla="*/ 4830582 w 7467600"/>
              <a:gd name="connsiteY527" fmla="*/ 4676000 h 6858000"/>
              <a:gd name="connsiteX528" fmla="*/ 4830100 w 7467600"/>
              <a:gd name="connsiteY528" fmla="*/ 4675554 h 6858000"/>
              <a:gd name="connsiteX529" fmla="*/ 4036318 w 7467600"/>
              <a:gd name="connsiteY529" fmla="*/ 4147013 h 6858000"/>
              <a:gd name="connsiteX530" fmla="*/ 3432098 w 7467600"/>
              <a:gd name="connsiteY530" fmla="*/ 3537312 h 6858000"/>
              <a:gd name="connsiteX531" fmla="*/ 3446761 w 7467600"/>
              <a:gd name="connsiteY531" fmla="*/ 3461278 h 6858000"/>
              <a:gd name="connsiteX532" fmla="*/ 4419733 w 7467600"/>
              <a:gd name="connsiteY532" fmla="*/ 3963555 h 6858000"/>
              <a:gd name="connsiteX533" fmla="*/ 4781371 w 7467600"/>
              <a:gd name="connsiteY533" fmla="*/ 4458604 h 6858000"/>
              <a:gd name="connsiteX534" fmla="*/ 4780440 w 7467600"/>
              <a:gd name="connsiteY534" fmla="*/ 4470290 h 6858000"/>
              <a:gd name="connsiteX535" fmla="*/ 4898954 w 7467600"/>
              <a:gd name="connsiteY535" fmla="*/ 4662092 h 6858000"/>
              <a:gd name="connsiteX536" fmla="*/ 4900699 w 7467600"/>
              <a:gd name="connsiteY536" fmla="*/ 4670867 h 6858000"/>
              <a:gd name="connsiteX537" fmla="*/ 5714511 w 7467600"/>
              <a:gd name="connsiteY537" fmla="*/ 4663483 h 6858000"/>
              <a:gd name="connsiteX538" fmla="*/ 5464793 w 7467600"/>
              <a:gd name="connsiteY538" fmla="*/ 4393556 h 6858000"/>
              <a:gd name="connsiteX539" fmla="*/ 5461897 w 7467600"/>
              <a:gd name="connsiteY539" fmla="*/ 4390879 h 6858000"/>
              <a:gd name="connsiteX540" fmla="*/ 4294126 w 7467600"/>
              <a:gd name="connsiteY540" fmla="*/ 3303048 h 6858000"/>
              <a:gd name="connsiteX541" fmla="*/ 4305321 w 7467600"/>
              <a:gd name="connsiteY541" fmla="*/ 3256953 h 6858000"/>
              <a:gd name="connsiteX542" fmla="*/ 4949299 w 7467600"/>
              <a:gd name="connsiteY542" fmla="*/ 3766336 h 6858000"/>
              <a:gd name="connsiteX543" fmla="*/ 5291452 w 7467600"/>
              <a:gd name="connsiteY543" fmla="*/ 4076801 h 6858000"/>
              <a:gd name="connsiteX544" fmla="*/ 5434998 w 7467600"/>
              <a:gd name="connsiteY544" fmla="*/ 4254100 h 6858000"/>
              <a:gd name="connsiteX545" fmla="*/ 5351015 w 7467600"/>
              <a:gd name="connsiteY545" fmla="*/ 3760989 h 6858000"/>
              <a:gd name="connsiteX546" fmla="*/ 5413780 w 7467600"/>
              <a:gd name="connsiteY546" fmla="*/ 2966265 h 6858000"/>
              <a:gd name="connsiteX547" fmla="*/ 5425627 w 7467600"/>
              <a:gd name="connsiteY547" fmla="*/ 2954192 h 6858000"/>
              <a:gd name="connsiteX548" fmla="*/ 6604735 w 7467600"/>
              <a:gd name="connsiteY548" fmla="*/ 2041381 h 6858000"/>
              <a:gd name="connsiteX549" fmla="*/ 7204487 w 7467600"/>
              <a:gd name="connsiteY549" fmla="*/ 2742112 h 6858000"/>
              <a:gd name="connsiteX550" fmla="*/ 7131592 w 7467600"/>
              <a:gd name="connsiteY550" fmla="*/ 2672096 h 6858000"/>
              <a:gd name="connsiteX551" fmla="*/ 6996344 w 7467600"/>
              <a:gd name="connsiteY551" fmla="*/ 2518310 h 6858000"/>
              <a:gd name="connsiteX552" fmla="*/ 6735495 w 7467600"/>
              <a:gd name="connsiteY552" fmla="*/ 2196890 h 6858000"/>
              <a:gd name="connsiteX553" fmla="*/ 6721901 w 7467600"/>
              <a:gd name="connsiteY553" fmla="*/ 2179274 h 6858000"/>
              <a:gd name="connsiteX554" fmla="*/ 6604735 w 7467600"/>
              <a:gd name="connsiteY554" fmla="*/ 2041381 h 6858000"/>
              <a:gd name="connsiteX555" fmla="*/ 6591670 w 7467600"/>
              <a:gd name="connsiteY555" fmla="*/ 1988277 h 6858000"/>
              <a:gd name="connsiteX556" fmla="*/ 6747349 w 7467600"/>
              <a:gd name="connsiteY556" fmla="*/ 2160069 h 6858000"/>
              <a:gd name="connsiteX557" fmla="*/ 6760943 w 7467600"/>
              <a:gd name="connsiteY557" fmla="*/ 2177686 h 6858000"/>
              <a:gd name="connsiteX558" fmla="*/ 7021065 w 7467600"/>
              <a:gd name="connsiteY558" fmla="*/ 2498102 h 6858000"/>
              <a:gd name="connsiteX559" fmla="*/ 7155223 w 7467600"/>
              <a:gd name="connsiteY559" fmla="*/ 2650386 h 6858000"/>
              <a:gd name="connsiteX560" fmla="*/ 7203167 w 7467600"/>
              <a:gd name="connsiteY560" fmla="*/ 2697288 h 6858000"/>
              <a:gd name="connsiteX561" fmla="*/ 6937703 w 7467600"/>
              <a:gd name="connsiteY561" fmla="*/ 2321981 h 6858000"/>
              <a:gd name="connsiteX562" fmla="*/ 6591670 w 7467600"/>
              <a:gd name="connsiteY562" fmla="*/ 1988277 h 6858000"/>
              <a:gd name="connsiteX563" fmla="*/ 5798671 w 7467600"/>
              <a:gd name="connsiteY563" fmla="*/ 1981601 h 6858000"/>
              <a:gd name="connsiteX564" fmla="*/ 5754709 w 7467600"/>
              <a:gd name="connsiteY564" fmla="*/ 2071454 h 6858000"/>
              <a:gd name="connsiteX565" fmla="*/ 5763044 w 7467600"/>
              <a:gd name="connsiteY565" fmla="*/ 2842206 h 6858000"/>
              <a:gd name="connsiteX566" fmla="*/ 5764974 w 7467600"/>
              <a:gd name="connsiteY566" fmla="*/ 2799609 h 6858000"/>
              <a:gd name="connsiteX567" fmla="*/ 5767665 w 7467600"/>
              <a:gd name="connsiteY567" fmla="*/ 2666409 h 6858000"/>
              <a:gd name="connsiteX568" fmla="*/ 5763055 w 7467600"/>
              <a:gd name="connsiteY568" fmla="*/ 2579705 h 6858000"/>
              <a:gd name="connsiteX569" fmla="*/ 5758079 w 7467600"/>
              <a:gd name="connsiteY569" fmla="*/ 2492508 h 6858000"/>
              <a:gd name="connsiteX570" fmla="*/ 5779325 w 7467600"/>
              <a:gd name="connsiteY570" fmla="*/ 2197069 h 6858000"/>
              <a:gd name="connsiteX571" fmla="*/ 5798671 w 7467600"/>
              <a:gd name="connsiteY571" fmla="*/ 1981601 h 6858000"/>
              <a:gd name="connsiteX572" fmla="*/ 5829202 w 7467600"/>
              <a:gd name="connsiteY572" fmla="*/ 1971679 h 6858000"/>
              <a:gd name="connsiteX573" fmla="*/ 5809558 w 7467600"/>
              <a:gd name="connsiteY573" fmla="*/ 2198043 h 6858000"/>
              <a:gd name="connsiteX574" fmla="*/ 5788653 w 7467600"/>
              <a:gd name="connsiteY574" fmla="*/ 2489430 h 6858000"/>
              <a:gd name="connsiteX575" fmla="*/ 5793439 w 7467600"/>
              <a:gd name="connsiteY575" fmla="*/ 2575235 h 6858000"/>
              <a:gd name="connsiteX576" fmla="*/ 5796837 w 7467600"/>
              <a:gd name="connsiteY576" fmla="*/ 2637633 h 6858000"/>
              <a:gd name="connsiteX577" fmla="*/ 5818614 w 7467600"/>
              <a:gd name="connsiteY577" fmla="*/ 2473055 h 6858000"/>
              <a:gd name="connsiteX578" fmla="*/ 5829202 w 7467600"/>
              <a:gd name="connsiteY578" fmla="*/ 1971679 h 6858000"/>
              <a:gd name="connsiteX579" fmla="*/ 5911389 w 7467600"/>
              <a:gd name="connsiteY579" fmla="*/ 1898371 h 6858000"/>
              <a:gd name="connsiteX580" fmla="*/ 6237627 w 7467600"/>
              <a:gd name="connsiteY580" fmla="*/ 2231921 h 6858000"/>
              <a:gd name="connsiteX581" fmla="*/ 5911389 w 7467600"/>
              <a:gd name="connsiteY581" fmla="*/ 1898371 h 6858000"/>
              <a:gd name="connsiteX582" fmla="*/ 6944437 w 7467600"/>
              <a:gd name="connsiteY582" fmla="*/ 1575402 h 6858000"/>
              <a:gd name="connsiteX583" fmla="*/ 6304730 w 7467600"/>
              <a:gd name="connsiteY583" fmla="*/ 1766654 h 6858000"/>
              <a:gd name="connsiteX584" fmla="*/ 6944437 w 7467600"/>
              <a:gd name="connsiteY584" fmla="*/ 1575402 h 6858000"/>
              <a:gd name="connsiteX585" fmla="*/ 7019523 w 7467600"/>
              <a:gd name="connsiteY585" fmla="*/ 1519450 h 6858000"/>
              <a:gd name="connsiteX586" fmla="*/ 6298091 w 7467600"/>
              <a:gd name="connsiteY586" fmla="*/ 1737122 h 6858000"/>
              <a:gd name="connsiteX587" fmla="*/ 7019523 w 7467600"/>
              <a:gd name="connsiteY587" fmla="*/ 1519450 h 6858000"/>
              <a:gd name="connsiteX588" fmla="*/ 2399523 w 7467600"/>
              <a:gd name="connsiteY588" fmla="*/ 1428234 h 6858000"/>
              <a:gd name="connsiteX589" fmla="*/ 2224982 w 7467600"/>
              <a:gd name="connsiteY589" fmla="*/ 1826201 h 6858000"/>
              <a:gd name="connsiteX590" fmla="*/ 2096099 w 7467600"/>
              <a:gd name="connsiteY590" fmla="*/ 2345900 h 6858000"/>
              <a:gd name="connsiteX591" fmla="*/ 2283317 w 7467600"/>
              <a:gd name="connsiteY591" fmla="*/ 1796925 h 6858000"/>
              <a:gd name="connsiteX592" fmla="*/ 2399523 w 7467600"/>
              <a:gd name="connsiteY592" fmla="*/ 1428234 h 6858000"/>
              <a:gd name="connsiteX593" fmla="*/ 2448558 w 7467600"/>
              <a:gd name="connsiteY593" fmla="*/ 1373435 h 6858000"/>
              <a:gd name="connsiteX594" fmla="*/ 2312521 w 7467600"/>
              <a:gd name="connsiteY594" fmla="*/ 1806140 h 6858000"/>
              <a:gd name="connsiteX595" fmla="*/ 2127533 w 7467600"/>
              <a:gd name="connsiteY595" fmla="*/ 2348380 h 6858000"/>
              <a:gd name="connsiteX596" fmla="*/ 2358080 w 7467600"/>
              <a:gd name="connsiteY596" fmla="*/ 1866134 h 6858000"/>
              <a:gd name="connsiteX597" fmla="*/ 2407436 w 7467600"/>
              <a:gd name="connsiteY597" fmla="*/ 1651070 h 6858000"/>
              <a:gd name="connsiteX598" fmla="*/ 2448558 w 7467600"/>
              <a:gd name="connsiteY598" fmla="*/ 1373435 h 6858000"/>
              <a:gd name="connsiteX599" fmla="*/ 278707 w 7467600"/>
              <a:gd name="connsiteY599" fmla="*/ 1352270 h 6858000"/>
              <a:gd name="connsiteX600" fmla="*/ 321570 w 7467600"/>
              <a:gd name="connsiteY600" fmla="*/ 1861610 h 6858000"/>
              <a:gd name="connsiteX601" fmla="*/ 294281 w 7467600"/>
              <a:gd name="connsiteY601" fmla="*/ 1440658 h 6858000"/>
              <a:gd name="connsiteX602" fmla="*/ 278707 w 7467600"/>
              <a:gd name="connsiteY602" fmla="*/ 1352270 h 6858000"/>
              <a:gd name="connsiteX603" fmla="*/ 1423821 w 7467600"/>
              <a:gd name="connsiteY603" fmla="*/ 1351958 h 6858000"/>
              <a:gd name="connsiteX604" fmla="*/ 1638521 w 7467600"/>
              <a:gd name="connsiteY604" fmla="*/ 1908470 h 6858000"/>
              <a:gd name="connsiteX605" fmla="*/ 1754199 w 7467600"/>
              <a:gd name="connsiteY605" fmla="*/ 2149284 h 6858000"/>
              <a:gd name="connsiteX606" fmla="*/ 1908359 w 7467600"/>
              <a:gd name="connsiteY606" fmla="*/ 2364988 h 6858000"/>
              <a:gd name="connsiteX607" fmla="*/ 1647661 w 7467600"/>
              <a:gd name="connsiteY607" fmla="*/ 1825945 h 6858000"/>
              <a:gd name="connsiteX608" fmla="*/ 1423821 w 7467600"/>
              <a:gd name="connsiteY608" fmla="*/ 1351958 h 6858000"/>
              <a:gd name="connsiteX609" fmla="*/ 1431890 w 7467600"/>
              <a:gd name="connsiteY609" fmla="*/ 1306475 h 6858000"/>
              <a:gd name="connsiteX610" fmla="*/ 1507597 w 7467600"/>
              <a:gd name="connsiteY610" fmla="*/ 1446132 h 6858000"/>
              <a:gd name="connsiteX611" fmla="*/ 1674586 w 7467600"/>
              <a:gd name="connsiteY611" fmla="*/ 1813832 h 6858000"/>
              <a:gd name="connsiteX612" fmla="*/ 1815950 w 7467600"/>
              <a:gd name="connsiteY612" fmla="*/ 2128564 h 6858000"/>
              <a:gd name="connsiteX613" fmla="*/ 1984242 w 7467600"/>
              <a:gd name="connsiteY613" fmla="*/ 2430829 h 6858000"/>
              <a:gd name="connsiteX614" fmla="*/ 2014023 w 7467600"/>
              <a:gd name="connsiteY614" fmla="*/ 2450995 h 6858000"/>
              <a:gd name="connsiteX615" fmla="*/ 1747337 w 7467600"/>
              <a:gd name="connsiteY615" fmla="*/ 1855264 h 6858000"/>
              <a:gd name="connsiteX616" fmla="*/ 1533749 w 7467600"/>
              <a:gd name="connsiteY616" fmla="*/ 1478656 h 6858000"/>
              <a:gd name="connsiteX617" fmla="*/ 1431890 w 7467600"/>
              <a:gd name="connsiteY617" fmla="*/ 1306475 h 6858000"/>
              <a:gd name="connsiteX618" fmla="*/ 5052692 w 7467600"/>
              <a:gd name="connsiteY618" fmla="*/ 1292994 h 6858000"/>
              <a:gd name="connsiteX619" fmla="*/ 5200661 w 7467600"/>
              <a:gd name="connsiteY619" fmla="*/ 1635186 h 6858000"/>
              <a:gd name="connsiteX620" fmla="*/ 5297138 w 7467600"/>
              <a:gd name="connsiteY620" fmla="*/ 1906351 h 6858000"/>
              <a:gd name="connsiteX621" fmla="*/ 5052692 w 7467600"/>
              <a:gd name="connsiteY621" fmla="*/ 1292994 h 6858000"/>
              <a:gd name="connsiteX622" fmla="*/ 5009948 w 7467600"/>
              <a:gd name="connsiteY622" fmla="*/ 1273619 h 6858000"/>
              <a:gd name="connsiteX623" fmla="*/ 5121777 w 7467600"/>
              <a:gd name="connsiteY623" fmla="*/ 1654213 h 6858000"/>
              <a:gd name="connsiteX624" fmla="*/ 5293545 w 7467600"/>
              <a:gd name="connsiteY624" fmla="*/ 2072247 h 6858000"/>
              <a:gd name="connsiteX625" fmla="*/ 5294042 w 7467600"/>
              <a:gd name="connsiteY625" fmla="*/ 2065019 h 6858000"/>
              <a:gd name="connsiteX626" fmla="*/ 5171936 w 7467600"/>
              <a:gd name="connsiteY626" fmla="*/ 1647613 h 6858000"/>
              <a:gd name="connsiteX627" fmla="*/ 5009948 w 7467600"/>
              <a:gd name="connsiteY627" fmla="*/ 1273619 h 6858000"/>
              <a:gd name="connsiteX628" fmla="*/ 655236 w 7467600"/>
              <a:gd name="connsiteY628" fmla="*/ 1268632 h 6858000"/>
              <a:gd name="connsiteX629" fmla="*/ 839521 w 7467600"/>
              <a:gd name="connsiteY629" fmla="*/ 1685315 h 6858000"/>
              <a:gd name="connsiteX630" fmla="*/ 1109416 w 7467600"/>
              <a:gd name="connsiteY630" fmla="*/ 2061663 h 6858000"/>
              <a:gd name="connsiteX631" fmla="*/ 1298300 w 7467600"/>
              <a:gd name="connsiteY631" fmla="*/ 2247742 h 6858000"/>
              <a:gd name="connsiteX632" fmla="*/ 1125871 w 7467600"/>
              <a:gd name="connsiteY632" fmla="*/ 1989513 h 6858000"/>
              <a:gd name="connsiteX633" fmla="*/ 981574 w 7467600"/>
              <a:gd name="connsiteY633" fmla="*/ 1783157 h 6858000"/>
              <a:gd name="connsiteX634" fmla="*/ 922198 w 7467600"/>
              <a:gd name="connsiteY634" fmla="*/ 1677437 h 6858000"/>
              <a:gd name="connsiteX635" fmla="*/ 869293 w 7467600"/>
              <a:gd name="connsiteY635" fmla="*/ 1583214 h 6858000"/>
              <a:gd name="connsiteX636" fmla="*/ 751431 w 7467600"/>
              <a:gd name="connsiteY636" fmla="*/ 1405731 h 6858000"/>
              <a:gd name="connsiteX637" fmla="*/ 655236 w 7467600"/>
              <a:gd name="connsiteY637" fmla="*/ 1268632 h 6858000"/>
              <a:gd name="connsiteX638" fmla="*/ 6516292 w 7467600"/>
              <a:gd name="connsiteY638" fmla="*/ 1263064 h 6858000"/>
              <a:gd name="connsiteX639" fmla="*/ 5736320 w 7467600"/>
              <a:gd name="connsiteY639" fmla="*/ 1501803 h 6858000"/>
              <a:gd name="connsiteX640" fmla="*/ 6516292 w 7467600"/>
              <a:gd name="connsiteY640" fmla="*/ 1263064 h 6858000"/>
              <a:gd name="connsiteX641" fmla="*/ 291466 w 7467600"/>
              <a:gd name="connsiteY641" fmla="*/ 1250369 h 6858000"/>
              <a:gd name="connsiteX642" fmla="*/ 323180 w 7467600"/>
              <a:gd name="connsiteY642" fmla="*/ 1435283 h 6858000"/>
              <a:gd name="connsiteX643" fmla="*/ 349381 w 7467600"/>
              <a:gd name="connsiteY643" fmla="*/ 1875041 h 6858000"/>
              <a:gd name="connsiteX644" fmla="*/ 374363 w 7467600"/>
              <a:gd name="connsiteY644" fmla="*/ 1506494 h 6858000"/>
              <a:gd name="connsiteX645" fmla="*/ 302168 w 7467600"/>
              <a:gd name="connsiteY645" fmla="*/ 1274495 h 6858000"/>
              <a:gd name="connsiteX646" fmla="*/ 291466 w 7467600"/>
              <a:gd name="connsiteY646" fmla="*/ 1250369 h 6858000"/>
              <a:gd name="connsiteX647" fmla="*/ 678222 w 7467600"/>
              <a:gd name="connsiteY647" fmla="*/ 1248670 h 6858000"/>
              <a:gd name="connsiteX648" fmla="*/ 775536 w 7467600"/>
              <a:gd name="connsiteY648" fmla="*/ 1388015 h 6858000"/>
              <a:gd name="connsiteX649" fmla="*/ 894529 w 7467600"/>
              <a:gd name="connsiteY649" fmla="*/ 1567739 h 6858000"/>
              <a:gd name="connsiteX650" fmla="*/ 948000 w 7467600"/>
              <a:gd name="connsiteY650" fmla="*/ 1663088 h 6858000"/>
              <a:gd name="connsiteX651" fmla="*/ 1006812 w 7467600"/>
              <a:gd name="connsiteY651" fmla="*/ 1767683 h 6858000"/>
              <a:gd name="connsiteX652" fmla="*/ 1149133 w 7467600"/>
              <a:gd name="connsiteY652" fmla="*/ 1971513 h 6858000"/>
              <a:gd name="connsiteX653" fmla="*/ 1333952 w 7467600"/>
              <a:gd name="connsiteY653" fmla="*/ 2251620 h 6858000"/>
              <a:gd name="connsiteX654" fmla="*/ 1337329 w 7467600"/>
              <a:gd name="connsiteY654" fmla="*/ 2258350 h 6858000"/>
              <a:gd name="connsiteX655" fmla="*/ 1014726 w 7467600"/>
              <a:gd name="connsiteY655" fmla="*/ 1615556 h 6858000"/>
              <a:gd name="connsiteX656" fmla="*/ 678222 w 7467600"/>
              <a:gd name="connsiteY656" fmla="*/ 1248670 h 6858000"/>
              <a:gd name="connsiteX657" fmla="*/ 6691602 w 7467600"/>
              <a:gd name="connsiteY657" fmla="*/ 1140573 h 6858000"/>
              <a:gd name="connsiteX658" fmla="*/ 6571100 w 7467600"/>
              <a:gd name="connsiteY658" fmla="*/ 1183662 h 6858000"/>
              <a:gd name="connsiteX659" fmla="*/ 6241687 w 7467600"/>
              <a:gd name="connsiteY659" fmla="*/ 1257600 h 6858000"/>
              <a:gd name="connsiteX660" fmla="*/ 5693009 w 7467600"/>
              <a:gd name="connsiteY660" fmla="*/ 1478256 h 6858000"/>
              <a:gd name="connsiteX661" fmla="*/ 6548420 w 7467600"/>
              <a:gd name="connsiteY661" fmla="*/ 1214599 h 6858000"/>
              <a:gd name="connsiteX662" fmla="*/ 6605473 w 7467600"/>
              <a:gd name="connsiteY662" fmla="*/ 1184686 h 6858000"/>
              <a:gd name="connsiteX663" fmla="*/ 6691602 w 7467600"/>
              <a:gd name="connsiteY663" fmla="*/ 1140573 h 6858000"/>
              <a:gd name="connsiteX664" fmla="*/ 4002475 w 7467600"/>
              <a:gd name="connsiteY664" fmla="*/ 1037802 h 6858000"/>
              <a:gd name="connsiteX665" fmla="*/ 4000324 w 7467600"/>
              <a:gd name="connsiteY665" fmla="*/ 1039362 h 6858000"/>
              <a:gd name="connsiteX666" fmla="*/ 4002862 w 7467600"/>
              <a:gd name="connsiteY666" fmla="*/ 1042866 h 6858000"/>
              <a:gd name="connsiteX667" fmla="*/ 4002475 w 7467600"/>
              <a:gd name="connsiteY667" fmla="*/ 1037802 h 6858000"/>
              <a:gd name="connsiteX668" fmla="*/ 506322 w 7467600"/>
              <a:gd name="connsiteY668" fmla="*/ 1020997 h 6858000"/>
              <a:gd name="connsiteX669" fmla="*/ 533068 w 7467600"/>
              <a:gd name="connsiteY669" fmla="*/ 1029409 h 6858000"/>
              <a:gd name="connsiteX670" fmla="*/ 1232525 w 7467600"/>
              <a:gd name="connsiteY670" fmla="*/ 1804675 h 6858000"/>
              <a:gd name="connsiteX671" fmla="*/ 1388858 w 7467600"/>
              <a:gd name="connsiteY671" fmla="*/ 2368011 h 6858000"/>
              <a:gd name="connsiteX672" fmla="*/ 1384098 w 7467600"/>
              <a:gd name="connsiteY672" fmla="*/ 2378125 h 6858000"/>
              <a:gd name="connsiteX673" fmla="*/ 1425393 w 7467600"/>
              <a:gd name="connsiteY673" fmla="*/ 2589124 h 6858000"/>
              <a:gd name="connsiteX674" fmla="*/ 1424001 w 7467600"/>
              <a:gd name="connsiteY674" fmla="*/ 2597541 h 6858000"/>
              <a:gd name="connsiteX675" fmla="*/ 2152729 w 7467600"/>
              <a:gd name="connsiteY675" fmla="*/ 2864487 h 6858000"/>
              <a:gd name="connsiteX676" fmla="*/ 2020609 w 7467600"/>
              <a:gd name="connsiteY676" fmla="*/ 2539671 h 6858000"/>
              <a:gd name="connsiteX677" fmla="*/ 2018920 w 7467600"/>
              <a:gd name="connsiteY677" fmla="*/ 2536309 h 6858000"/>
              <a:gd name="connsiteX678" fmla="*/ 1342441 w 7467600"/>
              <a:gd name="connsiteY678" fmla="*/ 1173017 h 6858000"/>
              <a:gd name="connsiteX679" fmla="*/ 1367925 w 7467600"/>
              <a:gd name="connsiteY679" fmla="*/ 1135648 h 6858000"/>
              <a:gd name="connsiteX680" fmla="*/ 1771401 w 7467600"/>
              <a:gd name="connsiteY680" fmla="*/ 1806673 h 6858000"/>
              <a:gd name="connsiteX681" fmla="*/ 1972385 w 7467600"/>
              <a:gd name="connsiteY681" fmla="*/ 2198735 h 6858000"/>
              <a:gd name="connsiteX682" fmla="*/ 2040892 w 7467600"/>
              <a:gd name="connsiteY682" fmla="*/ 2405205 h 6858000"/>
              <a:gd name="connsiteX683" fmla="*/ 2131689 w 7467600"/>
              <a:gd name="connsiteY683" fmla="*/ 1936926 h 6858000"/>
              <a:gd name="connsiteX684" fmla="*/ 2454820 w 7467600"/>
              <a:gd name="connsiteY684" fmla="*/ 1248808 h 6858000"/>
              <a:gd name="connsiteX685" fmla="*/ 2492512 w 7467600"/>
              <a:gd name="connsiteY685" fmla="*/ 1302920 h 6858000"/>
              <a:gd name="connsiteX686" fmla="*/ 2081216 w 7467600"/>
              <a:gd name="connsiteY686" fmla="*/ 2527513 h 6858000"/>
              <a:gd name="connsiteX687" fmla="*/ 2081211 w 7467600"/>
              <a:gd name="connsiteY687" fmla="*/ 2528916 h 6858000"/>
              <a:gd name="connsiteX688" fmla="*/ 2199067 w 7467600"/>
              <a:gd name="connsiteY688" fmla="*/ 2884061 h 6858000"/>
              <a:gd name="connsiteX689" fmla="*/ 3192586 w 7467600"/>
              <a:gd name="connsiteY689" fmla="*/ 3411496 h 6858000"/>
              <a:gd name="connsiteX690" fmla="*/ 3182620 w 7467600"/>
              <a:gd name="connsiteY690" fmla="*/ 3483279 h 6858000"/>
              <a:gd name="connsiteX691" fmla="*/ 2435119 w 7467600"/>
              <a:gd name="connsiteY691" fmla="*/ 3080173 h 6858000"/>
              <a:gd name="connsiteX692" fmla="*/ 2410152 w 7467600"/>
              <a:gd name="connsiteY692" fmla="*/ 3063751 h 6858000"/>
              <a:gd name="connsiteX693" fmla="*/ 2408099 w 7467600"/>
              <a:gd name="connsiteY693" fmla="*/ 3064403 h 6858000"/>
              <a:gd name="connsiteX694" fmla="*/ 2407218 w 7467600"/>
              <a:gd name="connsiteY694" fmla="*/ 3070324 h 6858000"/>
              <a:gd name="connsiteX695" fmla="*/ 2380138 w 7467600"/>
              <a:gd name="connsiteY695" fmla="*/ 3099341 h 6858000"/>
              <a:gd name="connsiteX696" fmla="*/ 1765923 w 7467600"/>
              <a:gd name="connsiteY696" fmla="*/ 3581043 h 6858000"/>
              <a:gd name="connsiteX697" fmla="*/ 1702258 w 7467600"/>
              <a:gd name="connsiteY697" fmla="*/ 3612286 h 6858000"/>
              <a:gd name="connsiteX698" fmla="*/ 1538370 w 7467600"/>
              <a:gd name="connsiteY698" fmla="*/ 3811804 h 6858000"/>
              <a:gd name="connsiteX699" fmla="*/ 542867 w 7467600"/>
              <a:gd name="connsiteY699" fmla="*/ 4944092 h 6858000"/>
              <a:gd name="connsiteX700" fmla="*/ 515800 w 7467600"/>
              <a:gd name="connsiteY700" fmla="*/ 4862180 h 6858000"/>
              <a:gd name="connsiteX701" fmla="*/ 909145 w 7467600"/>
              <a:gd name="connsiteY701" fmla="*/ 4199225 h 6858000"/>
              <a:gd name="connsiteX702" fmla="*/ 1214067 w 7467600"/>
              <a:gd name="connsiteY702" fmla="*/ 3908561 h 6858000"/>
              <a:gd name="connsiteX703" fmla="*/ 640967 w 7467600"/>
              <a:gd name="connsiteY703" fmla="*/ 4105601 h 6858000"/>
              <a:gd name="connsiteX704" fmla="*/ 112563 w 7467600"/>
              <a:gd name="connsiteY704" fmla="*/ 4396952 h 6858000"/>
              <a:gd name="connsiteX705" fmla="*/ 0 w 7467600"/>
              <a:gd name="connsiteY705" fmla="*/ 4466006 h 6858000"/>
              <a:gd name="connsiteX706" fmla="*/ 0 w 7467600"/>
              <a:gd name="connsiteY706" fmla="*/ 4233763 h 6858000"/>
              <a:gd name="connsiteX707" fmla="*/ 36881 w 7467600"/>
              <a:gd name="connsiteY707" fmla="*/ 4200118 h 6858000"/>
              <a:gd name="connsiteX708" fmla="*/ 910534 w 7467600"/>
              <a:gd name="connsiteY708" fmla="*/ 3629753 h 6858000"/>
              <a:gd name="connsiteX709" fmla="*/ 1578717 w 7467600"/>
              <a:gd name="connsiteY709" fmla="*/ 3575982 h 6858000"/>
              <a:gd name="connsiteX710" fmla="*/ 2338780 w 7467600"/>
              <a:gd name="connsiteY710" fmla="*/ 3033725 h 6858000"/>
              <a:gd name="connsiteX711" fmla="*/ 1807991 w 7467600"/>
              <a:gd name="connsiteY711" fmla="*/ 2807184 h 6858000"/>
              <a:gd name="connsiteX712" fmla="*/ 1416358 w 7467600"/>
              <a:gd name="connsiteY712" fmla="*/ 3112571 h 6858000"/>
              <a:gd name="connsiteX713" fmla="*/ 939066 w 7467600"/>
              <a:gd name="connsiteY713" fmla="*/ 3378798 h 6858000"/>
              <a:gd name="connsiteX714" fmla="*/ 115099 w 7467600"/>
              <a:gd name="connsiteY714" fmla="*/ 3607650 h 6858000"/>
              <a:gd name="connsiteX715" fmla="*/ 97284 w 7467600"/>
              <a:gd name="connsiteY715" fmla="*/ 3520393 h 6858000"/>
              <a:gd name="connsiteX716" fmla="*/ 922050 w 7467600"/>
              <a:gd name="connsiteY716" fmla="*/ 3074867 h 6858000"/>
              <a:gd name="connsiteX717" fmla="*/ 1405265 w 7467600"/>
              <a:gd name="connsiteY717" fmla="*/ 3016319 h 6858000"/>
              <a:gd name="connsiteX718" fmla="*/ 1407512 w 7467600"/>
              <a:gd name="connsiteY718" fmla="*/ 3018001 h 6858000"/>
              <a:gd name="connsiteX719" fmla="*/ 1726266 w 7467600"/>
              <a:gd name="connsiteY719" fmla="*/ 2777274 h 6858000"/>
              <a:gd name="connsiteX720" fmla="*/ 625390 w 7467600"/>
              <a:gd name="connsiteY720" fmla="*/ 2514541 h 6858000"/>
              <a:gd name="connsiteX721" fmla="*/ 619799 w 7467600"/>
              <a:gd name="connsiteY721" fmla="*/ 2527180 h 6858000"/>
              <a:gd name="connsiteX722" fmla="*/ 310030 w 7467600"/>
              <a:gd name="connsiteY722" fmla="*/ 2771818 h 6858000"/>
              <a:gd name="connsiteX723" fmla="*/ 173877 w 7467600"/>
              <a:gd name="connsiteY723" fmla="*/ 2937056 h 6858000"/>
              <a:gd name="connsiteX724" fmla="*/ 77889 w 7467600"/>
              <a:gd name="connsiteY724" fmla="*/ 3138440 h 6858000"/>
              <a:gd name="connsiteX725" fmla="*/ 0 w 7467600"/>
              <a:gd name="connsiteY725" fmla="*/ 3271395 h 6858000"/>
              <a:gd name="connsiteX726" fmla="*/ 0 w 7467600"/>
              <a:gd name="connsiteY726" fmla="*/ 3153002 h 6858000"/>
              <a:gd name="connsiteX727" fmla="*/ 2386 w 7467600"/>
              <a:gd name="connsiteY727" fmla="*/ 3149203 h 6858000"/>
              <a:gd name="connsiteX728" fmla="*/ 89753 w 7467600"/>
              <a:gd name="connsiteY728" fmla="*/ 2987702 h 6858000"/>
              <a:gd name="connsiteX729" fmla="*/ 76869 w 7467600"/>
              <a:gd name="connsiteY729" fmla="*/ 3005404 h 6858000"/>
              <a:gd name="connsiteX730" fmla="*/ 32049 w 7467600"/>
              <a:gd name="connsiteY730" fmla="*/ 3065814 h 6858000"/>
              <a:gd name="connsiteX731" fmla="*/ 0 w 7467600"/>
              <a:gd name="connsiteY731" fmla="*/ 3108744 h 6858000"/>
              <a:gd name="connsiteX732" fmla="*/ 0 w 7467600"/>
              <a:gd name="connsiteY732" fmla="*/ 3058059 h 6858000"/>
              <a:gd name="connsiteX733" fmla="*/ 7610 w 7467600"/>
              <a:gd name="connsiteY733" fmla="*/ 3047889 h 6858000"/>
              <a:gd name="connsiteX734" fmla="*/ 52419 w 7467600"/>
              <a:gd name="connsiteY734" fmla="*/ 2987479 h 6858000"/>
              <a:gd name="connsiteX735" fmla="*/ 59142 w 7467600"/>
              <a:gd name="connsiteY735" fmla="*/ 2978488 h 6858000"/>
              <a:gd name="connsiteX736" fmla="*/ 0 w 7467600"/>
              <a:gd name="connsiteY736" fmla="*/ 3015334 h 6858000"/>
              <a:gd name="connsiteX737" fmla="*/ 0 w 7467600"/>
              <a:gd name="connsiteY737" fmla="*/ 2914286 h 6858000"/>
              <a:gd name="connsiteX738" fmla="*/ 36383 w 7467600"/>
              <a:gd name="connsiteY738" fmla="*/ 2901128 h 6858000"/>
              <a:gd name="connsiteX739" fmla="*/ 156329 w 7467600"/>
              <a:gd name="connsiteY739" fmla="*/ 2840533 h 6858000"/>
              <a:gd name="connsiteX740" fmla="*/ 358355 w 7467600"/>
              <a:gd name="connsiteY740" fmla="*/ 2620471 h 6858000"/>
              <a:gd name="connsiteX741" fmla="*/ 510577 w 7467600"/>
              <a:gd name="connsiteY741" fmla="*/ 2501244 h 6858000"/>
              <a:gd name="connsiteX742" fmla="*/ 211967 w 7467600"/>
              <a:gd name="connsiteY742" fmla="*/ 2479171 h 6858000"/>
              <a:gd name="connsiteX743" fmla="*/ 0 w 7467600"/>
              <a:gd name="connsiteY743" fmla="*/ 2476398 h 6858000"/>
              <a:gd name="connsiteX744" fmla="*/ 0 w 7467600"/>
              <a:gd name="connsiteY744" fmla="*/ 2389189 h 6858000"/>
              <a:gd name="connsiteX745" fmla="*/ 103062 w 7467600"/>
              <a:gd name="connsiteY745" fmla="*/ 2389518 h 6858000"/>
              <a:gd name="connsiteX746" fmla="*/ 510734 w 7467600"/>
              <a:gd name="connsiteY746" fmla="*/ 2416201 h 6858000"/>
              <a:gd name="connsiteX747" fmla="*/ 279257 w 7467600"/>
              <a:gd name="connsiteY747" fmla="*/ 2092102 h 6858000"/>
              <a:gd name="connsiteX748" fmla="*/ 65265 w 7467600"/>
              <a:gd name="connsiteY748" fmla="*/ 2006049 h 6858000"/>
              <a:gd name="connsiteX749" fmla="*/ 0 w 7467600"/>
              <a:gd name="connsiteY749" fmla="*/ 1982532 h 6858000"/>
              <a:gd name="connsiteX750" fmla="*/ 0 w 7467600"/>
              <a:gd name="connsiteY750" fmla="*/ 1912789 h 6858000"/>
              <a:gd name="connsiteX751" fmla="*/ 97460 w 7467600"/>
              <a:gd name="connsiteY751" fmla="*/ 1953725 h 6858000"/>
              <a:gd name="connsiteX752" fmla="*/ 221272 w 7467600"/>
              <a:gd name="connsiteY752" fmla="*/ 1980766 h 6858000"/>
              <a:gd name="connsiteX753" fmla="*/ 116765 w 7467600"/>
              <a:gd name="connsiteY753" fmla="*/ 1911033 h 6858000"/>
              <a:gd name="connsiteX754" fmla="*/ 16405 w 7467600"/>
              <a:gd name="connsiteY754" fmla="*/ 1803412 h 6858000"/>
              <a:gd name="connsiteX755" fmla="*/ 0 w 7467600"/>
              <a:gd name="connsiteY755" fmla="*/ 1784777 h 6858000"/>
              <a:gd name="connsiteX756" fmla="*/ 0 w 7467600"/>
              <a:gd name="connsiteY756" fmla="*/ 1740082 h 6858000"/>
              <a:gd name="connsiteX757" fmla="*/ 39394 w 7467600"/>
              <a:gd name="connsiteY757" fmla="*/ 1784856 h 6858000"/>
              <a:gd name="connsiteX758" fmla="*/ 135813 w 7467600"/>
              <a:gd name="connsiteY758" fmla="*/ 1888838 h 6858000"/>
              <a:gd name="connsiteX759" fmla="*/ 242575 w 7467600"/>
              <a:gd name="connsiteY759" fmla="*/ 1958841 h 6858000"/>
              <a:gd name="connsiteX760" fmla="*/ 82197 w 7467600"/>
              <a:gd name="connsiteY760" fmla="*/ 1754826 h 6858000"/>
              <a:gd name="connsiteX761" fmla="*/ 0 w 7467600"/>
              <a:gd name="connsiteY761" fmla="*/ 1679650 h 6858000"/>
              <a:gd name="connsiteX762" fmla="*/ 0 w 7467600"/>
              <a:gd name="connsiteY762" fmla="*/ 1602463 h 6858000"/>
              <a:gd name="connsiteX763" fmla="*/ 84689 w 7467600"/>
              <a:gd name="connsiteY763" fmla="*/ 1677442 h 6858000"/>
              <a:gd name="connsiteX764" fmla="*/ 298437 w 7467600"/>
              <a:gd name="connsiteY764" fmla="*/ 1968019 h 6858000"/>
              <a:gd name="connsiteX765" fmla="*/ 227269 w 7467600"/>
              <a:gd name="connsiteY765" fmla="*/ 1114064 h 6858000"/>
              <a:gd name="connsiteX766" fmla="*/ 248003 w 7467600"/>
              <a:gd name="connsiteY766" fmla="*/ 1089613 h 6858000"/>
              <a:gd name="connsiteX767" fmla="*/ 427020 w 7467600"/>
              <a:gd name="connsiteY767" fmla="*/ 1619803 h 6858000"/>
              <a:gd name="connsiteX768" fmla="*/ 340345 w 7467600"/>
              <a:gd name="connsiteY768" fmla="*/ 2027739 h 6858000"/>
              <a:gd name="connsiteX769" fmla="*/ 360865 w 7467600"/>
              <a:gd name="connsiteY769" fmla="*/ 2044827 h 6858000"/>
              <a:gd name="connsiteX770" fmla="*/ 560414 w 7467600"/>
              <a:gd name="connsiteY770" fmla="*/ 2421457 h 6858000"/>
              <a:gd name="connsiteX771" fmla="*/ 1359703 w 7467600"/>
              <a:gd name="connsiteY771" fmla="*/ 2578554 h 6858000"/>
              <a:gd name="connsiteX772" fmla="*/ 1359422 w 7467600"/>
              <a:gd name="connsiteY772" fmla="*/ 2577994 h 6858000"/>
              <a:gd name="connsiteX773" fmla="*/ 828701 w 7467600"/>
              <a:gd name="connsiteY773" fmla="*/ 1839520 h 6858000"/>
              <a:gd name="connsiteX774" fmla="*/ 494427 w 7467600"/>
              <a:gd name="connsiteY774" fmla="*/ 1092333 h 6858000"/>
              <a:gd name="connsiteX775" fmla="*/ 506322 w 7467600"/>
              <a:gd name="connsiteY775" fmla="*/ 1020997 h 6858000"/>
              <a:gd name="connsiteX776" fmla="*/ 4570198 w 7467600"/>
              <a:gd name="connsiteY776" fmla="*/ 978081 h 6858000"/>
              <a:gd name="connsiteX777" fmla="*/ 4523691 w 7467600"/>
              <a:gd name="connsiteY777" fmla="*/ 1127776 h 6858000"/>
              <a:gd name="connsiteX778" fmla="*/ 4509875 w 7467600"/>
              <a:gd name="connsiteY778" fmla="*/ 1167552 h 6858000"/>
              <a:gd name="connsiteX779" fmla="*/ 4478168 w 7467600"/>
              <a:gd name="connsiteY779" fmla="*/ 1260735 h 6858000"/>
              <a:gd name="connsiteX780" fmla="*/ 4409309 w 7467600"/>
              <a:gd name="connsiteY780" fmla="*/ 1666996 h 6858000"/>
              <a:gd name="connsiteX781" fmla="*/ 4370031 w 7467600"/>
              <a:gd name="connsiteY781" fmla="*/ 1955666 h 6858000"/>
              <a:gd name="connsiteX782" fmla="*/ 4570198 w 7467600"/>
              <a:gd name="connsiteY782" fmla="*/ 978081 h 6858000"/>
              <a:gd name="connsiteX783" fmla="*/ 4557898 w 7467600"/>
              <a:gd name="connsiteY783" fmla="*/ 900011 h 6858000"/>
              <a:gd name="connsiteX784" fmla="*/ 4344840 w 7467600"/>
              <a:gd name="connsiteY784" fmla="*/ 1922038 h 6858000"/>
              <a:gd name="connsiteX785" fmla="*/ 4378710 w 7467600"/>
              <a:gd name="connsiteY785" fmla="*/ 1665516 h 6858000"/>
              <a:gd name="connsiteX786" fmla="*/ 4448798 w 7467600"/>
              <a:gd name="connsiteY786" fmla="*/ 1253024 h 6858000"/>
              <a:gd name="connsiteX787" fmla="*/ 4480315 w 7467600"/>
              <a:gd name="connsiteY787" fmla="*/ 1158454 h 6858000"/>
              <a:gd name="connsiteX788" fmla="*/ 4494133 w 7467600"/>
              <a:gd name="connsiteY788" fmla="*/ 1118676 h 6858000"/>
              <a:gd name="connsiteX789" fmla="*/ 4557898 w 7467600"/>
              <a:gd name="connsiteY789" fmla="*/ 900011 h 6858000"/>
              <a:gd name="connsiteX790" fmla="*/ 5870151 w 7467600"/>
              <a:gd name="connsiteY790" fmla="*/ 898890 h 6858000"/>
              <a:gd name="connsiteX791" fmla="*/ 5861335 w 7467600"/>
              <a:gd name="connsiteY791" fmla="*/ 899177 h 6858000"/>
              <a:gd name="connsiteX792" fmla="*/ 5843702 w 7467600"/>
              <a:gd name="connsiteY792" fmla="*/ 899748 h 6858000"/>
              <a:gd name="connsiteX793" fmla="*/ 5651107 w 7467600"/>
              <a:gd name="connsiteY793" fmla="*/ 920306 h 6858000"/>
              <a:gd name="connsiteX794" fmla="*/ 5459407 w 7467600"/>
              <a:gd name="connsiteY794" fmla="*/ 940975 h 6858000"/>
              <a:gd name="connsiteX795" fmla="*/ 5374846 w 7467600"/>
              <a:gd name="connsiteY795" fmla="*/ 941988 h 6858000"/>
              <a:gd name="connsiteX796" fmla="*/ 5256105 w 7467600"/>
              <a:gd name="connsiteY796" fmla="*/ 945632 h 6858000"/>
              <a:gd name="connsiteX797" fmla="*/ 5107071 w 7467600"/>
              <a:gd name="connsiteY797" fmla="*/ 969720 h 6858000"/>
              <a:gd name="connsiteX798" fmla="*/ 4998681 w 7467600"/>
              <a:gd name="connsiteY798" fmla="*/ 988771 h 6858000"/>
              <a:gd name="connsiteX799" fmla="*/ 5870151 w 7467600"/>
              <a:gd name="connsiteY799" fmla="*/ 898890 h 6858000"/>
              <a:gd name="connsiteX800" fmla="*/ 5504425 w 7467600"/>
              <a:gd name="connsiteY800" fmla="*/ 848067 h 6858000"/>
              <a:gd name="connsiteX801" fmla="*/ 4968849 w 7467600"/>
              <a:gd name="connsiteY801" fmla="*/ 962318 h 6858000"/>
              <a:gd name="connsiteX802" fmla="*/ 5104039 w 7467600"/>
              <a:gd name="connsiteY802" fmla="*/ 940634 h 6858000"/>
              <a:gd name="connsiteX803" fmla="*/ 5256311 w 7467600"/>
              <a:gd name="connsiteY803" fmla="*/ 916490 h 6858000"/>
              <a:gd name="connsiteX804" fmla="*/ 5377381 w 7467600"/>
              <a:gd name="connsiteY804" fmla="*/ 912671 h 6858000"/>
              <a:gd name="connsiteX805" fmla="*/ 5460148 w 7467600"/>
              <a:gd name="connsiteY805" fmla="*/ 911442 h 6858000"/>
              <a:gd name="connsiteX806" fmla="*/ 5648971 w 7467600"/>
              <a:gd name="connsiteY806" fmla="*/ 891331 h 6858000"/>
              <a:gd name="connsiteX807" fmla="*/ 5844807 w 7467600"/>
              <a:gd name="connsiteY807" fmla="*/ 870718 h 6858000"/>
              <a:gd name="connsiteX808" fmla="*/ 5862975 w 7467600"/>
              <a:gd name="connsiteY808" fmla="*/ 869756 h 6858000"/>
              <a:gd name="connsiteX809" fmla="*/ 5920887 w 7467600"/>
              <a:gd name="connsiteY809" fmla="*/ 865929 h 6858000"/>
              <a:gd name="connsiteX810" fmla="*/ 5504425 w 7467600"/>
              <a:gd name="connsiteY810" fmla="*/ 848067 h 6858000"/>
              <a:gd name="connsiteX811" fmla="*/ 3607114 w 7467600"/>
              <a:gd name="connsiteY811" fmla="*/ 467441 h 6858000"/>
              <a:gd name="connsiteX812" fmla="*/ 3296242 w 7467600"/>
              <a:gd name="connsiteY812" fmla="*/ 807991 h 6858000"/>
              <a:gd name="connsiteX813" fmla="*/ 3174674 w 7467600"/>
              <a:gd name="connsiteY813" fmla="*/ 919759 h 6858000"/>
              <a:gd name="connsiteX814" fmla="*/ 3042978 w 7467600"/>
              <a:gd name="connsiteY814" fmla="*/ 1054894 h 6858000"/>
              <a:gd name="connsiteX815" fmla="*/ 2968914 w 7467600"/>
              <a:gd name="connsiteY815" fmla="*/ 1133756 h 6858000"/>
              <a:gd name="connsiteX816" fmla="*/ 3103823 w 7467600"/>
              <a:gd name="connsiteY816" fmla="*/ 1026814 h 6858000"/>
              <a:gd name="connsiteX817" fmla="*/ 3607114 w 7467600"/>
              <a:gd name="connsiteY817" fmla="*/ 467441 h 6858000"/>
              <a:gd name="connsiteX818" fmla="*/ 3744487 w 7467600"/>
              <a:gd name="connsiteY818" fmla="*/ 383136 h 6858000"/>
              <a:gd name="connsiteX819" fmla="*/ 3970213 w 7467600"/>
              <a:gd name="connsiteY819" fmla="*/ 995559 h 6858000"/>
              <a:gd name="connsiteX820" fmla="*/ 3744487 w 7467600"/>
              <a:gd name="connsiteY820" fmla="*/ 383136 h 6858000"/>
              <a:gd name="connsiteX821" fmla="*/ 3624562 w 7467600"/>
              <a:gd name="connsiteY821" fmla="*/ 367041 h 6858000"/>
              <a:gd name="connsiteX822" fmla="*/ 3489712 w 7467600"/>
              <a:gd name="connsiteY822" fmla="*/ 485386 h 6858000"/>
              <a:gd name="connsiteX823" fmla="*/ 3182994 w 7467600"/>
              <a:gd name="connsiteY823" fmla="*/ 828265 h 6858000"/>
              <a:gd name="connsiteX824" fmla="*/ 2892114 w 7467600"/>
              <a:gd name="connsiteY824" fmla="*/ 1172635 h 6858000"/>
              <a:gd name="connsiteX825" fmla="*/ 3021459 w 7467600"/>
              <a:gd name="connsiteY825" fmla="*/ 1035385 h 6858000"/>
              <a:gd name="connsiteX826" fmla="*/ 3153873 w 7467600"/>
              <a:gd name="connsiteY826" fmla="*/ 898971 h 6858000"/>
              <a:gd name="connsiteX827" fmla="*/ 3276511 w 7467600"/>
              <a:gd name="connsiteY827" fmla="*/ 786423 h 6858000"/>
              <a:gd name="connsiteX828" fmla="*/ 3584154 w 7467600"/>
              <a:gd name="connsiteY828" fmla="*/ 448218 h 6858000"/>
              <a:gd name="connsiteX829" fmla="*/ 3624562 w 7467600"/>
              <a:gd name="connsiteY829" fmla="*/ 367041 h 6858000"/>
              <a:gd name="connsiteX830" fmla="*/ 3766672 w 7467600"/>
              <a:gd name="connsiteY830" fmla="*/ 359429 h 6858000"/>
              <a:gd name="connsiteX831" fmla="*/ 3996338 w 7467600"/>
              <a:gd name="connsiteY831" fmla="*/ 968237 h 6858000"/>
              <a:gd name="connsiteX832" fmla="*/ 3766672 w 7467600"/>
              <a:gd name="connsiteY832" fmla="*/ 359429 h 6858000"/>
              <a:gd name="connsiteX833" fmla="*/ 5805386 w 7467600"/>
              <a:gd name="connsiteY833" fmla="*/ 239240 h 6858000"/>
              <a:gd name="connsiteX834" fmla="*/ 5736947 w 7467600"/>
              <a:gd name="connsiteY834" fmla="*/ 261367 h 6858000"/>
              <a:gd name="connsiteX835" fmla="*/ 5427012 w 7467600"/>
              <a:gd name="connsiteY835" fmla="*/ 311272 h 6858000"/>
              <a:gd name="connsiteX836" fmla="*/ 5147818 w 7467600"/>
              <a:gd name="connsiteY836" fmla="*/ 322112 h 6858000"/>
              <a:gd name="connsiteX837" fmla="*/ 5060854 w 7467600"/>
              <a:gd name="connsiteY837" fmla="*/ 311882 h 6858000"/>
              <a:gd name="connsiteX838" fmla="*/ 4945989 w 7467600"/>
              <a:gd name="connsiteY838" fmla="*/ 300516 h 6858000"/>
              <a:gd name="connsiteX839" fmla="*/ 5410479 w 7467600"/>
              <a:gd name="connsiteY839" fmla="*/ 348434 h 6858000"/>
              <a:gd name="connsiteX840" fmla="*/ 5805386 w 7467600"/>
              <a:gd name="connsiteY840" fmla="*/ 239240 h 6858000"/>
              <a:gd name="connsiteX841" fmla="*/ 5905192 w 7467600"/>
              <a:gd name="connsiteY841" fmla="*/ 163079 h 6858000"/>
              <a:gd name="connsiteX842" fmla="*/ 5865655 w 7467600"/>
              <a:gd name="connsiteY842" fmla="*/ 171901 h 6858000"/>
              <a:gd name="connsiteX843" fmla="*/ 5259740 w 7467600"/>
              <a:gd name="connsiteY843" fmla="*/ 257013 h 6858000"/>
              <a:gd name="connsiteX844" fmla="*/ 5208466 w 7467600"/>
              <a:gd name="connsiteY844" fmla="*/ 257550 h 6858000"/>
              <a:gd name="connsiteX845" fmla="*/ 4980204 w 7467600"/>
              <a:gd name="connsiteY845" fmla="*/ 271903 h 6858000"/>
              <a:gd name="connsiteX846" fmla="*/ 5068068 w 7467600"/>
              <a:gd name="connsiteY846" fmla="*/ 282244 h 6858000"/>
              <a:gd name="connsiteX847" fmla="*/ 5153231 w 7467600"/>
              <a:gd name="connsiteY847" fmla="*/ 292240 h 6858000"/>
              <a:gd name="connsiteX848" fmla="*/ 5426491 w 7467600"/>
              <a:gd name="connsiteY848" fmla="*/ 281128 h 6858000"/>
              <a:gd name="connsiteX849" fmla="*/ 5731212 w 7467600"/>
              <a:gd name="connsiteY849" fmla="*/ 231951 h 6858000"/>
              <a:gd name="connsiteX850" fmla="*/ 5905192 w 7467600"/>
              <a:gd name="connsiteY850" fmla="*/ 163079 h 6858000"/>
              <a:gd name="connsiteX851" fmla="*/ 5944437 w 7467600"/>
              <a:gd name="connsiteY851" fmla="*/ 113829 h 6858000"/>
              <a:gd name="connsiteX852" fmla="*/ 5825032 w 7467600"/>
              <a:gd name="connsiteY852" fmla="*/ 146405 h 6858000"/>
              <a:gd name="connsiteX853" fmla="*/ 4955599 w 7467600"/>
              <a:gd name="connsiteY853" fmla="*/ 247008 h 6858000"/>
              <a:gd name="connsiteX854" fmla="*/ 5210104 w 7467600"/>
              <a:gd name="connsiteY854" fmla="*/ 228123 h 6858000"/>
              <a:gd name="connsiteX855" fmla="*/ 5261015 w 7467600"/>
              <a:gd name="connsiteY855" fmla="*/ 227087 h 6858000"/>
              <a:gd name="connsiteX856" fmla="*/ 5861181 w 7467600"/>
              <a:gd name="connsiteY856" fmla="*/ 143093 h 6858000"/>
              <a:gd name="connsiteX857" fmla="*/ 5961252 w 7467600"/>
              <a:gd name="connsiteY857" fmla="*/ 114820 h 6858000"/>
              <a:gd name="connsiteX858" fmla="*/ 5944437 w 7467600"/>
              <a:gd name="connsiteY858" fmla="*/ 113829 h 6858000"/>
              <a:gd name="connsiteX859" fmla="*/ 3882765 w 7467600"/>
              <a:gd name="connsiteY859" fmla="*/ 0 h 6858000"/>
              <a:gd name="connsiteX860" fmla="*/ 3995099 w 7467600"/>
              <a:gd name="connsiteY860" fmla="*/ 0 h 6858000"/>
              <a:gd name="connsiteX861" fmla="*/ 4163818 w 7467600"/>
              <a:gd name="connsiteY861" fmla="*/ 234104 h 6858000"/>
              <a:gd name="connsiteX862" fmla="*/ 4172099 w 7467600"/>
              <a:gd name="connsiteY862" fmla="*/ 234207 h 6858000"/>
              <a:gd name="connsiteX863" fmla="*/ 4784282 w 7467600"/>
              <a:gd name="connsiteY863" fmla="*/ 276561 h 6858000"/>
              <a:gd name="connsiteX864" fmla="*/ 4801687 w 7467600"/>
              <a:gd name="connsiteY864" fmla="*/ 267764 h 6858000"/>
              <a:gd name="connsiteX865" fmla="*/ 6082788 w 7467600"/>
              <a:gd name="connsiteY865" fmla="*/ 64119 h 6858000"/>
              <a:gd name="connsiteX866" fmla="*/ 6099442 w 7467600"/>
              <a:gd name="connsiteY866" fmla="*/ 82568 h 6858000"/>
              <a:gd name="connsiteX867" fmla="*/ 4804137 w 7467600"/>
              <a:gd name="connsiteY867" fmla="*/ 320931 h 6858000"/>
              <a:gd name="connsiteX868" fmla="*/ 4227047 w 7467600"/>
              <a:gd name="connsiteY868" fmla="*/ 313415 h 6858000"/>
              <a:gd name="connsiteX869" fmla="*/ 4346041 w 7467600"/>
              <a:gd name="connsiteY869" fmla="*/ 456086 h 6858000"/>
              <a:gd name="connsiteX870" fmla="*/ 4870967 w 7467600"/>
              <a:gd name="connsiteY870" fmla="*/ 963061 h 6858000"/>
              <a:gd name="connsiteX871" fmla="*/ 4889647 w 7467600"/>
              <a:gd name="connsiteY871" fmla="*/ 957147 h 6858000"/>
              <a:gd name="connsiteX872" fmla="*/ 5422504 w 7467600"/>
              <a:gd name="connsiteY872" fmla="*/ 805191 h 6858000"/>
              <a:gd name="connsiteX873" fmla="*/ 6087656 w 7467600"/>
              <a:gd name="connsiteY873" fmla="*/ 826703 h 6858000"/>
              <a:gd name="connsiteX874" fmla="*/ 6058717 w 7467600"/>
              <a:gd name="connsiteY874" fmla="*/ 865992 h 6858000"/>
              <a:gd name="connsiteX875" fmla="*/ 4974153 w 7467600"/>
              <a:gd name="connsiteY875" fmla="*/ 1045456 h 6858000"/>
              <a:gd name="connsiteX876" fmla="*/ 5627835 w 7467600"/>
              <a:gd name="connsiteY876" fmla="*/ 1472077 h 6858000"/>
              <a:gd name="connsiteX877" fmla="*/ 5629817 w 7467600"/>
              <a:gd name="connsiteY877" fmla="*/ 1471412 h 6858000"/>
              <a:gd name="connsiteX878" fmla="*/ 5634124 w 7467600"/>
              <a:gd name="connsiteY878" fmla="*/ 1470572 h 6858000"/>
              <a:gd name="connsiteX879" fmla="*/ 5755832 w 7467600"/>
              <a:gd name="connsiteY879" fmla="*/ 1383886 h 6858000"/>
              <a:gd name="connsiteX880" fmla="*/ 6014186 w 7467600"/>
              <a:gd name="connsiteY880" fmla="*/ 1279799 h 6858000"/>
              <a:gd name="connsiteX881" fmla="*/ 6901619 w 7467600"/>
              <a:gd name="connsiteY881" fmla="*/ 1047874 h 6858000"/>
              <a:gd name="connsiteX882" fmla="*/ 6931566 w 7467600"/>
              <a:gd name="connsiteY882" fmla="*/ 1062034 h 6858000"/>
              <a:gd name="connsiteX883" fmla="*/ 5790982 w 7467600"/>
              <a:gd name="connsiteY883" fmla="*/ 1561380 h 6858000"/>
              <a:gd name="connsiteX884" fmla="*/ 6188971 w 7467600"/>
              <a:gd name="connsiteY884" fmla="*/ 1755168 h 6858000"/>
              <a:gd name="connsiteX885" fmla="*/ 6202446 w 7467600"/>
              <a:gd name="connsiteY885" fmla="*/ 1752268 h 6858000"/>
              <a:gd name="connsiteX886" fmla="*/ 7179560 w 7467600"/>
              <a:gd name="connsiteY886" fmla="*/ 1467551 h 6858000"/>
              <a:gd name="connsiteX887" fmla="*/ 7158730 w 7467600"/>
              <a:gd name="connsiteY887" fmla="*/ 1507835 h 6858000"/>
              <a:gd name="connsiteX888" fmla="*/ 6326959 w 7467600"/>
              <a:gd name="connsiteY888" fmla="*/ 1817686 h 6858000"/>
              <a:gd name="connsiteX889" fmla="*/ 6537433 w 7467600"/>
              <a:gd name="connsiteY889" fmla="*/ 1907790 h 6858000"/>
              <a:gd name="connsiteX890" fmla="*/ 6550221 w 7467600"/>
              <a:gd name="connsiteY890" fmla="*/ 1910729 h 6858000"/>
              <a:gd name="connsiteX891" fmla="*/ 6964438 w 7467600"/>
              <a:gd name="connsiteY891" fmla="*/ 2209505 h 6858000"/>
              <a:gd name="connsiteX892" fmla="*/ 7367862 w 7467600"/>
              <a:gd name="connsiteY892" fmla="*/ 2806833 h 6858000"/>
              <a:gd name="connsiteX893" fmla="*/ 7364329 w 7467600"/>
              <a:gd name="connsiteY893" fmla="*/ 2826907 h 6858000"/>
              <a:gd name="connsiteX894" fmla="*/ 7290545 w 7467600"/>
              <a:gd name="connsiteY894" fmla="*/ 2850663 h 6858000"/>
              <a:gd name="connsiteX895" fmla="*/ 6472036 w 7467600"/>
              <a:gd name="connsiteY895" fmla="*/ 1959003 h 6858000"/>
              <a:gd name="connsiteX896" fmla="*/ 5792897 w 7467600"/>
              <a:gd name="connsiteY896" fmla="*/ 1647747 h 6858000"/>
              <a:gd name="connsiteX897" fmla="*/ 5842751 w 7467600"/>
              <a:gd name="connsiteY897" fmla="*/ 1816112 h 6858000"/>
              <a:gd name="connsiteX898" fmla="*/ 5847424 w 7467600"/>
              <a:gd name="connsiteY898" fmla="*/ 1815776 h 6858000"/>
              <a:gd name="connsiteX899" fmla="*/ 6399821 w 7467600"/>
              <a:gd name="connsiteY899" fmla="*/ 2344799 h 6858000"/>
              <a:gd name="connsiteX900" fmla="*/ 6323232 w 7467600"/>
              <a:gd name="connsiteY900" fmla="*/ 2389634 h 6858000"/>
              <a:gd name="connsiteX901" fmla="*/ 5942958 w 7467600"/>
              <a:gd name="connsiteY901" fmla="*/ 2077708 h 6858000"/>
              <a:gd name="connsiteX902" fmla="*/ 5921559 w 7467600"/>
              <a:gd name="connsiteY902" fmla="*/ 2378596 h 6858000"/>
              <a:gd name="connsiteX903" fmla="*/ 5817651 w 7467600"/>
              <a:gd name="connsiteY903" fmla="*/ 3023919 h 6858000"/>
              <a:gd name="connsiteX904" fmla="*/ 5729634 w 7467600"/>
              <a:gd name="connsiteY904" fmla="*/ 3051849 h 6858000"/>
              <a:gd name="connsiteX905" fmla="*/ 5611018 w 7467600"/>
              <a:gd name="connsiteY905" fmla="*/ 2316769 h 6858000"/>
              <a:gd name="connsiteX906" fmla="*/ 5687608 w 7467600"/>
              <a:gd name="connsiteY906" fmla="*/ 2039972 h 6858000"/>
              <a:gd name="connsiteX907" fmla="*/ 5657554 w 7467600"/>
              <a:gd name="connsiteY907" fmla="*/ 1576445 h 6858000"/>
              <a:gd name="connsiteX908" fmla="*/ 5150475 w 7467600"/>
              <a:gd name="connsiteY908" fmla="*/ 1274012 h 6858000"/>
              <a:gd name="connsiteX909" fmla="*/ 5349142 w 7467600"/>
              <a:gd name="connsiteY909" fmla="*/ 2204405 h 6858000"/>
              <a:gd name="connsiteX910" fmla="*/ 5262214 w 7467600"/>
              <a:gd name="connsiteY910" fmla="*/ 2233836 h 6858000"/>
              <a:gd name="connsiteX911" fmla="*/ 4981539 w 7467600"/>
              <a:gd name="connsiteY911" fmla="*/ 1542201 h 6858000"/>
              <a:gd name="connsiteX912" fmla="*/ 4958461 w 7467600"/>
              <a:gd name="connsiteY912" fmla="*/ 1136957 h 6858000"/>
              <a:gd name="connsiteX913" fmla="*/ 4655015 w 7467600"/>
              <a:gd name="connsiteY913" fmla="*/ 891426 h 6858000"/>
              <a:gd name="connsiteX914" fmla="*/ 4348002 w 7467600"/>
              <a:gd name="connsiteY914" fmla="*/ 2205895 h 6858000"/>
              <a:gd name="connsiteX915" fmla="*/ 4262250 w 7467600"/>
              <a:gd name="connsiteY915" fmla="*/ 2219972 h 6858000"/>
              <a:gd name="connsiteX916" fmla="*/ 4550611 w 7467600"/>
              <a:gd name="connsiteY916" fmla="*/ 817540 h 6858000"/>
              <a:gd name="connsiteX917" fmla="*/ 4564418 w 7467600"/>
              <a:gd name="connsiteY917" fmla="*/ 808293 h 6858000"/>
              <a:gd name="connsiteX918" fmla="*/ 4266388 w 7467600"/>
              <a:gd name="connsiteY918" fmla="*/ 500083 h 6858000"/>
              <a:gd name="connsiteX919" fmla="*/ 4032842 w 7467600"/>
              <a:gd name="connsiteY919" fmla="*/ 211809 h 6858000"/>
              <a:gd name="connsiteX920" fmla="*/ 3882765 w 7467600"/>
              <a:gd name="connsiteY920" fmla="*/ 0 h 6858000"/>
              <a:gd name="connsiteX921" fmla="*/ 3721337 w 7467600"/>
              <a:gd name="connsiteY921" fmla="*/ 0 h 6858000"/>
              <a:gd name="connsiteX922" fmla="*/ 3797544 w 7467600"/>
              <a:gd name="connsiteY922" fmla="*/ 0 h 6858000"/>
              <a:gd name="connsiteX923" fmla="*/ 3775734 w 7467600"/>
              <a:gd name="connsiteY923" fmla="*/ 95131 h 6858000"/>
              <a:gd name="connsiteX924" fmla="*/ 3724807 w 7467600"/>
              <a:gd name="connsiteY924" fmla="*/ 272257 h 6858000"/>
              <a:gd name="connsiteX925" fmla="*/ 3726844 w 7467600"/>
              <a:gd name="connsiteY925" fmla="*/ 282988 h 6858000"/>
              <a:gd name="connsiteX926" fmla="*/ 3742664 w 7467600"/>
              <a:gd name="connsiteY926" fmla="*/ 279918 h 6858000"/>
              <a:gd name="connsiteX927" fmla="*/ 4103910 w 7467600"/>
              <a:gd name="connsiteY927" fmla="*/ 1161917 h 6858000"/>
              <a:gd name="connsiteX928" fmla="*/ 4020269 w 7467600"/>
              <a:gd name="connsiteY928" fmla="*/ 1200406 h 6858000"/>
              <a:gd name="connsiteX929" fmla="*/ 3674882 w 7467600"/>
              <a:gd name="connsiteY929" fmla="*/ 488524 h 6858000"/>
              <a:gd name="connsiteX930" fmla="*/ 3132682 w 7467600"/>
              <a:gd name="connsiteY930" fmla="*/ 1072284 h 6858000"/>
              <a:gd name="connsiteX931" fmla="*/ 2716346 w 7467600"/>
              <a:gd name="connsiteY931" fmla="*/ 1276376 h 6858000"/>
              <a:gd name="connsiteX932" fmla="*/ 2716772 w 7467600"/>
              <a:gd name="connsiteY932" fmla="*/ 1255462 h 6858000"/>
              <a:gd name="connsiteX933" fmla="*/ 3471096 w 7467600"/>
              <a:gd name="connsiteY933" fmla="*/ 437072 h 6858000"/>
              <a:gd name="connsiteX934" fmla="*/ 3639057 w 7467600"/>
              <a:gd name="connsiteY934" fmla="*/ 286334 h 6858000"/>
              <a:gd name="connsiteX935" fmla="*/ 3640309 w 7467600"/>
              <a:gd name="connsiteY935" fmla="*/ 284664 h 6858000"/>
              <a:gd name="connsiteX936" fmla="*/ 3646022 w 7467600"/>
              <a:gd name="connsiteY936" fmla="*/ 276711 h 6858000"/>
              <a:gd name="connsiteX937" fmla="*/ 3707943 w 7467600"/>
              <a:gd name="connsiteY937" fmla="*/ 65958 h 6858000"/>
              <a:gd name="connsiteX938" fmla="*/ 3721337 w 7467600"/>
              <a:gd name="connsiteY938" fmla="*/ 0 h 6858000"/>
              <a:gd name="connsiteX939" fmla="*/ 2867960 w 7467600"/>
              <a:gd name="connsiteY939" fmla="*/ 0 h 6858000"/>
              <a:gd name="connsiteX940" fmla="*/ 2926351 w 7467600"/>
              <a:gd name="connsiteY940" fmla="*/ 0 h 6858000"/>
              <a:gd name="connsiteX941" fmla="*/ 2902823 w 7467600"/>
              <a:gd name="connsiteY941" fmla="*/ 262929 h 6858000"/>
              <a:gd name="connsiteX942" fmla="*/ 2940663 w 7467600"/>
              <a:gd name="connsiteY942" fmla="*/ 140884 h 6858000"/>
              <a:gd name="connsiteX943" fmla="*/ 2947039 w 7467600"/>
              <a:gd name="connsiteY943" fmla="*/ 122524 h 6858000"/>
              <a:gd name="connsiteX944" fmla="*/ 2984316 w 7467600"/>
              <a:gd name="connsiteY944" fmla="*/ 0 h 6858000"/>
              <a:gd name="connsiteX945" fmla="*/ 3016114 w 7467600"/>
              <a:gd name="connsiteY945" fmla="*/ 0 h 6858000"/>
              <a:gd name="connsiteX946" fmla="*/ 2979949 w 7467600"/>
              <a:gd name="connsiteY946" fmla="*/ 119274 h 6858000"/>
              <a:gd name="connsiteX947" fmla="*/ 3023879 w 7467600"/>
              <a:gd name="connsiteY947" fmla="*/ 0 h 6858000"/>
              <a:gd name="connsiteX948" fmla="*/ 3105400 w 7467600"/>
              <a:gd name="connsiteY948" fmla="*/ 0 h 6858000"/>
              <a:gd name="connsiteX949" fmla="*/ 3094669 w 7467600"/>
              <a:gd name="connsiteY949" fmla="*/ 30308 h 6858000"/>
              <a:gd name="connsiteX950" fmla="*/ 2901945 w 7467600"/>
              <a:gd name="connsiteY950" fmla="*/ 466538 h 6858000"/>
              <a:gd name="connsiteX951" fmla="*/ 2815209 w 7467600"/>
              <a:gd name="connsiteY951" fmla="*/ 497361 h 6858000"/>
              <a:gd name="connsiteX952" fmla="*/ 2844845 w 7467600"/>
              <a:gd name="connsiteY952" fmla="*/ 127638 h 6858000"/>
              <a:gd name="connsiteX953" fmla="*/ 2867960 w 7467600"/>
              <a:gd name="connsiteY953" fmla="*/ 0 h 6858000"/>
              <a:gd name="connsiteX954" fmla="*/ 1057230 w 7467600"/>
              <a:gd name="connsiteY954" fmla="*/ 0 h 6858000"/>
              <a:gd name="connsiteX955" fmla="*/ 1111003 w 7467600"/>
              <a:gd name="connsiteY955" fmla="*/ 0 h 6858000"/>
              <a:gd name="connsiteX956" fmla="*/ 1125553 w 7467600"/>
              <a:gd name="connsiteY956" fmla="*/ 52588 h 6858000"/>
              <a:gd name="connsiteX957" fmla="*/ 1304276 w 7467600"/>
              <a:gd name="connsiteY957" fmla="*/ 476275 h 6858000"/>
              <a:gd name="connsiteX958" fmla="*/ 1492066 w 7467600"/>
              <a:gd name="connsiteY958" fmla="*/ 886333 h 6858000"/>
              <a:gd name="connsiteX959" fmla="*/ 1423698 w 7467600"/>
              <a:gd name="connsiteY959" fmla="*/ 710817 h 6858000"/>
              <a:gd name="connsiteX960" fmla="*/ 1357609 w 7467600"/>
              <a:gd name="connsiteY960" fmla="*/ 532892 h 6858000"/>
              <a:gd name="connsiteX961" fmla="*/ 1309550 w 7467600"/>
              <a:gd name="connsiteY961" fmla="*/ 374031 h 6858000"/>
              <a:gd name="connsiteX962" fmla="*/ 1193673 w 7467600"/>
              <a:gd name="connsiteY962" fmla="*/ 49533 h 6858000"/>
              <a:gd name="connsiteX963" fmla="*/ 1164391 w 7467600"/>
              <a:gd name="connsiteY963" fmla="*/ 0 h 6858000"/>
              <a:gd name="connsiteX964" fmla="*/ 1200666 w 7467600"/>
              <a:gd name="connsiteY964" fmla="*/ 0 h 6858000"/>
              <a:gd name="connsiteX965" fmla="*/ 1223408 w 7467600"/>
              <a:gd name="connsiteY965" fmla="*/ 38996 h 6858000"/>
              <a:gd name="connsiteX966" fmla="*/ 1339635 w 7467600"/>
              <a:gd name="connsiteY966" fmla="*/ 365517 h 6858000"/>
              <a:gd name="connsiteX967" fmla="*/ 1387469 w 7467600"/>
              <a:gd name="connsiteY967" fmla="*/ 523079 h 6858000"/>
              <a:gd name="connsiteX968" fmla="*/ 1452685 w 7467600"/>
              <a:gd name="connsiteY968" fmla="*/ 699806 h 6858000"/>
              <a:gd name="connsiteX969" fmla="*/ 1492092 w 7467600"/>
              <a:gd name="connsiteY969" fmla="*/ 800424 h 6858000"/>
              <a:gd name="connsiteX970" fmla="*/ 1455302 w 7467600"/>
              <a:gd name="connsiteY970" fmla="*/ 632913 h 6858000"/>
              <a:gd name="connsiteX971" fmla="*/ 1222336 w 7467600"/>
              <a:gd name="connsiteY971" fmla="*/ 9480 h 6858000"/>
              <a:gd name="connsiteX972" fmla="*/ 1214634 w 7467600"/>
              <a:gd name="connsiteY972" fmla="*/ 0 h 6858000"/>
              <a:gd name="connsiteX973" fmla="*/ 1289827 w 7467600"/>
              <a:gd name="connsiteY973" fmla="*/ 0 h 6858000"/>
              <a:gd name="connsiteX974" fmla="*/ 1321076 w 7467600"/>
              <a:gd name="connsiteY974" fmla="*/ 59722 h 6858000"/>
              <a:gd name="connsiteX975" fmla="*/ 1512579 w 7467600"/>
              <a:gd name="connsiteY975" fmla="*/ 626441 h 6858000"/>
              <a:gd name="connsiteX976" fmla="*/ 1506076 w 7467600"/>
              <a:gd name="connsiteY976" fmla="*/ 1089289 h 6858000"/>
              <a:gd name="connsiteX977" fmla="*/ 1486346 w 7467600"/>
              <a:gd name="connsiteY977" fmla="*/ 1079919 h 6858000"/>
              <a:gd name="connsiteX978" fmla="*/ 1070511 w 7467600"/>
              <a:gd name="connsiteY978" fmla="*/ 48609 h 6858000"/>
              <a:gd name="connsiteX979" fmla="*/ 1057230 w 7467600"/>
              <a:gd name="connsiteY979" fmla="*/ 0 h 6858000"/>
              <a:gd name="connsiteX980" fmla="*/ 43151 w 7467600"/>
              <a:gd name="connsiteY980" fmla="*/ 0 h 6858000"/>
              <a:gd name="connsiteX981" fmla="*/ 95283 w 7467600"/>
              <a:gd name="connsiteY981" fmla="*/ 0 h 6858000"/>
              <a:gd name="connsiteX982" fmla="*/ 300708 w 7467600"/>
              <a:gd name="connsiteY982" fmla="*/ 154571 h 6858000"/>
              <a:gd name="connsiteX983" fmla="*/ 530414 w 7467600"/>
              <a:gd name="connsiteY983" fmla="*/ 354673 h 6858000"/>
              <a:gd name="connsiteX984" fmla="*/ 333785 w 7467600"/>
              <a:gd name="connsiteY984" fmla="*/ 161564 h 6858000"/>
              <a:gd name="connsiteX985" fmla="*/ 147005 w 7467600"/>
              <a:gd name="connsiteY985" fmla="*/ 0 h 6858000"/>
              <a:gd name="connsiteX986" fmla="*/ 272509 w 7467600"/>
              <a:gd name="connsiteY986" fmla="*/ 0 h 6858000"/>
              <a:gd name="connsiteX987" fmla="*/ 326276 w 7467600"/>
              <a:gd name="connsiteY987" fmla="*/ 45847 h 6858000"/>
              <a:gd name="connsiteX988" fmla="*/ 823759 w 7467600"/>
              <a:gd name="connsiteY988" fmla="*/ 574145 h 6858000"/>
              <a:gd name="connsiteX989" fmla="*/ 811254 w 7467600"/>
              <a:gd name="connsiteY989" fmla="*/ 665546 h 6858000"/>
              <a:gd name="connsiteX990" fmla="*/ 154042 w 7467600"/>
              <a:gd name="connsiteY990" fmla="*/ 261522 h 6858000"/>
              <a:gd name="connsiteX991" fmla="*/ 13550 w 7467600"/>
              <a:gd name="connsiteY991" fmla="*/ 158423 h 6858000"/>
              <a:gd name="connsiteX992" fmla="*/ 0 w 7467600"/>
              <a:gd name="connsiteY992" fmla="*/ 146618 h 6858000"/>
              <a:gd name="connsiteX993" fmla="*/ 0 w 7467600"/>
              <a:gd name="connsiteY993" fmla="*/ 59161 h 6858000"/>
              <a:gd name="connsiteX994" fmla="*/ 45427 w 7467600"/>
              <a:gd name="connsiteY994" fmla="*/ 101078 h 6858000"/>
              <a:gd name="connsiteX995" fmla="*/ 630103 w 7467600"/>
              <a:gd name="connsiteY995" fmla="*/ 485885 h 6858000"/>
              <a:gd name="connsiteX996" fmla="*/ 532040 w 7467600"/>
              <a:gd name="connsiteY996" fmla="*/ 399359 h 6858000"/>
              <a:gd name="connsiteX997" fmla="*/ 517618 w 7467600"/>
              <a:gd name="connsiteY997" fmla="*/ 385726 h 6858000"/>
              <a:gd name="connsiteX998" fmla="*/ 285074 w 7467600"/>
              <a:gd name="connsiteY998" fmla="*/ 182755 h 6858000"/>
              <a:gd name="connsiteX999" fmla="*/ 43151 w 7467600"/>
              <a:gd name="connsiteY99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361850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7467600 w 7467600"/>
              <a:gd name="connsiteY142" fmla="*/ 5361850 h 6858000"/>
              <a:gd name="connsiteX143" fmla="*/ 1903353 w 7467600"/>
              <a:gd name="connsiteY143" fmla="*/ 5044827 h 6858000"/>
              <a:gd name="connsiteX144" fmla="*/ 1936931 w 7467600"/>
              <a:gd name="connsiteY144" fmla="*/ 5093954 h 6858000"/>
              <a:gd name="connsiteX145" fmla="*/ 2195868 w 7467600"/>
              <a:gd name="connsiteY145" fmla="*/ 5396574 h 6858000"/>
              <a:gd name="connsiteX146" fmla="*/ 2088852 w 7467600"/>
              <a:gd name="connsiteY146" fmla="*/ 5166123 h 6858000"/>
              <a:gd name="connsiteX147" fmla="*/ 1958241 w 7467600"/>
              <a:gd name="connsiteY147" fmla="*/ 5067955 h 6858000"/>
              <a:gd name="connsiteX148" fmla="*/ 1903353 w 7467600"/>
              <a:gd name="connsiteY148" fmla="*/ 5044827 h 6858000"/>
              <a:gd name="connsiteX149" fmla="*/ 1979378 w 7467600"/>
              <a:gd name="connsiteY149" fmla="*/ 4769504 h 6858000"/>
              <a:gd name="connsiteX150" fmla="*/ 2882120 w 7467600"/>
              <a:gd name="connsiteY150" fmla="*/ 5064547 h 6858000"/>
              <a:gd name="connsiteX151" fmla="*/ 2793103 w 7467600"/>
              <a:gd name="connsiteY151" fmla="*/ 5039699 h 6858000"/>
              <a:gd name="connsiteX152" fmla="*/ 2770041 w 7467600"/>
              <a:gd name="connsiteY152" fmla="*/ 5033634 h 6858000"/>
              <a:gd name="connsiteX153" fmla="*/ 1979378 w 7467600"/>
              <a:gd name="connsiteY153" fmla="*/ 4769504 h 6858000"/>
              <a:gd name="connsiteX154" fmla="*/ 1927410 w 7467600"/>
              <a:gd name="connsiteY154" fmla="*/ 4716164 h 6858000"/>
              <a:gd name="connsiteX155" fmla="*/ 1959587 w 7467600"/>
              <a:gd name="connsiteY155" fmla="*/ 4728849 h 6858000"/>
              <a:gd name="connsiteX156" fmla="*/ 2777707 w 7467600"/>
              <a:gd name="connsiteY156" fmla="*/ 5003991 h 6858000"/>
              <a:gd name="connsiteX157" fmla="*/ 2800768 w 7467600"/>
              <a:gd name="connsiteY157" fmla="*/ 5010056 h 6858000"/>
              <a:gd name="connsiteX158" fmla="*/ 2879408 w 7467600"/>
              <a:gd name="connsiteY158" fmla="*/ 5031590 h 6858000"/>
              <a:gd name="connsiteX159" fmla="*/ 2862295 w 7467600"/>
              <a:gd name="connsiteY159" fmla="*/ 5022958 h 6858000"/>
              <a:gd name="connsiteX160" fmla="*/ 2813343 w 7467600"/>
              <a:gd name="connsiteY160" fmla="*/ 4998369 h 6858000"/>
              <a:gd name="connsiteX161" fmla="*/ 2646245 w 7467600"/>
              <a:gd name="connsiteY161" fmla="*/ 4930999 h 6858000"/>
              <a:gd name="connsiteX162" fmla="*/ 1999243 w 7467600"/>
              <a:gd name="connsiteY162" fmla="*/ 4730524 h 6858000"/>
              <a:gd name="connsiteX163" fmla="*/ 1979527 w 7467600"/>
              <a:gd name="connsiteY163" fmla="*/ 4726651 h 6858000"/>
              <a:gd name="connsiteX164" fmla="*/ 1927410 w 7467600"/>
              <a:gd name="connsiteY164" fmla="*/ 4716164 h 6858000"/>
              <a:gd name="connsiteX165" fmla="*/ 1997014 w 7467600"/>
              <a:gd name="connsiteY165" fmla="*/ 4698007 h 6858000"/>
              <a:gd name="connsiteX166" fmla="*/ 2005458 w 7467600"/>
              <a:gd name="connsiteY166" fmla="*/ 4699540 h 6858000"/>
              <a:gd name="connsiteX167" fmla="*/ 2657186 w 7467600"/>
              <a:gd name="connsiteY167" fmla="*/ 4901687 h 6858000"/>
              <a:gd name="connsiteX168" fmla="*/ 2826662 w 7467600"/>
              <a:gd name="connsiteY168" fmla="*/ 4970362 h 6858000"/>
              <a:gd name="connsiteX169" fmla="*/ 2876100 w 7467600"/>
              <a:gd name="connsiteY169" fmla="*/ 4995397 h 6858000"/>
              <a:gd name="connsiteX170" fmla="*/ 3042600 w 7467600"/>
              <a:gd name="connsiteY170" fmla="*/ 5059532 h 6858000"/>
              <a:gd name="connsiteX171" fmla="*/ 1997014 w 7467600"/>
              <a:gd name="connsiteY171" fmla="*/ 4698007 h 6858000"/>
              <a:gd name="connsiteX172" fmla="*/ 2305292 w 7467600"/>
              <a:gd name="connsiteY172" fmla="*/ 4219492 h 6858000"/>
              <a:gd name="connsiteX173" fmla="*/ 3360922 w 7467600"/>
              <a:gd name="connsiteY173" fmla="*/ 4529373 h 6858000"/>
              <a:gd name="connsiteX174" fmla="*/ 3492420 w 7467600"/>
              <a:gd name="connsiteY174" fmla="*/ 4510145 h 6858000"/>
              <a:gd name="connsiteX175" fmla="*/ 3364086 w 7467600"/>
              <a:gd name="connsiteY175" fmla="*/ 4480340 h 6858000"/>
              <a:gd name="connsiteX176" fmla="*/ 3225818 w 7467600"/>
              <a:gd name="connsiteY176" fmla="*/ 4411822 h 6858000"/>
              <a:gd name="connsiteX177" fmla="*/ 3129696 w 7467600"/>
              <a:gd name="connsiteY177" fmla="*/ 4360704 h 6858000"/>
              <a:gd name="connsiteX178" fmla="*/ 2814545 w 7467600"/>
              <a:gd name="connsiteY178" fmla="*/ 4282955 h 6858000"/>
              <a:gd name="connsiteX179" fmla="*/ 2305292 w 7467600"/>
              <a:gd name="connsiteY179" fmla="*/ 4219492 h 6858000"/>
              <a:gd name="connsiteX180" fmla="*/ 2626982 w 7467600"/>
              <a:gd name="connsiteY180" fmla="*/ 4206450 h 6858000"/>
              <a:gd name="connsiteX181" fmla="*/ 2490617 w 7467600"/>
              <a:gd name="connsiteY181" fmla="*/ 4206951 h 6858000"/>
              <a:gd name="connsiteX182" fmla="*/ 2819869 w 7467600"/>
              <a:gd name="connsiteY182" fmla="*/ 4252936 h 6858000"/>
              <a:gd name="connsiteX183" fmla="*/ 3143018 w 7467600"/>
              <a:gd name="connsiteY183" fmla="*/ 4332698 h 6858000"/>
              <a:gd name="connsiteX184" fmla="*/ 3241520 w 7467600"/>
              <a:gd name="connsiteY184" fmla="*/ 4385112 h 6858000"/>
              <a:gd name="connsiteX185" fmla="*/ 3374575 w 7467600"/>
              <a:gd name="connsiteY185" fmla="*/ 4451517 h 6858000"/>
              <a:gd name="connsiteX186" fmla="*/ 3505221 w 7467600"/>
              <a:gd name="connsiteY186" fmla="*/ 4480757 h 6858000"/>
              <a:gd name="connsiteX187" fmla="*/ 2626982 w 7467600"/>
              <a:gd name="connsiteY187" fmla="*/ 4206450 h 6858000"/>
              <a:gd name="connsiteX188" fmla="*/ 1310106 w 7467600"/>
              <a:gd name="connsiteY188" fmla="*/ 3943217 h 6858000"/>
              <a:gd name="connsiteX189" fmla="*/ 854994 w 7467600"/>
              <a:gd name="connsiteY189" fmla="*/ 4399136 h 6858000"/>
              <a:gd name="connsiteX190" fmla="*/ 742462 w 7467600"/>
              <a:gd name="connsiteY190" fmla="*/ 4594648 h 6858000"/>
              <a:gd name="connsiteX191" fmla="*/ 820602 w 7467600"/>
              <a:gd name="connsiteY191" fmla="*/ 4485915 h 6858000"/>
              <a:gd name="connsiteX192" fmla="*/ 878295 w 7467600"/>
              <a:gd name="connsiteY192" fmla="*/ 4403594 h 6858000"/>
              <a:gd name="connsiteX193" fmla="*/ 1240607 w 7467600"/>
              <a:gd name="connsiteY193" fmla="*/ 4010401 h 6858000"/>
              <a:gd name="connsiteX194" fmla="*/ 1310106 w 7467600"/>
              <a:gd name="connsiteY194" fmla="*/ 3943217 h 6858000"/>
              <a:gd name="connsiteX195" fmla="*/ 1423113 w 7467600"/>
              <a:gd name="connsiteY195" fmla="*/ 3874565 h 6858000"/>
              <a:gd name="connsiteX196" fmla="*/ 1260565 w 7467600"/>
              <a:gd name="connsiteY196" fmla="*/ 4031982 h 6858000"/>
              <a:gd name="connsiteX197" fmla="*/ 901900 w 7467600"/>
              <a:gd name="connsiteY197" fmla="*/ 4421236 h 6858000"/>
              <a:gd name="connsiteX198" fmla="*/ 845044 w 7467600"/>
              <a:gd name="connsiteY198" fmla="*/ 4502436 h 6858000"/>
              <a:gd name="connsiteX199" fmla="*/ 685926 w 7467600"/>
              <a:gd name="connsiteY199" fmla="*/ 4703069 h 6858000"/>
              <a:gd name="connsiteX200" fmla="*/ 684248 w 7467600"/>
              <a:gd name="connsiteY200" fmla="*/ 4706721 h 6858000"/>
              <a:gd name="connsiteX201" fmla="*/ 1423113 w 7467600"/>
              <a:gd name="connsiteY201" fmla="*/ 3874565 h 6858000"/>
              <a:gd name="connsiteX202" fmla="*/ 3316479 w 7467600"/>
              <a:gd name="connsiteY202" fmla="*/ 3872136 h 6858000"/>
              <a:gd name="connsiteX203" fmla="*/ 3546806 w 7467600"/>
              <a:gd name="connsiteY203" fmla="*/ 4356139 h 6858000"/>
              <a:gd name="connsiteX204" fmla="*/ 3364433 w 7467600"/>
              <a:gd name="connsiteY204" fmla="*/ 3953121 h 6858000"/>
              <a:gd name="connsiteX205" fmla="*/ 3316479 w 7467600"/>
              <a:gd name="connsiteY205" fmla="*/ 3872136 h 6858000"/>
              <a:gd name="connsiteX206" fmla="*/ 3291335 w 7467600"/>
              <a:gd name="connsiteY206" fmla="*/ 3767420 h 6858000"/>
              <a:gd name="connsiteX207" fmla="*/ 3390805 w 7467600"/>
              <a:gd name="connsiteY207" fmla="*/ 3937163 h 6858000"/>
              <a:gd name="connsiteX208" fmla="*/ 3579062 w 7467600"/>
              <a:gd name="connsiteY208" fmla="*/ 4359040 h 6858000"/>
              <a:gd name="connsiteX209" fmla="*/ 3467355 w 7467600"/>
              <a:gd name="connsiteY209" fmla="*/ 3988130 h 6858000"/>
              <a:gd name="connsiteX210" fmla="*/ 3310753 w 7467600"/>
              <a:gd name="connsiteY210" fmla="*/ 3787140 h 6858000"/>
              <a:gd name="connsiteX211" fmla="*/ 3291335 w 7467600"/>
              <a:gd name="connsiteY211" fmla="*/ 3767420 h 6858000"/>
              <a:gd name="connsiteX212" fmla="*/ 1635889 w 7467600"/>
              <a:gd name="connsiteY212" fmla="*/ 3709494 h 6858000"/>
              <a:gd name="connsiteX213" fmla="*/ 1634800 w 7467600"/>
              <a:gd name="connsiteY213" fmla="*/ 3731111 h 6858000"/>
              <a:gd name="connsiteX214" fmla="*/ 1635889 w 7467600"/>
              <a:gd name="connsiteY214" fmla="*/ 3709494 h 6858000"/>
              <a:gd name="connsiteX215" fmla="*/ 1510397 w 7467600"/>
              <a:gd name="connsiteY215" fmla="*/ 3684705 h 6858000"/>
              <a:gd name="connsiteX216" fmla="*/ 1146550 w 7467600"/>
              <a:gd name="connsiteY216" fmla="*/ 3802012 h 6858000"/>
              <a:gd name="connsiteX217" fmla="*/ 698834 w 7467600"/>
              <a:gd name="connsiteY217" fmla="*/ 3952272 h 6858000"/>
              <a:gd name="connsiteX218" fmla="*/ 34256 w 7467600"/>
              <a:gd name="connsiteY218" fmla="*/ 4347603 h 6858000"/>
              <a:gd name="connsiteX219" fmla="*/ 527241 w 7467600"/>
              <a:gd name="connsiteY219" fmla="*/ 4065078 h 6858000"/>
              <a:gd name="connsiteX220" fmla="*/ 1510397 w 7467600"/>
              <a:gd name="connsiteY220" fmla="*/ 3684705 h 6858000"/>
              <a:gd name="connsiteX221" fmla="*/ 1313114 w 7467600"/>
              <a:gd name="connsiteY221" fmla="*/ 3655216 h 6858000"/>
              <a:gd name="connsiteX222" fmla="*/ 1109304 w 7467600"/>
              <a:gd name="connsiteY222" fmla="*/ 3669030 h 6858000"/>
              <a:gd name="connsiteX223" fmla="*/ 8129 w 7467600"/>
              <a:gd name="connsiteY223" fmla="*/ 4330519 h 6858000"/>
              <a:gd name="connsiteX224" fmla="*/ 687572 w 7467600"/>
              <a:gd name="connsiteY224" fmla="*/ 3925629 h 6858000"/>
              <a:gd name="connsiteX225" fmla="*/ 1138365 w 7467600"/>
              <a:gd name="connsiteY225" fmla="*/ 3774515 h 6858000"/>
              <a:gd name="connsiteX226" fmla="*/ 1505579 w 7467600"/>
              <a:gd name="connsiteY226" fmla="*/ 3655526 h 6858000"/>
              <a:gd name="connsiteX227" fmla="*/ 1313114 w 7467600"/>
              <a:gd name="connsiteY227" fmla="*/ 3655216 h 6858000"/>
              <a:gd name="connsiteX228" fmla="*/ 3655073 w 7467600"/>
              <a:gd name="connsiteY228" fmla="*/ 3650884 h 6858000"/>
              <a:gd name="connsiteX229" fmla="*/ 3989938 w 7467600"/>
              <a:gd name="connsiteY229" fmla="*/ 3991685 h 6858000"/>
              <a:gd name="connsiteX230" fmla="*/ 4393907 w 7467600"/>
              <a:gd name="connsiteY230" fmla="*/ 4261258 h 6858000"/>
              <a:gd name="connsiteX231" fmla="*/ 4648051 w 7467600"/>
              <a:gd name="connsiteY231" fmla="*/ 4374051 h 6858000"/>
              <a:gd name="connsiteX232" fmla="*/ 4383389 w 7467600"/>
              <a:gd name="connsiteY232" fmla="*/ 4184369 h 6858000"/>
              <a:gd name="connsiteX233" fmla="*/ 4165508 w 7467600"/>
              <a:gd name="connsiteY233" fmla="*/ 4035196 h 6858000"/>
              <a:gd name="connsiteX234" fmla="*/ 4068162 w 7467600"/>
              <a:gd name="connsiteY234" fmla="*/ 3953394 h 6858000"/>
              <a:gd name="connsiteX235" fmla="*/ 3981416 w 7467600"/>
              <a:gd name="connsiteY235" fmla="*/ 3880482 h 6858000"/>
              <a:gd name="connsiteX236" fmla="*/ 3800147 w 7467600"/>
              <a:gd name="connsiteY236" fmla="*/ 3749872 h 6858000"/>
              <a:gd name="connsiteX237" fmla="*/ 3655073 w 7467600"/>
              <a:gd name="connsiteY237" fmla="*/ 3650884 h 6858000"/>
              <a:gd name="connsiteX238" fmla="*/ 3670252 w 7467600"/>
              <a:gd name="connsiteY238" fmla="*/ 3622798 h 6858000"/>
              <a:gd name="connsiteX239" fmla="*/ 3817258 w 7467600"/>
              <a:gd name="connsiteY239" fmla="*/ 3723577 h 6858000"/>
              <a:gd name="connsiteX240" fmla="*/ 4000461 w 7467600"/>
              <a:gd name="connsiteY240" fmla="*/ 3855966 h 6858000"/>
              <a:gd name="connsiteX241" fmla="*/ 4088180 w 7467600"/>
              <a:gd name="connsiteY241" fmla="*/ 3929774 h 6858000"/>
              <a:gd name="connsiteX242" fmla="*/ 4184555 w 7467600"/>
              <a:gd name="connsiteY242" fmla="*/ 4010683 h 6858000"/>
              <a:gd name="connsiteX243" fmla="*/ 4399563 w 7467600"/>
              <a:gd name="connsiteY243" fmla="*/ 4158106 h 6858000"/>
              <a:gd name="connsiteX244" fmla="*/ 4684469 w 7467600"/>
              <a:gd name="connsiteY244" fmla="*/ 4364680 h 6858000"/>
              <a:gd name="connsiteX245" fmla="*/ 4690271 w 7467600"/>
              <a:gd name="connsiteY245" fmla="*/ 4370034 h 6858000"/>
              <a:gd name="connsiteX246" fmla="*/ 4136093 w 7467600"/>
              <a:gd name="connsiteY246" fmla="*/ 3858466 h 6858000"/>
              <a:gd name="connsiteX247" fmla="*/ 3670252 w 7467600"/>
              <a:gd name="connsiteY247" fmla="*/ 3622798 h 6858000"/>
              <a:gd name="connsiteX248" fmla="*/ 4440129 w 7467600"/>
              <a:gd name="connsiteY248" fmla="*/ 3448571 h 6858000"/>
              <a:gd name="connsiteX249" fmla="*/ 4856525 w 7467600"/>
              <a:gd name="connsiteY249" fmla="*/ 3915351 h 6858000"/>
              <a:gd name="connsiteX250" fmla="*/ 5059055 w 7467600"/>
              <a:gd name="connsiteY250" fmla="*/ 4108918 h 6858000"/>
              <a:gd name="connsiteX251" fmla="*/ 5290070 w 7467600"/>
              <a:gd name="connsiteY251" fmla="*/ 4263619 h 6858000"/>
              <a:gd name="connsiteX252" fmla="*/ 4834991 w 7467600"/>
              <a:gd name="connsiteY252" fmla="*/ 3830985 h 6858000"/>
              <a:gd name="connsiteX253" fmla="*/ 4440129 w 7467600"/>
              <a:gd name="connsiteY253" fmla="*/ 3448571 h 6858000"/>
              <a:gd name="connsiteX254" fmla="*/ 4441737 w 7467600"/>
              <a:gd name="connsiteY254" fmla="*/ 3399734 h 6858000"/>
              <a:gd name="connsiteX255" fmla="*/ 4431236 w 7467600"/>
              <a:gd name="connsiteY255" fmla="*/ 3400954 h 6858000"/>
              <a:gd name="connsiteX256" fmla="*/ 4557150 w 7467600"/>
              <a:gd name="connsiteY256" fmla="*/ 3510023 h 6858000"/>
              <a:gd name="connsiteX257" fmla="*/ 4856936 w 7467600"/>
              <a:gd name="connsiteY257" fmla="*/ 3809146 h 6858000"/>
              <a:gd name="connsiteX258" fmla="*/ 5111996 w 7467600"/>
              <a:gd name="connsiteY258" fmla="*/ 4065759 h 6858000"/>
              <a:gd name="connsiteX259" fmla="*/ 5388878 w 7467600"/>
              <a:gd name="connsiteY259" fmla="*/ 4300185 h 6858000"/>
              <a:gd name="connsiteX260" fmla="*/ 5425556 w 7467600"/>
              <a:gd name="connsiteY260" fmla="*/ 4308967 h 6858000"/>
              <a:gd name="connsiteX261" fmla="*/ 4943646 w 7467600"/>
              <a:gd name="connsiteY261" fmla="*/ 3822916 h 6858000"/>
              <a:gd name="connsiteX262" fmla="*/ 4594837 w 7467600"/>
              <a:gd name="connsiteY262" fmla="*/ 3532274 h 6858000"/>
              <a:gd name="connsiteX263" fmla="*/ 4441737 w 7467600"/>
              <a:gd name="connsiteY263" fmla="*/ 3399734 h 6858000"/>
              <a:gd name="connsiteX264" fmla="*/ 5425834 w 7467600"/>
              <a:gd name="connsiteY264" fmla="*/ 3162785 h 6858000"/>
              <a:gd name="connsiteX265" fmla="*/ 5401644 w 7467600"/>
              <a:gd name="connsiteY265" fmla="*/ 3617847 h 6858000"/>
              <a:gd name="connsiteX266" fmla="*/ 5467256 w 7467600"/>
              <a:gd name="connsiteY266" fmla="*/ 4175494 h 6858000"/>
              <a:gd name="connsiteX267" fmla="*/ 5448069 w 7467600"/>
              <a:gd name="connsiteY267" fmla="*/ 3567554 h 6858000"/>
              <a:gd name="connsiteX268" fmla="*/ 5425834 w 7467600"/>
              <a:gd name="connsiteY268" fmla="*/ 3162785 h 6858000"/>
              <a:gd name="connsiteX269" fmla="*/ 1318687 w 7467600"/>
              <a:gd name="connsiteY269" fmla="*/ 3113840 h 6858000"/>
              <a:gd name="connsiteX270" fmla="*/ 1066793 w 7467600"/>
              <a:gd name="connsiteY270" fmla="*/ 3212171 h 6858000"/>
              <a:gd name="connsiteX271" fmla="*/ 993319 w 7467600"/>
              <a:gd name="connsiteY271" fmla="*/ 3247648 h 6858000"/>
              <a:gd name="connsiteX272" fmla="*/ 853081 w 7467600"/>
              <a:gd name="connsiteY272" fmla="*/ 3312410 h 6858000"/>
              <a:gd name="connsiteX273" fmla="*/ 805957 w 7467600"/>
              <a:gd name="connsiteY273" fmla="*/ 3330443 h 6858000"/>
              <a:gd name="connsiteX274" fmla="*/ 1318687 w 7467600"/>
              <a:gd name="connsiteY274" fmla="*/ 3113840 h 6858000"/>
              <a:gd name="connsiteX275" fmla="*/ 5453702 w 7467600"/>
              <a:gd name="connsiteY275" fmla="*/ 3090882 h 6858000"/>
              <a:gd name="connsiteX276" fmla="*/ 5480135 w 7467600"/>
              <a:gd name="connsiteY276" fmla="*/ 3565802 h 6858000"/>
              <a:gd name="connsiteX277" fmla="*/ 5499023 w 7467600"/>
              <a:gd name="connsiteY277" fmla="*/ 4166310 h 6858000"/>
              <a:gd name="connsiteX278" fmla="*/ 5547022 w 7467600"/>
              <a:gd name="connsiteY278" fmla="*/ 3607838 h 6858000"/>
              <a:gd name="connsiteX279" fmla="*/ 5515964 w 7467600"/>
              <a:gd name="connsiteY279" fmla="*/ 3378541 h 6858000"/>
              <a:gd name="connsiteX280" fmla="*/ 5453702 w 7467600"/>
              <a:gd name="connsiteY280" fmla="*/ 3090882 h 6858000"/>
              <a:gd name="connsiteX281" fmla="*/ 1238695 w 7467600"/>
              <a:gd name="connsiteY281" fmla="*/ 3076820 h 6858000"/>
              <a:gd name="connsiteX282" fmla="*/ 716371 w 7467600"/>
              <a:gd name="connsiteY282" fmla="*/ 3293249 h 6858000"/>
              <a:gd name="connsiteX283" fmla="*/ 579522 w 7467600"/>
              <a:gd name="connsiteY283" fmla="*/ 3371759 h 6858000"/>
              <a:gd name="connsiteX284" fmla="*/ 600288 w 7467600"/>
              <a:gd name="connsiteY284" fmla="*/ 3365555 h 6858000"/>
              <a:gd name="connsiteX285" fmla="*/ 840692 w 7467600"/>
              <a:gd name="connsiteY285" fmla="*/ 3284921 h 6858000"/>
              <a:gd name="connsiteX286" fmla="*/ 979248 w 7467600"/>
              <a:gd name="connsiteY286" fmla="*/ 3221003 h 6858000"/>
              <a:gd name="connsiteX287" fmla="*/ 1053282 w 7467600"/>
              <a:gd name="connsiteY287" fmla="*/ 3185247 h 6858000"/>
              <a:gd name="connsiteX288" fmla="*/ 1320603 w 7467600"/>
              <a:gd name="connsiteY288" fmla="*/ 3081281 h 6858000"/>
              <a:gd name="connsiteX289" fmla="*/ 1238695 w 7467600"/>
              <a:gd name="connsiteY289" fmla="*/ 3076820 h 6858000"/>
              <a:gd name="connsiteX290" fmla="*/ 5425627 w 7467600"/>
              <a:gd name="connsiteY290" fmla="*/ 2954192 h 6858000"/>
              <a:gd name="connsiteX291" fmla="*/ 5470770 w 7467600"/>
              <a:gd name="connsiteY291" fmla="*/ 3005435 h 6858000"/>
              <a:gd name="connsiteX292" fmla="*/ 5519779 w 7467600"/>
              <a:gd name="connsiteY292" fmla="*/ 4359223 h 6858000"/>
              <a:gd name="connsiteX293" fmla="*/ 5520293 w 7467600"/>
              <a:gd name="connsiteY293" fmla="*/ 4360602 h 6858000"/>
              <a:gd name="connsiteX294" fmla="*/ 5767221 w 7467600"/>
              <a:gd name="connsiteY294" fmla="*/ 4665564 h 6858000"/>
              <a:gd name="connsiteX295" fmla="*/ 6937169 w 7467600"/>
              <a:gd name="connsiteY295" fmla="*/ 4815941 h 6858000"/>
              <a:gd name="connsiteX296" fmla="*/ 6953922 w 7467600"/>
              <a:gd name="connsiteY296" fmla="*/ 4890068 h 6858000"/>
              <a:gd name="connsiteX297" fmla="*/ 6071359 w 7467600"/>
              <a:gd name="connsiteY297" fmla="*/ 4770770 h 6858000"/>
              <a:gd name="connsiteX298" fmla="*/ 6038839 w 7467600"/>
              <a:gd name="connsiteY298" fmla="*/ 4764474 h 6858000"/>
              <a:gd name="connsiteX299" fmla="*/ 6038706 w 7467600"/>
              <a:gd name="connsiteY299" fmla="*/ 4763847 h 6858000"/>
              <a:gd name="connsiteX300" fmla="*/ 6037784 w 7467600"/>
              <a:gd name="connsiteY300" fmla="*/ 4764270 h 6858000"/>
              <a:gd name="connsiteX301" fmla="*/ 6038839 w 7467600"/>
              <a:gd name="connsiteY301" fmla="*/ 4764474 h 6858000"/>
              <a:gd name="connsiteX302" fmla="*/ 6040338 w 7467600"/>
              <a:gd name="connsiteY302" fmla="*/ 4771418 h 6858000"/>
              <a:gd name="connsiteX303" fmla="*/ 6024488 w 7467600"/>
              <a:gd name="connsiteY303" fmla="*/ 4809903 h 6858000"/>
              <a:gd name="connsiteX304" fmla="*/ 5599771 w 7467600"/>
              <a:gd name="connsiteY304" fmla="*/ 5509652 h 6858000"/>
              <a:gd name="connsiteX305" fmla="*/ 5548843 w 7467600"/>
              <a:gd name="connsiteY305" fmla="*/ 5563845 h 6858000"/>
              <a:gd name="connsiteX306" fmla="*/ 5940952 w 7467600"/>
              <a:gd name="connsiteY306" fmla="*/ 6250028 h 6858000"/>
              <a:gd name="connsiteX307" fmla="*/ 6043441 w 7467600"/>
              <a:gd name="connsiteY307" fmla="*/ 6665847 h 6858000"/>
              <a:gd name="connsiteX308" fmla="*/ 6093432 w 7467600"/>
              <a:gd name="connsiteY308" fmla="*/ 6858000 h 6858000"/>
              <a:gd name="connsiteX309" fmla="*/ 6034344 w 7467600"/>
              <a:gd name="connsiteY309" fmla="*/ 6858000 h 6858000"/>
              <a:gd name="connsiteX310" fmla="*/ 6026679 w 7467600"/>
              <a:gd name="connsiteY310" fmla="*/ 6836959 h 6858000"/>
              <a:gd name="connsiteX311" fmla="*/ 5800441 w 7467600"/>
              <a:gd name="connsiteY311" fmla="*/ 6335286 h 6858000"/>
              <a:gd name="connsiteX312" fmla="*/ 5526562 w 7467600"/>
              <a:gd name="connsiteY312" fmla="*/ 5705388 h 6858000"/>
              <a:gd name="connsiteX313" fmla="*/ 5519640 w 7467600"/>
              <a:gd name="connsiteY313" fmla="*/ 5683774 h 6858000"/>
              <a:gd name="connsiteX314" fmla="*/ 5844559 w 7467600"/>
              <a:gd name="connsiteY314" fmla="*/ 6553349 h 6858000"/>
              <a:gd name="connsiteX315" fmla="*/ 5975994 w 7467600"/>
              <a:gd name="connsiteY315" fmla="*/ 6858000 h 6858000"/>
              <a:gd name="connsiteX316" fmla="*/ 5898547 w 7467600"/>
              <a:gd name="connsiteY316" fmla="*/ 6858000 h 6858000"/>
              <a:gd name="connsiteX317" fmla="*/ 5682041 w 7467600"/>
              <a:gd name="connsiteY317" fmla="*/ 6355860 h 6858000"/>
              <a:gd name="connsiteX318" fmla="*/ 5461758 w 7467600"/>
              <a:gd name="connsiteY318" fmla="*/ 5820220 h 6858000"/>
              <a:gd name="connsiteX319" fmla="*/ 5237282 w 7467600"/>
              <a:gd name="connsiteY319" fmla="*/ 6579086 h 6858000"/>
              <a:gd name="connsiteX320" fmla="*/ 5115009 w 7467600"/>
              <a:gd name="connsiteY320" fmla="*/ 6858000 h 6858000"/>
              <a:gd name="connsiteX321" fmla="*/ 5028074 w 7467600"/>
              <a:gd name="connsiteY321" fmla="*/ 6858000 h 6858000"/>
              <a:gd name="connsiteX322" fmla="*/ 5079508 w 7467600"/>
              <a:gd name="connsiteY322" fmla="*/ 6749074 h 6858000"/>
              <a:gd name="connsiteX323" fmla="*/ 5371846 w 7467600"/>
              <a:gd name="connsiteY323" fmla="*/ 5924413 h 6858000"/>
              <a:gd name="connsiteX324" fmla="*/ 5270512 w 7467600"/>
              <a:gd name="connsiteY324" fmla="*/ 6138975 h 6858000"/>
              <a:gd name="connsiteX325" fmla="*/ 5062409 w 7467600"/>
              <a:gd name="connsiteY325" fmla="*/ 6653544 h 6858000"/>
              <a:gd name="connsiteX326" fmla="*/ 5036628 w 7467600"/>
              <a:gd name="connsiteY326" fmla="*/ 6754247 h 6858000"/>
              <a:gd name="connsiteX327" fmla="*/ 5009112 w 7467600"/>
              <a:gd name="connsiteY327" fmla="*/ 6858000 h 6858000"/>
              <a:gd name="connsiteX328" fmla="*/ 4976679 w 7467600"/>
              <a:gd name="connsiteY328" fmla="*/ 6858000 h 6858000"/>
              <a:gd name="connsiteX329" fmla="*/ 5006537 w 7467600"/>
              <a:gd name="connsiteY329" fmla="*/ 6747068 h 6858000"/>
              <a:gd name="connsiteX330" fmla="*/ 5032723 w 7467600"/>
              <a:gd name="connsiteY330" fmla="*/ 6644957 h 6858000"/>
              <a:gd name="connsiteX331" fmla="*/ 5242949 w 7467600"/>
              <a:gd name="connsiteY331" fmla="*/ 6125175 h 6858000"/>
              <a:gd name="connsiteX332" fmla="*/ 5286321 w 7467600"/>
              <a:gd name="connsiteY332" fmla="*/ 6033555 h 6858000"/>
              <a:gd name="connsiteX333" fmla="*/ 5008210 w 7467600"/>
              <a:gd name="connsiteY333" fmla="*/ 6649194 h 6858000"/>
              <a:gd name="connsiteX334" fmla="*/ 4986321 w 7467600"/>
              <a:gd name="connsiteY334" fmla="*/ 6765687 h 6858000"/>
              <a:gd name="connsiteX335" fmla="*/ 4973474 w 7467600"/>
              <a:gd name="connsiteY335" fmla="*/ 6858000 h 6858000"/>
              <a:gd name="connsiteX336" fmla="*/ 4907178 w 7467600"/>
              <a:gd name="connsiteY336" fmla="*/ 6858000 h 6858000"/>
              <a:gd name="connsiteX337" fmla="*/ 4910810 w 7467600"/>
              <a:gd name="connsiteY337" fmla="*/ 6829660 h 6858000"/>
              <a:gd name="connsiteX338" fmla="*/ 4987461 w 7467600"/>
              <a:gd name="connsiteY338" fmla="*/ 6432994 h 6858000"/>
              <a:gd name="connsiteX339" fmla="*/ 5179262 w 7467600"/>
              <a:gd name="connsiteY339" fmla="*/ 6035044 h 6858000"/>
              <a:gd name="connsiteX340" fmla="*/ 4689678 w 7467600"/>
              <a:gd name="connsiteY340" fmla="*/ 6440241 h 6858000"/>
              <a:gd name="connsiteX341" fmla="*/ 4477543 w 7467600"/>
              <a:gd name="connsiteY341" fmla="*/ 6674836 h 6858000"/>
              <a:gd name="connsiteX342" fmla="*/ 4329957 w 7467600"/>
              <a:gd name="connsiteY342" fmla="*/ 6858000 h 6858000"/>
              <a:gd name="connsiteX343" fmla="*/ 4218595 w 7467600"/>
              <a:gd name="connsiteY343" fmla="*/ 6858000 h 6858000"/>
              <a:gd name="connsiteX344" fmla="*/ 4368888 w 7467600"/>
              <a:gd name="connsiteY344" fmla="*/ 6668412 h 6858000"/>
              <a:gd name="connsiteX345" fmla="*/ 4563091 w 7467600"/>
              <a:gd name="connsiteY345" fmla="*/ 6442508 h 6858000"/>
              <a:gd name="connsiteX346" fmla="*/ 5387324 w 7467600"/>
              <a:gd name="connsiteY346" fmla="*/ 5705830 h 6858000"/>
              <a:gd name="connsiteX347" fmla="*/ 5073620 w 7467600"/>
              <a:gd name="connsiteY347" fmla="*/ 5955437 h 6858000"/>
              <a:gd name="connsiteX348" fmla="*/ 4689789 w 7467600"/>
              <a:gd name="connsiteY348" fmla="*/ 6268382 h 6858000"/>
              <a:gd name="connsiteX349" fmla="*/ 4418722 w 7467600"/>
              <a:gd name="connsiteY349" fmla="*/ 6570886 h 6858000"/>
              <a:gd name="connsiteX350" fmla="*/ 4214944 w 7467600"/>
              <a:gd name="connsiteY350" fmla="*/ 6858000 h 6858000"/>
              <a:gd name="connsiteX351" fmla="*/ 4177898 w 7467600"/>
              <a:gd name="connsiteY351" fmla="*/ 6858000 h 6858000"/>
              <a:gd name="connsiteX352" fmla="*/ 4391597 w 7467600"/>
              <a:gd name="connsiteY352" fmla="*/ 6556370 h 6858000"/>
              <a:gd name="connsiteX353" fmla="*/ 4668889 w 7467600"/>
              <a:gd name="connsiteY353" fmla="*/ 6246399 h 6858000"/>
              <a:gd name="connsiteX354" fmla="*/ 5055427 w 7467600"/>
              <a:gd name="connsiteY354" fmla="*/ 5931476 h 6858000"/>
              <a:gd name="connsiteX355" fmla="*/ 5371814 w 7467600"/>
              <a:gd name="connsiteY355" fmla="*/ 5678975 h 6858000"/>
              <a:gd name="connsiteX356" fmla="*/ 4987918 w 7467600"/>
              <a:gd name="connsiteY356" fmla="*/ 5838701 h 6858000"/>
              <a:gd name="connsiteX357" fmla="*/ 4317146 w 7467600"/>
              <a:gd name="connsiteY357" fmla="*/ 6587716 h 6858000"/>
              <a:gd name="connsiteX358" fmla="*/ 4171627 w 7467600"/>
              <a:gd name="connsiteY358" fmla="*/ 6858000 h 6858000"/>
              <a:gd name="connsiteX359" fmla="*/ 4081585 w 7467600"/>
              <a:gd name="connsiteY359" fmla="*/ 6858000 h 6858000"/>
              <a:gd name="connsiteX360" fmla="*/ 4238603 w 7467600"/>
              <a:gd name="connsiteY360" fmla="*/ 6559341 h 6858000"/>
              <a:gd name="connsiteX361" fmla="*/ 4778333 w 7467600"/>
              <a:gd name="connsiteY361" fmla="*/ 5873626 h 6858000"/>
              <a:gd name="connsiteX362" fmla="*/ 5414185 w 7467600"/>
              <a:gd name="connsiteY362" fmla="*/ 5573882 h 6858000"/>
              <a:gd name="connsiteX363" fmla="*/ 5959648 w 7467600"/>
              <a:gd name="connsiteY363" fmla="*/ 4760797 h 6858000"/>
              <a:gd name="connsiteX364" fmla="*/ 5355019 w 7467600"/>
              <a:gd name="connsiteY364" fmla="*/ 4734672 h 6858000"/>
              <a:gd name="connsiteX365" fmla="*/ 5083565 w 7467600"/>
              <a:gd name="connsiteY365" fmla="*/ 5179121 h 6858000"/>
              <a:gd name="connsiteX366" fmla="*/ 4713577 w 7467600"/>
              <a:gd name="connsiteY366" fmla="*/ 5616803 h 6858000"/>
              <a:gd name="connsiteX367" fmla="*/ 3989559 w 7467600"/>
              <a:gd name="connsiteY367" fmla="*/ 6145945 h 6858000"/>
              <a:gd name="connsiteX368" fmla="*/ 3939824 w 7467600"/>
              <a:gd name="connsiteY368" fmla="*/ 6066900 h 6858000"/>
              <a:gd name="connsiteX369" fmla="*/ 4584537 w 7467600"/>
              <a:gd name="connsiteY369" fmla="*/ 5324826 h 6858000"/>
              <a:gd name="connsiteX370" fmla="*/ 5037105 w 7467600"/>
              <a:gd name="connsiteY370" fmla="*/ 5088765 h 6858000"/>
              <a:gd name="connsiteX371" fmla="*/ 5039930 w 7467600"/>
              <a:gd name="connsiteY371" fmla="*/ 5089585 h 6858000"/>
              <a:gd name="connsiteX372" fmla="*/ 5263764 w 7467600"/>
              <a:gd name="connsiteY372" fmla="*/ 4735525 h 6858000"/>
              <a:gd name="connsiteX373" fmla="*/ 4086300 w 7467600"/>
              <a:gd name="connsiteY373" fmla="*/ 4884599 h 6858000"/>
              <a:gd name="connsiteX374" fmla="*/ 4085485 w 7467600"/>
              <a:gd name="connsiteY374" fmla="*/ 4899070 h 6858000"/>
              <a:gd name="connsiteX375" fmla="*/ 3871915 w 7467600"/>
              <a:gd name="connsiteY375" fmla="*/ 5253645 h 6858000"/>
              <a:gd name="connsiteX376" fmla="*/ 3799374 w 7467600"/>
              <a:gd name="connsiteY376" fmla="*/ 5466127 h 6858000"/>
              <a:gd name="connsiteX377" fmla="*/ 3498850 w 7467600"/>
              <a:gd name="connsiteY377" fmla="*/ 6661888 h 6858000"/>
              <a:gd name="connsiteX378" fmla="*/ 3399216 w 7467600"/>
              <a:gd name="connsiteY378" fmla="*/ 6858000 h 6858000"/>
              <a:gd name="connsiteX379" fmla="*/ 3303688 w 7467600"/>
              <a:gd name="connsiteY379" fmla="*/ 6858000 h 6858000"/>
              <a:gd name="connsiteX380" fmla="*/ 3391774 w 7467600"/>
              <a:gd name="connsiteY380" fmla="*/ 6697181 h 6858000"/>
              <a:gd name="connsiteX381" fmla="*/ 3735540 w 7467600"/>
              <a:gd name="connsiteY381" fmla="*/ 5546923 h 6858000"/>
              <a:gd name="connsiteX382" fmla="*/ 3729438 w 7467600"/>
              <a:gd name="connsiteY382" fmla="*/ 5569058 h 6858000"/>
              <a:gd name="connsiteX383" fmla="*/ 3707782 w 7467600"/>
              <a:gd name="connsiteY383" fmla="*/ 5644908 h 6858000"/>
              <a:gd name="connsiteX384" fmla="*/ 3583827 w 7467600"/>
              <a:gd name="connsiteY384" fmla="*/ 6039215 h 6858000"/>
              <a:gd name="connsiteX385" fmla="*/ 3547861 w 7467600"/>
              <a:gd name="connsiteY385" fmla="*/ 6129609 h 6858000"/>
              <a:gd name="connsiteX386" fmla="*/ 3490905 w 7467600"/>
              <a:gd name="connsiteY386" fmla="*/ 6277660 h 6858000"/>
              <a:gd name="connsiteX387" fmla="*/ 3455859 w 7467600"/>
              <a:gd name="connsiteY387" fmla="*/ 6391301 h 6858000"/>
              <a:gd name="connsiteX388" fmla="*/ 3429112 w 7467600"/>
              <a:gd name="connsiteY388" fmla="*/ 6479469 h 6858000"/>
              <a:gd name="connsiteX389" fmla="*/ 3304862 w 7467600"/>
              <a:gd name="connsiteY389" fmla="*/ 6796476 h 6858000"/>
              <a:gd name="connsiteX390" fmla="*/ 3276071 w 7467600"/>
              <a:gd name="connsiteY390" fmla="*/ 6858000 h 6858000"/>
              <a:gd name="connsiteX391" fmla="*/ 3240805 w 7467600"/>
              <a:gd name="connsiteY391" fmla="*/ 6858000 h 6858000"/>
              <a:gd name="connsiteX392" fmla="*/ 3275917 w 7467600"/>
              <a:gd name="connsiteY392" fmla="*/ 6783192 h 6858000"/>
              <a:gd name="connsiteX393" fmla="*/ 3399358 w 7467600"/>
              <a:gd name="connsiteY393" fmla="*/ 6469011 h 6858000"/>
              <a:gd name="connsiteX394" fmla="*/ 3425650 w 7467600"/>
              <a:gd name="connsiteY394" fmla="*/ 6381333 h 6858000"/>
              <a:gd name="connsiteX395" fmla="*/ 3460661 w 7467600"/>
              <a:gd name="connsiteY395" fmla="*/ 6266763 h 6858000"/>
              <a:gd name="connsiteX396" fmla="*/ 3518021 w 7467600"/>
              <a:gd name="connsiteY396" fmla="*/ 6117298 h 6858000"/>
              <a:gd name="connsiteX397" fmla="*/ 3554035 w 7467600"/>
              <a:gd name="connsiteY397" fmla="*/ 6027832 h 6858000"/>
              <a:gd name="connsiteX398" fmla="*/ 3677174 w 7467600"/>
              <a:gd name="connsiteY398" fmla="*/ 5636351 h 6858000"/>
              <a:gd name="connsiteX399" fmla="*/ 3698819 w 7467600"/>
              <a:gd name="connsiteY399" fmla="*/ 5560503 h 6858000"/>
              <a:gd name="connsiteX400" fmla="*/ 3702094 w 7467600"/>
              <a:gd name="connsiteY400" fmla="*/ 5549194 h 6858000"/>
              <a:gd name="connsiteX401" fmla="*/ 3398355 w 7467600"/>
              <a:gd name="connsiteY401" fmla="*/ 6094603 h 6858000"/>
              <a:gd name="connsiteX402" fmla="*/ 3193941 w 7467600"/>
              <a:gd name="connsiteY402" fmla="*/ 6798775 h 6858000"/>
              <a:gd name="connsiteX403" fmla="*/ 3184140 w 7467600"/>
              <a:gd name="connsiteY403" fmla="*/ 6858000 h 6858000"/>
              <a:gd name="connsiteX404" fmla="*/ 3099978 w 7467600"/>
              <a:gd name="connsiteY404" fmla="*/ 6858000 h 6858000"/>
              <a:gd name="connsiteX405" fmla="*/ 3101556 w 7467600"/>
              <a:gd name="connsiteY405" fmla="*/ 6843337 h 6858000"/>
              <a:gd name="connsiteX406" fmla="*/ 3370162 w 7467600"/>
              <a:gd name="connsiteY406" fmla="*/ 5785550 h 6858000"/>
              <a:gd name="connsiteX407" fmla="*/ 3746477 w 7467600"/>
              <a:gd name="connsiteY407" fmla="*/ 5377889 h 6858000"/>
              <a:gd name="connsiteX408" fmla="*/ 3863399 w 7467600"/>
              <a:gd name="connsiteY408" fmla="*/ 5087257 h 6858000"/>
              <a:gd name="connsiteX409" fmla="*/ 3968712 w 7467600"/>
              <a:gd name="connsiteY409" fmla="*/ 4913989 h 6858000"/>
              <a:gd name="connsiteX410" fmla="*/ 2792390 w 7467600"/>
              <a:gd name="connsiteY410" fmla="*/ 5382974 h 6858000"/>
              <a:gd name="connsiteX411" fmla="*/ 2714982 w 7467600"/>
              <a:gd name="connsiteY411" fmla="*/ 5427051 h 6858000"/>
              <a:gd name="connsiteX412" fmla="*/ 2813361 w 7467600"/>
              <a:gd name="connsiteY412" fmla="*/ 6023912 h 6858000"/>
              <a:gd name="connsiteX413" fmla="*/ 2688430 w 7467600"/>
              <a:gd name="connsiteY413" fmla="*/ 6801564 h 6858000"/>
              <a:gd name="connsiteX414" fmla="*/ 2629626 w 7467600"/>
              <a:gd name="connsiteY414" fmla="*/ 6763394 h 6858000"/>
              <a:gd name="connsiteX415" fmla="*/ 2565328 w 7467600"/>
              <a:gd name="connsiteY415" fmla="*/ 5516399 h 6858000"/>
              <a:gd name="connsiteX416" fmla="*/ 1922999 w 7467600"/>
              <a:gd name="connsiteY416" fmla="*/ 5980343 h 6858000"/>
              <a:gd name="connsiteX417" fmla="*/ 1950261 w 7467600"/>
              <a:gd name="connsiteY417" fmla="*/ 6405858 h 6858000"/>
              <a:gd name="connsiteX418" fmla="*/ 2365554 w 7467600"/>
              <a:gd name="connsiteY418" fmla="*/ 6759107 h 6858000"/>
              <a:gd name="connsiteX419" fmla="*/ 2424142 w 7467600"/>
              <a:gd name="connsiteY419" fmla="*/ 6858000 h 6858000"/>
              <a:gd name="connsiteX420" fmla="*/ 2395994 w 7467600"/>
              <a:gd name="connsiteY420" fmla="*/ 6858000 h 6858000"/>
              <a:gd name="connsiteX421" fmla="*/ 2392863 w 7467600"/>
              <a:gd name="connsiteY421" fmla="*/ 6852964 h 6858000"/>
              <a:gd name="connsiteX422" fmla="*/ 2017589 w 7467600"/>
              <a:gd name="connsiteY422" fmla="*/ 6493982 h 6858000"/>
              <a:gd name="connsiteX423" fmla="*/ 2147336 w 7467600"/>
              <a:gd name="connsiteY423" fmla="*/ 6594052 h 6858000"/>
              <a:gd name="connsiteX424" fmla="*/ 2207047 w 7467600"/>
              <a:gd name="connsiteY424" fmla="*/ 6654540 h 6858000"/>
              <a:gd name="connsiteX425" fmla="*/ 2299106 w 7467600"/>
              <a:gd name="connsiteY425" fmla="*/ 6778931 h 6858000"/>
              <a:gd name="connsiteX426" fmla="*/ 2314430 w 7467600"/>
              <a:gd name="connsiteY426" fmla="*/ 6801144 h 6858000"/>
              <a:gd name="connsiteX427" fmla="*/ 2352406 w 7467600"/>
              <a:gd name="connsiteY427" fmla="*/ 6858000 h 6858000"/>
              <a:gd name="connsiteX428" fmla="*/ 2314492 w 7467600"/>
              <a:gd name="connsiteY428" fmla="*/ 6858000 h 6858000"/>
              <a:gd name="connsiteX429" fmla="*/ 2288095 w 7467600"/>
              <a:gd name="connsiteY429" fmla="*/ 6818030 h 6858000"/>
              <a:gd name="connsiteX430" fmla="*/ 2272768 w 7467600"/>
              <a:gd name="connsiteY430" fmla="*/ 6795822 h 6858000"/>
              <a:gd name="connsiteX431" fmla="*/ 2182715 w 7467600"/>
              <a:gd name="connsiteY431" fmla="*/ 6675071 h 6858000"/>
              <a:gd name="connsiteX432" fmla="*/ 2032061 w 7467600"/>
              <a:gd name="connsiteY432" fmla="*/ 6541380 h 6858000"/>
              <a:gd name="connsiteX433" fmla="*/ 2257220 w 7467600"/>
              <a:gd name="connsiteY433" fmla="*/ 6826257 h 6858000"/>
              <a:gd name="connsiteX434" fmla="*/ 2281324 w 7467600"/>
              <a:gd name="connsiteY434" fmla="*/ 6858000 h 6858000"/>
              <a:gd name="connsiteX435" fmla="*/ 2242860 w 7467600"/>
              <a:gd name="connsiteY435" fmla="*/ 6858000 h 6858000"/>
              <a:gd name="connsiteX436" fmla="*/ 2232818 w 7467600"/>
              <a:gd name="connsiteY436" fmla="*/ 6844926 h 6858000"/>
              <a:gd name="connsiteX437" fmla="*/ 1990172 w 7467600"/>
              <a:gd name="connsiteY437" fmla="*/ 6542121 h 6858000"/>
              <a:gd name="connsiteX438" fmla="*/ 2124090 w 7467600"/>
              <a:gd name="connsiteY438" fmla="*/ 6761017 h 6858000"/>
              <a:gd name="connsiteX439" fmla="*/ 2200380 w 7467600"/>
              <a:gd name="connsiteY439" fmla="*/ 6858000 h 6858000"/>
              <a:gd name="connsiteX440" fmla="*/ 2147507 w 7467600"/>
              <a:gd name="connsiteY440" fmla="*/ 6858000 h 6858000"/>
              <a:gd name="connsiteX441" fmla="*/ 2070668 w 7467600"/>
              <a:gd name="connsiteY441" fmla="*/ 6761520 h 6858000"/>
              <a:gd name="connsiteX442" fmla="*/ 1975142 w 7467600"/>
              <a:gd name="connsiteY442" fmla="*/ 6585570 h 6858000"/>
              <a:gd name="connsiteX443" fmla="*/ 2050035 w 7467600"/>
              <a:gd name="connsiteY443" fmla="*/ 6813345 h 6858000"/>
              <a:gd name="connsiteX444" fmla="*/ 2063025 w 7467600"/>
              <a:gd name="connsiteY444" fmla="*/ 6858000 h 6858000"/>
              <a:gd name="connsiteX445" fmla="*/ 2021675 w 7467600"/>
              <a:gd name="connsiteY445" fmla="*/ 6858000 h 6858000"/>
              <a:gd name="connsiteX446" fmla="*/ 2019308 w 7467600"/>
              <a:gd name="connsiteY446" fmla="*/ 6847118 h 6858000"/>
              <a:gd name="connsiteX447" fmla="*/ 1938835 w 7467600"/>
              <a:gd name="connsiteY447" fmla="*/ 6551160 h 6858000"/>
              <a:gd name="connsiteX448" fmla="*/ 1953230 w 7467600"/>
              <a:gd name="connsiteY448" fmla="*/ 6759699 h 6858000"/>
              <a:gd name="connsiteX449" fmla="*/ 1956763 w 7467600"/>
              <a:gd name="connsiteY449" fmla="*/ 6778191 h 6858000"/>
              <a:gd name="connsiteX450" fmla="*/ 1967925 w 7467600"/>
              <a:gd name="connsiteY450" fmla="*/ 6858000 h 6858000"/>
              <a:gd name="connsiteX451" fmla="*/ 1936622 w 7467600"/>
              <a:gd name="connsiteY451" fmla="*/ 6858000 h 6858000"/>
              <a:gd name="connsiteX452" fmla="*/ 1926261 w 7467600"/>
              <a:gd name="connsiteY452" fmla="*/ 6784064 h 6858000"/>
              <a:gd name="connsiteX453" fmla="*/ 1922724 w 7467600"/>
              <a:gd name="connsiteY453" fmla="*/ 6765577 h 6858000"/>
              <a:gd name="connsiteX454" fmla="*/ 1904650 w 7467600"/>
              <a:gd name="connsiteY454" fmla="*/ 6639616 h 6858000"/>
              <a:gd name="connsiteX455" fmla="*/ 1885273 w 7467600"/>
              <a:gd name="connsiteY455" fmla="*/ 6858000 h 6858000"/>
              <a:gd name="connsiteX456" fmla="*/ 1854363 w 7467600"/>
              <a:gd name="connsiteY456" fmla="*/ 6858000 h 6858000"/>
              <a:gd name="connsiteX457" fmla="*/ 1880391 w 7467600"/>
              <a:gd name="connsiteY457" fmla="*/ 6603796 h 6858000"/>
              <a:gd name="connsiteX458" fmla="*/ 1818273 w 7467600"/>
              <a:gd name="connsiteY458" fmla="*/ 6715729 h 6858000"/>
              <a:gd name="connsiteX459" fmla="*/ 1794691 w 7467600"/>
              <a:gd name="connsiteY459" fmla="*/ 6843239 h 6858000"/>
              <a:gd name="connsiteX460" fmla="*/ 1794914 w 7467600"/>
              <a:gd name="connsiteY460" fmla="*/ 6858000 h 6858000"/>
              <a:gd name="connsiteX461" fmla="*/ 1746128 w 7467600"/>
              <a:gd name="connsiteY461" fmla="*/ 6858000 h 6858000"/>
              <a:gd name="connsiteX462" fmla="*/ 1753934 w 7467600"/>
              <a:gd name="connsiteY462" fmla="*/ 6724796 h 6858000"/>
              <a:gd name="connsiteX463" fmla="*/ 1792053 w 7467600"/>
              <a:gd name="connsiteY463" fmla="*/ 6572396 h 6858000"/>
              <a:gd name="connsiteX464" fmla="*/ 1862248 w 7467600"/>
              <a:gd name="connsiteY464" fmla="*/ 6266397 h 6858000"/>
              <a:gd name="connsiteX465" fmla="*/ 1862250 w 7467600"/>
              <a:gd name="connsiteY465" fmla="*/ 6033531 h 6858000"/>
              <a:gd name="connsiteX466" fmla="*/ 1211999 w 7467600"/>
              <a:gd name="connsiteY466" fmla="*/ 6683610 h 6858000"/>
              <a:gd name="connsiteX467" fmla="*/ 1213266 w 7467600"/>
              <a:gd name="connsiteY467" fmla="*/ 6691947 h 6858000"/>
              <a:gd name="connsiteX468" fmla="*/ 1203370 w 7467600"/>
              <a:gd name="connsiteY468" fmla="*/ 6850676 h 6858000"/>
              <a:gd name="connsiteX469" fmla="*/ 1203671 w 7467600"/>
              <a:gd name="connsiteY469" fmla="*/ 6858000 h 6858000"/>
              <a:gd name="connsiteX470" fmla="*/ 1143180 w 7467600"/>
              <a:gd name="connsiteY470" fmla="*/ 6858000 h 6858000"/>
              <a:gd name="connsiteX471" fmla="*/ 1142176 w 7467600"/>
              <a:gd name="connsiteY471" fmla="*/ 6766045 h 6858000"/>
              <a:gd name="connsiteX472" fmla="*/ 1067484 w 7467600"/>
              <a:gd name="connsiteY472" fmla="*/ 6858000 h 6858000"/>
              <a:gd name="connsiteX473" fmla="*/ 953928 w 7467600"/>
              <a:gd name="connsiteY473" fmla="*/ 6858000 h 6858000"/>
              <a:gd name="connsiteX474" fmla="*/ 959715 w 7467600"/>
              <a:gd name="connsiteY474" fmla="*/ 6850185 h 6858000"/>
              <a:gd name="connsiteX475" fmla="*/ 1483788 w 7467600"/>
              <a:gd name="connsiteY475" fmla="*/ 6259174 h 6858000"/>
              <a:gd name="connsiteX476" fmla="*/ 1100671 w 7467600"/>
              <a:gd name="connsiteY476" fmla="*/ 6252137 h 6858000"/>
              <a:gd name="connsiteX477" fmla="*/ 1090144 w 7467600"/>
              <a:gd name="connsiteY477" fmla="*/ 6256748 h 6858000"/>
              <a:gd name="connsiteX478" fmla="*/ 1095872 w 7467600"/>
              <a:gd name="connsiteY478" fmla="*/ 6271892 h 6858000"/>
              <a:gd name="connsiteX479" fmla="*/ 262785 w 7467600"/>
              <a:gd name="connsiteY479" fmla="*/ 6845450 h 6858000"/>
              <a:gd name="connsiteX480" fmla="*/ 209968 w 7467600"/>
              <a:gd name="connsiteY480" fmla="*/ 6770713 h 6858000"/>
              <a:gd name="connsiteX481" fmla="*/ 873460 w 7467600"/>
              <a:gd name="connsiteY481" fmla="*/ 6253768 h 6858000"/>
              <a:gd name="connsiteX482" fmla="*/ 192686 w 7467600"/>
              <a:gd name="connsiteY482" fmla="*/ 5849257 h 6858000"/>
              <a:gd name="connsiteX483" fmla="*/ 4696 w 7467600"/>
              <a:gd name="connsiteY483" fmla="*/ 5697668 h 6858000"/>
              <a:gd name="connsiteX484" fmla="*/ 0 w 7467600"/>
              <a:gd name="connsiteY484" fmla="*/ 5689984 h 6858000"/>
              <a:gd name="connsiteX485" fmla="*/ 0 w 7467600"/>
              <a:gd name="connsiteY485" fmla="*/ 5513472 h 6858000"/>
              <a:gd name="connsiteX486" fmla="*/ 174101 w 7467600"/>
              <a:gd name="connsiteY486" fmla="*/ 5620277 h 6858000"/>
              <a:gd name="connsiteX487" fmla="*/ 891800 w 7467600"/>
              <a:gd name="connsiteY487" fmla="*/ 6036935 h 6858000"/>
              <a:gd name="connsiteX488" fmla="*/ 1072219 w 7467600"/>
              <a:gd name="connsiteY488" fmla="*/ 6169443 h 6858000"/>
              <a:gd name="connsiteX489" fmla="*/ 1074117 w 7467600"/>
              <a:gd name="connsiteY489" fmla="*/ 6170301 h 6858000"/>
              <a:gd name="connsiteX490" fmla="*/ 1083114 w 7467600"/>
              <a:gd name="connsiteY490" fmla="*/ 6174131 h 6858000"/>
              <a:gd name="connsiteX491" fmla="*/ 1543010 w 7467600"/>
              <a:gd name="connsiteY491" fmla="*/ 6191140 h 6858000"/>
              <a:gd name="connsiteX492" fmla="*/ 1551080 w 7467600"/>
              <a:gd name="connsiteY492" fmla="*/ 6195006 h 6858000"/>
              <a:gd name="connsiteX493" fmla="*/ 2345443 w 7467600"/>
              <a:gd name="connsiteY493" fmla="*/ 5549882 h 6858000"/>
              <a:gd name="connsiteX494" fmla="*/ 1721499 w 7467600"/>
              <a:gd name="connsiteY494" fmla="*/ 5599969 h 6858000"/>
              <a:gd name="connsiteX495" fmla="*/ 767716 w 7467600"/>
              <a:gd name="connsiteY495" fmla="*/ 5472768 h 6858000"/>
              <a:gd name="connsiteX496" fmla="*/ 722147 w 7467600"/>
              <a:gd name="connsiteY496" fmla="*/ 5393091 h 6858000"/>
              <a:gd name="connsiteX497" fmla="*/ 1485552 w 7467600"/>
              <a:gd name="connsiteY497" fmla="*/ 5313202 h 6858000"/>
              <a:gd name="connsiteX498" fmla="*/ 2143004 w 7467600"/>
              <a:gd name="connsiteY498" fmla="*/ 5402420 h 6858000"/>
              <a:gd name="connsiteX499" fmla="*/ 1933391 w 7467600"/>
              <a:gd name="connsiteY499" fmla="*/ 5156971 h 6858000"/>
              <a:gd name="connsiteX500" fmla="*/ 1827118 w 7467600"/>
              <a:gd name="connsiteY500" fmla="*/ 4968410 h 6858000"/>
              <a:gd name="connsiteX501" fmla="*/ 1837349 w 7467600"/>
              <a:gd name="connsiteY501" fmla="*/ 4956357 h 6858000"/>
              <a:gd name="connsiteX502" fmla="*/ 2162835 w 7467600"/>
              <a:gd name="connsiteY502" fmla="*/ 5187853 h 6858000"/>
              <a:gd name="connsiteX503" fmla="*/ 2257167 w 7467600"/>
              <a:gd name="connsiteY503" fmla="*/ 5462123 h 6858000"/>
              <a:gd name="connsiteX504" fmla="*/ 2261598 w 7467600"/>
              <a:gd name="connsiteY504" fmla="*/ 5467998 h 6858000"/>
              <a:gd name="connsiteX505" fmla="*/ 2437177 w 7467600"/>
              <a:gd name="connsiteY505" fmla="*/ 5479608 h 6858000"/>
              <a:gd name="connsiteX506" fmla="*/ 2445247 w 7467600"/>
              <a:gd name="connsiteY506" fmla="*/ 5483476 h 6858000"/>
              <a:gd name="connsiteX507" fmla="*/ 2743626 w 7467600"/>
              <a:gd name="connsiteY507" fmla="*/ 5304819 h 6858000"/>
              <a:gd name="connsiteX508" fmla="*/ 3048102 w 7467600"/>
              <a:gd name="connsiteY508" fmla="*/ 5150595 h 6858000"/>
              <a:gd name="connsiteX509" fmla="*/ 1799414 w 7467600"/>
              <a:gd name="connsiteY509" fmla="*/ 4694732 h 6858000"/>
              <a:gd name="connsiteX510" fmla="*/ 1771735 w 7467600"/>
              <a:gd name="connsiteY510" fmla="*/ 4619929 h 6858000"/>
              <a:gd name="connsiteX511" fmla="*/ 3104273 w 7467600"/>
              <a:gd name="connsiteY511" fmla="*/ 5076159 h 6858000"/>
              <a:gd name="connsiteX512" fmla="*/ 3113245 w 7467600"/>
              <a:gd name="connsiteY512" fmla="*/ 5090705 h 6858000"/>
              <a:gd name="connsiteX513" fmla="*/ 3126294 w 7467600"/>
              <a:gd name="connsiteY513" fmla="*/ 5114400 h 6858000"/>
              <a:gd name="connsiteX514" fmla="*/ 3937433 w 7467600"/>
              <a:gd name="connsiteY514" fmla="*/ 4830473 h 6858000"/>
              <a:gd name="connsiteX515" fmla="*/ 3590475 w 7467600"/>
              <a:gd name="connsiteY515" fmla="*/ 4597974 h 6858000"/>
              <a:gd name="connsiteX516" fmla="*/ 3100264 w 7467600"/>
              <a:gd name="connsiteY516" fmla="*/ 4579845 h 6858000"/>
              <a:gd name="connsiteX517" fmla="*/ 2183576 w 7467600"/>
              <a:gd name="connsiteY517" fmla="*/ 4227150 h 6858000"/>
              <a:gd name="connsiteX518" fmla="*/ 2151029 w 7467600"/>
              <a:gd name="connsiteY518" fmla="*/ 4146947 h 6858000"/>
              <a:gd name="connsiteX519" fmla="*/ 3563434 w 7467600"/>
              <a:gd name="connsiteY519" fmla="*/ 4469115 h 6858000"/>
              <a:gd name="connsiteX520" fmla="*/ 3177952 w 7467600"/>
              <a:gd name="connsiteY520" fmla="*/ 3657386 h 6858000"/>
              <a:gd name="connsiteX521" fmla="*/ 3189263 w 7467600"/>
              <a:gd name="connsiteY521" fmla="*/ 3625726 h 6858000"/>
              <a:gd name="connsiteX522" fmla="*/ 3560912 w 7467600"/>
              <a:gd name="connsiteY522" fmla="*/ 4079863 h 6858000"/>
              <a:gd name="connsiteX523" fmla="*/ 3626636 w 7467600"/>
              <a:gd name="connsiteY523" fmla="*/ 4512230 h 6858000"/>
              <a:gd name="connsiteX524" fmla="*/ 3653088 w 7467600"/>
              <a:gd name="connsiteY524" fmla="*/ 4521417 h 6858000"/>
              <a:gd name="connsiteX525" fmla="*/ 3988128 w 7467600"/>
              <a:gd name="connsiteY525" fmla="*/ 4817267 h 6858000"/>
              <a:gd name="connsiteX526" fmla="*/ 4830582 w 7467600"/>
              <a:gd name="connsiteY526" fmla="*/ 4676000 h 6858000"/>
              <a:gd name="connsiteX527" fmla="*/ 4830100 w 7467600"/>
              <a:gd name="connsiteY527" fmla="*/ 4675554 h 6858000"/>
              <a:gd name="connsiteX528" fmla="*/ 4036318 w 7467600"/>
              <a:gd name="connsiteY528" fmla="*/ 4147013 h 6858000"/>
              <a:gd name="connsiteX529" fmla="*/ 3432098 w 7467600"/>
              <a:gd name="connsiteY529" fmla="*/ 3537312 h 6858000"/>
              <a:gd name="connsiteX530" fmla="*/ 3446761 w 7467600"/>
              <a:gd name="connsiteY530" fmla="*/ 3461278 h 6858000"/>
              <a:gd name="connsiteX531" fmla="*/ 4419733 w 7467600"/>
              <a:gd name="connsiteY531" fmla="*/ 3963555 h 6858000"/>
              <a:gd name="connsiteX532" fmla="*/ 4781371 w 7467600"/>
              <a:gd name="connsiteY532" fmla="*/ 4458604 h 6858000"/>
              <a:gd name="connsiteX533" fmla="*/ 4780440 w 7467600"/>
              <a:gd name="connsiteY533" fmla="*/ 4470290 h 6858000"/>
              <a:gd name="connsiteX534" fmla="*/ 4898954 w 7467600"/>
              <a:gd name="connsiteY534" fmla="*/ 4662092 h 6858000"/>
              <a:gd name="connsiteX535" fmla="*/ 4900699 w 7467600"/>
              <a:gd name="connsiteY535" fmla="*/ 4670867 h 6858000"/>
              <a:gd name="connsiteX536" fmla="*/ 5714511 w 7467600"/>
              <a:gd name="connsiteY536" fmla="*/ 4663483 h 6858000"/>
              <a:gd name="connsiteX537" fmla="*/ 5464793 w 7467600"/>
              <a:gd name="connsiteY537" fmla="*/ 4393556 h 6858000"/>
              <a:gd name="connsiteX538" fmla="*/ 5461897 w 7467600"/>
              <a:gd name="connsiteY538" fmla="*/ 4390879 h 6858000"/>
              <a:gd name="connsiteX539" fmla="*/ 4294126 w 7467600"/>
              <a:gd name="connsiteY539" fmla="*/ 3303048 h 6858000"/>
              <a:gd name="connsiteX540" fmla="*/ 4305321 w 7467600"/>
              <a:gd name="connsiteY540" fmla="*/ 3256953 h 6858000"/>
              <a:gd name="connsiteX541" fmla="*/ 4949299 w 7467600"/>
              <a:gd name="connsiteY541" fmla="*/ 3766336 h 6858000"/>
              <a:gd name="connsiteX542" fmla="*/ 5291452 w 7467600"/>
              <a:gd name="connsiteY542" fmla="*/ 4076801 h 6858000"/>
              <a:gd name="connsiteX543" fmla="*/ 5434998 w 7467600"/>
              <a:gd name="connsiteY543" fmla="*/ 4254100 h 6858000"/>
              <a:gd name="connsiteX544" fmla="*/ 5351015 w 7467600"/>
              <a:gd name="connsiteY544" fmla="*/ 3760989 h 6858000"/>
              <a:gd name="connsiteX545" fmla="*/ 5413780 w 7467600"/>
              <a:gd name="connsiteY545" fmla="*/ 2966265 h 6858000"/>
              <a:gd name="connsiteX546" fmla="*/ 5425627 w 7467600"/>
              <a:gd name="connsiteY546" fmla="*/ 2954192 h 6858000"/>
              <a:gd name="connsiteX547" fmla="*/ 6604735 w 7467600"/>
              <a:gd name="connsiteY547" fmla="*/ 2041381 h 6858000"/>
              <a:gd name="connsiteX548" fmla="*/ 7204487 w 7467600"/>
              <a:gd name="connsiteY548" fmla="*/ 2742112 h 6858000"/>
              <a:gd name="connsiteX549" fmla="*/ 7131592 w 7467600"/>
              <a:gd name="connsiteY549" fmla="*/ 2672096 h 6858000"/>
              <a:gd name="connsiteX550" fmla="*/ 6996344 w 7467600"/>
              <a:gd name="connsiteY550" fmla="*/ 2518310 h 6858000"/>
              <a:gd name="connsiteX551" fmla="*/ 6735495 w 7467600"/>
              <a:gd name="connsiteY551" fmla="*/ 2196890 h 6858000"/>
              <a:gd name="connsiteX552" fmla="*/ 6721901 w 7467600"/>
              <a:gd name="connsiteY552" fmla="*/ 2179274 h 6858000"/>
              <a:gd name="connsiteX553" fmla="*/ 6604735 w 7467600"/>
              <a:gd name="connsiteY553" fmla="*/ 2041381 h 6858000"/>
              <a:gd name="connsiteX554" fmla="*/ 6591670 w 7467600"/>
              <a:gd name="connsiteY554" fmla="*/ 1988277 h 6858000"/>
              <a:gd name="connsiteX555" fmla="*/ 6747349 w 7467600"/>
              <a:gd name="connsiteY555" fmla="*/ 2160069 h 6858000"/>
              <a:gd name="connsiteX556" fmla="*/ 6760943 w 7467600"/>
              <a:gd name="connsiteY556" fmla="*/ 2177686 h 6858000"/>
              <a:gd name="connsiteX557" fmla="*/ 7021065 w 7467600"/>
              <a:gd name="connsiteY557" fmla="*/ 2498102 h 6858000"/>
              <a:gd name="connsiteX558" fmla="*/ 7155223 w 7467600"/>
              <a:gd name="connsiteY558" fmla="*/ 2650386 h 6858000"/>
              <a:gd name="connsiteX559" fmla="*/ 7203167 w 7467600"/>
              <a:gd name="connsiteY559" fmla="*/ 2697288 h 6858000"/>
              <a:gd name="connsiteX560" fmla="*/ 6937703 w 7467600"/>
              <a:gd name="connsiteY560" fmla="*/ 2321981 h 6858000"/>
              <a:gd name="connsiteX561" fmla="*/ 6591670 w 7467600"/>
              <a:gd name="connsiteY561" fmla="*/ 1988277 h 6858000"/>
              <a:gd name="connsiteX562" fmla="*/ 5798671 w 7467600"/>
              <a:gd name="connsiteY562" fmla="*/ 1981601 h 6858000"/>
              <a:gd name="connsiteX563" fmla="*/ 5754709 w 7467600"/>
              <a:gd name="connsiteY563" fmla="*/ 2071454 h 6858000"/>
              <a:gd name="connsiteX564" fmla="*/ 5763044 w 7467600"/>
              <a:gd name="connsiteY564" fmla="*/ 2842206 h 6858000"/>
              <a:gd name="connsiteX565" fmla="*/ 5764974 w 7467600"/>
              <a:gd name="connsiteY565" fmla="*/ 2799609 h 6858000"/>
              <a:gd name="connsiteX566" fmla="*/ 5767665 w 7467600"/>
              <a:gd name="connsiteY566" fmla="*/ 2666409 h 6858000"/>
              <a:gd name="connsiteX567" fmla="*/ 5763055 w 7467600"/>
              <a:gd name="connsiteY567" fmla="*/ 2579705 h 6858000"/>
              <a:gd name="connsiteX568" fmla="*/ 5758079 w 7467600"/>
              <a:gd name="connsiteY568" fmla="*/ 2492508 h 6858000"/>
              <a:gd name="connsiteX569" fmla="*/ 5779325 w 7467600"/>
              <a:gd name="connsiteY569" fmla="*/ 2197069 h 6858000"/>
              <a:gd name="connsiteX570" fmla="*/ 5798671 w 7467600"/>
              <a:gd name="connsiteY570" fmla="*/ 1981601 h 6858000"/>
              <a:gd name="connsiteX571" fmla="*/ 5829202 w 7467600"/>
              <a:gd name="connsiteY571" fmla="*/ 1971679 h 6858000"/>
              <a:gd name="connsiteX572" fmla="*/ 5809558 w 7467600"/>
              <a:gd name="connsiteY572" fmla="*/ 2198043 h 6858000"/>
              <a:gd name="connsiteX573" fmla="*/ 5788653 w 7467600"/>
              <a:gd name="connsiteY573" fmla="*/ 2489430 h 6858000"/>
              <a:gd name="connsiteX574" fmla="*/ 5793439 w 7467600"/>
              <a:gd name="connsiteY574" fmla="*/ 2575235 h 6858000"/>
              <a:gd name="connsiteX575" fmla="*/ 5796837 w 7467600"/>
              <a:gd name="connsiteY575" fmla="*/ 2637633 h 6858000"/>
              <a:gd name="connsiteX576" fmla="*/ 5818614 w 7467600"/>
              <a:gd name="connsiteY576" fmla="*/ 2473055 h 6858000"/>
              <a:gd name="connsiteX577" fmla="*/ 5829202 w 7467600"/>
              <a:gd name="connsiteY577" fmla="*/ 1971679 h 6858000"/>
              <a:gd name="connsiteX578" fmla="*/ 5911389 w 7467600"/>
              <a:gd name="connsiteY578" fmla="*/ 1898371 h 6858000"/>
              <a:gd name="connsiteX579" fmla="*/ 6237627 w 7467600"/>
              <a:gd name="connsiteY579" fmla="*/ 2231921 h 6858000"/>
              <a:gd name="connsiteX580" fmla="*/ 5911389 w 7467600"/>
              <a:gd name="connsiteY580" fmla="*/ 1898371 h 6858000"/>
              <a:gd name="connsiteX581" fmla="*/ 6944437 w 7467600"/>
              <a:gd name="connsiteY581" fmla="*/ 1575402 h 6858000"/>
              <a:gd name="connsiteX582" fmla="*/ 6304730 w 7467600"/>
              <a:gd name="connsiteY582" fmla="*/ 1766654 h 6858000"/>
              <a:gd name="connsiteX583" fmla="*/ 6944437 w 7467600"/>
              <a:gd name="connsiteY583" fmla="*/ 1575402 h 6858000"/>
              <a:gd name="connsiteX584" fmla="*/ 7019523 w 7467600"/>
              <a:gd name="connsiteY584" fmla="*/ 1519450 h 6858000"/>
              <a:gd name="connsiteX585" fmla="*/ 6298091 w 7467600"/>
              <a:gd name="connsiteY585" fmla="*/ 1737122 h 6858000"/>
              <a:gd name="connsiteX586" fmla="*/ 7019523 w 7467600"/>
              <a:gd name="connsiteY586" fmla="*/ 1519450 h 6858000"/>
              <a:gd name="connsiteX587" fmla="*/ 2399523 w 7467600"/>
              <a:gd name="connsiteY587" fmla="*/ 1428234 h 6858000"/>
              <a:gd name="connsiteX588" fmla="*/ 2224982 w 7467600"/>
              <a:gd name="connsiteY588" fmla="*/ 1826201 h 6858000"/>
              <a:gd name="connsiteX589" fmla="*/ 2096099 w 7467600"/>
              <a:gd name="connsiteY589" fmla="*/ 2345900 h 6858000"/>
              <a:gd name="connsiteX590" fmla="*/ 2283317 w 7467600"/>
              <a:gd name="connsiteY590" fmla="*/ 1796925 h 6858000"/>
              <a:gd name="connsiteX591" fmla="*/ 2399523 w 7467600"/>
              <a:gd name="connsiteY591" fmla="*/ 1428234 h 6858000"/>
              <a:gd name="connsiteX592" fmla="*/ 2448558 w 7467600"/>
              <a:gd name="connsiteY592" fmla="*/ 1373435 h 6858000"/>
              <a:gd name="connsiteX593" fmla="*/ 2312521 w 7467600"/>
              <a:gd name="connsiteY593" fmla="*/ 1806140 h 6858000"/>
              <a:gd name="connsiteX594" fmla="*/ 2127533 w 7467600"/>
              <a:gd name="connsiteY594" fmla="*/ 2348380 h 6858000"/>
              <a:gd name="connsiteX595" fmla="*/ 2358080 w 7467600"/>
              <a:gd name="connsiteY595" fmla="*/ 1866134 h 6858000"/>
              <a:gd name="connsiteX596" fmla="*/ 2407436 w 7467600"/>
              <a:gd name="connsiteY596" fmla="*/ 1651070 h 6858000"/>
              <a:gd name="connsiteX597" fmla="*/ 2448558 w 7467600"/>
              <a:gd name="connsiteY597" fmla="*/ 1373435 h 6858000"/>
              <a:gd name="connsiteX598" fmla="*/ 278707 w 7467600"/>
              <a:gd name="connsiteY598" fmla="*/ 1352270 h 6858000"/>
              <a:gd name="connsiteX599" fmla="*/ 321570 w 7467600"/>
              <a:gd name="connsiteY599" fmla="*/ 1861610 h 6858000"/>
              <a:gd name="connsiteX600" fmla="*/ 294281 w 7467600"/>
              <a:gd name="connsiteY600" fmla="*/ 1440658 h 6858000"/>
              <a:gd name="connsiteX601" fmla="*/ 278707 w 7467600"/>
              <a:gd name="connsiteY601" fmla="*/ 1352270 h 6858000"/>
              <a:gd name="connsiteX602" fmla="*/ 1423821 w 7467600"/>
              <a:gd name="connsiteY602" fmla="*/ 1351958 h 6858000"/>
              <a:gd name="connsiteX603" fmla="*/ 1638521 w 7467600"/>
              <a:gd name="connsiteY603" fmla="*/ 1908470 h 6858000"/>
              <a:gd name="connsiteX604" fmla="*/ 1754199 w 7467600"/>
              <a:gd name="connsiteY604" fmla="*/ 2149284 h 6858000"/>
              <a:gd name="connsiteX605" fmla="*/ 1908359 w 7467600"/>
              <a:gd name="connsiteY605" fmla="*/ 2364988 h 6858000"/>
              <a:gd name="connsiteX606" fmla="*/ 1647661 w 7467600"/>
              <a:gd name="connsiteY606" fmla="*/ 1825945 h 6858000"/>
              <a:gd name="connsiteX607" fmla="*/ 1423821 w 7467600"/>
              <a:gd name="connsiteY607" fmla="*/ 1351958 h 6858000"/>
              <a:gd name="connsiteX608" fmla="*/ 1431890 w 7467600"/>
              <a:gd name="connsiteY608" fmla="*/ 1306475 h 6858000"/>
              <a:gd name="connsiteX609" fmla="*/ 1507597 w 7467600"/>
              <a:gd name="connsiteY609" fmla="*/ 1446132 h 6858000"/>
              <a:gd name="connsiteX610" fmla="*/ 1674586 w 7467600"/>
              <a:gd name="connsiteY610" fmla="*/ 1813832 h 6858000"/>
              <a:gd name="connsiteX611" fmla="*/ 1815950 w 7467600"/>
              <a:gd name="connsiteY611" fmla="*/ 2128564 h 6858000"/>
              <a:gd name="connsiteX612" fmla="*/ 1984242 w 7467600"/>
              <a:gd name="connsiteY612" fmla="*/ 2430829 h 6858000"/>
              <a:gd name="connsiteX613" fmla="*/ 2014023 w 7467600"/>
              <a:gd name="connsiteY613" fmla="*/ 2450995 h 6858000"/>
              <a:gd name="connsiteX614" fmla="*/ 1747337 w 7467600"/>
              <a:gd name="connsiteY614" fmla="*/ 1855264 h 6858000"/>
              <a:gd name="connsiteX615" fmla="*/ 1533749 w 7467600"/>
              <a:gd name="connsiteY615" fmla="*/ 1478656 h 6858000"/>
              <a:gd name="connsiteX616" fmla="*/ 1431890 w 7467600"/>
              <a:gd name="connsiteY616" fmla="*/ 1306475 h 6858000"/>
              <a:gd name="connsiteX617" fmla="*/ 5052692 w 7467600"/>
              <a:gd name="connsiteY617" fmla="*/ 1292994 h 6858000"/>
              <a:gd name="connsiteX618" fmla="*/ 5200661 w 7467600"/>
              <a:gd name="connsiteY618" fmla="*/ 1635186 h 6858000"/>
              <a:gd name="connsiteX619" fmla="*/ 5297138 w 7467600"/>
              <a:gd name="connsiteY619" fmla="*/ 1906351 h 6858000"/>
              <a:gd name="connsiteX620" fmla="*/ 5052692 w 7467600"/>
              <a:gd name="connsiteY620" fmla="*/ 1292994 h 6858000"/>
              <a:gd name="connsiteX621" fmla="*/ 5009948 w 7467600"/>
              <a:gd name="connsiteY621" fmla="*/ 1273619 h 6858000"/>
              <a:gd name="connsiteX622" fmla="*/ 5121777 w 7467600"/>
              <a:gd name="connsiteY622" fmla="*/ 1654213 h 6858000"/>
              <a:gd name="connsiteX623" fmla="*/ 5293545 w 7467600"/>
              <a:gd name="connsiteY623" fmla="*/ 2072247 h 6858000"/>
              <a:gd name="connsiteX624" fmla="*/ 5294042 w 7467600"/>
              <a:gd name="connsiteY624" fmla="*/ 2065019 h 6858000"/>
              <a:gd name="connsiteX625" fmla="*/ 5171936 w 7467600"/>
              <a:gd name="connsiteY625" fmla="*/ 1647613 h 6858000"/>
              <a:gd name="connsiteX626" fmla="*/ 5009948 w 7467600"/>
              <a:gd name="connsiteY626" fmla="*/ 1273619 h 6858000"/>
              <a:gd name="connsiteX627" fmla="*/ 655236 w 7467600"/>
              <a:gd name="connsiteY627" fmla="*/ 1268632 h 6858000"/>
              <a:gd name="connsiteX628" fmla="*/ 839521 w 7467600"/>
              <a:gd name="connsiteY628" fmla="*/ 1685315 h 6858000"/>
              <a:gd name="connsiteX629" fmla="*/ 1109416 w 7467600"/>
              <a:gd name="connsiteY629" fmla="*/ 2061663 h 6858000"/>
              <a:gd name="connsiteX630" fmla="*/ 1298300 w 7467600"/>
              <a:gd name="connsiteY630" fmla="*/ 2247742 h 6858000"/>
              <a:gd name="connsiteX631" fmla="*/ 1125871 w 7467600"/>
              <a:gd name="connsiteY631" fmla="*/ 1989513 h 6858000"/>
              <a:gd name="connsiteX632" fmla="*/ 981574 w 7467600"/>
              <a:gd name="connsiteY632" fmla="*/ 1783157 h 6858000"/>
              <a:gd name="connsiteX633" fmla="*/ 922198 w 7467600"/>
              <a:gd name="connsiteY633" fmla="*/ 1677437 h 6858000"/>
              <a:gd name="connsiteX634" fmla="*/ 869293 w 7467600"/>
              <a:gd name="connsiteY634" fmla="*/ 1583214 h 6858000"/>
              <a:gd name="connsiteX635" fmla="*/ 751431 w 7467600"/>
              <a:gd name="connsiteY635" fmla="*/ 1405731 h 6858000"/>
              <a:gd name="connsiteX636" fmla="*/ 655236 w 7467600"/>
              <a:gd name="connsiteY636" fmla="*/ 1268632 h 6858000"/>
              <a:gd name="connsiteX637" fmla="*/ 6516292 w 7467600"/>
              <a:gd name="connsiteY637" fmla="*/ 1263064 h 6858000"/>
              <a:gd name="connsiteX638" fmla="*/ 5736320 w 7467600"/>
              <a:gd name="connsiteY638" fmla="*/ 1501803 h 6858000"/>
              <a:gd name="connsiteX639" fmla="*/ 6516292 w 7467600"/>
              <a:gd name="connsiteY639" fmla="*/ 1263064 h 6858000"/>
              <a:gd name="connsiteX640" fmla="*/ 291466 w 7467600"/>
              <a:gd name="connsiteY640" fmla="*/ 1250369 h 6858000"/>
              <a:gd name="connsiteX641" fmla="*/ 323180 w 7467600"/>
              <a:gd name="connsiteY641" fmla="*/ 1435283 h 6858000"/>
              <a:gd name="connsiteX642" fmla="*/ 349381 w 7467600"/>
              <a:gd name="connsiteY642" fmla="*/ 1875041 h 6858000"/>
              <a:gd name="connsiteX643" fmla="*/ 374363 w 7467600"/>
              <a:gd name="connsiteY643" fmla="*/ 1506494 h 6858000"/>
              <a:gd name="connsiteX644" fmla="*/ 302168 w 7467600"/>
              <a:gd name="connsiteY644" fmla="*/ 1274495 h 6858000"/>
              <a:gd name="connsiteX645" fmla="*/ 291466 w 7467600"/>
              <a:gd name="connsiteY645" fmla="*/ 1250369 h 6858000"/>
              <a:gd name="connsiteX646" fmla="*/ 678222 w 7467600"/>
              <a:gd name="connsiteY646" fmla="*/ 1248670 h 6858000"/>
              <a:gd name="connsiteX647" fmla="*/ 775536 w 7467600"/>
              <a:gd name="connsiteY647" fmla="*/ 1388015 h 6858000"/>
              <a:gd name="connsiteX648" fmla="*/ 894529 w 7467600"/>
              <a:gd name="connsiteY648" fmla="*/ 1567739 h 6858000"/>
              <a:gd name="connsiteX649" fmla="*/ 948000 w 7467600"/>
              <a:gd name="connsiteY649" fmla="*/ 1663088 h 6858000"/>
              <a:gd name="connsiteX650" fmla="*/ 1006812 w 7467600"/>
              <a:gd name="connsiteY650" fmla="*/ 1767683 h 6858000"/>
              <a:gd name="connsiteX651" fmla="*/ 1149133 w 7467600"/>
              <a:gd name="connsiteY651" fmla="*/ 1971513 h 6858000"/>
              <a:gd name="connsiteX652" fmla="*/ 1333952 w 7467600"/>
              <a:gd name="connsiteY652" fmla="*/ 2251620 h 6858000"/>
              <a:gd name="connsiteX653" fmla="*/ 1337329 w 7467600"/>
              <a:gd name="connsiteY653" fmla="*/ 2258350 h 6858000"/>
              <a:gd name="connsiteX654" fmla="*/ 1014726 w 7467600"/>
              <a:gd name="connsiteY654" fmla="*/ 1615556 h 6858000"/>
              <a:gd name="connsiteX655" fmla="*/ 678222 w 7467600"/>
              <a:gd name="connsiteY655" fmla="*/ 1248670 h 6858000"/>
              <a:gd name="connsiteX656" fmla="*/ 6691602 w 7467600"/>
              <a:gd name="connsiteY656" fmla="*/ 1140573 h 6858000"/>
              <a:gd name="connsiteX657" fmla="*/ 6571100 w 7467600"/>
              <a:gd name="connsiteY657" fmla="*/ 1183662 h 6858000"/>
              <a:gd name="connsiteX658" fmla="*/ 6241687 w 7467600"/>
              <a:gd name="connsiteY658" fmla="*/ 1257600 h 6858000"/>
              <a:gd name="connsiteX659" fmla="*/ 5693009 w 7467600"/>
              <a:gd name="connsiteY659" fmla="*/ 1478256 h 6858000"/>
              <a:gd name="connsiteX660" fmla="*/ 6548420 w 7467600"/>
              <a:gd name="connsiteY660" fmla="*/ 1214599 h 6858000"/>
              <a:gd name="connsiteX661" fmla="*/ 6605473 w 7467600"/>
              <a:gd name="connsiteY661" fmla="*/ 1184686 h 6858000"/>
              <a:gd name="connsiteX662" fmla="*/ 6691602 w 7467600"/>
              <a:gd name="connsiteY662" fmla="*/ 1140573 h 6858000"/>
              <a:gd name="connsiteX663" fmla="*/ 4002475 w 7467600"/>
              <a:gd name="connsiteY663" fmla="*/ 1037802 h 6858000"/>
              <a:gd name="connsiteX664" fmla="*/ 4000324 w 7467600"/>
              <a:gd name="connsiteY664" fmla="*/ 1039362 h 6858000"/>
              <a:gd name="connsiteX665" fmla="*/ 4002862 w 7467600"/>
              <a:gd name="connsiteY665" fmla="*/ 1042866 h 6858000"/>
              <a:gd name="connsiteX666" fmla="*/ 4002475 w 7467600"/>
              <a:gd name="connsiteY666" fmla="*/ 1037802 h 6858000"/>
              <a:gd name="connsiteX667" fmla="*/ 506322 w 7467600"/>
              <a:gd name="connsiteY667" fmla="*/ 1020997 h 6858000"/>
              <a:gd name="connsiteX668" fmla="*/ 533068 w 7467600"/>
              <a:gd name="connsiteY668" fmla="*/ 1029409 h 6858000"/>
              <a:gd name="connsiteX669" fmla="*/ 1232525 w 7467600"/>
              <a:gd name="connsiteY669" fmla="*/ 1804675 h 6858000"/>
              <a:gd name="connsiteX670" fmla="*/ 1388858 w 7467600"/>
              <a:gd name="connsiteY670" fmla="*/ 2368011 h 6858000"/>
              <a:gd name="connsiteX671" fmla="*/ 1384098 w 7467600"/>
              <a:gd name="connsiteY671" fmla="*/ 2378125 h 6858000"/>
              <a:gd name="connsiteX672" fmla="*/ 1425393 w 7467600"/>
              <a:gd name="connsiteY672" fmla="*/ 2589124 h 6858000"/>
              <a:gd name="connsiteX673" fmla="*/ 1424001 w 7467600"/>
              <a:gd name="connsiteY673" fmla="*/ 2597541 h 6858000"/>
              <a:gd name="connsiteX674" fmla="*/ 2152729 w 7467600"/>
              <a:gd name="connsiteY674" fmla="*/ 2864487 h 6858000"/>
              <a:gd name="connsiteX675" fmla="*/ 2020609 w 7467600"/>
              <a:gd name="connsiteY675" fmla="*/ 2539671 h 6858000"/>
              <a:gd name="connsiteX676" fmla="*/ 2018920 w 7467600"/>
              <a:gd name="connsiteY676" fmla="*/ 2536309 h 6858000"/>
              <a:gd name="connsiteX677" fmla="*/ 1342441 w 7467600"/>
              <a:gd name="connsiteY677" fmla="*/ 1173017 h 6858000"/>
              <a:gd name="connsiteX678" fmla="*/ 1367925 w 7467600"/>
              <a:gd name="connsiteY678" fmla="*/ 1135648 h 6858000"/>
              <a:gd name="connsiteX679" fmla="*/ 1771401 w 7467600"/>
              <a:gd name="connsiteY679" fmla="*/ 1806673 h 6858000"/>
              <a:gd name="connsiteX680" fmla="*/ 1972385 w 7467600"/>
              <a:gd name="connsiteY680" fmla="*/ 2198735 h 6858000"/>
              <a:gd name="connsiteX681" fmla="*/ 2040892 w 7467600"/>
              <a:gd name="connsiteY681" fmla="*/ 2405205 h 6858000"/>
              <a:gd name="connsiteX682" fmla="*/ 2131689 w 7467600"/>
              <a:gd name="connsiteY682" fmla="*/ 1936926 h 6858000"/>
              <a:gd name="connsiteX683" fmla="*/ 2454820 w 7467600"/>
              <a:gd name="connsiteY683" fmla="*/ 1248808 h 6858000"/>
              <a:gd name="connsiteX684" fmla="*/ 2492512 w 7467600"/>
              <a:gd name="connsiteY684" fmla="*/ 1302920 h 6858000"/>
              <a:gd name="connsiteX685" fmla="*/ 2081216 w 7467600"/>
              <a:gd name="connsiteY685" fmla="*/ 2527513 h 6858000"/>
              <a:gd name="connsiteX686" fmla="*/ 2081211 w 7467600"/>
              <a:gd name="connsiteY686" fmla="*/ 2528916 h 6858000"/>
              <a:gd name="connsiteX687" fmla="*/ 2199067 w 7467600"/>
              <a:gd name="connsiteY687" fmla="*/ 2884061 h 6858000"/>
              <a:gd name="connsiteX688" fmla="*/ 3192586 w 7467600"/>
              <a:gd name="connsiteY688" fmla="*/ 3411496 h 6858000"/>
              <a:gd name="connsiteX689" fmla="*/ 3182620 w 7467600"/>
              <a:gd name="connsiteY689" fmla="*/ 3483279 h 6858000"/>
              <a:gd name="connsiteX690" fmla="*/ 2435119 w 7467600"/>
              <a:gd name="connsiteY690" fmla="*/ 3080173 h 6858000"/>
              <a:gd name="connsiteX691" fmla="*/ 2410152 w 7467600"/>
              <a:gd name="connsiteY691" fmla="*/ 3063751 h 6858000"/>
              <a:gd name="connsiteX692" fmla="*/ 2408099 w 7467600"/>
              <a:gd name="connsiteY692" fmla="*/ 3064403 h 6858000"/>
              <a:gd name="connsiteX693" fmla="*/ 2407218 w 7467600"/>
              <a:gd name="connsiteY693" fmla="*/ 3070324 h 6858000"/>
              <a:gd name="connsiteX694" fmla="*/ 2380138 w 7467600"/>
              <a:gd name="connsiteY694" fmla="*/ 3099341 h 6858000"/>
              <a:gd name="connsiteX695" fmla="*/ 1765923 w 7467600"/>
              <a:gd name="connsiteY695" fmla="*/ 3581043 h 6858000"/>
              <a:gd name="connsiteX696" fmla="*/ 1702258 w 7467600"/>
              <a:gd name="connsiteY696" fmla="*/ 3612286 h 6858000"/>
              <a:gd name="connsiteX697" fmla="*/ 1538370 w 7467600"/>
              <a:gd name="connsiteY697" fmla="*/ 3811804 h 6858000"/>
              <a:gd name="connsiteX698" fmla="*/ 542867 w 7467600"/>
              <a:gd name="connsiteY698" fmla="*/ 4944092 h 6858000"/>
              <a:gd name="connsiteX699" fmla="*/ 515800 w 7467600"/>
              <a:gd name="connsiteY699" fmla="*/ 4862180 h 6858000"/>
              <a:gd name="connsiteX700" fmla="*/ 909145 w 7467600"/>
              <a:gd name="connsiteY700" fmla="*/ 4199225 h 6858000"/>
              <a:gd name="connsiteX701" fmla="*/ 1214067 w 7467600"/>
              <a:gd name="connsiteY701" fmla="*/ 3908561 h 6858000"/>
              <a:gd name="connsiteX702" fmla="*/ 640967 w 7467600"/>
              <a:gd name="connsiteY702" fmla="*/ 4105601 h 6858000"/>
              <a:gd name="connsiteX703" fmla="*/ 112563 w 7467600"/>
              <a:gd name="connsiteY703" fmla="*/ 4396952 h 6858000"/>
              <a:gd name="connsiteX704" fmla="*/ 0 w 7467600"/>
              <a:gd name="connsiteY704" fmla="*/ 4466006 h 6858000"/>
              <a:gd name="connsiteX705" fmla="*/ 0 w 7467600"/>
              <a:gd name="connsiteY705" fmla="*/ 4233763 h 6858000"/>
              <a:gd name="connsiteX706" fmla="*/ 36881 w 7467600"/>
              <a:gd name="connsiteY706" fmla="*/ 4200118 h 6858000"/>
              <a:gd name="connsiteX707" fmla="*/ 910534 w 7467600"/>
              <a:gd name="connsiteY707" fmla="*/ 3629753 h 6858000"/>
              <a:gd name="connsiteX708" fmla="*/ 1578717 w 7467600"/>
              <a:gd name="connsiteY708" fmla="*/ 3575982 h 6858000"/>
              <a:gd name="connsiteX709" fmla="*/ 2338780 w 7467600"/>
              <a:gd name="connsiteY709" fmla="*/ 3033725 h 6858000"/>
              <a:gd name="connsiteX710" fmla="*/ 1807991 w 7467600"/>
              <a:gd name="connsiteY710" fmla="*/ 2807184 h 6858000"/>
              <a:gd name="connsiteX711" fmla="*/ 1416358 w 7467600"/>
              <a:gd name="connsiteY711" fmla="*/ 3112571 h 6858000"/>
              <a:gd name="connsiteX712" fmla="*/ 939066 w 7467600"/>
              <a:gd name="connsiteY712" fmla="*/ 3378798 h 6858000"/>
              <a:gd name="connsiteX713" fmla="*/ 115099 w 7467600"/>
              <a:gd name="connsiteY713" fmla="*/ 3607650 h 6858000"/>
              <a:gd name="connsiteX714" fmla="*/ 97284 w 7467600"/>
              <a:gd name="connsiteY714" fmla="*/ 3520393 h 6858000"/>
              <a:gd name="connsiteX715" fmla="*/ 922050 w 7467600"/>
              <a:gd name="connsiteY715" fmla="*/ 3074867 h 6858000"/>
              <a:gd name="connsiteX716" fmla="*/ 1405265 w 7467600"/>
              <a:gd name="connsiteY716" fmla="*/ 3016319 h 6858000"/>
              <a:gd name="connsiteX717" fmla="*/ 1407512 w 7467600"/>
              <a:gd name="connsiteY717" fmla="*/ 3018001 h 6858000"/>
              <a:gd name="connsiteX718" fmla="*/ 1726266 w 7467600"/>
              <a:gd name="connsiteY718" fmla="*/ 2777274 h 6858000"/>
              <a:gd name="connsiteX719" fmla="*/ 625390 w 7467600"/>
              <a:gd name="connsiteY719" fmla="*/ 2514541 h 6858000"/>
              <a:gd name="connsiteX720" fmla="*/ 619799 w 7467600"/>
              <a:gd name="connsiteY720" fmla="*/ 2527180 h 6858000"/>
              <a:gd name="connsiteX721" fmla="*/ 310030 w 7467600"/>
              <a:gd name="connsiteY721" fmla="*/ 2771818 h 6858000"/>
              <a:gd name="connsiteX722" fmla="*/ 173877 w 7467600"/>
              <a:gd name="connsiteY722" fmla="*/ 2937056 h 6858000"/>
              <a:gd name="connsiteX723" fmla="*/ 77889 w 7467600"/>
              <a:gd name="connsiteY723" fmla="*/ 3138440 h 6858000"/>
              <a:gd name="connsiteX724" fmla="*/ 0 w 7467600"/>
              <a:gd name="connsiteY724" fmla="*/ 3271395 h 6858000"/>
              <a:gd name="connsiteX725" fmla="*/ 0 w 7467600"/>
              <a:gd name="connsiteY725" fmla="*/ 3153002 h 6858000"/>
              <a:gd name="connsiteX726" fmla="*/ 2386 w 7467600"/>
              <a:gd name="connsiteY726" fmla="*/ 3149203 h 6858000"/>
              <a:gd name="connsiteX727" fmla="*/ 89753 w 7467600"/>
              <a:gd name="connsiteY727" fmla="*/ 2987702 h 6858000"/>
              <a:gd name="connsiteX728" fmla="*/ 76869 w 7467600"/>
              <a:gd name="connsiteY728" fmla="*/ 3005404 h 6858000"/>
              <a:gd name="connsiteX729" fmla="*/ 32049 w 7467600"/>
              <a:gd name="connsiteY729" fmla="*/ 3065814 h 6858000"/>
              <a:gd name="connsiteX730" fmla="*/ 0 w 7467600"/>
              <a:gd name="connsiteY730" fmla="*/ 3108744 h 6858000"/>
              <a:gd name="connsiteX731" fmla="*/ 0 w 7467600"/>
              <a:gd name="connsiteY731" fmla="*/ 3058059 h 6858000"/>
              <a:gd name="connsiteX732" fmla="*/ 7610 w 7467600"/>
              <a:gd name="connsiteY732" fmla="*/ 3047889 h 6858000"/>
              <a:gd name="connsiteX733" fmla="*/ 52419 w 7467600"/>
              <a:gd name="connsiteY733" fmla="*/ 2987479 h 6858000"/>
              <a:gd name="connsiteX734" fmla="*/ 59142 w 7467600"/>
              <a:gd name="connsiteY734" fmla="*/ 2978488 h 6858000"/>
              <a:gd name="connsiteX735" fmla="*/ 0 w 7467600"/>
              <a:gd name="connsiteY735" fmla="*/ 3015334 h 6858000"/>
              <a:gd name="connsiteX736" fmla="*/ 0 w 7467600"/>
              <a:gd name="connsiteY736" fmla="*/ 2914286 h 6858000"/>
              <a:gd name="connsiteX737" fmla="*/ 36383 w 7467600"/>
              <a:gd name="connsiteY737" fmla="*/ 2901128 h 6858000"/>
              <a:gd name="connsiteX738" fmla="*/ 156329 w 7467600"/>
              <a:gd name="connsiteY738" fmla="*/ 2840533 h 6858000"/>
              <a:gd name="connsiteX739" fmla="*/ 358355 w 7467600"/>
              <a:gd name="connsiteY739" fmla="*/ 2620471 h 6858000"/>
              <a:gd name="connsiteX740" fmla="*/ 510577 w 7467600"/>
              <a:gd name="connsiteY740" fmla="*/ 2501244 h 6858000"/>
              <a:gd name="connsiteX741" fmla="*/ 211967 w 7467600"/>
              <a:gd name="connsiteY741" fmla="*/ 2479171 h 6858000"/>
              <a:gd name="connsiteX742" fmla="*/ 0 w 7467600"/>
              <a:gd name="connsiteY742" fmla="*/ 2476398 h 6858000"/>
              <a:gd name="connsiteX743" fmla="*/ 0 w 7467600"/>
              <a:gd name="connsiteY743" fmla="*/ 2389189 h 6858000"/>
              <a:gd name="connsiteX744" fmla="*/ 103062 w 7467600"/>
              <a:gd name="connsiteY744" fmla="*/ 2389518 h 6858000"/>
              <a:gd name="connsiteX745" fmla="*/ 510734 w 7467600"/>
              <a:gd name="connsiteY745" fmla="*/ 2416201 h 6858000"/>
              <a:gd name="connsiteX746" fmla="*/ 279257 w 7467600"/>
              <a:gd name="connsiteY746" fmla="*/ 2092102 h 6858000"/>
              <a:gd name="connsiteX747" fmla="*/ 65265 w 7467600"/>
              <a:gd name="connsiteY747" fmla="*/ 2006049 h 6858000"/>
              <a:gd name="connsiteX748" fmla="*/ 0 w 7467600"/>
              <a:gd name="connsiteY748" fmla="*/ 1982532 h 6858000"/>
              <a:gd name="connsiteX749" fmla="*/ 0 w 7467600"/>
              <a:gd name="connsiteY749" fmla="*/ 1912789 h 6858000"/>
              <a:gd name="connsiteX750" fmla="*/ 97460 w 7467600"/>
              <a:gd name="connsiteY750" fmla="*/ 1953725 h 6858000"/>
              <a:gd name="connsiteX751" fmla="*/ 221272 w 7467600"/>
              <a:gd name="connsiteY751" fmla="*/ 1980766 h 6858000"/>
              <a:gd name="connsiteX752" fmla="*/ 116765 w 7467600"/>
              <a:gd name="connsiteY752" fmla="*/ 1911033 h 6858000"/>
              <a:gd name="connsiteX753" fmla="*/ 16405 w 7467600"/>
              <a:gd name="connsiteY753" fmla="*/ 1803412 h 6858000"/>
              <a:gd name="connsiteX754" fmla="*/ 0 w 7467600"/>
              <a:gd name="connsiteY754" fmla="*/ 1784777 h 6858000"/>
              <a:gd name="connsiteX755" fmla="*/ 0 w 7467600"/>
              <a:gd name="connsiteY755" fmla="*/ 1740082 h 6858000"/>
              <a:gd name="connsiteX756" fmla="*/ 39394 w 7467600"/>
              <a:gd name="connsiteY756" fmla="*/ 1784856 h 6858000"/>
              <a:gd name="connsiteX757" fmla="*/ 135813 w 7467600"/>
              <a:gd name="connsiteY757" fmla="*/ 1888838 h 6858000"/>
              <a:gd name="connsiteX758" fmla="*/ 242575 w 7467600"/>
              <a:gd name="connsiteY758" fmla="*/ 1958841 h 6858000"/>
              <a:gd name="connsiteX759" fmla="*/ 82197 w 7467600"/>
              <a:gd name="connsiteY759" fmla="*/ 1754826 h 6858000"/>
              <a:gd name="connsiteX760" fmla="*/ 0 w 7467600"/>
              <a:gd name="connsiteY760" fmla="*/ 1679650 h 6858000"/>
              <a:gd name="connsiteX761" fmla="*/ 0 w 7467600"/>
              <a:gd name="connsiteY761" fmla="*/ 1602463 h 6858000"/>
              <a:gd name="connsiteX762" fmla="*/ 84689 w 7467600"/>
              <a:gd name="connsiteY762" fmla="*/ 1677442 h 6858000"/>
              <a:gd name="connsiteX763" fmla="*/ 298437 w 7467600"/>
              <a:gd name="connsiteY763" fmla="*/ 1968019 h 6858000"/>
              <a:gd name="connsiteX764" fmla="*/ 227269 w 7467600"/>
              <a:gd name="connsiteY764" fmla="*/ 1114064 h 6858000"/>
              <a:gd name="connsiteX765" fmla="*/ 248003 w 7467600"/>
              <a:gd name="connsiteY765" fmla="*/ 1089613 h 6858000"/>
              <a:gd name="connsiteX766" fmla="*/ 427020 w 7467600"/>
              <a:gd name="connsiteY766" fmla="*/ 1619803 h 6858000"/>
              <a:gd name="connsiteX767" fmla="*/ 340345 w 7467600"/>
              <a:gd name="connsiteY767" fmla="*/ 2027739 h 6858000"/>
              <a:gd name="connsiteX768" fmla="*/ 360865 w 7467600"/>
              <a:gd name="connsiteY768" fmla="*/ 2044827 h 6858000"/>
              <a:gd name="connsiteX769" fmla="*/ 560414 w 7467600"/>
              <a:gd name="connsiteY769" fmla="*/ 2421457 h 6858000"/>
              <a:gd name="connsiteX770" fmla="*/ 1359703 w 7467600"/>
              <a:gd name="connsiteY770" fmla="*/ 2578554 h 6858000"/>
              <a:gd name="connsiteX771" fmla="*/ 1359422 w 7467600"/>
              <a:gd name="connsiteY771" fmla="*/ 2577994 h 6858000"/>
              <a:gd name="connsiteX772" fmla="*/ 828701 w 7467600"/>
              <a:gd name="connsiteY772" fmla="*/ 1839520 h 6858000"/>
              <a:gd name="connsiteX773" fmla="*/ 494427 w 7467600"/>
              <a:gd name="connsiteY773" fmla="*/ 1092333 h 6858000"/>
              <a:gd name="connsiteX774" fmla="*/ 506322 w 7467600"/>
              <a:gd name="connsiteY774" fmla="*/ 1020997 h 6858000"/>
              <a:gd name="connsiteX775" fmla="*/ 4570198 w 7467600"/>
              <a:gd name="connsiteY775" fmla="*/ 978081 h 6858000"/>
              <a:gd name="connsiteX776" fmla="*/ 4523691 w 7467600"/>
              <a:gd name="connsiteY776" fmla="*/ 1127776 h 6858000"/>
              <a:gd name="connsiteX777" fmla="*/ 4509875 w 7467600"/>
              <a:gd name="connsiteY777" fmla="*/ 1167552 h 6858000"/>
              <a:gd name="connsiteX778" fmla="*/ 4478168 w 7467600"/>
              <a:gd name="connsiteY778" fmla="*/ 1260735 h 6858000"/>
              <a:gd name="connsiteX779" fmla="*/ 4409309 w 7467600"/>
              <a:gd name="connsiteY779" fmla="*/ 1666996 h 6858000"/>
              <a:gd name="connsiteX780" fmla="*/ 4370031 w 7467600"/>
              <a:gd name="connsiteY780" fmla="*/ 1955666 h 6858000"/>
              <a:gd name="connsiteX781" fmla="*/ 4570198 w 7467600"/>
              <a:gd name="connsiteY781" fmla="*/ 978081 h 6858000"/>
              <a:gd name="connsiteX782" fmla="*/ 4557898 w 7467600"/>
              <a:gd name="connsiteY782" fmla="*/ 900011 h 6858000"/>
              <a:gd name="connsiteX783" fmla="*/ 4344840 w 7467600"/>
              <a:gd name="connsiteY783" fmla="*/ 1922038 h 6858000"/>
              <a:gd name="connsiteX784" fmla="*/ 4378710 w 7467600"/>
              <a:gd name="connsiteY784" fmla="*/ 1665516 h 6858000"/>
              <a:gd name="connsiteX785" fmla="*/ 4448798 w 7467600"/>
              <a:gd name="connsiteY785" fmla="*/ 1253024 h 6858000"/>
              <a:gd name="connsiteX786" fmla="*/ 4480315 w 7467600"/>
              <a:gd name="connsiteY786" fmla="*/ 1158454 h 6858000"/>
              <a:gd name="connsiteX787" fmla="*/ 4494133 w 7467600"/>
              <a:gd name="connsiteY787" fmla="*/ 1118676 h 6858000"/>
              <a:gd name="connsiteX788" fmla="*/ 4557898 w 7467600"/>
              <a:gd name="connsiteY788" fmla="*/ 900011 h 6858000"/>
              <a:gd name="connsiteX789" fmla="*/ 5870151 w 7467600"/>
              <a:gd name="connsiteY789" fmla="*/ 898890 h 6858000"/>
              <a:gd name="connsiteX790" fmla="*/ 5861335 w 7467600"/>
              <a:gd name="connsiteY790" fmla="*/ 899177 h 6858000"/>
              <a:gd name="connsiteX791" fmla="*/ 5843702 w 7467600"/>
              <a:gd name="connsiteY791" fmla="*/ 899748 h 6858000"/>
              <a:gd name="connsiteX792" fmla="*/ 5651107 w 7467600"/>
              <a:gd name="connsiteY792" fmla="*/ 920306 h 6858000"/>
              <a:gd name="connsiteX793" fmla="*/ 5459407 w 7467600"/>
              <a:gd name="connsiteY793" fmla="*/ 940975 h 6858000"/>
              <a:gd name="connsiteX794" fmla="*/ 5374846 w 7467600"/>
              <a:gd name="connsiteY794" fmla="*/ 941988 h 6858000"/>
              <a:gd name="connsiteX795" fmla="*/ 5256105 w 7467600"/>
              <a:gd name="connsiteY795" fmla="*/ 945632 h 6858000"/>
              <a:gd name="connsiteX796" fmla="*/ 5107071 w 7467600"/>
              <a:gd name="connsiteY796" fmla="*/ 969720 h 6858000"/>
              <a:gd name="connsiteX797" fmla="*/ 4998681 w 7467600"/>
              <a:gd name="connsiteY797" fmla="*/ 988771 h 6858000"/>
              <a:gd name="connsiteX798" fmla="*/ 5870151 w 7467600"/>
              <a:gd name="connsiteY798" fmla="*/ 898890 h 6858000"/>
              <a:gd name="connsiteX799" fmla="*/ 5504425 w 7467600"/>
              <a:gd name="connsiteY799" fmla="*/ 848067 h 6858000"/>
              <a:gd name="connsiteX800" fmla="*/ 4968849 w 7467600"/>
              <a:gd name="connsiteY800" fmla="*/ 962318 h 6858000"/>
              <a:gd name="connsiteX801" fmla="*/ 5104039 w 7467600"/>
              <a:gd name="connsiteY801" fmla="*/ 940634 h 6858000"/>
              <a:gd name="connsiteX802" fmla="*/ 5256311 w 7467600"/>
              <a:gd name="connsiteY802" fmla="*/ 916490 h 6858000"/>
              <a:gd name="connsiteX803" fmla="*/ 5377381 w 7467600"/>
              <a:gd name="connsiteY803" fmla="*/ 912671 h 6858000"/>
              <a:gd name="connsiteX804" fmla="*/ 5460148 w 7467600"/>
              <a:gd name="connsiteY804" fmla="*/ 911442 h 6858000"/>
              <a:gd name="connsiteX805" fmla="*/ 5648971 w 7467600"/>
              <a:gd name="connsiteY805" fmla="*/ 891331 h 6858000"/>
              <a:gd name="connsiteX806" fmla="*/ 5844807 w 7467600"/>
              <a:gd name="connsiteY806" fmla="*/ 870718 h 6858000"/>
              <a:gd name="connsiteX807" fmla="*/ 5862975 w 7467600"/>
              <a:gd name="connsiteY807" fmla="*/ 869756 h 6858000"/>
              <a:gd name="connsiteX808" fmla="*/ 5920887 w 7467600"/>
              <a:gd name="connsiteY808" fmla="*/ 865929 h 6858000"/>
              <a:gd name="connsiteX809" fmla="*/ 5504425 w 7467600"/>
              <a:gd name="connsiteY809" fmla="*/ 848067 h 6858000"/>
              <a:gd name="connsiteX810" fmla="*/ 3607114 w 7467600"/>
              <a:gd name="connsiteY810" fmla="*/ 467441 h 6858000"/>
              <a:gd name="connsiteX811" fmla="*/ 3296242 w 7467600"/>
              <a:gd name="connsiteY811" fmla="*/ 807991 h 6858000"/>
              <a:gd name="connsiteX812" fmla="*/ 3174674 w 7467600"/>
              <a:gd name="connsiteY812" fmla="*/ 919759 h 6858000"/>
              <a:gd name="connsiteX813" fmla="*/ 3042978 w 7467600"/>
              <a:gd name="connsiteY813" fmla="*/ 1054894 h 6858000"/>
              <a:gd name="connsiteX814" fmla="*/ 2968914 w 7467600"/>
              <a:gd name="connsiteY814" fmla="*/ 1133756 h 6858000"/>
              <a:gd name="connsiteX815" fmla="*/ 3103823 w 7467600"/>
              <a:gd name="connsiteY815" fmla="*/ 1026814 h 6858000"/>
              <a:gd name="connsiteX816" fmla="*/ 3607114 w 7467600"/>
              <a:gd name="connsiteY816" fmla="*/ 467441 h 6858000"/>
              <a:gd name="connsiteX817" fmla="*/ 3744487 w 7467600"/>
              <a:gd name="connsiteY817" fmla="*/ 383136 h 6858000"/>
              <a:gd name="connsiteX818" fmla="*/ 3970213 w 7467600"/>
              <a:gd name="connsiteY818" fmla="*/ 995559 h 6858000"/>
              <a:gd name="connsiteX819" fmla="*/ 3744487 w 7467600"/>
              <a:gd name="connsiteY819" fmla="*/ 383136 h 6858000"/>
              <a:gd name="connsiteX820" fmla="*/ 3624562 w 7467600"/>
              <a:gd name="connsiteY820" fmla="*/ 367041 h 6858000"/>
              <a:gd name="connsiteX821" fmla="*/ 3489712 w 7467600"/>
              <a:gd name="connsiteY821" fmla="*/ 485386 h 6858000"/>
              <a:gd name="connsiteX822" fmla="*/ 3182994 w 7467600"/>
              <a:gd name="connsiteY822" fmla="*/ 828265 h 6858000"/>
              <a:gd name="connsiteX823" fmla="*/ 2892114 w 7467600"/>
              <a:gd name="connsiteY823" fmla="*/ 1172635 h 6858000"/>
              <a:gd name="connsiteX824" fmla="*/ 3021459 w 7467600"/>
              <a:gd name="connsiteY824" fmla="*/ 1035385 h 6858000"/>
              <a:gd name="connsiteX825" fmla="*/ 3153873 w 7467600"/>
              <a:gd name="connsiteY825" fmla="*/ 898971 h 6858000"/>
              <a:gd name="connsiteX826" fmla="*/ 3276511 w 7467600"/>
              <a:gd name="connsiteY826" fmla="*/ 786423 h 6858000"/>
              <a:gd name="connsiteX827" fmla="*/ 3584154 w 7467600"/>
              <a:gd name="connsiteY827" fmla="*/ 448218 h 6858000"/>
              <a:gd name="connsiteX828" fmla="*/ 3624562 w 7467600"/>
              <a:gd name="connsiteY828" fmla="*/ 367041 h 6858000"/>
              <a:gd name="connsiteX829" fmla="*/ 3766672 w 7467600"/>
              <a:gd name="connsiteY829" fmla="*/ 359429 h 6858000"/>
              <a:gd name="connsiteX830" fmla="*/ 3996338 w 7467600"/>
              <a:gd name="connsiteY830" fmla="*/ 968237 h 6858000"/>
              <a:gd name="connsiteX831" fmla="*/ 3766672 w 7467600"/>
              <a:gd name="connsiteY831" fmla="*/ 359429 h 6858000"/>
              <a:gd name="connsiteX832" fmla="*/ 5805386 w 7467600"/>
              <a:gd name="connsiteY832" fmla="*/ 239240 h 6858000"/>
              <a:gd name="connsiteX833" fmla="*/ 5736947 w 7467600"/>
              <a:gd name="connsiteY833" fmla="*/ 261367 h 6858000"/>
              <a:gd name="connsiteX834" fmla="*/ 5427012 w 7467600"/>
              <a:gd name="connsiteY834" fmla="*/ 311272 h 6858000"/>
              <a:gd name="connsiteX835" fmla="*/ 5147818 w 7467600"/>
              <a:gd name="connsiteY835" fmla="*/ 322112 h 6858000"/>
              <a:gd name="connsiteX836" fmla="*/ 5060854 w 7467600"/>
              <a:gd name="connsiteY836" fmla="*/ 311882 h 6858000"/>
              <a:gd name="connsiteX837" fmla="*/ 4945989 w 7467600"/>
              <a:gd name="connsiteY837" fmla="*/ 300516 h 6858000"/>
              <a:gd name="connsiteX838" fmla="*/ 5410479 w 7467600"/>
              <a:gd name="connsiteY838" fmla="*/ 348434 h 6858000"/>
              <a:gd name="connsiteX839" fmla="*/ 5805386 w 7467600"/>
              <a:gd name="connsiteY839" fmla="*/ 239240 h 6858000"/>
              <a:gd name="connsiteX840" fmla="*/ 5905192 w 7467600"/>
              <a:gd name="connsiteY840" fmla="*/ 163079 h 6858000"/>
              <a:gd name="connsiteX841" fmla="*/ 5865655 w 7467600"/>
              <a:gd name="connsiteY841" fmla="*/ 171901 h 6858000"/>
              <a:gd name="connsiteX842" fmla="*/ 5259740 w 7467600"/>
              <a:gd name="connsiteY842" fmla="*/ 257013 h 6858000"/>
              <a:gd name="connsiteX843" fmla="*/ 5208466 w 7467600"/>
              <a:gd name="connsiteY843" fmla="*/ 257550 h 6858000"/>
              <a:gd name="connsiteX844" fmla="*/ 4980204 w 7467600"/>
              <a:gd name="connsiteY844" fmla="*/ 271903 h 6858000"/>
              <a:gd name="connsiteX845" fmla="*/ 5068068 w 7467600"/>
              <a:gd name="connsiteY845" fmla="*/ 282244 h 6858000"/>
              <a:gd name="connsiteX846" fmla="*/ 5153231 w 7467600"/>
              <a:gd name="connsiteY846" fmla="*/ 292240 h 6858000"/>
              <a:gd name="connsiteX847" fmla="*/ 5426491 w 7467600"/>
              <a:gd name="connsiteY847" fmla="*/ 281128 h 6858000"/>
              <a:gd name="connsiteX848" fmla="*/ 5731212 w 7467600"/>
              <a:gd name="connsiteY848" fmla="*/ 231951 h 6858000"/>
              <a:gd name="connsiteX849" fmla="*/ 5905192 w 7467600"/>
              <a:gd name="connsiteY849" fmla="*/ 163079 h 6858000"/>
              <a:gd name="connsiteX850" fmla="*/ 5944437 w 7467600"/>
              <a:gd name="connsiteY850" fmla="*/ 113829 h 6858000"/>
              <a:gd name="connsiteX851" fmla="*/ 5825032 w 7467600"/>
              <a:gd name="connsiteY851" fmla="*/ 146405 h 6858000"/>
              <a:gd name="connsiteX852" fmla="*/ 4955599 w 7467600"/>
              <a:gd name="connsiteY852" fmla="*/ 247008 h 6858000"/>
              <a:gd name="connsiteX853" fmla="*/ 5210104 w 7467600"/>
              <a:gd name="connsiteY853" fmla="*/ 228123 h 6858000"/>
              <a:gd name="connsiteX854" fmla="*/ 5261015 w 7467600"/>
              <a:gd name="connsiteY854" fmla="*/ 227087 h 6858000"/>
              <a:gd name="connsiteX855" fmla="*/ 5861181 w 7467600"/>
              <a:gd name="connsiteY855" fmla="*/ 143093 h 6858000"/>
              <a:gd name="connsiteX856" fmla="*/ 5961252 w 7467600"/>
              <a:gd name="connsiteY856" fmla="*/ 114820 h 6858000"/>
              <a:gd name="connsiteX857" fmla="*/ 5944437 w 7467600"/>
              <a:gd name="connsiteY857" fmla="*/ 113829 h 6858000"/>
              <a:gd name="connsiteX858" fmla="*/ 3882765 w 7467600"/>
              <a:gd name="connsiteY858" fmla="*/ 0 h 6858000"/>
              <a:gd name="connsiteX859" fmla="*/ 3995099 w 7467600"/>
              <a:gd name="connsiteY859" fmla="*/ 0 h 6858000"/>
              <a:gd name="connsiteX860" fmla="*/ 4163818 w 7467600"/>
              <a:gd name="connsiteY860" fmla="*/ 234104 h 6858000"/>
              <a:gd name="connsiteX861" fmla="*/ 4172099 w 7467600"/>
              <a:gd name="connsiteY861" fmla="*/ 234207 h 6858000"/>
              <a:gd name="connsiteX862" fmla="*/ 4784282 w 7467600"/>
              <a:gd name="connsiteY862" fmla="*/ 276561 h 6858000"/>
              <a:gd name="connsiteX863" fmla="*/ 4801687 w 7467600"/>
              <a:gd name="connsiteY863" fmla="*/ 267764 h 6858000"/>
              <a:gd name="connsiteX864" fmla="*/ 6082788 w 7467600"/>
              <a:gd name="connsiteY864" fmla="*/ 64119 h 6858000"/>
              <a:gd name="connsiteX865" fmla="*/ 6099442 w 7467600"/>
              <a:gd name="connsiteY865" fmla="*/ 82568 h 6858000"/>
              <a:gd name="connsiteX866" fmla="*/ 4804137 w 7467600"/>
              <a:gd name="connsiteY866" fmla="*/ 320931 h 6858000"/>
              <a:gd name="connsiteX867" fmla="*/ 4227047 w 7467600"/>
              <a:gd name="connsiteY867" fmla="*/ 313415 h 6858000"/>
              <a:gd name="connsiteX868" fmla="*/ 4346041 w 7467600"/>
              <a:gd name="connsiteY868" fmla="*/ 456086 h 6858000"/>
              <a:gd name="connsiteX869" fmla="*/ 4870967 w 7467600"/>
              <a:gd name="connsiteY869" fmla="*/ 963061 h 6858000"/>
              <a:gd name="connsiteX870" fmla="*/ 4889647 w 7467600"/>
              <a:gd name="connsiteY870" fmla="*/ 957147 h 6858000"/>
              <a:gd name="connsiteX871" fmla="*/ 5422504 w 7467600"/>
              <a:gd name="connsiteY871" fmla="*/ 805191 h 6858000"/>
              <a:gd name="connsiteX872" fmla="*/ 6087656 w 7467600"/>
              <a:gd name="connsiteY872" fmla="*/ 826703 h 6858000"/>
              <a:gd name="connsiteX873" fmla="*/ 6058717 w 7467600"/>
              <a:gd name="connsiteY873" fmla="*/ 865992 h 6858000"/>
              <a:gd name="connsiteX874" fmla="*/ 4974153 w 7467600"/>
              <a:gd name="connsiteY874" fmla="*/ 1045456 h 6858000"/>
              <a:gd name="connsiteX875" fmla="*/ 5627835 w 7467600"/>
              <a:gd name="connsiteY875" fmla="*/ 1472077 h 6858000"/>
              <a:gd name="connsiteX876" fmla="*/ 5629817 w 7467600"/>
              <a:gd name="connsiteY876" fmla="*/ 1471412 h 6858000"/>
              <a:gd name="connsiteX877" fmla="*/ 5634124 w 7467600"/>
              <a:gd name="connsiteY877" fmla="*/ 1470572 h 6858000"/>
              <a:gd name="connsiteX878" fmla="*/ 5755832 w 7467600"/>
              <a:gd name="connsiteY878" fmla="*/ 1383886 h 6858000"/>
              <a:gd name="connsiteX879" fmla="*/ 6014186 w 7467600"/>
              <a:gd name="connsiteY879" fmla="*/ 1279799 h 6858000"/>
              <a:gd name="connsiteX880" fmla="*/ 6901619 w 7467600"/>
              <a:gd name="connsiteY880" fmla="*/ 1047874 h 6858000"/>
              <a:gd name="connsiteX881" fmla="*/ 6931566 w 7467600"/>
              <a:gd name="connsiteY881" fmla="*/ 1062034 h 6858000"/>
              <a:gd name="connsiteX882" fmla="*/ 5790982 w 7467600"/>
              <a:gd name="connsiteY882" fmla="*/ 1561380 h 6858000"/>
              <a:gd name="connsiteX883" fmla="*/ 6188971 w 7467600"/>
              <a:gd name="connsiteY883" fmla="*/ 1755168 h 6858000"/>
              <a:gd name="connsiteX884" fmla="*/ 6202446 w 7467600"/>
              <a:gd name="connsiteY884" fmla="*/ 1752268 h 6858000"/>
              <a:gd name="connsiteX885" fmla="*/ 7179560 w 7467600"/>
              <a:gd name="connsiteY885" fmla="*/ 1467551 h 6858000"/>
              <a:gd name="connsiteX886" fmla="*/ 7158730 w 7467600"/>
              <a:gd name="connsiteY886" fmla="*/ 1507835 h 6858000"/>
              <a:gd name="connsiteX887" fmla="*/ 6326959 w 7467600"/>
              <a:gd name="connsiteY887" fmla="*/ 1817686 h 6858000"/>
              <a:gd name="connsiteX888" fmla="*/ 6537433 w 7467600"/>
              <a:gd name="connsiteY888" fmla="*/ 1907790 h 6858000"/>
              <a:gd name="connsiteX889" fmla="*/ 6550221 w 7467600"/>
              <a:gd name="connsiteY889" fmla="*/ 1910729 h 6858000"/>
              <a:gd name="connsiteX890" fmla="*/ 6964438 w 7467600"/>
              <a:gd name="connsiteY890" fmla="*/ 2209505 h 6858000"/>
              <a:gd name="connsiteX891" fmla="*/ 7367862 w 7467600"/>
              <a:gd name="connsiteY891" fmla="*/ 2806833 h 6858000"/>
              <a:gd name="connsiteX892" fmla="*/ 7364329 w 7467600"/>
              <a:gd name="connsiteY892" fmla="*/ 2826907 h 6858000"/>
              <a:gd name="connsiteX893" fmla="*/ 7290545 w 7467600"/>
              <a:gd name="connsiteY893" fmla="*/ 2850663 h 6858000"/>
              <a:gd name="connsiteX894" fmla="*/ 6472036 w 7467600"/>
              <a:gd name="connsiteY894" fmla="*/ 1959003 h 6858000"/>
              <a:gd name="connsiteX895" fmla="*/ 5792897 w 7467600"/>
              <a:gd name="connsiteY895" fmla="*/ 1647747 h 6858000"/>
              <a:gd name="connsiteX896" fmla="*/ 5842751 w 7467600"/>
              <a:gd name="connsiteY896" fmla="*/ 1816112 h 6858000"/>
              <a:gd name="connsiteX897" fmla="*/ 5847424 w 7467600"/>
              <a:gd name="connsiteY897" fmla="*/ 1815776 h 6858000"/>
              <a:gd name="connsiteX898" fmla="*/ 6399821 w 7467600"/>
              <a:gd name="connsiteY898" fmla="*/ 2344799 h 6858000"/>
              <a:gd name="connsiteX899" fmla="*/ 6323232 w 7467600"/>
              <a:gd name="connsiteY899" fmla="*/ 2389634 h 6858000"/>
              <a:gd name="connsiteX900" fmla="*/ 5942958 w 7467600"/>
              <a:gd name="connsiteY900" fmla="*/ 2077708 h 6858000"/>
              <a:gd name="connsiteX901" fmla="*/ 5921559 w 7467600"/>
              <a:gd name="connsiteY901" fmla="*/ 2378596 h 6858000"/>
              <a:gd name="connsiteX902" fmla="*/ 5817651 w 7467600"/>
              <a:gd name="connsiteY902" fmla="*/ 3023919 h 6858000"/>
              <a:gd name="connsiteX903" fmla="*/ 5729634 w 7467600"/>
              <a:gd name="connsiteY903" fmla="*/ 3051849 h 6858000"/>
              <a:gd name="connsiteX904" fmla="*/ 5611018 w 7467600"/>
              <a:gd name="connsiteY904" fmla="*/ 2316769 h 6858000"/>
              <a:gd name="connsiteX905" fmla="*/ 5687608 w 7467600"/>
              <a:gd name="connsiteY905" fmla="*/ 2039972 h 6858000"/>
              <a:gd name="connsiteX906" fmla="*/ 5657554 w 7467600"/>
              <a:gd name="connsiteY906" fmla="*/ 1576445 h 6858000"/>
              <a:gd name="connsiteX907" fmla="*/ 5150475 w 7467600"/>
              <a:gd name="connsiteY907" fmla="*/ 1274012 h 6858000"/>
              <a:gd name="connsiteX908" fmla="*/ 5349142 w 7467600"/>
              <a:gd name="connsiteY908" fmla="*/ 2204405 h 6858000"/>
              <a:gd name="connsiteX909" fmla="*/ 5262214 w 7467600"/>
              <a:gd name="connsiteY909" fmla="*/ 2233836 h 6858000"/>
              <a:gd name="connsiteX910" fmla="*/ 4981539 w 7467600"/>
              <a:gd name="connsiteY910" fmla="*/ 1542201 h 6858000"/>
              <a:gd name="connsiteX911" fmla="*/ 4958461 w 7467600"/>
              <a:gd name="connsiteY911" fmla="*/ 1136957 h 6858000"/>
              <a:gd name="connsiteX912" fmla="*/ 4655015 w 7467600"/>
              <a:gd name="connsiteY912" fmla="*/ 891426 h 6858000"/>
              <a:gd name="connsiteX913" fmla="*/ 4348002 w 7467600"/>
              <a:gd name="connsiteY913" fmla="*/ 2205895 h 6858000"/>
              <a:gd name="connsiteX914" fmla="*/ 4262250 w 7467600"/>
              <a:gd name="connsiteY914" fmla="*/ 2219972 h 6858000"/>
              <a:gd name="connsiteX915" fmla="*/ 4550611 w 7467600"/>
              <a:gd name="connsiteY915" fmla="*/ 817540 h 6858000"/>
              <a:gd name="connsiteX916" fmla="*/ 4564418 w 7467600"/>
              <a:gd name="connsiteY916" fmla="*/ 808293 h 6858000"/>
              <a:gd name="connsiteX917" fmla="*/ 4266388 w 7467600"/>
              <a:gd name="connsiteY917" fmla="*/ 500083 h 6858000"/>
              <a:gd name="connsiteX918" fmla="*/ 4032842 w 7467600"/>
              <a:gd name="connsiteY918" fmla="*/ 211809 h 6858000"/>
              <a:gd name="connsiteX919" fmla="*/ 3882765 w 7467600"/>
              <a:gd name="connsiteY919" fmla="*/ 0 h 6858000"/>
              <a:gd name="connsiteX920" fmla="*/ 3721337 w 7467600"/>
              <a:gd name="connsiteY920" fmla="*/ 0 h 6858000"/>
              <a:gd name="connsiteX921" fmla="*/ 3797544 w 7467600"/>
              <a:gd name="connsiteY921" fmla="*/ 0 h 6858000"/>
              <a:gd name="connsiteX922" fmla="*/ 3775734 w 7467600"/>
              <a:gd name="connsiteY922" fmla="*/ 95131 h 6858000"/>
              <a:gd name="connsiteX923" fmla="*/ 3724807 w 7467600"/>
              <a:gd name="connsiteY923" fmla="*/ 272257 h 6858000"/>
              <a:gd name="connsiteX924" fmla="*/ 3726844 w 7467600"/>
              <a:gd name="connsiteY924" fmla="*/ 282988 h 6858000"/>
              <a:gd name="connsiteX925" fmla="*/ 3742664 w 7467600"/>
              <a:gd name="connsiteY925" fmla="*/ 279918 h 6858000"/>
              <a:gd name="connsiteX926" fmla="*/ 4103910 w 7467600"/>
              <a:gd name="connsiteY926" fmla="*/ 1161917 h 6858000"/>
              <a:gd name="connsiteX927" fmla="*/ 4020269 w 7467600"/>
              <a:gd name="connsiteY927" fmla="*/ 1200406 h 6858000"/>
              <a:gd name="connsiteX928" fmla="*/ 3674882 w 7467600"/>
              <a:gd name="connsiteY928" fmla="*/ 488524 h 6858000"/>
              <a:gd name="connsiteX929" fmla="*/ 3132682 w 7467600"/>
              <a:gd name="connsiteY929" fmla="*/ 1072284 h 6858000"/>
              <a:gd name="connsiteX930" fmla="*/ 2716346 w 7467600"/>
              <a:gd name="connsiteY930" fmla="*/ 1276376 h 6858000"/>
              <a:gd name="connsiteX931" fmla="*/ 2716772 w 7467600"/>
              <a:gd name="connsiteY931" fmla="*/ 1255462 h 6858000"/>
              <a:gd name="connsiteX932" fmla="*/ 3471096 w 7467600"/>
              <a:gd name="connsiteY932" fmla="*/ 437072 h 6858000"/>
              <a:gd name="connsiteX933" fmla="*/ 3639057 w 7467600"/>
              <a:gd name="connsiteY933" fmla="*/ 286334 h 6858000"/>
              <a:gd name="connsiteX934" fmla="*/ 3640309 w 7467600"/>
              <a:gd name="connsiteY934" fmla="*/ 284664 h 6858000"/>
              <a:gd name="connsiteX935" fmla="*/ 3646022 w 7467600"/>
              <a:gd name="connsiteY935" fmla="*/ 276711 h 6858000"/>
              <a:gd name="connsiteX936" fmla="*/ 3707943 w 7467600"/>
              <a:gd name="connsiteY936" fmla="*/ 65958 h 6858000"/>
              <a:gd name="connsiteX937" fmla="*/ 3721337 w 7467600"/>
              <a:gd name="connsiteY937" fmla="*/ 0 h 6858000"/>
              <a:gd name="connsiteX938" fmla="*/ 2867960 w 7467600"/>
              <a:gd name="connsiteY938" fmla="*/ 0 h 6858000"/>
              <a:gd name="connsiteX939" fmla="*/ 2926351 w 7467600"/>
              <a:gd name="connsiteY939" fmla="*/ 0 h 6858000"/>
              <a:gd name="connsiteX940" fmla="*/ 2902823 w 7467600"/>
              <a:gd name="connsiteY940" fmla="*/ 262929 h 6858000"/>
              <a:gd name="connsiteX941" fmla="*/ 2940663 w 7467600"/>
              <a:gd name="connsiteY941" fmla="*/ 140884 h 6858000"/>
              <a:gd name="connsiteX942" fmla="*/ 2947039 w 7467600"/>
              <a:gd name="connsiteY942" fmla="*/ 122524 h 6858000"/>
              <a:gd name="connsiteX943" fmla="*/ 2984316 w 7467600"/>
              <a:gd name="connsiteY943" fmla="*/ 0 h 6858000"/>
              <a:gd name="connsiteX944" fmla="*/ 3016114 w 7467600"/>
              <a:gd name="connsiteY944" fmla="*/ 0 h 6858000"/>
              <a:gd name="connsiteX945" fmla="*/ 2979949 w 7467600"/>
              <a:gd name="connsiteY945" fmla="*/ 119274 h 6858000"/>
              <a:gd name="connsiteX946" fmla="*/ 3023879 w 7467600"/>
              <a:gd name="connsiteY946" fmla="*/ 0 h 6858000"/>
              <a:gd name="connsiteX947" fmla="*/ 3105400 w 7467600"/>
              <a:gd name="connsiteY947" fmla="*/ 0 h 6858000"/>
              <a:gd name="connsiteX948" fmla="*/ 3094669 w 7467600"/>
              <a:gd name="connsiteY948" fmla="*/ 30308 h 6858000"/>
              <a:gd name="connsiteX949" fmla="*/ 2901945 w 7467600"/>
              <a:gd name="connsiteY949" fmla="*/ 466538 h 6858000"/>
              <a:gd name="connsiteX950" fmla="*/ 2815209 w 7467600"/>
              <a:gd name="connsiteY950" fmla="*/ 497361 h 6858000"/>
              <a:gd name="connsiteX951" fmla="*/ 2844845 w 7467600"/>
              <a:gd name="connsiteY951" fmla="*/ 127638 h 6858000"/>
              <a:gd name="connsiteX952" fmla="*/ 2867960 w 7467600"/>
              <a:gd name="connsiteY952" fmla="*/ 0 h 6858000"/>
              <a:gd name="connsiteX953" fmla="*/ 1057230 w 7467600"/>
              <a:gd name="connsiteY953" fmla="*/ 0 h 6858000"/>
              <a:gd name="connsiteX954" fmla="*/ 1111003 w 7467600"/>
              <a:gd name="connsiteY954" fmla="*/ 0 h 6858000"/>
              <a:gd name="connsiteX955" fmla="*/ 1125553 w 7467600"/>
              <a:gd name="connsiteY955" fmla="*/ 52588 h 6858000"/>
              <a:gd name="connsiteX956" fmla="*/ 1304276 w 7467600"/>
              <a:gd name="connsiteY956" fmla="*/ 476275 h 6858000"/>
              <a:gd name="connsiteX957" fmla="*/ 1492066 w 7467600"/>
              <a:gd name="connsiteY957" fmla="*/ 886333 h 6858000"/>
              <a:gd name="connsiteX958" fmla="*/ 1423698 w 7467600"/>
              <a:gd name="connsiteY958" fmla="*/ 710817 h 6858000"/>
              <a:gd name="connsiteX959" fmla="*/ 1357609 w 7467600"/>
              <a:gd name="connsiteY959" fmla="*/ 532892 h 6858000"/>
              <a:gd name="connsiteX960" fmla="*/ 1309550 w 7467600"/>
              <a:gd name="connsiteY960" fmla="*/ 374031 h 6858000"/>
              <a:gd name="connsiteX961" fmla="*/ 1193673 w 7467600"/>
              <a:gd name="connsiteY961" fmla="*/ 49533 h 6858000"/>
              <a:gd name="connsiteX962" fmla="*/ 1164391 w 7467600"/>
              <a:gd name="connsiteY962" fmla="*/ 0 h 6858000"/>
              <a:gd name="connsiteX963" fmla="*/ 1200666 w 7467600"/>
              <a:gd name="connsiteY963" fmla="*/ 0 h 6858000"/>
              <a:gd name="connsiteX964" fmla="*/ 1223408 w 7467600"/>
              <a:gd name="connsiteY964" fmla="*/ 38996 h 6858000"/>
              <a:gd name="connsiteX965" fmla="*/ 1339635 w 7467600"/>
              <a:gd name="connsiteY965" fmla="*/ 365517 h 6858000"/>
              <a:gd name="connsiteX966" fmla="*/ 1387469 w 7467600"/>
              <a:gd name="connsiteY966" fmla="*/ 523079 h 6858000"/>
              <a:gd name="connsiteX967" fmla="*/ 1452685 w 7467600"/>
              <a:gd name="connsiteY967" fmla="*/ 699806 h 6858000"/>
              <a:gd name="connsiteX968" fmla="*/ 1492092 w 7467600"/>
              <a:gd name="connsiteY968" fmla="*/ 800424 h 6858000"/>
              <a:gd name="connsiteX969" fmla="*/ 1455302 w 7467600"/>
              <a:gd name="connsiteY969" fmla="*/ 632913 h 6858000"/>
              <a:gd name="connsiteX970" fmla="*/ 1222336 w 7467600"/>
              <a:gd name="connsiteY970" fmla="*/ 9480 h 6858000"/>
              <a:gd name="connsiteX971" fmla="*/ 1214634 w 7467600"/>
              <a:gd name="connsiteY971" fmla="*/ 0 h 6858000"/>
              <a:gd name="connsiteX972" fmla="*/ 1289827 w 7467600"/>
              <a:gd name="connsiteY972" fmla="*/ 0 h 6858000"/>
              <a:gd name="connsiteX973" fmla="*/ 1321076 w 7467600"/>
              <a:gd name="connsiteY973" fmla="*/ 59722 h 6858000"/>
              <a:gd name="connsiteX974" fmla="*/ 1512579 w 7467600"/>
              <a:gd name="connsiteY974" fmla="*/ 626441 h 6858000"/>
              <a:gd name="connsiteX975" fmla="*/ 1506076 w 7467600"/>
              <a:gd name="connsiteY975" fmla="*/ 1089289 h 6858000"/>
              <a:gd name="connsiteX976" fmla="*/ 1486346 w 7467600"/>
              <a:gd name="connsiteY976" fmla="*/ 1079919 h 6858000"/>
              <a:gd name="connsiteX977" fmla="*/ 1070511 w 7467600"/>
              <a:gd name="connsiteY977" fmla="*/ 48609 h 6858000"/>
              <a:gd name="connsiteX978" fmla="*/ 1057230 w 7467600"/>
              <a:gd name="connsiteY978" fmla="*/ 0 h 6858000"/>
              <a:gd name="connsiteX979" fmla="*/ 43151 w 7467600"/>
              <a:gd name="connsiteY979" fmla="*/ 0 h 6858000"/>
              <a:gd name="connsiteX980" fmla="*/ 95283 w 7467600"/>
              <a:gd name="connsiteY980" fmla="*/ 0 h 6858000"/>
              <a:gd name="connsiteX981" fmla="*/ 300708 w 7467600"/>
              <a:gd name="connsiteY981" fmla="*/ 154571 h 6858000"/>
              <a:gd name="connsiteX982" fmla="*/ 530414 w 7467600"/>
              <a:gd name="connsiteY982" fmla="*/ 354673 h 6858000"/>
              <a:gd name="connsiteX983" fmla="*/ 333785 w 7467600"/>
              <a:gd name="connsiteY983" fmla="*/ 161564 h 6858000"/>
              <a:gd name="connsiteX984" fmla="*/ 147005 w 7467600"/>
              <a:gd name="connsiteY984" fmla="*/ 0 h 6858000"/>
              <a:gd name="connsiteX985" fmla="*/ 272509 w 7467600"/>
              <a:gd name="connsiteY985" fmla="*/ 0 h 6858000"/>
              <a:gd name="connsiteX986" fmla="*/ 326276 w 7467600"/>
              <a:gd name="connsiteY986" fmla="*/ 45847 h 6858000"/>
              <a:gd name="connsiteX987" fmla="*/ 823759 w 7467600"/>
              <a:gd name="connsiteY987" fmla="*/ 574145 h 6858000"/>
              <a:gd name="connsiteX988" fmla="*/ 811254 w 7467600"/>
              <a:gd name="connsiteY988" fmla="*/ 665546 h 6858000"/>
              <a:gd name="connsiteX989" fmla="*/ 154042 w 7467600"/>
              <a:gd name="connsiteY989" fmla="*/ 261522 h 6858000"/>
              <a:gd name="connsiteX990" fmla="*/ 13550 w 7467600"/>
              <a:gd name="connsiteY990" fmla="*/ 158423 h 6858000"/>
              <a:gd name="connsiteX991" fmla="*/ 0 w 7467600"/>
              <a:gd name="connsiteY991" fmla="*/ 146618 h 6858000"/>
              <a:gd name="connsiteX992" fmla="*/ 0 w 7467600"/>
              <a:gd name="connsiteY992" fmla="*/ 59161 h 6858000"/>
              <a:gd name="connsiteX993" fmla="*/ 45427 w 7467600"/>
              <a:gd name="connsiteY993" fmla="*/ 101078 h 6858000"/>
              <a:gd name="connsiteX994" fmla="*/ 630103 w 7467600"/>
              <a:gd name="connsiteY994" fmla="*/ 485885 h 6858000"/>
              <a:gd name="connsiteX995" fmla="*/ 532040 w 7467600"/>
              <a:gd name="connsiteY995" fmla="*/ 399359 h 6858000"/>
              <a:gd name="connsiteX996" fmla="*/ 517618 w 7467600"/>
              <a:gd name="connsiteY996" fmla="*/ 385726 h 6858000"/>
              <a:gd name="connsiteX997" fmla="*/ 285074 w 7467600"/>
              <a:gd name="connsiteY997" fmla="*/ 182755 h 6858000"/>
              <a:gd name="connsiteX998" fmla="*/ 43151 w 7467600"/>
              <a:gd name="connsiteY99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97634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1903353 w 7467600"/>
              <a:gd name="connsiteY142" fmla="*/ 5044827 h 6858000"/>
              <a:gd name="connsiteX143" fmla="*/ 1936931 w 7467600"/>
              <a:gd name="connsiteY143" fmla="*/ 5093954 h 6858000"/>
              <a:gd name="connsiteX144" fmla="*/ 2195868 w 7467600"/>
              <a:gd name="connsiteY144" fmla="*/ 5396574 h 6858000"/>
              <a:gd name="connsiteX145" fmla="*/ 2088852 w 7467600"/>
              <a:gd name="connsiteY145" fmla="*/ 5166123 h 6858000"/>
              <a:gd name="connsiteX146" fmla="*/ 1958241 w 7467600"/>
              <a:gd name="connsiteY146" fmla="*/ 5067955 h 6858000"/>
              <a:gd name="connsiteX147" fmla="*/ 1903353 w 7467600"/>
              <a:gd name="connsiteY147" fmla="*/ 5044827 h 6858000"/>
              <a:gd name="connsiteX148" fmla="*/ 1979378 w 7467600"/>
              <a:gd name="connsiteY148" fmla="*/ 4769504 h 6858000"/>
              <a:gd name="connsiteX149" fmla="*/ 2882120 w 7467600"/>
              <a:gd name="connsiteY149" fmla="*/ 5064547 h 6858000"/>
              <a:gd name="connsiteX150" fmla="*/ 2793103 w 7467600"/>
              <a:gd name="connsiteY150" fmla="*/ 5039699 h 6858000"/>
              <a:gd name="connsiteX151" fmla="*/ 2770041 w 7467600"/>
              <a:gd name="connsiteY151" fmla="*/ 5033634 h 6858000"/>
              <a:gd name="connsiteX152" fmla="*/ 1979378 w 7467600"/>
              <a:gd name="connsiteY152" fmla="*/ 4769504 h 6858000"/>
              <a:gd name="connsiteX153" fmla="*/ 1927410 w 7467600"/>
              <a:gd name="connsiteY153" fmla="*/ 4716164 h 6858000"/>
              <a:gd name="connsiteX154" fmla="*/ 1959587 w 7467600"/>
              <a:gd name="connsiteY154" fmla="*/ 4728849 h 6858000"/>
              <a:gd name="connsiteX155" fmla="*/ 2777707 w 7467600"/>
              <a:gd name="connsiteY155" fmla="*/ 5003991 h 6858000"/>
              <a:gd name="connsiteX156" fmla="*/ 2800768 w 7467600"/>
              <a:gd name="connsiteY156" fmla="*/ 5010056 h 6858000"/>
              <a:gd name="connsiteX157" fmla="*/ 2879408 w 7467600"/>
              <a:gd name="connsiteY157" fmla="*/ 5031590 h 6858000"/>
              <a:gd name="connsiteX158" fmla="*/ 2862295 w 7467600"/>
              <a:gd name="connsiteY158" fmla="*/ 5022958 h 6858000"/>
              <a:gd name="connsiteX159" fmla="*/ 2813343 w 7467600"/>
              <a:gd name="connsiteY159" fmla="*/ 4998369 h 6858000"/>
              <a:gd name="connsiteX160" fmla="*/ 2646245 w 7467600"/>
              <a:gd name="connsiteY160" fmla="*/ 4930999 h 6858000"/>
              <a:gd name="connsiteX161" fmla="*/ 1999243 w 7467600"/>
              <a:gd name="connsiteY161" fmla="*/ 4730524 h 6858000"/>
              <a:gd name="connsiteX162" fmla="*/ 1979527 w 7467600"/>
              <a:gd name="connsiteY162" fmla="*/ 4726651 h 6858000"/>
              <a:gd name="connsiteX163" fmla="*/ 1927410 w 7467600"/>
              <a:gd name="connsiteY163" fmla="*/ 4716164 h 6858000"/>
              <a:gd name="connsiteX164" fmla="*/ 1997014 w 7467600"/>
              <a:gd name="connsiteY164" fmla="*/ 4698007 h 6858000"/>
              <a:gd name="connsiteX165" fmla="*/ 2005458 w 7467600"/>
              <a:gd name="connsiteY165" fmla="*/ 4699540 h 6858000"/>
              <a:gd name="connsiteX166" fmla="*/ 2657186 w 7467600"/>
              <a:gd name="connsiteY166" fmla="*/ 4901687 h 6858000"/>
              <a:gd name="connsiteX167" fmla="*/ 2826662 w 7467600"/>
              <a:gd name="connsiteY167" fmla="*/ 4970362 h 6858000"/>
              <a:gd name="connsiteX168" fmla="*/ 2876100 w 7467600"/>
              <a:gd name="connsiteY168" fmla="*/ 4995397 h 6858000"/>
              <a:gd name="connsiteX169" fmla="*/ 3042600 w 7467600"/>
              <a:gd name="connsiteY169" fmla="*/ 5059532 h 6858000"/>
              <a:gd name="connsiteX170" fmla="*/ 1997014 w 7467600"/>
              <a:gd name="connsiteY170" fmla="*/ 4698007 h 6858000"/>
              <a:gd name="connsiteX171" fmla="*/ 2305292 w 7467600"/>
              <a:gd name="connsiteY171" fmla="*/ 4219492 h 6858000"/>
              <a:gd name="connsiteX172" fmla="*/ 3360922 w 7467600"/>
              <a:gd name="connsiteY172" fmla="*/ 4529373 h 6858000"/>
              <a:gd name="connsiteX173" fmla="*/ 3492420 w 7467600"/>
              <a:gd name="connsiteY173" fmla="*/ 4510145 h 6858000"/>
              <a:gd name="connsiteX174" fmla="*/ 3364086 w 7467600"/>
              <a:gd name="connsiteY174" fmla="*/ 4480340 h 6858000"/>
              <a:gd name="connsiteX175" fmla="*/ 3225818 w 7467600"/>
              <a:gd name="connsiteY175" fmla="*/ 4411822 h 6858000"/>
              <a:gd name="connsiteX176" fmla="*/ 3129696 w 7467600"/>
              <a:gd name="connsiteY176" fmla="*/ 4360704 h 6858000"/>
              <a:gd name="connsiteX177" fmla="*/ 2814545 w 7467600"/>
              <a:gd name="connsiteY177" fmla="*/ 4282955 h 6858000"/>
              <a:gd name="connsiteX178" fmla="*/ 2305292 w 7467600"/>
              <a:gd name="connsiteY178" fmla="*/ 4219492 h 6858000"/>
              <a:gd name="connsiteX179" fmla="*/ 2626982 w 7467600"/>
              <a:gd name="connsiteY179" fmla="*/ 4206450 h 6858000"/>
              <a:gd name="connsiteX180" fmla="*/ 2490617 w 7467600"/>
              <a:gd name="connsiteY180" fmla="*/ 4206951 h 6858000"/>
              <a:gd name="connsiteX181" fmla="*/ 2819869 w 7467600"/>
              <a:gd name="connsiteY181" fmla="*/ 4252936 h 6858000"/>
              <a:gd name="connsiteX182" fmla="*/ 3143018 w 7467600"/>
              <a:gd name="connsiteY182" fmla="*/ 4332698 h 6858000"/>
              <a:gd name="connsiteX183" fmla="*/ 3241520 w 7467600"/>
              <a:gd name="connsiteY183" fmla="*/ 4385112 h 6858000"/>
              <a:gd name="connsiteX184" fmla="*/ 3374575 w 7467600"/>
              <a:gd name="connsiteY184" fmla="*/ 4451517 h 6858000"/>
              <a:gd name="connsiteX185" fmla="*/ 3505221 w 7467600"/>
              <a:gd name="connsiteY185" fmla="*/ 4480757 h 6858000"/>
              <a:gd name="connsiteX186" fmla="*/ 2626982 w 7467600"/>
              <a:gd name="connsiteY186" fmla="*/ 4206450 h 6858000"/>
              <a:gd name="connsiteX187" fmla="*/ 1310106 w 7467600"/>
              <a:gd name="connsiteY187" fmla="*/ 3943217 h 6858000"/>
              <a:gd name="connsiteX188" fmla="*/ 854994 w 7467600"/>
              <a:gd name="connsiteY188" fmla="*/ 4399136 h 6858000"/>
              <a:gd name="connsiteX189" fmla="*/ 742462 w 7467600"/>
              <a:gd name="connsiteY189" fmla="*/ 4594648 h 6858000"/>
              <a:gd name="connsiteX190" fmla="*/ 820602 w 7467600"/>
              <a:gd name="connsiteY190" fmla="*/ 4485915 h 6858000"/>
              <a:gd name="connsiteX191" fmla="*/ 878295 w 7467600"/>
              <a:gd name="connsiteY191" fmla="*/ 4403594 h 6858000"/>
              <a:gd name="connsiteX192" fmla="*/ 1240607 w 7467600"/>
              <a:gd name="connsiteY192" fmla="*/ 4010401 h 6858000"/>
              <a:gd name="connsiteX193" fmla="*/ 1310106 w 7467600"/>
              <a:gd name="connsiteY193" fmla="*/ 3943217 h 6858000"/>
              <a:gd name="connsiteX194" fmla="*/ 1423113 w 7467600"/>
              <a:gd name="connsiteY194" fmla="*/ 3874565 h 6858000"/>
              <a:gd name="connsiteX195" fmla="*/ 1260565 w 7467600"/>
              <a:gd name="connsiteY195" fmla="*/ 4031982 h 6858000"/>
              <a:gd name="connsiteX196" fmla="*/ 901900 w 7467600"/>
              <a:gd name="connsiteY196" fmla="*/ 4421236 h 6858000"/>
              <a:gd name="connsiteX197" fmla="*/ 845044 w 7467600"/>
              <a:gd name="connsiteY197" fmla="*/ 4502436 h 6858000"/>
              <a:gd name="connsiteX198" fmla="*/ 685926 w 7467600"/>
              <a:gd name="connsiteY198" fmla="*/ 4703069 h 6858000"/>
              <a:gd name="connsiteX199" fmla="*/ 684248 w 7467600"/>
              <a:gd name="connsiteY199" fmla="*/ 4706721 h 6858000"/>
              <a:gd name="connsiteX200" fmla="*/ 1423113 w 7467600"/>
              <a:gd name="connsiteY200" fmla="*/ 3874565 h 6858000"/>
              <a:gd name="connsiteX201" fmla="*/ 3316479 w 7467600"/>
              <a:gd name="connsiteY201" fmla="*/ 3872136 h 6858000"/>
              <a:gd name="connsiteX202" fmla="*/ 3546806 w 7467600"/>
              <a:gd name="connsiteY202" fmla="*/ 4356139 h 6858000"/>
              <a:gd name="connsiteX203" fmla="*/ 3364433 w 7467600"/>
              <a:gd name="connsiteY203" fmla="*/ 3953121 h 6858000"/>
              <a:gd name="connsiteX204" fmla="*/ 3316479 w 7467600"/>
              <a:gd name="connsiteY204" fmla="*/ 3872136 h 6858000"/>
              <a:gd name="connsiteX205" fmla="*/ 3291335 w 7467600"/>
              <a:gd name="connsiteY205" fmla="*/ 3767420 h 6858000"/>
              <a:gd name="connsiteX206" fmla="*/ 3390805 w 7467600"/>
              <a:gd name="connsiteY206" fmla="*/ 3937163 h 6858000"/>
              <a:gd name="connsiteX207" fmla="*/ 3579062 w 7467600"/>
              <a:gd name="connsiteY207" fmla="*/ 4359040 h 6858000"/>
              <a:gd name="connsiteX208" fmla="*/ 3467355 w 7467600"/>
              <a:gd name="connsiteY208" fmla="*/ 3988130 h 6858000"/>
              <a:gd name="connsiteX209" fmla="*/ 3310753 w 7467600"/>
              <a:gd name="connsiteY209" fmla="*/ 3787140 h 6858000"/>
              <a:gd name="connsiteX210" fmla="*/ 3291335 w 7467600"/>
              <a:gd name="connsiteY210" fmla="*/ 3767420 h 6858000"/>
              <a:gd name="connsiteX211" fmla="*/ 1635889 w 7467600"/>
              <a:gd name="connsiteY211" fmla="*/ 3709494 h 6858000"/>
              <a:gd name="connsiteX212" fmla="*/ 1634800 w 7467600"/>
              <a:gd name="connsiteY212" fmla="*/ 3731111 h 6858000"/>
              <a:gd name="connsiteX213" fmla="*/ 1635889 w 7467600"/>
              <a:gd name="connsiteY213" fmla="*/ 3709494 h 6858000"/>
              <a:gd name="connsiteX214" fmla="*/ 1510397 w 7467600"/>
              <a:gd name="connsiteY214" fmla="*/ 3684705 h 6858000"/>
              <a:gd name="connsiteX215" fmla="*/ 1146550 w 7467600"/>
              <a:gd name="connsiteY215" fmla="*/ 3802012 h 6858000"/>
              <a:gd name="connsiteX216" fmla="*/ 698834 w 7467600"/>
              <a:gd name="connsiteY216" fmla="*/ 3952272 h 6858000"/>
              <a:gd name="connsiteX217" fmla="*/ 34256 w 7467600"/>
              <a:gd name="connsiteY217" fmla="*/ 4347603 h 6858000"/>
              <a:gd name="connsiteX218" fmla="*/ 527241 w 7467600"/>
              <a:gd name="connsiteY218" fmla="*/ 4065078 h 6858000"/>
              <a:gd name="connsiteX219" fmla="*/ 1510397 w 7467600"/>
              <a:gd name="connsiteY219" fmla="*/ 3684705 h 6858000"/>
              <a:gd name="connsiteX220" fmla="*/ 1313114 w 7467600"/>
              <a:gd name="connsiteY220" fmla="*/ 3655216 h 6858000"/>
              <a:gd name="connsiteX221" fmla="*/ 1109304 w 7467600"/>
              <a:gd name="connsiteY221" fmla="*/ 3669030 h 6858000"/>
              <a:gd name="connsiteX222" fmla="*/ 8129 w 7467600"/>
              <a:gd name="connsiteY222" fmla="*/ 4330519 h 6858000"/>
              <a:gd name="connsiteX223" fmla="*/ 687572 w 7467600"/>
              <a:gd name="connsiteY223" fmla="*/ 3925629 h 6858000"/>
              <a:gd name="connsiteX224" fmla="*/ 1138365 w 7467600"/>
              <a:gd name="connsiteY224" fmla="*/ 3774515 h 6858000"/>
              <a:gd name="connsiteX225" fmla="*/ 1505579 w 7467600"/>
              <a:gd name="connsiteY225" fmla="*/ 3655526 h 6858000"/>
              <a:gd name="connsiteX226" fmla="*/ 1313114 w 7467600"/>
              <a:gd name="connsiteY226" fmla="*/ 3655216 h 6858000"/>
              <a:gd name="connsiteX227" fmla="*/ 3655073 w 7467600"/>
              <a:gd name="connsiteY227" fmla="*/ 3650884 h 6858000"/>
              <a:gd name="connsiteX228" fmla="*/ 3989938 w 7467600"/>
              <a:gd name="connsiteY228" fmla="*/ 3991685 h 6858000"/>
              <a:gd name="connsiteX229" fmla="*/ 4393907 w 7467600"/>
              <a:gd name="connsiteY229" fmla="*/ 4261258 h 6858000"/>
              <a:gd name="connsiteX230" fmla="*/ 4648051 w 7467600"/>
              <a:gd name="connsiteY230" fmla="*/ 4374051 h 6858000"/>
              <a:gd name="connsiteX231" fmla="*/ 4383389 w 7467600"/>
              <a:gd name="connsiteY231" fmla="*/ 4184369 h 6858000"/>
              <a:gd name="connsiteX232" fmla="*/ 4165508 w 7467600"/>
              <a:gd name="connsiteY232" fmla="*/ 4035196 h 6858000"/>
              <a:gd name="connsiteX233" fmla="*/ 4068162 w 7467600"/>
              <a:gd name="connsiteY233" fmla="*/ 3953394 h 6858000"/>
              <a:gd name="connsiteX234" fmla="*/ 3981416 w 7467600"/>
              <a:gd name="connsiteY234" fmla="*/ 3880482 h 6858000"/>
              <a:gd name="connsiteX235" fmla="*/ 3800147 w 7467600"/>
              <a:gd name="connsiteY235" fmla="*/ 3749872 h 6858000"/>
              <a:gd name="connsiteX236" fmla="*/ 3655073 w 7467600"/>
              <a:gd name="connsiteY236" fmla="*/ 3650884 h 6858000"/>
              <a:gd name="connsiteX237" fmla="*/ 3670252 w 7467600"/>
              <a:gd name="connsiteY237" fmla="*/ 3622798 h 6858000"/>
              <a:gd name="connsiteX238" fmla="*/ 3817258 w 7467600"/>
              <a:gd name="connsiteY238" fmla="*/ 3723577 h 6858000"/>
              <a:gd name="connsiteX239" fmla="*/ 4000461 w 7467600"/>
              <a:gd name="connsiteY239" fmla="*/ 3855966 h 6858000"/>
              <a:gd name="connsiteX240" fmla="*/ 4088180 w 7467600"/>
              <a:gd name="connsiteY240" fmla="*/ 3929774 h 6858000"/>
              <a:gd name="connsiteX241" fmla="*/ 4184555 w 7467600"/>
              <a:gd name="connsiteY241" fmla="*/ 4010683 h 6858000"/>
              <a:gd name="connsiteX242" fmla="*/ 4399563 w 7467600"/>
              <a:gd name="connsiteY242" fmla="*/ 4158106 h 6858000"/>
              <a:gd name="connsiteX243" fmla="*/ 4684469 w 7467600"/>
              <a:gd name="connsiteY243" fmla="*/ 4364680 h 6858000"/>
              <a:gd name="connsiteX244" fmla="*/ 4690271 w 7467600"/>
              <a:gd name="connsiteY244" fmla="*/ 4370034 h 6858000"/>
              <a:gd name="connsiteX245" fmla="*/ 4136093 w 7467600"/>
              <a:gd name="connsiteY245" fmla="*/ 3858466 h 6858000"/>
              <a:gd name="connsiteX246" fmla="*/ 3670252 w 7467600"/>
              <a:gd name="connsiteY246" fmla="*/ 3622798 h 6858000"/>
              <a:gd name="connsiteX247" fmla="*/ 4440129 w 7467600"/>
              <a:gd name="connsiteY247" fmla="*/ 3448571 h 6858000"/>
              <a:gd name="connsiteX248" fmla="*/ 4856525 w 7467600"/>
              <a:gd name="connsiteY248" fmla="*/ 3915351 h 6858000"/>
              <a:gd name="connsiteX249" fmla="*/ 5059055 w 7467600"/>
              <a:gd name="connsiteY249" fmla="*/ 4108918 h 6858000"/>
              <a:gd name="connsiteX250" fmla="*/ 5290070 w 7467600"/>
              <a:gd name="connsiteY250" fmla="*/ 4263619 h 6858000"/>
              <a:gd name="connsiteX251" fmla="*/ 4834991 w 7467600"/>
              <a:gd name="connsiteY251" fmla="*/ 3830985 h 6858000"/>
              <a:gd name="connsiteX252" fmla="*/ 4440129 w 7467600"/>
              <a:gd name="connsiteY252" fmla="*/ 3448571 h 6858000"/>
              <a:gd name="connsiteX253" fmla="*/ 4441737 w 7467600"/>
              <a:gd name="connsiteY253" fmla="*/ 3399734 h 6858000"/>
              <a:gd name="connsiteX254" fmla="*/ 4431236 w 7467600"/>
              <a:gd name="connsiteY254" fmla="*/ 3400954 h 6858000"/>
              <a:gd name="connsiteX255" fmla="*/ 4557150 w 7467600"/>
              <a:gd name="connsiteY255" fmla="*/ 3510023 h 6858000"/>
              <a:gd name="connsiteX256" fmla="*/ 4856936 w 7467600"/>
              <a:gd name="connsiteY256" fmla="*/ 3809146 h 6858000"/>
              <a:gd name="connsiteX257" fmla="*/ 5111996 w 7467600"/>
              <a:gd name="connsiteY257" fmla="*/ 4065759 h 6858000"/>
              <a:gd name="connsiteX258" fmla="*/ 5388878 w 7467600"/>
              <a:gd name="connsiteY258" fmla="*/ 4300185 h 6858000"/>
              <a:gd name="connsiteX259" fmla="*/ 5425556 w 7467600"/>
              <a:gd name="connsiteY259" fmla="*/ 4308967 h 6858000"/>
              <a:gd name="connsiteX260" fmla="*/ 4943646 w 7467600"/>
              <a:gd name="connsiteY260" fmla="*/ 3822916 h 6858000"/>
              <a:gd name="connsiteX261" fmla="*/ 4594837 w 7467600"/>
              <a:gd name="connsiteY261" fmla="*/ 3532274 h 6858000"/>
              <a:gd name="connsiteX262" fmla="*/ 4441737 w 7467600"/>
              <a:gd name="connsiteY262" fmla="*/ 3399734 h 6858000"/>
              <a:gd name="connsiteX263" fmla="*/ 5425834 w 7467600"/>
              <a:gd name="connsiteY263" fmla="*/ 3162785 h 6858000"/>
              <a:gd name="connsiteX264" fmla="*/ 5401644 w 7467600"/>
              <a:gd name="connsiteY264" fmla="*/ 3617847 h 6858000"/>
              <a:gd name="connsiteX265" fmla="*/ 5467256 w 7467600"/>
              <a:gd name="connsiteY265" fmla="*/ 4175494 h 6858000"/>
              <a:gd name="connsiteX266" fmla="*/ 5448069 w 7467600"/>
              <a:gd name="connsiteY266" fmla="*/ 3567554 h 6858000"/>
              <a:gd name="connsiteX267" fmla="*/ 5425834 w 7467600"/>
              <a:gd name="connsiteY267" fmla="*/ 3162785 h 6858000"/>
              <a:gd name="connsiteX268" fmla="*/ 1318687 w 7467600"/>
              <a:gd name="connsiteY268" fmla="*/ 3113840 h 6858000"/>
              <a:gd name="connsiteX269" fmla="*/ 1066793 w 7467600"/>
              <a:gd name="connsiteY269" fmla="*/ 3212171 h 6858000"/>
              <a:gd name="connsiteX270" fmla="*/ 993319 w 7467600"/>
              <a:gd name="connsiteY270" fmla="*/ 3247648 h 6858000"/>
              <a:gd name="connsiteX271" fmla="*/ 853081 w 7467600"/>
              <a:gd name="connsiteY271" fmla="*/ 3312410 h 6858000"/>
              <a:gd name="connsiteX272" fmla="*/ 805957 w 7467600"/>
              <a:gd name="connsiteY272" fmla="*/ 3330443 h 6858000"/>
              <a:gd name="connsiteX273" fmla="*/ 1318687 w 7467600"/>
              <a:gd name="connsiteY273" fmla="*/ 3113840 h 6858000"/>
              <a:gd name="connsiteX274" fmla="*/ 5453702 w 7467600"/>
              <a:gd name="connsiteY274" fmla="*/ 3090882 h 6858000"/>
              <a:gd name="connsiteX275" fmla="*/ 5480135 w 7467600"/>
              <a:gd name="connsiteY275" fmla="*/ 3565802 h 6858000"/>
              <a:gd name="connsiteX276" fmla="*/ 5499023 w 7467600"/>
              <a:gd name="connsiteY276" fmla="*/ 4166310 h 6858000"/>
              <a:gd name="connsiteX277" fmla="*/ 5547022 w 7467600"/>
              <a:gd name="connsiteY277" fmla="*/ 3607838 h 6858000"/>
              <a:gd name="connsiteX278" fmla="*/ 5515964 w 7467600"/>
              <a:gd name="connsiteY278" fmla="*/ 3378541 h 6858000"/>
              <a:gd name="connsiteX279" fmla="*/ 5453702 w 7467600"/>
              <a:gd name="connsiteY279" fmla="*/ 3090882 h 6858000"/>
              <a:gd name="connsiteX280" fmla="*/ 1238695 w 7467600"/>
              <a:gd name="connsiteY280" fmla="*/ 3076820 h 6858000"/>
              <a:gd name="connsiteX281" fmla="*/ 716371 w 7467600"/>
              <a:gd name="connsiteY281" fmla="*/ 3293249 h 6858000"/>
              <a:gd name="connsiteX282" fmla="*/ 579522 w 7467600"/>
              <a:gd name="connsiteY282" fmla="*/ 3371759 h 6858000"/>
              <a:gd name="connsiteX283" fmla="*/ 600288 w 7467600"/>
              <a:gd name="connsiteY283" fmla="*/ 3365555 h 6858000"/>
              <a:gd name="connsiteX284" fmla="*/ 840692 w 7467600"/>
              <a:gd name="connsiteY284" fmla="*/ 3284921 h 6858000"/>
              <a:gd name="connsiteX285" fmla="*/ 979248 w 7467600"/>
              <a:gd name="connsiteY285" fmla="*/ 3221003 h 6858000"/>
              <a:gd name="connsiteX286" fmla="*/ 1053282 w 7467600"/>
              <a:gd name="connsiteY286" fmla="*/ 3185247 h 6858000"/>
              <a:gd name="connsiteX287" fmla="*/ 1320603 w 7467600"/>
              <a:gd name="connsiteY287" fmla="*/ 3081281 h 6858000"/>
              <a:gd name="connsiteX288" fmla="*/ 1238695 w 7467600"/>
              <a:gd name="connsiteY288" fmla="*/ 3076820 h 6858000"/>
              <a:gd name="connsiteX289" fmla="*/ 5425627 w 7467600"/>
              <a:gd name="connsiteY289" fmla="*/ 2954192 h 6858000"/>
              <a:gd name="connsiteX290" fmla="*/ 5470770 w 7467600"/>
              <a:gd name="connsiteY290" fmla="*/ 3005435 h 6858000"/>
              <a:gd name="connsiteX291" fmla="*/ 5519779 w 7467600"/>
              <a:gd name="connsiteY291" fmla="*/ 4359223 h 6858000"/>
              <a:gd name="connsiteX292" fmla="*/ 5520293 w 7467600"/>
              <a:gd name="connsiteY292" fmla="*/ 4360602 h 6858000"/>
              <a:gd name="connsiteX293" fmla="*/ 5767221 w 7467600"/>
              <a:gd name="connsiteY293" fmla="*/ 4665564 h 6858000"/>
              <a:gd name="connsiteX294" fmla="*/ 6937169 w 7467600"/>
              <a:gd name="connsiteY294" fmla="*/ 4815941 h 6858000"/>
              <a:gd name="connsiteX295" fmla="*/ 6953922 w 7467600"/>
              <a:gd name="connsiteY295" fmla="*/ 4890068 h 6858000"/>
              <a:gd name="connsiteX296" fmla="*/ 6071359 w 7467600"/>
              <a:gd name="connsiteY296" fmla="*/ 4770770 h 6858000"/>
              <a:gd name="connsiteX297" fmla="*/ 6038839 w 7467600"/>
              <a:gd name="connsiteY297" fmla="*/ 4764474 h 6858000"/>
              <a:gd name="connsiteX298" fmla="*/ 6038706 w 7467600"/>
              <a:gd name="connsiteY298" fmla="*/ 4763847 h 6858000"/>
              <a:gd name="connsiteX299" fmla="*/ 6037784 w 7467600"/>
              <a:gd name="connsiteY299" fmla="*/ 4764270 h 6858000"/>
              <a:gd name="connsiteX300" fmla="*/ 6038839 w 7467600"/>
              <a:gd name="connsiteY300" fmla="*/ 4764474 h 6858000"/>
              <a:gd name="connsiteX301" fmla="*/ 6040338 w 7467600"/>
              <a:gd name="connsiteY301" fmla="*/ 4771418 h 6858000"/>
              <a:gd name="connsiteX302" fmla="*/ 6024488 w 7467600"/>
              <a:gd name="connsiteY302" fmla="*/ 4809903 h 6858000"/>
              <a:gd name="connsiteX303" fmla="*/ 5599771 w 7467600"/>
              <a:gd name="connsiteY303" fmla="*/ 5509652 h 6858000"/>
              <a:gd name="connsiteX304" fmla="*/ 5548843 w 7467600"/>
              <a:gd name="connsiteY304" fmla="*/ 5563845 h 6858000"/>
              <a:gd name="connsiteX305" fmla="*/ 5940952 w 7467600"/>
              <a:gd name="connsiteY305" fmla="*/ 6250028 h 6858000"/>
              <a:gd name="connsiteX306" fmla="*/ 6043441 w 7467600"/>
              <a:gd name="connsiteY306" fmla="*/ 6665847 h 6858000"/>
              <a:gd name="connsiteX307" fmla="*/ 6093432 w 7467600"/>
              <a:gd name="connsiteY307" fmla="*/ 6858000 h 6858000"/>
              <a:gd name="connsiteX308" fmla="*/ 6034344 w 7467600"/>
              <a:gd name="connsiteY308" fmla="*/ 6858000 h 6858000"/>
              <a:gd name="connsiteX309" fmla="*/ 6026679 w 7467600"/>
              <a:gd name="connsiteY309" fmla="*/ 6836959 h 6858000"/>
              <a:gd name="connsiteX310" fmla="*/ 5800441 w 7467600"/>
              <a:gd name="connsiteY310" fmla="*/ 6335286 h 6858000"/>
              <a:gd name="connsiteX311" fmla="*/ 5526562 w 7467600"/>
              <a:gd name="connsiteY311" fmla="*/ 5705388 h 6858000"/>
              <a:gd name="connsiteX312" fmla="*/ 5519640 w 7467600"/>
              <a:gd name="connsiteY312" fmla="*/ 5683774 h 6858000"/>
              <a:gd name="connsiteX313" fmla="*/ 5844559 w 7467600"/>
              <a:gd name="connsiteY313" fmla="*/ 6553349 h 6858000"/>
              <a:gd name="connsiteX314" fmla="*/ 5975994 w 7467600"/>
              <a:gd name="connsiteY314" fmla="*/ 6858000 h 6858000"/>
              <a:gd name="connsiteX315" fmla="*/ 5898547 w 7467600"/>
              <a:gd name="connsiteY315" fmla="*/ 6858000 h 6858000"/>
              <a:gd name="connsiteX316" fmla="*/ 5682041 w 7467600"/>
              <a:gd name="connsiteY316" fmla="*/ 6355860 h 6858000"/>
              <a:gd name="connsiteX317" fmla="*/ 5461758 w 7467600"/>
              <a:gd name="connsiteY317" fmla="*/ 5820220 h 6858000"/>
              <a:gd name="connsiteX318" fmla="*/ 5237282 w 7467600"/>
              <a:gd name="connsiteY318" fmla="*/ 6579086 h 6858000"/>
              <a:gd name="connsiteX319" fmla="*/ 5115009 w 7467600"/>
              <a:gd name="connsiteY319" fmla="*/ 6858000 h 6858000"/>
              <a:gd name="connsiteX320" fmla="*/ 5028074 w 7467600"/>
              <a:gd name="connsiteY320" fmla="*/ 6858000 h 6858000"/>
              <a:gd name="connsiteX321" fmla="*/ 5079508 w 7467600"/>
              <a:gd name="connsiteY321" fmla="*/ 6749074 h 6858000"/>
              <a:gd name="connsiteX322" fmla="*/ 5371846 w 7467600"/>
              <a:gd name="connsiteY322" fmla="*/ 5924413 h 6858000"/>
              <a:gd name="connsiteX323" fmla="*/ 5270512 w 7467600"/>
              <a:gd name="connsiteY323" fmla="*/ 6138975 h 6858000"/>
              <a:gd name="connsiteX324" fmla="*/ 5062409 w 7467600"/>
              <a:gd name="connsiteY324" fmla="*/ 6653544 h 6858000"/>
              <a:gd name="connsiteX325" fmla="*/ 5036628 w 7467600"/>
              <a:gd name="connsiteY325" fmla="*/ 6754247 h 6858000"/>
              <a:gd name="connsiteX326" fmla="*/ 5009112 w 7467600"/>
              <a:gd name="connsiteY326" fmla="*/ 6858000 h 6858000"/>
              <a:gd name="connsiteX327" fmla="*/ 4976679 w 7467600"/>
              <a:gd name="connsiteY327" fmla="*/ 6858000 h 6858000"/>
              <a:gd name="connsiteX328" fmla="*/ 5006537 w 7467600"/>
              <a:gd name="connsiteY328" fmla="*/ 6747068 h 6858000"/>
              <a:gd name="connsiteX329" fmla="*/ 5032723 w 7467600"/>
              <a:gd name="connsiteY329" fmla="*/ 6644957 h 6858000"/>
              <a:gd name="connsiteX330" fmla="*/ 5242949 w 7467600"/>
              <a:gd name="connsiteY330" fmla="*/ 6125175 h 6858000"/>
              <a:gd name="connsiteX331" fmla="*/ 5286321 w 7467600"/>
              <a:gd name="connsiteY331" fmla="*/ 6033555 h 6858000"/>
              <a:gd name="connsiteX332" fmla="*/ 5008210 w 7467600"/>
              <a:gd name="connsiteY332" fmla="*/ 6649194 h 6858000"/>
              <a:gd name="connsiteX333" fmla="*/ 4986321 w 7467600"/>
              <a:gd name="connsiteY333" fmla="*/ 6765687 h 6858000"/>
              <a:gd name="connsiteX334" fmla="*/ 4973474 w 7467600"/>
              <a:gd name="connsiteY334" fmla="*/ 6858000 h 6858000"/>
              <a:gd name="connsiteX335" fmla="*/ 4907178 w 7467600"/>
              <a:gd name="connsiteY335" fmla="*/ 6858000 h 6858000"/>
              <a:gd name="connsiteX336" fmla="*/ 4910810 w 7467600"/>
              <a:gd name="connsiteY336" fmla="*/ 6829660 h 6858000"/>
              <a:gd name="connsiteX337" fmla="*/ 4987461 w 7467600"/>
              <a:gd name="connsiteY337" fmla="*/ 6432994 h 6858000"/>
              <a:gd name="connsiteX338" fmla="*/ 5179262 w 7467600"/>
              <a:gd name="connsiteY338" fmla="*/ 6035044 h 6858000"/>
              <a:gd name="connsiteX339" fmla="*/ 4689678 w 7467600"/>
              <a:gd name="connsiteY339" fmla="*/ 6440241 h 6858000"/>
              <a:gd name="connsiteX340" fmla="*/ 4477543 w 7467600"/>
              <a:gd name="connsiteY340" fmla="*/ 6674836 h 6858000"/>
              <a:gd name="connsiteX341" fmla="*/ 4329957 w 7467600"/>
              <a:gd name="connsiteY341" fmla="*/ 6858000 h 6858000"/>
              <a:gd name="connsiteX342" fmla="*/ 4218595 w 7467600"/>
              <a:gd name="connsiteY342" fmla="*/ 6858000 h 6858000"/>
              <a:gd name="connsiteX343" fmla="*/ 4368888 w 7467600"/>
              <a:gd name="connsiteY343" fmla="*/ 6668412 h 6858000"/>
              <a:gd name="connsiteX344" fmla="*/ 4563091 w 7467600"/>
              <a:gd name="connsiteY344" fmla="*/ 6442508 h 6858000"/>
              <a:gd name="connsiteX345" fmla="*/ 5387324 w 7467600"/>
              <a:gd name="connsiteY345" fmla="*/ 5705830 h 6858000"/>
              <a:gd name="connsiteX346" fmla="*/ 5073620 w 7467600"/>
              <a:gd name="connsiteY346" fmla="*/ 5955437 h 6858000"/>
              <a:gd name="connsiteX347" fmla="*/ 4689789 w 7467600"/>
              <a:gd name="connsiteY347" fmla="*/ 6268382 h 6858000"/>
              <a:gd name="connsiteX348" fmla="*/ 4418722 w 7467600"/>
              <a:gd name="connsiteY348" fmla="*/ 6570886 h 6858000"/>
              <a:gd name="connsiteX349" fmla="*/ 4214944 w 7467600"/>
              <a:gd name="connsiteY349" fmla="*/ 6858000 h 6858000"/>
              <a:gd name="connsiteX350" fmla="*/ 4177898 w 7467600"/>
              <a:gd name="connsiteY350" fmla="*/ 6858000 h 6858000"/>
              <a:gd name="connsiteX351" fmla="*/ 4391597 w 7467600"/>
              <a:gd name="connsiteY351" fmla="*/ 6556370 h 6858000"/>
              <a:gd name="connsiteX352" fmla="*/ 4668889 w 7467600"/>
              <a:gd name="connsiteY352" fmla="*/ 6246399 h 6858000"/>
              <a:gd name="connsiteX353" fmla="*/ 5055427 w 7467600"/>
              <a:gd name="connsiteY353" fmla="*/ 5931476 h 6858000"/>
              <a:gd name="connsiteX354" fmla="*/ 5371814 w 7467600"/>
              <a:gd name="connsiteY354" fmla="*/ 5678975 h 6858000"/>
              <a:gd name="connsiteX355" fmla="*/ 4987918 w 7467600"/>
              <a:gd name="connsiteY355" fmla="*/ 5838701 h 6858000"/>
              <a:gd name="connsiteX356" fmla="*/ 4317146 w 7467600"/>
              <a:gd name="connsiteY356" fmla="*/ 6587716 h 6858000"/>
              <a:gd name="connsiteX357" fmla="*/ 4171627 w 7467600"/>
              <a:gd name="connsiteY357" fmla="*/ 6858000 h 6858000"/>
              <a:gd name="connsiteX358" fmla="*/ 4081585 w 7467600"/>
              <a:gd name="connsiteY358" fmla="*/ 6858000 h 6858000"/>
              <a:gd name="connsiteX359" fmla="*/ 4238603 w 7467600"/>
              <a:gd name="connsiteY359" fmla="*/ 6559341 h 6858000"/>
              <a:gd name="connsiteX360" fmla="*/ 4778333 w 7467600"/>
              <a:gd name="connsiteY360" fmla="*/ 5873626 h 6858000"/>
              <a:gd name="connsiteX361" fmla="*/ 5414185 w 7467600"/>
              <a:gd name="connsiteY361" fmla="*/ 5573882 h 6858000"/>
              <a:gd name="connsiteX362" fmla="*/ 5959648 w 7467600"/>
              <a:gd name="connsiteY362" fmla="*/ 4760797 h 6858000"/>
              <a:gd name="connsiteX363" fmla="*/ 5355019 w 7467600"/>
              <a:gd name="connsiteY363" fmla="*/ 4734672 h 6858000"/>
              <a:gd name="connsiteX364" fmla="*/ 5083565 w 7467600"/>
              <a:gd name="connsiteY364" fmla="*/ 5179121 h 6858000"/>
              <a:gd name="connsiteX365" fmla="*/ 4713577 w 7467600"/>
              <a:gd name="connsiteY365" fmla="*/ 5616803 h 6858000"/>
              <a:gd name="connsiteX366" fmla="*/ 3989559 w 7467600"/>
              <a:gd name="connsiteY366" fmla="*/ 6145945 h 6858000"/>
              <a:gd name="connsiteX367" fmla="*/ 3939824 w 7467600"/>
              <a:gd name="connsiteY367" fmla="*/ 6066900 h 6858000"/>
              <a:gd name="connsiteX368" fmla="*/ 4584537 w 7467600"/>
              <a:gd name="connsiteY368" fmla="*/ 5324826 h 6858000"/>
              <a:gd name="connsiteX369" fmla="*/ 5037105 w 7467600"/>
              <a:gd name="connsiteY369" fmla="*/ 5088765 h 6858000"/>
              <a:gd name="connsiteX370" fmla="*/ 5039930 w 7467600"/>
              <a:gd name="connsiteY370" fmla="*/ 5089585 h 6858000"/>
              <a:gd name="connsiteX371" fmla="*/ 5263764 w 7467600"/>
              <a:gd name="connsiteY371" fmla="*/ 4735525 h 6858000"/>
              <a:gd name="connsiteX372" fmla="*/ 4086300 w 7467600"/>
              <a:gd name="connsiteY372" fmla="*/ 4884599 h 6858000"/>
              <a:gd name="connsiteX373" fmla="*/ 4085485 w 7467600"/>
              <a:gd name="connsiteY373" fmla="*/ 4899070 h 6858000"/>
              <a:gd name="connsiteX374" fmla="*/ 3871915 w 7467600"/>
              <a:gd name="connsiteY374" fmla="*/ 5253645 h 6858000"/>
              <a:gd name="connsiteX375" fmla="*/ 3799374 w 7467600"/>
              <a:gd name="connsiteY375" fmla="*/ 5466127 h 6858000"/>
              <a:gd name="connsiteX376" fmla="*/ 3498850 w 7467600"/>
              <a:gd name="connsiteY376" fmla="*/ 6661888 h 6858000"/>
              <a:gd name="connsiteX377" fmla="*/ 3399216 w 7467600"/>
              <a:gd name="connsiteY377" fmla="*/ 6858000 h 6858000"/>
              <a:gd name="connsiteX378" fmla="*/ 3303688 w 7467600"/>
              <a:gd name="connsiteY378" fmla="*/ 6858000 h 6858000"/>
              <a:gd name="connsiteX379" fmla="*/ 3391774 w 7467600"/>
              <a:gd name="connsiteY379" fmla="*/ 6697181 h 6858000"/>
              <a:gd name="connsiteX380" fmla="*/ 3735540 w 7467600"/>
              <a:gd name="connsiteY380" fmla="*/ 5546923 h 6858000"/>
              <a:gd name="connsiteX381" fmla="*/ 3729438 w 7467600"/>
              <a:gd name="connsiteY381" fmla="*/ 5569058 h 6858000"/>
              <a:gd name="connsiteX382" fmla="*/ 3707782 w 7467600"/>
              <a:gd name="connsiteY382" fmla="*/ 5644908 h 6858000"/>
              <a:gd name="connsiteX383" fmla="*/ 3583827 w 7467600"/>
              <a:gd name="connsiteY383" fmla="*/ 6039215 h 6858000"/>
              <a:gd name="connsiteX384" fmla="*/ 3547861 w 7467600"/>
              <a:gd name="connsiteY384" fmla="*/ 6129609 h 6858000"/>
              <a:gd name="connsiteX385" fmla="*/ 3490905 w 7467600"/>
              <a:gd name="connsiteY385" fmla="*/ 6277660 h 6858000"/>
              <a:gd name="connsiteX386" fmla="*/ 3455859 w 7467600"/>
              <a:gd name="connsiteY386" fmla="*/ 6391301 h 6858000"/>
              <a:gd name="connsiteX387" fmla="*/ 3429112 w 7467600"/>
              <a:gd name="connsiteY387" fmla="*/ 6479469 h 6858000"/>
              <a:gd name="connsiteX388" fmla="*/ 3304862 w 7467600"/>
              <a:gd name="connsiteY388" fmla="*/ 6796476 h 6858000"/>
              <a:gd name="connsiteX389" fmla="*/ 3276071 w 7467600"/>
              <a:gd name="connsiteY389" fmla="*/ 6858000 h 6858000"/>
              <a:gd name="connsiteX390" fmla="*/ 3240805 w 7467600"/>
              <a:gd name="connsiteY390" fmla="*/ 6858000 h 6858000"/>
              <a:gd name="connsiteX391" fmla="*/ 3275917 w 7467600"/>
              <a:gd name="connsiteY391" fmla="*/ 6783192 h 6858000"/>
              <a:gd name="connsiteX392" fmla="*/ 3399358 w 7467600"/>
              <a:gd name="connsiteY392" fmla="*/ 6469011 h 6858000"/>
              <a:gd name="connsiteX393" fmla="*/ 3425650 w 7467600"/>
              <a:gd name="connsiteY393" fmla="*/ 6381333 h 6858000"/>
              <a:gd name="connsiteX394" fmla="*/ 3460661 w 7467600"/>
              <a:gd name="connsiteY394" fmla="*/ 6266763 h 6858000"/>
              <a:gd name="connsiteX395" fmla="*/ 3518021 w 7467600"/>
              <a:gd name="connsiteY395" fmla="*/ 6117298 h 6858000"/>
              <a:gd name="connsiteX396" fmla="*/ 3554035 w 7467600"/>
              <a:gd name="connsiteY396" fmla="*/ 6027832 h 6858000"/>
              <a:gd name="connsiteX397" fmla="*/ 3677174 w 7467600"/>
              <a:gd name="connsiteY397" fmla="*/ 5636351 h 6858000"/>
              <a:gd name="connsiteX398" fmla="*/ 3698819 w 7467600"/>
              <a:gd name="connsiteY398" fmla="*/ 5560503 h 6858000"/>
              <a:gd name="connsiteX399" fmla="*/ 3702094 w 7467600"/>
              <a:gd name="connsiteY399" fmla="*/ 5549194 h 6858000"/>
              <a:gd name="connsiteX400" fmla="*/ 3398355 w 7467600"/>
              <a:gd name="connsiteY400" fmla="*/ 6094603 h 6858000"/>
              <a:gd name="connsiteX401" fmla="*/ 3193941 w 7467600"/>
              <a:gd name="connsiteY401" fmla="*/ 6798775 h 6858000"/>
              <a:gd name="connsiteX402" fmla="*/ 3184140 w 7467600"/>
              <a:gd name="connsiteY402" fmla="*/ 6858000 h 6858000"/>
              <a:gd name="connsiteX403" fmla="*/ 3099978 w 7467600"/>
              <a:gd name="connsiteY403" fmla="*/ 6858000 h 6858000"/>
              <a:gd name="connsiteX404" fmla="*/ 3101556 w 7467600"/>
              <a:gd name="connsiteY404" fmla="*/ 6843337 h 6858000"/>
              <a:gd name="connsiteX405" fmla="*/ 3370162 w 7467600"/>
              <a:gd name="connsiteY405" fmla="*/ 5785550 h 6858000"/>
              <a:gd name="connsiteX406" fmla="*/ 3746477 w 7467600"/>
              <a:gd name="connsiteY406" fmla="*/ 5377889 h 6858000"/>
              <a:gd name="connsiteX407" fmla="*/ 3863399 w 7467600"/>
              <a:gd name="connsiteY407" fmla="*/ 5087257 h 6858000"/>
              <a:gd name="connsiteX408" fmla="*/ 3968712 w 7467600"/>
              <a:gd name="connsiteY408" fmla="*/ 4913989 h 6858000"/>
              <a:gd name="connsiteX409" fmla="*/ 2792390 w 7467600"/>
              <a:gd name="connsiteY409" fmla="*/ 5382974 h 6858000"/>
              <a:gd name="connsiteX410" fmla="*/ 2714982 w 7467600"/>
              <a:gd name="connsiteY410" fmla="*/ 5427051 h 6858000"/>
              <a:gd name="connsiteX411" fmla="*/ 2813361 w 7467600"/>
              <a:gd name="connsiteY411" fmla="*/ 6023912 h 6858000"/>
              <a:gd name="connsiteX412" fmla="*/ 2688430 w 7467600"/>
              <a:gd name="connsiteY412" fmla="*/ 6801564 h 6858000"/>
              <a:gd name="connsiteX413" fmla="*/ 2629626 w 7467600"/>
              <a:gd name="connsiteY413" fmla="*/ 6763394 h 6858000"/>
              <a:gd name="connsiteX414" fmla="*/ 2565328 w 7467600"/>
              <a:gd name="connsiteY414" fmla="*/ 5516399 h 6858000"/>
              <a:gd name="connsiteX415" fmla="*/ 1922999 w 7467600"/>
              <a:gd name="connsiteY415" fmla="*/ 5980343 h 6858000"/>
              <a:gd name="connsiteX416" fmla="*/ 1950261 w 7467600"/>
              <a:gd name="connsiteY416" fmla="*/ 6405858 h 6858000"/>
              <a:gd name="connsiteX417" fmla="*/ 2365554 w 7467600"/>
              <a:gd name="connsiteY417" fmla="*/ 6759107 h 6858000"/>
              <a:gd name="connsiteX418" fmla="*/ 2424142 w 7467600"/>
              <a:gd name="connsiteY418" fmla="*/ 6858000 h 6858000"/>
              <a:gd name="connsiteX419" fmla="*/ 2395994 w 7467600"/>
              <a:gd name="connsiteY419" fmla="*/ 6858000 h 6858000"/>
              <a:gd name="connsiteX420" fmla="*/ 2392863 w 7467600"/>
              <a:gd name="connsiteY420" fmla="*/ 6852964 h 6858000"/>
              <a:gd name="connsiteX421" fmla="*/ 2017589 w 7467600"/>
              <a:gd name="connsiteY421" fmla="*/ 6493982 h 6858000"/>
              <a:gd name="connsiteX422" fmla="*/ 2147336 w 7467600"/>
              <a:gd name="connsiteY422" fmla="*/ 6594052 h 6858000"/>
              <a:gd name="connsiteX423" fmla="*/ 2207047 w 7467600"/>
              <a:gd name="connsiteY423" fmla="*/ 6654540 h 6858000"/>
              <a:gd name="connsiteX424" fmla="*/ 2299106 w 7467600"/>
              <a:gd name="connsiteY424" fmla="*/ 6778931 h 6858000"/>
              <a:gd name="connsiteX425" fmla="*/ 2314430 w 7467600"/>
              <a:gd name="connsiteY425" fmla="*/ 6801144 h 6858000"/>
              <a:gd name="connsiteX426" fmla="*/ 2352406 w 7467600"/>
              <a:gd name="connsiteY426" fmla="*/ 6858000 h 6858000"/>
              <a:gd name="connsiteX427" fmla="*/ 2314492 w 7467600"/>
              <a:gd name="connsiteY427" fmla="*/ 6858000 h 6858000"/>
              <a:gd name="connsiteX428" fmla="*/ 2288095 w 7467600"/>
              <a:gd name="connsiteY428" fmla="*/ 6818030 h 6858000"/>
              <a:gd name="connsiteX429" fmla="*/ 2272768 w 7467600"/>
              <a:gd name="connsiteY429" fmla="*/ 6795822 h 6858000"/>
              <a:gd name="connsiteX430" fmla="*/ 2182715 w 7467600"/>
              <a:gd name="connsiteY430" fmla="*/ 6675071 h 6858000"/>
              <a:gd name="connsiteX431" fmla="*/ 2032061 w 7467600"/>
              <a:gd name="connsiteY431" fmla="*/ 6541380 h 6858000"/>
              <a:gd name="connsiteX432" fmla="*/ 2257220 w 7467600"/>
              <a:gd name="connsiteY432" fmla="*/ 6826257 h 6858000"/>
              <a:gd name="connsiteX433" fmla="*/ 2281324 w 7467600"/>
              <a:gd name="connsiteY433" fmla="*/ 6858000 h 6858000"/>
              <a:gd name="connsiteX434" fmla="*/ 2242860 w 7467600"/>
              <a:gd name="connsiteY434" fmla="*/ 6858000 h 6858000"/>
              <a:gd name="connsiteX435" fmla="*/ 2232818 w 7467600"/>
              <a:gd name="connsiteY435" fmla="*/ 6844926 h 6858000"/>
              <a:gd name="connsiteX436" fmla="*/ 1990172 w 7467600"/>
              <a:gd name="connsiteY436" fmla="*/ 6542121 h 6858000"/>
              <a:gd name="connsiteX437" fmla="*/ 2124090 w 7467600"/>
              <a:gd name="connsiteY437" fmla="*/ 6761017 h 6858000"/>
              <a:gd name="connsiteX438" fmla="*/ 2200380 w 7467600"/>
              <a:gd name="connsiteY438" fmla="*/ 6858000 h 6858000"/>
              <a:gd name="connsiteX439" fmla="*/ 2147507 w 7467600"/>
              <a:gd name="connsiteY439" fmla="*/ 6858000 h 6858000"/>
              <a:gd name="connsiteX440" fmla="*/ 2070668 w 7467600"/>
              <a:gd name="connsiteY440" fmla="*/ 6761520 h 6858000"/>
              <a:gd name="connsiteX441" fmla="*/ 1975142 w 7467600"/>
              <a:gd name="connsiteY441" fmla="*/ 6585570 h 6858000"/>
              <a:gd name="connsiteX442" fmla="*/ 2050035 w 7467600"/>
              <a:gd name="connsiteY442" fmla="*/ 6813345 h 6858000"/>
              <a:gd name="connsiteX443" fmla="*/ 2063025 w 7467600"/>
              <a:gd name="connsiteY443" fmla="*/ 6858000 h 6858000"/>
              <a:gd name="connsiteX444" fmla="*/ 2021675 w 7467600"/>
              <a:gd name="connsiteY444" fmla="*/ 6858000 h 6858000"/>
              <a:gd name="connsiteX445" fmla="*/ 2019308 w 7467600"/>
              <a:gd name="connsiteY445" fmla="*/ 6847118 h 6858000"/>
              <a:gd name="connsiteX446" fmla="*/ 1938835 w 7467600"/>
              <a:gd name="connsiteY446" fmla="*/ 6551160 h 6858000"/>
              <a:gd name="connsiteX447" fmla="*/ 1953230 w 7467600"/>
              <a:gd name="connsiteY447" fmla="*/ 6759699 h 6858000"/>
              <a:gd name="connsiteX448" fmla="*/ 1956763 w 7467600"/>
              <a:gd name="connsiteY448" fmla="*/ 6778191 h 6858000"/>
              <a:gd name="connsiteX449" fmla="*/ 1967925 w 7467600"/>
              <a:gd name="connsiteY449" fmla="*/ 6858000 h 6858000"/>
              <a:gd name="connsiteX450" fmla="*/ 1936622 w 7467600"/>
              <a:gd name="connsiteY450" fmla="*/ 6858000 h 6858000"/>
              <a:gd name="connsiteX451" fmla="*/ 1926261 w 7467600"/>
              <a:gd name="connsiteY451" fmla="*/ 6784064 h 6858000"/>
              <a:gd name="connsiteX452" fmla="*/ 1922724 w 7467600"/>
              <a:gd name="connsiteY452" fmla="*/ 6765577 h 6858000"/>
              <a:gd name="connsiteX453" fmla="*/ 1904650 w 7467600"/>
              <a:gd name="connsiteY453" fmla="*/ 6639616 h 6858000"/>
              <a:gd name="connsiteX454" fmla="*/ 1885273 w 7467600"/>
              <a:gd name="connsiteY454" fmla="*/ 6858000 h 6858000"/>
              <a:gd name="connsiteX455" fmla="*/ 1854363 w 7467600"/>
              <a:gd name="connsiteY455" fmla="*/ 6858000 h 6858000"/>
              <a:gd name="connsiteX456" fmla="*/ 1880391 w 7467600"/>
              <a:gd name="connsiteY456" fmla="*/ 6603796 h 6858000"/>
              <a:gd name="connsiteX457" fmla="*/ 1818273 w 7467600"/>
              <a:gd name="connsiteY457" fmla="*/ 6715729 h 6858000"/>
              <a:gd name="connsiteX458" fmla="*/ 1794691 w 7467600"/>
              <a:gd name="connsiteY458" fmla="*/ 6843239 h 6858000"/>
              <a:gd name="connsiteX459" fmla="*/ 1794914 w 7467600"/>
              <a:gd name="connsiteY459" fmla="*/ 6858000 h 6858000"/>
              <a:gd name="connsiteX460" fmla="*/ 1746128 w 7467600"/>
              <a:gd name="connsiteY460" fmla="*/ 6858000 h 6858000"/>
              <a:gd name="connsiteX461" fmla="*/ 1753934 w 7467600"/>
              <a:gd name="connsiteY461" fmla="*/ 6724796 h 6858000"/>
              <a:gd name="connsiteX462" fmla="*/ 1792053 w 7467600"/>
              <a:gd name="connsiteY462" fmla="*/ 6572396 h 6858000"/>
              <a:gd name="connsiteX463" fmla="*/ 1862248 w 7467600"/>
              <a:gd name="connsiteY463" fmla="*/ 6266397 h 6858000"/>
              <a:gd name="connsiteX464" fmla="*/ 1862250 w 7467600"/>
              <a:gd name="connsiteY464" fmla="*/ 6033531 h 6858000"/>
              <a:gd name="connsiteX465" fmla="*/ 1211999 w 7467600"/>
              <a:gd name="connsiteY465" fmla="*/ 6683610 h 6858000"/>
              <a:gd name="connsiteX466" fmla="*/ 1213266 w 7467600"/>
              <a:gd name="connsiteY466" fmla="*/ 6691947 h 6858000"/>
              <a:gd name="connsiteX467" fmla="*/ 1203370 w 7467600"/>
              <a:gd name="connsiteY467" fmla="*/ 6850676 h 6858000"/>
              <a:gd name="connsiteX468" fmla="*/ 1203671 w 7467600"/>
              <a:gd name="connsiteY468" fmla="*/ 6858000 h 6858000"/>
              <a:gd name="connsiteX469" fmla="*/ 1143180 w 7467600"/>
              <a:gd name="connsiteY469" fmla="*/ 6858000 h 6858000"/>
              <a:gd name="connsiteX470" fmla="*/ 1142176 w 7467600"/>
              <a:gd name="connsiteY470" fmla="*/ 6766045 h 6858000"/>
              <a:gd name="connsiteX471" fmla="*/ 1067484 w 7467600"/>
              <a:gd name="connsiteY471" fmla="*/ 6858000 h 6858000"/>
              <a:gd name="connsiteX472" fmla="*/ 953928 w 7467600"/>
              <a:gd name="connsiteY472" fmla="*/ 6858000 h 6858000"/>
              <a:gd name="connsiteX473" fmla="*/ 959715 w 7467600"/>
              <a:gd name="connsiteY473" fmla="*/ 6850185 h 6858000"/>
              <a:gd name="connsiteX474" fmla="*/ 1483788 w 7467600"/>
              <a:gd name="connsiteY474" fmla="*/ 6259174 h 6858000"/>
              <a:gd name="connsiteX475" fmla="*/ 1100671 w 7467600"/>
              <a:gd name="connsiteY475" fmla="*/ 6252137 h 6858000"/>
              <a:gd name="connsiteX476" fmla="*/ 1090144 w 7467600"/>
              <a:gd name="connsiteY476" fmla="*/ 6256748 h 6858000"/>
              <a:gd name="connsiteX477" fmla="*/ 1095872 w 7467600"/>
              <a:gd name="connsiteY477" fmla="*/ 6271892 h 6858000"/>
              <a:gd name="connsiteX478" fmla="*/ 262785 w 7467600"/>
              <a:gd name="connsiteY478" fmla="*/ 6845450 h 6858000"/>
              <a:gd name="connsiteX479" fmla="*/ 209968 w 7467600"/>
              <a:gd name="connsiteY479" fmla="*/ 6770713 h 6858000"/>
              <a:gd name="connsiteX480" fmla="*/ 873460 w 7467600"/>
              <a:gd name="connsiteY480" fmla="*/ 6253768 h 6858000"/>
              <a:gd name="connsiteX481" fmla="*/ 192686 w 7467600"/>
              <a:gd name="connsiteY481" fmla="*/ 5849257 h 6858000"/>
              <a:gd name="connsiteX482" fmla="*/ 4696 w 7467600"/>
              <a:gd name="connsiteY482" fmla="*/ 5697668 h 6858000"/>
              <a:gd name="connsiteX483" fmla="*/ 0 w 7467600"/>
              <a:gd name="connsiteY483" fmla="*/ 5689984 h 6858000"/>
              <a:gd name="connsiteX484" fmla="*/ 0 w 7467600"/>
              <a:gd name="connsiteY484" fmla="*/ 5513472 h 6858000"/>
              <a:gd name="connsiteX485" fmla="*/ 174101 w 7467600"/>
              <a:gd name="connsiteY485" fmla="*/ 5620277 h 6858000"/>
              <a:gd name="connsiteX486" fmla="*/ 891800 w 7467600"/>
              <a:gd name="connsiteY486" fmla="*/ 6036935 h 6858000"/>
              <a:gd name="connsiteX487" fmla="*/ 1072219 w 7467600"/>
              <a:gd name="connsiteY487" fmla="*/ 6169443 h 6858000"/>
              <a:gd name="connsiteX488" fmla="*/ 1074117 w 7467600"/>
              <a:gd name="connsiteY488" fmla="*/ 6170301 h 6858000"/>
              <a:gd name="connsiteX489" fmla="*/ 1083114 w 7467600"/>
              <a:gd name="connsiteY489" fmla="*/ 6174131 h 6858000"/>
              <a:gd name="connsiteX490" fmla="*/ 1543010 w 7467600"/>
              <a:gd name="connsiteY490" fmla="*/ 6191140 h 6858000"/>
              <a:gd name="connsiteX491" fmla="*/ 1551080 w 7467600"/>
              <a:gd name="connsiteY491" fmla="*/ 6195006 h 6858000"/>
              <a:gd name="connsiteX492" fmla="*/ 2345443 w 7467600"/>
              <a:gd name="connsiteY492" fmla="*/ 5549882 h 6858000"/>
              <a:gd name="connsiteX493" fmla="*/ 1721499 w 7467600"/>
              <a:gd name="connsiteY493" fmla="*/ 5599969 h 6858000"/>
              <a:gd name="connsiteX494" fmla="*/ 767716 w 7467600"/>
              <a:gd name="connsiteY494" fmla="*/ 5472768 h 6858000"/>
              <a:gd name="connsiteX495" fmla="*/ 722147 w 7467600"/>
              <a:gd name="connsiteY495" fmla="*/ 5393091 h 6858000"/>
              <a:gd name="connsiteX496" fmla="*/ 1485552 w 7467600"/>
              <a:gd name="connsiteY496" fmla="*/ 5313202 h 6858000"/>
              <a:gd name="connsiteX497" fmla="*/ 2143004 w 7467600"/>
              <a:gd name="connsiteY497" fmla="*/ 5402420 h 6858000"/>
              <a:gd name="connsiteX498" fmla="*/ 1933391 w 7467600"/>
              <a:gd name="connsiteY498" fmla="*/ 5156971 h 6858000"/>
              <a:gd name="connsiteX499" fmla="*/ 1827118 w 7467600"/>
              <a:gd name="connsiteY499" fmla="*/ 4968410 h 6858000"/>
              <a:gd name="connsiteX500" fmla="*/ 1837349 w 7467600"/>
              <a:gd name="connsiteY500" fmla="*/ 4956357 h 6858000"/>
              <a:gd name="connsiteX501" fmla="*/ 2162835 w 7467600"/>
              <a:gd name="connsiteY501" fmla="*/ 5187853 h 6858000"/>
              <a:gd name="connsiteX502" fmla="*/ 2257167 w 7467600"/>
              <a:gd name="connsiteY502" fmla="*/ 5462123 h 6858000"/>
              <a:gd name="connsiteX503" fmla="*/ 2261598 w 7467600"/>
              <a:gd name="connsiteY503" fmla="*/ 5467998 h 6858000"/>
              <a:gd name="connsiteX504" fmla="*/ 2437177 w 7467600"/>
              <a:gd name="connsiteY504" fmla="*/ 5479608 h 6858000"/>
              <a:gd name="connsiteX505" fmla="*/ 2445247 w 7467600"/>
              <a:gd name="connsiteY505" fmla="*/ 5483476 h 6858000"/>
              <a:gd name="connsiteX506" fmla="*/ 2743626 w 7467600"/>
              <a:gd name="connsiteY506" fmla="*/ 5304819 h 6858000"/>
              <a:gd name="connsiteX507" fmla="*/ 3048102 w 7467600"/>
              <a:gd name="connsiteY507" fmla="*/ 5150595 h 6858000"/>
              <a:gd name="connsiteX508" fmla="*/ 1799414 w 7467600"/>
              <a:gd name="connsiteY508" fmla="*/ 4694732 h 6858000"/>
              <a:gd name="connsiteX509" fmla="*/ 1771735 w 7467600"/>
              <a:gd name="connsiteY509" fmla="*/ 4619929 h 6858000"/>
              <a:gd name="connsiteX510" fmla="*/ 3104273 w 7467600"/>
              <a:gd name="connsiteY510" fmla="*/ 5076159 h 6858000"/>
              <a:gd name="connsiteX511" fmla="*/ 3113245 w 7467600"/>
              <a:gd name="connsiteY511" fmla="*/ 5090705 h 6858000"/>
              <a:gd name="connsiteX512" fmla="*/ 3126294 w 7467600"/>
              <a:gd name="connsiteY512" fmla="*/ 5114400 h 6858000"/>
              <a:gd name="connsiteX513" fmla="*/ 3937433 w 7467600"/>
              <a:gd name="connsiteY513" fmla="*/ 4830473 h 6858000"/>
              <a:gd name="connsiteX514" fmla="*/ 3590475 w 7467600"/>
              <a:gd name="connsiteY514" fmla="*/ 4597974 h 6858000"/>
              <a:gd name="connsiteX515" fmla="*/ 3100264 w 7467600"/>
              <a:gd name="connsiteY515" fmla="*/ 4579845 h 6858000"/>
              <a:gd name="connsiteX516" fmla="*/ 2183576 w 7467600"/>
              <a:gd name="connsiteY516" fmla="*/ 4227150 h 6858000"/>
              <a:gd name="connsiteX517" fmla="*/ 2151029 w 7467600"/>
              <a:gd name="connsiteY517" fmla="*/ 4146947 h 6858000"/>
              <a:gd name="connsiteX518" fmla="*/ 3563434 w 7467600"/>
              <a:gd name="connsiteY518" fmla="*/ 4469115 h 6858000"/>
              <a:gd name="connsiteX519" fmla="*/ 3177952 w 7467600"/>
              <a:gd name="connsiteY519" fmla="*/ 3657386 h 6858000"/>
              <a:gd name="connsiteX520" fmla="*/ 3189263 w 7467600"/>
              <a:gd name="connsiteY520" fmla="*/ 3625726 h 6858000"/>
              <a:gd name="connsiteX521" fmla="*/ 3560912 w 7467600"/>
              <a:gd name="connsiteY521" fmla="*/ 4079863 h 6858000"/>
              <a:gd name="connsiteX522" fmla="*/ 3626636 w 7467600"/>
              <a:gd name="connsiteY522" fmla="*/ 4512230 h 6858000"/>
              <a:gd name="connsiteX523" fmla="*/ 3653088 w 7467600"/>
              <a:gd name="connsiteY523" fmla="*/ 4521417 h 6858000"/>
              <a:gd name="connsiteX524" fmla="*/ 3988128 w 7467600"/>
              <a:gd name="connsiteY524" fmla="*/ 4817267 h 6858000"/>
              <a:gd name="connsiteX525" fmla="*/ 4830582 w 7467600"/>
              <a:gd name="connsiteY525" fmla="*/ 4676000 h 6858000"/>
              <a:gd name="connsiteX526" fmla="*/ 4830100 w 7467600"/>
              <a:gd name="connsiteY526" fmla="*/ 4675554 h 6858000"/>
              <a:gd name="connsiteX527" fmla="*/ 4036318 w 7467600"/>
              <a:gd name="connsiteY527" fmla="*/ 4147013 h 6858000"/>
              <a:gd name="connsiteX528" fmla="*/ 3432098 w 7467600"/>
              <a:gd name="connsiteY528" fmla="*/ 3537312 h 6858000"/>
              <a:gd name="connsiteX529" fmla="*/ 3446761 w 7467600"/>
              <a:gd name="connsiteY529" fmla="*/ 3461278 h 6858000"/>
              <a:gd name="connsiteX530" fmla="*/ 4419733 w 7467600"/>
              <a:gd name="connsiteY530" fmla="*/ 3963555 h 6858000"/>
              <a:gd name="connsiteX531" fmla="*/ 4781371 w 7467600"/>
              <a:gd name="connsiteY531" fmla="*/ 4458604 h 6858000"/>
              <a:gd name="connsiteX532" fmla="*/ 4780440 w 7467600"/>
              <a:gd name="connsiteY532" fmla="*/ 4470290 h 6858000"/>
              <a:gd name="connsiteX533" fmla="*/ 4898954 w 7467600"/>
              <a:gd name="connsiteY533" fmla="*/ 4662092 h 6858000"/>
              <a:gd name="connsiteX534" fmla="*/ 4900699 w 7467600"/>
              <a:gd name="connsiteY534" fmla="*/ 4670867 h 6858000"/>
              <a:gd name="connsiteX535" fmla="*/ 5714511 w 7467600"/>
              <a:gd name="connsiteY535" fmla="*/ 4663483 h 6858000"/>
              <a:gd name="connsiteX536" fmla="*/ 5464793 w 7467600"/>
              <a:gd name="connsiteY536" fmla="*/ 4393556 h 6858000"/>
              <a:gd name="connsiteX537" fmla="*/ 5461897 w 7467600"/>
              <a:gd name="connsiteY537" fmla="*/ 4390879 h 6858000"/>
              <a:gd name="connsiteX538" fmla="*/ 4294126 w 7467600"/>
              <a:gd name="connsiteY538" fmla="*/ 3303048 h 6858000"/>
              <a:gd name="connsiteX539" fmla="*/ 4305321 w 7467600"/>
              <a:gd name="connsiteY539" fmla="*/ 3256953 h 6858000"/>
              <a:gd name="connsiteX540" fmla="*/ 4949299 w 7467600"/>
              <a:gd name="connsiteY540" fmla="*/ 3766336 h 6858000"/>
              <a:gd name="connsiteX541" fmla="*/ 5291452 w 7467600"/>
              <a:gd name="connsiteY541" fmla="*/ 4076801 h 6858000"/>
              <a:gd name="connsiteX542" fmla="*/ 5434998 w 7467600"/>
              <a:gd name="connsiteY542" fmla="*/ 4254100 h 6858000"/>
              <a:gd name="connsiteX543" fmla="*/ 5351015 w 7467600"/>
              <a:gd name="connsiteY543" fmla="*/ 3760989 h 6858000"/>
              <a:gd name="connsiteX544" fmla="*/ 5413780 w 7467600"/>
              <a:gd name="connsiteY544" fmla="*/ 2966265 h 6858000"/>
              <a:gd name="connsiteX545" fmla="*/ 5425627 w 7467600"/>
              <a:gd name="connsiteY545" fmla="*/ 2954192 h 6858000"/>
              <a:gd name="connsiteX546" fmla="*/ 6604735 w 7467600"/>
              <a:gd name="connsiteY546" fmla="*/ 2041381 h 6858000"/>
              <a:gd name="connsiteX547" fmla="*/ 7204487 w 7467600"/>
              <a:gd name="connsiteY547" fmla="*/ 2742112 h 6858000"/>
              <a:gd name="connsiteX548" fmla="*/ 7131592 w 7467600"/>
              <a:gd name="connsiteY548" fmla="*/ 2672096 h 6858000"/>
              <a:gd name="connsiteX549" fmla="*/ 6996344 w 7467600"/>
              <a:gd name="connsiteY549" fmla="*/ 2518310 h 6858000"/>
              <a:gd name="connsiteX550" fmla="*/ 6735495 w 7467600"/>
              <a:gd name="connsiteY550" fmla="*/ 2196890 h 6858000"/>
              <a:gd name="connsiteX551" fmla="*/ 6721901 w 7467600"/>
              <a:gd name="connsiteY551" fmla="*/ 2179274 h 6858000"/>
              <a:gd name="connsiteX552" fmla="*/ 6604735 w 7467600"/>
              <a:gd name="connsiteY552" fmla="*/ 2041381 h 6858000"/>
              <a:gd name="connsiteX553" fmla="*/ 6591670 w 7467600"/>
              <a:gd name="connsiteY553" fmla="*/ 1988277 h 6858000"/>
              <a:gd name="connsiteX554" fmla="*/ 6747349 w 7467600"/>
              <a:gd name="connsiteY554" fmla="*/ 2160069 h 6858000"/>
              <a:gd name="connsiteX555" fmla="*/ 6760943 w 7467600"/>
              <a:gd name="connsiteY555" fmla="*/ 2177686 h 6858000"/>
              <a:gd name="connsiteX556" fmla="*/ 7021065 w 7467600"/>
              <a:gd name="connsiteY556" fmla="*/ 2498102 h 6858000"/>
              <a:gd name="connsiteX557" fmla="*/ 7155223 w 7467600"/>
              <a:gd name="connsiteY557" fmla="*/ 2650386 h 6858000"/>
              <a:gd name="connsiteX558" fmla="*/ 7203167 w 7467600"/>
              <a:gd name="connsiteY558" fmla="*/ 2697288 h 6858000"/>
              <a:gd name="connsiteX559" fmla="*/ 6937703 w 7467600"/>
              <a:gd name="connsiteY559" fmla="*/ 2321981 h 6858000"/>
              <a:gd name="connsiteX560" fmla="*/ 6591670 w 7467600"/>
              <a:gd name="connsiteY560" fmla="*/ 1988277 h 6858000"/>
              <a:gd name="connsiteX561" fmla="*/ 5798671 w 7467600"/>
              <a:gd name="connsiteY561" fmla="*/ 1981601 h 6858000"/>
              <a:gd name="connsiteX562" fmla="*/ 5754709 w 7467600"/>
              <a:gd name="connsiteY562" fmla="*/ 2071454 h 6858000"/>
              <a:gd name="connsiteX563" fmla="*/ 5763044 w 7467600"/>
              <a:gd name="connsiteY563" fmla="*/ 2842206 h 6858000"/>
              <a:gd name="connsiteX564" fmla="*/ 5764974 w 7467600"/>
              <a:gd name="connsiteY564" fmla="*/ 2799609 h 6858000"/>
              <a:gd name="connsiteX565" fmla="*/ 5767665 w 7467600"/>
              <a:gd name="connsiteY565" fmla="*/ 2666409 h 6858000"/>
              <a:gd name="connsiteX566" fmla="*/ 5763055 w 7467600"/>
              <a:gd name="connsiteY566" fmla="*/ 2579705 h 6858000"/>
              <a:gd name="connsiteX567" fmla="*/ 5758079 w 7467600"/>
              <a:gd name="connsiteY567" fmla="*/ 2492508 h 6858000"/>
              <a:gd name="connsiteX568" fmla="*/ 5779325 w 7467600"/>
              <a:gd name="connsiteY568" fmla="*/ 2197069 h 6858000"/>
              <a:gd name="connsiteX569" fmla="*/ 5798671 w 7467600"/>
              <a:gd name="connsiteY569" fmla="*/ 1981601 h 6858000"/>
              <a:gd name="connsiteX570" fmla="*/ 5829202 w 7467600"/>
              <a:gd name="connsiteY570" fmla="*/ 1971679 h 6858000"/>
              <a:gd name="connsiteX571" fmla="*/ 5809558 w 7467600"/>
              <a:gd name="connsiteY571" fmla="*/ 2198043 h 6858000"/>
              <a:gd name="connsiteX572" fmla="*/ 5788653 w 7467600"/>
              <a:gd name="connsiteY572" fmla="*/ 2489430 h 6858000"/>
              <a:gd name="connsiteX573" fmla="*/ 5793439 w 7467600"/>
              <a:gd name="connsiteY573" fmla="*/ 2575235 h 6858000"/>
              <a:gd name="connsiteX574" fmla="*/ 5796837 w 7467600"/>
              <a:gd name="connsiteY574" fmla="*/ 2637633 h 6858000"/>
              <a:gd name="connsiteX575" fmla="*/ 5818614 w 7467600"/>
              <a:gd name="connsiteY575" fmla="*/ 2473055 h 6858000"/>
              <a:gd name="connsiteX576" fmla="*/ 5829202 w 7467600"/>
              <a:gd name="connsiteY576" fmla="*/ 1971679 h 6858000"/>
              <a:gd name="connsiteX577" fmla="*/ 5911389 w 7467600"/>
              <a:gd name="connsiteY577" fmla="*/ 1898371 h 6858000"/>
              <a:gd name="connsiteX578" fmla="*/ 6237627 w 7467600"/>
              <a:gd name="connsiteY578" fmla="*/ 2231921 h 6858000"/>
              <a:gd name="connsiteX579" fmla="*/ 5911389 w 7467600"/>
              <a:gd name="connsiteY579" fmla="*/ 1898371 h 6858000"/>
              <a:gd name="connsiteX580" fmla="*/ 6944437 w 7467600"/>
              <a:gd name="connsiteY580" fmla="*/ 1575402 h 6858000"/>
              <a:gd name="connsiteX581" fmla="*/ 6304730 w 7467600"/>
              <a:gd name="connsiteY581" fmla="*/ 1766654 h 6858000"/>
              <a:gd name="connsiteX582" fmla="*/ 6944437 w 7467600"/>
              <a:gd name="connsiteY582" fmla="*/ 1575402 h 6858000"/>
              <a:gd name="connsiteX583" fmla="*/ 7019523 w 7467600"/>
              <a:gd name="connsiteY583" fmla="*/ 1519450 h 6858000"/>
              <a:gd name="connsiteX584" fmla="*/ 6298091 w 7467600"/>
              <a:gd name="connsiteY584" fmla="*/ 1737122 h 6858000"/>
              <a:gd name="connsiteX585" fmla="*/ 7019523 w 7467600"/>
              <a:gd name="connsiteY585" fmla="*/ 1519450 h 6858000"/>
              <a:gd name="connsiteX586" fmla="*/ 2399523 w 7467600"/>
              <a:gd name="connsiteY586" fmla="*/ 1428234 h 6858000"/>
              <a:gd name="connsiteX587" fmla="*/ 2224982 w 7467600"/>
              <a:gd name="connsiteY587" fmla="*/ 1826201 h 6858000"/>
              <a:gd name="connsiteX588" fmla="*/ 2096099 w 7467600"/>
              <a:gd name="connsiteY588" fmla="*/ 2345900 h 6858000"/>
              <a:gd name="connsiteX589" fmla="*/ 2283317 w 7467600"/>
              <a:gd name="connsiteY589" fmla="*/ 1796925 h 6858000"/>
              <a:gd name="connsiteX590" fmla="*/ 2399523 w 7467600"/>
              <a:gd name="connsiteY590" fmla="*/ 1428234 h 6858000"/>
              <a:gd name="connsiteX591" fmla="*/ 2448558 w 7467600"/>
              <a:gd name="connsiteY591" fmla="*/ 1373435 h 6858000"/>
              <a:gd name="connsiteX592" fmla="*/ 2312521 w 7467600"/>
              <a:gd name="connsiteY592" fmla="*/ 1806140 h 6858000"/>
              <a:gd name="connsiteX593" fmla="*/ 2127533 w 7467600"/>
              <a:gd name="connsiteY593" fmla="*/ 2348380 h 6858000"/>
              <a:gd name="connsiteX594" fmla="*/ 2358080 w 7467600"/>
              <a:gd name="connsiteY594" fmla="*/ 1866134 h 6858000"/>
              <a:gd name="connsiteX595" fmla="*/ 2407436 w 7467600"/>
              <a:gd name="connsiteY595" fmla="*/ 1651070 h 6858000"/>
              <a:gd name="connsiteX596" fmla="*/ 2448558 w 7467600"/>
              <a:gd name="connsiteY596" fmla="*/ 1373435 h 6858000"/>
              <a:gd name="connsiteX597" fmla="*/ 278707 w 7467600"/>
              <a:gd name="connsiteY597" fmla="*/ 1352270 h 6858000"/>
              <a:gd name="connsiteX598" fmla="*/ 321570 w 7467600"/>
              <a:gd name="connsiteY598" fmla="*/ 1861610 h 6858000"/>
              <a:gd name="connsiteX599" fmla="*/ 294281 w 7467600"/>
              <a:gd name="connsiteY599" fmla="*/ 1440658 h 6858000"/>
              <a:gd name="connsiteX600" fmla="*/ 278707 w 7467600"/>
              <a:gd name="connsiteY600" fmla="*/ 1352270 h 6858000"/>
              <a:gd name="connsiteX601" fmla="*/ 1423821 w 7467600"/>
              <a:gd name="connsiteY601" fmla="*/ 1351958 h 6858000"/>
              <a:gd name="connsiteX602" fmla="*/ 1638521 w 7467600"/>
              <a:gd name="connsiteY602" fmla="*/ 1908470 h 6858000"/>
              <a:gd name="connsiteX603" fmla="*/ 1754199 w 7467600"/>
              <a:gd name="connsiteY603" fmla="*/ 2149284 h 6858000"/>
              <a:gd name="connsiteX604" fmla="*/ 1908359 w 7467600"/>
              <a:gd name="connsiteY604" fmla="*/ 2364988 h 6858000"/>
              <a:gd name="connsiteX605" fmla="*/ 1647661 w 7467600"/>
              <a:gd name="connsiteY605" fmla="*/ 1825945 h 6858000"/>
              <a:gd name="connsiteX606" fmla="*/ 1423821 w 7467600"/>
              <a:gd name="connsiteY606" fmla="*/ 1351958 h 6858000"/>
              <a:gd name="connsiteX607" fmla="*/ 1431890 w 7467600"/>
              <a:gd name="connsiteY607" fmla="*/ 1306475 h 6858000"/>
              <a:gd name="connsiteX608" fmla="*/ 1507597 w 7467600"/>
              <a:gd name="connsiteY608" fmla="*/ 1446132 h 6858000"/>
              <a:gd name="connsiteX609" fmla="*/ 1674586 w 7467600"/>
              <a:gd name="connsiteY609" fmla="*/ 1813832 h 6858000"/>
              <a:gd name="connsiteX610" fmla="*/ 1815950 w 7467600"/>
              <a:gd name="connsiteY610" fmla="*/ 2128564 h 6858000"/>
              <a:gd name="connsiteX611" fmla="*/ 1984242 w 7467600"/>
              <a:gd name="connsiteY611" fmla="*/ 2430829 h 6858000"/>
              <a:gd name="connsiteX612" fmla="*/ 2014023 w 7467600"/>
              <a:gd name="connsiteY612" fmla="*/ 2450995 h 6858000"/>
              <a:gd name="connsiteX613" fmla="*/ 1747337 w 7467600"/>
              <a:gd name="connsiteY613" fmla="*/ 1855264 h 6858000"/>
              <a:gd name="connsiteX614" fmla="*/ 1533749 w 7467600"/>
              <a:gd name="connsiteY614" fmla="*/ 1478656 h 6858000"/>
              <a:gd name="connsiteX615" fmla="*/ 1431890 w 7467600"/>
              <a:gd name="connsiteY615" fmla="*/ 1306475 h 6858000"/>
              <a:gd name="connsiteX616" fmla="*/ 5052692 w 7467600"/>
              <a:gd name="connsiteY616" fmla="*/ 1292994 h 6858000"/>
              <a:gd name="connsiteX617" fmla="*/ 5200661 w 7467600"/>
              <a:gd name="connsiteY617" fmla="*/ 1635186 h 6858000"/>
              <a:gd name="connsiteX618" fmla="*/ 5297138 w 7467600"/>
              <a:gd name="connsiteY618" fmla="*/ 1906351 h 6858000"/>
              <a:gd name="connsiteX619" fmla="*/ 5052692 w 7467600"/>
              <a:gd name="connsiteY619" fmla="*/ 1292994 h 6858000"/>
              <a:gd name="connsiteX620" fmla="*/ 5009948 w 7467600"/>
              <a:gd name="connsiteY620" fmla="*/ 1273619 h 6858000"/>
              <a:gd name="connsiteX621" fmla="*/ 5121777 w 7467600"/>
              <a:gd name="connsiteY621" fmla="*/ 1654213 h 6858000"/>
              <a:gd name="connsiteX622" fmla="*/ 5293545 w 7467600"/>
              <a:gd name="connsiteY622" fmla="*/ 2072247 h 6858000"/>
              <a:gd name="connsiteX623" fmla="*/ 5294042 w 7467600"/>
              <a:gd name="connsiteY623" fmla="*/ 2065019 h 6858000"/>
              <a:gd name="connsiteX624" fmla="*/ 5171936 w 7467600"/>
              <a:gd name="connsiteY624" fmla="*/ 1647613 h 6858000"/>
              <a:gd name="connsiteX625" fmla="*/ 5009948 w 7467600"/>
              <a:gd name="connsiteY625" fmla="*/ 1273619 h 6858000"/>
              <a:gd name="connsiteX626" fmla="*/ 655236 w 7467600"/>
              <a:gd name="connsiteY626" fmla="*/ 1268632 h 6858000"/>
              <a:gd name="connsiteX627" fmla="*/ 839521 w 7467600"/>
              <a:gd name="connsiteY627" fmla="*/ 1685315 h 6858000"/>
              <a:gd name="connsiteX628" fmla="*/ 1109416 w 7467600"/>
              <a:gd name="connsiteY628" fmla="*/ 2061663 h 6858000"/>
              <a:gd name="connsiteX629" fmla="*/ 1298300 w 7467600"/>
              <a:gd name="connsiteY629" fmla="*/ 2247742 h 6858000"/>
              <a:gd name="connsiteX630" fmla="*/ 1125871 w 7467600"/>
              <a:gd name="connsiteY630" fmla="*/ 1989513 h 6858000"/>
              <a:gd name="connsiteX631" fmla="*/ 981574 w 7467600"/>
              <a:gd name="connsiteY631" fmla="*/ 1783157 h 6858000"/>
              <a:gd name="connsiteX632" fmla="*/ 922198 w 7467600"/>
              <a:gd name="connsiteY632" fmla="*/ 1677437 h 6858000"/>
              <a:gd name="connsiteX633" fmla="*/ 869293 w 7467600"/>
              <a:gd name="connsiteY633" fmla="*/ 1583214 h 6858000"/>
              <a:gd name="connsiteX634" fmla="*/ 751431 w 7467600"/>
              <a:gd name="connsiteY634" fmla="*/ 1405731 h 6858000"/>
              <a:gd name="connsiteX635" fmla="*/ 655236 w 7467600"/>
              <a:gd name="connsiteY635" fmla="*/ 1268632 h 6858000"/>
              <a:gd name="connsiteX636" fmla="*/ 6516292 w 7467600"/>
              <a:gd name="connsiteY636" fmla="*/ 1263064 h 6858000"/>
              <a:gd name="connsiteX637" fmla="*/ 5736320 w 7467600"/>
              <a:gd name="connsiteY637" fmla="*/ 1501803 h 6858000"/>
              <a:gd name="connsiteX638" fmla="*/ 6516292 w 7467600"/>
              <a:gd name="connsiteY638" fmla="*/ 1263064 h 6858000"/>
              <a:gd name="connsiteX639" fmla="*/ 291466 w 7467600"/>
              <a:gd name="connsiteY639" fmla="*/ 1250369 h 6858000"/>
              <a:gd name="connsiteX640" fmla="*/ 323180 w 7467600"/>
              <a:gd name="connsiteY640" fmla="*/ 1435283 h 6858000"/>
              <a:gd name="connsiteX641" fmla="*/ 349381 w 7467600"/>
              <a:gd name="connsiteY641" fmla="*/ 1875041 h 6858000"/>
              <a:gd name="connsiteX642" fmla="*/ 374363 w 7467600"/>
              <a:gd name="connsiteY642" fmla="*/ 1506494 h 6858000"/>
              <a:gd name="connsiteX643" fmla="*/ 302168 w 7467600"/>
              <a:gd name="connsiteY643" fmla="*/ 1274495 h 6858000"/>
              <a:gd name="connsiteX644" fmla="*/ 291466 w 7467600"/>
              <a:gd name="connsiteY644" fmla="*/ 1250369 h 6858000"/>
              <a:gd name="connsiteX645" fmla="*/ 678222 w 7467600"/>
              <a:gd name="connsiteY645" fmla="*/ 1248670 h 6858000"/>
              <a:gd name="connsiteX646" fmla="*/ 775536 w 7467600"/>
              <a:gd name="connsiteY646" fmla="*/ 1388015 h 6858000"/>
              <a:gd name="connsiteX647" fmla="*/ 894529 w 7467600"/>
              <a:gd name="connsiteY647" fmla="*/ 1567739 h 6858000"/>
              <a:gd name="connsiteX648" fmla="*/ 948000 w 7467600"/>
              <a:gd name="connsiteY648" fmla="*/ 1663088 h 6858000"/>
              <a:gd name="connsiteX649" fmla="*/ 1006812 w 7467600"/>
              <a:gd name="connsiteY649" fmla="*/ 1767683 h 6858000"/>
              <a:gd name="connsiteX650" fmla="*/ 1149133 w 7467600"/>
              <a:gd name="connsiteY650" fmla="*/ 1971513 h 6858000"/>
              <a:gd name="connsiteX651" fmla="*/ 1333952 w 7467600"/>
              <a:gd name="connsiteY651" fmla="*/ 2251620 h 6858000"/>
              <a:gd name="connsiteX652" fmla="*/ 1337329 w 7467600"/>
              <a:gd name="connsiteY652" fmla="*/ 2258350 h 6858000"/>
              <a:gd name="connsiteX653" fmla="*/ 1014726 w 7467600"/>
              <a:gd name="connsiteY653" fmla="*/ 1615556 h 6858000"/>
              <a:gd name="connsiteX654" fmla="*/ 678222 w 7467600"/>
              <a:gd name="connsiteY654" fmla="*/ 1248670 h 6858000"/>
              <a:gd name="connsiteX655" fmla="*/ 6691602 w 7467600"/>
              <a:gd name="connsiteY655" fmla="*/ 1140573 h 6858000"/>
              <a:gd name="connsiteX656" fmla="*/ 6571100 w 7467600"/>
              <a:gd name="connsiteY656" fmla="*/ 1183662 h 6858000"/>
              <a:gd name="connsiteX657" fmla="*/ 6241687 w 7467600"/>
              <a:gd name="connsiteY657" fmla="*/ 1257600 h 6858000"/>
              <a:gd name="connsiteX658" fmla="*/ 5693009 w 7467600"/>
              <a:gd name="connsiteY658" fmla="*/ 1478256 h 6858000"/>
              <a:gd name="connsiteX659" fmla="*/ 6548420 w 7467600"/>
              <a:gd name="connsiteY659" fmla="*/ 1214599 h 6858000"/>
              <a:gd name="connsiteX660" fmla="*/ 6605473 w 7467600"/>
              <a:gd name="connsiteY660" fmla="*/ 1184686 h 6858000"/>
              <a:gd name="connsiteX661" fmla="*/ 6691602 w 7467600"/>
              <a:gd name="connsiteY661" fmla="*/ 1140573 h 6858000"/>
              <a:gd name="connsiteX662" fmla="*/ 4002475 w 7467600"/>
              <a:gd name="connsiteY662" fmla="*/ 1037802 h 6858000"/>
              <a:gd name="connsiteX663" fmla="*/ 4000324 w 7467600"/>
              <a:gd name="connsiteY663" fmla="*/ 1039362 h 6858000"/>
              <a:gd name="connsiteX664" fmla="*/ 4002862 w 7467600"/>
              <a:gd name="connsiteY664" fmla="*/ 1042866 h 6858000"/>
              <a:gd name="connsiteX665" fmla="*/ 4002475 w 7467600"/>
              <a:gd name="connsiteY665" fmla="*/ 1037802 h 6858000"/>
              <a:gd name="connsiteX666" fmla="*/ 506322 w 7467600"/>
              <a:gd name="connsiteY666" fmla="*/ 1020997 h 6858000"/>
              <a:gd name="connsiteX667" fmla="*/ 533068 w 7467600"/>
              <a:gd name="connsiteY667" fmla="*/ 1029409 h 6858000"/>
              <a:gd name="connsiteX668" fmla="*/ 1232525 w 7467600"/>
              <a:gd name="connsiteY668" fmla="*/ 1804675 h 6858000"/>
              <a:gd name="connsiteX669" fmla="*/ 1388858 w 7467600"/>
              <a:gd name="connsiteY669" fmla="*/ 2368011 h 6858000"/>
              <a:gd name="connsiteX670" fmla="*/ 1384098 w 7467600"/>
              <a:gd name="connsiteY670" fmla="*/ 2378125 h 6858000"/>
              <a:gd name="connsiteX671" fmla="*/ 1425393 w 7467600"/>
              <a:gd name="connsiteY671" fmla="*/ 2589124 h 6858000"/>
              <a:gd name="connsiteX672" fmla="*/ 1424001 w 7467600"/>
              <a:gd name="connsiteY672" fmla="*/ 2597541 h 6858000"/>
              <a:gd name="connsiteX673" fmla="*/ 2152729 w 7467600"/>
              <a:gd name="connsiteY673" fmla="*/ 2864487 h 6858000"/>
              <a:gd name="connsiteX674" fmla="*/ 2020609 w 7467600"/>
              <a:gd name="connsiteY674" fmla="*/ 2539671 h 6858000"/>
              <a:gd name="connsiteX675" fmla="*/ 2018920 w 7467600"/>
              <a:gd name="connsiteY675" fmla="*/ 2536309 h 6858000"/>
              <a:gd name="connsiteX676" fmla="*/ 1342441 w 7467600"/>
              <a:gd name="connsiteY676" fmla="*/ 1173017 h 6858000"/>
              <a:gd name="connsiteX677" fmla="*/ 1367925 w 7467600"/>
              <a:gd name="connsiteY677" fmla="*/ 1135648 h 6858000"/>
              <a:gd name="connsiteX678" fmla="*/ 1771401 w 7467600"/>
              <a:gd name="connsiteY678" fmla="*/ 1806673 h 6858000"/>
              <a:gd name="connsiteX679" fmla="*/ 1972385 w 7467600"/>
              <a:gd name="connsiteY679" fmla="*/ 2198735 h 6858000"/>
              <a:gd name="connsiteX680" fmla="*/ 2040892 w 7467600"/>
              <a:gd name="connsiteY680" fmla="*/ 2405205 h 6858000"/>
              <a:gd name="connsiteX681" fmla="*/ 2131689 w 7467600"/>
              <a:gd name="connsiteY681" fmla="*/ 1936926 h 6858000"/>
              <a:gd name="connsiteX682" fmla="*/ 2454820 w 7467600"/>
              <a:gd name="connsiteY682" fmla="*/ 1248808 h 6858000"/>
              <a:gd name="connsiteX683" fmla="*/ 2492512 w 7467600"/>
              <a:gd name="connsiteY683" fmla="*/ 1302920 h 6858000"/>
              <a:gd name="connsiteX684" fmla="*/ 2081216 w 7467600"/>
              <a:gd name="connsiteY684" fmla="*/ 2527513 h 6858000"/>
              <a:gd name="connsiteX685" fmla="*/ 2081211 w 7467600"/>
              <a:gd name="connsiteY685" fmla="*/ 2528916 h 6858000"/>
              <a:gd name="connsiteX686" fmla="*/ 2199067 w 7467600"/>
              <a:gd name="connsiteY686" fmla="*/ 2884061 h 6858000"/>
              <a:gd name="connsiteX687" fmla="*/ 3192586 w 7467600"/>
              <a:gd name="connsiteY687" fmla="*/ 3411496 h 6858000"/>
              <a:gd name="connsiteX688" fmla="*/ 3182620 w 7467600"/>
              <a:gd name="connsiteY688" fmla="*/ 3483279 h 6858000"/>
              <a:gd name="connsiteX689" fmla="*/ 2435119 w 7467600"/>
              <a:gd name="connsiteY689" fmla="*/ 3080173 h 6858000"/>
              <a:gd name="connsiteX690" fmla="*/ 2410152 w 7467600"/>
              <a:gd name="connsiteY690" fmla="*/ 3063751 h 6858000"/>
              <a:gd name="connsiteX691" fmla="*/ 2408099 w 7467600"/>
              <a:gd name="connsiteY691" fmla="*/ 3064403 h 6858000"/>
              <a:gd name="connsiteX692" fmla="*/ 2407218 w 7467600"/>
              <a:gd name="connsiteY692" fmla="*/ 3070324 h 6858000"/>
              <a:gd name="connsiteX693" fmla="*/ 2380138 w 7467600"/>
              <a:gd name="connsiteY693" fmla="*/ 3099341 h 6858000"/>
              <a:gd name="connsiteX694" fmla="*/ 1765923 w 7467600"/>
              <a:gd name="connsiteY694" fmla="*/ 3581043 h 6858000"/>
              <a:gd name="connsiteX695" fmla="*/ 1702258 w 7467600"/>
              <a:gd name="connsiteY695" fmla="*/ 3612286 h 6858000"/>
              <a:gd name="connsiteX696" fmla="*/ 1538370 w 7467600"/>
              <a:gd name="connsiteY696" fmla="*/ 3811804 h 6858000"/>
              <a:gd name="connsiteX697" fmla="*/ 542867 w 7467600"/>
              <a:gd name="connsiteY697" fmla="*/ 4944092 h 6858000"/>
              <a:gd name="connsiteX698" fmla="*/ 515800 w 7467600"/>
              <a:gd name="connsiteY698" fmla="*/ 4862180 h 6858000"/>
              <a:gd name="connsiteX699" fmla="*/ 909145 w 7467600"/>
              <a:gd name="connsiteY699" fmla="*/ 4199225 h 6858000"/>
              <a:gd name="connsiteX700" fmla="*/ 1214067 w 7467600"/>
              <a:gd name="connsiteY700" fmla="*/ 3908561 h 6858000"/>
              <a:gd name="connsiteX701" fmla="*/ 640967 w 7467600"/>
              <a:gd name="connsiteY701" fmla="*/ 4105601 h 6858000"/>
              <a:gd name="connsiteX702" fmla="*/ 112563 w 7467600"/>
              <a:gd name="connsiteY702" fmla="*/ 4396952 h 6858000"/>
              <a:gd name="connsiteX703" fmla="*/ 0 w 7467600"/>
              <a:gd name="connsiteY703" fmla="*/ 4466006 h 6858000"/>
              <a:gd name="connsiteX704" fmla="*/ 0 w 7467600"/>
              <a:gd name="connsiteY704" fmla="*/ 4233763 h 6858000"/>
              <a:gd name="connsiteX705" fmla="*/ 36881 w 7467600"/>
              <a:gd name="connsiteY705" fmla="*/ 4200118 h 6858000"/>
              <a:gd name="connsiteX706" fmla="*/ 910534 w 7467600"/>
              <a:gd name="connsiteY706" fmla="*/ 3629753 h 6858000"/>
              <a:gd name="connsiteX707" fmla="*/ 1578717 w 7467600"/>
              <a:gd name="connsiteY707" fmla="*/ 3575982 h 6858000"/>
              <a:gd name="connsiteX708" fmla="*/ 2338780 w 7467600"/>
              <a:gd name="connsiteY708" fmla="*/ 3033725 h 6858000"/>
              <a:gd name="connsiteX709" fmla="*/ 1807991 w 7467600"/>
              <a:gd name="connsiteY709" fmla="*/ 2807184 h 6858000"/>
              <a:gd name="connsiteX710" fmla="*/ 1416358 w 7467600"/>
              <a:gd name="connsiteY710" fmla="*/ 3112571 h 6858000"/>
              <a:gd name="connsiteX711" fmla="*/ 939066 w 7467600"/>
              <a:gd name="connsiteY711" fmla="*/ 3378798 h 6858000"/>
              <a:gd name="connsiteX712" fmla="*/ 115099 w 7467600"/>
              <a:gd name="connsiteY712" fmla="*/ 3607650 h 6858000"/>
              <a:gd name="connsiteX713" fmla="*/ 97284 w 7467600"/>
              <a:gd name="connsiteY713" fmla="*/ 3520393 h 6858000"/>
              <a:gd name="connsiteX714" fmla="*/ 922050 w 7467600"/>
              <a:gd name="connsiteY714" fmla="*/ 3074867 h 6858000"/>
              <a:gd name="connsiteX715" fmla="*/ 1405265 w 7467600"/>
              <a:gd name="connsiteY715" fmla="*/ 3016319 h 6858000"/>
              <a:gd name="connsiteX716" fmla="*/ 1407512 w 7467600"/>
              <a:gd name="connsiteY716" fmla="*/ 3018001 h 6858000"/>
              <a:gd name="connsiteX717" fmla="*/ 1726266 w 7467600"/>
              <a:gd name="connsiteY717" fmla="*/ 2777274 h 6858000"/>
              <a:gd name="connsiteX718" fmla="*/ 625390 w 7467600"/>
              <a:gd name="connsiteY718" fmla="*/ 2514541 h 6858000"/>
              <a:gd name="connsiteX719" fmla="*/ 619799 w 7467600"/>
              <a:gd name="connsiteY719" fmla="*/ 2527180 h 6858000"/>
              <a:gd name="connsiteX720" fmla="*/ 310030 w 7467600"/>
              <a:gd name="connsiteY720" fmla="*/ 2771818 h 6858000"/>
              <a:gd name="connsiteX721" fmla="*/ 173877 w 7467600"/>
              <a:gd name="connsiteY721" fmla="*/ 2937056 h 6858000"/>
              <a:gd name="connsiteX722" fmla="*/ 77889 w 7467600"/>
              <a:gd name="connsiteY722" fmla="*/ 3138440 h 6858000"/>
              <a:gd name="connsiteX723" fmla="*/ 0 w 7467600"/>
              <a:gd name="connsiteY723" fmla="*/ 3271395 h 6858000"/>
              <a:gd name="connsiteX724" fmla="*/ 0 w 7467600"/>
              <a:gd name="connsiteY724" fmla="*/ 3153002 h 6858000"/>
              <a:gd name="connsiteX725" fmla="*/ 2386 w 7467600"/>
              <a:gd name="connsiteY725" fmla="*/ 3149203 h 6858000"/>
              <a:gd name="connsiteX726" fmla="*/ 89753 w 7467600"/>
              <a:gd name="connsiteY726" fmla="*/ 2987702 h 6858000"/>
              <a:gd name="connsiteX727" fmla="*/ 76869 w 7467600"/>
              <a:gd name="connsiteY727" fmla="*/ 3005404 h 6858000"/>
              <a:gd name="connsiteX728" fmla="*/ 32049 w 7467600"/>
              <a:gd name="connsiteY728" fmla="*/ 3065814 h 6858000"/>
              <a:gd name="connsiteX729" fmla="*/ 0 w 7467600"/>
              <a:gd name="connsiteY729" fmla="*/ 3108744 h 6858000"/>
              <a:gd name="connsiteX730" fmla="*/ 0 w 7467600"/>
              <a:gd name="connsiteY730" fmla="*/ 3058059 h 6858000"/>
              <a:gd name="connsiteX731" fmla="*/ 7610 w 7467600"/>
              <a:gd name="connsiteY731" fmla="*/ 3047889 h 6858000"/>
              <a:gd name="connsiteX732" fmla="*/ 52419 w 7467600"/>
              <a:gd name="connsiteY732" fmla="*/ 2987479 h 6858000"/>
              <a:gd name="connsiteX733" fmla="*/ 59142 w 7467600"/>
              <a:gd name="connsiteY733" fmla="*/ 2978488 h 6858000"/>
              <a:gd name="connsiteX734" fmla="*/ 0 w 7467600"/>
              <a:gd name="connsiteY734" fmla="*/ 3015334 h 6858000"/>
              <a:gd name="connsiteX735" fmla="*/ 0 w 7467600"/>
              <a:gd name="connsiteY735" fmla="*/ 2914286 h 6858000"/>
              <a:gd name="connsiteX736" fmla="*/ 36383 w 7467600"/>
              <a:gd name="connsiteY736" fmla="*/ 2901128 h 6858000"/>
              <a:gd name="connsiteX737" fmla="*/ 156329 w 7467600"/>
              <a:gd name="connsiteY737" fmla="*/ 2840533 h 6858000"/>
              <a:gd name="connsiteX738" fmla="*/ 358355 w 7467600"/>
              <a:gd name="connsiteY738" fmla="*/ 2620471 h 6858000"/>
              <a:gd name="connsiteX739" fmla="*/ 510577 w 7467600"/>
              <a:gd name="connsiteY739" fmla="*/ 2501244 h 6858000"/>
              <a:gd name="connsiteX740" fmla="*/ 211967 w 7467600"/>
              <a:gd name="connsiteY740" fmla="*/ 2479171 h 6858000"/>
              <a:gd name="connsiteX741" fmla="*/ 0 w 7467600"/>
              <a:gd name="connsiteY741" fmla="*/ 2476398 h 6858000"/>
              <a:gd name="connsiteX742" fmla="*/ 0 w 7467600"/>
              <a:gd name="connsiteY742" fmla="*/ 2389189 h 6858000"/>
              <a:gd name="connsiteX743" fmla="*/ 103062 w 7467600"/>
              <a:gd name="connsiteY743" fmla="*/ 2389518 h 6858000"/>
              <a:gd name="connsiteX744" fmla="*/ 510734 w 7467600"/>
              <a:gd name="connsiteY744" fmla="*/ 2416201 h 6858000"/>
              <a:gd name="connsiteX745" fmla="*/ 279257 w 7467600"/>
              <a:gd name="connsiteY745" fmla="*/ 2092102 h 6858000"/>
              <a:gd name="connsiteX746" fmla="*/ 65265 w 7467600"/>
              <a:gd name="connsiteY746" fmla="*/ 2006049 h 6858000"/>
              <a:gd name="connsiteX747" fmla="*/ 0 w 7467600"/>
              <a:gd name="connsiteY747" fmla="*/ 1982532 h 6858000"/>
              <a:gd name="connsiteX748" fmla="*/ 0 w 7467600"/>
              <a:gd name="connsiteY748" fmla="*/ 1912789 h 6858000"/>
              <a:gd name="connsiteX749" fmla="*/ 97460 w 7467600"/>
              <a:gd name="connsiteY749" fmla="*/ 1953725 h 6858000"/>
              <a:gd name="connsiteX750" fmla="*/ 221272 w 7467600"/>
              <a:gd name="connsiteY750" fmla="*/ 1980766 h 6858000"/>
              <a:gd name="connsiteX751" fmla="*/ 116765 w 7467600"/>
              <a:gd name="connsiteY751" fmla="*/ 1911033 h 6858000"/>
              <a:gd name="connsiteX752" fmla="*/ 16405 w 7467600"/>
              <a:gd name="connsiteY752" fmla="*/ 1803412 h 6858000"/>
              <a:gd name="connsiteX753" fmla="*/ 0 w 7467600"/>
              <a:gd name="connsiteY753" fmla="*/ 1784777 h 6858000"/>
              <a:gd name="connsiteX754" fmla="*/ 0 w 7467600"/>
              <a:gd name="connsiteY754" fmla="*/ 1740082 h 6858000"/>
              <a:gd name="connsiteX755" fmla="*/ 39394 w 7467600"/>
              <a:gd name="connsiteY755" fmla="*/ 1784856 h 6858000"/>
              <a:gd name="connsiteX756" fmla="*/ 135813 w 7467600"/>
              <a:gd name="connsiteY756" fmla="*/ 1888838 h 6858000"/>
              <a:gd name="connsiteX757" fmla="*/ 242575 w 7467600"/>
              <a:gd name="connsiteY757" fmla="*/ 1958841 h 6858000"/>
              <a:gd name="connsiteX758" fmla="*/ 82197 w 7467600"/>
              <a:gd name="connsiteY758" fmla="*/ 1754826 h 6858000"/>
              <a:gd name="connsiteX759" fmla="*/ 0 w 7467600"/>
              <a:gd name="connsiteY759" fmla="*/ 1679650 h 6858000"/>
              <a:gd name="connsiteX760" fmla="*/ 0 w 7467600"/>
              <a:gd name="connsiteY760" fmla="*/ 1602463 h 6858000"/>
              <a:gd name="connsiteX761" fmla="*/ 84689 w 7467600"/>
              <a:gd name="connsiteY761" fmla="*/ 1677442 h 6858000"/>
              <a:gd name="connsiteX762" fmla="*/ 298437 w 7467600"/>
              <a:gd name="connsiteY762" fmla="*/ 1968019 h 6858000"/>
              <a:gd name="connsiteX763" fmla="*/ 227269 w 7467600"/>
              <a:gd name="connsiteY763" fmla="*/ 1114064 h 6858000"/>
              <a:gd name="connsiteX764" fmla="*/ 248003 w 7467600"/>
              <a:gd name="connsiteY764" fmla="*/ 1089613 h 6858000"/>
              <a:gd name="connsiteX765" fmla="*/ 427020 w 7467600"/>
              <a:gd name="connsiteY765" fmla="*/ 1619803 h 6858000"/>
              <a:gd name="connsiteX766" fmla="*/ 340345 w 7467600"/>
              <a:gd name="connsiteY766" fmla="*/ 2027739 h 6858000"/>
              <a:gd name="connsiteX767" fmla="*/ 360865 w 7467600"/>
              <a:gd name="connsiteY767" fmla="*/ 2044827 h 6858000"/>
              <a:gd name="connsiteX768" fmla="*/ 560414 w 7467600"/>
              <a:gd name="connsiteY768" fmla="*/ 2421457 h 6858000"/>
              <a:gd name="connsiteX769" fmla="*/ 1359703 w 7467600"/>
              <a:gd name="connsiteY769" fmla="*/ 2578554 h 6858000"/>
              <a:gd name="connsiteX770" fmla="*/ 1359422 w 7467600"/>
              <a:gd name="connsiteY770" fmla="*/ 2577994 h 6858000"/>
              <a:gd name="connsiteX771" fmla="*/ 828701 w 7467600"/>
              <a:gd name="connsiteY771" fmla="*/ 1839520 h 6858000"/>
              <a:gd name="connsiteX772" fmla="*/ 494427 w 7467600"/>
              <a:gd name="connsiteY772" fmla="*/ 1092333 h 6858000"/>
              <a:gd name="connsiteX773" fmla="*/ 506322 w 7467600"/>
              <a:gd name="connsiteY773" fmla="*/ 1020997 h 6858000"/>
              <a:gd name="connsiteX774" fmla="*/ 4570198 w 7467600"/>
              <a:gd name="connsiteY774" fmla="*/ 978081 h 6858000"/>
              <a:gd name="connsiteX775" fmla="*/ 4523691 w 7467600"/>
              <a:gd name="connsiteY775" fmla="*/ 1127776 h 6858000"/>
              <a:gd name="connsiteX776" fmla="*/ 4509875 w 7467600"/>
              <a:gd name="connsiteY776" fmla="*/ 1167552 h 6858000"/>
              <a:gd name="connsiteX777" fmla="*/ 4478168 w 7467600"/>
              <a:gd name="connsiteY777" fmla="*/ 1260735 h 6858000"/>
              <a:gd name="connsiteX778" fmla="*/ 4409309 w 7467600"/>
              <a:gd name="connsiteY778" fmla="*/ 1666996 h 6858000"/>
              <a:gd name="connsiteX779" fmla="*/ 4370031 w 7467600"/>
              <a:gd name="connsiteY779" fmla="*/ 1955666 h 6858000"/>
              <a:gd name="connsiteX780" fmla="*/ 4570198 w 7467600"/>
              <a:gd name="connsiteY780" fmla="*/ 978081 h 6858000"/>
              <a:gd name="connsiteX781" fmla="*/ 4557898 w 7467600"/>
              <a:gd name="connsiteY781" fmla="*/ 900011 h 6858000"/>
              <a:gd name="connsiteX782" fmla="*/ 4344840 w 7467600"/>
              <a:gd name="connsiteY782" fmla="*/ 1922038 h 6858000"/>
              <a:gd name="connsiteX783" fmla="*/ 4378710 w 7467600"/>
              <a:gd name="connsiteY783" fmla="*/ 1665516 h 6858000"/>
              <a:gd name="connsiteX784" fmla="*/ 4448798 w 7467600"/>
              <a:gd name="connsiteY784" fmla="*/ 1253024 h 6858000"/>
              <a:gd name="connsiteX785" fmla="*/ 4480315 w 7467600"/>
              <a:gd name="connsiteY785" fmla="*/ 1158454 h 6858000"/>
              <a:gd name="connsiteX786" fmla="*/ 4494133 w 7467600"/>
              <a:gd name="connsiteY786" fmla="*/ 1118676 h 6858000"/>
              <a:gd name="connsiteX787" fmla="*/ 4557898 w 7467600"/>
              <a:gd name="connsiteY787" fmla="*/ 900011 h 6858000"/>
              <a:gd name="connsiteX788" fmla="*/ 5870151 w 7467600"/>
              <a:gd name="connsiteY788" fmla="*/ 898890 h 6858000"/>
              <a:gd name="connsiteX789" fmla="*/ 5861335 w 7467600"/>
              <a:gd name="connsiteY789" fmla="*/ 899177 h 6858000"/>
              <a:gd name="connsiteX790" fmla="*/ 5843702 w 7467600"/>
              <a:gd name="connsiteY790" fmla="*/ 899748 h 6858000"/>
              <a:gd name="connsiteX791" fmla="*/ 5651107 w 7467600"/>
              <a:gd name="connsiteY791" fmla="*/ 920306 h 6858000"/>
              <a:gd name="connsiteX792" fmla="*/ 5459407 w 7467600"/>
              <a:gd name="connsiteY792" fmla="*/ 940975 h 6858000"/>
              <a:gd name="connsiteX793" fmla="*/ 5374846 w 7467600"/>
              <a:gd name="connsiteY793" fmla="*/ 941988 h 6858000"/>
              <a:gd name="connsiteX794" fmla="*/ 5256105 w 7467600"/>
              <a:gd name="connsiteY794" fmla="*/ 945632 h 6858000"/>
              <a:gd name="connsiteX795" fmla="*/ 5107071 w 7467600"/>
              <a:gd name="connsiteY795" fmla="*/ 969720 h 6858000"/>
              <a:gd name="connsiteX796" fmla="*/ 4998681 w 7467600"/>
              <a:gd name="connsiteY796" fmla="*/ 988771 h 6858000"/>
              <a:gd name="connsiteX797" fmla="*/ 5870151 w 7467600"/>
              <a:gd name="connsiteY797" fmla="*/ 898890 h 6858000"/>
              <a:gd name="connsiteX798" fmla="*/ 5504425 w 7467600"/>
              <a:gd name="connsiteY798" fmla="*/ 848067 h 6858000"/>
              <a:gd name="connsiteX799" fmla="*/ 4968849 w 7467600"/>
              <a:gd name="connsiteY799" fmla="*/ 962318 h 6858000"/>
              <a:gd name="connsiteX800" fmla="*/ 5104039 w 7467600"/>
              <a:gd name="connsiteY800" fmla="*/ 940634 h 6858000"/>
              <a:gd name="connsiteX801" fmla="*/ 5256311 w 7467600"/>
              <a:gd name="connsiteY801" fmla="*/ 916490 h 6858000"/>
              <a:gd name="connsiteX802" fmla="*/ 5377381 w 7467600"/>
              <a:gd name="connsiteY802" fmla="*/ 912671 h 6858000"/>
              <a:gd name="connsiteX803" fmla="*/ 5460148 w 7467600"/>
              <a:gd name="connsiteY803" fmla="*/ 911442 h 6858000"/>
              <a:gd name="connsiteX804" fmla="*/ 5648971 w 7467600"/>
              <a:gd name="connsiteY804" fmla="*/ 891331 h 6858000"/>
              <a:gd name="connsiteX805" fmla="*/ 5844807 w 7467600"/>
              <a:gd name="connsiteY805" fmla="*/ 870718 h 6858000"/>
              <a:gd name="connsiteX806" fmla="*/ 5862975 w 7467600"/>
              <a:gd name="connsiteY806" fmla="*/ 869756 h 6858000"/>
              <a:gd name="connsiteX807" fmla="*/ 5920887 w 7467600"/>
              <a:gd name="connsiteY807" fmla="*/ 865929 h 6858000"/>
              <a:gd name="connsiteX808" fmla="*/ 5504425 w 7467600"/>
              <a:gd name="connsiteY808" fmla="*/ 848067 h 6858000"/>
              <a:gd name="connsiteX809" fmla="*/ 3607114 w 7467600"/>
              <a:gd name="connsiteY809" fmla="*/ 467441 h 6858000"/>
              <a:gd name="connsiteX810" fmla="*/ 3296242 w 7467600"/>
              <a:gd name="connsiteY810" fmla="*/ 807991 h 6858000"/>
              <a:gd name="connsiteX811" fmla="*/ 3174674 w 7467600"/>
              <a:gd name="connsiteY811" fmla="*/ 919759 h 6858000"/>
              <a:gd name="connsiteX812" fmla="*/ 3042978 w 7467600"/>
              <a:gd name="connsiteY812" fmla="*/ 1054894 h 6858000"/>
              <a:gd name="connsiteX813" fmla="*/ 2968914 w 7467600"/>
              <a:gd name="connsiteY813" fmla="*/ 1133756 h 6858000"/>
              <a:gd name="connsiteX814" fmla="*/ 3103823 w 7467600"/>
              <a:gd name="connsiteY814" fmla="*/ 1026814 h 6858000"/>
              <a:gd name="connsiteX815" fmla="*/ 3607114 w 7467600"/>
              <a:gd name="connsiteY815" fmla="*/ 467441 h 6858000"/>
              <a:gd name="connsiteX816" fmla="*/ 3744487 w 7467600"/>
              <a:gd name="connsiteY816" fmla="*/ 383136 h 6858000"/>
              <a:gd name="connsiteX817" fmla="*/ 3970213 w 7467600"/>
              <a:gd name="connsiteY817" fmla="*/ 995559 h 6858000"/>
              <a:gd name="connsiteX818" fmla="*/ 3744487 w 7467600"/>
              <a:gd name="connsiteY818" fmla="*/ 383136 h 6858000"/>
              <a:gd name="connsiteX819" fmla="*/ 3624562 w 7467600"/>
              <a:gd name="connsiteY819" fmla="*/ 367041 h 6858000"/>
              <a:gd name="connsiteX820" fmla="*/ 3489712 w 7467600"/>
              <a:gd name="connsiteY820" fmla="*/ 485386 h 6858000"/>
              <a:gd name="connsiteX821" fmla="*/ 3182994 w 7467600"/>
              <a:gd name="connsiteY821" fmla="*/ 828265 h 6858000"/>
              <a:gd name="connsiteX822" fmla="*/ 2892114 w 7467600"/>
              <a:gd name="connsiteY822" fmla="*/ 1172635 h 6858000"/>
              <a:gd name="connsiteX823" fmla="*/ 3021459 w 7467600"/>
              <a:gd name="connsiteY823" fmla="*/ 1035385 h 6858000"/>
              <a:gd name="connsiteX824" fmla="*/ 3153873 w 7467600"/>
              <a:gd name="connsiteY824" fmla="*/ 898971 h 6858000"/>
              <a:gd name="connsiteX825" fmla="*/ 3276511 w 7467600"/>
              <a:gd name="connsiteY825" fmla="*/ 786423 h 6858000"/>
              <a:gd name="connsiteX826" fmla="*/ 3584154 w 7467600"/>
              <a:gd name="connsiteY826" fmla="*/ 448218 h 6858000"/>
              <a:gd name="connsiteX827" fmla="*/ 3624562 w 7467600"/>
              <a:gd name="connsiteY827" fmla="*/ 367041 h 6858000"/>
              <a:gd name="connsiteX828" fmla="*/ 3766672 w 7467600"/>
              <a:gd name="connsiteY828" fmla="*/ 359429 h 6858000"/>
              <a:gd name="connsiteX829" fmla="*/ 3996338 w 7467600"/>
              <a:gd name="connsiteY829" fmla="*/ 968237 h 6858000"/>
              <a:gd name="connsiteX830" fmla="*/ 3766672 w 7467600"/>
              <a:gd name="connsiteY830" fmla="*/ 359429 h 6858000"/>
              <a:gd name="connsiteX831" fmla="*/ 5805386 w 7467600"/>
              <a:gd name="connsiteY831" fmla="*/ 239240 h 6858000"/>
              <a:gd name="connsiteX832" fmla="*/ 5736947 w 7467600"/>
              <a:gd name="connsiteY832" fmla="*/ 261367 h 6858000"/>
              <a:gd name="connsiteX833" fmla="*/ 5427012 w 7467600"/>
              <a:gd name="connsiteY833" fmla="*/ 311272 h 6858000"/>
              <a:gd name="connsiteX834" fmla="*/ 5147818 w 7467600"/>
              <a:gd name="connsiteY834" fmla="*/ 322112 h 6858000"/>
              <a:gd name="connsiteX835" fmla="*/ 5060854 w 7467600"/>
              <a:gd name="connsiteY835" fmla="*/ 311882 h 6858000"/>
              <a:gd name="connsiteX836" fmla="*/ 4945989 w 7467600"/>
              <a:gd name="connsiteY836" fmla="*/ 300516 h 6858000"/>
              <a:gd name="connsiteX837" fmla="*/ 5410479 w 7467600"/>
              <a:gd name="connsiteY837" fmla="*/ 348434 h 6858000"/>
              <a:gd name="connsiteX838" fmla="*/ 5805386 w 7467600"/>
              <a:gd name="connsiteY838" fmla="*/ 239240 h 6858000"/>
              <a:gd name="connsiteX839" fmla="*/ 5905192 w 7467600"/>
              <a:gd name="connsiteY839" fmla="*/ 163079 h 6858000"/>
              <a:gd name="connsiteX840" fmla="*/ 5865655 w 7467600"/>
              <a:gd name="connsiteY840" fmla="*/ 171901 h 6858000"/>
              <a:gd name="connsiteX841" fmla="*/ 5259740 w 7467600"/>
              <a:gd name="connsiteY841" fmla="*/ 257013 h 6858000"/>
              <a:gd name="connsiteX842" fmla="*/ 5208466 w 7467600"/>
              <a:gd name="connsiteY842" fmla="*/ 257550 h 6858000"/>
              <a:gd name="connsiteX843" fmla="*/ 4980204 w 7467600"/>
              <a:gd name="connsiteY843" fmla="*/ 271903 h 6858000"/>
              <a:gd name="connsiteX844" fmla="*/ 5068068 w 7467600"/>
              <a:gd name="connsiteY844" fmla="*/ 282244 h 6858000"/>
              <a:gd name="connsiteX845" fmla="*/ 5153231 w 7467600"/>
              <a:gd name="connsiteY845" fmla="*/ 292240 h 6858000"/>
              <a:gd name="connsiteX846" fmla="*/ 5426491 w 7467600"/>
              <a:gd name="connsiteY846" fmla="*/ 281128 h 6858000"/>
              <a:gd name="connsiteX847" fmla="*/ 5731212 w 7467600"/>
              <a:gd name="connsiteY847" fmla="*/ 231951 h 6858000"/>
              <a:gd name="connsiteX848" fmla="*/ 5905192 w 7467600"/>
              <a:gd name="connsiteY848" fmla="*/ 163079 h 6858000"/>
              <a:gd name="connsiteX849" fmla="*/ 5944437 w 7467600"/>
              <a:gd name="connsiteY849" fmla="*/ 113829 h 6858000"/>
              <a:gd name="connsiteX850" fmla="*/ 5825032 w 7467600"/>
              <a:gd name="connsiteY850" fmla="*/ 146405 h 6858000"/>
              <a:gd name="connsiteX851" fmla="*/ 4955599 w 7467600"/>
              <a:gd name="connsiteY851" fmla="*/ 247008 h 6858000"/>
              <a:gd name="connsiteX852" fmla="*/ 5210104 w 7467600"/>
              <a:gd name="connsiteY852" fmla="*/ 228123 h 6858000"/>
              <a:gd name="connsiteX853" fmla="*/ 5261015 w 7467600"/>
              <a:gd name="connsiteY853" fmla="*/ 227087 h 6858000"/>
              <a:gd name="connsiteX854" fmla="*/ 5861181 w 7467600"/>
              <a:gd name="connsiteY854" fmla="*/ 143093 h 6858000"/>
              <a:gd name="connsiteX855" fmla="*/ 5961252 w 7467600"/>
              <a:gd name="connsiteY855" fmla="*/ 114820 h 6858000"/>
              <a:gd name="connsiteX856" fmla="*/ 5944437 w 7467600"/>
              <a:gd name="connsiteY856" fmla="*/ 113829 h 6858000"/>
              <a:gd name="connsiteX857" fmla="*/ 3882765 w 7467600"/>
              <a:gd name="connsiteY857" fmla="*/ 0 h 6858000"/>
              <a:gd name="connsiteX858" fmla="*/ 3995099 w 7467600"/>
              <a:gd name="connsiteY858" fmla="*/ 0 h 6858000"/>
              <a:gd name="connsiteX859" fmla="*/ 4163818 w 7467600"/>
              <a:gd name="connsiteY859" fmla="*/ 234104 h 6858000"/>
              <a:gd name="connsiteX860" fmla="*/ 4172099 w 7467600"/>
              <a:gd name="connsiteY860" fmla="*/ 234207 h 6858000"/>
              <a:gd name="connsiteX861" fmla="*/ 4784282 w 7467600"/>
              <a:gd name="connsiteY861" fmla="*/ 276561 h 6858000"/>
              <a:gd name="connsiteX862" fmla="*/ 4801687 w 7467600"/>
              <a:gd name="connsiteY862" fmla="*/ 267764 h 6858000"/>
              <a:gd name="connsiteX863" fmla="*/ 6082788 w 7467600"/>
              <a:gd name="connsiteY863" fmla="*/ 64119 h 6858000"/>
              <a:gd name="connsiteX864" fmla="*/ 6099442 w 7467600"/>
              <a:gd name="connsiteY864" fmla="*/ 82568 h 6858000"/>
              <a:gd name="connsiteX865" fmla="*/ 4804137 w 7467600"/>
              <a:gd name="connsiteY865" fmla="*/ 320931 h 6858000"/>
              <a:gd name="connsiteX866" fmla="*/ 4227047 w 7467600"/>
              <a:gd name="connsiteY866" fmla="*/ 313415 h 6858000"/>
              <a:gd name="connsiteX867" fmla="*/ 4346041 w 7467600"/>
              <a:gd name="connsiteY867" fmla="*/ 456086 h 6858000"/>
              <a:gd name="connsiteX868" fmla="*/ 4870967 w 7467600"/>
              <a:gd name="connsiteY868" fmla="*/ 963061 h 6858000"/>
              <a:gd name="connsiteX869" fmla="*/ 4889647 w 7467600"/>
              <a:gd name="connsiteY869" fmla="*/ 957147 h 6858000"/>
              <a:gd name="connsiteX870" fmla="*/ 5422504 w 7467600"/>
              <a:gd name="connsiteY870" fmla="*/ 805191 h 6858000"/>
              <a:gd name="connsiteX871" fmla="*/ 6087656 w 7467600"/>
              <a:gd name="connsiteY871" fmla="*/ 826703 h 6858000"/>
              <a:gd name="connsiteX872" fmla="*/ 6058717 w 7467600"/>
              <a:gd name="connsiteY872" fmla="*/ 865992 h 6858000"/>
              <a:gd name="connsiteX873" fmla="*/ 4974153 w 7467600"/>
              <a:gd name="connsiteY873" fmla="*/ 1045456 h 6858000"/>
              <a:gd name="connsiteX874" fmla="*/ 5627835 w 7467600"/>
              <a:gd name="connsiteY874" fmla="*/ 1472077 h 6858000"/>
              <a:gd name="connsiteX875" fmla="*/ 5629817 w 7467600"/>
              <a:gd name="connsiteY875" fmla="*/ 1471412 h 6858000"/>
              <a:gd name="connsiteX876" fmla="*/ 5634124 w 7467600"/>
              <a:gd name="connsiteY876" fmla="*/ 1470572 h 6858000"/>
              <a:gd name="connsiteX877" fmla="*/ 5755832 w 7467600"/>
              <a:gd name="connsiteY877" fmla="*/ 1383886 h 6858000"/>
              <a:gd name="connsiteX878" fmla="*/ 6014186 w 7467600"/>
              <a:gd name="connsiteY878" fmla="*/ 1279799 h 6858000"/>
              <a:gd name="connsiteX879" fmla="*/ 6901619 w 7467600"/>
              <a:gd name="connsiteY879" fmla="*/ 1047874 h 6858000"/>
              <a:gd name="connsiteX880" fmla="*/ 6931566 w 7467600"/>
              <a:gd name="connsiteY880" fmla="*/ 1062034 h 6858000"/>
              <a:gd name="connsiteX881" fmla="*/ 5790982 w 7467600"/>
              <a:gd name="connsiteY881" fmla="*/ 1561380 h 6858000"/>
              <a:gd name="connsiteX882" fmla="*/ 6188971 w 7467600"/>
              <a:gd name="connsiteY882" fmla="*/ 1755168 h 6858000"/>
              <a:gd name="connsiteX883" fmla="*/ 6202446 w 7467600"/>
              <a:gd name="connsiteY883" fmla="*/ 1752268 h 6858000"/>
              <a:gd name="connsiteX884" fmla="*/ 7179560 w 7467600"/>
              <a:gd name="connsiteY884" fmla="*/ 1467551 h 6858000"/>
              <a:gd name="connsiteX885" fmla="*/ 7158730 w 7467600"/>
              <a:gd name="connsiteY885" fmla="*/ 1507835 h 6858000"/>
              <a:gd name="connsiteX886" fmla="*/ 6326959 w 7467600"/>
              <a:gd name="connsiteY886" fmla="*/ 1817686 h 6858000"/>
              <a:gd name="connsiteX887" fmla="*/ 6537433 w 7467600"/>
              <a:gd name="connsiteY887" fmla="*/ 1907790 h 6858000"/>
              <a:gd name="connsiteX888" fmla="*/ 6550221 w 7467600"/>
              <a:gd name="connsiteY888" fmla="*/ 1910729 h 6858000"/>
              <a:gd name="connsiteX889" fmla="*/ 6964438 w 7467600"/>
              <a:gd name="connsiteY889" fmla="*/ 2209505 h 6858000"/>
              <a:gd name="connsiteX890" fmla="*/ 7367862 w 7467600"/>
              <a:gd name="connsiteY890" fmla="*/ 2806833 h 6858000"/>
              <a:gd name="connsiteX891" fmla="*/ 7364329 w 7467600"/>
              <a:gd name="connsiteY891" fmla="*/ 2826907 h 6858000"/>
              <a:gd name="connsiteX892" fmla="*/ 7290545 w 7467600"/>
              <a:gd name="connsiteY892" fmla="*/ 2850663 h 6858000"/>
              <a:gd name="connsiteX893" fmla="*/ 6472036 w 7467600"/>
              <a:gd name="connsiteY893" fmla="*/ 1959003 h 6858000"/>
              <a:gd name="connsiteX894" fmla="*/ 5792897 w 7467600"/>
              <a:gd name="connsiteY894" fmla="*/ 1647747 h 6858000"/>
              <a:gd name="connsiteX895" fmla="*/ 5842751 w 7467600"/>
              <a:gd name="connsiteY895" fmla="*/ 1816112 h 6858000"/>
              <a:gd name="connsiteX896" fmla="*/ 5847424 w 7467600"/>
              <a:gd name="connsiteY896" fmla="*/ 1815776 h 6858000"/>
              <a:gd name="connsiteX897" fmla="*/ 6399821 w 7467600"/>
              <a:gd name="connsiteY897" fmla="*/ 2344799 h 6858000"/>
              <a:gd name="connsiteX898" fmla="*/ 6323232 w 7467600"/>
              <a:gd name="connsiteY898" fmla="*/ 2389634 h 6858000"/>
              <a:gd name="connsiteX899" fmla="*/ 5942958 w 7467600"/>
              <a:gd name="connsiteY899" fmla="*/ 2077708 h 6858000"/>
              <a:gd name="connsiteX900" fmla="*/ 5921559 w 7467600"/>
              <a:gd name="connsiteY900" fmla="*/ 2378596 h 6858000"/>
              <a:gd name="connsiteX901" fmla="*/ 5817651 w 7467600"/>
              <a:gd name="connsiteY901" fmla="*/ 3023919 h 6858000"/>
              <a:gd name="connsiteX902" fmla="*/ 5729634 w 7467600"/>
              <a:gd name="connsiteY902" fmla="*/ 3051849 h 6858000"/>
              <a:gd name="connsiteX903" fmla="*/ 5611018 w 7467600"/>
              <a:gd name="connsiteY903" fmla="*/ 2316769 h 6858000"/>
              <a:gd name="connsiteX904" fmla="*/ 5687608 w 7467600"/>
              <a:gd name="connsiteY904" fmla="*/ 2039972 h 6858000"/>
              <a:gd name="connsiteX905" fmla="*/ 5657554 w 7467600"/>
              <a:gd name="connsiteY905" fmla="*/ 1576445 h 6858000"/>
              <a:gd name="connsiteX906" fmla="*/ 5150475 w 7467600"/>
              <a:gd name="connsiteY906" fmla="*/ 1274012 h 6858000"/>
              <a:gd name="connsiteX907" fmla="*/ 5349142 w 7467600"/>
              <a:gd name="connsiteY907" fmla="*/ 2204405 h 6858000"/>
              <a:gd name="connsiteX908" fmla="*/ 5262214 w 7467600"/>
              <a:gd name="connsiteY908" fmla="*/ 2233836 h 6858000"/>
              <a:gd name="connsiteX909" fmla="*/ 4981539 w 7467600"/>
              <a:gd name="connsiteY909" fmla="*/ 1542201 h 6858000"/>
              <a:gd name="connsiteX910" fmla="*/ 4958461 w 7467600"/>
              <a:gd name="connsiteY910" fmla="*/ 1136957 h 6858000"/>
              <a:gd name="connsiteX911" fmla="*/ 4655015 w 7467600"/>
              <a:gd name="connsiteY911" fmla="*/ 891426 h 6858000"/>
              <a:gd name="connsiteX912" fmla="*/ 4348002 w 7467600"/>
              <a:gd name="connsiteY912" fmla="*/ 2205895 h 6858000"/>
              <a:gd name="connsiteX913" fmla="*/ 4262250 w 7467600"/>
              <a:gd name="connsiteY913" fmla="*/ 2219972 h 6858000"/>
              <a:gd name="connsiteX914" fmla="*/ 4550611 w 7467600"/>
              <a:gd name="connsiteY914" fmla="*/ 817540 h 6858000"/>
              <a:gd name="connsiteX915" fmla="*/ 4564418 w 7467600"/>
              <a:gd name="connsiteY915" fmla="*/ 808293 h 6858000"/>
              <a:gd name="connsiteX916" fmla="*/ 4266388 w 7467600"/>
              <a:gd name="connsiteY916" fmla="*/ 500083 h 6858000"/>
              <a:gd name="connsiteX917" fmla="*/ 4032842 w 7467600"/>
              <a:gd name="connsiteY917" fmla="*/ 211809 h 6858000"/>
              <a:gd name="connsiteX918" fmla="*/ 3882765 w 7467600"/>
              <a:gd name="connsiteY918" fmla="*/ 0 h 6858000"/>
              <a:gd name="connsiteX919" fmla="*/ 3721337 w 7467600"/>
              <a:gd name="connsiteY919" fmla="*/ 0 h 6858000"/>
              <a:gd name="connsiteX920" fmla="*/ 3797544 w 7467600"/>
              <a:gd name="connsiteY920" fmla="*/ 0 h 6858000"/>
              <a:gd name="connsiteX921" fmla="*/ 3775734 w 7467600"/>
              <a:gd name="connsiteY921" fmla="*/ 95131 h 6858000"/>
              <a:gd name="connsiteX922" fmla="*/ 3724807 w 7467600"/>
              <a:gd name="connsiteY922" fmla="*/ 272257 h 6858000"/>
              <a:gd name="connsiteX923" fmla="*/ 3726844 w 7467600"/>
              <a:gd name="connsiteY923" fmla="*/ 282988 h 6858000"/>
              <a:gd name="connsiteX924" fmla="*/ 3742664 w 7467600"/>
              <a:gd name="connsiteY924" fmla="*/ 279918 h 6858000"/>
              <a:gd name="connsiteX925" fmla="*/ 4103910 w 7467600"/>
              <a:gd name="connsiteY925" fmla="*/ 1161917 h 6858000"/>
              <a:gd name="connsiteX926" fmla="*/ 4020269 w 7467600"/>
              <a:gd name="connsiteY926" fmla="*/ 1200406 h 6858000"/>
              <a:gd name="connsiteX927" fmla="*/ 3674882 w 7467600"/>
              <a:gd name="connsiteY927" fmla="*/ 488524 h 6858000"/>
              <a:gd name="connsiteX928" fmla="*/ 3132682 w 7467600"/>
              <a:gd name="connsiteY928" fmla="*/ 1072284 h 6858000"/>
              <a:gd name="connsiteX929" fmla="*/ 2716346 w 7467600"/>
              <a:gd name="connsiteY929" fmla="*/ 1276376 h 6858000"/>
              <a:gd name="connsiteX930" fmla="*/ 2716772 w 7467600"/>
              <a:gd name="connsiteY930" fmla="*/ 1255462 h 6858000"/>
              <a:gd name="connsiteX931" fmla="*/ 3471096 w 7467600"/>
              <a:gd name="connsiteY931" fmla="*/ 437072 h 6858000"/>
              <a:gd name="connsiteX932" fmla="*/ 3639057 w 7467600"/>
              <a:gd name="connsiteY932" fmla="*/ 286334 h 6858000"/>
              <a:gd name="connsiteX933" fmla="*/ 3640309 w 7467600"/>
              <a:gd name="connsiteY933" fmla="*/ 284664 h 6858000"/>
              <a:gd name="connsiteX934" fmla="*/ 3646022 w 7467600"/>
              <a:gd name="connsiteY934" fmla="*/ 276711 h 6858000"/>
              <a:gd name="connsiteX935" fmla="*/ 3707943 w 7467600"/>
              <a:gd name="connsiteY935" fmla="*/ 65958 h 6858000"/>
              <a:gd name="connsiteX936" fmla="*/ 3721337 w 7467600"/>
              <a:gd name="connsiteY936" fmla="*/ 0 h 6858000"/>
              <a:gd name="connsiteX937" fmla="*/ 2867960 w 7467600"/>
              <a:gd name="connsiteY937" fmla="*/ 0 h 6858000"/>
              <a:gd name="connsiteX938" fmla="*/ 2926351 w 7467600"/>
              <a:gd name="connsiteY938" fmla="*/ 0 h 6858000"/>
              <a:gd name="connsiteX939" fmla="*/ 2902823 w 7467600"/>
              <a:gd name="connsiteY939" fmla="*/ 262929 h 6858000"/>
              <a:gd name="connsiteX940" fmla="*/ 2940663 w 7467600"/>
              <a:gd name="connsiteY940" fmla="*/ 140884 h 6858000"/>
              <a:gd name="connsiteX941" fmla="*/ 2947039 w 7467600"/>
              <a:gd name="connsiteY941" fmla="*/ 122524 h 6858000"/>
              <a:gd name="connsiteX942" fmla="*/ 2984316 w 7467600"/>
              <a:gd name="connsiteY942" fmla="*/ 0 h 6858000"/>
              <a:gd name="connsiteX943" fmla="*/ 3016114 w 7467600"/>
              <a:gd name="connsiteY943" fmla="*/ 0 h 6858000"/>
              <a:gd name="connsiteX944" fmla="*/ 2979949 w 7467600"/>
              <a:gd name="connsiteY944" fmla="*/ 119274 h 6858000"/>
              <a:gd name="connsiteX945" fmla="*/ 3023879 w 7467600"/>
              <a:gd name="connsiteY945" fmla="*/ 0 h 6858000"/>
              <a:gd name="connsiteX946" fmla="*/ 3105400 w 7467600"/>
              <a:gd name="connsiteY946" fmla="*/ 0 h 6858000"/>
              <a:gd name="connsiteX947" fmla="*/ 3094669 w 7467600"/>
              <a:gd name="connsiteY947" fmla="*/ 30308 h 6858000"/>
              <a:gd name="connsiteX948" fmla="*/ 2901945 w 7467600"/>
              <a:gd name="connsiteY948" fmla="*/ 466538 h 6858000"/>
              <a:gd name="connsiteX949" fmla="*/ 2815209 w 7467600"/>
              <a:gd name="connsiteY949" fmla="*/ 497361 h 6858000"/>
              <a:gd name="connsiteX950" fmla="*/ 2844845 w 7467600"/>
              <a:gd name="connsiteY950" fmla="*/ 127638 h 6858000"/>
              <a:gd name="connsiteX951" fmla="*/ 2867960 w 7467600"/>
              <a:gd name="connsiteY951" fmla="*/ 0 h 6858000"/>
              <a:gd name="connsiteX952" fmla="*/ 1057230 w 7467600"/>
              <a:gd name="connsiteY952" fmla="*/ 0 h 6858000"/>
              <a:gd name="connsiteX953" fmla="*/ 1111003 w 7467600"/>
              <a:gd name="connsiteY953" fmla="*/ 0 h 6858000"/>
              <a:gd name="connsiteX954" fmla="*/ 1125553 w 7467600"/>
              <a:gd name="connsiteY954" fmla="*/ 52588 h 6858000"/>
              <a:gd name="connsiteX955" fmla="*/ 1304276 w 7467600"/>
              <a:gd name="connsiteY955" fmla="*/ 476275 h 6858000"/>
              <a:gd name="connsiteX956" fmla="*/ 1492066 w 7467600"/>
              <a:gd name="connsiteY956" fmla="*/ 886333 h 6858000"/>
              <a:gd name="connsiteX957" fmla="*/ 1423698 w 7467600"/>
              <a:gd name="connsiteY957" fmla="*/ 710817 h 6858000"/>
              <a:gd name="connsiteX958" fmla="*/ 1357609 w 7467600"/>
              <a:gd name="connsiteY958" fmla="*/ 532892 h 6858000"/>
              <a:gd name="connsiteX959" fmla="*/ 1309550 w 7467600"/>
              <a:gd name="connsiteY959" fmla="*/ 374031 h 6858000"/>
              <a:gd name="connsiteX960" fmla="*/ 1193673 w 7467600"/>
              <a:gd name="connsiteY960" fmla="*/ 49533 h 6858000"/>
              <a:gd name="connsiteX961" fmla="*/ 1164391 w 7467600"/>
              <a:gd name="connsiteY961" fmla="*/ 0 h 6858000"/>
              <a:gd name="connsiteX962" fmla="*/ 1200666 w 7467600"/>
              <a:gd name="connsiteY962" fmla="*/ 0 h 6858000"/>
              <a:gd name="connsiteX963" fmla="*/ 1223408 w 7467600"/>
              <a:gd name="connsiteY963" fmla="*/ 38996 h 6858000"/>
              <a:gd name="connsiteX964" fmla="*/ 1339635 w 7467600"/>
              <a:gd name="connsiteY964" fmla="*/ 365517 h 6858000"/>
              <a:gd name="connsiteX965" fmla="*/ 1387469 w 7467600"/>
              <a:gd name="connsiteY965" fmla="*/ 523079 h 6858000"/>
              <a:gd name="connsiteX966" fmla="*/ 1452685 w 7467600"/>
              <a:gd name="connsiteY966" fmla="*/ 699806 h 6858000"/>
              <a:gd name="connsiteX967" fmla="*/ 1492092 w 7467600"/>
              <a:gd name="connsiteY967" fmla="*/ 800424 h 6858000"/>
              <a:gd name="connsiteX968" fmla="*/ 1455302 w 7467600"/>
              <a:gd name="connsiteY968" fmla="*/ 632913 h 6858000"/>
              <a:gd name="connsiteX969" fmla="*/ 1222336 w 7467600"/>
              <a:gd name="connsiteY969" fmla="*/ 9480 h 6858000"/>
              <a:gd name="connsiteX970" fmla="*/ 1214634 w 7467600"/>
              <a:gd name="connsiteY970" fmla="*/ 0 h 6858000"/>
              <a:gd name="connsiteX971" fmla="*/ 1289827 w 7467600"/>
              <a:gd name="connsiteY971" fmla="*/ 0 h 6858000"/>
              <a:gd name="connsiteX972" fmla="*/ 1321076 w 7467600"/>
              <a:gd name="connsiteY972" fmla="*/ 59722 h 6858000"/>
              <a:gd name="connsiteX973" fmla="*/ 1512579 w 7467600"/>
              <a:gd name="connsiteY973" fmla="*/ 626441 h 6858000"/>
              <a:gd name="connsiteX974" fmla="*/ 1506076 w 7467600"/>
              <a:gd name="connsiteY974" fmla="*/ 1089289 h 6858000"/>
              <a:gd name="connsiteX975" fmla="*/ 1486346 w 7467600"/>
              <a:gd name="connsiteY975" fmla="*/ 1079919 h 6858000"/>
              <a:gd name="connsiteX976" fmla="*/ 1070511 w 7467600"/>
              <a:gd name="connsiteY976" fmla="*/ 48609 h 6858000"/>
              <a:gd name="connsiteX977" fmla="*/ 1057230 w 7467600"/>
              <a:gd name="connsiteY977" fmla="*/ 0 h 6858000"/>
              <a:gd name="connsiteX978" fmla="*/ 43151 w 7467600"/>
              <a:gd name="connsiteY978" fmla="*/ 0 h 6858000"/>
              <a:gd name="connsiteX979" fmla="*/ 95283 w 7467600"/>
              <a:gd name="connsiteY979" fmla="*/ 0 h 6858000"/>
              <a:gd name="connsiteX980" fmla="*/ 300708 w 7467600"/>
              <a:gd name="connsiteY980" fmla="*/ 154571 h 6858000"/>
              <a:gd name="connsiteX981" fmla="*/ 530414 w 7467600"/>
              <a:gd name="connsiteY981" fmla="*/ 354673 h 6858000"/>
              <a:gd name="connsiteX982" fmla="*/ 333785 w 7467600"/>
              <a:gd name="connsiteY982" fmla="*/ 161564 h 6858000"/>
              <a:gd name="connsiteX983" fmla="*/ 147005 w 7467600"/>
              <a:gd name="connsiteY983" fmla="*/ 0 h 6858000"/>
              <a:gd name="connsiteX984" fmla="*/ 272509 w 7467600"/>
              <a:gd name="connsiteY984" fmla="*/ 0 h 6858000"/>
              <a:gd name="connsiteX985" fmla="*/ 326276 w 7467600"/>
              <a:gd name="connsiteY985" fmla="*/ 45847 h 6858000"/>
              <a:gd name="connsiteX986" fmla="*/ 823759 w 7467600"/>
              <a:gd name="connsiteY986" fmla="*/ 574145 h 6858000"/>
              <a:gd name="connsiteX987" fmla="*/ 811254 w 7467600"/>
              <a:gd name="connsiteY987" fmla="*/ 665546 h 6858000"/>
              <a:gd name="connsiteX988" fmla="*/ 154042 w 7467600"/>
              <a:gd name="connsiteY988" fmla="*/ 261522 h 6858000"/>
              <a:gd name="connsiteX989" fmla="*/ 13550 w 7467600"/>
              <a:gd name="connsiteY989" fmla="*/ 158423 h 6858000"/>
              <a:gd name="connsiteX990" fmla="*/ 0 w 7467600"/>
              <a:gd name="connsiteY990" fmla="*/ 146618 h 6858000"/>
              <a:gd name="connsiteX991" fmla="*/ 0 w 7467600"/>
              <a:gd name="connsiteY991" fmla="*/ 59161 h 6858000"/>
              <a:gd name="connsiteX992" fmla="*/ 45427 w 7467600"/>
              <a:gd name="connsiteY992" fmla="*/ 101078 h 6858000"/>
              <a:gd name="connsiteX993" fmla="*/ 630103 w 7467600"/>
              <a:gd name="connsiteY993" fmla="*/ 485885 h 6858000"/>
              <a:gd name="connsiteX994" fmla="*/ 532040 w 7467600"/>
              <a:gd name="connsiteY994" fmla="*/ 399359 h 6858000"/>
              <a:gd name="connsiteX995" fmla="*/ 517618 w 7467600"/>
              <a:gd name="connsiteY995" fmla="*/ 385726 h 6858000"/>
              <a:gd name="connsiteX996" fmla="*/ 285074 w 7467600"/>
              <a:gd name="connsiteY996" fmla="*/ 182755 h 6858000"/>
              <a:gd name="connsiteX997" fmla="*/ 43151 w 7467600"/>
              <a:gd name="connsiteY99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53035 w 7467600"/>
              <a:gd name="connsiteY127" fmla="*/ 519731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1903353 w 7467600"/>
              <a:gd name="connsiteY141" fmla="*/ 5044827 h 6858000"/>
              <a:gd name="connsiteX142" fmla="*/ 1936931 w 7467600"/>
              <a:gd name="connsiteY142" fmla="*/ 5093954 h 6858000"/>
              <a:gd name="connsiteX143" fmla="*/ 2195868 w 7467600"/>
              <a:gd name="connsiteY143" fmla="*/ 5396574 h 6858000"/>
              <a:gd name="connsiteX144" fmla="*/ 2088852 w 7467600"/>
              <a:gd name="connsiteY144" fmla="*/ 5166123 h 6858000"/>
              <a:gd name="connsiteX145" fmla="*/ 1958241 w 7467600"/>
              <a:gd name="connsiteY145" fmla="*/ 5067955 h 6858000"/>
              <a:gd name="connsiteX146" fmla="*/ 1903353 w 7467600"/>
              <a:gd name="connsiteY146" fmla="*/ 5044827 h 6858000"/>
              <a:gd name="connsiteX147" fmla="*/ 1979378 w 7467600"/>
              <a:gd name="connsiteY147" fmla="*/ 4769504 h 6858000"/>
              <a:gd name="connsiteX148" fmla="*/ 2882120 w 7467600"/>
              <a:gd name="connsiteY148" fmla="*/ 5064547 h 6858000"/>
              <a:gd name="connsiteX149" fmla="*/ 2793103 w 7467600"/>
              <a:gd name="connsiteY149" fmla="*/ 5039699 h 6858000"/>
              <a:gd name="connsiteX150" fmla="*/ 2770041 w 7467600"/>
              <a:gd name="connsiteY150" fmla="*/ 5033634 h 6858000"/>
              <a:gd name="connsiteX151" fmla="*/ 1979378 w 7467600"/>
              <a:gd name="connsiteY151" fmla="*/ 4769504 h 6858000"/>
              <a:gd name="connsiteX152" fmla="*/ 1927410 w 7467600"/>
              <a:gd name="connsiteY152" fmla="*/ 4716164 h 6858000"/>
              <a:gd name="connsiteX153" fmla="*/ 1959587 w 7467600"/>
              <a:gd name="connsiteY153" fmla="*/ 4728849 h 6858000"/>
              <a:gd name="connsiteX154" fmla="*/ 2777707 w 7467600"/>
              <a:gd name="connsiteY154" fmla="*/ 5003991 h 6858000"/>
              <a:gd name="connsiteX155" fmla="*/ 2800768 w 7467600"/>
              <a:gd name="connsiteY155" fmla="*/ 5010056 h 6858000"/>
              <a:gd name="connsiteX156" fmla="*/ 2879408 w 7467600"/>
              <a:gd name="connsiteY156" fmla="*/ 5031590 h 6858000"/>
              <a:gd name="connsiteX157" fmla="*/ 2862295 w 7467600"/>
              <a:gd name="connsiteY157" fmla="*/ 5022958 h 6858000"/>
              <a:gd name="connsiteX158" fmla="*/ 2813343 w 7467600"/>
              <a:gd name="connsiteY158" fmla="*/ 4998369 h 6858000"/>
              <a:gd name="connsiteX159" fmla="*/ 2646245 w 7467600"/>
              <a:gd name="connsiteY159" fmla="*/ 4930999 h 6858000"/>
              <a:gd name="connsiteX160" fmla="*/ 1999243 w 7467600"/>
              <a:gd name="connsiteY160" fmla="*/ 4730524 h 6858000"/>
              <a:gd name="connsiteX161" fmla="*/ 1979527 w 7467600"/>
              <a:gd name="connsiteY161" fmla="*/ 4726651 h 6858000"/>
              <a:gd name="connsiteX162" fmla="*/ 1927410 w 7467600"/>
              <a:gd name="connsiteY162" fmla="*/ 4716164 h 6858000"/>
              <a:gd name="connsiteX163" fmla="*/ 1997014 w 7467600"/>
              <a:gd name="connsiteY163" fmla="*/ 4698007 h 6858000"/>
              <a:gd name="connsiteX164" fmla="*/ 2005458 w 7467600"/>
              <a:gd name="connsiteY164" fmla="*/ 4699540 h 6858000"/>
              <a:gd name="connsiteX165" fmla="*/ 2657186 w 7467600"/>
              <a:gd name="connsiteY165" fmla="*/ 4901687 h 6858000"/>
              <a:gd name="connsiteX166" fmla="*/ 2826662 w 7467600"/>
              <a:gd name="connsiteY166" fmla="*/ 4970362 h 6858000"/>
              <a:gd name="connsiteX167" fmla="*/ 2876100 w 7467600"/>
              <a:gd name="connsiteY167" fmla="*/ 4995397 h 6858000"/>
              <a:gd name="connsiteX168" fmla="*/ 3042600 w 7467600"/>
              <a:gd name="connsiteY168" fmla="*/ 5059532 h 6858000"/>
              <a:gd name="connsiteX169" fmla="*/ 1997014 w 7467600"/>
              <a:gd name="connsiteY169" fmla="*/ 4698007 h 6858000"/>
              <a:gd name="connsiteX170" fmla="*/ 2305292 w 7467600"/>
              <a:gd name="connsiteY170" fmla="*/ 4219492 h 6858000"/>
              <a:gd name="connsiteX171" fmla="*/ 3360922 w 7467600"/>
              <a:gd name="connsiteY171" fmla="*/ 4529373 h 6858000"/>
              <a:gd name="connsiteX172" fmla="*/ 3492420 w 7467600"/>
              <a:gd name="connsiteY172" fmla="*/ 4510145 h 6858000"/>
              <a:gd name="connsiteX173" fmla="*/ 3364086 w 7467600"/>
              <a:gd name="connsiteY173" fmla="*/ 4480340 h 6858000"/>
              <a:gd name="connsiteX174" fmla="*/ 3225818 w 7467600"/>
              <a:gd name="connsiteY174" fmla="*/ 4411822 h 6858000"/>
              <a:gd name="connsiteX175" fmla="*/ 3129696 w 7467600"/>
              <a:gd name="connsiteY175" fmla="*/ 4360704 h 6858000"/>
              <a:gd name="connsiteX176" fmla="*/ 2814545 w 7467600"/>
              <a:gd name="connsiteY176" fmla="*/ 4282955 h 6858000"/>
              <a:gd name="connsiteX177" fmla="*/ 2305292 w 7467600"/>
              <a:gd name="connsiteY177" fmla="*/ 4219492 h 6858000"/>
              <a:gd name="connsiteX178" fmla="*/ 2626982 w 7467600"/>
              <a:gd name="connsiteY178" fmla="*/ 4206450 h 6858000"/>
              <a:gd name="connsiteX179" fmla="*/ 2490617 w 7467600"/>
              <a:gd name="connsiteY179" fmla="*/ 4206951 h 6858000"/>
              <a:gd name="connsiteX180" fmla="*/ 2819869 w 7467600"/>
              <a:gd name="connsiteY180" fmla="*/ 4252936 h 6858000"/>
              <a:gd name="connsiteX181" fmla="*/ 3143018 w 7467600"/>
              <a:gd name="connsiteY181" fmla="*/ 4332698 h 6858000"/>
              <a:gd name="connsiteX182" fmla="*/ 3241520 w 7467600"/>
              <a:gd name="connsiteY182" fmla="*/ 4385112 h 6858000"/>
              <a:gd name="connsiteX183" fmla="*/ 3374575 w 7467600"/>
              <a:gd name="connsiteY183" fmla="*/ 4451517 h 6858000"/>
              <a:gd name="connsiteX184" fmla="*/ 3505221 w 7467600"/>
              <a:gd name="connsiteY184" fmla="*/ 4480757 h 6858000"/>
              <a:gd name="connsiteX185" fmla="*/ 2626982 w 7467600"/>
              <a:gd name="connsiteY185" fmla="*/ 4206450 h 6858000"/>
              <a:gd name="connsiteX186" fmla="*/ 1310106 w 7467600"/>
              <a:gd name="connsiteY186" fmla="*/ 3943217 h 6858000"/>
              <a:gd name="connsiteX187" fmla="*/ 854994 w 7467600"/>
              <a:gd name="connsiteY187" fmla="*/ 4399136 h 6858000"/>
              <a:gd name="connsiteX188" fmla="*/ 742462 w 7467600"/>
              <a:gd name="connsiteY188" fmla="*/ 4594648 h 6858000"/>
              <a:gd name="connsiteX189" fmla="*/ 820602 w 7467600"/>
              <a:gd name="connsiteY189" fmla="*/ 4485915 h 6858000"/>
              <a:gd name="connsiteX190" fmla="*/ 878295 w 7467600"/>
              <a:gd name="connsiteY190" fmla="*/ 4403594 h 6858000"/>
              <a:gd name="connsiteX191" fmla="*/ 1240607 w 7467600"/>
              <a:gd name="connsiteY191" fmla="*/ 4010401 h 6858000"/>
              <a:gd name="connsiteX192" fmla="*/ 1310106 w 7467600"/>
              <a:gd name="connsiteY192" fmla="*/ 3943217 h 6858000"/>
              <a:gd name="connsiteX193" fmla="*/ 1423113 w 7467600"/>
              <a:gd name="connsiteY193" fmla="*/ 3874565 h 6858000"/>
              <a:gd name="connsiteX194" fmla="*/ 1260565 w 7467600"/>
              <a:gd name="connsiteY194" fmla="*/ 4031982 h 6858000"/>
              <a:gd name="connsiteX195" fmla="*/ 901900 w 7467600"/>
              <a:gd name="connsiteY195" fmla="*/ 4421236 h 6858000"/>
              <a:gd name="connsiteX196" fmla="*/ 845044 w 7467600"/>
              <a:gd name="connsiteY196" fmla="*/ 4502436 h 6858000"/>
              <a:gd name="connsiteX197" fmla="*/ 685926 w 7467600"/>
              <a:gd name="connsiteY197" fmla="*/ 4703069 h 6858000"/>
              <a:gd name="connsiteX198" fmla="*/ 684248 w 7467600"/>
              <a:gd name="connsiteY198" fmla="*/ 4706721 h 6858000"/>
              <a:gd name="connsiteX199" fmla="*/ 1423113 w 7467600"/>
              <a:gd name="connsiteY199" fmla="*/ 3874565 h 6858000"/>
              <a:gd name="connsiteX200" fmla="*/ 3316479 w 7467600"/>
              <a:gd name="connsiteY200" fmla="*/ 3872136 h 6858000"/>
              <a:gd name="connsiteX201" fmla="*/ 3546806 w 7467600"/>
              <a:gd name="connsiteY201" fmla="*/ 4356139 h 6858000"/>
              <a:gd name="connsiteX202" fmla="*/ 3364433 w 7467600"/>
              <a:gd name="connsiteY202" fmla="*/ 3953121 h 6858000"/>
              <a:gd name="connsiteX203" fmla="*/ 3316479 w 7467600"/>
              <a:gd name="connsiteY203" fmla="*/ 3872136 h 6858000"/>
              <a:gd name="connsiteX204" fmla="*/ 3291335 w 7467600"/>
              <a:gd name="connsiteY204" fmla="*/ 3767420 h 6858000"/>
              <a:gd name="connsiteX205" fmla="*/ 3390805 w 7467600"/>
              <a:gd name="connsiteY205" fmla="*/ 3937163 h 6858000"/>
              <a:gd name="connsiteX206" fmla="*/ 3579062 w 7467600"/>
              <a:gd name="connsiteY206" fmla="*/ 4359040 h 6858000"/>
              <a:gd name="connsiteX207" fmla="*/ 3467355 w 7467600"/>
              <a:gd name="connsiteY207" fmla="*/ 3988130 h 6858000"/>
              <a:gd name="connsiteX208" fmla="*/ 3310753 w 7467600"/>
              <a:gd name="connsiteY208" fmla="*/ 3787140 h 6858000"/>
              <a:gd name="connsiteX209" fmla="*/ 3291335 w 7467600"/>
              <a:gd name="connsiteY209" fmla="*/ 3767420 h 6858000"/>
              <a:gd name="connsiteX210" fmla="*/ 1635889 w 7467600"/>
              <a:gd name="connsiteY210" fmla="*/ 3709494 h 6858000"/>
              <a:gd name="connsiteX211" fmla="*/ 1634800 w 7467600"/>
              <a:gd name="connsiteY211" fmla="*/ 3731111 h 6858000"/>
              <a:gd name="connsiteX212" fmla="*/ 1635889 w 7467600"/>
              <a:gd name="connsiteY212" fmla="*/ 3709494 h 6858000"/>
              <a:gd name="connsiteX213" fmla="*/ 1510397 w 7467600"/>
              <a:gd name="connsiteY213" fmla="*/ 3684705 h 6858000"/>
              <a:gd name="connsiteX214" fmla="*/ 1146550 w 7467600"/>
              <a:gd name="connsiteY214" fmla="*/ 3802012 h 6858000"/>
              <a:gd name="connsiteX215" fmla="*/ 698834 w 7467600"/>
              <a:gd name="connsiteY215" fmla="*/ 3952272 h 6858000"/>
              <a:gd name="connsiteX216" fmla="*/ 34256 w 7467600"/>
              <a:gd name="connsiteY216" fmla="*/ 4347603 h 6858000"/>
              <a:gd name="connsiteX217" fmla="*/ 527241 w 7467600"/>
              <a:gd name="connsiteY217" fmla="*/ 4065078 h 6858000"/>
              <a:gd name="connsiteX218" fmla="*/ 1510397 w 7467600"/>
              <a:gd name="connsiteY218" fmla="*/ 3684705 h 6858000"/>
              <a:gd name="connsiteX219" fmla="*/ 1313114 w 7467600"/>
              <a:gd name="connsiteY219" fmla="*/ 3655216 h 6858000"/>
              <a:gd name="connsiteX220" fmla="*/ 1109304 w 7467600"/>
              <a:gd name="connsiteY220" fmla="*/ 3669030 h 6858000"/>
              <a:gd name="connsiteX221" fmla="*/ 8129 w 7467600"/>
              <a:gd name="connsiteY221" fmla="*/ 4330519 h 6858000"/>
              <a:gd name="connsiteX222" fmla="*/ 687572 w 7467600"/>
              <a:gd name="connsiteY222" fmla="*/ 3925629 h 6858000"/>
              <a:gd name="connsiteX223" fmla="*/ 1138365 w 7467600"/>
              <a:gd name="connsiteY223" fmla="*/ 3774515 h 6858000"/>
              <a:gd name="connsiteX224" fmla="*/ 1505579 w 7467600"/>
              <a:gd name="connsiteY224" fmla="*/ 3655526 h 6858000"/>
              <a:gd name="connsiteX225" fmla="*/ 1313114 w 7467600"/>
              <a:gd name="connsiteY225" fmla="*/ 3655216 h 6858000"/>
              <a:gd name="connsiteX226" fmla="*/ 3655073 w 7467600"/>
              <a:gd name="connsiteY226" fmla="*/ 3650884 h 6858000"/>
              <a:gd name="connsiteX227" fmla="*/ 3989938 w 7467600"/>
              <a:gd name="connsiteY227" fmla="*/ 3991685 h 6858000"/>
              <a:gd name="connsiteX228" fmla="*/ 4393907 w 7467600"/>
              <a:gd name="connsiteY228" fmla="*/ 4261258 h 6858000"/>
              <a:gd name="connsiteX229" fmla="*/ 4648051 w 7467600"/>
              <a:gd name="connsiteY229" fmla="*/ 4374051 h 6858000"/>
              <a:gd name="connsiteX230" fmla="*/ 4383389 w 7467600"/>
              <a:gd name="connsiteY230" fmla="*/ 4184369 h 6858000"/>
              <a:gd name="connsiteX231" fmla="*/ 4165508 w 7467600"/>
              <a:gd name="connsiteY231" fmla="*/ 4035196 h 6858000"/>
              <a:gd name="connsiteX232" fmla="*/ 4068162 w 7467600"/>
              <a:gd name="connsiteY232" fmla="*/ 3953394 h 6858000"/>
              <a:gd name="connsiteX233" fmla="*/ 3981416 w 7467600"/>
              <a:gd name="connsiteY233" fmla="*/ 3880482 h 6858000"/>
              <a:gd name="connsiteX234" fmla="*/ 3800147 w 7467600"/>
              <a:gd name="connsiteY234" fmla="*/ 3749872 h 6858000"/>
              <a:gd name="connsiteX235" fmla="*/ 3655073 w 7467600"/>
              <a:gd name="connsiteY235" fmla="*/ 3650884 h 6858000"/>
              <a:gd name="connsiteX236" fmla="*/ 3670252 w 7467600"/>
              <a:gd name="connsiteY236" fmla="*/ 3622798 h 6858000"/>
              <a:gd name="connsiteX237" fmla="*/ 3817258 w 7467600"/>
              <a:gd name="connsiteY237" fmla="*/ 3723577 h 6858000"/>
              <a:gd name="connsiteX238" fmla="*/ 4000461 w 7467600"/>
              <a:gd name="connsiteY238" fmla="*/ 3855966 h 6858000"/>
              <a:gd name="connsiteX239" fmla="*/ 4088180 w 7467600"/>
              <a:gd name="connsiteY239" fmla="*/ 3929774 h 6858000"/>
              <a:gd name="connsiteX240" fmla="*/ 4184555 w 7467600"/>
              <a:gd name="connsiteY240" fmla="*/ 4010683 h 6858000"/>
              <a:gd name="connsiteX241" fmla="*/ 4399563 w 7467600"/>
              <a:gd name="connsiteY241" fmla="*/ 4158106 h 6858000"/>
              <a:gd name="connsiteX242" fmla="*/ 4684469 w 7467600"/>
              <a:gd name="connsiteY242" fmla="*/ 4364680 h 6858000"/>
              <a:gd name="connsiteX243" fmla="*/ 4690271 w 7467600"/>
              <a:gd name="connsiteY243" fmla="*/ 4370034 h 6858000"/>
              <a:gd name="connsiteX244" fmla="*/ 4136093 w 7467600"/>
              <a:gd name="connsiteY244" fmla="*/ 3858466 h 6858000"/>
              <a:gd name="connsiteX245" fmla="*/ 3670252 w 7467600"/>
              <a:gd name="connsiteY245" fmla="*/ 3622798 h 6858000"/>
              <a:gd name="connsiteX246" fmla="*/ 4440129 w 7467600"/>
              <a:gd name="connsiteY246" fmla="*/ 3448571 h 6858000"/>
              <a:gd name="connsiteX247" fmla="*/ 4856525 w 7467600"/>
              <a:gd name="connsiteY247" fmla="*/ 3915351 h 6858000"/>
              <a:gd name="connsiteX248" fmla="*/ 5059055 w 7467600"/>
              <a:gd name="connsiteY248" fmla="*/ 4108918 h 6858000"/>
              <a:gd name="connsiteX249" fmla="*/ 5290070 w 7467600"/>
              <a:gd name="connsiteY249" fmla="*/ 4263619 h 6858000"/>
              <a:gd name="connsiteX250" fmla="*/ 4834991 w 7467600"/>
              <a:gd name="connsiteY250" fmla="*/ 3830985 h 6858000"/>
              <a:gd name="connsiteX251" fmla="*/ 4440129 w 7467600"/>
              <a:gd name="connsiteY251" fmla="*/ 3448571 h 6858000"/>
              <a:gd name="connsiteX252" fmla="*/ 4441737 w 7467600"/>
              <a:gd name="connsiteY252" fmla="*/ 3399734 h 6858000"/>
              <a:gd name="connsiteX253" fmla="*/ 4431236 w 7467600"/>
              <a:gd name="connsiteY253" fmla="*/ 3400954 h 6858000"/>
              <a:gd name="connsiteX254" fmla="*/ 4557150 w 7467600"/>
              <a:gd name="connsiteY254" fmla="*/ 3510023 h 6858000"/>
              <a:gd name="connsiteX255" fmla="*/ 4856936 w 7467600"/>
              <a:gd name="connsiteY255" fmla="*/ 3809146 h 6858000"/>
              <a:gd name="connsiteX256" fmla="*/ 5111996 w 7467600"/>
              <a:gd name="connsiteY256" fmla="*/ 4065759 h 6858000"/>
              <a:gd name="connsiteX257" fmla="*/ 5388878 w 7467600"/>
              <a:gd name="connsiteY257" fmla="*/ 4300185 h 6858000"/>
              <a:gd name="connsiteX258" fmla="*/ 5425556 w 7467600"/>
              <a:gd name="connsiteY258" fmla="*/ 4308967 h 6858000"/>
              <a:gd name="connsiteX259" fmla="*/ 4943646 w 7467600"/>
              <a:gd name="connsiteY259" fmla="*/ 3822916 h 6858000"/>
              <a:gd name="connsiteX260" fmla="*/ 4594837 w 7467600"/>
              <a:gd name="connsiteY260" fmla="*/ 3532274 h 6858000"/>
              <a:gd name="connsiteX261" fmla="*/ 4441737 w 7467600"/>
              <a:gd name="connsiteY261" fmla="*/ 3399734 h 6858000"/>
              <a:gd name="connsiteX262" fmla="*/ 5425834 w 7467600"/>
              <a:gd name="connsiteY262" fmla="*/ 3162785 h 6858000"/>
              <a:gd name="connsiteX263" fmla="*/ 5401644 w 7467600"/>
              <a:gd name="connsiteY263" fmla="*/ 3617847 h 6858000"/>
              <a:gd name="connsiteX264" fmla="*/ 5467256 w 7467600"/>
              <a:gd name="connsiteY264" fmla="*/ 4175494 h 6858000"/>
              <a:gd name="connsiteX265" fmla="*/ 5448069 w 7467600"/>
              <a:gd name="connsiteY265" fmla="*/ 3567554 h 6858000"/>
              <a:gd name="connsiteX266" fmla="*/ 5425834 w 7467600"/>
              <a:gd name="connsiteY266" fmla="*/ 3162785 h 6858000"/>
              <a:gd name="connsiteX267" fmla="*/ 1318687 w 7467600"/>
              <a:gd name="connsiteY267" fmla="*/ 3113840 h 6858000"/>
              <a:gd name="connsiteX268" fmla="*/ 1066793 w 7467600"/>
              <a:gd name="connsiteY268" fmla="*/ 3212171 h 6858000"/>
              <a:gd name="connsiteX269" fmla="*/ 993319 w 7467600"/>
              <a:gd name="connsiteY269" fmla="*/ 3247648 h 6858000"/>
              <a:gd name="connsiteX270" fmla="*/ 853081 w 7467600"/>
              <a:gd name="connsiteY270" fmla="*/ 3312410 h 6858000"/>
              <a:gd name="connsiteX271" fmla="*/ 805957 w 7467600"/>
              <a:gd name="connsiteY271" fmla="*/ 3330443 h 6858000"/>
              <a:gd name="connsiteX272" fmla="*/ 1318687 w 7467600"/>
              <a:gd name="connsiteY272" fmla="*/ 3113840 h 6858000"/>
              <a:gd name="connsiteX273" fmla="*/ 5453702 w 7467600"/>
              <a:gd name="connsiteY273" fmla="*/ 3090882 h 6858000"/>
              <a:gd name="connsiteX274" fmla="*/ 5480135 w 7467600"/>
              <a:gd name="connsiteY274" fmla="*/ 3565802 h 6858000"/>
              <a:gd name="connsiteX275" fmla="*/ 5499023 w 7467600"/>
              <a:gd name="connsiteY275" fmla="*/ 4166310 h 6858000"/>
              <a:gd name="connsiteX276" fmla="*/ 5547022 w 7467600"/>
              <a:gd name="connsiteY276" fmla="*/ 3607838 h 6858000"/>
              <a:gd name="connsiteX277" fmla="*/ 5515964 w 7467600"/>
              <a:gd name="connsiteY277" fmla="*/ 3378541 h 6858000"/>
              <a:gd name="connsiteX278" fmla="*/ 5453702 w 7467600"/>
              <a:gd name="connsiteY278" fmla="*/ 3090882 h 6858000"/>
              <a:gd name="connsiteX279" fmla="*/ 1238695 w 7467600"/>
              <a:gd name="connsiteY279" fmla="*/ 3076820 h 6858000"/>
              <a:gd name="connsiteX280" fmla="*/ 716371 w 7467600"/>
              <a:gd name="connsiteY280" fmla="*/ 3293249 h 6858000"/>
              <a:gd name="connsiteX281" fmla="*/ 579522 w 7467600"/>
              <a:gd name="connsiteY281" fmla="*/ 3371759 h 6858000"/>
              <a:gd name="connsiteX282" fmla="*/ 600288 w 7467600"/>
              <a:gd name="connsiteY282" fmla="*/ 3365555 h 6858000"/>
              <a:gd name="connsiteX283" fmla="*/ 840692 w 7467600"/>
              <a:gd name="connsiteY283" fmla="*/ 3284921 h 6858000"/>
              <a:gd name="connsiteX284" fmla="*/ 979248 w 7467600"/>
              <a:gd name="connsiteY284" fmla="*/ 3221003 h 6858000"/>
              <a:gd name="connsiteX285" fmla="*/ 1053282 w 7467600"/>
              <a:gd name="connsiteY285" fmla="*/ 3185247 h 6858000"/>
              <a:gd name="connsiteX286" fmla="*/ 1320603 w 7467600"/>
              <a:gd name="connsiteY286" fmla="*/ 3081281 h 6858000"/>
              <a:gd name="connsiteX287" fmla="*/ 1238695 w 7467600"/>
              <a:gd name="connsiteY287" fmla="*/ 3076820 h 6858000"/>
              <a:gd name="connsiteX288" fmla="*/ 5425627 w 7467600"/>
              <a:gd name="connsiteY288" fmla="*/ 2954192 h 6858000"/>
              <a:gd name="connsiteX289" fmla="*/ 5470770 w 7467600"/>
              <a:gd name="connsiteY289" fmla="*/ 3005435 h 6858000"/>
              <a:gd name="connsiteX290" fmla="*/ 5519779 w 7467600"/>
              <a:gd name="connsiteY290" fmla="*/ 4359223 h 6858000"/>
              <a:gd name="connsiteX291" fmla="*/ 5520293 w 7467600"/>
              <a:gd name="connsiteY291" fmla="*/ 4360602 h 6858000"/>
              <a:gd name="connsiteX292" fmla="*/ 5767221 w 7467600"/>
              <a:gd name="connsiteY292" fmla="*/ 4665564 h 6858000"/>
              <a:gd name="connsiteX293" fmla="*/ 6937169 w 7467600"/>
              <a:gd name="connsiteY293" fmla="*/ 4815941 h 6858000"/>
              <a:gd name="connsiteX294" fmla="*/ 6953922 w 7467600"/>
              <a:gd name="connsiteY294" fmla="*/ 4890068 h 6858000"/>
              <a:gd name="connsiteX295" fmla="*/ 6071359 w 7467600"/>
              <a:gd name="connsiteY295" fmla="*/ 4770770 h 6858000"/>
              <a:gd name="connsiteX296" fmla="*/ 6038839 w 7467600"/>
              <a:gd name="connsiteY296" fmla="*/ 4764474 h 6858000"/>
              <a:gd name="connsiteX297" fmla="*/ 6038706 w 7467600"/>
              <a:gd name="connsiteY297" fmla="*/ 4763847 h 6858000"/>
              <a:gd name="connsiteX298" fmla="*/ 6037784 w 7467600"/>
              <a:gd name="connsiteY298" fmla="*/ 4764270 h 6858000"/>
              <a:gd name="connsiteX299" fmla="*/ 6038839 w 7467600"/>
              <a:gd name="connsiteY299" fmla="*/ 4764474 h 6858000"/>
              <a:gd name="connsiteX300" fmla="*/ 6040338 w 7467600"/>
              <a:gd name="connsiteY300" fmla="*/ 4771418 h 6858000"/>
              <a:gd name="connsiteX301" fmla="*/ 6024488 w 7467600"/>
              <a:gd name="connsiteY301" fmla="*/ 4809903 h 6858000"/>
              <a:gd name="connsiteX302" fmla="*/ 5599771 w 7467600"/>
              <a:gd name="connsiteY302" fmla="*/ 5509652 h 6858000"/>
              <a:gd name="connsiteX303" fmla="*/ 5548843 w 7467600"/>
              <a:gd name="connsiteY303" fmla="*/ 5563845 h 6858000"/>
              <a:gd name="connsiteX304" fmla="*/ 5940952 w 7467600"/>
              <a:gd name="connsiteY304" fmla="*/ 6250028 h 6858000"/>
              <a:gd name="connsiteX305" fmla="*/ 6043441 w 7467600"/>
              <a:gd name="connsiteY305" fmla="*/ 6665847 h 6858000"/>
              <a:gd name="connsiteX306" fmla="*/ 6093432 w 7467600"/>
              <a:gd name="connsiteY306" fmla="*/ 6858000 h 6858000"/>
              <a:gd name="connsiteX307" fmla="*/ 6034344 w 7467600"/>
              <a:gd name="connsiteY307" fmla="*/ 6858000 h 6858000"/>
              <a:gd name="connsiteX308" fmla="*/ 6026679 w 7467600"/>
              <a:gd name="connsiteY308" fmla="*/ 6836959 h 6858000"/>
              <a:gd name="connsiteX309" fmla="*/ 5800441 w 7467600"/>
              <a:gd name="connsiteY309" fmla="*/ 6335286 h 6858000"/>
              <a:gd name="connsiteX310" fmla="*/ 5526562 w 7467600"/>
              <a:gd name="connsiteY310" fmla="*/ 5705388 h 6858000"/>
              <a:gd name="connsiteX311" fmla="*/ 5519640 w 7467600"/>
              <a:gd name="connsiteY311" fmla="*/ 5683774 h 6858000"/>
              <a:gd name="connsiteX312" fmla="*/ 5844559 w 7467600"/>
              <a:gd name="connsiteY312" fmla="*/ 6553349 h 6858000"/>
              <a:gd name="connsiteX313" fmla="*/ 5975994 w 7467600"/>
              <a:gd name="connsiteY313" fmla="*/ 6858000 h 6858000"/>
              <a:gd name="connsiteX314" fmla="*/ 5898547 w 7467600"/>
              <a:gd name="connsiteY314" fmla="*/ 6858000 h 6858000"/>
              <a:gd name="connsiteX315" fmla="*/ 5682041 w 7467600"/>
              <a:gd name="connsiteY315" fmla="*/ 6355860 h 6858000"/>
              <a:gd name="connsiteX316" fmla="*/ 5461758 w 7467600"/>
              <a:gd name="connsiteY316" fmla="*/ 5820220 h 6858000"/>
              <a:gd name="connsiteX317" fmla="*/ 5237282 w 7467600"/>
              <a:gd name="connsiteY317" fmla="*/ 6579086 h 6858000"/>
              <a:gd name="connsiteX318" fmla="*/ 5115009 w 7467600"/>
              <a:gd name="connsiteY318" fmla="*/ 6858000 h 6858000"/>
              <a:gd name="connsiteX319" fmla="*/ 5028074 w 7467600"/>
              <a:gd name="connsiteY319" fmla="*/ 6858000 h 6858000"/>
              <a:gd name="connsiteX320" fmla="*/ 5079508 w 7467600"/>
              <a:gd name="connsiteY320" fmla="*/ 6749074 h 6858000"/>
              <a:gd name="connsiteX321" fmla="*/ 5371846 w 7467600"/>
              <a:gd name="connsiteY321" fmla="*/ 5924413 h 6858000"/>
              <a:gd name="connsiteX322" fmla="*/ 5270512 w 7467600"/>
              <a:gd name="connsiteY322" fmla="*/ 6138975 h 6858000"/>
              <a:gd name="connsiteX323" fmla="*/ 5062409 w 7467600"/>
              <a:gd name="connsiteY323" fmla="*/ 6653544 h 6858000"/>
              <a:gd name="connsiteX324" fmla="*/ 5036628 w 7467600"/>
              <a:gd name="connsiteY324" fmla="*/ 6754247 h 6858000"/>
              <a:gd name="connsiteX325" fmla="*/ 5009112 w 7467600"/>
              <a:gd name="connsiteY325" fmla="*/ 6858000 h 6858000"/>
              <a:gd name="connsiteX326" fmla="*/ 4976679 w 7467600"/>
              <a:gd name="connsiteY326" fmla="*/ 6858000 h 6858000"/>
              <a:gd name="connsiteX327" fmla="*/ 5006537 w 7467600"/>
              <a:gd name="connsiteY327" fmla="*/ 6747068 h 6858000"/>
              <a:gd name="connsiteX328" fmla="*/ 5032723 w 7467600"/>
              <a:gd name="connsiteY328" fmla="*/ 6644957 h 6858000"/>
              <a:gd name="connsiteX329" fmla="*/ 5242949 w 7467600"/>
              <a:gd name="connsiteY329" fmla="*/ 6125175 h 6858000"/>
              <a:gd name="connsiteX330" fmla="*/ 5286321 w 7467600"/>
              <a:gd name="connsiteY330" fmla="*/ 6033555 h 6858000"/>
              <a:gd name="connsiteX331" fmla="*/ 5008210 w 7467600"/>
              <a:gd name="connsiteY331" fmla="*/ 6649194 h 6858000"/>
              <a:gd name="connsiteX332" fmla="*/ 4986321 w 7467600"/>
              <a:gd name="connsiteY332" fmla="*/ 6765687 h 6858000"/>
              <a:gd name="connsiteX333" fmla="*/ 4973474 w 7467600"/>
              <a:gd name="connsiteY333" fmla="*/ 6858000 h 6858000"/>
              <a:gd name="connsiteX334" fmla="*/ 4907178 w 7467600"/>
              <a:gd name="connsiteY334" fmla="*/ 6858000 h 6858000"/>
              <a:gd name="connsiteX335" fmla="*/ 4910810 w 7467600"/>
              <a:gd name="connsiteY335" fmla="*/ 6829660 h 6858000"/>
              <a:gd name="connsiteX336" fmla="*/ 4987461 w 7467600"/>
              <a:gd name="connsiteY336" fmla="*/ 6432994 h 6858000"/>
              <a:gd name="connsiteX337" fmla="*/ 5179262 w 7467600"/>
              <a:gd name="connsiteY337" fmla="*/ 6035044 h 6858000"/>
              <a:gd name="connsiteX338" fmla="*/ 4689678 w 7467600"/>
              <a:gd name="connsiteY338" fmla="*/ 6440241 h 6858000"/>
              <a:gd name="connsiteX339" fmla="*/ 4477543 w 7467600"/>
              <a:gd name="connsiteY339" fmla="*/ 6674836 h 6858000"/>
              <a:gd name="connsiteX340" fmla="*/ 4329957 w 7467600"/>
              <a:gd name="connsiteY340" fmla="*/ 6858000 h 6858000"/>
              <a:gd name="connsiteX341" fmla="*/ 4218595 w 7467600"/>
              <a:gd name="connsiteY341" fmla="*/ 6858000 h 6858000"/>
              <a:gd name="connsiteX342" fmla="*/ 4368888 w 7467600"/>
              <a:gd name="connsiteY342" fmla="*/ 6668412 h 6858000"/>
              <a:gd name="connsiteX343" fmla="*/ 4563091 w 7467600"/>
              <a:gd name="connsiteY343" fmla="*/ 6442508 h 6858000"/>
              <a:gd name="connsiteX344" fmla="*/ 5387324 w 7467600"/>
              <a:gd name="connsiteY344" fmla="*/ 5705830 h 6858000"/>
              <a:gd name="connsiteX345" fmla="*/ 5073620 w 7467600"/>
              <a:gd name="connsiteY345" fmla="*/ 5955437 h 6858000"/>
              <a:gd name="connsiteX346" fmla="*/ 4689789 w 7467600"/>
              <a:gd name="connsiteY346" fmla="*/ 6268382 h 6858000"/>
              <a:gd name="connsiteX347" fmla="*/ 4418722 w 7467600"/>
              <a:gd name="connsiteY347" fmla="*/ 6570886 h 6858000"/>
              <a:gd name="connsiteX348" fmla="*/ 4214944 w 7467600"/>
              <a:gd name="connsiteY348" fmla="*/ 6858000 h 6858000"/>
              <a:gd name="connsiteX349" fmla="*/ 4177898 w 7467600"/>
              <a:gd name="connsiteY349" fmla="*/ 6858000 h 6858000"/>
              <a:gd name="connsiteX350" fmla="*/ 4391597 w 7467600"/>
              <a:gd name="connsiteY350" fmla="*/ 6556370 h 6858000"/>
              <a:gd name="connsiteX351" fmla="*/ 4668889 w 7467600"/>
              <a:gd name="connsiteY351" fmla="*/ 6246399 h 6858000"/>
              <a:gd name="connsiteX352" fmla="*/ 5055427 w 7467600"/>
              <a:gd name="connsiteY352" fmla="*/ 5931476 h 6858000"/>
              <a:gd name="connsiteX353" fmla="*/ 5371814 w 7467600"/>
              <a:gd name="connsiteY353" fmla="*/ 5678975 h 6858000"/>
              <a:gd name="connsiteX354" fmla="*/ 4987918 w 7467600"/>
              <a:gd name="connsiteY354" fmla="*/ 5838701 h 6858000"/>
              <a:gd name="connsiteX355" fmla="*/ 4317146 w 7467600"/>
              <a:gd name="connsiteY355" fmla="*/ 6587716 h 6858000"/>
              <a:gd name="connsiteX356" fmla="*/ 4171627 w 7467600"/>
              <a:gd name="connsiteY356" fmla="*/ 6858000 h 6858000"/>
              <a:gd name="connsiteX357" fmla="*/ 4081585 w 7467600"/>
              <a:gd name="connsiteY357" fmla="*/ 6858000 h 6858000"/>
              <a:gd name="connsiteX358" fmla="*/ 4238603 w 7467600"/>
              <a:gd name="connsiteY358" fmla="*/ 6559341 h 6858000"/>
              <a:gd name="connsiteX359" fmla="*/ 4778333 w 7467600"/>
              <a:gd name="connsiteY359" fmla="*/ 5873626 h 6858000"/>
              <a:gd name="connsiteX360" fmla="*/ 5414185 w 7467600"/>
              <a:gd name="connsiteY360" fmla="*/ 5573882 h 6858000"/>
              <a:gd name="connsiteX361" fmla="*/ 5959648 w 7467600"/>
              <a:gd name="connsiteY361" fmla="*/ 4760797 h 6858000"/>
              <a:gd name="connsiteX362" fmla="*/ 5355019 w 7467600"/>
              <a:gd name="connsiteY362" fmla="*/ 4734672 h 6858000"/>
              <a:gd name="connsiteX363" fmla="*/ 5083565 w 7467600"/>
              <a:gd name="connsiteY363" fmla="*/ 5179121 h 6858000"/>
              <a:gd name="connsiteX364" fmla="*/ 4713577 w 7467600"/>
              <a:gd name="connsiteY364" fmla="*/ 5616803 h 6858000"/>
              <a:gd name="connsiteX365" fmla="*/ 3989559 w 7467600"/>
              <a:gd name="connsiteY365" fmla="*/ 6145945 h 6858000"/>
              <a:gd name="connsiteX366" fmla="*/ 3939824 w 7467600"/>
              <a:gd name="connsiteY366" fmla="*/ 6066900 h 6858000"/>
              <a:gd name="connsiteX367" fmla="*/ 4584537 w 7467600"/>
              <a:gd name="connsiteY367" fmla="*/ 5324826 h 6858000"/>
              <a:gd name="connsiteX368" fmla="*/ 5037105 w 7467600"/>
              <a:gd name="connsiteY368" fmla="*/ 5088765 h 6858000"/>
              <a:gd name="connsiteX369" fmla="*/ 5039930 w 7467600"/>
              <a:gd name="connsiteY369" fmla="*/ 5089585 h 6858000"/>
              <a:gd name="connsiteX370" fmla="*/ 5263764 w 7467600"/>
              <a:gd name="connsiteY370" fmla="*/ 4735525 h 6858000"/>
              <a:gd name="connsiteX371" fmla="*/ 4086300 w 7467600"/>
              <a:gd name="connsiteY371" fmla="*/ 4884599 h 6858000"/>
              <a:gd name="connsiteX372" fmla="*/ 4085485 w 7467600"/>
              <a:gd name="connsiteY372" fmla="*/ 4899070 h 6858000"/>
              <a:gd name="connsiteX373" fmla="*/ 3871915 w 7467600"/>
              <a:gd name="connsiteY373" fmla="*/ 5253645 h 6858000"/>
              <a:gd name="connsiteX374" fmla="*/ 3799374 w 7467600"/>
              <a:gd name="connsiteY374" fmla="*/ 5466127 h 6858000"/>
              <a:gd name="connsiteX375" fmla="*/ 3498850 w 7467600"/>
              <a:gd name="connsiteY375" fmla="*/ 6661888 h 6858000"/>
              <a:gd name="connsiteX376" fmla="*/ 3399216 w 7467600"/>
              <a:gd name="connsiteY376" fmla="*/ 6858000 h 6858000"/>
              <a:gd name="connsiteX377" fmla="*/ 3303688 w 7467600"/>
              <a:gd name="connsiteY377" fmla="*/ 6858000 h 6858000"/>
              <a:gd name="connsiteX378" fmla="*/ 3391774 w 7467600"/>
              <a:gd name="connsiteY378" fmla="*/ 6697181 h 6858000"/>
              <a:gd name="connsiteX379" fmla="*/ 3735540 w 7467600"/>
              <a:gd name="connsiteY379" fmla="*/ 5546923 h 6858000"/>
              <a:gd name="connsiteX380" fmla="*/ 3729438 w 7467600"/>
              <a:gd name="connsiteY380" fmla="*/ 5569058 h 6858000"/>
              <a:gd name="connsiteX381" fmla="*/ 3707782 w 7467600"/>
              <a:gd name="connsiteY381" fmla="*/ 5644908 h 6858000"/>
              <a:gd name="connsiteX382" fmla="*/ 3583827 w 7467600"/>
              <a:gd name="connsiteY382" fmla="*/ 6039215 h 6858000"/>
              <a:gd name="connsiteX383" fmla="*/ 3547861 w 7467600"/>
              <a:gd name="connsiteY383" fmla="*/ 6129609 h 6858000"/>
              <a:gd name="connsiteX384" fmla="*/ 3490905 w 7467600"/>
              <a:gd name="connsiteY384" fmla="*/ 6277660 h 6858000"/>
              <a:gd name="connsiteX385" fmla="*/ 3455859 w 7467600"/>
              <a:gd name="connsiteY385" fmla="*/ 6391301 h 6858000"/>
              <a:gd name="connsiteX386" fmla="*/ 3429112 w 7467600"/>
              <a:gd name="connsiteY386" fmla="*/ 6479469 h 6858000"/>
              <a:gd name="connsiteX387" fmla="*/ 3304862 w 7467600"/>
              <a:gd name="connsiteY387" fmla="*/ 6796476 h 6858000"/>
              <a:gd name="connsiteX388" fmla="*/ 3276071 w 7467600"/>
              <a:gd name="connsiteY388" fmla="*/ 6858000 h 6858000"/>
              <a:gd name="connsiteX389" fmla="*/ 3240805 w 7467600"/>
              <a:gd name="connsiteY389" fmla="*/ 6858000 h 6858000"/>
              <a:gd name="connsiteX390" fmla="*/ 3275917 w 7467600"/>
              <a:gd name="connsiteY390" fmla="*/ 6783192 h 6858000"/>
              <a:gd name="connsiteX391" fmla="*/ 3399358 w 7467600"/>
              <a:gd name="connsiteY391" fmla="*/ 6469011 h 6858000"/>
              <a:gd name="connsiteX392" fmla="*/ 3425650 w 7467600"/>
              <a:gd name="connsiteY392" fmla="*/ 6381333 h 6858000"/>
              <a:gd name="connsiteX393" fmla="*/ 3460661 w 7467600"/>
              <a:gd name="connsiteY393" fmla="*/ 6266763 h 6858000"/>
              <a:gd name="connsiteX394" fmla="*/ 3518021 w 7467600"/>
              <a:gd name="connsiteY394" fmla="*/ 6117298 h 6858000"/>
              <a:gd name="connsiteX395" fmla="*/ 3554035 w 7467600"/>
              <a:gd name="connsiteY395" fmla="*/ 6027832 h 6858000"/>
              <a:gd name="connsiteX396" fmla="*/ 3677174 w 7467600"/>
              <a:gd name="connsiteY396" fmla="*/ 5636351 h 6858000"/>
              <a:gd name="connsiteX397" fmla="*/ 3698819 w 7467600"/>
              <a:gd name="connsiteY397" fmla="*/ 5560503 h 6858000"/>
              <a:gd name="connsiteX398" fmla="*/ 3702094 w 7467600"/>
              <a:gd name="connsiteY398" fmla="*/ 5549194 h 6858000"/>
              <a:gd name="connsiteX399" fmla="*/ 3398355 w 7467600"/>
              <a:gd name="connsiteY399" fmla="*/ 6094603 h 6858000"/>
              <a:gd name="connsiteX400" fmla="*/ 3193941 w 7467600"/>
              <a:gd name="connsiteY400" fmla="*/ 6798775 h 6858000"/>
              <a:gd name="connsiteX401" fmla="*/ 3184140 w 7467600"/>
              <a:gd name="connsiteY401" fmla="*/ 6858000 h 6858000"/>
              <a:gd name="connsiteX402" fmla="*/ 3099978 w 7467600"/>
              <a:gd name="connsiteY402" fmla="*/ 6858000 h 6858000"/>
              <a:gd name="connsiteX403" fmla="*/ 3101556 w 7467600"/>
              <a:gd name="connsiteY403" fmla="*/ 6843337 h 6858000"/>
              <a:gd name="connsiteX404" fmla="*/ 3370162 w 7467600"/>
              <a:gd name="connsiteY404" fmla="*/ 5785550 h 6858000"/>
              <a:gd name="connsiteX405" fmla="*/ 3746477 w 7467600"/>
              <a:gd name="connsiteY405" fmla="*/ 5377889 h 6858000"/>
              <a:gd name="connsiteX406" fmla="*/ 3863399 w 7467600"/>
              <a:gd name="connsiteY406" fmla="*/ 5087257 h 6858000"/>
              <a:gd name="connsiteX407" fmla="*/ 3968712 w 7467600"/>
              <a:gd name="connsiteY407" fmla="*/ 4913989 h 6858000"/>
              <a:gd name="connsiteX408" fmla="*/ 2792390 w 7467600"/>
              <a:gd name="connsiteY408" fmla="*/ 5382974 h 6858000"/>
              <a:gd name="connsiteX409" fmla="*/ 2714982 w 7467600"/>
              <a:gd name="connsiteY409" fmla="*/ 5427051 h 6858000"/>
              <a:gd name="connsiteX410" fmla="*/ 2813361 w 7467600"/>
              <a:gd name="connsiteY410" fmla="*/ 6023912 h 6858000"/>
              <a:gd name="connsiteX411" fmla="*/ 2688430 w 7467600"/>
              <a:gd name="connsiteY411" fmla="*/ 6801564 h 6858000"/>
              <a:gd name="connsiteX412" fmla="*/ 2629626 w 7467600"/>
              <a:gd name="connsiteY412" fmla="*/ 6763394 h 6858000"/>
              <a:gd name="connsiteX413" fmla="*/ 2565328 w 7467600"/>
              <a:gd name="connsiteY413" fmla="*/ 5516399 h 6858000"/>
              <a:gd name="connsiteX414" fmla="*/ 1922999 w 7467600"/>
              <a:gd name="connsiteY414" fmla="*/ 5980343 h 6858000"/>
              <a:gd name="connsiteX415" fmla="*/ 1950261 w 7467600"/>
              <a:gd name="connsiteY415" fmla="*/ 6405858 h 6858000"/>
              <a:gd name="connsiteX416" fmla="*/ 2365554 w 7467600"/>
              <a:gd name="connsiteY416" fmla="*/ 6759107 h 6858000"/>
              <a:gd name="connsiteX417" fmla="*/ 2424142 w 7467600"/>
              <a:gd name="connsiteY417" fmla="*/ 6858000 h 6858000"/>
              <a:gd name="connsiteX418" fmla="*/ 2395994 w 7467600"/>
              <a:gd name="connsiteY418" fmla="*/ 6858000 h 6858000"/>
              <a:gd name="connsiteX419" fmla="*/ 2392863 w 7467600"/>
              <a:gd name="connsiteY419" fmla="*/ 6852964 h 6858000"/>
              <a:gd name="connsiteX420" fmla="*/ 2017589 w 7467600"/>
              <a:gd name="connsiteY420" fmla="*/ 6493982 h 6858000"/>
              <a:gd name="connsiteX421" fmla="*/ 2147336 w 7467600"/>
              <a:gd name="connsiteY421" fmla="*/ 6594052 h 6858000"/>
              <a:gd name="connsiteX422" fmla="*/ 2207047 w 7467600"/>
              <a:gd name="connsiteY422" fmla="*/ 6654540 h 6858000"/>
              <a:gd name="connsiteX423" fmla="*/ 2299106 w 7467600"/>
              <a:gd name="connsiteY423" fmla="*/ 6778931 h 6858000"/>
              <a:gd name="connsiteX424" fmla="*/ 2314430 w 7467600"/>
              <a:gd name="connsiteY424" fmla="*/ 6801144 h 6858000"/>
              <a:gd name="connsiteX425" fmla="*/ 2352406 w 7467600"/>
              <a:gd name="connsiteY425" fmla="*/ 6858000 h 6858000"/>
              <a:gd name="connsiteX426" fmla="*/ 2314492 w 7467600"/>
              <a:gd name="connsiteY426" fmla="*/ 6858000 h 6858000"/>
              <a:gd name="connsiteX427" fmla="*/ 2288095 w 7467600"/>
              <a:gd name="connsiteY427" fmla="*/ 6818030 h 6858000"/>
              <a:gd name="connsiteX428" fmla="*/ 2272768 w 7467600"/>
              <a:gd name="connsiteY428" fmla="*/ 6795822 h 6858000"/>
              <a:gd name="connsiteX429" fmla="*/ 2182715 w 7467600"/>
              <a:gd name="connsiteY429" fmla="*/ 6675071 h 6858000"/>
              <a:gd name="connsiteX430" fmla="*/ 2032061 w 7467600"/>
              <a:gd name="connsiteY430" fmla="*/ 6541380 h 6858000"/>
              <a:gd name="connsiteX431" fmla="*/ 2257220 w 7467600"/>
              <a:gd name="connsiteY431" fmla="*/ 6826257 h 6858000"/>
              <a:gd name="connsiteX432" fmla="*/ 2281324 w 7467600"/>
              <a:gd name="connsiteY432" fmla="*/ 6858000 h 6858000"/>
              <a:gd name="connsiteX433" fmla="*/ 2242860 w 7467600"/>
              <a:gd name="connsiteY433" fmla="*/ 6858000 h 6858000"/>
              <a:gd name="connsiteX434" fmla="*/ 2232818 w 7467600"/>
              <a:gd name="connsiteY434" fmla="*/ 6844926 h 6858000"/>
              <a:gd name="connsiteX435" fmla="*/ 1990172 w 7467600"/>
              <a:gd name="connsiteY435" fmla="*/ 6542121 h 6858000"/>
              <a:gd name="connsiteX436" fmla="*/ 2124090 w 7467600"/>
              <a:gd name="connsiteY436" fmla="*/ 6761017 h 6858000"/>
              <a:gd name="connsiteX437" fmla="*/ 2200380 w 7467600"/>
              <a:gd name="connsiteY437" fmla="*/ 6858000 h 6858000"/>
              <a:gd name="connsiteX438" fmla="*/ 2147507 w 7467600"/>
              <a:gd name="connsiteY438" fmla="*/ 6858000 h 6858000"/>
              <a:gd name="connsiteX439" fmla="*/ 2070668 w 7467600"/>
              <a:gd name="connsiteY439" fmla="*/ 6761520 h 6858000"/>
              <a:gd name="connsiteX440" fmla="*/ 1975142 w 7467600"/>
              <a:gd name="connsiteY440" fmla="*/ 6585570 h 6858000"/>
              <a:gd name="connsiteX441" fmla="*/ 2050035 w 7467600"/>
              <a:gd name="connsiteY441" fmla="*/ 6813345 h 6858000"/>
              <a:gd name="connsiteX442" fmla="*/ 2063025 w 7467600"/>
              <a:gd name="connsiteY442" fmla="*/ 6858000 h 6858000"/>
              <a:gd name="connsiteX443" fmla="*/ 2021675 w 7467600"/>
              <a:gd name="connsiteY443" fmla="*/ 6858000 h 6858000"/>
              <a:gd name="connsiteX444" fmla="*/ 2019308 w 7467600"/>
              <a:gd name="connsiteY444" fmla="*/ 6847118 h 6858000"/>
              <a:gd name="connsiteX445" fmla="*/ 1938835 w 7467600"/>
              <a:gd name="connsiteY445" fmla="*/ 6551160 h 6858000"/>
              <a:gd name="connsiteX446" fmla="*/ 1953230 w 7467600"/>
              <a:gd name="connsiteY446" fmla="*/ 6759699 h 6858000"/>
              <a:gd name="connsiteX447" fmla="*/ 1956763 w 7467600"/>
              <a:gd name="connsiteY447" fmla="*/ 6778191 h 6858000"/>
              <a:gd name="connsiteX448" fmla="*/ 1967925 w 7467600"/>
              <a:gd name="connsiteY448" fmla="*/ 6858000 h 6858000"/>
              <a:gd name="connsiteX449" fmla="*/ 1936622 w 7467600"/>
              <a:gd name="connsiteY449" fmla="*/ 6858000 h 6858000"/>
              <a:gd name="connsiteX450" fmla="*/ 1926261 w 7467600"/>
              <a:gd name="connsiteY450" fmla="*/ 6784064 h 6858000"/>
              <a:gd name="connsiteX451" fmla="*/ 1922724 w 7467600"/>
              <a:gd name="connsiteY451" fmla="*/ 6765577 h 6858000"/>
              <a:gd name="connsiteX452" fmla="*/ 1904650 w 7467600"/>
              <a:gd name="connsiteY452" fmla="*/ 6639616 h 6858000"/>
              <a:gd name="connsiteX453" fmla="*/ 1885273 w 7467600"/>
              <a:gd name="connsiteY453" fmla="*/ 6858000 h 6858000"/>
              <a:gd name="connsiteX454" fmla="*/ 1854363 w 7467600"/>
              <a:gd name="connsiteY454" fmla="*/ 6858000 h 6858000"/>
              <a:gd name="connsiteX455" fmla="*/ 1880391 w 7467600"/>
              <a:gd name="connsiteY455" fmla="*/ 6603796 h 6858000"/>
              <a:gd name="connsiteX456" fmla="*/ 1818273 w 7467600"/>
              <a:gd name="connsiteY456" fmla="*/ 6715729 h 6858000"/>
              <a:gd name="connsiteX457" fmla="*/ 1794691 w 7467600"/>
              <a:gd name="connsiteY457" fmla="*/ 6843239 h 6858000"/>
              <a:gd name="connsiteX458" fmla="*/ 1794914 w 7467600"/>
              <a:gd name="connsiteY458" fmla="*/ 6858000 h 6858000"/>
              <a:gd name="connsiteX459" fmla="*/ 1746128 w 7467600"/>
              <a:gd name="connsiteY459" fmla="*/ 6858000 h 6858000"/>
              <a:gd name="connsiteX460" fmla="*/ 1753934 w 7467600"/>
              <a:gd name="connsiteY460" fmla="*/ 6724796 h 6858000"/>
              <a:gd name="connsiteX461" fmla="*/ 1792053 w 7467600"/>
              <a:gd name="connsiteY461" fmla="*/ 6572396 h 6858000"/>
              <a:gd name="connsiteX462" fmla="*/ 1862248 w 7467600"/>
              <a:gd name="connsiteY462" fmla="*/ 6266397 h 6858000"/>
              <a:gd name="connsiteX463" fmla="*/ 1862250 w 7467600"/>
              <a:gd name="connsiteY463" fmla="*/ 6033531 h 6858000"/>
              <a:gd name="connsiteX464" fmla="*/ 1211999 w 7467600"/>
              <a:gd name="connsiteY464" fmla="*/ 6683610 h 6858000"/>
              <a:gd name="connsiteX465" fmla="*/ 1213266 w 7467600"/>
              <a:gd name="connsiteY465" fmla="*/ 6691947 h 6858000"/>
              <a:gd name="connsiteX466" fmla="*/ 1203370 w 7467600"/>
              <a:gd name="connsiteY466" fmla="*/ 6850676 h 6858000"/>
              <a:gd name="connsiteX467" fmla="*/ 1203671 w 7467600"/>
              <a:gd name="connsiteY467" fmla="*/ 6858000 h 6858000"/>
              <a:gd name="connsiteX468" fmla="*/ 1143180 w 7467600"/>
              <a:gd name="connsiteY468" fmla="*/ 6858000 h 6858000"/>
              <a:gd name="connsiteX469" fmla="*/ 1142176 w 7467600"/>
              <a:gd name="connsiteY469" fmla="*/ 6766045 h 6858000"/>
              <a:gd name="connsiteX470" fmla="*/ 1067484 w 7467600"/>
              <a:gd name="connsiteY470" fmla="*/ 6858000 h 6858000"/>
              <a:gd name="connsiteX471" fmla="*/ 953928 w 7467600"/>
              <a:gd name="connsiteY471" fmla="*/ 6858000 h 6858000"/>
              <a:gd name="connsiteX472" fmla="*/ 959715 w 7467600"/>
              <a:gd name="connsiteY472" fmla="*/ 6850185 h 6858000"/>
              <a:gd name="connsiteX473" fmla="*/ 1483788 w 7467600"/>
              <a:gd name="connsiteY473" fmla="*/ 6259174 h 6858000"/>
              <a:gd name="connsiteX474" fmla="*/ 1100671 w 7467600"/>
              <a:gd name="connsiteY474" fmla="*/ 6252137 h 6858000"/>
              <a:gd name="connsiteX475" fmla="*/ 1090144 w 7467600"/>
              <a:gd name="connsiteY475" fmla="*/ 6256748 h 6858000"/>
              <a:gd name="connsiteX476" fmla="*/ 1095872 w 7467600"/>
              <a:gd name="connsiteY476" fmla="*/ 6271892 h 6858000"/>
              <a:gd name="connsiteX477" fmla="*/ 262785 w 7467600"/>
              <a:gd name="connsiteY477" fmla="*/ 6845450 h 6858000"/>
              <a:gd name="connsiteX478" fmla="*/ 209968 w 7467600"/>
              <a:gd name="connsiteY478" fmla="*/ 6770713 h 6858000"/>
              <a:gd name="connsiteX479" fmla="*/ 873460 w 7467600"/>
              <a:gd name="connsiteY479" fmla="*/ 6253768 h 6858000"/>
              <a:gd name="connsiteX480" fmla="*/ 192686 w 7467600"/>
              <a:gd name="connsiteY480" fmla="*/ 5849257 h 6858000"/>
              <a:gd name="connsiteX481" fmla="*/ 4696 w 7467600"/>
              <a:gd name="connsiteY481" fmla="*/ 5697668 h 6858000"/>
              <a:gd name="connsiteX482" fmla="*/ 0 w 7467600"/>
              <a:gd name="connsiteY482" fmla="*/ 5689984 h 6858000"/>
              <a:gd name="connsiteX483" fmla="*/ 0 w 7467600"/>
              <a:gd name="connsiteY483" fmla="*/ 5513472 h 6858000"/>
              <a:gd name="connsiteX484" fmla="*/ 174101 w 7467600"/>
              <a:gd name="connsiteY484" fmla="*/ 5620277 h 6858000"/>
              <a:gd name="connsiteX485" fmla="*/ 891800 w 7467600"/>
              <a:gd name="connsiteY485" fmla="*/ 6036935 h 6858000"/>
              <a:gd name="connsiteX486" fmla="*/ 1072219 w 7467600"/>
              <a:gd name="connsiteY486" fmla="*/ 6169443 h 6858000"/>
              <a:gd name="connsiteX487" fmla="*/ 1074117 w 7467600"/>
              <a:gd name="connsiteY487" fmla="*/ 6170301 h 6858000"/>
              <a:gd name="connsiteX488" fmla="*/ 1083114 w 7467600"/>
              <a:gd name="connsiteY488" fmla="*/ 6174131 h 6858000"/>
              <a:gd name="connsiteX489" fmla="*/ 1543010 w 7467600"/>
              <a:gd name="connsiteY489" fmla="*/ 6191140 h 6858000"/>
              <a:gd name="connsiteX490" fmla="*/ 1551080 w 7467600"/>
              <a:gd name="connsiteY490" fmla="*/ 6195006 h 6858000"/>
              <a:gd name="connsiteX491" fmla="*/ 2345443 w 7467600"/>
              <a:gd name="connsiteY491" fmla="*/ 5549882 h 6858000"/>
              <a:gd name="connsiteX492" fmla="*/ 1721499 w 7467600"/>
              <a:gd name="connsiteY492" fmla="*/ 5599969 h 6858000"/>
              <a:gd name="connsiteX493" fmla="*/ 767716 w 7467600"/>
              <a:gd name="connsiteY493" fmla="*/ 5472768 h 6858000"/>
              <a:gd name="connsiteX494" fmla="*/ 722147 w 7467600"/>
              <a:gd name="connsiteY494" fmla="*/ 5393091 h 6858000"/>
              <a:gd name="connsiteX495" fmla="*/ 1485552 w 7467600"/>
              <a:gd name="connsiteY495" fmla="*/ 5313202 h 6858000"/>
              <a:gd name="connsiteX496" fmla="*/ 2143004 w 7467600"/>
              <a:gd name="connsiteY496" fmla="*/ 5402420 h 6858000"/>
              <a:gd name="connsiteX497" fmla="*/ 1933391 w 7467600"/>
              <a:gd name="connsiteY497" fmla="*/ 5156971 h 6858000"/>
              <a:gd name="connsiteX498" fmla="*/ 1827118 w 7467600"/>
              <a:gd name="connsiteY498" fmla="*/ 4968410 h 6858000"/>
              <a:gd name="connsiteX499" fmla="*/ 1837349 w 7467600"/>
              <a:gd name="connsiteY499" fmla="*/ 4956357 h 6858000"/>
              <a:gd name="connsiteX500" fmla="*/ 2162835 w 7467600"/>
              <a:gd name="connsiteY500" fmla="*/ 5187853 h 6858000"/>
              <a:gd name="connsiteX501" fmla="*/ 2257167 w 7467600"/>
              <a:gd name="connsiteY501" fmla="*/ 5462123 h 6858000"/>
              <a:gd name="connsiteX502" fmla="*/ 2261598 w 7467600"/>
              <a:gd name="connsiteY502" fmla="*/ 5467998 h 6858000"/>
              <a:gd name="connsiteX503" fmla="*/ 2437177 w 7467600"/>
              <a:gd name="connsiteY503" fmla="*/ 5479608 h 6858000"/>
              <a:gd name="connsiteX504" fmla="*/ 2445247 w 7467600"/>
              <a:gd name="connsiteY504" fmla="*/ 5483476 h 6858000"/>
              <a:gd name="connsiteX505" fmla="*/ 2743626 w 7467600"/>
              <a:gd name="connsiteY505" fmla="*/ 5304819 h 6858000"/>
              <a:gd name="connsiteX506" fmla="*/ 3048102 w 7467600"/>
              <a:gd name="connsiteY506" fmla="*/ 5150595 h 6858000"/>
              <a:gd name="connsiteX507" fmla="*/ 1799414 w 7467600"/>
              <a:gd name="connsiteY507" fmla="*/ 4694732 h 6858000"/>
              <a:gd name="connsiteX508" fmla="*/ 1771735 w 7467600"/>
              <a:gd name="connsiteY508" fmla="*/ 4619929 h 6858000"/>
              <a:gd name="connsiteX509" fmla="*/ 3104273 w 7467600"/>
              <a:gd name="connsiteY509" fmla="*/ 5076159 h 6858000"/>
              <a:gd name="connsiteX510" fmla="*/ 3113245 w 7467600"/>
              <a:gd name="connsiteY510" fmla="*/ 5090705 h 6858000"/>
              <a:gd name="connsiteX511" fmla="*/ 3126294 w 7467600"/>
              <a:gd name="connsiteY511" fmla="*/ 5114400 h 6858000"/>
              <a:gd name="connsiteX512" fmla="*/ 3937433 w 7467600"/>
              <a:gd name="connsiteY512" fmla="*/ 4830473 h 6858000"/>
              <a:gd name="connsiteX513" fmla="*/ 3590475 w 7467600"/>
              <a:gd name="connsiteY513" fmla="*/ 4597974 h 6858000"/>
              <a:gd name="connsiteX514" fmla="*/ 3100264 w 7467600"/>
              <a:gd name="connsiteY514" fmla="*/ 4579845 h 6858000"/>
              <a:gd name="connsiteX515" fmla="*/ 2183576 w 7467600"/>
              <a:gd name="connsiteY515" fmla="*/ 4227150 h 6858000"/>
              <a:gd name="connsiteX516" fmla="*/ 2151029 w 7467600"/>
              <a:gd name="connsiteY516" fmla="*/ 4146947 h 6858000"/>
              <a:gd name="connsiteX517" fmla="*/ 3563434 w 7467600"/>
              <a:gd name="connsiteY517" fmla="*/ 4469115 h 6858000"/>
              <a:gd name="connsiteX518" fmla="*/ 3177952 w 7467600"/>
              <a:gd name="connsiteY518" fmla="*/ 3657386 h 6858000"/>
              <a:gd name="connsiteX519" fmla="*/ 3189263 w 7467600"/>
              <a:gd name="connsiteY519" fmla="*/ 3625726 h 6858000"/>
              <a:gd name="connsiteX520" fmla="*/ 3560912 w 7467600"/>
              <a:gd name="connsiteY520" fmla="*/ 4079863 h 6858000"/>
              <a:gd name="connsiteX521" fmla="*/ 3626636 w 7467600"/>
              <a:gd name="connsiteY521" fmla="*/ 4512230 h 6858000"/>
              <a:gd name="connsiteX522" fmla="*/ 3653088 w 7467600"/>
              <a:gd name="connsiteY522" fmla="*/ 4521417 h 6858000"/>
              <a:gd name="connsiteX523" fmla="*/ 3988128 w 7467600"/>
              <a:gd name="connsiteY523" fmla="*/ 4817267 h 6858000"/>
              <a:gd name="connsiteX524" fmla="*/ 4830582 w 7467600"/>
              <a:gd name="connsiteY524" fmla="*/ 4676000 h 6858000"/>
              <a:gd name="connsiteX525" fmla="*/ 4830100 w 7467600"/>
              <a:gd name="connsiteY525" fmla="*/ 4675554 h 6858000"/>
              <a:gd name="connsiteX526" fmla="*/ 4036318 w 7467600"/>
              <a:gd name="connsiteY526" fmla="*/ 4147013 h 6858000"/>
              <a:gd name="connsiteX527" fmla="*/ 3432098 w 7467600"/>
              <a:gd name="connsiteY527" fmla="*/ 3537312 h 6858000"/>
              <a:gd name="connsiteX528" fmla="*/ 3446761 w 7467600"/>
              <a:gd name="connsiteY528" fmla="*/ 3461278 h 6858000"/>
              <a:gd name="connsiteX529" fmla="*/ 4419733 w 7467600"/>
              <a:gd name="connsiteY529" fmla="*/ 3963555 h 6858000"/>
              <a:gd name="connsiteX530" fmla="*/ 4781371 w 7467600"/>
              <a:gd name="connsiteY530" fmla="*/ 4458604 h 6858000"/>
              <a:gd name="connsiteX531" fmla="*/ 4780440 w 7467600"/>
              <a:gd name="connsiteY531" fmla="*/ 4470290 h 6858000"/>
              <a:gd name="connsiteX532" fmla="*/ 4898954 w 7467600"/>
              <a:gd name="connsiteY532" fmla="*/ 4662092 h 6858000"/>
              <a:gd name="connsiteX533" fmla="*/ 4900699 w 7467600"/>
              <a:gd name="connsiteY533" fmla="*/ 4670867 h 6858000"/>
              <a:gd name="connsiteX534" fmla="*/ 5714511 w 7467600"/>
              <a:gd name="connsiteY534" fmla="*/ 4663483 h 6858000"/>
              <a:gd name="connsiteX535" fmla="*/ 5464793 w 7467600"/>
              <a:gd name="connsiteY535" fmla="*/ 4393556 h 6858000"/>
              <a:gd name="connsiteX536" fmla="*/ 5461897 w 7467600"/>
              <a:gd name="connsiteY536" fmla="*/ 4390879 h 6858000"/>
              <a:gd name="connsiteX537" fmla="*/ 4294126 w 7467600"/>
              <a:gd name="connsiteY537" fmla="*/ 3303048 h 6858000"/>
              <a:gd name="connsiteX538" fmla="*/ 4305321 w 7467600"/>
              <a:gd name="connsiteY538" fmla="*/ 3256953 h 6858000"/>
              <a:gd name="connsiteX539" fmla="*/ 4949299 w 7467600"/>
              <a:gd name="connsiteY539" fmla="*/ 3766336 h 6858000"/>
              <a:gd name="connsiteX540" fmla="*/ 5291452 w 7467600"/>
              <a:gd name="connsiteY540" fmla="*/ 4076801 h 6858000"/>
              <a:gd name="connsiteX541" fmla="*/ 5434998 w 7467600"/>
              <a:gd name="connsiteY541" fmla="*/ 4254100 h 6858000"/>
              <a:gd name="connsiteX542" fmla="*/ 5351015 w 7467600"/>
              <a:gd name="connsiteY542" fmla="*/ 3760989 h 6858000"/>
              <a:gd name="connsiteX543" fmla="*/ 5413780 w 7467600"/>
              <a:gd name="connsiteY543" fmla="*/ 2966265 h 6858000"/>
              <a:gd name="connsiteX544" fmla="*/ 5425627 w 7467600"/>
              <a:gd name="connsiteY544" fmla="*/ 2954192 h 6858000"/>
              <a:gd name="connsiteX545" fmla="*/ 6604735 w 7467600"/>
              <a:gd name="connsiteY545" fmla="*/ 2041381 h 6858000"/>
              <a:gd name="connsiteX546" fmla="*/ 7204487 w 7467600"/>
              <a:gd name="connsiteY546" fmla="*/ 2742112 h 6858000"/>
              <a:gd name="connsiteX547" fmla="*/ 7131592 w 7467600"/>
              <a:gd name="connsiteY547" fmla="*/ 2672096 h 6858000"/>
              <a:gd name="connsiteX548" fmla="*/ 6996344 w 7467600"/>
              <a:gd name="connsiteY548" fmla="*/ 2518310 h 6858000"/>
              <a:gd name="connsiteX549" fmla="*/ 6735495 w 7467600"/>
              <a:gd name="connsiteY549" fmla="*/ 2196890 h 6858000"/>
              <a:gd name="connsiteX550" fmla="*/ 6721901 w 7467600"/>
              <a:gd name="connsiteY550" fmla="*/ 2179274 h 6858000"/>
              <a:gd name="connsiteX551" fmla="*/ 6604735 w 7467600"/>
              <a:gd name="connsiteY551" fmla="*/ 2041381 h 6858000"/>
              <a:gd name="connsiteX552" fmla="*/ 6591670 w 7467600"/>
              <a:gd name="connsiteY552" fmla="*/ 1988277 h 6858000"/>
              <a:gd name="connsiteX553" fmla="*/ 6747349 w 7467600"/>
              <a:gd name="connsiteY553" fmla="*/ 2160069 h 6858000"/>
              <a:gd name="connsiteX554" fmla="*/ 6760943 w 7467600"/>
              <a:gd name="connsiteY554" fmla="*/ 2177686 h 6858000"/>
              <a:gd name="connsiteX555" fmla="*/ 7021065 w 7467600"/>
              <a:gd name="connsiteY555" fmla="*/ 2498102 h 6858000"/>
              <a:gd name="connsiteX556" fmla="*/ 7155223 w 7467600"/>
              <a:gd name="connsiteY556" fmla="*/ 2650386 h 6858000"/>
              <a:gd name="connsiteX557" fmla="*/ 7203167 w 7467600"/>
              <a:gd name="connsiteY557" fmla="*/ 2697288 h 6858000"/>
              <a:gd name="connsiteX558" fmla="*/ 6937703 w 7467600"/>
              <a:gd name="connsiteY558" fmla="*/ 2321981 h 6858000"/>
              <a:gd name="connsiteX559" fmla="*/ 6591670 w 7467600"/>
              <a:gd name="connsiteY559" fmla="*/ 1988277 h 6858000"/>
              <a:gd name="connsiteX560" fmla="*/ 5798671 w 7467600"/>
              <a:gd name="connsiteY560" fmla="*/ 1981601 h 6858000"/>
              <a:gd name="connsiteX561" fmla="*/ 5754709 w 7467600"/>
              <a:gd name="connsiteY561" fmla="*/ 2071454 h 6858000"/>
              <a:gd name="connsiteX562" fmla="*/ 5763044 w 7467600"/>
              <a:gd name="connsiteY562" fmla="*/ 2842206 h 6858000"/>
              <a:gd name="connsiteX563" fmla="*/ 5764974 w 7467600"/>
              <a:gd name="connsiteY563" fmla="*/ 2799609 h 6858000"/>
              <a:gd name="connsiteX564" fmla="*/ 5767665 w 7467600"/>
              <a:gd name="connsiteY564" fmla="*/ 2666409 h 6858000"/>
              <a:gd name="connsiteX565" fmla="*/ 5763055 w 7467600"/>
              <a:gd name="connsiteY565" fmla="*/ 2579705 h 6858000"/>
              <a:gd name="connsiteX566" fmla="*/ 5758079 w 7467600"/>
              <a:gd name="connsiteY566" fmla="*/ 2492508 h 6858000"/>
              <a:gd name="connsiteX567" fmla="*/ 5779325 w 7467600"/>
              <a:gd name="connsiteY567" fmla="*/ 2197069 h 6858000"/>
              <a:gd name="connsiteX568" fmla="*/ 5798671 w 7467600"/>
              <a:gd name="connsiteY568" fmla="*/ 1981601 h 6858000"/>
              <a:gd name="connsiteX569" fmla="*/ 5829202 w 7467600"/>
              <a:gd name="connsiteY569" fmla="*/ 1971679 h 6858000"/>
              <a:gd name="connsiteX570" fmla="*/ 5809558 w 7467600"/>
              <a:gd name="connsiteY570" fmla="*/ 2198043 h 6858000"/>
              <a:gd name="connsiteX571" fmla="*/ 5788653 w 7467600"/>
              <a:gd name="connsiteY571" fmla="*/ 2489430 h 6858000"/>
              <a:gd name="connsiteX572" fmla="*/ 5793439 w 7467600"/>
              <a:gd name="connsiteY572" fmla="*/ 2575235 h 6858000"/>
              <a:gd name="connsiteX573" fmla="*/ 5796837 w 7467600"/>
              <a:gd name="connsiteY573" fmla="*/ 2637633 h 6858000"/>
              <a:gd name="connsiteX574" fmla="*/ 5818614 w 7467600"/>
              <a:gd name="connsiteY574" fmla="*/ 2473055 h 6858000"/>
              <a:gd name="connsiteX575" fmla="*/ 5829202 w 7467600"/>
              <a:gd name="connsiteY575" fmla="*/ 1971679 h 6858000"/>
              <a:gd name="connsiteX576" fmla="*/ 5911389 w 7467600"/>
              <a:gd name="connsiteY576" fmla="*/ 1898371 h 6858000"/>
              <a:gd name="connsiteX577" fmla="*/ 6237627 w 7467600"/>
              <a:gd name="connsiteY577" fmla="*/ 2231921 h 6858000"/>
              <a:gd name="connsiteX578" fmla="*/ 5911389 w 7467600"/>
              <a:gd name="connsiteY578" fmla="*/ 1898371 h 6858000"/>
              <a:gd name="connsiteX579" fmla="*/ 6944437 w 7467600"/>
              <a:gd name="connsiteY579" fmla="*/ 1575402 h 6858000"/>
              <a:gd name="connsiteX580" fmla="*/ 6304730 w 7467600"/>
              <a:gd name="connsiteY580" fmla="*/ 1766654 h 6858000"/>
              <a:gd name="connsiteX581" fmla="*/ 6944437 w 7467600"/>
              <a:gd name="connsiteY581" fmla="*/ 1575402 h 6858000"/>
              <a:gd name="connsiteX582" fmla="*/ 7019523 w 7467600"/>
              <a:gd name="connsiteY582" fmla="*/ 1519450 h 6858000"/>
              <a:gd name="connsiteX583" fmla="*/ 6298091 w 7467600"/>
              <a:gd name="connsiteY583" fmla="*/ 1737122 h 6858000"/>
              <a:gd name="connsiteX584" fmla="*/ 7019523 w 7467600"/>
              <a:gd name="connsiteY584" fmla="*/ 1519450 h 6858000"/>
              <a:gd name="connsiteX585" fmla="*/ 2399523 w 7467600"/>
              <a:gd name="connsiteY585" fmla="*/ 1428234 h 6858000"/>
              <a:gd name="connsiteX586" fmla="*/ 2224982 w 7467600"/>
              <a:gd name="connsiteY586" fmla="*/ 1826201 h 6858000"/>
              <a:gd name="connsiteX587" fmla="*/ 2096099 w 7467600"/>
              <a:gd name="connsiteY587" fmla="*/ 2345900 h 6858000"/>
              <a:gd name="connsiteX588" fmla="*/ 2283317 w 7467600"/>
              <a:gd name="connsiteY588" fmla="*/ 1796925 h 6858000"/>
              <a:gd name="connsiteX589" fmla="*/ 2399523 w 7467600"/>
              <a:gd name="connsiteY589" fmla="*/ 1428234 h 6858000"/>
              <a:gd name="connsiteX590" fmla="*/ 2448558 w 7467600"/>
              <a:gd name="connsiteY590" fmla="*/ 1373435 h 6858000"/>
              <a:gd name="connsiteX591" fmla="*/ 2312521 w 7467600"/>
              <a:gd name="connsiteY591" fmla="*/ 1806140 h 6858000"/>
              <a:gd name="connsiteX592" fmla="*/ 2127533 w 7467600"/>
              <a:gd name="connsiteY592" fmla="*/ 2348380 h 6858000"/>
              <a:gd name="connsiteX593" fmla="*/ 2358080 w 7467600"/>
              <a:gd name="connsiteY593" fmla="*/ 1866134 h 6858000"/>
              <a:gd name="connsiteX594" fmla="*/ 2407436 w 7467600"/>
              <a:gd name="connsiteY594" fmla="*/ 1651070 h 6858000"/>
              <a:gd name="connsiteX595" fmla="*/ 2448558 w 7467600"/>
              <a:gd name="connsiteY595" fmla="*/ 1373435 h 6858000"/>
              <a:gd name="connsiteX596" fmla="*/ 278707 w 7467600"/>
              <a:gd name="connsiteY596" fmla="*/ 1352270 h 6858000"/>
              <a:gd name="connsiteX597" fmla="*/ 321570 w 7467600"/>
              <a:gd name="connsiteY597" fmla="*/ 1861610 h 6858000"/>
              <a:gd name="connsiteX598" fmla="*/ 294281 w 7467600"/>
              <a:gd name="connsiteY598" fmla="*/ 1440658 h 6858000"/>
              <a:gd name="connsiteX599" fmla="*/ 278707 w 7467600"/>
              <a:gd name="connsiteY599" fmla="*/ 1352270 h 6858000"/>
              <a:gd name="connsiteX600" fmla="*/ 1423821 w 7467600"/>
              <a:gd name="connsiteY600" fmla="*/ 1351958 h 6858000"/>
              <a:gd name="connsiteX601" fmla="*/ 1638521 w 7467600"/>
              <a:gd name="connsiteY601" fmla="*/ 1908470 h 6858000"/>
              <a:gd name="connsiteX602" fmla="*/ 1754199 w 7467600"/>
              <a:gd name="connsiteY602" fmla="*/ 2149284 h 6858000"/>
              <a:gd name="connsiteX603" fmla="*/ 1908359 w 7467600"/>
              <a:gd name="connsiteY603" fmla="*/ 2364988 h 6858000"/>
              <a:gd name="connsiteX604" fmla="*/ 1647661 w 7467600"/>
              <a:gd name="connsiteY604" fmla="*/ 1825945 h 6858000"/>
              <a:gd name="connsiteX605" fmla="*/ 1423821 w 7467600"/>
              <a:gd name="connsiteY605" fmla="*/ 1351958 h 6858000"/>
              <a:gd name="connsiteX606" fmla="*/ 1431890 w 7467600"/>
              <a:gd name="connsiteY606" fmla="*/ 1306475 h 6858000"/>
              <a:gd name="connsiteX607" fmla="*/ 1507597 w 7467600"/>
              <a:gd name="connsiteY607" fmla="*/ 1446132 h 6858000"/>
              <a:gd name="connsiteX608" fmla="*/ 1674586 w 7467600"/>
              <a:gd name="connsiteY608" fmla="*/ 1813832 h 6858000"/>
              <a:gd name="connsiteX609" fmla="*/ 1815950 w 7467600"/>
              <a:gd name="connsiteY609" fmla="*/ 2128564 h 6858000"/>
              <a:gd name="connsiteX610" fmla="*/ 1984242 w 7467600"/>
              <a:gd name="connsiteY610" fmla="*/ 2430829 h 6858000"/>
              <a:gd name="connsiteX611" fmla="*/ 2014023 w 7467600"/>
              <a:gd name="connsiteY611" fmla="*/ 2450995 h 6858000"/>
              <a:gd name="connsiteX612" fmla="*/ 1747337 w 7467600"/>
              <a:gd name="connsiteY612" fmla="*/ 1855264 h 6858000"/>
              <a:gd name="connsiteX613" fmla="*/ 1533749 w 7467600"/>
              <a:gd name="connsiteY613" fmla="*/ 1478656 h 6858000"/>
              <a:gd name="connsiteX614" fmla="*/ 1431890 w 7467600"/>
              <a:gd name="connsiteY614" fmla="*/ 1306475 h 6858000"/>
              <a:gd name="connsiteX615" fmla="*/ 5052692 w 7467600"/>
              <a:gd name="connsiteY615" fmla="*/ 1292994 h 6858000"/>
              <a:gd name="connsiteX616" fmla="*/ 5200661 w 7467600"/>
              <a:gd name="connsiteY616" fmla="*/ 1635186 h 6858000"/>
              <a:gd name="connsiteX617" fmla="*/ 5297138 w 7467600"/>
              <a:gd name="connsiteY617" fmla="*/ 1906351 h 6858000"/>
              <a:gd name="connsiteX618" fmla="*/ 5052692 w 7467600"/>
              <a:gd name="connsiteY618" fmla="*/ 1292994 h 6858000"/>
              <a:gd name="connsiteX619" fmla="*/ 5009948 w 7467600"/>
              <a:gd name="connsiteY619" fmla="*/ 1273619 h 6858000"/>
              <a:gd name="connsiteX620" fmla="*/ 5121777 w 7467600"/>
              <a:gd name="connsiteY620" fmla="*/ 1654213 h 6858000"/>
              <a:gd name="connsiteX621" fmla="*/ 5293545 w 7467600"/>
              <a:gd name="connsiteY621" fmla="*/ 2072247 h 6858000"/>
              <a:gd name="connsiteX622" fmla="*/ 5294042 w 7467600"/>
              <a:gd name="connsiteY622" fmla="*/ 2065019 h 6858000"/>
              <a:gd name="connsiteX623" fmla="*/ 5171936 w 7467600"/>
              <a:gd name="connsiteY623" fmla="*/ 1647613 h 6858000"/>
              <a:gd name="connsiteX624" fmla="*/ 5009948 w 7467600"/>
              <a:gd name="connsiteY624" fmla="*/ 1273619 h 6858000"/>
              <a:gd name="connsiteX625" fmla="*/ 655236 w 7467600"/>
              <a:gd name="connsiteY625" fmla="*/ 1268632 h 6858000"/>
              <a:gd name="connsiteX626" fmla="*/ 839521 w 7467600"/>
              <a:gd name="connsiteY626" fmla="*/ 1685315 h 6858000"/>
              <a:gd name="connsiteX627" fmla="*/ 1109416 w 7467600"/>
              <a:gd name="connsiteY627" fmla="*/ 2061663 h 6858000"/>
              <a:gd name="connsiteX628" fmla="*/ 1298300 w 7467600"/>
              <a:gd name="connsiteY628" fmla="*/ 2247742 h 6858000"/>
              <a:gd name="connsiteX629" fmla="*/ 1125871 w 7467600"/>
              <a:gd name="connsiteY629" fmla="*/ 1989513 h 6858000"/>
              <a:gd name="connsiteX630" fmla="*/ 981574 w 7467600"/>
              <a:gd name="connsiteY630" fmla="*/ 1783157 h 6858000"/>
              <a:gd name="connsiteX631" fmla="*/ 922198 w 7467600"/>
              <a:gd name="connsiteY631" fmla="*/ 1677437 h 6858000"/>
              <a:gd name="connsiteX632" fmla="*/ 869293 w 7467600"/>
              <a:gd name="connsiteY632" fmla="*/ 1583214 h 6858000"/>
              <a:gd name="connsiteX633" fmla="*/ 751431 w 7467600"/>
              <a:gd name="connsiteY633" fmla="*/ 1405731 h 6858000"/>
              <a:gd name="connsiteX634" fmla="*/ 655236 w 7467600"/>
              <a:gd name="connsiteY634" fmla="*/ 1268632 h 6858000"/>
              <a:gd name="connsiteX635" fmla="*/ 6516292 w 7467600"/>
              <a:gd name="connsiteY635" fmla="*/ 1263064 h 6858000"/>
              <a:gd name="connsiteX636" fmla="*/ 5736320 w 7467600"/>
              <a:gd name="connsiteY636" fmla="*/ 1501803 h 6858000"/>
              <a:gd name="connsiteX637" fmla="*/ 6516292 w 7467600"/>
              <a:gd name="connsiteY637" fmla="*/ 1263064 h 6858000"/>
              <a:gd name="connsiteX638" fmla="*/ 291466 w 7467600"/>
              <a:gd name="connsiteY638" fmla="*/ 1250369 h 6858000"/>
              <a:gd name="connsiteX639" fmla="*/ 323180 w 7467600"/>
              <a:gd name="connsiteY639" fmla="*/ 1435283 h 6858000"/>
              <a:gd name="connsiteX640" fmla="*/ 349381 w 7467600"/>
              <a:gd name="connsiteY640" fmla="*/ 1875041 h 6858000"/>
              <a:gd name="connsiteX641" fmla="*/ 374363 w 7467600"/>
              <a:gd name="connsiteY641" fmla="*/ 1506494 h 6858000"/>
              <a:gd name="connsiteX642" fmla="*/ 302168 w 7467600"/>
              <a:gd name="connsiteY642" fmla="*/ 1274495 h 6858000"/>
              <a:gd name="connsiteX643" fmla="*/ 291466 w 7467600"/>
              <a:gd name="connsiteY643" fmla="*/ 1250369 h 6858000"/>
              <a:gd name="connsiteX644" fmla="*/ 678222 w 7467600"/>
              <a:gd name="connsiteY644" fmla="*/ 1248670 h 6858000"/>
              <a:gd name="connsiteX645" fmla="*/ 775536 w 7467600"/>
              <a:gd name="connsiteY645" fmla="*/ 1388015 h 6858000"/>
              <a:gd name="connsiteX646" fmla="*/ 894529 w 7467600"/>
              <a:gd name="connsiteY646" fmla="*/ 1567739 h 6858000"/>
              <a:gd name="connsiteX647" fmla="*/ 948000 w 7467600"/>
              <a:gd name="connsiteY647" fmla="*/ 1663088 h 6858000"/>
              <a:gd name="connsiteX648" fmla="*/ 1006812 w 7467600"/>
              <a:gd name="connsiteY648" fmla="*/ 1767683 h 6858000"/>
              <a:gd name="connsiteX649" fmla="*/ 1149133 w 7467600"/>
              <a:gd name="connsiteY649" fmla="*/ 1971513 h 6858000"/>
              <a:gd name="connsiteX650" fmla="*/ 1333952 w 7467600"/>
              <a:gd name="connsiteY650" fmla="*/ 2251620 h 6858000"/>
              <a:gd name="connsiteX651" fmla="*/ 1337329 w 7467600"/>
              <a:gd name="connsiteY651" fmla="*/ 2258350 h 6858000"/>
              <a:gd name="connsiteX652" fmla="*/ 1014726 w 7467600"/>
              <a:gd name="connsiteY652" fmla="*/ 1615556 h 6858000"/>
              <a:gd name="connsiteX653" fmla="*/ 678222 w 7467600"/>
              <a:gd name="connsiteY653" fmla="*/ 1248670 h 6858000"/>
              <a:gd name="connsiteX654" fmla="*/ 6691602 w 7467600"/>
              <a:gd name="connsiteY654" fmla="*/ 1140573 h 6858000"/>
              <a:gd name="connsiteX655" fmla="*/ 6571100 w 7467600"/>
              <a:gd name="connsiteY655" fmla="*/ 1183662 h 6858000"/>
              <a:gd name="connsiteX656" fmla="*/ 6241687 w 7467600"/>
              <a:gd name="connsiteY656" fmla="*/ 1257600 h 6858000"/>
              <a:gd name="connsiteX657" fmla="*/ 5693009 w 7467600"/>
              <a:gd name="connsiteY657" fmla="*/ 1478256 h 6858000"/>
              <a:gd name="connsiteX658" fmla="*/ 6548420 w 7467600"/>
              <a:gd name="connsiteY658" fmla="*/ 1214599 h 6858000"/>
              <a:gd name="connsiteX659" fmla="*/ 6605473 w 7467600"/>
              <a:gd name="connsiteY659" fmla="*/ 1184686 h 6858000"/>
              <a:gd name="connsiteX660" fmla="*/ 6691602 w 7467600"/>
              <a:gd name="connsiteY660" fmla="*/ 1140573 h 6858000"/>
              <a:gd name="connsiteX661" fmla="*/ 4002475 w 7467600"/>
              <a:gd name="connsiteY661" fmla="*/ 1037802 h 6858000"/>
              <a:gd name="connsiteX662" fmla="*/ 4000324 w 7467600"/>
              <a:gd name="connsiteY662" fmla="*/ 1039362 h 6858000"/>
              <a:gd name="connsiteX663" fmla="*/ 4002862 w 7467600"/>
              <a:gd name="connsiteY663" fmla="*/ 1042866 h 6858000"/>
              <a:gd name="connsiteX664" fmla="*/ 4002475 w 7467600"/>
              <a:gd name="connsiteY664" fmla="*/ 1037802 h 6858000"/>
              <a:gd name="connsiteX665" fmla="*/ 506322 w 7467600"/>
              <a:gd name="connsiteY665" fmla="*/ 1020997 h 6858000"/>
              <a:gd name="connsiteX666" fmla="*/ 533068 w 7467600"/>
              <a:gd name="connsiteY666" fmla="*/ 1029409 h 6858000"/>
              <a:gd name="connsiteX667" fmla="*/ 1232525 w 7467600"/>
              <a:gd name="connsiteY667" fmla="*/ 1804675 h 6858000"/>
              <a:gd name="connsiteX668" fmla="*/ 1388858 w 7467600"/>
              <a:gd name="connsiteY668" fmla="*/ 2368011 h 6858000"/>
              <a:gd name="connsiteX669" fmla="*/ 1384098 w 7467600"/>
              <a:gd name="connsiteY669" fmla="*/ 2378125 h 6858000"/>
              <a:gd name="connsiteX670" fmla="*/ 1425393 w 7467600"/>
              <a:gd name="connsiteY670" fmla="*/ 2589124 h 6858000"/>
              <a:gd name="connsiteX671" fmla="*/ 1424001 w 7467600"/>
              <a:gd name="connsiteY671" fmla="*/ 2597541 h 6858000"/>
              <a:gd name="connsiteX672" fmla="*/ 2152729 w 7467600"/>
              <a:gd name="connsiteY672" fmla="*/ 2864487 h 6858000"/>
              <a:gd name="connsiteX673" fmla="*/ 2020609 w 7467600"/>
              <a:gd name="connsiteY673" fmla="*/ 2539671 h 6858000"/>
              <a:gd name="connsiteX674" fmla="*/ 2018920 w 7467600"/>
              <a:gd name="connsiteY674" fmla="*/ 2536309 h 6858000"/>
              <a:gd name="connsiteX675" fmla="*/ 1342441 w 7467600"/>
              <a:gd name="connsiteY675" fmla="*/ 1173017 h 6858000"/>
              <a:gd name="connsiteX676" fmla="*/ 1367925 w 7467600"/>
              <a:gd name="connsiteY676" fmla="*/ 1135648 h 6858000"/>
              <a:gd name="connsiteX677" fmla="*/ 1771401 w 7467600"/>
              <a:gd name="connsiteY677" fmla="*/ 1806673 h 6858000"/>
              <a:gd name="connsiteX678" fmla="*/ 1972385 w 7467600"/>
              <a:gd name="connsiteY678" fmla="*/ 2198735 h 6858000"/>
              <a:gd name="connsiteX679" fmla="*/ 2040892 w 7467600"/>
              <a:gd name="connsiteY679" fmla="*/ 2405205 h 6858000"/>
              <a:gd name="connsiteX680" fmla="*/ 2131689 w 7467600"/>
              <a:gd name="connsiteY680" fmla="*/ 1936926 h 6858000"/>
              <a:gd name="connsiteX681" fmla="*/ 2454820 w 7467600"/>
              <a:gd name="connsiteY681" fmla="*/ 1248808 h 6858000"/>
              <a:gd name="connsiteX682" fmla="*/ 2492512 w 7467600"/>
              <a:gd name="connsiteY682" fmla="*/ 1302920 h 6858000"/>
              <a:gd name="connsiteX683" fmla="*/ 2081216 w 7467600"/>
              <a:gd name="connsiteY683" fmla="*/ 2527513 h 6858000"/>
              <a:gd name="connsiteX684" fmla="*/ 2081211 w 7467600"/>
              <a:gd name="connsiteY684" fmla="*/ 2528916 h 6858000"/>
              <a:gd name="connsiteX685" fmla="*/ 2199067 w 7467600"/>
              <a:gd name="connsiteY685" fmla="*/ 2884061 h 6858000"/>
              <a:gd name="connsiteX686" fmla="*/ 3192586 w 7467600"/>
              <a:gd name="connsiteY686" fmla="*/ 3411496 h 6858000"/>
              <a:gd name="connsiteX687" fmla="*/ 3182620 w 7467600"/>
              <a:gd name="connsiteY687" fmla="*/ 3483279 h 6858000"/>
              <a:gd name="connsiteX688" fmla="*/ 2435119 w 7467600"/>
              <a:gd name="connsiteY688" fmla="*/ 3080173 h 6858000"/>
              <a:gd name="connsiteX689" fmla="*/ 2410152 w 7467600"/>
              <a:gd name="connsiteY689" fmla="*/ 3063751 h 6858000"/>
              <a:gd name="connsiteX690" fmla="*/ 2408099 w 7467600"/>
              <a:gd name="connsiteY690" fmla="*/ 3064403 h 6858000"/>
              <a:gd name="connsiteX691" fmla="*/ 2407218 w 7467600"/>
              <a:gd name="connsiteY691" fmla="*/ 3070324 h 6858000"/>
              <a:gd name="connsiteX692" fmla="*/ 2380138 w 7467600"/>
              <a:gd name="connsiteY692" fmla="*/ 3099341 h 6858000"/>
              <a:gd name="connsiteX693" fmla="*/ 1765923 w 7467600"/>
              <a:gd name="connsiteY693" fmla="*/ 3581043 h 6858000"/>
              <a:gd name="connsiteX694" fmla="*/ 1702258 w 7467600"/>
              <a:gd name="connsiteY694" fmla="*/ 3612286 h 6858000"/>
              <a:gd name="connsiteX695" fmla="*/ 1538370 w 7467600"/>
              <a:gd name="connsiteY695" fmla="*/ 3811804 h 6858000"/>
              <a:gd name="connsiteX696" fmla="*/ 542867 w 7467600"/>
              <a:gd name="connsiteY696" fmla="*/ 4944092 h 6858000"/>
              <a:gd name="connsiteX697" fmla="*/ 515800 w 7467600"/>
              <a:gd name="connsiteY697" fmla="*/ 4862180 h 6858000"/>
              <a:gd name="connsiteX698" fmla="*/ 909145 w 7467600"/>
              <a:gd name="connsiteY698" fmla="*/ 4199225 h 6858000"/>
              <a:gd name="connsiteX699" fmla="*/ 1214067 w 7467600"/>
              <a:gd name="connsiteY699" fmla="*/ 3908561 h 6858000"/>
              <a:gd name="connsiteX700" fmla="*/ 640967 w 7467600"/>
              <a:gd name="connsiteY700" fmla="*/ 4105601 h 6858000"/>
              <a:gd name="connsiteX701" fmla="*/ 112563 w 7467600"/>
              <a:gd name="connsiteY701" fmla="*/ 4396952 h 6858000"/>
              <a:gd name="connsiteX702" fmla="*/ 0 w 7467600"/>
              <a:gd name="connsiteY702" fmla="*/ 4466006 h 6858000"/>
              <a:gd name="connsiteX703" fmla="*/ 0 w 7467600"/>
              <a:gd name="connsiteY703" fmla="*/ 4233763 h 6858000"/>
              <a:gd name="connsiteX704" fmla="*/ 36881 w 7467600"/>
              <a:gd name="connsiteY704" fmla="*/ 4200118 h 6858000"/>
              <a:gd name="connsiteX705" fmla="*/ 910534 w 7467600"/>
              <a:gd name="connsiteY705" fmla="*/ 3629753 h 6858000"/>
              <a:gd name="connsiteX706" fmla="*/ 1578717 w 7467600"/>
              <a:gd name="connsiteY706" fmla="*/ 3575982 h 6858000"/>
              <a:gd name="connsiteX707" fmla="*/ 2338780 w 7467600"/>
              <a:gd name="connsiteY707" fmla="*/ 3033725 h 6858000"/>
              <a:gd name="connsiteX708" fmla="*/ 1807991 w 7467600"/>
              <a:gd name="connsiteY708" fmla="*/ 2807184 h 6858000"/>
              <a:gd name="connsiteX709" fmla="*/ 1416358 w 7467600"/>
              <a:gd name="connsiteY709" fmla="*/ 3112571 h 6858000"/>
              <a:gd name="connsiteX710" fmla="*/ 939066 w 7467600"/>
              <a:gd name="connsiteY710" fmla="*/ 3378798 h 6858000"/>
              <a:gd name="connsiteX711" fmla="*/ 115099 w 7467600"/>
              <a:gd name="connsiteY711" fmla="*/ 3607650 h 6858000"/>
              <a:gd name="connsiteX712" fmla="*/ 97284 w 7467600"/>
              <a:gd name="connsiteY712" fmla="*/ 3520393 h 6858000"/>
              <a:gd name="connsiteX713" fmla="*/ 922050 w 7467600"/>
              <a:gd name="connsiteY713" fmla="*/ 3074867 h 6858000"/>
              <a:gd name="connsiteX714" fmla="*/ 1405265 w 7467600"/>
              <a:gd name="connsiteY714" fmla="*/ 3016319 h 6858000"/>
              <a:gd name="connsiteX715" fmla="*/ 1407512 w 7467600"/>
              <a:gd name="connsiteY715" fmla="*/ 3018001 h 6858000"/>
              <a:gd name="connsiteX716" fmla="*/ 1726266 w 7467600"/>
              <a:gd name="connsiteY716" fmla="*/ 2777274 h 6858000"/>
              <a:gd name="connsiteX717" fmla="*/ 625390 w 7467600"/>
              <a:gd name="connsiteY717" fmla="*/ 2514541 h 6858000"/>
              <a:gd name="connsiteX718" fmla="*/ 619799 w 7467600"/>
              <a:gd name="connsiteY718" fmla="*/ 2527180 h 6858000"/>
              <a:gd name="connsiteX719" fmla="*/ 310030 w 7467600"/>
              <a:gd name="connsiteY719" fmla="*/ 2771818 h 6858000"/>
              <a:gd name="connsiteX720" fmla="*/ 173877 w 7467600"/>
              <a:gd name="connsiteY720" fmla="*/ 2937056 h 6858000"/>
              <a:gd name="connsiteX721" fmla="*/ 77889 w 7467600"/>
              <a:gd name="connsiteY721" fmla="*/ 3138440 h 6858000"/>
              <a:gd name="connsiteX722" fmla="*/ 0 w 7467600"/>
              <a:gd name="connsiteY722" fmla="*/ 3271395 h 6858000"/>
              <a:gd name="connsiteX723" fmla="*/ 0 w 7467600"/>
              <a:gd name="connsiteY723" fmla="*/ 3153002 h 6858000"/>
              <a:gd name="connsiteX724" fmla="*/ 2386 w 7467600"/>
              <a:gd name="connsiteY724" fmla="*/ 3149203 h 6858000"/>
              <a:gd name="connsiteX725" fmla="*/ 89753 w 7467600"/>
              <a:gd name="connsiteY725" fmla="*/ 2987702 h 6858000"/>
              <a:gd name="connsiteX726" fmla="*/ 76869 w 7467600"/>
              <a:gd name="connsiteY726" fmla="*/ 3005404 h 6858000"/>
              <a:gd name="connsiteX727" fmla="*/ 32049 w 7467600"/>
              <a:gd name="connsiteY727" fmla="*/ 3065814 h 6858000"/>
              <a:gd name="connsiteX728" fmla="*/ 0 w 7467600"/>
              <a:gd name="connsiteY728" fmla="*/ 3108744 h 6858000"/>
              <a:gd name="connsiteX729" fmla="*/ 0 w 7467600"/>
              <a:gd name="connsiteY729" fmla="*/ 3058059 h 6858000"/>
              <a:gd name="connsiteX730" fmla="*/ 7610 w 7467600"/>
              <a:gd name="connsiteY730" fmla="*/ 3047889 h 6858000"/>
              <a:gd name="connsiteX731" fmla="*/ 52419 w 7467600"/>
              <a:gd name="connsiteY731" fmla="*/ 2987479 h 6858000"/>
              <a:gd name="connsiteX732" fmla="*/ 59142 w 7467600"/>
              <a:gd name="connsiteY732" fmla="*/ 2978488 h 6858000"/>
              <a:gd name="connsiteX733" fmla="*/ 0 w 7467600"/>
              <a:gd name="connsiteY733" fmla="*/ 3015334 h 6858000"/>
              <a:gd name="connsiteX734" fmla="*/ 0 w 7467600"/>
              <a:gd name="connsiteY734" fmla="*/ 2914286 h 6858000"/>
              <a:gd name="connsiteX735" fmla="*/ 36383 w 7467600"/>
              <a:gd name="connsiteY735" fmla="*/ 2901128 h 6858000"/>
              <a:gd name="connsiteX736" fmla="*/ 156329 w 7467600"/>
              <a:gd name="connsiteY736" fmla="*/ 2840533 h 6858000"/>
              <a:gd name="connsiteX737" fmla="*/ 358355 w 7467600"/>
              <a:gd name="connsiteY737" fmla="*/ 2620471 h 6858000"/>
              <a:gd name="connsiteX738" fmla="*/ 510577 w 7467600"/>
              <a:gd name="connsiteY738" fmla="*/ 2501244 h 6858000"/>
              <a:gd name="connsiteX739" fmla="*/ 211967 w 7467600"/>
              <a:gd name="connsiteY739" fmla="*/ 2479171 h 6858000"/>
              <a:gd name="connsiteX740" fmla="*/ 0 w 7467600"/>
              <a:gd name="connsiteY740" fmla="*/ 2476398 h 6858000"/>
              <a:gd name="connsiteX741" fmla="*/ 0 w 7467600"/>
              <a:gd name="connsiteY741" fmla="*/ 2389189 h 6858000"/>
              <a:gd name="connsiteX742" fmla="*/ 103062 w 7467600"/>
              <a:gd name="connsiteY742" fmla="*/ 2389518 h 6858000"/>
              <a:gd name="connsiteX743" fmla="*/ 510734 w 7467600"/>
              <a:gd name="connsiteY743" fmla="*/ 2416201 h 6858000"/>
              <a:gd name="connsiteX744" fmla="*/ 279257 w 7467600"/>
              <a:gd name="connsiteY744" fmla="*/ 2092102 h 6858000"/>
              <a:gd name="connsiteX745" fmla="*/ 65265 w 7467600"/>
              <a:gd name="connsiteY745" fmla="*/ 2006049 h 6858000"/>
              <a:gd name="connsiteX746" fmla="*/ 0 w 7467600"/>
              <a:gd name="connsiteY746" fmla="*/ 1982532 h 6858000"/>
              <a:gd name="connsiteX747" fmla="*/ 0 w 7467600"/>
              <a:gd name="connsiteY747" fmla="*/ 1912789 h 6858000"/>
              <a:gd name="connsiteX748" fmla="*/ 97460 w 7467600"/>
              <a:gd name="connsiteY748" fmla="*/ 1953725 h 6858000"/>
              <a:gd name="connsiteX749" fmla="*/ 221272 w 7467600"/>
              <a:gd name="connsiteY749" fmla="*/ 1980766 h 6858000"/>
              <a:gd name="connsiteX750" fmla="*/ 116765 w 7467600"/>
              <a:gd name="connsiteY750" fmla="*/ 1911033 h 6858000"/>
              <a:gd name="connsiteX751" fmla="*/ 16405 w 7467600"/>
              <a:gd name="connsiteY751" fmla="*/ 1803412 h 6858000"/>
              <a:gd name="connsiteX752" fmla="*/ 0 w 7467600"/>
              <a:gd name="connsiteY752" fmla="*/ 1784777 h 6858000"/>
              <a:gd name="connsiteX753" fmla="*/ 0 w 7467600"/>
              <a:gd name="connsiteY753" fmla="*/ 1740082 h 6858000"/>
              <a:gd name="connsiteX754" fmla="*/ 39394 w 7467600"/>
              <a:gd name="connsiteY754" fmla="*/ 1784856 h 6858000"/>
              <a:gd name="connsiteX755" fmla="*/ 135813 w 7467600"/>
              <a:gd name="connsiteY755" fmla="*/ 1888838 h 6858000"/>
              <a:gd name="connsiteX756" fmla="*/ 242575 w 7467600"/>
              <a:gd name="connsiteY756" fmla="*/ 1958841 h 6858000"/>
              <a:gd name="connsiteX757" fmla="*/ 82197 w 7467600"/>
              <a:gd name="connsiteY757" fmla="*/ 1754826 h 6858000"/>
              <a:gd name="connsiteX758" fmla="*/ 0 w 7467600"/>
              <a:gd name="connsiteY758" fmla="*/ 1679650 h 6858000"/>
              <a:gd name="connsiteX759" fmla="*/ 0 w 7467600"/>
              <a:gd name="connsiteY759" fmla="*/ 1602463 h 6858000"/>
              <a:gd name="connsiteX760" fmla="*/ 84689 w 7467600"/>
              <a:gd name="connsiteY760" fmla="*/ 1677442 h 6858000"/>
              <a:gd name="connsiteX761" fmla="*/ 298437 w 7467600"/>
              <a:gd name="connsiteY761" fmla="*/ 1968019 h 6858000"/>
              <a:gd name="connsiteX762" fmla="*/ 227269 w 7467600"/>
              <a:gd name="connsiteY762" fmla="*/ 1114064 h 6858000"/>
              <a:gd name="connsiteX763" fmla="*/ 248003 w 7467600"/>
              <a:gd name="connsiteY763" fmla="*/ 1089613 h 6858000"/>
              <a:gd name="connsiteX764" fmla="*/ 427020 w 7467600"/>
              <a:gd name="connsiteY764" fmla="*/ 1619803 h 6858000"/>
              <a:gd name="connsiteX765" fmla="*/ 340345 w 7467600"/>
              <a:gd name="connsiteY765" fmla="*/ 2027739 h 6858000"/>
              <a:gd name="connsiteX766" fmla="*/ 360865 w 7467600"/>
              <a:gd name="connsiteY766" fmla="*/ 2044827 h 6858000"/>
              <a:gd name="connsiteX767" fmla="*/ 560414 w 7467600"/>
              <a:gd name="connsiteY767" fmla="*/ 2421457 h 6858000"/>
              <a:gd name="connsiteX768" fmla="*/ 1359703 w 7467600"/>
              <a:gd name="connsiteY768" fmla="*/ 2578554 h 6858000"/>
              <a:gd name="connsiteX769" fmla="*/ 1359422 w 7467600"/>
              <a:gd name="connsiteY769" fmla="*/ 2577994 h 6858000"/>
              <a:gd name="connsiteX770" fmla="*/ 828701 w 7467600"/>
              <a:gd name="connsiteY770" fmla="*/ 1839520 h 6858000"/>
              <a:gd name="connsiteX771" fmla="*/ 494427 w 7467600"/>
              <a:gd name="connsiteY771" fmla="*/ 1092333 h 6858000"/>
              <a:gd name="connsiteX772" fmla="*/ 506322 w 7467600"/>
              <a:gd name="connsiteY772" fmla="*/ 1020997 h 6858000"/>
              <a:gd name="connsiteX773" fmla="*/ 4570198 w 7467600"/>
              <a:gd name="connsiteY773" fmla="*/ 978081 h 6858000"/>
              <a:gd name="connsiteX774" fmla="*/ 4523691 w 7467600"/>
              <a:gd name="connsiteY774" fmla="*/ 1127776 h 6858000"/>
              <a:gd name="connsiteX775" fmla="*/ 4509875 w 7467600"/>
              <a:gd name="connsiteY775" fmla="*/ 1167552 h 6858000"/>
              <a:gd name="connsiteX776" fmla="*/ 4478168 w 7467600"/>
              <a:gd name="connsiteY776" fmla="*/ 1260735 h 6858000"/>
              <a:gd name="connsiteX777" fmla="*/ 4409309 w 7467600"/>
              <a:gd name="connsiteY777" fmla="*/ 1666996 h 6858000"/>
              <a:gd name="connsiteX778" fmla="*/ 4370031 w 7467600"/>
              <a:gd name="connsiteY778" fmla="*/ 1955666 h 6858000"/>
              <a:gd name="connsiteX779" fmla="*/ 4570198 w 7467600"/>
              <a:gd name="connsiteY779" fmla="*/ 978081 h 6858000"/>
              <a:gd name="connsiteX780" fmla="*/ 4557898 w 7467600"/>
              <a:gd name="connsiteY780" fmla="*/ 900011 h 6858000"/>
              <a:gd name="connsiteX781" fmla="*/ 4344840 w 7467600"/>
              <a:gd name="connsiteY781" fmla="*/ 1922038 h 6858000"/>
              <a:gd name="connsiteX782" fmla="*/ 4378710 w 7467600"/>
              <a:gd name="connsiteY782" fmla="*/ 1665516 h 6858000"/>
              <a:gd name="connsiteX783" fmla="*/ 4448798 w 7467600"/>
              <a:gd name="connsiteY783" fmla="*/ 1253024 h 6858000"/>
              <a:gd name="connsiteX784" fmla="*/ 4480315 w 7467600"/>
              <a:gd name="connsiteY784" fmla="*/ 1158454 h 6858000"/>
              <a:gd name="connsiteX785" fmla="*/ 4494133 w 7467600"/>
              <a:gd name="connsiteY785" fmla="*/ 1118676 h 6858000"/>
              <a:gd name="connsiteX786" fmla="*/ 4557898 w 7467600"/>
              <a:gd name="connsiteY786" fmla="*/ 900011 h 6858000"/>
              <a:gd name="connsiteX787" fmla="*/ 5870151 w 7467600"/>
              <a:gd name="connsiteY787" fmla="*/ 898890 h 6858000"/>
              <a:gd name="connsiteX788" fmla="*/ 5861335 w 7467600"/>
              <a:gd name="connsiteY788" fmla="*/ 899177 h 6858000"/>
              <a:gd name="connsiteX789" fmla="*/ 5843702 w 7467600"/>
              <a:gd name="connsiteY789" fmla="*/ 899748 h 6858000"/>
              <a:gd name="connsiteX790" fmla="*/ 5651107 w 7467600"/>
              <a:gd name="connsiteY790" fmla="*/ 920306 h 6858000"/>
              <a:gd name="connsiteX791" fmla="*/ 5459407 w 7467600"/>
              <a:gd name="connsiteY791" fmla="*/ 940975 h 6858000"/>
              <a:gd name="connsiteX792" fmla="*/ 5374846 w 7467600"/>
              <a:gd name="connsiteY792" fmla="*/ 941988 h 6858000"/>
              <a:gd name="connsiteX793" fmla="*/ 5256105 w 7467600"/>
              <a:gd name="connsiteY793" fmla="*/ 945632 h 6858000"/>
              <a:gd name="connsiteX794" fmla="*/ 5107071 w 7467600"/>
              <a:gd name="connsiteY794" fmla="*/ 969720 h 6858000"/>
              <a:gd name="connsiteX795" fmla="*/ 4998681 w 7467600"/>
              <a:gd name="connsiteY795" fmla="*/ 988771 h 6858000"/>
              <a:gd name="connsiteX796" fmla="*/ 5870151 w 7467600"/>
              <a:gd name="connsiteY796" fmla="*/ 898890 h 6858000"/>
              <a:gd name="connsiteX797" fmla="*/ 5504425 w 7467600"/>
              <a:gd name="connsiteY797" fmla="*/ 848067 h 6858000"/>
              <a:gd name="connsiteX798" fmla="*/ 4968849 w 7467600"/>
              <a:gd name="connsiteY798" fmla="*/ 962318 h 6858000"/>
              <a:gd name="connsiteX799" fmla="*/ 5104039 w 7467600"/>
              <a:gd name="connsiteY799" fmla="*/ 940634 h 6858000"/>
              <a:gd name="connsiteX800" fmla="*/ 5256311 w 7467600"/>
              <a:gd name="connsiteY800" fmla="*/ 916490 h 6858000"/>
              <a:gd name="connsiteX801" fmla="*/ 5377381 w 7467600"/>
              <a:gd name="connsiteY801" fmla="*/ 912671 h 6858000"/>
              <a:gd name="connsiteX802" fmla="*/ 5460148 w 7467600"/>
              <a:gd name="connsiteY802" fmla="*/ 911442 h 6858000"/>
              <a:gd name="connsiteX803" fmla="*/ 5648971 w 7467600"/>
              <a:gd name="connsiteY803" fmla="*/ 891331 h 6858000"/>
              <a:gd name="connsiteX804" fmla="*/ 5844807 w 7467600"/>
              <a:gd name="connsiteY804" fmla="*/ 870718 h 6858000"/>
              <a:gd name="connsiteX805" fmla="*/ 5862975 w 7467600"/>
              <a:gd name="connsiteY805" fmla="*/ 869756 h 6858000"/>
              <a:gd name="connsiteX806" fmla="*/ 5920887 w 7467600"/>
              <a:gd name="connsiteY806" fmla="*/ 865929 h 6858000"/>
              <a:gd name="connsiteX807" fmla="*/ 5504425 w 7467600"/>
              <a:gd name="connsiteY807" fmla="*/ 848067 h 6858000"/>
              <a:gd name="connsiteX808" fmla="*/ 3607114 w 7467600"/>
              <a:gd name="connsiteY808" fmla="*/ 467441 h 6858000"/>
              <a:gd name="connsiteX809" fmla="*/ 3296242 w 7467600"/>
              <a:gd name="connsiteY809" fmla="*/ 807991 h 6858000"/>
              <a:gd name="connsiteX810" fmla="*/ 3174674 w 7467600"/>
              <a:gd name="connsiteY810" fmla="*/ 919759 h 6858000"/>
              <a:gd name="connsiteX811" fmla="*/ 3042978 w 7467600"/>
              <a:gd name="connsiteY811" fmla="*/ 1054894 h 6858000"/>
              <a:gd name="connsiteX812" fmla="*/ 2968914 w 7467600"/>
              <a:gd name="connsiteY812" fmla="*/ 1133756 h 6858000"/>
              <a:gd name="connsiteX813" fmla="*/ 3103823 w 7467600"/>
              <a:gd name="connsiteY813" fmla="*/ 1026814 h 6858000"/>
              <a:gd name="connsiteX814" fmla="*/ 3607114 w 7467600"/>
              <a:gd name="connsiteY814" fmla="*/ 467441 h 6858000"/>
              <a:gd name="connsiteX815" fmla="*/ 3744487 w 7467600"/>
              <a:gd name="connsiteY815" fmla="*/ 383136 h 6858000"/>
              <a:gd name="connsiteX816" fmla="*/ 3970213 w 7467600"/>
              <a:gd name="connsiteY816" fmla="*/ 995559 h 6858000"/>
              <a:gd name="connsiteX817" fmla="*/ 3744487 w 7467600"/>
              <a:gd name="connsiteY817" fmla="*/ 383136 h 6858000"/>
              <a:gd name="connsiteX818" fmla="*/ 3624562 w 7467600"/>
              <a:gd name="connsiteY818" fmla="*/ 367041 h 6858000"/>
              <a:gd name="connsiteX819" fmla="*/ 3489712 w 7467600"/>
              <a:gd name="connsiteY819" fmla="*/ 485386 h 6858000"/>
              <a:gd name="connsiteX820" fmla="*/ 3182994 w 7467600"/>
              <a:gd name="connsiteY820" fmla="*/ 828265 h 6858000"/>
              <a:gd name="connsiteX821" fmla="*/ 2892114 w 7467600"/>
              <a:gd name="connsiteY821" fmla="*/ 1172635 h 6858000"/>
              <a:gd name="connsiteX822" fmla="*/ 3021459 w 7467600"/>
              <a:gd name="connsiteY822" fmla="*/ 1035385 h 6858000"/>
              <a:gd name="connsiteX823" fmla="*/ 3153873 w 7467600"/>
              <a:gd name="connsiteY823" fmla="*/ 898971 h 6858000"/>
              <a:gd name="connsiteX824" fmla="*/ 3276511 w 7467600"/>
              <a:gd name="connsiteY824" fmla="*/ 786423 h 6858000"/>
              <a:gd name="connsiteX825" fmla="*/ 3584154 w 7467600"/>
              <a:gd name="connsiteY825" fmla="*/ 448218 h 6858000"/>
              <a:gd name="connsiteX826" fmla="*/ 3624562 w 7467600"/>
              <a:gd name="connsiteY826" fmla="*/ 367041 h 6858000"/>
              <a:gd name="connsiteX827" fmla="*/ 3766672 w 7467600"/>
              <a:gd name="connsiteY827" fmla="*/ 359429 h 6858000"/>
              <a:gd name="connsiteX828" fmla="*/ 3996338 w 7467600"/>
              <a:gd name="connsiteY828" fmla="*/ 968237 h 6858000"/>
              <a:gd name="connsiteX829" fmla="*/ 3766672 w 7467600"/>
              <a:gd name="connsiteY829" fmla="*/ 359429 h 6858000"/>
              <a:gd name="connsiteX830" fmla="*/ 5805386 w 7467600"/>
              <a:gd name="connsiteY830" fmla="*/ 239240 h 6858000"/>
              <a:gd name="connsiteX831" fmla="*/ 5736947 w 7467600"/>
              <a:gd name="connsiteY831" fmla="*/ 261367 h 6858000"/>
              <a:gd name="connsiteX832" fmla="*/ 5427012 w 7467600"/>
              <a:gd name="connsiteY832" fmla="*/ 311272 h 6858000"/>
              <a:gd name="connsiteX833" fmla="*/ 5147818 w 7467600"/>
              <a:gd name="connsiteY833" fmla="*/ 322112 h 6858000"/>
              <a:gd name="connsiteX834" fmla="*/ 5060854 w 7467600"/>
              <a:gd name="connsiteY834" fmla="*/ 311882 h 6858000"/>
              <a:gd name="connsiteX835" fmla="*/ 4945989 w 7467600"/>
              <a:gd name="connsiteY835" fmla="*/ 300516 h 6858000"/>
              <a:gd name="connsiteX836" fmla="*/ 5410479 w 7467600"/>
              <a:gd name="connsiteY836" fmla="*/ 348434 h 6858000"/>
              <a:gd name="connsiteX837" fmla="*/ 5805386 w 7467600"/>
              <a:gd name="connsiteY837" fmla="*/ 239240 h 6858000"/>
              <a:gd name="connsiteX838" fmla="*/ 5905192 w 7467600"/>
              <a:gd name="connsiteY838" fmla="*/ 163079 h 6858000"/>
              <a:gd name="connsiteX839" fmla="*/ 5865655 w 7467600"/>
              <a:gd name="connsiteY839" fmla="*/ 171901 h 6858000"/>
              <a:gd name="connsiteX840" fmla="*/ 5259740 w 7467600"/>
              <a:gd name="connsiteY840" fmla="*/ 257013 h 6858000"/>
              <a:gd name="connsiteX841" fmla="*/ 5208466 w 7467600"/>
              <a:gd name="connsiteY841" fmla="*/ 257550 h 6858000"/>
              <a:gd name="connsiteX842" fmla="*/ 4980204 w 7467600"/>
              <a:gd name="connsiteY842" fmla="*/ 271903 h 6858000"/>
              <a:gd name="connsiteX843" fmla="*/ 5068068 w 7467600"/>
              <a:gd name="connsiteY843" fmla="*/ 282244 h 6858000"/>
              <a:gd name="connsiteX844" fmla="*/ 5153231 w 7467600"/>
              <a:gd name="connsiteY844" fmla="*/ 292240 h 6858000"/>
              <a:gd name="connsiteX845" fmla="*/ 5426491 w 7467600"/>
              <a:gd name="connsiteY845" fmla="*/ 281128 h 6858000"/>
              <a:gd name="connsiteX846" fmla="*/ 5731212 w 7467600"/>
              <a:gd name="connsiteY846" fmla="*/ 231951 h 6858000"/>
              <a:gd name="connsiteX847" fmla="*/ 5905192 w 7467600"/>
              <a:gd name="connsiteY847" fmla="*/ 163079 h 6858000"/>
              <a:gd name="connsiteX848" fmla="*/ 5944437 w 7467600"/>
              <a:gd name="connsiteY848" fmla="*/ 113829 h 6858000"/>
              <a:gd name="connsiteX849" fmla="*/ 5825032 w 7467600"/>
              <a:gd name="connsiteY849" fmla="*/ 146405 h 6858000"/>
              <a:gd name="connsiteX850" fmla="*/ 4955599 w 7467600"/>
              <a:gd name="connsiteY850" fmla="*/ 247008 h 6858000"/>
              <a:gd name="connsiteX851" fmla="*/ 5210104 w 7467600"/>
              <a:gd name="connsiteY851" fmla="*/ 228123 h 6858000"/>
              <a:gd name="connsiteX852" fmla="*/ 5261015 w 7467600"/>
              <a:gd name="connsiteY852" fmla="*/ 227087 h 6858000"/>
              <a:gd name="connsiteX853" fmla="*/ 5861181 w 7467600"/>
              <a:gd name="connsiteY853" fmla="*/ 143093 h 6858000"/>
              <a:gd name="connsiteX854" fmla="*/ 5961252 w 7467600"/>
              <a:gd name="connsiteY854" fmla="*/ 114820 h 6858000"/>
              <a:gd name="connsiteX855" fmla="*/ 5944437 w 7467600"/>
              <a:gd name="connsiteY855" fmla="*/ 113829 h 6858000"/>
              <a:gd name="connsiteX856" fmla="*/ 3882765 w 7467600"/>
              <a:gd name="connsiteY856" fmla="*/ 0 h 6858000"/>
              <a:gd name="connsiteX857" fmla="*/ 3995099 w 7467600"/>
              <a:gd name="connsiteY857" fmla="*/ 0 h 6858000"/>
              <a:gd name="connsiteX858" fmla="*/ 4163818 w 7467600"/>
              <a:gd name="connsiteY858" fmla="*/ 234104 h 6858000"/>
              <a:gd name="connsiteX859" fmla="*/ 4172099 w 7467600"/>
              <a:gd name="connsiteY859" fmla="*/ 234207 h 6858000"/>
              <a:gd name="connsiteX860" fmla="*/ 4784282 w 7467600"/>
              <a:gd name="connsiteY860" fmla="*/ 276561 h 6858000"/>
              <a:gd name="connsiteX861" fmla="*/ 4801687 w 7467600"/>
              <a:gd name="connsiteY861" fmla="*/ 267764 h 6858000"/>
              <a:gd name="connsiteX862" fmla="*/ 6082788 w 7467600"/>
              <a:gd name="connsiteY862" fmla="*/ 64119 h 6858000"/>
              <a:gd name="connsiteX863" fmla="*/ 6099442 w 7467600"/>
              <a:gd name="connsiteY863" fmla="*/ 82568 h 6858000"/>
              <a:gd name="connsiteX864" fmla="*/ 4804137 w 7467600"/>
              <a:gd name="connsiteY864" fmla="*/ 320931 h 6858000"/>
              <a:gd name="connsiteX865" fmla="*/ 4227047 w 7467600"/>
              <a:gd name="connsiteY865" fmla="*/ 313415 h 6858000"/>
              <a:gd name="connsiteX866" fmla="*/ 4346041 w 7467600"/>
              <a:gd name="connsiteY866" fmla="*/ 456086 h 6858000"/>
              <a:gd name="connsiteX867" fmla="*/ 4870967 w 7467600"/>
              <a:gd name="connsiteY867" fmla="*/ 963061 h 6858000"/>
              <a:gd name="connsiteX868" fmla="*/ 4889647 w 7467600"/>
              <a:gd name="connsiteY868" fmla="*/ 957147 h 6858000"/>
              <a:gd name="connsiteX869" fmla="*/ 5422504 w 7467600"/>
              <a:gd name="connsiteY869" fmla="*/ 805191 h 6858000"/>
              <a:gd name="connsiteX870" fmla="*/ 6087656 w 7467600"/>
              <a:gd name="connsiteY870" fmla="*/ 826703 h 6858000"/>
              <a:gd name="connsiteX871" fmla="*/ 6058717 w 7467600"/>
              <a:gd name="connsiteY871" fmla="*/ 865992 h 6858000"/>
              <a:gd name="connsiteX872" fmla="*/ 4974153 w 7467600"/>
              <a:gd name="connsiteY872" fmla="*/ 1045456 h 6858000"/>
              <a:gd name="connsiteX873" fmla="*/ 5627835 w 7467600"/>
              <a:gd name="connsiteY873" fmla="*/ 1472077 h 6858000"/>
              <a:gd name="connsiteX874" fmla="*/ 5629817 w 7467600"/>
              <a:gd name="connsiteY874" fmla="*/ 1471412 h 6858000"/>
              <a:gd name="connsiteX875" fmla="*/ 5634124 w 7467600"/>
              <a:gd name="connsiteY875" fmla="*/ 1470572 h 6858000"/>
              <a:gd name="connsiteX876" fmla="*/ 5755832 w 7467600"/>
              <a:gd name="connsiteY876" fmla="*/ 1383886 h 6858000"/>
              <a:gd name="connsiteX877" fmla="*/ 6014186 w 7467600"/>
              <a:gd name="connsiteY877" fmla="*/ 1279799 h 6858000"/>
              <a:gd name="connsiteX878" fmla="*/ 6901619 w 7467600"/>
              <a:gd name="connsiteY878" fmla="*/ 1047874 h 6858000"/>
              <a:gd name="connsiteX879" fmla="*/ 6931566 w 7467600"/>
              <a:gd name="connsiteY879" fmla="*/ 1062034 h 6858000"/>
              <a:gd name="connsiteX880" fmla="*/ 5790982 w 7467600"/>
              <a:gd name="connsiteY880" fmla="*/ 1561380 h 6858000"/>
              <a:gd name="connsiteX881" fmla="*/ 6188971 w 7467600"/>
              <a:gd name="connsiteY881" fmla="*/ 1755168 h 6858000"/>
              <a:gd name="connsiteX882" fmla="*/ 6202446 w 7467600"/>
              <a:gd name="connsiteY882" fmla="*/ 1752268 h 6858000"/>
              <a:gd name="connsiteX883" fmla="*/ 7179560 w 7467600"/>
              <a:gd name="connsiteY883" fmla="*/ 1467551 h 6858000"/>
              <a:gd name="connsiteX884" fmla="*/ 7158730 w 7467600"/>
              <a:gd name="connsiteY884" fmla="*/ 1507835 h 6858000"/>
              <a:gd name="connsiteX885" fmla="*/ 6326959 w 7467600"/>
              <a:gd name="connsiteY885" fmla="*/ 1817686 h 6858000"/>
              <a:gd name="connsiteX886" fmla="*/ 6537433 w 7467600"/>
              <a:gd name="connsiteY886" fmla="*/ 1907790 h 6858000"/>
              <a:gd name="connsiteX887" fmla="*/ 6550221 w 7467600"/>
              <a:gd name="connsiteY887" fmla="*/ 1910729 h 6858000"/>
              <a:gd name="connsiteX888" fmla="*/ 6964438 w 7467600"/>
              <a:gd name="connsiteY888" fmla="*/ 2209505 h 6858000"/>
              <a:gd name="connsiteX889" fmla="*/ 7367862 w 7467600"/>
              <a:gd name="connsiteY889" fmla="*/ 2806833 h 6858000"/>
              <a:gd name="connsiteX890" fmla="*/ 7364329 w 7467600"/>
              <a:gd name="connsiteY890" fmla="*/ 2826907 h 6858000"/>
              <a:gd name="connsiteX891" fmla="*/ 7290545 w 7467600"/>
              <a:gd name="connsiteY891" fmla="*/ 2850663 h 6858000"/>
              <a:gd name="connsiteX892" fmla="*/ 6472036 w 7467600"/>
              <a:gd name="connsiteY892" fmla="*/ 1959003 h 6858000"/>
              <a:gd name="connsiteX893" fmla="*/ 5792897 w 7467600"/>
              <a:gd name="connsiteY893" fmla="*/ 1647747 h 6858000"/>
              <a:gd name="connsiteX894" fmla="*/ 5842751 w 7467600"/>
              <a:gd name="connsiteY894" fmla="*/ 1816112 h 6858000"/>
              <a:gd name="connsiteX895" fmla="*/ 5847424 w 7467600"/>
              <a:gd name="connsiteY895" fmla="*/ 1815776 h 6858000"/>
              <a:gd name="connsiteX896" fmla="*/ 6399821 w 7467600"/>
              <a:gd name="connsiteY896" fmla="*/ 2344799 h 6858000"/>
              <a:gd name="connsiteX897" fmla="*/ 6323232 w 7467600"/>
              <a:gd name="connsiteY897" fmla="*/ 2389634 h 6858000"/>
              <a:gd name="connsiteX898" fmla="*/ 5942958 w 7467600"/>
              <a:gd name="connsiteY898" fmla="*/ 2077708 h 6858000"/>
              <a:gd name="connsiteX899" fmla="*/ 5921559 w 7467600"/>
              <a:gd name="connsiteY899" fmla="*/ 2378596 h 6858000"/>
              <a:gd name="connsiteX900" fmla="*/ 5817651 w 7467600"/>
              <a:gd name="connsiteY900" fmla="*/ 3023919 h 6858000"/>
              <a:gd name="connsiteX901" fmla="*/ 5729634 w 7467600"/>
              <a:gd name="connsiteY901" fmla="*/ 3051849 h 6858000"/>
              <a:gd name="connsiteX902" fmla="*/ 5611018 w 7467600"/>
              <a:gd name="connsiteY902" fmla="*/ 2316769 h 6858000"/>
              <a:gd name="connsiteX903" fmla="*/ 5687608 w 7467600"/>
              <a:gd name="connsiteY903" fmla="*/ 2039972 h 6858000"/>
              <a:gd name="connsiteX904" fmla="*/ 5657554 w 7467600"/>
              <a:gd name="connsiteY904" fmla="*/ 1576445 h 6858000"/>
              <a:gd name="connsiteX905" fmla="*/ 5150475 w 7467600"/>
              <a:gd name="connsiteY905" fmla="*/ 1274012 h 6858000"/>
              <a:gd name="connsiteX906" fmla="*/ 5349142 w 7467600"/>
              <a:gd name="connsiteY906" fmla="*/ 2204405 h 6858000"/>
              <a:gd name="connsiteX907" fmla="*/ 5262214 w 7467600"/>
              <a:gd name="connsiteY907" fmla="*/ 2233836 h 6858000"/>
              <a:gd name="connsiteX908" fmla="*/ 4981539 w 7467600"/>
              <a:gd name="connsiteY908" fmla="*/ 1542201 h 6858000"/>
              <a:gd name="connsiteX909" fmla="*/ 4958461 w 7467600"/>
              <a:gd name="connsiteY909" fmla="*/ 1136957 h 6858000"/>
              <a:gd name="connsiteX910" fmla="*/ 4655015 w 7467600"/>
              <a:gd name="connsiteY910" fmla="*/ 891426 h 6858000"/>
              <a:gd name="connsiteX911" fmla="*/ 4348002 w 7467600"/>
              <a:gd name="connsiteY911" fmla="*/ 2205895 h 6858000"/>
              <a:gd name="connsiteX912" fmla="*/ 4262250 w 7467600"/>
              <a:gd name="connsiteY912" fmla="*/ 2219972 h 6858000"/>
              <a:gd name="connsiteX913" fmla="*/ 4550611 w 7467600"/>
              <a:gd name="connsiteY913" fmla="*/ 817540 h 6858000"/>
              <a:gd name="connsiteX914" fmla="*/ 4564418 w 7467600"/>
              <a:gd name="connsiteY914" fmla="*/ 808293 h 6858000"/>
              <a:gd name="connsiteX915" fmla="*/ 4266388 w 7467600"/>
              <a:gd name="connsiteY915" fmla="*/ 500083 h 6858000"/>
              <a:gd name="connsiteX916" fmla="*/ 4032842 w 7467600"/>
              <a:gd name="connsiteY916" fmla="*/ 211809 h 6858000"/>
              <a:gd name="connsiteX917" fmla="*/ 3882765 w 7467600"/>
              <a:gd name="connsiteY917" fmla="*/ 0 h 6858000"/>
              <a:gd name="connsiteX918" fmla="*/ 3721337 w 7467600"/>
              <a:gd name="connsiteY918" fmla="*/ 0 h 6858000"/>
              <a:gd name="connsiteX919" fmla="*/ 3797544 w 7467600"/>
              <a:gd name="connsiteY919" fmla="*/ 0 h 6858000"/>
              <a:gd name="connsiteX920" fmla="*/ 3775734 w 7467600"/>
              <a:gd name="connsiteY920" fmla="*/ 95131 h 6858000"/>
              <a:gd name="connsiteX921" fmla="*/ 3724807 w 7467600"/>
              <a:gd name="connsiteY921" fmla="*/ 272257 h 6858000"/>
              <a:gd name="connsiteX922" fmla="*/ 3726844 w 7467600"/>
              <a:gd name="connsiteY922" fmla="*/ 282988 h 6858000"/>
              <a:gd name="connsiteX923" fmla="*/ 3742664 w 7467600"/>
              <a:gd name="connsiteY923" fmla="*/ 279918 h 6858000"/>
              <a:gd name="connsiteX924" fmla="*/ 4103910 w 7467600"/>
              <a:gd name="connsiteY924" fmla="*/ 1161917 h 6858000"/>
              <a:gd name="connsiteX925" fmla="*/ 4020269 w 7467600"/>
              <a:gd name="connsiteY925" fmla="*/ 1200406 h 6858000"/>
              <a:gd name="connsiteX926" fmla="*/ 3674882 w 7467600"/>
              <a:gd name="connsiteY926" fmla="*/ 488524 h 6858000"/>
              <a:gd name="connsiteX927" fmla="*/ 3132682 w 7467600"/>
              <a:gd name="connsiteY927" fmla="*/ 1072284 h 6858000"/>
              <a:gd name="connsiteX928" fmla="*/ 2716346 w 7467600"/>
              <a:gd name="connsiteY928" fmla="*/ 1276376 h 6858000"/>
              <a:gd name="connsiteX929" fmla="*/ 2716772 w 7467600"/>
              <a:gd name="connsiteY929" fmla="*/ 1255462 h 6858000"/>
              <a:gd name="connsiteX930" fmla="*/ 3471096 w 7467600"/>
              <a:gd name="connsiteY930" fmla="*/ 437072 h 6858000"/>
              <a:gd name="connsiteX931" fmla="*/ 3639057 w 7467600"/>
              <a:gd name="connsiteY931" fmla="*/ 286334 h 6858000"/>
              <a:gd name="connsiteX932" fmla="*/ 3640309 w 7467600"/>
              <a:gd name="connsiteY932" fmla="*/ 284664 h 6858000"/>
              <a:gd name="connsiteX933" fmla="*/ 3646022 w 7467600"/>
              <a:gd name="connsiteY933" fmla="*/ 276711 h 6858000"/>
              <a:gd name="connsiteX934" fmla="*/ 3707943 w 7467600"/>
              <a:gd name="connsiteY934" fmla="*/ 65958 h 6858000"/>
              <a:gd name="connsiteX935" fmla="*/ 3721337 w 7467600"/>
              <a:gd name="connsiteY935" fmla="*/ 0 h 6858000"/>
              <a:gd name="connsiteX936" fmla="*/ 2867960 w 7467600"/>
              <a:gd name="connsiteY936" fmla="*/ 0 h 6858000"/>
              <a:gd name="connsiteX937" fmla="*/ 2926351 w 7467600"/>
              <a:gd name="connsiteY937" fmla="*/ 0 h 6858000"/>
              <a:gd name="connsiteX938" fmla="*/ 2902823 w 7467600"/>
              <a:gd name="connsiteY938" fmla="*/ 262929 h 6858000"/>
              <a:gd name="connsiteX939" fmla="*/ 2940663 w 7467600"/>
              <a:gd name="connsiteY939" fmla="*/ 140884 h 6858000"/>
              <a:gd name="connsiteX940" fmla="*/ 2947039 w 7467600"/>
              <a:gd name="connsiteY940" fmla="*/ 122524 h 6858000"/>
              <a:gd name="connsiteX941" fmla="*/ 2984316 w 7467600"/>
              <a:gd name="connsiteY941" fmla="*/ 0 h 6858000"/>
              <a:gd name="connsiteX942" fmla="*/ 3016114 w 7467600"/>
              <a:gd name="connsiteY942" fmla="*/ 0 h 6858000"/>
              <a:gd name="connsiteX943" fmla="*/ 2979949 w 7467600"/>
              <a:gd name="connsiteY943" fmla="*/ 119274 h 6858000"/>
              <a:gd name="connsiteX944" fmla="*/ 3023879 w 7467600"/>
              <a:gd name="connsiteY944" fmla="*/ 0 h 6858000"/>
              <a:gd name="connsiteX945" fmla="*/ 3105400 w 7467600"/>
              <a:gd name="connsiteY945" fmla="*/ 0 h 6858000"/>
              <a:gd name="connsiteX946" fmla="*/ 3094669 w 7467600"/>
              <a:gd name="connsiteY946" fmla="*/ 30308 h 6858000"/>
              <a:gd name="connsiteX947" fmla="*/ 2901945 w 7467600"/>
              <a:gd name="connsiteY947" fmla="*/ 466538 h 6858000"/>
              <a:gd name="connsiteX948" fmla="*/ 2815209 w 7467600"/>
              <a:gd name="connsiteY948" fmla="*/ 497361 h 6858000"/>
              <a:gd name="connsiteX949" fmla="*/ 2844845 w 7467600"/>
              <a:gd name="connsiteY949" fmla="*/ 127638 h 6858000"/>
              <a:gd name="connsiteX950" fmla="*/ 2867960 w 7467600"/>
              <a:gd name="connsiteY950" fmla="*/ 0 h 6858000"/>
              <a:gd name="connsiteX951" fmla="*/ 1057230 w 7467600"/>
              <a:gd name="connsiteY951" fmla="*/ 0 h 6858000"/>
              <a:gd name="connsiteX952" fmla="*/ 1111003 w 7467600"/>
              <a:gd name="connsiteY952" fmla="*/ 0 h 6858000"/>
              <a:gd name="connsiteX953" fmla="*/ 1125553 w 7467600"/>
              <a:gd name="connsiteY953" fmla="*/ 52588 h 6858000"/>
              <a:gd name="connsiteX954" fmla="*/ 1304276 w 7467600"/>
              <a:gd name="connsiteY954" fmla="*/ 476275 h 6858000"/>
              <a:gd name="connsiteX955" fmla="*/ 1492066 w 7467600"/>
              <a:gd name="connsiteY955" fmla="*/ 886333 h 6858000"/>
              <a:gd name="connsiteX956" fmla="*/ 1423698 w 7467600"/>
              <a:gd name="connsiteY956" fmla="*/ 710817 h 6858000"/>
              <a:gd name="connsiteX957" fmla="*/ 1357609 w 7467600"/>
              <a:gd name="connsiteY957" fmla="*/ 532892 h 6858000"/>
              <a:gd name="connsiteX958" fmla="*/ 1309550 w 7467600"/>
              <a:gd name="connsiteY958" fmla="*/ 374031 h 6858000"/>
              <a:gd name="connsiteX959" fmla="*/ 1193673 w 7467600"/>
              <a:gd name="connsiteY959" fmla="*/ 49533 h 6858000"/>
              <a:gd name="connsiteX960" fmla="*/ 1164391 w 7467600"/>
              <a:gd name="connsiteY960" fmla="*/ 0 h 6858000"/>
              <a:gd name="connsiteX961" fmla="*/ 1200666 w 7467600"/>
              <a:gd name="connsiteY961" fmla="*/ 0 h 6858000"/>
              <a:gd name="connsiteX962" fmla="*/ 1223408 w 7467600"/>
              <a:gd name="connsiteY962" fmla="*/ 38996 h 6858000"/>
              <a:gd name="connsiteX963" fmla="*/ 1339635 w 7467600"/>
              <a:gd name="connsiteY963" fmla="*/ 365517 h 6858000"/>
              <a:gd name="connsiteX964" fmla="*/ 1387469 w 7467600"/>
              <a:gd name="connsiteY964" fmla="*/ 523079 h 6858000"/>
              <a:gd name="connsiteX965" fmla="*/ 1452685 w 7467600"/>
              <a:gd name="connsiteY965" fmla="*/ 699806 h 6858000"/>
              <a:gd name="connsiteX966" fmla="*/ 1492092 w 7467600"/>
              <a:gd name="connsiteY966" fmla="*/ 800424 h 6858000"/>
              <a:gd name="connsiteX967" fmla="*/ 1455302 w 7467600"/>
              <a:gd name="connsiteY967" fmla="*/ 632913 h 6858000"/>
              <a:gd name="connsiteX968" fmla="*/ 1222336 w 7467600"/>
              <a:gd name="connsiteY968" fmla="*/ 9480 h 6858000"/>
              <a:gd name="connsiteX969" fmla="*/ 1214634 w 7467600"/>
              <a:gd name="connsiteY969" fmla="*/ 0 h 6858000"/>
              <a:gd name="connsiteX970" fmla="*/ 1289827 w 7467600"/>
              <a:gd name="connsiteY970" fmla="*/ 0 h 6858000"/>
              <a:gd name="connsiteX971" fmla="*/ 1321076 w 7467600"/>
              <a:gd name="connsiteY971" fmla="*/ 59722 h 6858000"/>
              <a:gd name="connsiteX972" fmla="*/ 1512579 w 7467600"/>
              <a:gd name="connsiteY972" fmla="*/ 626441 h 6858000"/>
              <a:gd name="connsiteX973" fmla="*/ 1506076 w 7467600"/>
              <a:gd name="connsiteY973" fmla="*/ 1089289 h 6858000"/>
              <a:gd name="connsiteX974" fmla="*/ 1486346 w 7467600"/>
              <a:gd name="connsiteY974" fmla="*/ 1079919 h 6858000"/>
              <a:gd name="connsiteX975" fmla="*/ 1070511 w 7467600"/>
              <a:gd name="connsiteY975" fmla="*/ 48609 h 6858000"/>
              <a:gd name="connsiteX976" fmla="*/ 1057230 w 7467600"/>
              <a:gd name="connsiteY976" fmla="*/ 0 h 6858000"/>
              <a:gd name="connsiteX977" fmla="*/ 43151 w 7467600"/>
              <a:gd name="connsiteY977" fmla="*/ 0 h 6858000"/>
              <a:gd name="connsiteX978" fmla="*/ 95283 w 7467600"/>
              <a:gd name="connsiteY978" fmla="*/ 0 h 6858000"/>
              <a:gd name="connsiteX979" fmla="*/ 300708 w 7467600"/>
              <a:gd name="connsiteY979" fmla="*/ 154571 h 6858000"/>
              <a:gd name="connsiteX980" fmla="*/ 530414 w 7467600"/>
              <a:gd name="connsiteY980" fmla="*/ 354673 h 6858000"/>
              <a:gd name="connsiteX981" fmla="*/ 333785 w 7467600"/>
              <a:gd name="connsiteY981" fmla="*/ 161564 h 6858000"/>
              <a:gd name="connsiteX982" fmla="*/ 147005 w 7467600"/>
              <a:gd name="connsiteY982" fmla="*/ 0 h 6858000"/>
              <a:gd name="connsiteX983" fmla="*/ 272509 w 7467600"/>
              <a:gd name="connsiteY983" fmla="*/ 0 h 6858000"/>
              <a:gd name="connsiteX984" fmla="*/ 326276 w 7467600"/>
              <a:gd name="connsiteY984" fmla="*/ 45847 h 6858000"/>
              <a:gd name="connsiteX985" fmla="*/ 823759 w 7467600"/>
              <a:gd name="connsiteY985" fmla="*/ 574145 h 6858000"/>
              <a:gd name="connsiteX986" fmla="*/ 811254 w 7467600"/>
              <a:gd name="connsiteY986" fmla="*/ 665546 h 6858000"/>
              <a:gd name="connsiteX987" fmla="*/ 154042 w 7467600"/>
              <a:gd name="connsiteY987" fmla="*/ 261522 h 6858000"/>
              <a:gd name="connsiteX988" fmla="*/ 13550 w 7467600"/>
              <a:gd name="connsiteY988" fmla="*/ 158423 h 6858000"/>
              <a:gd name="connsiteX989" fmla="*/ 0 w 7467600"/>
              <a:gd name="connsiteY989" fmla="*/ 146618 h 6858000"/>
              <a:gd name="connsiteX990" fmla="*/ 0 w 7467600"/>
              <a:gd name="connsiteY990" fmla="*/ 59161 h 6858000"/>
              <a:gd name="connsiteX991" fmla="*/ 45427 w 7467600"/>
              <a:gd name="connsiteY991" fmla="*/ 101078 h 6858000"/>
              <a:gd name="connsiteX992" fmla="*/ 630103 w 7467600"/>
              <a:gd name="connsiteY992" fmla="*/ 485885 h 6858000"/>
              <a:gd name="connsiteX993" fmla="*/ 532040 w 7467600"/>
              <a:gd name="connsiteY993" fmla="*/ 399359 h 6858000"/>
              <a:gd name="connsiteX994" fmla="*/ 517618 w 7467600"/>
              <a:gd name="connsiteY994" fmla="*/ 385726 h 6858000"/>
              <a:gd name="connsiteX995" fmla="*/ 285074 w 7467600"/>
              <a:gd name="connsiteY995" fmla="*/ 182755 h 6858000"/>
              <a:gd name="connsiteX996" fmla="*/ 43151 w 7467600"/>
              <a:gd name="connsiteY99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27465 w 7467600"/>
              <a:gd name="connsiteY127" fmla="*/ 5174181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1903353 w 7467600"/>
              <a:gd name="connsiteY140" fmla="*/ 5044827 h 6858000"/>
              <a:gd name="connsiteX141" fmla="*/ 1936931 w 7467600"/>
              <a:gd name="connsiteY141" fmla="*/ 5093954 h 6858000"/>
              <a:gd name="connsiteX142" fmla="*/ 2195868 w 7467600"/>
              <a:gd name="connsiteY142" fmla="*/ 5396574 h 6858000"/>
              <a:gd name="connsiteX143" fmla="*/ 2088852 w 7467600"/>
              <a:gd name="connsiteY143" fmla="*/ 5166123 h 6858000"/>
              <a:gd name="connsiteX144" fmla="*/ 1958241 w 7467600"/>
              <a:gd name="connsiteY144" fmla="*/ 5067955 h 6858000"/>
              <a:gd name="connsiteX145" fmla="*/ 1903353 w 7467600"/>
              <a:gd name="connsiteY145" fmla="*/ 5044827 h 6858000"/>
              <a:gd name="connsiteX146" fmla="*/ 1979378 w 7467600"/>
              <a:gd name="connsiteY146" fmla="*/ 4769504 h 6858000"/>
              <a:gd name="connsiteX147" fmla="*/ 2882120 w 7467600"/>
              <a:gd name="connsiteY147" fmla="*/ 5064547 h 6858000"/>
              <a:gd name="connsiteX148" fmla="*/ 2793103 w 7467600"/>
              <a:gd name="connsiteY148" fmla="*/ 5039699 h 6858000"/>
              <a:gd name="connsiteX149" fmla="*/ 2770041 w 7467600"/>
              <a:gd name="connsiteY149" fmla="*/ 5033634 h 6858000"/>
              <a:gd name="connsiteX150" fmla="*/ 1979378 w 7467600"/>
              <a:gd name="connsiteY150" fmla="*/ 4769504 h 6858000"/>
              <a:gd name="connsiteX151" fmla="*/ 1927410 w 7467600"/>
              <a:gd name="connsiteY151" fmla="*/ 4716164 h 6858000"/>
              <a:gd name="connsiteX152" fmla="*/ 1959587 w 7467600"/>
              <a:gd name="connsiteY152" fmla="*/ 4728849 h 6858000"/>
              <a:gd name="connsiteX153" fmla="*/ 2777707 w 7467600"/>
              <a:gd name="connsiteY153" fmla="*/ 5003991 h 6858000"/>
              <a:gd name="connsiteX154" fmla="*/ 2800768 w 7467600"/>
              <a:gd name="connsiteY154" fmla="*/ 5010056 h 6858000"/>
              <a:gd name="connsiteX155" fmla="*/ 2879408 w 7467600"/>
              <a:gd name="connsiteY155" fmla="*/ 5031590 h 6858000"/>
              <a:gd name="connsiteX156" fmla="*/ 2862295 w 7467600"/>
              <a:gd name="connsiteY156" fmla="*/ 5022958 h 6858000"/>
              <a:gd name="connsiteX157" fmla="*/ 2813343 w 7467600"/>
              <a:gd name="connsiteY157" fmla="*/ 4998369 h 6858000"/>
              <a:gd name="connsiteX158" fmla="*/ 2646245 w 7467600"/>
              <a:gd name="connsiteY158" fmla="*/ 4930999 h 6858000"/>
              <a:gd name="connsiteX159" fmla="*/ 1999243 w 7467600"/>
              <a:gd name="connsiteY159" fmla="*/ 4730524 h 6858000"/>
              <a:gd name="connsiteX160" fmla="*/ 1979527 w 7467600"/>
              <a:gd name="connsiteY160" fmla="*/ 4726651 h 6858000"/>
              <a:gd name="connsiteX161" fmla="*/ 1927410 w 7467600"/>
              <a:gd name="connsiteY161" fmla="*/ 4716164 h 6858000"/>
              <a:gd name="connsiteX162" fmla="*/ 1997014 w 7467600"/>
              <a:gd name="connsiteY162" fmla="*/ 4698007 h 6858000"/>
              <a:gd name="connsiteX163" fmla="*/ 2005458 w 7467600"/>
              <a:gd name="connsiteY163" fmla="*/ 4699540 h 6858000"/>
              <a:gd name="connsiteX164" fmla="*/ 2657186 w 7467600"/>
              <a:gd name="connsiteY164" fmla="*/ 4901687 h 6858000"/>
              <a:gd name="connsiteX165" fmla="*/ 2826662 w 7467600"/>
              <a:gd name="connsiteY165" fmla="*/ 4970362 h 6858000"/>
              <a:gd name="connsiteX166" fmla="*/ 2876100 w 7467600"/>
              <a:gd name="connsiteY166" fmla="*/ 4995397 h 6858000"/>
              <a:gd name="connsiteX167" fmla="*/ 3042600 w 7467600"/>
              <a:gd name="connsiteY167" fmla="*/ 5059532 h 6858000"/>
              <a:gd name="connsiteX168" fmla="*/ 1997014 w 7467600"/>
              <a:gd name="connsiteY168" fmla="*/ 4698007 h 6858000"/>
              <a:gd name="connsiteX169" fmla="*/ 2305292 w 7467600"/>
              <a:gd name="connsiteY169" fmla="*/ 4219492 h 6858000"/>
              <a:gd name="connsiteX170" fmla="*/ 3360922 w 7467600"/>
              <a:gd name="connsiteY170" fmla="*/ 4529373 h 6858000"/>
              <a:gd name="connsiteX171" fmla="*/ 3492420 w 7467600"/>
              <a:gd name="connsiteY171" fmla="*/ 4510145 h 6858000"/>
              <a:gd name="connsiteX172" fmla="*/ 3364086 w 7467600"/>
              <a:gd name="connsiteY172" fmla="*/ 4480340 h 6858000"/>
              <a:gd name="connsiteX173" fmla="*/ 3225818 w 7467600"/>
              <a:gd name="connsiteY173" fmla="*/ 4411822 h 6858000"/>
              <a:gd name="connsiteX174" fmla="*/ 3129696 w 7467600"/>
              <a:gd name="connsiteY174" fmla="*/ 4360704 h 6858000"/>
              <a:gd name="connsiteX175" fmla="*/ 2814545 w 7467600"/>
              <a:gd name="connsiteY175" fmla="*/ 4282955 h 6858000"/>
              <a:gd name="connsiteX176" fmla="*/ 2305292 w 7467600"/>
              <a:gd name="connsiteY176" fmla="*/ 4219492 h 6858000"/>
              <a:gd name="connsiteX177" fmla="*/ 2626982 w 7467600"/>
              <a:gd name="connsiteY177" fmla="*/ 4206450 h 6858000"/>
              <a:gd name="connsiteX178" fmla="*/ 2490617 w 7467600"/>
              <a:gd name="connsiteY178" fmla="*/ 4206951 h 6858000"/>
              <a:gd name="connsiteX179" fmla="*/ 2819869 w 7467600"/>
              <a:gd name="connsiteY179" fmla="*/ 4252936 h 6858000"/>
              <a:gd name="connsiteX180" fmla="*/ 3143018 w 7467600"/>
              <a:gd name="connsiteY180" fmla="*/ 4332698 h 6858000"/>
              <a:gd name="connsiteX181" fmla="*/ 3241520 w 7467600"/>
              <a:gd name="connsiteY181" fmla="*/ 4385112 h 6858000"/>
              <a:gd name="connsiteX182" fmla="*/ 3374575 w 7467600"/>
              <a:gd name="connsiteY182" fmla="*/ 4451517 h 6858000"/>
              <a:gd name="connsiteX183" fmla="*/ 3505221 w 7467600"/>
              <a:gd name="connsiteY183" fmla="*/ 4480757 h 6858000"/>
              <a:gd name="connsiteX184" fmla="*/ 2626982 w 7467600"/>
              <a:gd name="connsiteY184" fmla="*/ 4206450 h 6858000"/>
              <a:gd name="connsiteX185" fmla="*/ 1310106 w 7467600"/>
              <a:gd name="connsiteY185" fmla="*/ 3943217 h 6858000"/>
              <a:gd name="connsiteX186" fmla="*/ 854994 w 7467600"/>
              <a:gd name="connsiteY186" fmla="*/ 4399136 h 6858000"/>
              <a:gd name="connsiteX187" fmla="*/ 742462 w 7467600"/>
              <a:gd name="connsiteY187" fmla="*/ 4594648 h 6858000"/>
              <a:gd name="connsiteX188" fmla="*/ 820602 w 7467600"/>
              <a:gd name="connsiteY188" fmla="*/ 4485915 h 6858000"/>
              <a:gd name="connsiteX189" fmla="*/ 878295 w 7467600"/>
              <a:gd name="connsiteY189" fmla="*/ 4403594 h 6858000"/>
              <a:gd name="connsiteX190" fmla="*/ 1240607 w 7467600"/>
              <a:gd name="connsiteY190" fmla="*/ 4010401 h 6858000"/>
              <a:gd name="connsiteX191" fmla="*/ 1310106 w 7467600"/>
              <a:gd name="connsiteY191" fmla="*/ 3943217 h 6858000"/>
              <a:gd name="connsiteX192" fmla="*/ 1423113 w 7467600"/>
              <a:gd name="connsiteY192" fmla="*/ 3874565 h 6858000"/>
              <a:gd name="connsiteX193" fmla="*/ 1260565 w 7467600"/>
              <a:gd name="connsiteY193" fmla="*/ 4031982 h 6858000"/>
              <a:gd name="connsiteX194" fmla="*/ 901900 w 7467600"/>
              <a:gd name="connsiteY194" fmla="*/ 4421236 h 6858000"/>
              <a:gd name="connsiteX195" fmla="*/ 845044 w 7467600"/>
              <a:gd name="connsiteY195" fmla="*/ 4502436 h 6858000"/>
              <a:gd name="connsiteX196" fmla="*/ 685926 w 7467600"/>
              <a:gd name="connsiteY196" fmla="*/ 4703069 h 6858000"/>
              <a:gd name="connsiteX197" fmla="*/ 684248 w 7467600"/>
              <a:gd name="connsiteY197" fmla="*/ 4706721 h 6858000"/>
              <a:gd name="connsiteX198" fmla="*/ 1423113 w 7467600"/>
              <a:gd name="connsiteY198" fmla="*/ 3874565 h 6858000"/>
              <a:gd name="connsiteX199" fmla="*/ 3316479 w 7467600"/>
              <a:gd name="connsiteY199" fmla="*/ 3872136 h 6858000"/>
              <a:gd name="connsiteX200" fmla="*/ 3546806 w 7467600"/>
              <a:gd name="connsiteY200" fmla="*/ 4356139 h 6858000"/>
              <a:gd name="connsiteX201" fmla="*/ 3364433 w 7467600"/>
              <a:gd name="connsiteY201" fmla="*/ 3953121 h 6858000"/>
              <a:gd name="connsiteX202" fmla="*/ 3316479 w 7467600"/>
              <a:gd name="connsiteY202" fmla="*/ 3872136 h 6858000"/>
              <a:gd name="connsiteX203" fmla="*/ 3291335 w 7467600"/>
              <a:gd name="connsiteY203" fmla="*/ 3767420 h 6858000"/>
              <a:gd name="connsiteX204" fmla="*/ 3390805 w 7467600"/>
              <a:gd name="connsiteY204" fmla="*/ 3937163 h 6858000"/>
              <a:gd name="connsiteX205" fmla="*/ 3579062 w 7467600"/>
              <a:gd name="connsiteY205" fmla="*/ 4359040 h 6858000"/>
              <a:gd name="connsiteX206" fmla="*/ 3467355 w 7467600"/>
              <a:gd name="connsiteY206" fmla="*/ 3988130 h 6858000"/>
              <a:gd name="connsiteX207" fmla="*/ 3310753 w 7467600"/>
              <a:gd name="connsiteY207" fmla="*/ 3787140 h 6858000"/>
              <a:gd name="connsiteX208" fmla="*/ 3291335 w 7467600"/>
              <a:gd name="connsiteY208" fmla="*/ 3767420 h 6858000"/>
              <a:gd name="connsiteX209" fmla="*/ 1635889 w 7467600"/>
              <a:gd name="connsiteY209" fmla="*/ 3709494 h 6858000"/>
              <a:gd name="connsiteX210" fmla="*/ 1634800 w 7467600"/>
              <a:gd name="connsiteY210" fmla="*/ 3731111 h 6858000"/>
              <a:gd name="connsiteX211" fmla="*/ 1635889 w 7467600"/>
              <a:gd name="connsiteY211" fmla="*/ 3709494 h 6858000"/>
              <a:gd name="connsiteX212" fmla="*/ 1510397 w 7467600"/>
              <a:gd name="connsiteY212" fmla="*/ 3684705 h 6858000"/>
              <a:gd name="connsiteX213" fmla="*/ 1146550 w 7467600"/>
              <a:gd name="connsiteY213" fmla="*/ 3802012 h 6858000"/>
              <a:gd name="connsiteX214" fmla="*/ 698834 w 7467600"/>
              <a:gd name="connsiteY214" fmla="*/ 3952272 h 6858000"/>
              <a:gd name="connsiteX215" fmla="*/ 34256 w 7467600"/>
              <a:gd name="connsiteY215" fmla="*/ 4347603 h 6858000"/>
              <a:gd name="connsiteX216" fmla="*/ 527241 w 7467600"/>
              <a:gd name="connsiteY216" fmla="*/ 4065078 h 6858000"/>
              <a:gd name="connsiteX217" fmla="*/ 1510397 w 7467600"/>
              <a:gd name="connsiteY217" fmla="*/ 3684705 h 6858000"/>
              <a:gd name="connsiteX218" fmla="*/ 1313114 w 7467600"/>
              <a:gd name="connsiteY218" fmla="*/ 3655216 h 6858000"/>
              <a:gd name="connsiteX219" fmla="*/ 1109304 w 7467600"/>
              <a:gd name="connsiteY219" fmla="*/ 3669030 h 6858000"/>
              <a:gd name="connsiteX220" fmla="*/ 8129 w 7467600"/>
              <a:gd name="connsiteY220" fmla="*/ 4330519 h 6858000"/>
              <a:gd name="connsiteX221" fmla="*/ 687572 w 7467600"/>
              <a:gd name="connsiteY221" fmla="*/ 3925629 h 6858000"/>
              <a:gd name="connsiteX222" fmla="*/ 1138365 w 7467600"/>
              <a:gd name="connsiteY222" fmla="*/ 3774515 h 6858000"/>
              <a:gd name="connsiteX223" fmla="*/ 1505579 w 7467600"/>
              <a:gd name="connsiteY223" fmla="*/ 3655526 h 6858000"/>
              <a:gd name="connsiteX224" fmla="*/ 1313114 w 7467600"/>
              <a:gd name="connsiteY224" fmla="*/ 3655216 h 6858000"/>
              <a:gd name="connsiteX225" fmla="*/ 3655073 w 7467600"/>
              <a:gd name="connsiteY225" fmla="*/ 3650884 h 6858000"/>
              <a:gd name="connsiteX226" fmla="*/ 3989938 w 7467600"/>
              <a:gd name="connsiteY226" fmla="*/ 3991685 h 6858000"/>
              <a:gd name="connsiteX227" fmla="*/ 4393907 w 7467600"/>
              <a:gd name="connsiteY227" fmla="*/ 4261258 h 6858000"/>
              <a:gd name="connsiteX228" fmla="*/ 4648051 w 7467600"/>
              <a:gd name="connsiteY228" fmla="*/ 4374051 h 6858000"/>
              <a:gd name="connsiteX229" fmla="*/ 4383389 w 7467600"/>
              <a:gd name="connsiteY229" fmla="*/ 4184369 h 6858000"/>
              <a:gd name="connsiteX230" fmla="*/ 4165508 w 7467600"/>
              <a:gd name="connsiteY230" fmla="*/ 4035196 h 6858000"/>
              <a:gd name="connsiteX231" fmla="*/ 4068162 w 7467600"/>
              <a:gd name="connsiteY231" fmla="*/ 3953394 h 6858000"/>
              <a:gd name="connsiteX232" fmla="*/ 3981416 w 7467600"/>
              <a:gd name="connsiteY232" fmla="*/ 3880482 h 6858000"/>
              <a:gd name="connsiteX233" fmla="*/ 3800147 w 7467600"/>
              <a:gd name="connsiteY233" fmla="*/ 3749872 h 6858000"/>
              <a:gd name="connsiteX234" fmla="*/ 3655073 w 7467600"/>
              <a:gd name="connsiteY234" fmla="*/ 3650884 h 6858000"/>
              <a:gd name="connsiteX235" fmla="*/ 3670252 w 7467600"/>
              <a:gd name="connsiteY235" fmla="*/ 3622798 h 6858000"/>
              <a:gd name="connsiteX236" fmla="*/ 3817258 w 7467600"/>
              <a:gd name="connsiteY236" fmla="*/ 3723577 h 6858000"/>
              <a:gd name="connsiteX237" fmla="*/ 4000461 w 7467600"/>
              <a:gd name="connsiteY237" fmla="*/ 3855966 h 6858000"/>
              <a:gd name="connsiteX238" fmla="*/ 4088180 w 7467600"/>
              <a:gd name="connsiteY238" fmla="*/ 3929774 h 6858000"/>
              <a:gd name="connsiteX239" fmla="*/ 4184555 w 7467600"/>
              <a:gd name="connsiteY239" fmla="*/ 4010683 h 6858000"/>
              <a:gd name="connsiteX240" fmla="*/ 4399563 w 7467600"/>
              <a:gd name="connsiteY240" fmla="*/ 4158106 h 6858000"/>
              <a:gd name="connsiteX241" fmla="*/ 4684469 w 7467600"/>
              <a:gd name="connsiteY241" fmla="*/ 4364680 h 6858000"/>
              <a:gd name="connsiteX242" fmla="*/ 4690271 w 7467600"/>
              <a:gd name="connsiteY242" fmla="*/ 4370034 h 6858000"/>
              <a:gd name="connsiteX243" fmla="*/ 4136093 w 7467600"/>
              <a:gd name="connsiteY243" fmla="*/ 3858466 h 6858000"/>
              <a:gd name="connsiteX244" fmla="*/ 3670252 w 7467600"/>
              <a:gd name="connsiteY244" fmla="*/ 3622798 h 6858000"/>
              <a:gd name="connsiteX245" fmla="*/ 4440129 w 7467600"/>
              <a:gd name="connsiteY245" fmla="*/ 3448571 h 6858000"/>
              <a:gd name="connsiteX246" fmla="*/ 4856525 w 7467600"/>
              <a:gd name="connsiteY246" fmla="*/ 3915351 h 6858000"/>
              <a:gd name="connsiteX247" fmla="*/ 5059055 w 7467600"/>
              <a:gd name="connsiteY247" fmla="*/ 4108918 h 6858000"/>
              <a:gd name="connsiteX248" fmla="*/ 5290070 w 7467600"/>
              <a:gd name="connsiteY248" fmla="*/ 4263619 h 6858000"/>
              <a:gd name="connsiteX249" fmla="*/ 4834991 w 7467600"/>
              <a:gd name="connsiteY249" fmla="*/ 3830985 h 6858000"/>
              <a:gd name="connsiteX250" fmla="*/ 4440129 w 7467600"/>
              <a:gd name="connsiteY250" fmla="*/ 3448571 h 6858000"/>
              <a:gd name="connsiteX251" fmla="*/ 4441737 w 7467600"/>
              <a:gd name="connsiteY251" fmla="*/ 3399734 h 6858000"/>
              <a:gd name="connsiteX252" fmla="*/ 4431236 w 7467600"/>
              <a:gd name="connsiteY252" fmla="*/ 3400954 h 6858000"/>
              <a:gd name="connsiteX253" fmla="*/ 4557150 w 7467600"/>
              <a:gd name="connsiteY253" fmla="*/ 3510023 h 6858000"/>
              <a:gd name="connsiteX254" fmla="*/ 4856936 w 7467600"/>
              <a:gd name="connsiteY254" fmla="*/ 3809146 h 6858000"/>
              <a:gd name="connsiteX255" fmla="*/ 5111996 w 7467600"/>
              <a:gd name="connsiteY255" fmla="*/ 4065759 h 6858000"/>
              <a:gd name="connsiteX256" fmla="*/ 5388878 w 7467600"/>
              <a:gd name="connsiteY256" fmla="*/ 4300185 h 6858000"/>
              <a:gd name="connsiteX257" fmla="*/ 5425556 w 7467600"/>
              <a:gd name="connsiteY257" fmla="*/ 4308967 h 6858000"/>
              <a:gd name="connsiteX258" fmla="*/ 4943646 w 7467600"/>
              <a:gd name="connsiteY258" fmla="*/ 3822916 h 6858000"/>
              <a:gd name="connsiteX259" fmla="*/ 4594837 w 7467600"/>
              <a:gd name="connsiteY259" fmla="*/ 3532274 h 6858000"/>
              <a:gd name="connsiteX260" fmla="*/ 4441737 w 7467600"/>
              <a:gd name="connsiteY260" fmla="*/ 3399734 h 6858000"/>
              <a:gd name="connsiteX261" fmla="*/ 5425834 w 7467600"/>
              <a:gd name="connsiteY261" fmla="*/ 3162785 h 6858000"/>
              <a:gd name="connsiteX262" fmla="*/ 5401644 w 7467600"/>
              <a:gd name="connsiteY262" fmla="*/ 3617847 h 6858000"/>
              <a:gd name="connsiteX263" fmla="*/ 5467256 w 7467600"/>
              <a:gd name="connsiteY263" fmla="*/ 4175494 h 6858000"/>
              <a:gd name="connsiteX264" fmla="*/ 5448069 w 7467600"/>
              <a:gd name="connsiteY264" fmla="*/ 3567554 h 6858000"/>
              <a:gd name="connsiteX265" fmla="*/ 5425834 w 7467600"/>
              <a:gd name="connsiteY265" fmla="*/ 3162785 h 6858000"/>
              <a:gd name="connsiteX266" fmla="*/ 1318687 w 7467600"/>
              <a:gd name="connsiteY266" fmla="*/ 3113840 h 6858000"/>
              <a:gd name="connsiteX267" fmla="*/ 1066793 w 7467600"/>
              <a:gd name="connsiteY267" fmla="*/ 3212171 h 6858000"/>
              <a:gd name="connsiteX268" fmla="*/ 993319 w 7467600"/>
              <a:gd name="connsiteY268" fmla="*/ 3247648 h 6858000"/>
              <a:gd name="connsiteX269" fmla="*/ 853081 w 7467600"/>
              <a:gd name="connsiteY269" fmla="*/ 3312410 h 6858000"/>
              <a:gd name="connsiteX270" fmla="*/ 805957 w 7467600"/>
              <a:gd name="connsiteY270" fmla="*/ 3330443 h 6858000"/>
              <a:gd name="connsiteX271" fmla="*/ 1318687 w 7467600"/>
              <a:gd name="connsiteY271" fmla="*/ 3113840 h 6858000"/>
              <a:gd name="connsiteX272" fmla="*/ 5453702 w 7467600"/>
              <a:gd name="connsiteY272" fmla="*/ 3090882 h 6858000"/>
              <a:gd name="connsiteX273" fmla="*/ 5480135 w 7467600"/>
              <a:gd name="connsiteY273" fmla="*/ 3565802 h 6858000"/>
              <a:gd name="connsiteX274" fmla="*/ 5499023 w 7467600"/>
              <a:gd name="connsiteY274" fmla="*/ 4166310 h 6858000"/>
              <a:gd name="connsiteX275" fmla="*/ 5547022 w 7467600"/>
              <a:gd name="connsiteY275" fmla="*/ 3607838 h 6858000"/>
              <a:gd name="connsiteX276" fmla="*/ 5515964 w 7467600"/>
              <a:gd name="connsiteY276" fmla="*/ 3378541 h 6858000"/>
              <a:gd name="connsiteX277" fmla="*/ 5453702 w 7467600"/>
              <a:gd name="connsiteY277" fmla="*/ 3090882 h 6858000"/>
              <a:gd name="connsiteX278" fmla="*/ 1238695 w 7467600"/>
              <a:gd name="connsiteY278" fmla="*/ 3076820 h 6858000"/>
              <a:gd name="connsiteX279" fmla="*/ 716371 w 7467600"/>
              <a:gd name="connsiteY279" fmla="*/ 3293249 h 6858000"/>
              <a:gd name="connsiteX280" fmla="*/ 579522 w 7467600"/>
              <a:gd name="connsiteY280" fmla="*/ 3371759 h 6858000"/>
              <a:gd name="connsiteX281" fmla="*/ 600288 w 7467600"/>
              <a:gd name="connsiteY281" fmla="*/ 3365555 h 6858000"/>
              <a:gd name="connsiteX282" fmla="*/ 840692 w 7467600"/>
              <a:gd name="connsiteY282" fmla="*/ 3284921 h 6858000"/>
              <a:gd name="connsiteX283" fmla="*/ 979248 w 7467600"/>
              <a:gd name="connsiteY283" fmla="*/ 3221003 h 6858000"/>
              <a:gd name="connsiteX284" fmla="*/ 1053282 w 7467600"/>
              <a:gd name="connsiteY284" fmla="*/ 3185247 h 6858000"/>
              <a:gd name="connsiteX285" fmla="*/ 1320603 w 7467600"/>
              <a:gd name="connsiteY285" fmla="*/ 3081281 h 6858000"/>
              <a:gd name="connsiteX286" fmla="*/ 1238695 w 7467600"/>
              <a:gd name="connsiteY286" fmla="*/ 3076820 h 6858000"/>
              <a:gd name="connsiteX287" fmla="*/ 5425627 w 7467600"/>
              <a:gd name="connsiteY287" fmla="*/ 2954192 h 6858000"/>
              <a:gd name="connsiteX288" fmla="*/ 5470770 w 7467600"/>
              <a:gd name="connsiteY288" fmla="*/ 3005435 h 6858000"/>
              <a:gd name="connsiteX289" fmla="*/ 5519779 w 7467600"/>
              <a:gd name="connsiteY289" fmla="*/ 4359223 h 6858000"/>
              <a:gd name="connsiteX290" fmla="*/ 5520293 w 7467600"/>
              <a:gd name="connsiteY290" fmla="*/ 4360602 h 6858000"/>
              <a:gd name="connsiteX291" fmla="*/ 5767221 w 7467600"/>
              <a:gd name="connsiteY291" fmla="*/ 4665564 h 6858000"/>
              <a:gd name="connsiteX292" fmla="*/ 6937169 w 7467600"/>
              <a:gd name="connsiteY292" fmla="*/ 4815941 h 6858000"/>
              <a:gd name="connsiteX293" fmla="*/ 6953922 w 7467600"/>
              <a:gd name="connsiteY293" fmla="*/ 4890068 h 6858000"/>
              <a:gd name="connsiteX294" fmla="*/ 6071359 w 7467600"/>
              <a:gd name="connsiteY294" fmla="*/ 4770770 h 6858000"/>
              <a:gd name="connsiteX295" fmla="*/ 6038839 w 7467600"/>
              <a:gd name="connsiteY295" fmla="*/ 4764474 h 6858000"/>
              <a:gd name="connsiteX296" fmla="*/ 6038706 w 7467600"/>
              <a:gd name="connsiteY296" fmla="*/ 4763847 h 6858000"/>
              <a:gd name="connsiteX297" fmla="*/ 6037784 w 7467600"/>
              <a:gd name="connsiteY297" fmla="*/ 4764270 h 6858000"/>
              <a:gd name="connsiteX298" fmla="*/ 6038839 w 7467600"/>
              <a:gd name="connsiteY298" fmla="*/ 4764474 h 6858000"/>
              <a:gd name="connsiteX299" fmla="*/ 6040338 w 7467600"/>
              <a:gd name="connsiteY299" fmla="*/ 4771418 h 6858000"/>
              <a:gd name="connsiteX300" fmla="*/ 6024488 w 7467600"/>
              <a:gd name="connsiteY300" fmla="*/ 4809903 h 6858000"/>
              <a:gd name="connsiteX301" fmla="*/ 5599771 w 7467600"/>
              <a:gd name="connsiteY301" fmla="*/ 5509652 h 6858000"/>
              <a:gd name="connsiteX302" fmla="*/ 5548843 w 7467600"/>
              <a:gd name="connsiteY302" fmla="*/ 5563845 h 6858000"/>
              <a:gd name="connsiteX303" fmla="*/ 5940952 w 7467600"/>
              <a:gd name="connsiteY303" fmla="*/ 6250028 h 6858000"/>
              <a:gd name="connsiteX304" fmla="*/ 6043441 w 7467600"/>
              <a:gd name="connsiteY304" fmla="*/ 6665847 h 6858000"/>
              <a:gd name="connsiteX305" fmla="*/ 6093432 w 7467600"/>
              <a:gd name="connsiteY305" fmla="*/ 6858000 h 6858000"/>
              <a:gd name="connsiteX306" fmla="*/ 6034344 w 7467600"/>
              <a:gd name="connsiteY306" fmla="*/ 6858000 h 6858000"/>
              <a:gd name="connsiteX307" fmla="*/ 6026679 w 7467600"/>
              <a:gd name="connsiteY307" fmla="*/ 6836959 h 6858000"/>
              <a:gd name="connsiteX308" fmla="*/ 5800441 w 7467600"/>
              <a:gd name="connsiteY308" fmla="*/ 6335286 h 6858000"/>
              <a:gd name="connsiteX309" fmla="*/ 5526562 w 7467600"/>
              <a:gd name="connsiteY309" fmla="*/ 5705388 h 6858000"/>
              <a:gd name="connsiteX310" fmla="*/ 5519640 w 7467600"/>
              <a:gd name="connsiteY310" fmla="*/ 5683774 h 6858000"/>
              <a:gd name="connsiteX311" fmla="*/ 5844559 w 7467600"/>
              <a:gd name="connsiteY311" fmla="*/ 6553349 h 6858000"/>
              <a:gd name="connsiteX312" fmla="*/ 5975994 w 7467600"/>
              <a:gd name="connsiteY312" fmla="*/ 6858000 h 6858000"/>
              <a:gd name="connsiteX313" fmla="*/ 5898547 w 7467600"/>
              <a:gd name="connsiteY313" fmla="*/ 6858000 h 6858000"/>
              <a:gd name="connsiteX314" fmla="*/ 5682041 w 7467600"/>
              <a:gd name="connsiteY314" fmla="*/ 6355860 h 6858000"/>
              <a:gd name="connsiteX315" fmla="*/ 5461758 w 7467600"/>
              <a:gd name="connsiteY315" fmla="*/ 5820220 h 6858000"/>
              <a:gd name="connsiteX316" fmla="*/ 5237282 w 7467600"/>
              <a:gd name="connsiteY316" fmla="*/ 6579086 h 6858000"/>
              <a:gd name="connsiteX317" fmla="*/ 5115009 w 7467600"/>
              <a:gd name="connsiteY317" fmla="*/ 6858000 h 6858000"/>
              <a:gd name="connsiteX318" fmla="*/ 5028074 w 7467600"/>
              <a:gd name="connsiteY318" fmla="*/ 6858000 h 6858000"/>
              <a:gd name="connsiteX319" fmla="*/ 5079508 w 7467600"/>
              <a:gd name="connsiteY319" fmla="*/ 6749074 h 6858000"/>
              <a:gd name="connsiteX320" fmla="*/ 5371846 w 7467600"/>
              <a:gd name="connsiteY320" fmla="*/ 5924413 h 6858000"/>
              <a:gd name="connsiteX321" fmla="*/ 5270512 w 7467600"/>
              <a:gd name="connsiteY321" fmla="*/ 6138975 h 6858000"/>
              <a:gd name="connsiteX322" fmla="*/ 5062409 w 7467600"/>
              <a:gd name="connsiteY322" fmla="*/ 6653544 h 6858000"/>
              <a:gd name="connsiteX323" fmla="*/ 5036628 w 7467600"/>
              <a:gd name="connsiteY323" fmla="*/ 6754247 h 6858000"/>
              <a:gd name="connsiteX324" fmla="*/ 5009112 w 7467600"/>
              <a:gd name="connsiteY324" fmla="*/ 6858000 h 6858000"/>
              <a:gd name="connsiteX325" fmla="*/ 4976679 w 7467600"/>
              <a:gd name="connsiteY325" fmla="*/ 6858000 h 6858000"/>
              <a:gd name="connsiteX326" fmla="*/ 5006537 w 7467600"/>
              <a:gd name="connsiteY326" fmla="*/ 6747068 h 6858000"/>
              <a:gd name="connsiteX327" fmla="*/ 5032723 w 7467600"/>
              <a:gd name="connsiteY327" fmla="*/ 6644957 h 6858000"/>
              <a:gd name="connsiteX328" fmla="*/ 5242949 w 7467600"/>
              <a:gd name="connsiteY328" fmla="*/ 6125175 h 6858000"/>
              <a:gd name="connsiteX329" fmla="*/ 5286321 w 7467600"/>
              <a:gd name="connsiteY329" fmla="*/ 6033555 h 6858000"/>
              <a:gd name="connsiteX330" fmla="*/ 5008210 w 7467600"/>
              <a:gd name="connsiteY330" fmla="*/ 6649194 h 6858000"/>
              <a:gd name="connsiteX331" fmla="*/ 4986321 w 7467600"/>
              <a:gd name="connsiteY331" fmla="*/ 6765687 h 6858000"/>
              <a:gd name="connsiteX332" fmla="*/ 4973474 w 7467600"/>
              <a:gd name="connsiteY332" fmla="*/ 6858000 h 6858000"/>
              <a:gd name="connsiteX333" fmla="*/ 4907178 w 7467600"/>
              <a:gd name="connsiteY333" fmla="*/ 6858000 h 6858000"/>
              <a:gd name="connsiteX334" fmla="*/ 4910810 w 7467600"/>
              <a:gd name="connsiteY334" fmla="*/ 6829660 h 6858000"/>
              <a:gd name="connsiteX335" fmla="*/ 4987461 w 7467600"/>
              <a:gd name="connsiteY335" fmla="*/ 6432994 h 6858000"/>
              <a:gd name="connsiteX336" fmla="*/ 5179262 w 7467600"/>
              <a:gd name="connsiteY336" fmla="*/ 6035044 h 6858000"/>
              <a:gd name="connsiteX337" fmla="*/ 4689678 w 7467600"/>
              <a:gd name="connsiteY337" fmla="*/ 6440241 h 6858000"/>
              <a:gd name="connsiteX338" fmla="*/ 4477543 w 7467600"/>
              <a:gd name="connsiteY338" fmla="*/ 6674836 h 6858000"/>
              <a:gd name="connsiteX339" fmla="*/ 4329957 w 7467600"/>
              <a:gd name="connsiteY339" fmla="*/ 6858000 h 6858000"/>
              <a:gd name="connsiteX340" fmla="*/ 4218595 w 7467600"/>
              <a:gd name="connsiteY340" fmla="*/ 6858000 h 6858000"/>
              <a:gd name="connsiteX341" fmla="*/ 4368888 w 7467600"/>
              <a:gd name="connsiteY341" fmla="*/ 6668412 h 6858000"/>
              <a:gd name="connsiteX342" fmla="*/ 4563091 w 7467600"/>
              <a:gd name="connsiteY342" fmla="*/ 6442508 h 6858000"/>
              <a:gd name="connsiteX343" fmla="*/ 5387324 w 7467600"/>
              <a:gd name="connsiteY343" fmla="*/ 5705830 h 6858000"/>
              <a:gd name="connsiteX344" fmla="*/ 5073620 w 7467600"/>
              <a:gd name="connsiteY344" fmla="*/ 5955437 h 6858000"/>
              <a:gd name="connsiteX345" fmla="*/ 4689789 w 7467600"/>
              <a:gd name="connsiteY345" fmla="*/ 6268382 h 6858000"/>
              <a:gd name="connsiteX346" fmla="*/ 4418722 w 7467600"/>
              <a:gd name="connsiteY346" fmla="*/ 6570886 h 6858000"/>
              <a:gd name="connsiteX347" fmla="*/ 4214944 w 7467600"/>
              <a:gd name="connsiteY347" fmla="*/ 6858000 h 6858000"/>
              <a:gd name="connsiteX348" fmla="*/ 4177898 w 7467600"/>
              <a:gd name="connsiteY348" fmla="*/ 6858000 h 6858000"/>
              <a:gd name="connsiteX349" fmla="*/ 4391597 w 7467600"/>
              <a:gd name="connsiteY349" fmla="*/ 6556370 h 6858000"/>
              <a:gd name="connsiteX350" fmla="*/ 4668889 w 7467600"/>
              <a:gd name="connsiteY350" fmla="*/ 6246399 h 6858000"/>
              <a:gd name="connsiteX351" fmla="*/ 5055427 w 7467600"/>
              <a:gd name="connsiteY351" fmla="*/ 5931476 h 6858000"/>
              <a:gd name="connsiteX352" fmla="*/ 5371814 w 7467600"/>
              <a:gd name="connsiteY352" fmla="*/ 5678975 h 6858000"/>
              <a:gd name="connsiteX353" fmla="*/ 4987918 w 7467600"/>
              <a:gd name="connsiteY353" fmla="*/ 5838701 h 6858000"/>
              <a:gd name="connsiteX354" fmla="*/ 4317146 w 7467600"/>
              <a:gd name="connsiteY354" fmla="*/ 6587716 h 6858000"/>
              <a:gd name="connsiteX355" fmla="*/ 4171627 w 7467600"/>
              <a:gd name="connsiteY355" fmla="*/ 6858000 h 6858000"/>
              <a:gd name="connsiteX356" fmla="*/ 4081585 w 7467600"/>
              <a:gd name="connsiteY356" fmla="*/ 6858000 h 6858000"/>
              <a:gd name="connsiteX357" fmla="*/ 4238603 w 7467600"/>
              <a:gd name="connsiteY357" fmla="*/ 6559341 h 6858000"/>
              <a:gd name="connsiteX358" fmla="*/ 4778333 w 7467600"/>
              <a:gd name="connsiteY358" fmla="*/ 5873626 h 6858000"/>
              <a:gd name="connsiteX359" fmla="*/ 5414185 w 7467600"/>
              <a:gd name="connsiteY359" fmla="*/ 5573882 h 6858000"/>
              <a:gd name="connsiteX360" fmla="*/ 5959648 w 7467600"/>
              <a:gd name="connsiteY360" fmla="*/ 4760797 h 6858000"/>
              <a:gd name="connsiteX361" fmla="*/ 5355019 w 7467600"/>
              <a:gd name="connsiteY361" fmla="*/ 4734672 h 6858000"/>
              <a:gd name="connsiteX362" fmla="*/ 5083565 w 7467600"/>
              <a:gd name="connsiteY362" fmla="*/ 5179121 h 6858000"/>
              <a:gd name="connsiteX363" fmla="*/ 4713577 w 7467600"/>
              <a:gd name="connsiteY363" fmla="*/ 5616803 h 6858000"/>
              <a:gd name="connsiteX364" fmla="*/ 3989559 w 7467600"/>
              <a:gd name="connsiteY364" fmla="*/ 6145945 h 6858000"/>
              <a:gd name="connsiteX365" fmla="*/ 3939824 w 7467600"/>
              <a:gd name="connsiteY365" fmla="*/ 6066900 h 6858000"/>
              <a:gd name="connsiteX366" fmla="*/ 4584537 w 7467600"/>
              <a:gd name="connsiteY366" fmla="*/ 5324826 h 6858000"/>
              <a:gd name="connsiteX367" fmla="*/ 5037105 w 7467600"/>
              <a:gd name="connsiteY367" fmla="*/ 5088765 h 6858000"/>
              <a:gd name="connsiteX368" fmla="*/ 5039930 w 7467600"/>
              <a:gd name="connsiteY368" fmla="*/ 5089585 h 6858000"/>
              <a:gd name="connsiteX369" fmla="*/ 5263764 w 7467600"/>
              <a:gd name="connsiteY369" fmla="*/ 4735525 h 6858000"/>
              <a:gd name="connsiteX370" fmla="*/ 4086300 w 7467600"/>
              <a:gd name="connsiteY370" fmla="*/ 4884599 h 6858000"/>
              <a:gd name="connsiteX371" fmla="*/ 4085485 w 7467600"/>
              <a:gd name="connsiteY371" fmla="*/ 4899070 h 6858000"/>
              <a:gd name="connsiteX372" fmla="*/ 3871915 w 7467600"/>
              <a:gd name="connsiteY372" fmla="*/ 5253645 h 6858000"/>
              <a:gd name="connsiteX373" fmla="*/ 3799374 w 7467600"/>
              <a:gd name="connsiteY373" fmla="*/ 5466127 h 6858000"/>
              <a:gd name="connsiteX374" fmla="*/ 3498850 w 7467600"/>
              <a:gd name="connsiteY374" fmla="*/ 6661888 h 6858000"/>
              <a:gd name="connsiteX375" fmla="*/ 3399216 w 7467600"/>
              <a:gd name="connsiteY375" fmla="*/ 6858000 h 6858000"/>
              <a:gd name="connsiteX376" fmla="*/ 3303688 w 7467600"/>
              <a:gd name="connsiteY376" fmla="*/ 6858000 h 6858000"/>
              <a:gd name="connsiteX377" fmla="*/ 3391774 w 7467600"/>
              <a:gd name="connsiteY377" fmla="*/ 6697181 h 6858000"/>
              <a:gd name="connsiteX378" fmla="*/ 3735540 w 7467600"/>
              <a:gd name="connsiteY378" fmla="*/ 5546923 h 6858000"/>
              <a:gd name="connsiteX379" fmla="*/ 3729438 w 7467600"/>
              <a:gd name="connsiteY379" fmla="*/ 5569058 h 6858000"/>
              <a:gd name="connsiteX380" fmla="*/ 3707782 w 7467600"/>
              <a:gd name="connsiteY380" fmla="*/ 5644908 h 6858000"/>
              <a:gd name="connsiteX381" fmla="*/ 3583827 w 7467600"/>
              <a:gd name="connsiteY381" fmla="*/ 6039215 h 6858000"/>
              <a:gd name="connsiteX382" fmla="*/ 3547861 w 7467600"/>
              <a:gd name="connsiteY382" fmla="*/ 6129609 h 6858000"/>
              <a:gd name="connsiteX383" fmla="*/ 3490905 w 7467600"/>
              <a:gd name="connsiteY383" fmla="*/ 6277660 h 6858000"/>
              <a:gd name="connsiteX384" fmla="*/ 3455859 w 7467600"/>
              <a:gd name="connsiteY384" fmla="*/ 6391301 h 6858000"/>
              <a:gd name="connsiteX385" fmla="*/ 3429112 w 7467600"/>
              <a:gd name="connsiteY385" fmla="*/ 6479469 h 6858000"/>
              <a:gd name="connsiteX386" fmla="*/ 3304862 w 7467600"/>
              <a:gd name="connsiteY386" fmla="*/ 6796476 h 6858000"/>
              <a:gd name="connsiteX387" fmla="*/ 3276071 w 7467600"/>
              <a:gd name="connsiteY387" fmla="*/ 6858000 h 6858000"/>
              <a:gd name="connsiteX388" fmla="*/ 3240805 w 7467600"/>
              <a:gd name="connsiteY388" fmla="*/ 6858000 h 6858000"/>
              <a:gd name="connsiteX389" fmla="*/ 3275917 w 7467600"/>
              <a:gd name="connsiteY389" fmla="*/ 6783192 h 6858000"/>
              <a:gd name="connsiteX390" fmla="*/ 3399358 w 7467600"/>
              <a:gd name="connsiteY390" fmla="*/ 6469011 h 6858000"/>
              <a:gd name="connsiteX391" fmla="*/ 3425650 w 7467600"/>
              <a:gd name="connsiteY391" fmla="*/ 6381333 h 6858000"/>
              <a:gd name="connsiteX392" fmla="*/ 3460661 w 7467600"/>
              <a:gd name="connsiteY392" fmla="*/ 6266763 h 6858000"/>
              <a:gd name="connsiteX393" fmla="*/ 3518021 w 7467600"/>
              <a:gd name="connsiteY393" fmla="*/ 6117298 h 6858000"/>
              <a:gd name="connsiteX394" fmla="*/ 3554035 w 7467600"/>
              <a:gd name="connsiteY394" fmla="*/ 6027832 h 6858000"/>
              <a:gd name="connsiteX395" fmla="*/ 3677174 w 7467600"/>
              <a:gd name="connsiteY395" fmla="*/ 5636351 h 6858000"/>
              <a:gd name="connsiteX396" fmla="*/ 3698819 w 7467600"/>
              <a:gd name="connsiteY396" fmla="*/ 5560503 h 6858000"/>
              <a:gd name="connsiteX397" fmla="*/ 3702094 w 7467600"/>
              <a:gd name="connsiteY397" fmla="*/ 5549194 h 6858000"/>
              <a:gd name="connsiteX398" fmla="*/ 3398355 w 7467600"/>
              <a:gd name="connsiteY398" fmla="*/ 6094603 h 6858000"/>
              <a:gd name="connsiteX399" fmla="*/ 3193941 w 7467600"/>
              <a:gd name="connsiteY399" fmla="*/ 6798775 h 6858000"/>
              <a:gd name="connsiteX400" fmla="*/ 3184140 w 7467600"/>
              <a:gd name="connsiteY400" fmla="*/ 6858000 h 6858000"/>
              <a:gd name="connsiteX401" fmla="*/ 3099978 w 7467600"/>
              <a:gd name="connsiteY401" fmla="*/ 6858000 h 6858000"/>
              <a:gd name="connsiteX402" fmla="*/ 3101556 w 7467600"/>
              <a:gd name="connsiteY402" fmla="*/ 6843337 h 6858000"/>
              <a:gd name="connsiteX403" fmla="*/ 3370162 w 7467600"/>
              <a:gd name="connsiteY403" fmla="*/ 5785550 h 6858000"/>
              <a:gd name="connsiteX404" fmla="*/ 3746477 w 7467600"/>
              <a:gd name="connsiteY404" fmla="*/ 5377889 h 6858000"/>
              <a:gd name="connsiteX405" fmla="*/ 3863399 w 7467600"/>
              <a:gd name="connsiteY405" fmla="*/ 5087257 h 6858000"/>
              <a:gd name="connsiteX406" fmla="*/ 3968712 w 7467600"/>
              <a:gd name="connsiteY406" fmla="*/ 4913989 h 6858000"/>
              <a:gd name="connsiteX407" fmla="*/ 2792390 w 7467600"/>
              <a:gd name="connsiteY407" fmla="*/ 5382974 h 6858000"/>
              <a:gd name="connsiteX408" fmla="*/ 2714982 w 7467600"/>
              <a:gd name="connsiteY408" fmla="*/ 5427051 h 6858000"/>
              <a:gd name="connsiteX409" fmla="*/ 2813361 w 7467600"/>
              <a:gd name="connsiteY409" fmla="*/ 6023912 h 6858000"/>
              <a:gd name="connsiteX410" fmla="*/ 2688430 w 7467600"/>
              <a:gd name="connsiteY410" fmla="*/ 6801564 h 6858000"/>
              <a:gd name="connsiteX411" fmla="*/ 2629626 w 7467600"/>
              <a:gd name="connsiteY411" fmla="*/ 6763394 h 6858000"/>
              <a:gd name="connsiteX412" fmla="*/ 2565328 w 7467600"/>
              <a:gd name="connsiteY412" fmla="*/ 5516399 h 6858000"/>
              <a:gd name="connsiteX413" fmla="*/ 1922999 w 7467600"/>
              <a:gd name="connsiteY413" fmla="*/ 5980343 h 6858000"/>
              <a:gd name="connsiteX414" fmla="*/ 1950261 w 7467600"/>
              <a:gd name="connsiteY414" fmla="*/ 6405858 h 6858000"/>
              <a:gd name="connsiteX415" fmla="*/ 2365554 w 7467600"/>
              <a:gd name="connsiteY415" fmla="*/ 6759107 h 6858000"/>
              <a:gd name="connsiteX416" fmla="*/ 2424142 w 7467600"/>
              <a:gd name="connsiteY416" fmla="*/ 6858000 h 6858000"/>
              <a:gd name="connsiteX417" fmla="*/ 2395994 w 7467600"/>
              <a:gd name="connsiteY417" fmla="*/ 6858000 h 6858000"/>
              <a:gd name="connsiteX418" fmla="*/ 2392863 w 7467600"/>
              <a:gd name="connsiteY418" fmla="*/ 6852964 h 6858000"/>
              <a:gd name="connsiteX419" fmla="*/ 2017589 w 7467600"/>
              <a:gd name="connsiteY419" fmla="*/ 6493982 h 6858000"/>
              <a:gd name="connsiteX420" fmla="*/ 2147336 w 7467600"/>
              <a:gd name="connsiteY420" fmla="*/ 6594052 h 6858000"/>
              <a:gd name="connsiteX421" fmla="*/ 2207047 w 7467600"/>
              <a:gd name="connsiteY421" fmla="*/ 6654540 h 6858000"/>
              <a:gd name="connsiteX422" fmla="*/ 2299106 w 7467600"/>
              <a:gd name="connsiteY422" fmla="*/ 6778931 h 6858000"/>
              <a:gd name="connsiteX423" fmla="*/ 2314430 w 7467600"/>
              <a:gd name="connsiteY423" fmla="*/ 6801144 h 6858000"/>
              <a:gd name="connsiteX424" fmla="*/ 2352406 w 7467600"/>
              <a:gd name="connsiteY424" fmla="*/ 6858000 h 6858000"/>
              <a:gd name="connsiteX425" fmla="*/ 2314492 w 7467600"/>
              <a:gd name="connsiteY425" fmla="*/ 6858000 h 6858000"/>
              <a:gd name="connsiteX426" fmla="*/ 2288095 w 7467600"/>
              <a:gd name="connsiteY426" fmla="*/ 6818030 h 6858000"/>
              <a:gd name="connsiteX427" fmla="*/ 2272768 w 7467600"/>
              <a:gd name="connsiteY427" fmla="*/ 6795822 h 6858000"/>
              <a:gd name="connsiteX428" fmla="*/ 2182715 w 7467600"/>
              <a:gd name="connsiteY428" fmla="*/ 6675071 h 6858000"/>
              <a:gd name="connsiteX429" fmla="*/ 2032061 w 7467600"/>
              <a:gd name="connsiteY429" fmla="*/ 6541380 h 6858000"/>
              <a:gd name="connsiteX430" fmla="*/ 2257220 w 7467600"/>
              <a:gd name="connsiteY430" fmla="*/ 6826257 h 6858000"/>
              <a:gd name="connsiteX431" fmla="*/ 2281324 w 7467600"/>
              <a:gd name="connsiteY431" fmla="*/ 6858000 h 6858000"/>
              <a:gd name="connsiteX432" fmla="*/ 2242860 w 7467600"/>
              <a:gd name="connsiteY432" fmla="*/ 6858000 h 6858000"/>
              <a:gd name="connsiteX433" fmla="*/ 2232818 w 7467600"/>
              <a:gd name="connsiteY433" fmla="*/ 6844926 h 6858000"/>
              <a:gd name="connsiteX434" fmla="*/ 1990172 w 7467600"/>
              <a:gd name="connsiteY434" fmla="*/ 6542121 h 6858000"/>
              <a:gd name="connsiteX435" fmla="*/ 2124090 w 7467600"/>
              <a:gd name="connsiteY435" fmla="*/ 6761017 h 6858000"/>
              <a:gd name="connsiteX436" fmla="*/ 2200380 w 7467600"/>
              <a:gd name="connsiteY436" fmla="*/ 6858000 h 6858000"/>
              <a:gd name="connsiteX437" fmla="*/ 2147507 w 7467600"/>
              <a:gd name="connsiteY437" fmla="*/ 6858000 h 6858000"/>
              <a:gd name="connsiteX438" fmla="*/ 2070668 w 7467600"/>
              <a:gd name="connsiteY438" fmla="*/ 6761520 h 6858000"/>
              <a:gd name="connsiteX439" fmla="*/ 1975142 w 7467600"/>
              <a:gd name="connsiteY439" fmla="*/ 6585570 h 6858000"/>
              <a:gd name="connsiteX440" fmla="*/ 2050035 w 7467600"/>
              <a:gd name="connsiteY440" fmla="*/ 6813345 h 6858000"/>
              <a:gd name="connsiteX441" fmla="*/ 2063025 w 7467600"/>
              <a:gd name="connsiteY441" fmla="*/ 6858000 h 6858000"/>
              <a:gd name="connsiteX442" fmla="*/ 2021675 w 7467600"/>
              <a:gd name="connsiteY442" fmla="*/ 6858000 h 6858000"/>
              <a:gd name="connsiteX443" fmla="*/ 2019308 w 7467600"/>
              <a:gd name="connsiteY443" fmla="*/ 6847118 h 6858000"/>
              <a:gd name="connsiteX444" fmla="*/ 1938835 w 7467600"/>
              <a:gd name="connsiteY444" fmla="*/ 6551160 h 6858000"/>
              <a:gd name="connsiteX445" fmla="*/ 1953230 w 7467600"/>
              <a:gd name="connsiteY445" fmla="*/ 6759699 h 6858000"/>
              <a:gd name="connsiteX446" fmla="*/ 1956763 w 7467600"/>
              <a:gd name="connsiteY446" fmla="*/ 6778191 h 6858000"/>
              <a:gd name="connsiteX447" fmla="*/ 1967925 w 7467600"/>
              <a:gd name="connsiteY447" fmla="*/ 6858000 h 6858000"/>
              <a:gd name="connsiteX448" fmla="*/ 1936622 w 7467600"/>
              <a:gd name="connsiteY448" fmla="*/ 6858000 h 6858000"/>
              <a:gd name="connsiteX449" fmla="*/ 1926261 w 7467600"/>
              <a:gd name="connsiteY449" fmla="*/ 6784064 h 6858000"/>
              <a:gd name="connsiteX450" fmla="*/ 1922724 w 7467600"/>
              <a:gd name="connsiteY450" fmla="*/ 6765577 h 6858000"/>
              <a:gd name="connsiteX451" fmla="*/ 1904650 w 7467600"/>
              <a:gd name="connsiteY451" fmla="*/ 6639616 h 6858000"/>
              <a:gd name="connsiteX452" fmla="*/ 1885273 w 7467600"/>
              <a:gd name="connsiteY452" fmla="*/ 6858000 h 6858000"/>
              <a:gd name="connsiteX453" fmla="*/ 1854363 w 7467600"/>
              <a:gd name="connsiteY453" fmla="*/ 6858000 h 6858000"/>
              <a:gd name="connsiteX454" fmla="*/ 1880391 w 7467600"/>
              <a:gd name="connsiteY454" fmla="*/ 6603796 h 6858000"/>
              <a:gd name="connsiteX455" fmla="*/ 1818273 w 7467600"/>
              <a:gd name="connsiteY455" fmla="*/ 6715729 h 6858000"/>
              <a:gd name="connsiteX456" fmla="*/ 1794691 w 7467600"/>
              <a:gd name="connsiteY456" fmla="*/ 6843239 h 6858000"/>
              <a:gd name="connsiteX457" fmla="*/ 1794914 w 7467600"/>
              <a:gd name="connsiteY457" fmla="*/ 6858000 h 6858000"/>
              <a:gd name="connsiteX458" fmla="*/ 1746128 w 7467600"/>
              <a:gd name="connsiteY458" fmla="*/ 6858000 h 6858000"/>
              <a:gd name="connsiteX459" fmla="*/ 1753934 w 7467600"/>
              <a:gd name="connsiteY459" fmla="*/ 6724796 h 6858000"/>
              <a:gd name="connsiteX460" fmla="*/ 1792053 w 7467600"/>
              <a:gd name="connsiteY460" fmla="*/ 6572396 h 6858000"/>
              <a:gd name="connsiteX461" fmla="*/ 1862248 w 7467600"/>
              <a:gd name="connsiteY461" fmla="*/ 6266397 h 6858000"/>
              <a:gd name="connsiteX462" fmla="*/ 1862250 w 7467600"/>
              <a:gd name="connsiteY462" fmla="*/ 6033531 h 6858000"/>
              <a:gd name="connsiteX463" fmla="*/ 1211999 w 7467600"/>
              <a:gd name="connsiteY463" fmla="*/ 6683610 h 6858000"/>
              <a:gd name="connsiteX464" fmla="*/ 1213266 w 7467600"/>
              <a:gd name="connsiteY464" fmla="*/ 6691947 h 6858000"/>
              <a:gd name="connsiteX465" fmla="*/ 1203370 w 7467600"/>
              <a:gd name="connsiteY465" fmla="*/ 6850676 h 6858000"/>
              <a:gd name="connsiteX466" fmla="*/ 1203671 w 7467600"/>
              <a:gd name="connsiteY466" fmla="*/ 6858000 h 6858000"/>
              <a:gd name="connsiteX467" fmla="*/ 1143180 w 7467600"/>
              <a:gd name="connsiteY467" fmla="*/ 6858000 h 6858000"/>
              <a:gd name="connsiteX468" fmla="*/ 1142176 w 7467600"/>
              <a:gd name="connsiteY468" fmla="*/ 6766045 h 6858000"/>
              <a:gd name="connsiteX469" fmla="*/ 1067484 w 7467600"/>
              <a:gd name="connsiteY469" fmla="*/ 6858000 h 6858000"/>
              <a:gd name="connsiteX470" fmla="*/ 953928 w 7467600"/>
              <a:gd name="connsiteY470" fmla="*/ 6858000 h 6858000"/>
              <a:gd name="connsiteX471" fmla="*/ 959715 w 7467600"/>
              <a:gd name="connsiteY471" fmla="*/ 6850185 h 6858000"/>
              <a:gd name="connsiteX472" fmla="*/ 1483788 w 7467600"/>
              <a:gd name="connsiteY472" fmla="*/ 6259174 h 6858000"/>
              <a:gd name="connsiteX473" fmla="*/ 1100671 w 7467600"/>
              <a:gd name="connsiteY473" fmla="*/ 6252137 h 6858000"/>
              <a:gd name="connsiteX474" fmla="*/ 1090144 w 7467600"/>
              <a:gd name="connsiteY474" fmla="*/ 6256748 h 6858000"/>
              <a:gd name="connsiteX475" fmla="*/ 1095872 w 7467600"/>
              <a:gd name="connsiteY475" fmla="*/ 6271892 h 6858000"/>
              <a:gd name="connsiteX476" fmla="*/ 262785 w 7467600"/>
              <a:gd name="connsiteY476" fmla="*/ 6845450 h 6858000"/>
              <a:gd name="connsiteX477" fmla="*/ 209968 w 7467600"/>
              <a:gd name="connsiteY477" fmla="*/ 6770713 h 6858000"/>
              <a:gd name="connsiteX478" fmla="*/ 873460 w 7467600"/>
              <a:gd name="connsiteY478" fmla="*/ 6253768 h 6858000"/>
              <a:gd name="connsiteX479" fmla="*/ 192686 w 7467600"/>
              <a:gd name="connsiteY479" fmla="*/ 5849257 h 6858000"/>
              <a:gd name="connsiteX480" fmla="*/ 4696 w 7467600"/>
              <a:gd name="connsiteY480" fmla="*/ 5697668 h 6858000"/>
              <a:gd name="connsiteX481" fmla="*/ 0 w 7467600"/>
              <a:gd name="connsiteY481" fmla="*/ 5689984 h 6858000"/>
              <a:gd name="connsiteX482" fmla="*/ 0 w 7467600"/>
              <a:gd name="connsiteY482" fmla="*/ 5513472 h 6858000"/>
              <a:gd name="connsiteX483" fmla="*/ 174101 w 7467600"/>
              <a:gd name="connsiteY483" fmla="*/ 5620277 h 6858000"/>
              <a:gd name="connsiteX484" fmla="*/ 891800 w 7467600"/>
              <a:gd name="connsiteY484" fmla="*/ 6036935 h 6858000"/>
              <a:gd name="connsiteX485" fmla="*/ 1072219 w 7467600"/>
              <a:gd name="connsiteY485" fmla="*/ 6169443 h 6858000"/>
              <a:gd name="connsiteX486" fmla="*/ 1074117 w 7467600"/>
              <a:gd name="connsiteY486" fmla="*/ 6170301 h 6858000"/>
              <a:gd name="connsiteX487" fmla="*/ 1083114 w 7467600"/>
              <a:gd name="connsiteY487" fmla="*/ 6174131 h 6858000"/>
              <a:gd name="connsiteX488" fmla="*/ 1543010 w 7467600"/>
              <a:gd name="connsiteY488" fmla="*/ 6191140 h 6858000"/>
              <a:gd name="connsiteX489" fmla="*/ 1551080 w 7467600"/>
              <a:gd name="connsiteY489" fmla="*/ 6195006 h 6858000"/>
              <a:gd name="connsiteX490" fmla="*/ 2345443 w 7467600"/>
              <a:gd name="connsiteY490" fmla="*/ 5549882 h 6858000"/>
              <a:gd name="connsiteX491" fmla="*/ 1721499 w 7467600"/>
              <a:gd name="connsiteY491" fmla="*/ 5599969 h 6858000"/>
              <a:gd name="connsiteX492" fmla="*/ 767716 w 7467600"/>
              <a:gd name="connsiteY492" fmla="*/ 5472768 h 6858000"/>
              <a:gd name="connsiteX493" fmla="*/ 722147 w 7467600"/>
              <a:gd name="connsiteY493" fmla="*/ 5393091 h 6858000"/>
              <a:gd name="connsiteX494" fmla="*/ 1485552 w 7467600"/>
              <a:gd name="connsiteY494" fmla="*/ 5313202 h 6858000"/>
              <a:gd name="connsiteX495" fmla="*/ 2143004 w 7467600"/>
              <a:gd name="connsiteY495" fmla="*/ 5402420 h 6858000"/>
              <a:gd name="connsiteX496" fmla="*/ 1933391 w 7467600"/>
              <a:gd name="connsiteY496" fmla="*/ 5156971 h 6858000"/>
              <a:gd name="connsiteX497" fmla="*/ 1827118 w 7467600"/>
              <a:gd name="connsiteY497" fmla="*/ 4968410 h 6858000"/>
              <a:gd name="connsiteX498" fmla="*/ 1837349 w 7467600"/>
              <a:gd name="connsiteY498" fmla="*/ 4956357 h 6858000"/>
              <a:gd name="connsiteX499" fmla="*/ 2162835 w 7467600"/>
              <a:gd name="connsiteY499" fmla="*/ 5187853 h 6858000"/>
              <a:gd name="connsiteX500" fmla="*/ 2257167 w 7467600"/>
              <a:gd name="connsiteY500" fmla="*/ 5462123 h 6858000"/>
              <a:gd name="connsiteX501" fmla="*/ 2261598 w 7467600"/>
              <a:gd name="connsiteY501" fmla="*/ 5467998 h 6858000"/>
              <a:gd name="connsiteX502" fmla="*/ 2437177 w 7467600"/>
              <a:gd name="connsiteY502" fmla="*/ 5479608 h 6858000"/>
              <a:gd name="connsiteX503" fmla="*/ 2445247 w 7467600"/>
              <a:gd name="connsiteY503" fmla="*/ 5483476 h 6858000"/>
              <a:gd name="connsiteX504" fmla="*/ 2743626 w 7467600"/>
              <a:gd name="connsiteY504" fmla="*/ 5304819 h 6858000"/>
              <a:gd name="connsiteX505" fmla="*/ 3048102 w 7467600"/>
              <a:gd name="connsiteY505" fmla="*/ 5150595 h 6858000"/>
              <a:gd name="connsiteX506" fmla="*/ 1799414 w 7467600"/>
              <a:gd name="connsiteY506" fmla="*/ 4694732 h 6858000"/>
              <a:gd name="connsiteX507" fmla="*/ 1771735 w 7467600"/>
              <a:gd name="connsiteY507" fmla="*/ 4619929 h 6858000"/>
              <a:gd name="connsiteX508" fmla="*/ 3104273 w 7467600"/>
              <a:gd name="connsiteY508" fmla="*/ 5076159 h 6858000"/>
              <a:gd name="connsiteX509" fmla="*/ 3113245 w 7467600"/>
              <a:gd name="connsiteY509" fmla="*/ 5090705 h 6858000"/>
              <a:gd name="connsiteX510" fmla="*/ 3126294 w 7467600"/>
              <a:gd name="connsiteY510" fmla="*/ 5114400 h 6858000"/>
              <a:gd name="connsiteX511" fmla="*/ 3937433 w 7467600"/>
              <a:gd name="connsiteY511" fmla="*/ 4830473 h 6858000"/>
              <a:gd name="connsiteX512" fmla="*/ 3590475 w 7467600"/>
              <a:gd name="connsiteY512" fmla="*/ 4597974 h 6858000"/>
              <a:gd name="connsiteX513" fmla="*/ 3100264 w 7467600"/>
              <a:gd name="connsiteY513" fmla="*/ 4579845 h 6858000"/>
              <a:gd name="connsiteX514" fmla="*/ 2183576 w 7467600"/>
              <a:gd name="connsiteY514" fmla="*/ 4227150 h 6858000"/>
              <a:gd name="connsiteX515" fmla="*/ 2151029 w 7467600"/>
              <a:gd name="connsiteY515" fmla="*/ 4146947 h 6858000"/>
              <a:gd name="connsiteX516" fmla="*/ 3563434 w 7467600"/>
              <a:gd name="connsiteY516" fmla="*/ 4469115 h 6858000"/>
              <a:gd name="connsiteX517" fmla="*/ 3177952 w 7467600"/>
              <a:gd name="connsiteY517" fmla="*/ 3657386 h 6858000"/>
              <a:gd name="connsiteX518" fmla="*/ 3189263 w 7467600"/>
              <a:gd name="connsiteY518" fmla="*/ 3625726 h 6858000"/>
              <a:gd name="connsiteX519" fmla="*/ 3560912 w 7467600"/>
              <a:gd name="connsiteY519" fmla="*/ 4079863 h 6858000"/>
              <a:gd name="connsiteX520" fmla="*/ 3626636 w 7467600"/>
              <a:gd name="connsiteY520" fmla="*/ 4512230 h 6858000"/>
              <a:gd name="connsiteX521" fmla="*/ 3653088 w 7467600"/>
              <a:gd name="connsiteY521" fmla="*/ 4521417 h 6858000"/>
              <a:gd name="connsiteX522" fmla="*/ 3988128 w 7467600"/>
              <a:gd name="connsiteY522" fmla="*/ 4817267 h 6858000"/>
              <a:gd name="connsiteX523" fmla="*/ 4830582 w 7467600"/>
              <a:gd name="connsiteY523" fmla="*/ 4676000 h 6858000"/>
              <a:gd name="connsiteX524" fmla="*/ 4830100 w 7467600"/>
              <a:gd name="connsiteY524" fmla="*/ 4675554 h 6858000"/>
              <a:gd name="connsiteX525" fmla="*/ 4036318 w 7467600"/>
              <a:gd name="connsiteY525" fmla="*/ 4147013 h 6858000"/>
              <a:gd name="connsiteX526" fmla="*/ 3432098 w 7467600"/>
              <a:gd name="connsiteY526" fmla="*/ 3537312 h 6858000"/>
              <a:gd name="connsiteX527" fmla="*/ 3446761 w 7467600"/>
              <a:gd name="connsiteY527" fmla="*/ 3461278 h 6858000"/>
              <a:gd name="connsiteX528" fmla="*/ 4419733 w 7467600"/>
              <a:gd name="connsiteY528" fmla="*/ 3963555 h 6858000"/>
              <a:gd name="connsiteX529" fmla="*/ 4781371 w 7467600"/>
              <a:gd name="connsiteY529" fmla="*/ 4458604 h 6858000"/>
              <a:gd name="connsiteX530" fmla="*/ 4780440 w 7467600"/>
              <a:gd name="connsiteY530" fmla="*/ 4470290 h 6858000"/>
              <a:gd name="connsiteX531" fmla="*/ 4898954 w 7467600"/>
              <a:gd name="connsiteY531" fmla="*/ 4662092 h 6858000"/>
              <a:gd name="connsiteX532" fmla="*/ 4900699 w 7467600"/>
              <a:gd name="connsiteY532" fmla="*/ 4670867 h 6858000"/>
              <a:gd name="connsiteX533" fmla="*/ 5714511 w 7467600"/>
              <a:gd name="connsiteY533" fmla="*/ 4663483 h 6858000"/>
              <a:gd name="connsiteX534" fmla="*/ 5464793 w 7467600"/>
              <a:gd name="connsiteY534" fmla="*/ 4393556 h 6858000"/>
              <a:gd name="connsiteX535" fmla="*/ 5461897 w 7467600"/>
              <a:gd name="connsiteY535" fmla="*/ 4390879 h 6858000"/>
              <a:gd name="connsiteX536" fmla="*/ 4294126 w 7467600"/>
              <a:gd name="connsiteY536" fmla="*/ 3303048 h 6858000"/>
              <a:gd name="connsiteX537" fmla="*/ 4305321 w 7467600"/>
              <a:gd name="connsiteY537" fmla="*/ 3256953 h 6858000"/>
              <a:gd name="connsiteX538" fmla="*/ 4949299 w 7467600"/>
              <a:gd name="connsiteY538" fmla="*/ 3766336 h 6858000"/>
              <a:gd name="connsiteX539" fmla="*/ 5291452 w 7467600"/>
              <a:gd name="connsiteY539" fmla="*/ 4076801 h 6858000"/>
              <a:gd name="connsiteX540" fmla="*/ 5434998 w 7467600"/>
              <a:gd name="connsiteY540" fmla="*/ 4254100 h 6858000"/>
              <a:gd name="connsiteX541" fmla="*/ 5351015 w 7467600"/>
              <a:gd name="connsiteY541" fmla="*/ 3760989 h 6858000"/>
              <a:gd name="connsiteX542" fmla="*/ 5413780 w 7467600"/>
              <a:gd name="connsiteY542" fmla="*/ 2966265 h 6858000"/>
              <a:gd name="connsiteX543" fmla="*/ 5425627 w 7467600"/>
              <a:gd name="connsiteY543" fmla="*/ 2954192 h 6858000"/>
              <a:gd name="connsiteX544" fmla="*/ 6604735 w 7467600"/>
              <a:gd name="connsiteY544" fmla="*/ 2041381 h 6858000"/>
              <a:gd name="connsiteX545" fmla="*/ 7204487 w 7467600"/>
              <a:gd name="connsiteY545" fmla="*/ 2742112 h 6858000"/>
              <a:gd name="connsiteX546" fmla="*/ 7131592 w 7467600"/>
              <a:gd name="connsiteY546" fmla="*/ 2672096 h 6858000"/>
              <a:gd name="connsiteX547" fmla="*/ 6996344 w 7467600"/>
              <a:gd name="connsiteY547" fmla="*/ 2518310 h 6858000"/>
              <a:gd name="connsiteX548" fmla="*/ 6735495 w 7467600"/>
              <a:gd name="connsiteY548" fmla="*/ 2196890 h 6858000"/>
              <a:gd name="connsiteX549" fmla="*/ 6721901 w 7467600"/>
              <a:gd name="connsiteY549" fmla="*/ 2179274 h 6858000"/>
              <a:gd name="connsiteX550" fmla="*/ 6604735 w 7467600"/>
              <a:gd name="connsiteY550" fmla="*/ 2041381 h 6858000"/>
              <a:gd name="connsiteX551" fmla="*/ 6591670 w 7467600"/>
              <a:gd name="connsiteY551" fmla="*/ 1988277 h 6858000"/>
              <a:gd name="connsiteX552" fmla="*/ 6747349 w 7467600"/>
              <a:gd name="connsiteY552" fmla="*/ 2160069 h 6858000"/>
              <a:gd name="connsiteX553" fmla="*/ 6760943 w 7467600"/>
              <a:gd name="connsiteY553" fmla="*/ 2177686 h 6858000"/>
              <a:gd name="connsiteX554" fmla="*/ 7021065 w 7467600"/>
              <a:gd name="connsiteY554" fmla="*/ 2498102 h 6858000"/>
              <a:gd name="connsiteX555" fmla="*/ 7155223 w 7467600"/>
              <a:gd name="connsiteY555" fmla="*/ 2650386 h 6858000"/>
              <a:gd name="connsiteX556" fmla="*/ 7203167 w 7467600"/>
              <a:gd name="connsiteY556" fmla="*/ 2697288 h 6858000"/>
              <a:gd name="connsiteX557" fmla="*/ 6937703 w 7467600"/>
              <a:gd name="connsiteY557" fmla="*/ 2321981 h 6858000"/>
              <a:gd name="connsiteX558" fmla="*/ 6591670 w 7467600"/>
              <a:gd name="connsiteY558" fmla="*/ 1988277 h 6858000"/>
              <a:gd name="connsiteX559" fmla="*/ 5798671 w 7467600"/>
              <a:gd name="connsiteY559" fmla="*/ 1981601 h 6858000"/>
              <a:gd name="connsiteX560" fmla="*/ 5754709 w 7467600"/>
              <a:gd name="connsiteY560" fmla="*/ 2071454 h 6858000"/>
              <a:gd name="connsiteX561" fmla="*/ 5763044 w 7467600"/>
              <a:gd name="connsiteY561" fmla="*/ 2842206 h 6858000"/>
              <a:gd name="connsiteX562" fmla="*/ 5764974 w 7467600"/>
              <a:gd name="connsiteY562" fmla="*/ 2799609 h 6858000"/>
              <a:gd name="connsiteX563" fmla="*/ 5767665 w 7467600"/>
              <a:gd name="connsiteY563" fmla="*/ 2666409 h 6858000"/>
              <a:gd name="connsiteX564" fmla="*/ 5763055 w 7467600"/>
              <a:gd name="connsiteY564" fmla="*/ 2579705 h 6858000"/>
              <a:gd name="connsiteX565" fmla="*/ 5758079 w 7467600"/>
              <a:gd name="connsiteY565" fmla="*/ 2492508 h 6858000"/>
              <a:gd name="connsiteX566" fmla="*/ 5779325 w 7467600"/>
              <a:gd name="connsiteY566" fmla="*/ 2197069 h 6858000"/>
              <a:gd name="connsiteX567" fmla="*/ 5798671 w 7467600"/>
              <a:gd name="connsiteY567" fmla="*/ 1981601 h 6858000"/>
              <a:gd name="connsiteX568" fmla="*/ 5829202 w 7467600"/>
              <a:gd name="connsiteY568" fmla="*/ 1971679 h 6858000"/>
              <a:gd name="connsiteX569" fmla="*/ 5809558 w 7467600"/>
              <a:gd name="connsiteY569" fmla="*/ 2198043 h 6858000"/>
              <a:gd name="connsiteX570" fmla="*/ 5788653 w 7467600"/>
              <a:gd name="connsiteY570" fmla="*/ 2489430 h 6858000"/>
              <a:gd name="connsiteX571" fmla="*/ 5793439 w 7467600"/>
              <a:gd name="connsiteY571" fmla="*/ 2575235 h 6858000"/>
              <a:gd name="connsiteX572" fmla="*/ 5796837 w 7467600"/>
              <a:gd name="connsiteY572" fmla="*/ 2637633 h 6858000"/>
              <a:gd name="connsiteX573" fmla="*/ 5818614 w 7467600"/>
              <a:gd name="connsiteY573" fmla="*/ 2473055 h 6858000"/>
              <a:gd name="connsiteX574" fmla="*/ 5829202 w 7467600"/>
              <a:gd name="connsiteY574" fmla="*/ 1971679 h 6858000"/>
              <a:gd name="connsiteX575" fmla="*/ 5911389 w 7467600"/>
              <a:gd name="connsiteY575" fmla="*/ 1898371 h 6858000"/>
              <a:gd name="connsiteX576" fmla="*/ 6237627 w 7467600"/>
              <a:gd name="connsiteY576" fmla="*/ 2231921 h 6858000"/>
              <a:gd name="connsiteX577" fmla="*/ 5911389 w 7467600"/>
              <a:gd name="connsiteY577" fmla="*/ 1898371 h 6858000"/>
              <a:gd name="connsiteX578" fmla="*/ 6944437 w 7467600"/>
              <a:gd name="connsiteY578" fmla="*/ 1575402 h 6858000"/>
              <a:gd name="connsiteX579" fmla="*/ 6304730 w 7467600"/>
              <a:gd name="connsiteY579" fmla="*/ 1766654 h 6858000"/>
              <a:gd name="connsiteX580" fmla="*/ 6944437 w 7467600"/>
              <a:gd name="connsiteY580" fmla="*/ 1575402 h 6858000"/>
              <a:gd name="connsiteX581" fmla="*/ 7019523 w 7467600"/>
              <a:gd name="connsiteY581" fmla="*/ 1519450 h 6858000"/>
              <a:gd name="connsiteX582" fmla="*/ 6298091 w 7467600"/>
              <a:gd name="connsiteY582" fmla="*/ 1737122 h 6858000"/>
              <a:gd name="connsiteX583" fmla="*/ 7019523 w 7467600"/>
              <a:gd name="connsiteY583" fmla="*/ 1519450 h 6858000"/>
              <a:gd name="connsiteX584" fmla="*/ 2399523 w 7467600"/>
              <a:gd name="connsiteY584" fmla="*/ 1428234 h 6858000"/>
              <a:gd name="connsiteX585" fmla="*/ 2224982 w 7467600"/>
              <a:gd name="connsiteY585" fmla="*/ 1826201 h 6858000"/>
              <a:gd name="connsiteX586" fmla="*/ 2096099 w 7467600"/>
              <a:gd name="connsiteY586" fmla="*/ 2345900 h 6858000"/>
              <a:gd name="connsiteX587" fmla="*/ 2283317 w 7467600"/>
              <a:gd name="connsiteY587" fmla="*/ 1796925 h 6858000"/>
              <a:gd name="connsiteX588" fmla="*/ 2399523 w 7467600"/>
              <a:gd name="connsiteY588" fmla="*/ 1428234 h 6858000"/>
              <a:gd name="connsiteX589" fmla="*/ 2448558 w 7467600"/>
              <a:gd name="connsiteY589" fmla="*/ 1373435 h 6858000"/>
              <a:gd name="connsiteX590" fmla="*/ 2312521 w 7467600"/>
              <a:gd name="connsiteY590" fmla="*/ 1806140 h 6858000"/>
              <a:gd name="connsiteX591" fmla="*/ 2127533 w 7467600"/>
              <a:gd name="connsiteY591" fmla="*/ 2348380 h 6858000"/>
              <a:gd name="connsiteX592" fmla="*/ 2358080 w 7467600"/>
              <a:gd name="connsiteY592" fmla="*/ 1866134 h 6858000"/>
              <a:gd name="connsiteX593" fmla="*/ 2407436 w 7467600"/>
              <a:gd name="connsiteY593" fmla="*/ 1651070 h 6858000"/>
              <a:gd name="connsiteX594" fmla="*/ 2448558 w 7467600"/>
              <a:gd name="connsiteY594" fmla="*/ 1373435 h 6858000"/>
              <a:gd name="connsiteX595" fmla="*/ 278707 w 7467600"/>
              <a:gd name="connsiteY595" fmla="*/ 1352270 h 6858000"/>
              <a:gd name="connsiteX596" fmla="*/ 321570 w 7467600"/>
              <a:gd name="connsiteY596" fmla="*/ 1861610 h 6858000"/>
              <a:gd name="connsiteX597" fmla="*/ 294281 w 7467600"/>
              <a:gd name="connsiteY597" fmla="*/ 1440658 h 6858000"/>
              <a:gd name="connsiteX598" fmla="*/ 278707 w 7467600"/>
              <a:gd name="connsiteY598" fmla="*/ 1352270 h 6858000"/>
              <a:gd name="connsiteX599" fmla="*/ 1423821 w 7467600"/>
              <a:gd name="connsiteY599" fmla="*/ 1351958 h 6858000"/>
              <a:gd name="connsiteX600" fmla="*/ 1638521 w 7467600"/>
              <a:gd name="connsiteY600" fmla="*/ 1908470 h 6858000"/>
              <a:gd name="connsiteX601" fmla="*/ 1754199 w 7467600"/>
              <a:gd name="connsiteY601" fmla="*/ 2149284 h 6858000"/>
              <a:gd name="connsiteX602" fmla="*/ 1908359 w 7467600"/>
              <a:gd name="connsiteY602" fmla="*/ 2364988 h 6858000"/>
              <a:gd name="connsiteX603" fmla="*/ 1647661 w 7467600"/>
              <a:gd name="connsiteY603" fmla="*/ 1825945 h 6858000"/>
              <a:gd name="connsiteX604" fmla="*/ 1423821 w 7467600"/>
              <a:gd name="connsiteY604" fmla="*/ 1351958 h 6858000"/>
              <a:gd name="connsiteX605" fmla="*/ 1431890 w 7467600"/>
              <a:gd name="connsiteY605" fmla="*/ 1306475 h 6858000"/>
              <a:gd name="connsiteX606" fmla="*/ 1507597 w 7467600"/>
              <a:gd name="connsiteY606" fmla="*/ 1446132 h 6858000"/>
              <a:gd name="connsiteX607" fmla="*/ 1674586 w 7467600"/>
              <a:gd name="connsiteY607" fmla="*/ 1813832 h 6858000"/>
              <a:gd name="connsiteX608" fmla="*/ 1815950 w 7467600"/>
              <a:gd name="connsiteY608" fmla="*/ 2128564 h 6858000"/>
              <a:gd name="connsiteX609" fmla="*/ 1984242 w 7467600"/>
              <a:gd name="connsiteY609" fmla="*/ 2430829 h 6858000"/>
              <a:gd name="connsiteX610" fmla="*/ 2014023 w 7467600"/>
              <a:gd name="connsiteY610" fmla="*/ 2450995 h 6858000"/>
              <a:gd name="connsiteX611" fmla="*/ 1747337 w 7467600"/>
              <a:gd name="connsiteY611" fmla="*/ 1855264 h 6858000"/>
              <a:gd name="connsiteX612" fmla="*/ 1533749 w 7467600"/>
              <a:gd name="connsiteY612" fmla="*/ 1478656 h 6858000"/>
              <a:gd name="connsiteX613" fmla="*/ 1431890 w 7467600"/>
              <a:gd name="connsiteY613" fmla="*/ 1306475 h 6858000"/>
              <a:gd name="connsiteX614" fmla="*/ 5052692 w 7467600"/>
              <a:gd name="connsiteY614" fmla="*/ 1292994 h 6858000"/>
              <a:gd name="connsiteX615" fmla="*/ 5200661 w 7467600"/>
              <a:gd name="connsiteY615" fmla="*/ 1635186 h 6858000"/>
              <a:gd name="connsiteX616" fmla="*/ 5297138 w 7467600"/>
              <a:gd name="connsiteY616" fmla="*/ 1906351 h 6858000"/>
              <a:gd name="connsiteX617" fmla="*/ 5052692 w 7467600"/>
              <a:gd name="connsiteY617" fmla="*/ 1292994 h 6858000"/>
              <a:gd name="connsiteX618" fmla="*/ 5009948 w 7467600"/>
              <a:gd name="connsiteY618" fmla="*/ 1273619 h 6858000"/>
              <a:gd name="connsiteX619" fmla="*/ 5121777 w 7467600"/>
              <a:gd name="connsiteY619" fmla="*/ 1654213 h 6858000"/>
              <a:gd name="connsiteX620" fmla="*/ 5293545 w 7467600"/>
              <a:gd name="connsiteY620" fmla="*/ 2072247 h 6858000"/>
              <a:gd name="connsiteX621" fmla="*/ 5294042 w 7467600"/>
              <a:gd name="connsiteY621" fmla="*/ 2065019 h 6858000"/>
              <a:gd name="connsiteX622" fmla="*/ 5171936 w 7467600"/>
              <a:gd name="connsiteY622" fmla="*/ 1647613 h 6858000"/>
              <a:gd name="connsiteX623" fmla="*/ 5009948 w 7467600"/>
              <a:gd name="connsiteY623" fmla="*/ 1273619 h 6858000"/>
              <a:gd name="connsiteX624" fmla="*/ 655236 w 7467600"/>
              <a:gd name="connsiteY624" fmla="*/ 1268632 h 6858000"/>
              <a:gd name="connsiteX625" fmla="*/ 839521 w 7467600"/>
              <a:gd name="connsiteY625" fmla="*/ 1685315 h 6858000"/>
              <a:gd name="connsiteX626" fmla="*/ 1109416 w 7467600"/>
              <a:gd name="connsiteY626" fmla="*/ 2061663 h 6858000"/>
              <a:gd name="connsiteX627" fmla="*/ 1298300 w 7467600"/>
              <a:gd name="connsiteY627" fmla="*/ 2247742 h 6858000"/>
              <a:gd name="connsiteX628" fmla="*/ 1125871 w 7467600"/>
              <a:gd name="connsiteY628" fmla="*/ 1989513 h 6858000"/>
              <a:gd name="connsiteX629" fmla="*/ 981574 w 7467600"/>
              <a:gd name="connsiteY629" fmla="*/ 1783157 h 6858000"/>
              <a:gd name="connsiteX630" fmla="*/ 922198 w 7467600"/>
              <a:gd name="connsiteY630" fmla="*/ 1677437 h 6858000"/>
              <a:gd name="connsiteX631" fmla="*/ 869293 w 7467600"/>
              <a:gd name="connsiteY631" fmla="*/ 1583214 h 6858000"/>
              <a:gd name="connsiteX632" fmla="*/ 751431 w 7467600"/>
              <a:gd name="connsiteY632" fmla="*/ 1405731 h 6858000"/>
              <a:gd name="connsiteX633" fmla="*/ 655236 w 7467600"/>
              <a:gd name="connsiteY633" fmla="*/ 1268632 h 6858000"/>
              <a:gd name="connsiteX634" fmla="*/ 6516292 w 7467600"/>
              <a:gd name="connsiteY634" fmla="*/ 1263064 h 6858000"/>
              <a:gd name="connsiteX635" fmla="*/ 5736320 w 7467600"/>
              <a:gd name="connsiteY635" fmla="*/ 1501803 h 6858000"/>
              <a:gd name="connsiteX636" fmla="*/ 6516292 w 7467600"/>
              <a:gd name="connsiteY636" fmla="*/ 1263064 h 6858000"/>
              <a:gd name="connsiteX637" fmla="*/ 291466 w 7467600"/>
              <a:gd name="connsiteY637" fmla="*/ 1250369 h 6858000"/>
              <a:gd name="connsiteX638" fmla="*/ 323180 w 7467600"/>
              <a:gd name="connsiteY638" fmla="*/ 1435283 h 6858000"/>
              <a:gd name="connsiteX639" fmla="*/ 349381 w 7467600"/>
              <a:gd name="connsiteY639" fmla="*/ 1875041 h 6858000"/>
              <a:gd name="connsiteX640" fmla="*/ 374363 w 7467600"/>
              <a:gd name="connsiteY640" fmla="*/ 1506494 h 6858000"/>
              <a:gd name="connsiteX641" fmla="*/ 302168 w 7467600"/>
              <a:gd name="connsiteY641" fmla="*/ 1274495 h 6858000"/>
              <a:gd name="connsiteX642" fmla="*/ 291466 w 7467600"/>
              <a:gd name="connsiteY642" fmla="*/ 1250369 h 6858000"/>
              <a:gd name="connsiteX643" fmla="*/ 678222 w 7467600"/>
              <a:gd name="connsiteY643" fmla="*/ 1248670 h 6858000"/>
              <a:gd name="connsiteX644" fmla="*/ 775536 w 7467600"/>
              <a:gd name="connsiteY644" fmla="*/ 1388015 h 6858000"/>
              <a:gd name="connsiteX645" fmla="*/ 894529 w 7467600"/>
              <a:gd name="connsiteY645" fmla="*/ 1567739 h 6858000"/>
              <a:gd name="connsiteX646" fmla="*/ 948000 w 7467600"/>
              <a:gd name="connsiteY646" fmla="*/ 1663088 h 6858000"/>
              <a:gd name="connsiteX647" fmla="*/ 1006812 w 7467600"/>
              <a:gd name="connsiteY647" fmla="*/ 1767683 h 6858000"/>
              <a:gd name="connsiteX648" fmla="*/ 1149133 w 7467600"/>
              <a:gd name="connsiteY648" fmla="*/ 1971513 h 6858000"/>
              <a:gd name="connsiteX649" fmla="*/ 1333952 w 7467600"/>
              <a:gd name="connsiteY649" fmla="*/ 2251620 h 6858000"/>
              <a:gd name="connsiteX650" fmla="*/ 1337329 w 7467600"/>
              <a:gd name="connsiteY650" fmla="*/ 2258350 h 6858000"/>
              <a:gd name="connsiteX651" fmla="*/ 1014726 w 7467600"/>
              <a:gd name="connsiteY651" fmla="*/ 1615556 h 6858000"/>
              <a:gd name="connsiteX652" fmla="*/ 678222 w 7467600"/>
              <a:gd name="connsiteY652" fmla="*/ 1248670 h 6858000"/>
              <a:gd name="connsiteX653" fmla="*/ 6691602 w 7467600"/>
              <a:gd name="connsiteY653" fmla="*/ 1140573 h 6858000"/>
              <a:gd name="connsiteX654" fmla="*/ 6571100 w 7467600"/>
              <a:gd name="connsiteY654" fmla="*/ 1183662 h 6858000"/>
              <a:gd name="connsiteX655" fmla="*/ 6241687 w 7467600"/>
              <a:gd name="connsiteY655" fmla="*/ 1257600 h 6858000"/>
              <a:gd name="connsiteX656" fmla="*/ 5693009 w 7467600"/>
              <a:gd name="connsiteY656" fmla="*/ 1478256 h 6858000"/>
              <a:gd name="connsiteX657" fmla="*/ 6548420 w 7467600"/>
              <a:gd name="connsiteY657" fmla="*/ 1214599 h 6858000"/>
              <a:gd name="connsiteX658" fmla="*/ 6605473 w 7467600"/>
              <a:gd name="connsiteY658" fmla="*/ 1184686 h 6858000"/>
              <a:gd name="connsiteX659" fmla="*/ 6691602 w 7467600"/>
              <a:gd name="connsiteY659" fmla="*/ 1140573 h 6858000"/>
              <a:gd name="connsiteX660" fmla="*/ 4002475 w 7467600"/>
              <a:gd name="connsiteY660" fmla="*/ 1037802 h 6858000"/>
              <a:gd name="connsiteX661" fmla="*/ 4000324 w 7467600"/>
              <a:gd name="connsiteY661" fmla="*/ 1039362 h 6858000"/>
              <a:gd name="connsiteX662" fmla="*/ 4002862 w 7467600"/>
              <a:gd name="connsiteY662" fmla="*/ 1042866 h 6858000"/>
              <a:gd name="connsiteX663" fmla="*/ 4002475 w 7467600"/>
              <a:gd name="connsiteY663" fmla="*/ 1037802 h 6858000"/>
              <a:gd name="connsiteX664" fmla="*/ 506322 w 7467600"/>
              <a:gd name="connsiteY664" fmla="*/ 1020997 h 6858000"/>
              <a:gd name="connsiteX665" fmla="*/ 533068 w 7467600"/>
              <a:gd name="connsiteY665" fmla="*/ 1029409 h 6858000"/>
              <a:gd name="connsiteX666" fmla="*/ 1232525 w 7467600"/>
              <a:gd name="connsiteY666" fmla="*/ 1804675 h 6858000"/>
              <a:gd name="connsiteX667" fmla="*/ 1388858 w 7467600"/>
              <a:gd name="connsiteY667" fmla="*/ 2368011 h 6858000"/>
              <a:gd name="connsiteX668" fmla="*/ 1384098 w 7467600"/>
              <a:gd name="connsiteY668" fmla="*/ 2378125 h 6858000"/>
              <a:gd name="connsiteX669" fmla="*/ 1425393 w 7467600"/>
              <a:gd name="connsiteY669" fmla="*/ 2589124 h 6858000"/>
              <a:gd name="connsiteX670" fmla="*/ 1424001 w 7467600"/>
              <a:gd name="connsiteY670" fmla="*/ 2597541 h 6858000"/>
              <a:gd name="connsiteX671" fmla="*/ 2152729 w 7467600"/>
              <a:gd name="connsiteY671" fmla="*/ 2864487 h 6858000"/>
              <a:gd name="connsiteX672" fmla="*/ 2020609 w 7467600"/>
              <a:gd name="connsiteY672" fmla="*/ 2539671 h 6858000"/>
              <a:gd name="connsiteX673" fmla="*/ 2018920 w 7467600"/>
              <a:gd name="connsiteY673" fmla="*/ 2536309 h 6858000"/>
              <a:gd name="connsiteX674" fmla="*/ 1342441 w 7467600"/>
              <a:gd name="connsiteY674" fmla="*/ 1173017 h 6858000"/>
              <a:gd name="connsiteX675" fmla="*/ 1367925 w 7467600"/>
              <a:gd name="connsiteY675" fmla="*/ 1135648 h 6858000"/>
              <a:gd name="connsiteX676" fmla="*/ 1771401 w 7467600"/>
              <a:gd name="connsiteY676" fmla="*/ 1806673 h 6858000"/>
              <a:gd name="connsiteX677" fmla="*/ 1972385 w 7467600"/>
              <a:gd name="connsiteY677" fmla="*/ 2198735 h 6858000"/>
              <a:gd name="connsiteX678" fmla="*/ 2040892 w 7467600"/>
              <a:gd name="connsiteY678" fmla="*/ 2405205 h 6858000"/>
              <a:gd name="connsiteX679" fmla="*/ 2131689 w 7467600"/>
              <a:gd name="connsiteY679" fmla="*/ 1936926 h 6858000"/>
              <a:gd name="connsiteX680" fmla="*/ 2454820 w 7467600"/>
              <a:gd name="connsiteY680" fmla="*/ 1248808 h 6858000"/>
              <a:gd name="connsiteX681" fmla="*/ 2492512 w 7467600"/>
              <a:gd name="connsiteY681" fmla="*/ 1302920 h 6858000"/>
              <a:gd name="connsiteX682" fmla="*/ 2081216 w 7467600"/>
              <a:gd name="connsiteY682" fmla="*/ 2527513 h 6858000"/>
              <a:gd name="connsiteX683" fmla="*/ 2081211 w 7467600"/>
              <a:gd name="connsiteY683" fmla="*/ 2528916 h 6858000"/>
              <a:gd name="connsiteX684" fmla="*/ 2199067 w 7467600"/>
              <a:gd name="connsiteY684" fmla="*/ 2884061 h 6858000"/>
              <a:gd name="connsiteX685" fmla="*/ 3192586 w 7467600"/>
              <a:gd name="connsiteY685" fmla="*/ 3411496 h 6858000"/>
              <a:gd name="connsiteX686" fmla="*/ 3182620 w 7467600"/>
              <a:gd name="connsiteY686" fmla="*/ 3483279 h 6858000"/>
              <a:gd name="connsiteX687" fmla="*/ 2435119 w 7467600"/>
              <a:gd name="connsiteY687" fmla="*/ 3080173 h 6858000"/>
              <a:gd name="connsiteX688" fmla="*/ 2410152 w 7467600"/>
              <a:gd name="connsiteY688" fmla="*/ 3063751 h 6858000"/>
              <a:gd name="connsiteX689" fmla="*/ 2408099 w 7467600"/>
              <a:gd name="connsiteY689" fmla="*/ 3064403 h 6858000"/>
              <a:gd name="connsiteX690" fmla="*/ 2407218 w 7467600"/>
              <a:gd name="connsiteY690" fmla="*/ 3070324 h 6858000"/>
              <a:gd name="connsiteX691" fmla="*/ 2380138 w 7467600"/>
              <a:gd name="connsiteY691" fmla="*/ 3099341 h 6858000"/>
              <a:gd name="connsiteX692" fmla="*/ 1765923 w 7467600"/>
              <a:gd name="connsiteY692" fmla="*/ 3581043 h 6858000"/>
              <a:gd name="connsiteX693" fmla="*/ 1702258 w 7467600"/>
              <a:gd name="connsiteY693" fmla="*/ 3612286 h 6858000"/>
              <a:gd name="connsiteX694" fmla="*/ 1538370 w 7467600"/>
              <a:gd name="connsiteY694" fmla="*/ 3811804 h 6858000"/>
              <a:gd name="connsiteX695" fmla="*/ 542867 w 7467600"/>
              <a:gd name="connsiteY695" fmla="*/ 4944092 h 6858000"/>
              <a:gd name="connsiteX696" fmla="*/ 515800 w 7467600"/>
              <a:gd name="connsiteY696" fmla="*/ 4862180 h 6858000"/>
              <a:gd name="connsiteX697" fmla="*/ 909145 w 7467600"/>
              <a:gd name="connsiteY697" fmla="*/ 4199225 h 6858000"/>
              <a:gd name="connsiteX698" fmla="*/ 1214067 w 7467600"/>
              <a:gd name="connsiteY698" fmla="*/ 3908561 h 6858000"/>
              <a:gd name="connsiteX699" fmla="*/ 640967 w 7467600"/>
              <a:gd name="connsiteY699" fmla="*/ 4105601 h 6858000"/>
              <a:gd name="connsiteX700" fmla="*/ 112563 w 7467600"/>
              <a:gd name="connsiteY700" fmla="*/ 4396952 h 6858000"/>
              <a:gd name="connsiteX701" fmla="*/ 0 w 7467600"/>
              <a:gd name="connsiteY701" fmla="*/ 4466006 h 6858000"/>
              <a:gd name="connsiteX702" fmla="*/ 0 w 7467600"/>
              <a:gd name="connsiteY702" fmla="*/ 4233763 h 6858000"/>
              <a:gd name="connsiteX703" fmla="*/ 36881 w 7467600"/>
              <a:gd name="connsiteY703" fmla="*/ 4200118 h 6858000"/>
              <a:gd name="connsiteX704" fmla="*/ 910534 w 7467600"/>
              <a:gd name="connsiteY704" fmla="*/ 3629753 h 6858000"/>
              <a:gd name="connsiteX705" fmla="*/ 1578717 w 7467600"/>
              <a:gd name="connsiteY705" fmla="*/ 3575982 h 6858000"/>
              <a:gd name="connsiteX706" fmla="*/ 2338780 w 7467600"/>
              <a:gd name="connsiteY706" fmla="*/ 3033725 h 6858000"/>
              <a:gd name="connsiteX707" fmla="*/ 1807991 w 7467600"/>
              <a:gd name="connsiteY707" fmla="*/ 2807184 h 6858000"/>
              <a:gd name="connsiteX708" fmla="*/ 1416358 w 7467600"/>
              <a:gd name="connsiteY708" fmla="*/ 3112571 h 6858000"/>
              <a:gd name="connsiteX709" fmla="*/ 939066 w 7467600"/>
              <a:gd name="connsiteY709" fmla="*/ 3378798 h 6858000"/>
              <a:gd name="connsiteX710" fmla="*/ 115099 w 7467600"/>
              <a:gd name="connsiteY710" fmla="*/ 3607650 h 6858000"/>
              <a:gd name="connsiteX711" fmla="*/ 97284 w 7467600"/>
              <a:gd name="connsiteY711" fmla="*/ 3520393 h 6858000"/>
              <a:gd name="connsiteX712" fmla="*/ 922050 w 7467600"/>
              <a:gd name="connsiteY712" fmla="*/ 3074867 h 6858000"/>
              <a:gd name="connsiteX713" fmla="*/ 1405265 w 7467600"/>
              <a:gd name="connsiteY713" fmla="*/ 3016319 h 6858000"/>
              <a:gd name="connsiteX714" fmla="*/ 1407512 w 7467600"/>
              <a:gd name="connsiteY714" fmla="*/ 3018001 h 6858000"/>
              <a:gd name="connsiteX715" fmla="*/ 1726266 w 7467600"/>
              <a:gd name="connsiteY715" fmla="*/ 2777274 h 6858000"/>
              <a:gd name="connsiteX716" fmla="*/ 625390 w 7467600"/>
              <a:gd name="connsiteY716" fmla="*/ 2514541 h 6858000"/>
              <a:gd name="connsiteX717" fmla="*/ 619799 w 7467600"/>
              <a:gd name="connsiteY717" fmla="*/ 2527180 h 6858000"/>
              <a:gd name="connsiteX718" fmla="*/ 310030 w 7467600"/>
              <a:gd name="connsiteY718" fmla="*/ 2771818 h 6858000"/>
              <a:gd name="connsiteX719" fmla="*/ 173877 w 7467600"/>
              <a:gd name="connsiteY719" fmla="*/ 2937056 h 6858000"/>
              <a:gd name="connsiteX720" fmla="*/ 77889 w 7467600"/>
              <a:gd name="connsiteY720" fmla="*/ 3138440 h 6858000"/>
              <a:gd name="connsiteX721" fmla="*/ 0 w 7467600"/>
              <a:gd name="connsiteY721" fmla="*/ 3271395 h 6858000"/>
              <a:gd name="connsiteX722" fmla="*/ 0 w 7467600"/>
              <a:gd name="connsiteY722" fmla="*/ 3153002 h 6858000"/>
              <a:gd name="connsiteX723" fmla="*/ 2386 w 7467600"/>
              <a:gd name="connsiteY723" fmla="*/ 3149203 h 6858000"/>
              <a:gd name="connsiteX724" fmla="*/ 89753 w 7467600"/>
              <a:gd name="connsiteY724" fmla="*/ 2987702 h 6858000"/>
              <a:gd name="connsiteX725" fmla="*/ 76869 w 7467600"/>
              <a:gd name="connsiteY725" fmla="*/ 3005404 h 6858000"/>
              <a:gd name="connsiteX726" fmla="*/ 32049 w 7467600"/>
              <a:gd name="connsiteY726" fmla="*/ 3065814 h 6858000"/>
              <a:gd name="connsiteX727" fmla="*/ 0 w 7467600"/>
              <a:gd name="connsiteY727" fmla="*/ 3108744 h 6858000"/>
              <a:gd name="connsiteX728" fmla="*/ 0 w 7467600"/>
              <a:gd name="connsiteY728" fmla="*/ 3058059 h 6858000"/>
              <a:gd name="connsiteX729" fmla="*/ 7610 w 7467600"/>
              <a:gd name="connsiteY729" fmla="*/ 3047889 h 6858000"/>
              <a:gd name="connsiteX730" fmla="*/ 52419 w 7467600"/>
              <a:gd name="connsiteY730" fmla="*/ 2987479 h 6858000"/>
              <a:gd name="connsiteX731" fmla="*/ 59142 w 7467600"/>
              <a:gd name="connsiteY731" fmla="*/ 2978488 h 6858000"/>
              <a:gd name="connsiteX732" fmla="*/ 0 w 7467600"/>
              <a:gd name="connsiteY732" fmla="*/ 3015334 h 6858000"/>
              <a:gd name="connsiteX733" fmla="*/ 0 w 7467600"/>
              <a:gd name="connsiteY733" fmla="*/ 2914286 h 6858000"/>
              <a:gd name="connsiteX734" fmla="*/ 36383 w 7467600"/>
              <a:gd name="connsiteY734" fmla="*/ 2901128 h 6858000"/>
              <a:gd name="connsiteX735" fmla="*/ 156329 w 7467600"/>
              <a:gd name="connsiteY735" fmla="*/ 2840533 h 6858000"/>
              <a:gd name="connsiteX736" fmla="*/ 358355 w 7467600"/>
              <a:gd name="connsiteY736" fmla="*/ 2620471 h 6858000"/>
              <a:gd name="connsiteX737" fmla="*/ 510577 w 7467600"/>
              <a:gd name="connsiteY737" fmla="*/ 2501244 h 6858000"/>
              <a:gd name="connsiteX738" fmla="*/ 211967 w 7467600"/>
              <a:gd name="connsiteY738" fmla="*/ 2479171 h 6858000"/>
              <a:gd name="connsiteX739" fmla="*/ 0 w 7467600"/>
              <a:gd name="connsiteY739" fmla="*/ 2476398 h 6858000"/>
              <a:gd name="connsiteX740" fmla="*/ 0 w 7467600"/>
              <a:gd name="connsiteY740" fmla="*/ 2389189 h 6858000"/>
              <a:gd name="connsiteX741" fmla="*/ 103062 w 7467600"/>
              <a:gd name="connsiteY741" fmla="*/ 2389518 h 6858000"/>
              <a:gd name="connsiteX742" fmla="*/ 510734 w 7467600"/>
              <a:gd name="connsiteY742" fmla="*/ 2416201 h 6858000"/>
              <a:gd name="connsiteX743" fmla="*/ 279257 w 7467600"/>
              <a:gd name="connsiteY743" fmla="*/ 2092102 h 6858000"/>
              <a:gd name="connsiteX744" fmla="*/ 65265 w 7467600"/>
              <a:gd name="connsiteY744" fmla="*/ 2006049 h 6858000"/>
              <a:gd name="connsiteX745" fmla="*/ 0 w 7467600"/>
              <a:gd name="connsiteY745" fmla="*/ 1982532 h 6858000"/>
              <a:gd name="connsiteX746" fmla="*/ 0 w 7467600"/>
              <a:gd name="connsiteY746" fmla="*/ 1912789 h 6858000"/>
              <a:gd name="connsiteX747" fmla="*/ 97460 w 7467600"/>
              <a:gd name="connsiteY747" fmla="*/ 1953725 h 6858000"/>
              <a:gd name="connsiteX748" fmla="*/ 221272 w 7467600"/>
              <a:gd name="connsiteY748" fmla="*/ 1980766 h 6858000"/>
              <a:gd name="connsiteX749" fmla="*/ 116765 w 7467600"/>
              <a:gd name="connsiteY749" fmla="*/ 1911033 h 6858000"/>
              <a:gd name="connsiteX750" fmla="*/ 16405 w 7467600"/>
              <a:gd name="connsiteY750" fmla="*/ 1803412 h 6858000"/>
              <a:gd name="connsiteX751" fmla="*/ 0 w 7467600"/>
              <a:gd name="connsiteY751" fmla="*/ 1784777 h 6858000"/>
              <a:gd name="connsiteX752" fmla="*/ 0 w 7467600"/>
              <a:gd name="connsiteY752" fmla="*/ 1740082 h 6858000"/>
              <a:gd name="connsiteX753" fmla="*/ 39394 w 7467600"/>
              <a:gd name="connsiteY753" fmla="*/ 1784856 h 6858000"/>
              <a:gd name="connsiteX754" fmla="*/ 135813 w 7467600"/>
              <a:gd name="connsiteY754" fmla="*/ 1888838 h 6858000"/>
              <a:gd name="connsiteX755" fmla="*/ 242575 w 7467600"/>
              <a:gd name="connsiteY755" fmla="*/ 1958841 h 6858000"/>
              <a:gd name="connsiteX756" fmla="*/ 82197 w 7467600"/>
              <a:gd name="connsiteY756" fmla="*/ 1754826 h 6858000"/>
              <a:gd name="connsiteX757" fmla="*/ 0 w 7467600"/>
              <a:gd name="connsiteY757" fmla="*/ 1679650 h 6858000"/>
              <a:gd name="connsiteX758" fmla="*/ 0 w 7467600"/>
              <a:gd name="connsiteY758" fmla="*/ 1602463 h 6858000"/>
              <a:gd name="connsiteX759" fmla="*/ 84689 w 7467600"/>
              <a:gd name="connsiteY759" fmla="*/ 1677442 h 6858000"/>
              <a:gd name="connsiteX760" fmla="*/ 298437 w 7467600"/>
              <a:gd name="connsiteY760" fmla="*/ 1968019 h 6858000"/>
              <a:gd name="connsiteX761" fmla="*/ 227269 w 7467600"/>
              <a:gd name="connsiteY761" fmla="*/ 1114064 h 6858000"/>
              <a:gd name="connsiteX762" fmla="*/ 248003 w 7467600"/>
              <a:gd name="connsiteY762" fmla="*/ 1089613 h 6858000"/>
              <a:gd name="connsiteX763" fmla="*/ 427020 w 7467600"/>
              <a:gd name="connsiteY763" fmla="*/ 1619803 h 6858000"/>
              <a:gd name="connsiteX764" fmla="*/ 340345 w 7467600"/>
              <a:gd name="connsiteY764" fmla="*/ 2027739 h 6858000"/>
              <a:gd name="connsiteX765" fmla="*/ 360865 w 7467600"/>
              <a:gd name="connsiteY765" fmla="*/ 2044827 h 6858000"/>
              <a:gd name="connsiteX766" fmla="*/ 560414 w 7467600"/>
              <a:gd name="connsiteY766" fmla="*/ 2421457 h 6858000"/>
              <a:gd name="connsiteX767" fmla="*/ 1359703 w 7467600"/>
              <a:gd name="connsiteY767" fmla="*/ 2578554 h 6858000"/>
              <a:gd name="connsiteX768" fmla="*/ 1359422 w 7467600"/>
              <a:gd name="connsiteY768" fmla="*/ 2577994 h 6858000"/>
              <a:gd name="connsiteX769" fmla="*/ 828701 w 7467600"/>
              <a:gd name="connsiteY769" fmla="*/ 1839520 h 6858000"/>
              <a:gd name="connsiteX770" fmla="*/ 494427 w 7467600"/>
              <a:gd name="connsiteY770" fmla="*/ 1092333 h 6858000"/>
              <a:gd name="connsiteX771" fmla="*/ 506322 w 7467600"/>
              <a:gd name="connsiteY771" fmla="*/ 1020997 h 6858000"/>
              <a:gd name="connsiteX772" fmla="*/ 4570198 w 7467600"/>
              <a:gd name="connsiteY772" fmla="*/ 978081 h 6858000"/>
              <a:gd name="connsiteX773" fmla="*/ 4523691 w 7467600"/>
              <a:gd name="connsiteY773" fmla="*/ 1127776 h 6858000"/>
              <a:gd name="connsiteX774" fmla="*/ 4509875 w 7467600"/>
              <a:gd name="connsiteY774" fmla="*/ 1167552 h 6858000"/>
              <a:gd name="connsiteX775" fmla="*/ 4478168 w 7467600"/>
              <a:gd name="connsiteY775" fmla="*/ 1260735 h 6858000"/>
              <a:gd name="connsiteX776" fmla="*/ 4409309 w 7467600"/>
              <a:gd name="connsiteY776" fmla="*/ 1666996 h 6858000"/>
              <a:gd name="connsiteX777" fmla="*/ 4370031 w 7467600"/>
              <a:gd name="connsiteY777" fmla="*/ 1955666 h 6858000"/>
              <a:gd name="connsiteX778" fmla="*/ 4570198 w 7467600"/>
              <a:gd name="connsiteY778" fmla="*/ 978081 h 6858000"/>
              <a:gd name="connsiteX779" fmla="*/ 4557898 w 7467600"/>
              <a:gd name="connsiteY779" fmla="*/ 900011 h 6858000"/>
              <a:gd name="connsiteX780" fmla="*/ 4344840 w 7467600"/>
              <a:gd name="connsiteY780" fmla="*/ 1922038 h 6858000"/>
              <a:gd name="connsiteX781" fmla="*/ 4378710 w 7467600"/>
              <a:gd name="connsiteY781" fmla="*/ 1665516 h 6858000"/>
              <a:gd name="connsiteX782" fmla="*/ 4448798 w 7467600"/>
              <a:gd name="connsiteY782" fmla="*/ 1253024 h 6858000"/>
              <a:gd name="connsiteX783" fmla="*/ 4480315 w 7467600"/>
              <a:gd name="connsiteY783" fmla="*/ 1158454 h 6858000"/>
              <a:gd name="connsiteX784" fmla="*/ 4494133 w 7467600"/>
              <a:gd name="connsiteY784" fmla="*/ 1118676 h 6858000"/>
              <a:gd name="connsiteX785" fmla="*/ 4557898 w 7467600"/>
              <a:gd name="connsiteY785" fmla="*/ 900011 h 6858000"/>
              <a:gd name="connsiteX786" fmla="*/ 5870151 w 7467600"/>
              <a:gd name="connsiteY786" fmla="*/ 898890 h 6858000"/>
              <a:gd name="connsiteX787" fmla="*/ 5861335 w 7467600"/>
              <a:gd name="connsiteY787" fmla="*/ 899177 h 6858000"/>
              <a:gd name="connsiteX788" fmla="*/ 5843702 w 7467600"/>
              <a:gd name="connsiteY788" fmla="*/ 899748 h 6858000"/>
              <a:gd name="connsiteX789" fmla="*/ 5651107 w 7467600"/>
              <a:gd name="connsiteY789" fmla="*/ 920306 h 6858000"/>
              <a:gd name="connsiteX790" fmla="*/ 5459407 w 7467600"/>
              <a:gd name="connsiteY790" fmla="*/ 940975 h 6858000"/>
              <a:gd name="connsiteX791" fmla="*/ 5374846 w 7467600"/>
              <a:gd name="connsiteY791" fmla="*/ 941988 h 6858000"/>
              <a:gd name="connsiteX792" fmla="*/ 5256105 w 7467600"/>
              <a:gd name="connsiteY792" fmla="*/ 945632 h 6858000"/>
              <a:gd name="connsiteX793" fmla="*/ 5107071 w 7467600"/>
              <a:gd name="connsiteY793" fmla="*/ 969720 h 6858000"/>
              <a:gd name="connsiteX794" fmla="*/ 4998681 w 7467600"/>
              <a:gd name="connsiteY794" fmla="*/ 988771 h 6858000"/>
              <a:gd name="connsiteX795" fmla="*/ 5870151 w 7467600"/>
              <a:gd name="connsiteY795" fmla="*/ 898890 h 6858000"/>
              <a:gd name="connsiteX796" fmla="*/ 5504425 w 7467600"/>
              <a:gd name="connsiteY796" fmla="*/ 848067 h 6858000"/>
              <a:gd name="connsiteX797" fmla="*/ 4968849 w 7467600"/>
              <a:gd name="connsiteY797" fmla="*/ 962318 h 6858000"/>
              <a:gd name="connsiteX798" fmla="*/ 5104039 w 7467600"/>
              <a:gd name="connsiteY798" fmla="*/ 940634 h 6858000"/>
              <a:gd name="connsiteX799" fmla="*/ 5256311 w 7467600"/>
              <a:gd name="connsiteY799" fmla="*/ 916490 h 6858000"/>
              <a:gd name="connsiteX800" fmla="*/ 5377381 w 7467600"/>
              <a:gd name="connsiteY800" fmla="*/ 912671 h 6858000"/>
              <a:gd name="connsiteX801" fmla="*/ 5460148 w 7467600"/>
              <a:gd name="connsiteY801" fmla="*/ 911442 h 6858000"/>
              <a:gd name="connsiteX802" fmla="*/ 5648971 w 7467600"/>
              <a:gd name="connsiteY802" fmla="*/ 891331 h 6858000"/>
              <a:gd name="connsiteX803" fmla="*/ 5844807 w 7467600"/>
              <a:gd name="connsiteY803" fmla="*/ 870718 h 6858000"/>
              <a:gd name="connsiteX804" fmla="*/ 5862975 w 7467600"/>
              <a:gd name="connsiteY804" fmla="*/ 869756 h 6858000"/>
              <a:gd name="connsiteX805" fmla="*/ 5920887 w 7467600"/>
              <a:gd name="connsiteY805" fmla="*/ 865929 h 6858000"/>
              <a:gd name="connsiteX806" fmla="*/ 5504425 w 7467600"/>
              <a:gd name="connsiteY806" fmla="*/ 848067 h 6858000"/>
              <a:gd name="connsiteX807" fmla="*/ 3607114 w 7467600"/>
              <a:gd name="connsiteY807" fmla="*/ 467441 h 6858000"/>
              <a:gd name="connsiteX808" fmla="*/ 3296242 w 7467600"/>
              <a:gd name="connsiteY808" fmla="*/ 807991 h 6858000"/>
              <a:gd name="connsiteX809" fmla="*/ 3174674 w 7467600"/>
              <a:gd name="connsiteY809" fmla="*/ 919759 h 6858000"/>
              <a:gd name="connsiteX810" fmla="*/ 3042978 w 7467600"/>
              <a:gd name="connsiteY810" fmla="*/ 1054894 h 6858000"/>
              <a:gd name="connsiteX811" fmla="*/ 2968914 w 7467600"/>
              <a:gd name="connsiteY811" fmla="*/ 1133756 h 6858000"/>
              <a:gd name="connsiteX812" fmla="*/ 3103823 w 7467600"/>
              <a:gd name="connsiteY812" fmla="*/ 1026814 h 6858000"/>
              <a:gd name="connsiteX813" fmla="*/ 3607114 w 7467600"/>
              <a:gd name="connsiteY813" fmla="*/ 467441 h 6858000"/>
              <a:gd name="connsiteX814" fmla="*/ 3744487 w 7467600"/>
              <a:gd name="connsiteY814" fmla="*/ 383136 h 6858000"/>
              <a:gd name="connsiteX815" fmla="*/ 3970213 w 7467600"/>
              <a:gd name="connsiteY815" fmla="*/ 995559 h 6858000"/>
              <a:gd name="connsiteX816" fmla="*/ 3744487 w 7467600"/>
              <a:gd name="connsiteY816" fmla="*/ 383136 h 6858000"/>
              <a:gd name="connsiteX817" fmla="*/ 3624562 w 7467600"/>
              <a:gd name="connsiteY817" fmla="*/ 367041 h 6858000"/>
              <a:gd name="connsiteX818" fmla="*/ 3489712 w 7467600"/>
              <a:gd name="connsiteY818" fmla="*/ 485386 h 6858000"/>
              <a:gd name="connsiteX819" fmla="*/ 3182994 w 7467600"/>
              <a:gd name="connsiteY819" fmla="*/ 828265 h 6858000"/>
              <a:gd name="connsiteX820" fmla="*/ 2892114 w 7467600"/>
              <a:gd name="connsiteY820" fmla="*/ 1172635 h 6858000"/>
              <a:gd name="connsiteX821" fmla="*/ 3021459 w 7467600"/>
              <a:gd name="connsiteY821" fmla="*/ 1035385 h 6858000"/>
              <a:gd name="connsiteX822" fmla="*/ 3153873 w 7467600"/>
              <a:gd name="connsiteY822" fmla="*/ 898971 h 6858000"/>
              <a:gd name="connsiteX823" fmla="*/ 3276511 w 7467600"/>
              <a:gd name="connsiteY823" fmla="*/ 786423 h 6858000"/>
              <a:gd name="connsiteX824" fmla="*/ 3584154 w 7467600"/>
              <a:gd name="connsiteY824" fmla="*/ 448218 h 6858000"/>
              <a:gd name="connsiteX825" fmla="*/ 3624562 w 7467600"/>
              <a:gd name="connsiteY825" fmla="*/ 367041 h 6858000"/>
              <a:gd name="connsiteX826" fmla="*/ 3766672 w 7467600"/>
              <a:gd name="connsiteY826" fmla="*/ 359429 h 6858000"/>
              <a:gd name="connsiteX827" fmla="*/ 3996338 w 7467600"/>
              <a:gd name="connsiteY827" fmla="*/ 968237 h 6858000"/>
              <a:gd name="connsiteX828" fmla="*/ 3766672 w 7467600"/>
              <a:gd name="connsiteY828" fmla="*/ 359429 h 6858000"/>
              <a:gd name="connsiteX829" fmla="*/ 5805386 w 7467600"/>
              <a:gd name="connsiteY829" fmla="*/ 239240 h 6858000"/>
              <a:gd name="connsiteX830" fmla="*/ 5736947 w 7467600"/>
              <a:gd name="connsiteY830" fmla="*/ 261367 h 6858000"/>
              <a:gd name="connsiteX831" fmla="*/ 5427012 w 7467600"/>
              <a:gd name="connsiteY831" fmla="*/ 311272 h 6858000"/>
              <a:gd name="connsiteX832" fmla="*/ 5147818 w 7467600"/>
              <a:gd name="connsiteY832" fmla="*/ 322112 h 6858000"/>
              <a:gd name="connsiteX833" fmla="*/ 5060854 w 7467600"/>
              <a:gd name="connsiteY833" fmla="*/ 311882 h 6858000"/>
              <a:gd name="connsiteX834" fmla="*/ 4945989 w 7467600"/>
              <a:gd name="connsiteY834" fmla="*/ 300516 h 6858000"/>
              <a:gd name="connsiteX835" fmla="*/ 5410479 w 7467600"/>
              <a:gd name="connsiteY835" fmla="*/ 348434 h 6858000"/>
              <a:gd name="connsiteX836" fmla="*/ 5805386 w 7467600"/>
              <a:gd name="connsiteY836" fmla="*/ 239240 h 6858000"/>
              <a:gd name="connsiteX837" fmla="*/ 5905192 w 7467600"/>
              <a:gd name="connsiteY837" fmla="*/ 163079 h 6858000"/>
              <a:gd name="connsiteX838" fmla="*/ 5865655 w 7467600"/>
              <a:gd name="connsiteY838" fmla="*/ 171901 h 6858000"/>
              <a:gd name="connsiteX839" fmla="*/ 5259740 w 7467600"/>
              <a:gd name="connsiteY839" fmla="*/ 257013 h 6858000"/>
              <a:gd name="connsiteX840" fmla="*/ 5208466 w 7467600"/>
              <a:gd name="connsiteY840" fmla="*/ 257550 h 6858000"/>
              <a:gd name="connsiteX841" fmla="*/ 4980204 w 7467600"/>
              <a:gd name="connsiteY841" fmla="*/ 271903 h 6858000"/>
              <a:gd name="connsiteX842" fmla="*/ 5068068 w 7467600"/>
              <a:gd name="connsiteY842" fmla="*/ 282244 h 6858000"/>
              <a:gd name="connsiteX843" fmla="*/ 5153231 w 7467600"/>
              <a:gd name="connsiteY843" fmla="*/ 292240 h 6858000"/>
              <a:gd name="connsiteX844" fmla="*/ 5426491 w 7467600"/>
              <a:gd name="connsiteY844" fmla="*/ 281128 h 6858000"/>
              <a:gd name="connsiteX845" fmla="*/ 5731212 w 7467600"/>
              <a:gd name="connsiteY845" fmla="*/ 231951 h 6858000"/>
              <a:gd name="connsiteX846" fmla="*/ 5905192 w 7467600"/>
              <a:gd name="connsiteY846" fmla="*/ 163079 h 6858000"/>
              <a:gd name="connsiteX847" fmla="*/ 5944437 w 7467600"/>
              <a:gd name="connsiteY847" fmla="*/ 113829 h 6858000"/>
              <a:gd name="connsiteX848" fmla="*/ 5825032 w 7467600"/>
              <a:gd name="connsiteY848" fmla="*/ 146405 h 6858000"/>
              <a:gd name="connsiteX849" fmla="*/ 4955599 w 7467600"/>
              <a:gd name="connsiteY849" fmla="*/ 247008 h 6858000"/>
              <a:gd name="connsiteX850" fmla="*/ 5210104 w 7467600"/>
              <a:gd name="connsiteY850" fmla="*/ 228123 h 6858000"/>
              <a:gd name="connsiteX851" fmla="*/ 5261015 w 7467600"/>
              <a:gd name="connsiteY851" fmla="*/ 227087 h 6858000"/>
              <a:gd name="connsiteX852" fmla="*/ 5861181 w 7467600"/>
              <a:gd name="connsiteY852" fmla="*/ 143093 h 6858000"/>
              <a:gd name="connsiteX853" fmla="*/ 5961252 w 7467600"/>
              <a:gd name="connsiteY853" fmla="*/ 114820 h 6858000"/>
              <a:gd name="connsiteX854" fmla="*/ 5944437 w 7467600"/>
              <a:gd name="connsiteY854" fmla="*/ 113829 h 6858000"/>
              <a:gd name="connsiteX855" fmla="*/ 3882765 w 7467600"/>
              <a:gd name="connsiteY855" fmla="*/ 0 h 6858000"/>
              <a:gd name="connsiteX856" fmla="*/ 3995099 w 7467600"/>
              <a:gd name="connsiteY856" fmla="*/ 0 h 6858000"/>
              <a:gd name="connsiteX857" fmla="*/ 4163818 w 7467600"/>
              <a:gd name="connsiteY857" fmla="*/ 234104 h 6858000"/>
              <a:gd name="connsiteX858" fmla="*/ 4172099 w 7467600"/>
              <a:gd name="connsiteY858" fmla="*/ 234207 h 6858000"/>
              <a:gd name="connsiteX859" fmla="*/ 4784282 w 7467600"/>
              <a:gd name="connsiteY859" fmla="*/ 276561 h 6858000"/>
              <a:gd name="connsiteX860" fmla="*/ 4801687 w 7467600"/>
              <a:gd name="connsiteY860" fmla="*/ 267764 h 6858000"/>
              <a:gd name="connsiteX861" fmla="*/ 6082788 w 7467600"/>
              <a:gd name="connsiteY861" fmla="*/ 64119 h 6858000"/>
              <a:gd name="connsiteX862" fmla="*/ 6099442 w 7467600"/>
              <a:gd name="connsiteY862" fmla="*/ 82568 h 6858000"/>
              <a:gd name="connsiteX863" fmla="*/ 4804137 w 7467600"/>
              <a:gd name="connsiteY863" fmla="*/ 320931 h 6858000"/>
              <a:gd name="connsiteX864" fmla="*/ 4227047 w 7467600"/>
              <a:gd name="connsiteY864" fmla="*/ 313415 h 6858000"/>
              <a:gd name="connsiteX865" fmla="*/ 4346041 w 7467600"/>
              <a:gd name="connsiteY865" fmla="*/ 456086 h 6858000"/>
              <a:gd name="connsiteX866" fmla="*/ 4870967 w 7467600"/>
              <a:gd name="connsiteY866" fmla="*/ 963061 h 6858000"/>
              <a:gd name="connsiteX867" fmla="*/ 4889647 w 7467600"/>
              <a:gd name="connsiteY867" fmla="*/ 957147 h 6858000"/>
              <a:gd name="connsiteX868" fmla="*/ 5422504 w 7467600"/>
              <a:gd name="connsiteY868" fmla="*/ 805191 h 6858000"/>
              <a:gd name="connsiteX869" fmla="*/ 6087656 w 7467600"/>
              <a:gd name="connsiteY869" fmla="*/ 826703 h 6858000"/>
              <a:gd name="connsiteX870" fmla="*/ 6058717 w 7467600"/>
              <a:gd name="connsiteY870" fmla="*/ 865992 h 6858000"/>
              <a:gd name="connsiteX871" fmla="*/ 4974153 w 7467600"/>
              <a:gd name="connsiteY871" fmla="*/ 1045456 h 6858000"/>
              <a:gd name="connsiteX872" fmla="*/ 5627835 w 7467600"/>
              <a:gd name="connsiteY872" fmla="*/ 1472077 h 6858000"/>
              <a:gd name="connsiteX873" fmla="*/ 5629817 w 7467600"/>
              <a:gd name="connsiteY873" fmla="*/ 1471412 h 6858000"/>
              <a:gd name="connsiteX874" fmla="*/ 5634124 w 7467600"/>
              <a:gd name="connsiteY874" fmla="*/ 1470572 h 6858000"/>
              <a:gd name="connsiteX875" fmla="*/ 5755832 w 7467600"/>
              <a:gd name="connsiteY875" fmla="*/ 1383886 h 6858000"/>
              <a:gd name="connsiteX876" fmla="*/ 6014186 w 7467600"/>
              <a:gd name="connsiteY876" fmla="*/ 1279799 h 6858000"/>
              <a:gd name="connsiteX877" fmla="*/ 6901619 w 7467600"/>
              <a:gd name="connsiteY877" fmla="*/ 1047874 h 6858000"/>
              <a:gd name="connsiteX878" fmla="*/ 6931566 w 7467600"/>
              <a:gd name="connsiteY878" fmla="*/ 1062034 h 6858000"/>
              <a:gd name="connsiteX879" fmla="*/ 5790982 w 7467600"/>
              <a:gd name="connsiteY879" fmla="*/ 1561380 h 6858000"/>
              <a:gd name="connsiteX880" fmla="*/ 6188971 w 7467600"/>
              <a:gd name="connsiteY880" fmla="*/ 1755168 h 6858000"/>
              <a:gd name="connsiteX881" fmla="*/ 6202446 w 7467600"/>
              <a:gd name="connsiteY881" fmla="*/ 1752268 h 6858000"/>
              <a:gd name="connsiteX882" fmla="*/ 7179560 w 7467600"/>
              <a:gd name="connsiteY882" fmla="*/ 1467551 h 6858000"/>
              <a:gd name="connsiteX883" fmla="*/ 7158730 w 7467600"/>
              <a:gd name="connsiteY883" fmla="*/ 1507835 h 6858000"/>
              <a:gd name="connsiteX884" fmla="*/ 6326959 w 7467600"/>
              <a:gd name="connsiteY884" fmla="*/ 1817686 h 6858000"/>
              <a:gd name="connsiteX885" fmla="*/ 6537433 w 7467600"/>
              <a:gd name="connsiteY885" fmla="*/ 1907790 h 6858000"/>
              <a:gd name="connsiteX886" fmla="*/ 6550221 w 7467600"/>
              <a:gd name="connsiteY886" fmla="*/ 1910729 h 6858000"/>
              <a:gd name="connsiteX887" fmla="*/ 6964438 w 7467600"/>
              <a:gd name="connsiteY887" fmla="*/ 2209505 h 6858000"/>
              <a:gd name="connsiteX888" fmla="*/ 7367862 w 7467600"/>
              <a:gd name="connsiteY888" fmla="*/ 2806833 h 6858000"/>
              <a:gd name="connsiteX889" fmla="*/ 7364329 w 7467600"/>
              <a:gd name="connsiteY889" fmla="*/ 2826907 h 6858000"/>
              <a:gd name="connsiteX890" fmla="*/ 7290545 w 7467600"/>
              <a:gd name="connsiteY890" fmla="*/ 2850663 h 6858000"/>
              <a:gd name="connsiteX891" fmla="*/ 6472036 w 7467600"/>
              <a:gd name="connsiteY891" fmla="*/ 1959003 h 6858000"/>
              <a:gd name="connsiteX892" fmla="*/ 5792897 w 7467600"/>
              <a:gd name="connsiteY892" fmla="*/ 1647747 h 6858000"/>
              <a:gd name="connsiteX893" fmla="*/ 5842751 w 7467600"/>
              <a:gd name="connsiteY893" fmla="*/ 1816112 h 6858000"/>
              <a:gd name="connsiteX894" fmla="*/ 5847424 w 7467600"/>
              <a:gd name="connsiteY894" fmla="*/ 1815776 h 6858000"/>
              <a:gd name="connsiteX895" fmla="*/ 6399821 w 7467600"/>
              <a:gd name="connsiteY895" fmla="*/ 2344799 h 6858000"/>
              <a:gd name="connsiteX896" fmla="*/ 6323232 w 7467600"/>
              <a:gd name="connsiteY896" fmla="*/ 2389634 h 6858000"/>
              <a:gd name="connsiteX897" fmla="*/ 5942958 w 7467600"/>
              <a:gd name="connsiteY897" fmla="*/ 2077708 h 6858000"/>
              <a:gd name="connsiteX898" fmla="*/ 5921559 w 7467600"/>
              <a:gd name="connsiteY898" fmla="*/ 2378596 h 6858000"/>
              <a:gd name="connsiteX899" fmla="*/ 5817651 w 7467600"/>
              <a:gd name="connsiteY899" fmla="*/ 3023919 h 6858000"/>
              <a:gd name="connsiteX900" fmla="*/ 5729634 w 7467600"/>
              <a:gd name="connsiteY900" fmla="*/ 3051849 h 6858000"/>
              <a:gd name="connsiteX901" fmla="*/ 5611018 w 7467600"/>
              <a:gd name="connsiteY901" fmla="*/ 2316769 h 6858000"/>
              <a:gd name="connsiteX902" fmla="*/ 5687608 w 7467600"/>
              <a:gd name="connsiteY902" fmla="*/ 2039972 h 6858000"/>
              <a:gd name="connsiteX903" fmla="*/ 5657554 w 7467600"/>
              <a:gd name="connsiteY903" fmla="*/ 1576445 h 6858000"/>
              <a:gd name="connsiteX904" fmla="*/ 5150475 w 7467600"/>
              <a:gd name="connsiteY904" fmla="*/ 1274012 h 6858000"/>
              <a:gd name="connsiteX905" fmla="*/ 5349142 w 7467600"/>
              <a:gd name="connsiteY905" fmla="*/ 2204405 h 6858000"/>
              <a:gd name="connsiteX906" fmla="*/ 5262214 w 7467600"/>
              <a:gd name="connsiteY906" fmla="*/ 2233836 h 6858000"/>
              <a:gd name="connsiteX907" fmla="*/ 4981539 w 7467600"/>
              <a:gd name="connsiteY907" fmla="*/ 1542201 h 6858000"/>
              <a:gd name="connsiteX908" fmla="*/ 4958461 w 7467600"/>
              <a:gd name="connsiteY908" fmla="*/ 1136957 h 6858000"/>
              <a:gd name="connsiteX909" fmla="*/ 4655015 w 7467600"/>
              <a:gd name="connsiteY909" fmla="*/ 891426 h 6858000"/>
              <a:gd name="connsiteX910" fmla="*/ 4348002 w 7467600"/>
              <a:gd name="connsiteY910" fmla="*/ 2205895 h 6858000"/>
              <a:gd name="connsiteX911" fmla="*/ 4262250 w 7467600"/>
              <a:gd name="connsiteY911" fmla="*/ 2219972 h 6858000"/>
              <a:gd name="connsiteX912" fmla="*/ 4550611 w 7467600"/>
              <a:gd name="connsiteY912" fmla="*/ 817540 h 6858000"/>
              <a:gd name="connsiteX913" fmla="*/ 4564418 w 7467600"/>
              <a:gd name="connsiteY913" fmla="*/ 808293 h 6858000"/>
              <a:gd name="connsiteX914" fmla="*/ 4266388 w 7467600"/>
              <a:gd name="connsiteY914" fmla="*/ 500083 h 6858000"/>
              <a:gd name="connsiteX915" fmla="*/ 4032842 w 7467600"/>
              <a:gd name="connsiteY915" fmla="*/ 211809 h 6858000"/>
              <a:gd name="connsiteX916" fmla="*/ 3882765 w 7467600"/>
              <a:gd name="connsiteY916" fmla="*/ 0 h 6858000"/>
              <a:gd name="connsiteX917" fmla="*/ 3721337 w 7467600"/>
              <a:gd name="connsiteY917" fmla="*/ 0 h 6858000"/>
              <a:gd name="connsiteX918" fmla="*/ 3797544 w 7467600"/>
              <a:gd name="connsiteY918" fmla="*/ 0 h 6858000"/>
              <a:gd name="connsiteX919" fmla="*/ 3775734 w 7467600"/>
              <a:gd name="connsiteY919" fmla="*/ 95131 h 6858000"/>
              <a:gd name="connsiteX920" fmla="*/ 3724807 w 7467600"/>
              <a:gd name="connsiteY920" fmla="*/ 272257 h 6858000"/>
              <a:gd name="connsiteX921" fmla="*/ 3726844 w 7467600"/>
              <a:gd name="connsiteY921" fmla="*/ 282988 h 6858000"/>
              <a:gd name="connsiteX922" fmla="*/ 3742664 w 7467600"/>
              <a:gd name="connsiteY922" fmla="*/ 279918 h 6858000"/>
              <a:gd name="connsiteX923" fmla="*/ 4103910 w 7467600"/>
              <a:gd name="connsiteY923" fmla="*/ 1161917 h 6858000"/>
              <a:gd name="connsiteX924" fmla="*/ 4020269 w 7467600"/>
              <a:gd name="connsiteY924" fmla="*/ 1200406 h 6858000"/>
              <a:gd name="connsiteX925" fmla="*/ 3674882 w 7467600"/>
              <a:gd name="connsiteY925" fmla="*/ 488524 h 6858000"/>
              <a:gd name="connsiteX926" fmla="*/ 3132682 w 7467600"/>
              <a:gd name="connsiteY926" fmla="*/ 1072284 h 6858000"/>
              <a:gd name="connsiteX927" fmla="*/ 2716346 w 7467600"/>
              <a:gd name="connsiteY927" fmla="*/ 1276376 h 6858000"/>
              <a:gd name="connsiteX928" fmla="*/ 2716772 w 7467600"/>
              <a:gd name="connsiteY928" fmla="*/ 1255462 h 6858000"/>
              <a:gd name="connsiteX929" fmla="*/ 3471096 w 7467600"/>
              <a:gd name="connsiteY929" fmla="*/ 437072 h 6858000"/>
              <a:gd name="connsiteX930" fmla="*/ 3639057 w 7467600"/>
              <a:gd name="connsiteY930" fmla="*/ 286334 h 6858000"/>
              <a:gd name="connsiteX931" fmla="*/ 3640309 w 7467600"/>
              <a:gd name="connsiteY931" fmla="*/ 284664 h 6858000"/>
              <a:gd name="connsiteX932" fmla="*/ 3646022 w 7467600"/>
              <a:gd name="connsiteY932" fmla="*/ 276711 h 6858000"/>
              <a:gd name="connsiteX933" fmla="*/ 3707943 w 7467600"/>
              <a:gd name="connsiteY933" fmla="*/ 65958 h 6858000"/>
              <a:gd name="connsiteX934" fmla="*/ 3721337 w 7467600"/>
              <a:gd name="connsiteY934" fmla="*/ 0 h 6858000"/>
              <a:gd name="connsiteX935" fmla="*/ 2867960 w 7467600"/>
              <a:gd name="connsiteY935" fmla="*/ 0 h 6858000"/>
              <a:gd name="connsiteX936" fmla="*/ 2926351 w 7467600"/>
              <a:gd name="connsiteY936" fmla="*/ 0 h 6858000"/>
              <a:gd name="connsiteX937" fmla="*/ 2902823 w 7467600"/>
              <a:gd name="connsiteY937" fmla="*/ 262929 h 6858000"/>
              <a:gd name="connsiteX938" fmla="*/ 2940663 w 7467600"/>
              <a:gd name="connsiteY938" fmla="*/ 140884 h 6858000"/>
              <a:gd name="connsiteX939" fmla="*/ 2947039 w 7467600"/>
              <a:gd name="connsiteY939" fmla="*/ 122524 h 6858000"/>
              <a:gd name="connsiteX940" fmla="*/ 2984316 w 7467600"/>
              <a:gd name="connsiteY940" fmla="*/ 0 h 6858000"/>
              <a:gd name="connsiteX941" fmla="*/ 3016114 w 7467600"/>
              <a:gd name="connsiteY941" fmla="*/ 0 h 6858000"/>
              <a:gd name="connsiteX942" fmla="*/ 2979949 w 7467600"/>
              <a:gd name="connsiteY942" fmla="*/ 119274 h 6858000"/>
              <a:gd name="connsiteX943" fmla="*/ 3023879 w 7467600"/>
              <a:gd name="connsiteY943" fmla="*/ 0 h 6858000"/>
              <a:gd name="connsiteX944" fmla="*/ 3105400 w 7467600"/>
              <a:gd name="connsiteY944" fmla="*/ 0 h 6858000"/>
              <a:gd name="connsiteX945" fmla="*/ 3094669 w 7467600"/>
              <a:gd name="connsiteY945" fmla="*/ 30308 h 6858000"/>
              <a:gd name="connsiteX946" fmla="*/ 2901945 w 7467600"/>
              <a:gd name="connsiteY946" fmla="*/ 466538 h 6858000"/>
              <a:gd name="connsiteX947" fmla="*/ 2815209 w 7467600"/>
              <a:gd name="connsiteY947" fmla="*/ 497361 h 6858000"/>
              <a:gd name="connsiteX948" fmla="*/ 2844845 w 7467600"/>
              <a:gd name="connsiteY948" fmla="*/ 127638 h 6858000"/>
              <a:gd name="connsiteX949" fmla="*/ 2867960 w 7467600"/>
              <a:gd name="connsiteY949" fmla="*/ 0 h 6858000"/>
              <a:gd name="connsiteX950" fmla="*/ 1057230 w 7467600"/>
              <a:gd name="connsiteY950" fmla="*/ 0 h 6858000"/>
              <a:gd name="connsiteX951" fmla="*/ 1111003 w 7467600"/>
              <a:gd name="connsiteY951" fmla="*/ 0 h 6858000"/>
              <a:gd name="connsiteX952" fmla="*/ 1125553 w 7467600"/>
              <a:gd name="connsiteY952" fmla="*/ 52588 h 6858000"/>
              <a:gd name="connsiteX953" fmla="*/ 1304276 w 7467600"/>
              <a:gd name="connsiteY953" fmla="*/ 476275 h 6858000"/>
              <a:gd name="connsiteX954" fmla="*/ 1492066 w 7467600"/>
              <a:gd name="connsiteY954" fmla="*/ 886333 h 6858000"/>
              <a:gd name="connsiteX955" fmla="*/ 1423698 w 7467600"/>
              <a:gd name="connsiteY955" fmla="*/ 710817 h 6858000"/>
              <a:gd name="connsiteX956" fmla="*/ 1357609 w 7467600"/>
              <a:gd name="connsiteY956" fmla="*/ 532892 h 6858000"/>
              <a:gd name="connsiteX957" fmla="*/ 1309550 w 7467600"/>
              <a:gd name="connsiteY957" fmla="*/ 374031 h 6858000"/>
              <a:gd name="connsiteX958" fmla="*/ 1193673 w 7467600"/>
              <a:gd name="connsiteY958" fmla="*/ 49533 h 6858000"/>
              <a:gd name="connsiteX959" fmla="*/ 1164391 w 7467600"/>
              <a:gd name="connsiteY959" fmla="*/ 0 h 6858000"/>
              <a:gd name="connsiteX960" fmla="*/ 1200666 w 7467600"/>
              <a:gd name="connsiteY960" fmla="*/ 0 h 6858000"/>
              <a:gd name="connsiteX961" fmla="*/ 1223408 w 7467600"/>
              <a:gd name="connsiteY961" fmla="*/ 38996 h 6858000"/>
              <a:gd name="connsiteX962" fmla="*/ 1339635 w 7467600"/>
              <a:gd name="connsiteY962" fmla="*/ 365517 h 6858000"/>
              <a:gd name="connsiteX963" fmla="*/ 1387469 w 7467600"/>
              <a:gd name="connsiteY963" fmla="*/ 523079 h 6858000"/>
              <a:gd name="connsiteX964" fmla="*/ 1452685 w 7467600"/>
              <a:gd name="connsiteY964" fmla="*/ 699806 h 6858000"/>
              <a:gd name="connsiteX965" fmla="*/ 1492092 w 7467600"/>
              <a:gd name="connsiteY965" fmla="*/ 800424 h 6858000"/>
              <a:gd name="connsiteX966" fmla="*/ 1455302 w 7467600"/>
              <a:gd name="connsiteY966" fmla="*/ 632913 h 6858000"/>
              <a:gd name="connsiteX967" fmla="*/ 1222336 w 7467600"/>
              <a:gd name="connsiteY967" fmla="*/ 9480 h 6858000"/>
              <a:gd name="connsiteX968" fmla="*/ 1214634 w 7467600"/>
              <a:gd name="connsiteY968" fmla="*/ 0 h 6858000"/>
              <a:gd name="connsiteX969" fmla="*/ 1289827 w 7467600"/>
              <a:gd name="connsiteY969" fmla="*/ 0 h 6858000"/>
              <a:gd name="connsiteX970" fmla="*/ 1321076 w 7467600"/>
              <a:gd name="connsiteY970" fmla="*/ 59722 h 6858000"/>
              <a:gd name="connsiteX971" fmla="*/ 1512579 w 7467600"/>
              <a:gd name="connsiteY971" fmla="*/ 626441 h 6858000"/>
              <a:gd name="connsiteX972" fmla="*/ 1506076 w 7467600"/>
              <a:gd name="connsiteY972" fmla="*/ 1089289 h 6858000"/>
              <a:gd name="connsiteX973" fmla="*/ 1486346 w 7467600"/>
              <a:gd name="connsiteY973" fmla="*/ 1079919 h 6858000"/>
              <a:gd name="connsiteX974" fmla="*/ 1070511 w 7467600"/>
              <a:gd name="connsiteY974" fmla="*/ 48609 h 6858000"/>
              <a:gd name="connsiteX975" fmla="*/ 1057230 w 7467600"/>
              <a:gd name="connsiteY975" fmla="*/ 0 h 6858000"/>
              <a:gd name="connsiteX976" fmla="*/ 43151 w 7467600"/>
              <a:gd name="connsiteY976" fmla="*/ 0 h 6858000"/>
              <a:gd name="connsiteX977" fmla="*/ 95283 w 7467600"/>
              <a:gd name="connsiteY977" fmla="*/ 0 h 6858000"/>
              <a:gd name="connsiteX978" fmla="*/ 300708 w 7467600"/>
              <a:gd name="connsiteY978" fmla="*/ 154571 h 6858000"/>
              <a:gd name="connsiteX979" fmla="*/ 530414 w 7467600"/>
              <a:gd name="connsiteY979" fmla="*/ 354673 h 6858000"/>
              <a:gd name="connsiteX980" fmla="*/ 333785 w 7467600"/>
              <a:gd name="connsiteY980" fmla="*/ 161564 h 6858000"/>
              <a:gd name="connsiteX981" fmla="*/ 147005 w 7467600"/>
              <a:gd name="connsiteY981" fmla="*/ 0 h 6858000"/>
              <a:gd name="connsiteX982" fmla="*/ 272509 w 7467600"/>
              <a:gd name="connsiteY982" fmla="*/ 0 h 6858000"/>
              <a:gd name="connsiteX983" fmla="*/ 326276 w 7467600"/>
              <a:gd name="connsiteY983" fmla="*/ 45847 h 6858000"/>
              <a:gd name="connsiteX984" fmla="*/ 823759 w 7467600"/>
              <a:gd name="connsiteY984" fmla="*/ 574145 h 6858000"/>
              <a:gd name="connsiteX985" fmla="*/ 811254 w 7467600"/>
              <a:gd name="connsiteY985" fmla="*/ 665546 h 6858000"/>
              <a:gd name="connsiteX986" fmla="*/ 154042 w 7467600"/>
              <a:gd name="connsiteY986" fmla="*/ 261522 h 6858000"/>
              <a:gd name="connsiteX987" fmla="*/ 13550 w 7467600"/>
              <a:gd name="connsiteY987" fmla="*/ 158423 h 6858000"/>
              <a:gd name="connsiteX988" fmla="*/ 0 w 7467600"/>
              <a:gd name="connsiteY988" fmla="*/ 146618 h 6858000"/>
              <a:gd name="connsiteX989" fmla="*/ 0 w 7467600"/>
              <a:gd name="connsiteY989" fmla="*/ 59161 h 6858000"/>
              <a:gd name="connsiteX990" fmla="*/ 45427 w 7467600"/>
              <a:gd name="connsiteY990" fmla="*/ 101078 h 6858000"/>
              <a:gd name="connsiteX991" fmla="*/ 630103 w 7467600"/>
              <a:gd name="connsiteY991" fmla="*/ 485885 h 6858000"/>
              <a:gd name="connsiteX992" fmla="*/ 532040 w 7467600"/>
              <a:gd name="connsiteY992" fmla="*/ 399359 h 6858000"/>
              <a:gd name="connsiteX993" fmla="*/ 517618 w 7467600"/>
              <a:gd name="connsiteY993" fmla="*/ 385726 h 6858000"/>
              <a:gd name="connsiteX994" fmla="*/ 285074 w 7467600"/>
              <a:gd name="connsiteY994" fmla="*/ 182755 h 6858000"/>
              <a:gd name="connsiteX995" fmla="*/ 43151 w 7467600"/>
              <a:gd name="connsiteY99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7773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1903353 w 7467600"/>
              <a:gd name="connsiteY139" fmla="*/ 5044827 h 6858000"/>
              <a:gd name="connsiteX140" fmla="*/ 1936931 w 7467600"/>
              <a:gd name="connsiteY140" fmla="*/ 5093954 h 6858000"/>
              <a:gd name="connsiteX141" fmla="*/ 2195868 w 7467600"/>
              <a:gd name="connsiteY141" fmla="*/ 5396574 h 6858000"/>
              <a:gd name="connsiteX142" fmla="*/ 2088852 w 7467600"/>
              <a:gd name="connsiteY142" fmla="*/ 5166123 h 6858000"/>
              <a:gd name="connsiteX143" fmla="*/ 1958241 w 7467600"/>
              <a:gd name="connsiteY143" fmla="*/ 5067955 h 6858000"/>
              <a:gd name="connsiteX144" fmla="*/ 1903353 w 7467600"/>
              <a:gd name="connsiteY144" fmla="*/ 5044827 h 6858000"/>
              <a:gd name="connsiteX145" fmla="*/ 1979378 w 7467600"/>
              <a:gd name="connsiteY145" fmla="*/ 4769504 h 6858000"/>
              <a:gd name="connsiteX146" fmla="*/ 2882120 w 7467600"/>
              <a:gd name="connsiteY146" fmla="*/ 5064547 h 6858000"/>
              <a:gd name="connsiteX147" fmla="*/ 2793103 w 7467600"/>
              <a:gd name="connsiteY147" fmla="*/ 5039699 h 6858000"/>
              <a:gd name="connsiteX148" fmla="*/ 2770041 w 7467600"/>
              <a:gd name="connsiteY148" fmla="*/ 5033634 h 6858000"/>
              <a:gd name="connsiteX149" fmla="*/ 1979378 w 7467600"/>
              <a:gd name="connsiteY149" fmla="*/ 4769504 h 6858000"/>
              <a:gd name="connsiteX150" fmla="*/ 1927410 w 7467600"/>
              <a:gd name="connsiteY150" fmla="*/ 4716164 h 6858000"/>
              <a:gd name="connsiteX151" fmla="*/ 1959587 w 7467600"/>
              <a:gd name="connsiteY151" fmla="*/ 4728849 h 6858000"/>
              <a:gd name="connsiteX152" fmla="*/ 2777707 w 7467600"/>
              <a:gd name="connsiteY152" fmla="*/ 5003991 h 6858000"/>
              <a:gd name="connsiteX153" fmla="*/ 2800768 w 7467600"/>
              <a:gd name="connsiteY153" fmla="*/ 5010056 h 6858000"/>
              <a:gd name="connsiteX154" fmla="*/ 2879408 w 7467600"/>
              <a:gd name="connsiteY154" fmla="*/ 5031590 h 6858000"/>
              <a:gd name="connsiteX155" fmla="*/ 2862295 w 7467600"/>
              <a:gd name="connsiteY155" fmla="*/ 5022958 h 6858000"/>
              <a:gd name="connsiteX156" fmla="*/ 2813343 w 7467600"/>
              <a:gd name="connsiteY156" fmla="*/ 4998369 h 6858000"/>
              <a:gd name="connsiteX157" fmla="*/ 2646245 w 7467600"/>
              <a:gd name="connsiteY157" fmla="*/ 4930999 h 6858000"/>
              <a:gd name="connsiteX158" fmla="*/ 1999243 w 7467600"/>
              <a:gd name="connsiteY158" fmla="*/ 4730524 h 6858000"/>
              <a:gd name="connsiteX159" fmla="*/ 1979527 w 7467600"/>
              <a:gd name="connsiteY159" fmla="*/ 4726651 h 6858000"/>
              <a:gd name="connsiteX160" fmla="*/ 1927410 w 7467600"/>
              <a:gd name="connsiteY160" fmla="*/ 4716164 h 6858000"/>
              <a:gd name="connsiteX161" fmla="*/ 1997014 w 7467600"/>
              <a:gd name="connsiteY161" fmla="*/ 4698007 h 6858000"/>
              <a:gd name="connsiteX162" fmla="*/ 2005458 w 7467600"/>
              <a:gd name="connsiteY162" fmla="*/ 4699540 h 6858000"/>
              <a:gd name="connsiteX163" fmla="*/ 2657186 w 7467600"/>
              <a:gd name="connsiteY163" fmla="*/ 4901687 h 6858000"/>
              <a:gd name="connsiteX164" fmla="*/ 2826662 w 7467600"/>
              <a:gd name="connsiteY164" fmla="*/ 4970362 h 6858000"/>
              <a:gd name="connsiteX165" fmla="*/ 2876100 w 7467600"/>
              <a:gd name="connsiteY165" fmla="*/ 4995397 h 6858000"/>
              <a:gd name="connsiteX166" fmla="*/ 3042600 w 7467600"/>
              <a:gd name="connsiteY166" fmla="*/ 5059532 h 6858000"/>
              <a:gd name="connsiteX167" fmla="*/ 1997014 w 7467600"/>
              <a:gd name="connsiteY167" fmla="*/ 4698007 h 6858000"/>
              <a:gd name="connsiteX168" fmla="*/ 2305292 w 7467600"/>
              <a:gd name="connsiteY168" fmla="*/ 4219492 h 6858000"/>
              <a:gd name="connsiteX169" fmla="*/ 3360922 w 7467600"/>
              <a:gd name="connsiteY169" fmla="*/ 4529373 h 6858000"/>
              <a:gd name="connsiteX170" fmla="*/ 3492420 w 7467600"/>
              <a:gd name="connsiteY170" fmla="*/ 4510145 h 6858000"/>
              <a:gd name="connsiteX171" fmla="*/ 3364086 w 7467600"/>
              <a:gd name="connsiteY171" fmla="*/ 4480340 h 6858000"/>
              <a:gd name="connsiteX172" fmla="*/ 3225818 w 7467600"/>
              <a:gd name="connsiteY172" fmla="*/ 4411822 h 6858000"/>
              <a:gd name="connsiteX173" fmla="*/ 3129696 w 7467600"/>
              <a:gd name="connsiteY173" fmla="*/ 4360704 h 6858000"/>
              <a:gd name="connsiteX174" fmla="*/ 2814545 w 7467600"/>
              <a:gd name="connsiteY174" fmla="*/ 4282955 h 6858000"/>
              <a:gd name="connsiteX175" fmla="*/ 2305292 w 7467600"/>
              <a:gd name="connsiteY175" fmla="*/ 4219492 h 6858000"/>
              <a:gd name="connsiteX176" fmla="*/ 2626982 w 7467600"/>
              <a:gd name="connsiteY176" fmla="*/ 4206450 h 6858000"/>
              <a:gd name="connsiteX177" fmla="*/ 2490617 w 7467600"/>
              <a:gd name="connsiteY177" fmla="*/ 4206951 h 6858000"/>
              <a:gd name="connsiteX178" fmla="*/ 2819869 w 7467600"/>
              <a:gd name="connsiteY178" fmla="*/ 4252936 h 6858000"/>
              <a:gd name="connsiteX179" fmla="*/ 3143018 w 7467600"/>
              <a:gd name="connsiteY179" fmla="*/ 4332698 h 6858000"/>
              <a:gd name="connsiteX180" fmla="*/ 3241520 w 7467600"/>
              <a:gd name="connsiteY180" fmla="*/ 4385112 h 6858000"/>
              <a:gd name="connsiteX181" fmla="*/ 3374575 w 7467600"/>
              <a:gd name="connsiteY181" fmla="*/ 4451517 h 6858000"/>
              <a:gd name="connsiteX182" fmla="*/ 3505221 w 7467600"/>
              <a:gd name="connsiteY182" fmla="*/ 4480757 h 6858000"/>
              <a:gd name="connsiteX183" fmla="*/ 2626982 w 7467600"/>
              <a:gd name="connsiteY183" fmla="*/ 4206450 h 6858000"/>
              <a:gd name="connsiteX184" fmla="*/ 1310106 w 7467600"/>
              <a:gd name="connsiteY184" fmla="*/ 3943217 h 6858000"/>
              <a:gd name="connsiteX185" fmla="*/ 854994 w 7467600"/>
              <a:gd name="connsiteY185" fmla="*/ 4399136 h 6858000"/>
              <a:gd name="connsiteX186" fmla="*/ 742462 w 7467600"/>
              <a:gd name="connsiteY186" fmla="*/ 4594648 h 6858000"/>
              <a:gd name="connsiteX187" fmla="*/ 820602 w 7467600"/>
              <a:gd name="connsiteY187" fmla="*/ 4485915 h 6858000"/>
              <a:gd name="connsiteX188" fmla="*/ 878295 w 7467600"/>
              <a:gd name="connsiteY188" fmla="*/ 4403594 h 6858000"/>
              <a:gd name="connsiteX189" fmla="*/ 1240607 w 7467600"/>
              <a:gd name="connsiteY189" fmla="*/ 4010401 h 6858000"/>
              <a:gd name="connsiteX190" fmla="*/ 1310106 w 7467600"/>
              <a:gd name="connsiteY190" fmla="*/ 3943217 h 6858000"/>
              <a:gd name="connsiteX191" fmla="*/ 1423113 w 7467600"/>
              <a:gd name="connsiteY191" fmla="*/ 3874565 h 6858000"/>
              <a:gd name="connsiteX192" fmla="*/ 1260565 w 7467600"/>
              <a:gd name="connsiteY192" fmla="*/ 4031982 h 6858000"/>
              <a:gd name="connsiteX193" fmla="*/ 901900 w 7467600"/>
              <a:gd name="connsiteY193" fmla="*/ 4421236 h 6858000"/>
              <a:gd name="connsiteX194" fmla="*/ 845044 w 7467600"/>
              <a:gd name="connsiteY194" fmla="*/ 4502436 h 6858000"/>
              <a:gd name="connsiteX195" fmla="*/ 685926 w 7467600"/>
              <a:gd name="connsiteY195" fmla="*/ 4703069 h 6858000"/>
              <a:gd name="connsiteX196" fmla="*/ 684248 w 7467600"/>
              <a:gd name="connsiteY196" fmla="*/ 4706721 h 6858000"/>
              <a:gd name="connsiteX197" fmla="*/ 1423113 w 7467600"/>
              <a:gd name="connsiteY197" fmla="*/ 3874565 h 6858000"/>
              <a:gd name="connsiteX198" fmla="*/ 3316479 w 7467600"/>
              <a:gd name="connsiteY198" fmla="*/ 3872136 h 6858000"/>
              <a:gd name="connsiteX199" fmla="*/ 3546806 w 7467600"/>
              <a:gd name="connsiteY199" fmla="*/ 4356139 h 6858000"/>
              <a:gd name="connsiteX200" fmla="*/ 3364433 w 7467600"/>
              <a:gd name="connsiteY200" fmla="*/ 3953121 h 6858000"/>
              <a:gd name="connsiteX201" fmla="*/ 3316479 w 7467600"/>
              <a:gd name="connsiteY201" fmla="*/ 3872136 h 6858000"/>
              <a:gd name="connsiteX202" fmla="*/ 3291335 w 7467600"/>
              <a:gd name="connsiteY202" fmla="*/ 3767420 h 6858000"/>
              <a:gd name="connsiteX203" fmla="*/ 3390805 w 7467600"/>
              <a:gd name="connsiteY203" fmla="*/ 3937163 h 6858000"/>
              <a:gd name="connsiteX204" fmla="*/ 3579062 w 7467600"/>
              <a:gd name="connsiteY204" fmla="*/ 4359040 h 6858000"/>
              <a:gd name="connsiteX205" fmla="*/ 3467355 w 7467600"/>
              <a:gd name="connsiteY205" fmla="*/ 3988130 h 6858000"/>
              <a:gd name="connsiteX206" fmla="*/ 3310753 w 7467600"/>
              <a:gd name="connsiteY206" fmla="*/ 3787140 h 6858000"/>
              <a:gd name="connsiteX207" fmla="*/ 3291335 w 7467600"/>
              <a:gd name="connsiteY207" fmla="*/ 3767420 h 6858000"/>
              <a:gd name="connsiteX208" fmla="*/ 1635889 w 7467600"/>
              <a:gd name="connsiteY208" fmla="*/ 3709494 h 6858000"/>
              <a:gd name="connsiteX209" fmla="*/ 1634800 w 7467600"/>
              <a:gd name="connsiteY209" fmla="*/ 3731111 h 6858000"/>
              <a:gd name="connsiteX210" fmla="*/ 1635889 w 7467600"/>
              <a:gd name="connsiteY210" fmla="*/ 3709494 h 6858000"/>
              <a:gd name="connsiteX211" fmla="*/ 1510397 w 7467600"/>
              <a:gd name="connsiteY211" fmla="*/ 3684705 h 6858000"/>
              <a:gd name="connsiteX212" fmla="*/ 1146550 w 7467600"/>
              <a:gd name="connsiteY212" fmla="*/ 3802012 h 6858000"/>
              <a:gd name="connsiteX213" fmla="*/ 698834 w 7467600"/>
              <a:gd name="connsiteY213" fmla="*/ 3952272 h 6858000"/>
              <a:gd name="connsiteX214" fmla="*/ 34256 w 7467600"/>
              <a:gd name="connsiteY214" fmla="*/ 4347603 h 6858000"/>
              <a:gd name="connsiteX215" fmla="*/ 527241 w 7467600"/>
              <a:gd name="connsiteY215" fmla="*/ 4065078 h 6858000"/>
              <a:gd name="connsiteX216" fmla="*/ 1510397 w 7467600"/>
              <a:gd name="connsiteY216" fmla="*/ 3684705 h 6858000"/>
              <a:gd name="connsiteX217" fmla="*/ 1313114 w 7467600"/>
              <a:gd name="connsiteY217" fmla="*/ 3655216 h 6858000"/>
              <a:gd name="connsiteX218" fmla="*/ 1109304 w 7467600"/>
              <a:gd name="connsiteY218" fmla="*/ 3669030 h 6858000"/>
              <a:gd name="connsiteX219" fmla="*/ 8129 w 7467600"/>
              <a:gd name="connsiteY219" fmla="*/ 4330519 h 6858000"/>
              <a:gd name="connsiteX220" fmla="*/ 687572 w 7467600"/>
              <a:gd name="connsiteY220" fmla="*/ 3925629 h 6858000"/>
              <a:gd name="connsiteX221" fmla="*/ 1138365 w 7467600"/>
              <a:gd name="connsiteY221" fmla="*/ 3774515 h 6858000"/>
              <a:gd name="connsiteX222" fmla="*/ 1505579 w 7467600"/>
              <a:gd name="connsiteY222" fmla="*/ 3655526 h 6858000"/>
              <a:gd name="connsiteX223" fmla="*/ 1313114 w 7467600"/>
              <a:gd name="connsiteY223" fmla="*/ 3655216 h 6858000"/>
              <a:gd name="connsiteX224" fmla="*/ 3655073 w 7467600"/>
              <a:gd name="connsiteY224" fmla="*/ 3650884 h 6858000"/>
              <a:gd name="connsiteX225" fmla="*/ 3989938 w 7467600"/>
              <a:gd name="connsiteY225" fmla="*/ 3991685 h 6858000"/>
              <a:gd name="connsiteX226" fmla="*/ 4393907 w 7467600"/>
              <a:gd name="connsiteY226" fmla="*/ 4261258 h 6858000"/>
              <a:gd name="connsiteX227" fmla="*/ 4648051 w 7467600"/>
              <a:gd name="connsiteY227" fmla="*/ 4374051 h 6858000"/>
              <a:gd name="connsiteX228" fmla="*/ 4383389 w 7467600"/>
              <a:gd name="connsiteY228" fmla="*/ 4184369 h 6858000"/>
              <a:gd name="connsiteX229" fmla="*/ 4165508 w 7467600"/>
              <a:gd name="connsiteY229" fmla="*/ 4035196 h 6858000"/>
              <a:gd name="connsiteX230" fmla="*/ 4068162 w 7467600"/>
              <a:gd name="connsiteY230" fmla="*/ 3953394 h 6858000"/>
              <a:gd name="connsiteX231" fmla="*/ 3981416 w 7467600"/>
              <a:gd name="connsiteY231" fmla="*/ 3880482 h 6858000"/>
              <a:gd name="connsiteX232" fmla="*/ 3800147 w 7467600"/>
              <a:gd name="connsiteY232" fmla="*/ 3749872 h 6858000"/>
              <a:gd name="connsiteX233" fmla="*/ 3655073 w 7467600"/>
              <a:gd name="connsiteY233" fmla="*/ 3650884 h 6858000"/>
              <a:gd name="connsiteX234" fmla="*/ 3670252 w 7467600"/>
              <a:gd name="connsiteY234" fmla="*/ 3622798 h 6858000"/>
              <a:gd name="connsiteX235" fmla="*/ 3817258 w 7467600"/>
              <a:gd name="connsiteY235" fmla="*/ 3723577 h 6858000"/>
              <a:gd name="connsiteX236" fmla="*/ 4000461 w 7467600"/>
              <a:gd name="connsiteY236" fmla="*/ 3855966 h 6858000"/>
              <a:gd name="connsiteX237" fmla="*/ 4088180 w 7467600"/>
              <a:gd name="connsiteY237" fmla="*/ 3929774 h 6858000"/>
              <a:gd name="connsiteX238" fmla="*/ 4184555 w 7467600"/>
              <a:gd name="connsiteY238" fmla="*/ 4010683 h 6858000"/>
              <a:gd name="connsiteX239" fmla="*/ 4399563 w 7467600"/>
              <a:gd name="connsiteY239" fmla="*/ 4158106 h 6858000"/>
              <a:gd name="connsiteX240" fmla="*/ 4684469 w 7467600"/>
              <a:gd name="connsiteY240" fmla="*/ 4364680 h 6858000"/>
              <a:gd name="connsiteX241" fmla="*/ 4690271 w 7467600"/>
              <a:gd name="connsiteY241" fmla="*/ 4370034 h 6858000"/>
              <a:gd name="connsiteX242" fmla="*/ 4136093 w 7467600"/>
              <a:gd name="connsiteY242" fmla="*/ 3858466 h 6858000"/>
              <a:gd name="connsiteX243" fmla="*/ 3670252 w 7467600"/>
              <a:gd name="connsiteY243" fmla="*/ 3622798 h 6858000"/>
              <a:gd name="connsiteX244" fmla="*/ 4440129 w 7467600"/>
              <a:gd name="connsiteY244" fmla="*/ 3448571 h 6858000"/>
              <a:gd name="connsiteX245" fmla="*/ 4856525 w 7467600"/>
              <a:gd name="connsiteY245" fmla="*/ 3915351 h 6858000"/>
              <a:gd name="connsiteX246" fmla="*/ 5059055 w 7467600"/>
              <a:gd name="connsiteY246" fmla="*/ 4108918 h 6858000"/>
              <a:gd name="connsiteX247" fmla="*/ 5290070 w 7467600"/>
              <a:gd name="connsiteY247" fmla="*/ 4263619 h 6858000"/>
              <a:gd name="connsiteX248" fmla="*/ 4834991 w 7467600"/>
              <a:gd name="connsiteY248" fmla="*/ 3830985 h 6858000"/>
              <a:gd name="connsiteX249" fmla="*/ 4440129 w 7467600"/>
              <a:gd name="connsiteY249" fmla="*/ 3448571 h 6858000"/>
              <a:gd name="connsiteX250" fmla="*/ 4441737 w 7467600"/>
              <a:gd name="connsiteY250" fmla="*/ 3399734 h 6858000"/>
              <a:gd name="connsiteX251" fmla="*/ 4431236 w 7467600"/>
              <a:gd name="connsiteY251" fmla="*/ 3400954 h 6858000"/>
              <a:gd name="connsiteX252" fmla="*/ 4557150 w 7467600"/>
              <a:gd name="connsiteY252" fmla="*/ 3510023 h 6858000"/>
              <a:gd name="connsiteX253" fmla="*/ 4856936 w 7467600"/>
              <a:gd name="connsiteY253" fmla="*/ 3809146 h 6858000"/>
              <a:gd name="connsiteX254" fmla="*/ 5111996 w 7467600"/>
              <a:gd name="connsiteY254" fmla="*/ 4065759 h 6858000"/>
              <a:gd name="connsiteX255" fmla="*/ 5388878 w 7467600"/>
              <a:gd name="connsiteY255" fmla="*/ 4300185 h 6858000"/>
              <a:gd name="connsiteX256" fmla="*/ 5425556 w 7467600"/>
              <a:gd name="connsiteY256" fmla="*/ 4308967 h 6858000"/>
              <a:gd name="connsiteX257" fmla="*/ 4943646 w 7467600"/>
              <a:gd name="connsiteY257" fmla="*/ 3822916 h 6858000"/>
              <a:gd name="connsiteX258" fmla="*/ 4594837 w 7467600"/>
              <a:gd name="connsiteY258" fmla="*/ 3532274 h 6858000"/>
              <a:gd name="connsiteX259" fmla="*/ 4441737 w 7467600"/>
              <a:gd name="connsiteY259" fmla="*/ 3399734 h 6858000"/>
              <a:gd name="connsiteX260" fmla="*/ 5425834 w 7467600"/>
              <a:gd name="connsiteY260" fmla="*/ 3162785 h 6858000"/>
              <a:gd name="connsiteX261" fmla="*/ 5401644 w 7467600"/>
              <a:gd name="connsiteY261" fmla="*/ 3617847 h 6858000"/>
              <a:gd name="connsiteX262" fmla="*/ 5467256 w 7467600"/>
              <a:gd name="connsiteY262" fmla="*/ 4175494 h 6858000"/>
              <a:gd name="connsiteX263" fmla="*/ 5448069 w 7467600"/>
              <a:gd name="connsiteY263" fmla="*/ 3567554 h 6858000"/>
              <a:gd name="connsiteX264" fmla="*/ 5425834 w 7467600"/>
              <a:gd name="connsiteY264" fmla="*/ 3162785 h 6858000"/>
              <a:gd name="connsiteX265" fmla="*/ 1318687 w 7467600"/>
              <a:gd name="connsiteY265" fmla="*/ 3113840 h 6858000"/>
              <a:gd name="connsiteX266" fmla="*/ 1066793 w 7467600"/>
              <a:gd name="connsiteY266" fmla="*/ 3212171 h 6858000"/>
              <a:gd name="connsiteX267" fmla="*/ 993319 w 7467600"/>
              <a:gd name="connsiteY267" fmla="*/ 3247648 h 6858000"/>
              <a:gd name="connsiteX268" fmla="*/ 853081 w 7467600"/>
              <a:gd name="connsiteY268" fmla="*/ 3312410 h 6858000"/>
              <a:gd name="connsiteX269" fmla="*/ 805957 w 7467600"/>
              <a:gd name="connsiteY269" fmla="*/ 3330443 h 6858000"/>
              <a:gd name="connsiteX270" fmla="*/ 1318687 w 7467600"/>
              <a:gd name="connsiteY270" fmla="*/ 3113840 h 6858000"/>
              <a:gd name="connsiteX271" fmla="*/ 5453702 w 7467600"/>
              <a:gd name="connsiteY271" fmla="*/ 3090882 h 6858000"/>
              <a:gd name="connsiteX272" fmla="*/ 5480135 w 7467600"/>
              <a:gd name="connsiteY272" fmla="*/ 3565802 h 6858000"/>
              <a:gd name="connsiteX273" fmla="*/ 5499023 w 7467600"/>
              <a:gd name="connsiteY273" fmla="*/ 4166310 h 6858000"/>
              <a:gd name="connsiteX274" fmla="*/ 5547022 w 7467600"/>
              <a:gd name="connsiteY274" fmla="*/ 3607838 h 6858000"/>
              <a:gd name="connsiteX275" fmla="*/ 5515964 w 7467600"/>
              <a:gd name="connsiteY275" fmla="*/ 3378541 h 6858000"/>
              <a:gd name="connsiteX276" fmla="*/ 5453702 w 7467600"/>
              <a:gd name="connsiteY276" fmla="*/ 3090882 h 6858000"/>
              <a:gd name="connsiteX277" fmla="*/ 1238695 w 7467600"/>
              <a:gd name="connsiteY277" fmla="*/ 3076820 h 6858000"/>
              <a:gd name="connsiteX278" fmla="*/ 716371 w 7467600"/>
              <a:gd name="connsiteY278" fmla="*/ 3293249 h 6858000"/>
              <a:gd name="connsiteX279" fmla="*/ 579522 w 7467600"/>
              <a:gd name="connsiteY279" fmla="*/ 3371759 h 6858000"/>
              <a:gd name="connsiteX280" fmla="*/ 600288 w 7467600"/>
              <a:gd name="connsiteY280" fmla="*/ 3365555 h 6858000"/>
              <a:gd name="connsiteX281" fmla="*/ 840692 w 7467600"/>
              <a:gd name="connsiteY281" fmla="*/ 3284921 h 6858000"/>
              <a:gd name="connsiteX282" fmla="*/ 979248 w 7467600"/>
              <a:gd name="connsiteY282" fmla="*/ 3221003 h 6858000"/>
              <a:gd name="connsiteX283" fmla="*/ 1053282 w 7467600"/>
              <a:gd name="connsiteY283" fmla="*/ 3185247 h 6858000"/>
              <a:gd name="connsiteX284" fmla="*/ 1320603 w 7467600"/>
              <a:gd name="connsiteY284" fmla="*/ 3081281 h 6858000"/>
              <a:gd name="connsiteX285" fmla="*/ 1238695 w 7467600"/>
              <a:gd name="connsiteY285" fmla="*/ 3076820 h 6858000"/>
              <a:gd name="connsiteX286" fmla="*/ 5425627 w 7467600"/>
              <a:gd name="connsiteY286" fmla="*/ 2954192 h 6858000"/>
              <a:gd name="connsiteX287" fmla="*/ 5470770 w 7467600"/>
              <a:gd name="connsiteY287" fmla="*/ 3005435 h 6858000"/>
              <a:gd name="connsiteX288" fmla="*/ 5519779 w 7467600"/>
              <a:gd name="connsiteY288" fmla="*/ 4359223 h 6858000"/>
              <a:gd name="connsiteX289" fmla="*/ 5520293 w 7467600"/>
              <a:gd name="connsiteY289" fmla="*/ 4360602 h 6858000"/>
              <a:gd name="connsiteX290" fmla="*/ 5767221 w 7467600"/>
              <a:gd name="connsiteY290" fmla="*/ 4665564 h 6858000"/>
              <a:gd name="connsiteX291" fmla="*/ 6937169 w 7467600"/>
              <a:gd name="connsiteY291" fmla="*/ 4815941 h 6858000"/>
              <a:gd name="connsiteX292" fmla="*/ 6953922 w 7467600"/>
              <a:gd name="connsiteY292" fmla="*/ 4890068 h 6858000"/>
              <a:gd name="connsiteX293" fmla="*/ 6071359 w 7467600"/>
              <a:gd name="connsiteY293" fmla="*/ 4770770 h 6858000"/>
              <a:gd name="connsiteX294" fmla="*/ 6038839 w 7467600"/>
              <a:gd name="connsiteY294" fmla="*/ 4764474 h 6858000"/>
              <a:gd name="connsiteX295" fmla="*/ 6038706 w 7467600"/>
              <a:gd name="connsiteY295" fmla="*/ 4763847 h 6858000"/>
              <a:gd name="connsiteX296" fmla="*/ 6037784 w 7467600"/>
              <a:gd name="connsiteY296" fmla="*/ 4764270 h 6858000"/>
              <a:gd name="connsiteX297" fmla="*/ 6038839 w 7467600"/>
              <a:gd name="connsiteY297" fmla="*/ 4764474 h 6858000"/>
              <a:gd name="connsiteX298" fmla="*/ 6040338 w 7467600"/>
              <a:gd name="connsiteY298" fmla="*/ 4771418 h 6858000"/>
              <a:gd name="connsiteX299" fmla="*/ 6024488 w 7467600"/>
              <a:gd name="connsiteY299" fmla="*/ 4809903 h 6858000"/>
              <a:gd name="connsiteX300" fmla="*/ 5599771 w 7467600"/>
              <a:gd name="connsiteY300" fmla="*/ 5509652 h 6858000"/>
              <a:gd name="connsiteX301" fmla="*/ 5548843 w 7467600"/>
              <a:gd name="connsiteY301" fmla="*/ 5563845 h 6858000"/>
              <a:gd name="connsiteX302" fmla="*/ 5940952 w 7467600"/>
              <a:gd name="connsiteY302" fmla="*/ 6250028 h 6858000"/>
              <a:gd name="connsiteX303" fmla="*/ 6043441 w 7467600"/>
              <a:gd name="connsiteY303" fmla="*/ 6665847 h 6858000"/>
              <a:gd name="connsiteX304" fmla="*/ 6093432 w 7467600"/>
              <a:gd name="connsiteY304" fmla="*/ 6858000 h 6858000"/>
              <a:gd name="connsiteX305" fmla="*/ 6034344 w 7467600"/>
              <a:gd name="connsiteY305" fmla="*/ 6858000 h 6858000"/>
              <a:gd name="connsiteX306" fmla="*/ 6026679 w 7467600"/>
              <a:gd name="connsiteY306" fmla="*/ 6836959 h 6858000"/>
              <a:gd name="connsiteX307" fmla="*/ 5800441 w 7467600"/>
              <a:gd name="connsiteY307" fmla="*/ 6335286 h 6858000"/>
              <a:gd name="connsiteX308" fmla="*/ 5526562 w 7467600"/>
              <a:gd name="connsiteY308" fmla="*/ 5705388 h 6858000"/>
              <a:gd name="connsiteX309" fmla="*/ 5519640 w 7467600"/>
              <a:gd name="connsiteY309" fmla="*/ 5683774 h 6858000"/>
              <a:gd name="connsiteX310" fmla="*/ 5844559 w 7467600"/>
              <a:gd name="connsiteY310" fmla="*/ 6553349 h 6858000"/>
              <a:gd name="connsiteX311" fmla="*/ 5975994 w 7467600"/>
              <a:gd name="connsiteY311" fmla="*/ 6858000 h 6858000"/>
              <a:gd name="connsiteX312" fmla="*/ 5898547 w 7467600"/>
              <a:gd name="connsiteY312" fmla="*/ 6858000 h 6858000"/>
              <a:gd name="connsiteX313" fmla="*/ 5682041 w 7467600"/>
              <a:gd name="connsiteY313" fmla="*/ 6355860 h 6858000"/>
              <a:gd name="connsiteX314" fmla="*/ 5461758 w 7467600"/>
              <a:gd name="connsiteY314" fmla="*/ 5820220 h 6858000"/>
              <a:gd name="connsiteX315" fmla="*/ 5237282 w 7467600"/>
              <a:gd name="connsiteY315" fmla="*/ 6579086 h 6858000"/>
              <a:gd name="connsiteX316" fmla="*/ 5115009 w 7467600"/>
              <a:gd name="connsiteY316" fmla="*/ 6858000 h 6858000"/>
              <a:gd name="connsiteX317" fmla="*/ 5028074 w 7467600"/>
              <a:gd name="connsiteY317" fmla="*/ 6858000 h 6858000"/>
              <a:gd name="connsiteX318" fmla="*/ 5079508 w 7467600"/>
              <a:gd name="connsiteY318" fmla="*/ 6749074 h 6858000"/>
              <a:gd name="connsiteX319" fmla="*/ 5371846 w 7467600"/>
              <a:gd name="connsiteY319" fmla="*/ 5924413 h 6858000"/>
              <a:gd name="connsiteX320" fmla="*/ 5270512 w 7467600"/>
              <a:gd name="connsiteY320" fmla="*/ 6138975 h 6858000"/>
              <a:gd name="connsiteX321" fmla="*/ 5062409 w 7467600"/>
              <a:gd name="connsiteY321" fmla="*/ 6653544 h 6858000"/>
              <a:gd name="connsiteX322" fmla="*/ 5036628 w 7467600"/>
              <a:gd name="connsiteY322" fmla="*/ 6754247 h 6858000"/>
              <a:gd name="connsiteX323" fmla="*/ 5009112 w 7467600"/>
              <a:gd name="connsiteY323" fmla="*/ 6858000 h 6858000"/>
              <a:gd name="connsiteX324" fmla="*/ 4976679 w 7467600"/>
              <a:gd name="connsiteY324" fmla="*/ 6858000 h 6858000"/>
              <a:gd name="connsiteX325" fmla="*/ 5006537 w 7467600"/>
              <a:gd name="connsiteY325" fmla="*/ 6747068 h 6858000"/>
              <a:gd name="connsiteX326" fmla="*/ 5032723 w 7467600"/>
              <a:gd name="connsiteY326" fmla="*/ 6644957 h 6858000"/>
              <a:gd name="connsiteX327" fmla="*/ 5242949 w 7467600"/>
              <a:gd name="connsiteY327" fmla="*/ 6125175 h 6858000"/>
              <a:gd name="connsiteX328" fmla="*/ 5286321 w 7467600"/>
              <a:gd name="connsiteY328" fmla="*/ 6033555 h 6858000"/>
              <a:gd name="connsiteX329" fmla="*/ 5008210 w 7467600"/>
              <a:gd name="connsiteY329" fmla="*/ 6649194 h 6858000"/>
              <a:gd name="connsiteX330" fmla="*/ 4986321 w 7467600"/>
              <a:gd name="connsiteY330" fmla="*/ 6765687 h 6858000"/>
              <a:gd name="connsiteX331" fmla="*/ 4973474 w 7467600"/>
              <a:gd name="connsiteY331" fmla="*/ 6858000 h 6858000"/>
              <a:gd name="connsiteX332" fmla="*/ 4907178 w 7467600"/>
              <a:gd name="connsiteY332" fmla="*/ 6858000 h 6858000"/>
              <a:gd name="connsiteX333" fmla="*/ 4910810 w 7467600"/>
              <a:gd name="connsiteY333" fmla="*/ 6829660 h 6858000"/>
              <a:gd name="connsiteX334" fmla="*/ 4987461 w 7467600"/>
              <a:gd name="connsiteY334" fmla="*/ 6432994 h 6858000"/>
              <a:gd name="connsiteX335" fmla="*/ 5179262 w 7467600"/>
              <a:gd name="connsiteY335" fmla="*/ 6035044 h 6858000"/>
              <a:gd name="connsiteX336" fmla="*/ 4689678 w 7467600"/>
              <a:gd name="connsiteY336" fmla="*/ 6440241 h 6858000"/>
              <a:gd name="connsiteX337" fmla="*/ 4477543 w 7467600"/>
              <a:gd name="connsiteY337" fmla="*/ 6674836 h 6858000"/>
              <a:gd name="connsiteX338" fmla="*/ 4329957 w 7467600"/>
              <a:gd name="connsiteY338" fmla="*/ 6858000 h 6858000"/>
              <a:gd name="connsiteX339" fmla="*/ 4218595 w 7467600"/>
              <a:gd name="connsiteY339" fmla="*/ 6858000 h 6858000"/>
              <a:gd name="connsiteX340" fmla="*/ 4368888 w 7467600"/>
              <a:gd name="connsiteY340" fmla="*/ 6668412 h 6858000"/>
              <a:gd name="connsiteX341" fmla="*/ 4563091 w 7467600"/>
              <a:gd name="connsiteY341" fmla="*/ 6442508 h 6858000"/>
              <a:gd name="connsiteX342" fmla="*/ 5387324 w 7467600"/>
              <a:gd name="connsiteY342" fmla="*/ 5705830 h 6858000"/>
              <a:gd name="connsiteX343" fmla="*/ 5073620 w 7467600"/>
              <a:gd name="connsiteY343" fmla="*/ 5955437 h 6858000"/>
              <a:gd name="connsiteX344" fmla="*/ 4689789 w 7467600"/>
              <a:gd name="connsiteY344" fmla="*/ 6268382 h 6858000"/>
              <a:gd name="connsiteX345" fmla="*/ 4418722 w 7467600"/>
              <a:gd name="connsiteY345" fmla="*/ 6570886 h 6858000"/>
              <a:gd name="connsiteX346" fmla="*/ 4214944 w 7467600"/>
              <a:gd name="connsiteY346" fmla="*/ 6858000 h 6858000"/>
              <a:gd name="connsiteX347" fmla="*/ 4177898 w 7467600"/>
              <a:gd name="connsiteY347" fmla="*/ 6858000 h 6858000"/>
              <a:gd name="connsiteX348" fmla="*/ 4391597 w 7467600"/>
              <a:gd name="connsiteY348" fmla="*/ 6556370 h 6858000"/>
              <a:gd name="connsiteX349" fmla="*/ 4668889 w 7467600"/>
              <a:gd name="connsiteY349" fmla="*/ 6246399 h 6858000"/>
              <a:gd name="connsiteX350" fmla="*/ 5055427 w 7467600"/>
              <a:gd name="connsiteY350" fmla="*/ 5931476 h 6858000"/>
              <a:gd name="connsiteX351" fmla="*/ 5371814 w 7467600"/>
              <a:gd name="connsiteY351" fmla="*/ 5678975 h 6858000"/>
              <a:gd name="connsiteX352" fmla="*/ 4987918 w 7467600"/>
              <a:gd name="connsiteY352" fmla="*/ 5838701 h 6858000"/>
              <a:gd name="connsiteX353" fmla="*/ 4317146 w 7467600"/>
              <a:gd name="connsiteY353" fmla="*/ 6587716 h 6858000"/>
              <a:gd name="connsiteX354" fmla="*/ 4171627 w 7467600"/>
              <a:gd name="connsiteY354" fmla="*/ 6858000 h 6858000"/>
              <a:gd name="connsiteX355" fmla="*/ 4081585 w 7467600"/>
              <a:gd name="connsiteY355" fmla="*/ 6858000 h 6858000"/>
              <a:gd name="connsiteX356" fmla="*/ 4238603 w 7467600"/>
              <a:gd name="connsiteY356" fmla="*/ 6559341 h 6858000"/>
              <a:gd name="connsiteX357" fmla="*/ 4778333 w 7467600"/>
              <a:gd name="connsiteY357" fmla="*/ 5873626 h 6858000"/>
              <a:gd name="connsiteX358" fmla="*/ 5414185 w 7467600"/>
              <a:gd name="connsiteY358" fmla="*/ 5573882 h 6858000"/>
              <a:gd name="connsiteX359" fmla="*/ 5959648 w 7467600"/>
              <a:gd name="connsiteY359" fmla="*/ 4760797 h 6858000"/>
              <a:gd name="connsiteX360" fmla="*/ 5355019 w 7467600"/>
              <a:gd name="connsiteY360" fmla="*/ 4734672 h 6858000"/>
              <a:gd name="connsiteX361" fmla="*/ 5083565 w 7467600"/>
              <a:gd name="connsiteY361" fmla="*/ 5179121 h 6858000"/>
              <a:gd name="connsiteX362" fmla="*/ 4713577 w 7467600"/>
              <a:gd name="connsiteY362" fmla="*/ 5616803 h 6858000"/>
              <a:gd name="connsiteX363" fmla="*/ 3989559 w 7467600"/>
              <a:gd name="connsiteY363" fmla="*/ 6145945 h 6858000"/>
              <a:gd name="connsiteX364" fmla="*/ 3939824 w 7467600"/>
              <a:gd name="connsiteY364" fmla="*/ 6066900 h 6858000"/>
              <a:gd name="connsiteX365" fmla="*/ 4584537 w 7467600"/>
              <a:gd name="connsiteY365" fmla="*/ 5324826 h 6858000"/>
              <a:gd name="connsiteX366" fmla="*/ 5037105 w 7467600"/>
              <a:gd name="connsiteY366" fmla="*/ 5088765 h 6858000"/>
              <a:gd name="connsiteX367" fmla="*/ 5039930 w 7467600"/>
              <a:gd name="connsiteY367" fmla="*/ 5089585 h 6858000"/>
              <a:gd name="connsiteX368" fmla="*/ 5263764 w 7467600"/>
              <a:gd name="connsiteY368" fmla="*/ 4735525 h 6858000"/>
              <a:gd name="connsiteX369" fmla="*/ 4086300 w 7467600"/>
              <a:gd name="connsiteY369" fmla="*/ 4884599 h 6858000"/>
              <a:gd name="connsiteX370" fmla="*/ 4085485 w 7467600"/>
              <a:gd name="connsiteY370" fmla="*/ 4899070 h 6858000"/>
              <a:gd name="connsiteX371" fmla="*/ 3871915 w 7467600"/>
              <a:gd name="connsiteY371" fmla="*/ 5253645 h 6858000"/>
              <a:gd name="connsiteX372" fmla="*/ 3799374 w 7467600"/>
              <a:gd name="connsiteY372" fmla="*/ 5466127 h 6858000"/>
              <a:gd name="connsiteX373" fmla="*/ 3498850 w 7467600"/>
              <a:gd name="connsiteY373" fmla="*/ 6661888 h 6858000"/>
              <a:gd name="connsiteX374" fmla="*/ 3399216 w 7467600"/>
              <a:gd name="connsiteY374" fmla="*/ 6858000 h 6858000"/>
              <a:gd name="connsiteX375" fmla="*/ 3303688 w 7467600"/>
              <a:gd name="connsiteY375" fmla="*/ 6858000 h 6858000"/>
              <a:gd name="connsiteX376" fmla="*/ 3391774 w 7467600"/>
              <a:gd name="connsiteY376" fmla="*/ 6697181 h 6858000"/>
              <a:gd name="connsiteX377" fmla="*/ 3735540 w 7467600"/>
              <a:gd name="connsiteY377" fmla="*/ 5546923 h 6858000"/>
              <a:gd name="connsiteX378" fmla="*/ 3729438 w 7467600"/>
              <a:gd name="connsiteY378" fmla="*/ 5569058 h 6858000"/>
              <a:gd name="connsiteX379" fmla="*/ 3707782 w 7467600"/>
              <a:gd name="connsiteY379" fmla="*/ 5644908 h 6858000"/>
              <a:gd name="connsiteX380" fmla="*/ 3583827 w 7467600"/>
              <a:gd name="connsiteY380" fmla="*/ 6039215 h 6858000"/>
              <a:gd name="connsiteX381" fmla="*/ 3547861 w 7467600"/>
              <a:gd name="connsiteY381" fmla="*/ 6129609 h 6858000"/>
              <a:gd name="connsiteX382" fmla="*/ 3490905 w 7467600"/>
              <a:gd name="connsiteY382" fmla="*/ 6277660 h 6858000"/>
              <a:gd name="connsiteX383" fmla="*/ 3455859 w 7467600"/>
              <a:gd name="connsiteY383" fmla="*/ 6391301 h 6858000"/>
              <a:gd name="connsiteX384" fmla="*/ 3429112 w 7467600"/>
              <a:gd name="connsiteY384" fmla="*/ 6479469 h 6858000"/>
              <a:gd name="connsiteX385" fmla="*/ 3304862 w 7467600"/>
              <a:gd name="connsiteY385" fmla="*/ 6796476 h 6858000"/>
              <a:gd name="connsiteX386" fmla="*/ 3276071 w 7467600"/>
              <a:gd name="connsiteY386" fmla="*/ 6858000 h 6858000"/>
              <a:gd name="connsiteX387" fmla="*/ 3240805 w 7467600"/>
              <a:gd name="connsiteY387" fmla="*/ 6858000 h 6858000"/>
              <a:gd name="connsiteX388" fmla="*/ 3275917 w 7467600"/>
              <a:gd name="connsiteY388" fmla="*/ 6783192 h 6858000"/>
              <a:gd name="connsiteX389" fmla="*/ 3399358 w 7467600"/>
              <a:gd name="connsiteY389" fmla="*/ 6469011 h 6858000"/>
              <a:gd name="connsiteX390" fmla="*/ 3425650 w 7467600"/>
              <a:gd name="connsiteY390" fmla="*/ 6381333 h 6858000"/>
              <a:gd name="connsiteX391" fmla="*/ 3460661 w 7467600"/>
              <a:gd name="connsiteY391" fmla="*/ 6266763 h 6858000"/>
              <a:gd name="connsiteX392" fmla="*/ 3518021 w 7467600"/>
              <a:gd name="connsiteY392" fmla="*/ 6117298 h 6858000"/>
              <a:gd name="connsiteX393" fmla="*/ 3554035 w 7467600"/>
              <a:gd name="connsiteY393" fmla="*/ 6027832 h 6858000"/>
              <a:gd name="connsiteX394" fmla="*/ 3677174 w 7467600"/>
              <a:gd name="connsiteY394" fmla="*/ 5636351 h 6858000"/>
              <a:gd name="connsiteX395" fmla="*/ 3698819 w 7467600"/>
              <a:gd name="connsiteY395" fmla="*/ 5560503 h 6858000"/>
              <a:gd name="connsiteX396" fmla="*/ 3702094 w 7467600"/>
              <a:gd name="connsiteY396" fmla="*/ 5549194 h 6858000"/>
              <a:gd name="connsiteX397" fmla="*/ 3398355 w 7467600"/>
              <a:gd name="connsiteY397" fmla="*/ 6094603 h 6858000"/>
              <a:gd name="connsiteX398" fmla="*/ 3193941 w 7467600"/>
              <a:gd name="connsiteY398" fmla="*/ 6798775 h 6858000"/>
              <a:gd name="connsiteX399" fmla="*/ 3184140 w 7467600"/>
              <a:gd name="connsiteY399" fmla="*/ 6858000 h 6858000"/>
              <a:gd name="connsiteX400" fmla="*/ 3099978 w 7467600"/>
              <a:gd name="connsiteY400" fmla="*/ 6858000 h 6858000"/>
              <a:gd name="connsiteX401" fmla="*/ 3101556 w 7467600"/>
              <a:gd name="connsiteY401" fmla="*/ 6843337 h 6858000"/>
              <a:gd name="connsiteX402" fmla="*/ 3370162 w 7467600"/>
              <a:gd name="connsiteY402" fmla="*/ 5785550 h 6858000"/>
              <a:gd name="connsiteX403" fmla="*/ 3746477 w 7467600"/>
              <a:gd name="connsiteY403" fmla="*/ 5377889 h 6858000"/>
              <a:gd name="connsiteX404" fmla="*/ 3863399 w 7467600"/>
              <a:gd name="connsiteY404" fmla="*/ 5087257 h 6858000"/>
              <a:gd name="connsiteX405" fmla="*/ 3968712 w 7467600"/>
              <a:gd name="connsiteY405" fmla="*/ 4913989 h 6858000"/>
              <a:gd name="connsiteX406" fmla="*/ 2792390 w 7467600"/>
              <a:gd name="connsiteY406" fmla="*/ 5382974 h 6858000"/>
              <a:gd name="connsiteX407" fmla="*/ 2714982 w 7467600"/>
              <a:gd name="connsiteY407" fmla="*/ 5427051 h 6858000"/>
              <a:gd name="connsiteX408" fmla="*/ 2813361 w 7467600"/>
              <a:gd name="connsiteY408" fmla="*/ 6023912 h 6858000"/>
              <a:gd name="connsiteX409" fmla="*/ 2688430 w 7467600"/>
              <a:gd name="connsiteY409" fmla="*/ 6801564 h 6858000"/>
              <a:gd name="connsiteX410" fmla="*/ 2629626 w 7467600"/>
              <a:gd name="connsiteY410" fmla="*/ 6763394 h 6858000"/>
              <a:gd name="connsiteX411" fmla="*/ 2565328 w 7467600"/>
              <a:gd name="connsiteY411" fmla="*/ 5516399 h 6858000"/>
              <a:gd name="connsiteX412" fmla="*/ 1922999 w 7467600"/>
              <a:gd name="connsiteY412" fmla="*/ 5980343 h 6858000"/>
              <a:gd name="connsiteX413" fmla="*/ 1950261 w 7467600"/>
              <a:gd name="connsiteY413" fmla="*/ 6405858 h 6858000"/>
              <a:gd name="connsiteX414" fmla="*/ 2365554 w 7467600"/>
              <a:gd name="connsiteY414" fmla="*/ 6759107 h 6858000"/>
              <a:gd name="connsiteX415" fmla="*/ 2424142 w 7467600"/>
              <a:gd name="connsiteY415" fmla="*/ 6858000 h 6858000"/>
              <a:gd name="connsiteX416" fmla="*/ 2395994 w 7467600"/>
              <a:gd name="connsiteY416" fmla="*/ 6858000 h 6858000"/>
              <a:gd name="connsiteX417" fmla="*/ 2392863 w 7467600"/>
              <a:gd name="connsiteY417" fmla="*/ 6852964 h 6858000"/>
              <a:gd name="connsiteX418" fmla="*/ 2017589 w 7467600"/>
              <a:gd name="connsiteY418" fmla="*/ 6493982 h 6858000"/>
              <a:gd name="connsiteX419" fmla="*/ 2147336 w 7467600"/>
              <a:gd name="connsiteY419" fmla="*/ 6594052 h 6858000"/>
              <a:gd name="connsiteX420" fmla="*/ 2207047 w 7467600"/>
              <a:gd name="connsiteY420" fmla="*/ 6654540 h 6858000"/>
              <a:gd name="connsiteX421" fmla="*/ 2299106 w 7467600"/>
              <a:gd name="connsiteY421" fmla="*/ 6778931 h 6858000"/>
              <a:gd name="connsiteX422" fmla="*/ 2314430 w 7467600"/>
              <a:gd name="connsiteY422" fmla="*/ 6801144 h 6858000"/>
              <a:gd name="connsiteX423" fmla="*/ 2352406 w 7467600"/>
              <a:gd name="connsiteY423" fmla="*/ 6858000 h 6858000"/>
              <a:gd name="connsiteX424" fmla="*/ 2314492 w 7467600"/>
              <a:gd name="connsiteY424" fmla="*/ 6858000 h 6858000"/>
              <a:gd name="connsiteX425" fmla="*/ 2288095 w 7467600"/>
              <a:gd name="connsiteY425" fmla="*/ 6818030 h 6858000"/>
              <a:gd name="connsiteX426" fmla="*/ 2272768 w 7467600"/>
              <a:gd name="connsiteY426" fmla="*/ 6795822 h 6858000"/>
              <a:gd name="connsiteX427" fmla="*/ 2182715 w 7467600"/>
              <a:gd name="connsiteY427" fmla="*/ 6675071 h 6858000"/>
              <a:gd name="connsiteX428" fmla="*/ 2032061 w 7467600"/>
              <a:gd name="connsiteY428" fmla="*/ 6541380 h 6858000"/>
              <a:gd name="connsiteX429" fmla="*/ 2257220 w 7467600"/>
              <a:gd name="connsiteY429" fmla="*/ 6826257 h 6858000"/>
              <a:gd name="connsiteX430" fmla="*/ 2281324 w 7467600"/>
              <a:gd name="connsiteY430" fmla="*/ 6858000 h 6858000"/>
              <a:gd name="connsiteX431" fmla="*/ 2242860 w 7467600"/>
              <a:gd name="connsiteY431" fmla="*/ 6858000 h 6858000"/>
              <a:gd name="connsiteX432" fmla="*/ 2232818 w 7467600"/>
              <a:gd name="connsiteY432" fmla="*/ 6844926 h 6858000"/>
              <a:gd name="connsiteX433" fmla="*/ 1990172 w 7467600"/>
              <a:gd name="connsiteY433" fmla="*/ 6542121 h 6858000"/>
              <a:gd name="connsiteX434" fmla="*/ 2124090 w 7467600"/>
              <a:gd name="connsiteY434" fmla="*/ 6761017 h 6858000"/>
              <a:gd name="connsiteX435" fmla="*/ 2200380 w 7467600"/>
              <a:gd name="connsiteY435" fmla="*/ 6858000 h 6858000"/>
              <a:gd name="connsiteX436" fmla="*/ 2147507 w 7467600"/>
              <a:gd name="connsiteY436" fmla="*/ 6858000 h 6858000"/>
              <a:gd name="connsiteX437" fmla="*/ 2070668 w 7467600"/>
              <a:gd name="connsiteY437" fmla="*/ 6761520 h 6858000"/>
              <a:gd name="connsiteX438" fmla="*/ 1975142 w 7467600"/>
              <a:gd name="connsiteY438" fmla="*/ 6585570 h 6858000"/>
              <a:gd name="connsiteX439" fmla="*/ 2050035 w 7467600"/>
              <a:gd name="connsiteY439" fmla="*/ 6813345 h 6858000"/>
              <a:gd name="connsiteX440" fmla="*/ 2063025 w 7467600"/>
              <a:gd name="connsiteY440" fmla="*/ 6858000 h 6858000"/>
              <a:gd name="connsiteX441" fmla="*/ 2021675 w 7467600"/>
              <a:gd name="connsiteY441" fmla="*/ 6858000 h 6858000"/>
              <a:gd name="connsiteX442" fmla="*/ 2019308 w 7467600"/>
              <a:gd name="connsiteY442" fmla="*/ 6847118 h 6858000"/>
              <a:gd name="connsiteX443" fmla="*/ 1938835 w 7467600"/>
              <a:gd name="connsiteY443" fmla="*/ 6551160 h 6858000"/>
              <a:gd name="connsiteX444" fmla="*/ 1953230 w 7467600"/>
              <a:gd name="connsiteY444" fmla="*/ 6759699 h 6858000"/>
              <a:gd name="connsiteX445" fmla="*/ 1956763 w 7467600"/>
              <a:gd name="connsiteY445" fmla="*/ 6778191 h 6858000"/>
              <a:gd name="connsiteX446" fmla="*/ 1967925 w 7467600"/>
              <a:gd name="connsiteY446" fmla="*/ 6858000 h 6858000"/>
              <a:gd name="connsiteX447" fmla="*/ 1936622 w 7467600"/>
              <a:gd name="connsiteY447" fmla="*/ 6858000 h 6858000"/>
              <a:gd name="connsiteX448" fmla="*/ 1926261 w 7467600"/>
              <a:gd name="connsiteY448" fmla="*/ 6784064 h 6858000"/>
              <a:gd name="connsiteX449" fmla="*/ 1922724 w 7467600"/>
              <a:gd name="connsiteY449" fmla="*/ 6765577 h 6858000"/>
              <a:gd name="connsiteX450" fmla="*/ 1904650 w 7467600"/>
              <a:gd name="connsiteY450" fmla="*/ 6639616 h 6858000"/>
              <a:gd name="connsiteX451" fmla="*/ 1885273 w 7467600"/>
              <a:gd name="connsiteY451" fmla="*/ 6858000 h 6858000"/>
              <a:gd name="connsiteX452" fmla="*/ 1854363 w 7467600"/>
              <a:gd name="connsiteY452" fmla="*/ 6858000 h 6858000"/>
              <a:gd name="connsiteX453" fmla="*/ 1880391 w 7467600"/>
              <a:gd name="connsiteY453" fmla="*/ 6603796 h 6858000"/>
              <a:gd name="connsiteX454" fmla="*/ 1818273 w 7467600"/>
              <a:gd name="connsiteY454" fmla="*/ 6715729 h 6858000"/>
              <a:gd name="connsiteX455" fmla="*/ 1794691 w 7467600"/>
              <a:gd name="connsiteY455" fmla="*/ 6843239 h 6858000"/>
              <a:gd name="connsiteX456" fmla="*/ 1794914 w 7467600"/>
              <a:gd name="connsiteY456" fmla="*/ 6858000 h 6858000"/>
              <a:gd name="connsiteX457" fmla="*/ 1746128 w 7467600"/>
              <a:gd name="connsiteY457" fmla="*/ 6858000 h 6858000"/>
              <a:gd name="connsiteX458" fmla="*/ 1753934 w 7467600"/>
              <a:gd name="connsiteY458" fmla="*/ 6724796 h 6858000"/>
              <a:gd name="connsiteX459" fmla="*/ 1792053 w 7467600"/>
              <a:gd name="connsiteY459" fmla="*/ 6572396 h 6858000"/>
              <a:gd name="connsiteX460" fmla="*/ 1862248 w 7467600"/>
              <a:gd name="connsiteY460" fmla="*/ 6266397 h 6858000"/>
              <a:gd name="connsiteX461" fmla="*/ 1862250 w 7467600"/>
              <a:gd name="connsiteY461" fmla="*/ 6033531 h 6858000"/>
              <a:gd name="connsiteX462" fmla="*/ 1211999 w 7467600"/>
              <a:gd name="connsiteY462" fmla="*/ 6683610 h 6858000"/>
              <a:gd name="connsiteX463" fmla="*/ 1213266 w 7467600"/>
              <a:gd name="connsiteY463" fmla="*/ 6691947 h 6858000"/>
              <a:gd name="connsiteX464" fmla="*/ 1203370 w 7467600"/>
              <a:gd name="connsiteY464" fmla="*/ 6850676 h 6858000"/>
              <a:gd name="connsiteX465" fmla="*/ 1203671 w 7467600"/>
              <a:gd name="connsiteY465" fmla="*/ 6858000 h 6858000"/>
              <a:gd name="connsiteX466" fmla="*/ 1143180 w 7467600"/>
              <a:gd name="connsiteY466" fmla="*/ 6858000 h 6858000"/>
              <a:gd name="connsiteX467" fmla="*/ 1142176 w 7467600"/>
              <a:gd name="connsiteY467" fmla="*/ 6766045 h 6858000"/>
              <a:gd name="connsiteX468" fmla="*/ 1067484 w 7467600"/>
              <a:gd name="connsiteY468" fmla="*/ 6858000 h 6858000"/>
              <a:gd name="connsiteX469" fmla="*/ 953928 w 7467600"/>
              <a:gd name="connsiteY469" fmla="*/ 6858000 h 6858000"/>
              <a:gd name="connsiteX470" fmla="*/ 959715 w 7467600"/>
              <a:gd name="connsiteY470" fmla="*/ 6850185 h 6858000"/>
              <a:gd name="connsiteX471" fmla="*/ 1483788 w 7467600"/>
              <a:gd name="connsiteY471" fmla="*/ 6259174 h 6858000"/>
              <a:gd name="connsiteX472" fmla="*/ 1100671 w 7467600"/>
              <a:gd name="connsiteY472" fmla="*/ 6252137 h 6858000"/>
              <a:gd name="connsiteX473" fmla="*/ 1090144 w 7467600"/>
              <a:gd name="connsiteY473" fmla="*/ 6256748 h 6858000"/>
              <a:gd name="connsiteX474" fmla="*/ 1095872 w 7467600"/>
              <a:gd name="connsiteY474" fmla="*/ 6271892 h 6858000"/>
              <a:gd name="connsiteX475" fmla="*/ 262785 w 7467600"/>
              <a:gd name="connsiteY475" fmla="*/ 6845450 h 6858000"/>
              <a:gd name="connsiteX476" fmla="*/ 209968 w 7467600"/>
              <a:gd name="connsiteY476" fmla="*/ 6770713 h 6858000"/>
              <a:gd name="connsiteX477" fmla="*/ 873460 w 7467600"/>
              <a:gd name="connsiteY477" fmla="*/ 6253768 h 6858000"/>
              <a:gd name="connsiteX478" fmla="*/ 192686 w 7467600"/>
              <a:gd name="connsiteY478" fmla="*/ 5849257 h 6858000"/>
              <a:gd name="connsiteX479" fmla="*/ 4696 w 7467600"/>
              <a:gd name="connsiteY479" fmla="*/ 5697668 h 6858000"/>
              <a:gd name="connsiteX480" fmla="*/ 0 w 7467600"/>
              <a:gd name="connsiteY480" fmla="*/ 5689984 h 6858000"/>
              <a:gd name="connsiteX481" fmla="*/ 0 w 7467600"/>
              <a:gd name="connsiteY481" fmla="*/ 5513472 h 6858000"/>
              <a:gd name="connsiteX482" fmla="*/ 174101 w 7467600"/>
              <a:gd name="connsiteY482" fmla="*/ 5620277 h 6858000"/>
              <a:gd name="connsiteX483" fmla="*/ 891800 w 7467600"/>
              <a:gd name="connsiteY483" fmla="*/ 6036935 h 6858000"/>
              <a:gd name="connsiteX484" fmla="*/ 1072219 w 7467600"/>
              <a:gd name="connsiteY484" fmla="*/ 6169443 h 6858000"/>
              <a:gd name="connsiteX485" fmla="*/ 1074117 w 7467600"/>
              <a:gd name="connsiteY485" fmla="*/ 6170301 h 6858000"/>
              <a:gd name="connsiteX486" fmla="*/ 1083114 w 7467600"/>
              <a:gd name="connsiteY486" fmla="*/ 6174131 h 6858000"/>
              <a:gd name="connsiteX487" fmla="*/ 1543010 w 7467600"/>
              <a:gd name="connsiteY487" fmla="*/ 6191140 h 6858000"/>
              <a:gd name="connsiteX488" fmla="*/ 1551080 w 7467600"/>
              <a:gd name="connsiteY488" fmla="*/ 6195006 h 6858000"/>
              <a:gd name="connsiteX489" fmla="*/ 2345443 w 7467600"/>
              <a:gd name="connsiteY489" fmla="*/ 5549882 h 6858000"/>
              <a:gd name="connsiteX490" fmla="*/ 1721499 w 7467600"/>
              <a:gd name="connsiteY490" fmla="*/ 5599969 h 6858000"/>
              <a:gd name="connsiteX491" fmla="*/ 767716 w 7467600"/>
              <a:gd name="connsiteY491" fmla="*/ 5472768 h 6858000"/>
              <a:gd name="connsiteX492" fmla="*/ 722147 w 7467600"/>
              <a:gd name="connsiteY492" fmla="*/ 5393091 h 6858000"/>
              <a:gd name="connsiteX493" fmla="*/ 1485552 w 7467600"/>
              <a:gd name="connsiteY493" fmla="*/ 5313202 h 6858000"/>
              <a:gd name="connsiteX494" fmla="*/ 2143004 w 7467600"/>
              <a:gd name="connsiteY494" fmla="*/ 5402420 h 6858000"/>
              <a:gd name="connsiteX495" fmla="*/ 1933391 w 7467600"/>
              <a:gd name="connsiteY495" fmla="*/ 5156971 h 6858000"/>
              <a:gd name="connsiteX496" fmla="*/ 1827118 w 7467600"/>
              <a:gd name="connsiteY496" fmla="*/ 4968410 h 6858000"/>
              <a:gd name="connsiteX497" fmla="*/ 1837349 w 7467600"/>
              <a:gd name="connsiteY497" fmla="*/ 4956357 h 6858000"/>
              <a:gd name="connsiteX498" fmla="*/ 2162835 w 7467600"/>
              <a:gd name="connsiteY498" fmla="*/ 5187853 h 6858000"/>
              <a:gd name="connsiteX499" fmla="*/ 2257167 w 7467600"/>
              <a:gd name="connsiteY499" fmla="*/ 5462123 h 6858000"/>
              <a:gd name="connsiteX500" fmla="*/ 2261598 w 7467600"/>
              <a:gd name="connsiteY500" fmla="*/ 5467998 h 6858000"/>
              <a:gd name="connsiteX501" fmla="*/ 2437177 w 7467600"/>
              <a:gd name="connsiteY501" fmla="*/ 5479608 h 6858000"/>
              <a:gd name="connsiteX502" fmla="*/ 2445247 w 7467600"/>
              <a:gd name="connsiteY502" fmla="*/ 5483476 h 6858000"/>
              <a:gd name="connsiteX503" fmla="*/ 2743626 w 7467600"/>
              <a:gd name="connsiteY503" fmla="*/ 5304819 h 6858000"/>
              <a:gd name="connsiteX504" fmla="*/ 3048102 w 7467600"/>
              <a:gd name="connsiteY504" fmla="*/ 5150595 h 6858000"/>
              <a:gd name="connsiteX505" fmla="*/ 1799414 w 7467600"/>
              <a:gd name="connsiteY505" fmla="*/ 4694732 h 6858000"/>
              <a:gd name="connsiteX506" fmla="*/ 1771735 w 7467600"/>
              <a:gd name="connsiteY506" fmla="*/ 4619929 h 6858000"/>
              <a:gd name="connsiteX507" fmla="*/ 3104273 w 7467600"/>
              <a:gd name="connsiteY507" fmla="*/ 5076159 h 6858000"/>
              <a:gd name="connsiteX508" fmla="*/ 3113245 w 7467600"/>
              <a:gd name="connsiteY508" fmla="*/ 5090705 h 6858000"/>
              <a:gd name="connsiteX509" fmla="*/ 3126294 w 7467600"/>
              <a:gd name="connsiteY509" fmla="*/ 5114400 h 6858000"/>
              <a:gd name="connsiteX510" fmla="*/ 3937433 w 7467600"/>
              <a:gd name="connsiteY510" fmla="*/ 4830473 h 6858000"/>
              <a:gd name="connsiteX511" fmla="*/ 3590475 w 7467600"/>
              <a:gd name="connsiteY511" fmla="*/ 4597974 h 6858000"/>
              <a:gd name="connsiteX512" fmla="*/ 3100264 w 7467600"/>
              <a:gd name="connsiteY512" fmla="*/ 4579845 h 6858000"/>
              <a:gd name="connsiteX513" fmla="*/ 2183576 w 7467600"/>
              <a:gd name="connsiteY513" fmla="*/ 4227150 h 6858000"/>
              <a:gd name="connsiteX514" fmla="*/ 2151029 w 7467600"/>
              <a:gd name="connsiteY514" fmla="*/ 4146947 h 6858000"/>
              <a:gd name="connsiteX515" fmla="*/ 3563434 w 7467600"/>
              <a:gd name="connsiteY515" fmla="*/ 4469115 h 6858000"/>
              <a:gd name="connsiteX516" fmla="*/ 3177952 w 7467600"/>
              <a:gd name="connsiteY516" fmla="*/ 3657386 h 6858000"/>
              <a:gd name="connsiteX517" fmla="*/ 3189263 w 7467600"/>
              <a:gd name="connsiteY517" fmla="*/ 3625726 h 6858000"/>
              <a:gd name="connsiteX518" fmla="*/ 3560912 w 7467600"/>
              <a:gd name="connsiteY518" fmla="*/ 4079863 h 6858000"/>
              <a:gd name="connsiteX519" fmla="*/ 3626636 w 7467600"/>
              <a:gd name="connsiteY519" fmla="*/ 4512230 h 6858000"/>
              <a:gd name="connsiteX520" fmla="*/ 3653088 w 7467600"/>
              <a:gd name="connsiteY520" fmla="*/ 4521417 h 6858000"/>
              <a:gd name="connsiteX521" fmla="*/ 3988128 w 7467600"/>
              <a:gd name="connsiteY521" fmla="*/ 4817267 h 6858000"/>
              <a:gd name="connsiteX522" fmla="*/ 4830582 w 7467600"/>
              <a:gd name="connsiteY522" fmla="*/ 4676000 h 6858000"/>
              <a:gd name="connsiteX523" fmla="*/ 4830100 w 7467600"/>
              <a:gd name="connsiteY523" fmla="*/ 4675554 h 6858000"/>
              <a:gd name="connsiteX524" fmla="*/ 4036318 w 7467600"/>
              <a:gd name="connsiteY524" fmla="*/ 4147013 h 6858000"/>
              <a:gd name="connsiteX525" fmla="*/ 3432098 w 7467600"/>
              <a:gd name="connsiteY525" fmla="*/ 3537312 h 6858000"/>
              <a:gd name="connsiteX526" fmla="*/ 3446761 w 7467600"/>
              <a:gd name="connsiteY526" fmla="*/ 3461278 h 6858000"/>
              <a:gd name="connsiteX527" fmla="*/ 4419733 w 7467600"/>
              <a:gd name="connsiteY527" fmla="*/ 3963555 h 6858000"/>
              <a:gd name="connsiteX528" fmla="*/ 4781371 w 7467600"/>
              <a:gd name="connsiteY528" fmla="*/ 4458604 h 6858000"/>
              <a:gd name="connsiteX529" fmla="*/ 4780440 w 7467600"/>
              <a:gd name="connsiteY529" fmla="*/ 4470290 h 6858000"/>
              <a:gd name="connsiteX530" fmla="*/ 4898954 w 7467600"/>
              <a:gd name="connsiteY530" fmla="*/ 4662092 h 6858000"/>
              <a:gd name="connsiteX531" fmla="*/ 4900699 w 7467600"/>
              <a:gd name="connsiteY531" fmla="*/ 4670867 h 6858000"/>
              <a:gd name="connsiteX532" fmla="*/ 5714511 w 7467600"/>
              <a:gd name="connsiteY532" fmla="*/ 4663483 h 6858000"/>
              <a:gd name="connsiteX533" fmla="*/ 5464793 w 7467600"/>
              <a:gd name="connsiteY533" fmla="*/ 4393556 h 6858000"/>
              <a:gd name="connsiteX534" fmla="*/ 5461897 w 7467600"/>
              <a:gd name="connsiteY534" fmla="*/ 4390879 h 6858000"/>
              <a:gd name="connsiteX535" fmla="*/ 4294126 w 7467600"/>
              <a:gd name="connsiteY535" fmla="*/ 3303048 h 6858000"/>
              <a:gd name="connsiteX536" fmla="*/ 4305321 w 7467600"/>
              <a:gd name="connsiteY536" fmla="*/ 3256953 h 6858000"/>
              <a:gd name="connsiteX537" fmla="*/ 4949299 w 7467600"/>
              <a:gd name="connsiteY537" fmla="*/ 3766336 h 6858000"/>
              <a:gd name="connsiteX538" fmla="*/ 5291452 w 7467600"/>
              <a:gd name="connsiteY538" fmla="*/ 4076801 h 6858000"/>
              <a:gd name="connsiteX539" fmla="*/ 5434998 w 7467600"/>
              <a:gd name="connsiteY539" fmla="*/ 4254100 h 6858000"/>
              <a:gd name="connsiteX540" fmla="*/ 5351015 w 7467600"/>
              <a:gd name="connsiteY540" fmla="*/ 3760989 h 6858000"/>
              <a:gd name="connsiteX541" fmla="*/ 5413780 w 7467600"/>
              <a:gd name="connsiteY541" fmla="*/ 2966265 h 6858000"/>
              <a:gd name="connsiteX542" fmla="*/ 5425627 w 7467600"/>
              <a:gd name="connsiteY542" fmla="*/ 2954192 h 6858000"/>
              <a:gd name="connsiteX543" fmla="*/ 6604735 w 7467600"/>
              <a:gd name="connsiteY543" fmla="*/ 2041381 h 6858000"/>
              <a:gd name="connsiteX544" fmla="*/ 7204487 w 7467600"/>
              <a:gd name="connsiteY544" fmla="*/ 2742112 h 6858000"/>
              <a:gd name="connsiteX545" fmla="*/ 7131592 w 7467600"/>
              <a:gd name="connsiteY545" fmla="*/ 2672096 h 6858000"/>
              <a:gd name="connsiteX546" fmla="*/ 6996344 w 7467600"/>
              <a:gd name="connsiteY546" fmla="*/ 2518310 h 6858000"/>
              <a:gd name="connsiteX547" fmla="*/ 6735495 w 7467600"/>
              <a:gd name="connsiteY547" fmla="*/ 2196890 h 6858000"/>
              <a:gd name="connsiteX548" fmla="*/ 6721901 w 7467600"/>
              <a:gd name="connsiteY548" fmla="*/ 2179274 h 6858000"/>
              <a:gd name="connsiteX549" fmla="*/ 6604735 w 7467600"/>
              <a:gd name="connsiteY549" fmla="*/ 2041381 h 6858000"/>
              <a:gd name="connsiteX550" fmla="*/ 6591670 w 7467600"/>
              <a:gd name="connsiteY550" fmla="*/ 1988277 h 6858000"/>
              <a:gd name="connsiteX551" fmla="*/ 6747349 w 7467600"/>
              <a:gd name="connsiteY551" fmla="*/ 2160069 h 6858000"/>
              <a:gd name="connsiteX552" fmla="*/ 6760943 w 7467600"/>
              <a:gd name="connsiteY552" fmla="*/ 2177686 h 6858000"/>
              <a:gd name="connsiteX553" fmla="*/ 7021065 w 7467600"/>
              <a:gd name="connsiteY553" fmla="*/ 2498102 h 6858000"/>
              <a:gd name="connsiteX554" fmla="*/ 7155223 w 7467600"/>
              <a:gd name="connsiteY554" fmla="*/ 2650386 h 6858000"/>
              <a:gd name="connsiteX555" fmla="*/ 7203167 w 7467600"/>
              <a:gd name="connsiteY555" fmla="*/ 2697288 h 6858000"/>
              <a:gd name="connsiteX556" fmla="*/ 6937703 w 7467600"/>
              <a:gd name="connsiteY556" fmla="*/ 2321981 h 6858000"/>
              <a:gd name="connsiteX557" fmla="*/ 6591670 w 7467600"/>
              <a:gd name="connsiteY557" fmla="*/ 1988277 h 6858000"/>
              <a:gd name="connsiteX558" fmla="*/ 5798671 w 7467600"/>
              <a:gd name="connsiteY558" fmla="*/ 1981601 h 6858000"/>
              <a:gd name="connsiteX559" fmla="*/ 5754709 w 7467600"/>
              <a:gd name="connsiteY559" fmla="*/ 2071454 h 6858000"/>
              <a:gd name="connsiteX560" fmla="*/ 5763044 w 7467600"/>
              <a:gd name="connsiteY560" fmla="*/ 2842206 h 6858000"/>
              <a:gd name="connsiteX561" fmla="*/ 5764974 w 7467600"/>
              <a:gd name="connsiteY561" fmla="*/ 2799609 h 6858000"/>
              <a:gd name="connsiteX562" fmla="*/ 5767665 w 7467600"/>
              <a:gd name="connsiteY562" fmla="*/ 2666409 h 6858000"/>
              <a:gd name="connsiteX563" fmla="*/ 5763055 w 7467600"/>
              <a:gd name="connsiteY563" fmla="*/ 2579705 h 6858000"/>
              <a:gd name="connsiteX564" fmla="*/ 5758079 w 7467600"/>
              <a:gd name="connsiteY564" fmla="*/ 2492508 h 6858000"/>
              <a:gd name="connsiteX565" fmla="*/ 5779325 w 7467600"/>
              <a:gd name="connsiteY565" fmla="*/ 2197069 h 6858000"/>
              <a:gd name="connsiteX566" fmla="*/ 5798671 w 7467600"/>
              <a:gd name="connsiteY566" fmla="*/ 1981601 h 6858000"/>
              <a:gd name="connsiteX567" fmla="*/ 5829202 w 7467600"/>
              <a:gd name="connsiteY567" fmla="*/ 1971679 h 6858000"/>
              <a:gd name="connsiteX568" fmla="*/ 5809558 w 7467600"/>
              <a:gd name="connsiteY568" fmla="*/ 2198043 h 6858000"/>
              <a:gd name="connsiteX569" fmla="*/ 5788653 w 7467600"/>
              <a:gd name="connsiteY569" fmla="*/ 2489430 h 6858000"/>
              <a:gd name="connsiteX570" fmla="*/ 5793439 w 7467600"/>
              <a:gd name="connsiteY570" fmla="*/ 2575235 h 6858000"/>
              <a:gd name="connsiteX571" fmla="*/ 5796837 w 7467600"/>
              <a:gd name="connsiteY571" fmla="*/ 2637633 h 6858000"/>
              <a:gd name="connsiteX572" fmla="*/ 5818614 w 7467600"/>
              <a:gd name="connsiteY572" fmla="*/ 2473055 h 6858000"/>
              <a:gd name="connsiteX573" fmla="*/ 5829202 w 7467600"/>
              <a:gd name="connsiteY573" fmla="*/ 1971679 h 6858000"/>
              <a:gd name="connsiteX574" fmla="*/ 5911389 w 7467600"/>
              <a:gd name="connsiteY574" fmla="*/ 1898371 h 6858000"/>
              <a:gd name="connsiteX575" fmla="*/ 6237627 w 7467600"/>
              <a:gd name="connsiteY575" fmla="*/ 2231921 h 6858000"/>
              <a:gd name="connsiteX576" fmla="*/ 5911389 w 7467600"/>
              <a:gd name="connsiteY576" fmla="*/ 1898371 h 6858000"/>
              <a:gd name="connsiteX577" fmla="*/ 6944437 w 7467600"/>
              <a:gd name="connsiteY577" fmla="*/ 1575402 h 6858000"/>
              <a:gd name="connsiteX578" fmla="*/ 6304730 w 7467600"/>
              <a:gd name="connsiteY578" fmla="*/ 1766654 h 6858000"/>
              <a:gd name="connsiteX579" fmla="*/ 6944437 w 7467600"/>
              <a:gd name="connsiteY579" fmla="*/ 1575402 h 6858000"/>
              <a:gd name="connsiteX580" fmla="*/ 7019523 w 7467600"/>
              <a:gd name="connsiteY580" fmla="*/ 1519450 h 6858000"/>
              <a:gd name="connsiteX581" fmla="*/ 6298091 w 7467600"/>
              <a:gd name="connsiteY581" fmla="*/ 1737122 h 6858000"/>
              <a:gd name="connsiteX582" fmla="*/ 7019523 w 7467600"/>
              <a:gd name="connsiteY582" fmla="*/ 1519450 h 6858000"/>
              <a:gd name="connsiteX583" fmla="*/ 2399523 w 7467600"/>
              <a:gd name="connsiteY583" fmla="*/ 1428234 h 6858000"/>
              <a:gd name="connsiteX584" fmla="*/ 2224982 w 7467600"/>
              <a:gd name="connsiteY584" fmla="*/ 1826201 h 6858000"/>
              <a:gd name="connsiteX585" fmla="*/ 2096099 w 7467600"/>
              <a:gd name="connsiteY585" fmla="*/ 2345900 h 6858000"/>
              <a:gd name="connsiteX586" fmla="*/ 2283317 w 7467600"/>
              <a:gd name="connsiteY586" fmla="*/ 1796925 h 6858000"/>
              <a:gd name="connsiteX587" fmla="*/ 2399523 w 7467600"/>
              <a:gd name="connsiteY587" fmla="*/ 1428234 h 6858000"/>
              <a:gd name="connsiteX588" fmla="*/ 2448558 w 7467600"/>
              <a:gd name="connsiteY588" fmla="*/ 1373435 h 6858000"/>
              <a:gd name="connsiteX589" fmla="*/ 2312521 w 7467600"/>
              <a:gd name="connsiteY589" fmla="*/ 1806140 h 6858000"/>
              <a:gd name="connsiteX590" fmla="*/ 2127533 w 7467600"/>
              <a:gd name="connsiteY590" fmla="*/ 2348380 h 6858000"/>
              <a:gd name="connsiteX591" fmla="*/ 2358080 w 7467600"/>
              <a:gd name="connsiteY591" fmla="*/ 1866134 h 6858000"/>
              <a:gd name="connsiteX592" fmla="*/ 2407436 w 7467600"/>
              <a:gd name="connsiteY592" fmla="*/ 1651070 h 6858000"/>
              <a:gd name="connsiteX593" fmla="*/ 2448558 w 7467600"/>
              <a:gd name="connsiteY593" fmla="*/ 1373435 h 6858000"/>
              <a:gd name="connsiteX594" fmla="*/ 278707 w 7467600"/>
              <a:gd name="connsiteY594" fmla="*/ 1352270 h 6858000"/>
              <a:gd name="connsiteX595" fmla="*/ 321570 w 7467600"/>
              <a:gd name="connsiteY595" fmla="*/ 1861610 h 6858000"/>
              <a:gd name="connsiteX596" fmla="*/ 294281 w 7467600"/>
              <a:gd name="connsiteY596" fmla="*/ 1440658 h 6858000"/>
              <a:gd name="connsiteX597" fmla="*/ 278707 w 7467600"/>
              <a:gd name="connsiteY597" fmla="*/ 1352270 h 6858000"/>
              <a:gd name="connsiteX598" fmla="*/ 1423821 w 7467600"/>
              <a:gd name="connsiteY598" fmla="*/ 1351958 h 6858000"/>
              <a:gd name="connsiteX599" fmla="*/ 1638521 w 7467600"/>
              <a:gd name="connsiteY599" fmla="*/ 1908470 h 6858000"/>
              <a:gd name="connsiteX600" fmla="*/ 1754199 w 7467600"/>
              <a:gd name="connsiteY600" fmla="*/ 2149284 h 6858000"/>
              <a:gd name="connsiteX601" fmla="*/ 1908359 w 7467600"/>
              <a:gd name="connsiteY601" fmla="*/ 2364988 h 6858000"/>
              <a:gd name="connsiteX602" fmla="*/ 1647661 w 7467600"/>
              <a:gd name="connsiteY602" fmla="*/ 1825945 h 6858000"/>
              <a:gd name="connsiteX603" fmla="*/ 1423821 w 7467600"/>
              <a:gd name="connsiteY603" fmla="*/ 1351958 h 6858000"/>
              <a:gd name="connsiteX604" fmla="*/ 1431890 w 7467600"/>
              <a:gd name="connsiteY604" fmla="*/ 1306475 h 6858000"/>
              <a:gd name="connsiteX605" fmla="*/ 1507597 w 7467600"/>
              <a:gd name="connsiteY605" fmla="*/ 1446132 h 6858000"/>
              <a:gd name="connsiteX606" fmla="*/ 1674586 w 7467600"/>
              <a:gd name="connsiteY606" fmla="*/ 1813832 h 6858000"/>
              <a:gd name="connsiteX607" fmla="*/ 1815950 w 7467600"/>
              <a:gd name="connsiteY607" fmla="*/ 2128564 h 6858000"/>
              <a:gd name="connsiteX608" fmla="*/ 1984242 w 7467600"/>
              <a:gd name="connsiteY608" fmla="*/ 2430829 h 6858000"/>
              <a:gd name="connsiteX609" fmla="*/ 2014023 w 7467600"/>
              <a:gd name="connsiteY609" fmla="*/ 2450995 h 6858000"/>
              <a:gd name="connsiteX610" fmla="*/ 1747337 w 7467600"/>
              <a:gd name="connsiteY610" fmla="*/ 1855264 h 6858000"/>
              <a:gd name="connsiteX611" fmla="*/ 1533749 w 7467600"/>
              <a:gd name="connsiteY611" fmla="*/ 1478656 h 6858000"/>
              <a:gd name="connsiteX612" fmla="*/ 1431890 w 7467600"/>
              <a:gd name="connsiteY612" fmla="*/ 1306475 h 6858000"/>
              <a:gd name="connsiteX613" fmla="*/ 5052692 w 7467600"/>
              <a:gd name="connsiteY613" fmla="*/ 1292994 h 6858000"/>
              <a:gd name="connsiteX614" fmla="*/ 5200661 w 7467600"/>
              <a:gd name="connsiteY614" fmla="*/ 1635186 h 6858000"/>
              <a:gd name="connsiteX615" fmla="*/ 5297138 w 7467600"/>
              <a:gd name="connsiteY615" fmla="*/ 1906351 h 6858000"/>
              <a:gd name="connsiteX616" fmla="*/ 5052692 w 7467600"/>
              <a:gd name="connsiteY616" fmla="*/ 1292994 h 6858000"/>
              <a:gd name="connsiteX617" fmla="*/ 5009948 w 7467600"/>
              <a:gd name="connsiteY617" fmla="*/ 1273619 h 6858000"/>
              <a:gd name="connsiteX618" fmla="*/ 5121777 w 7467600"/>
              <a:gd name="connsiteY618" fmla="*/ 1654213 h 6858000"/>
              <a:gd name="connsiteX619" fmla="*/ 5293545 w 7467600"/>
              <a:gd name="connsiteY619" fmla="*/ 2072247 h 6858000"/>
              <a:gd name="connsiteX620" fmla="*/ 5294042 w 7467600"/>
              <a:gd name="connsiteY620" fmla="*/ 2065019 h 6858000"/>
              <a:gd name="connsiteX621" fmla="*/ 5171936 w 7467600"/>
              <a:gd name="connsiteY621" fmla="*/ 1647613 h 6858000"/>
              <a:gd name="connsiteX622" fmla="*/ 5009948 w 7467600"/>
              <a:gd name="connsiteY622" fmla="*/ 1273619 h 6858000"/>
              <a:gd name="connsiteX623" fmla="*/ 655236 w 7467600"/>
              <a:gd name="connsiteY623" fmla="*/ 1268632 h 6858000"/>
              <a:gd name="connsiteX624" fmla="*/ 839521 w 7467600"/>
              <a:gd name="connsiteY624" fmla="*/ 1685315 h 6858000"/>
              <a:gd name="connsiteX625" fmla="*/ 1109416 w 7467600"/>
              <a:gd name="connsiteY625" fmla="*/ 2061663 h 6858000"/>
              <a:gd name="connsiteX626" fmla="*/ 1298300 w 7467600"/>
              <a:gd name="connsiteY626" fmla="*/ 2247742 h 6858000"/>
              <a:gd name="connsiteX627" fmla="*/ 1125871 w 7467600"/>
              <a:gd name="connsiteY627" fmla="*/ 1989513 h 6858000"/>
              <a:gd name="connsiteX628" fmla="*/ 981574 w 7467600"/>
              <a:gd name="connsiteY628" fmla="*/ 1783157 h 6858000"/>
              <a:gd name="connsiteX629" fmla="*/ 922198 w 7467600"/>
              <a:gd name="connsiteY629" fmla="*/ 1677437 h 6858000"/>
              <a:gd name="connsiteX630" fmla="*/ 869293 w 7467600"/>
              <a:gd name="connsiteY630" fmla="*/ 1583214 h 6858000"/>
              <a:gd name="connsiteX631" fmla="*/ 751431 w 7467600"/>
              <a:gd name="connsiteY631" fmla="*/ 1405731 h 6858000"/>
              <a:gd name="connsiteX632" fmla="*/ 655236 w 7467600"/>
              <a:gd name="connsiteY632" fmla="*/ 1268632 h 6858000"/>
              <a:gd name="connsiteX633" fmla="*/ 6516292 w 7467600"/>
              <a:gd name="connsiteY633" fmla="*/ 1263064 h 6858000"/>
              <a:gd name="connsiteX634" fmla="*/ 5736320 w 7467600"/>
              <a:gd name="connsiteY634" fmla="*/ 1501803 h 6858000"/>
              <a:gd name="connsiteX635" fmla="*/ 6516292 w 7467600"/>
              <a:gd name="connsiteY635" fmla="*/ 1263064 h 6858000"/>
              <a:gd name="connsiteX636" fmla="*/ 291466 w 7467600"/>
              <a:gd name="connsiteY636" fmla="*/ 1250369 h 6858000"/>
              <a:gd name="connsiteX637" fmla="*/ 323180 w 7467600"/>
              <a:gd name="connsiteY637" fmla="*/ 1435283 h 6858000"/>
              <a:gd name="connsiteX638" fmla="*/ 349381 w 7467600"/>
              <a:gd name="connsiteY638" fmla="*/ 1875041 h 6858000"/>
              <a:gd name="connsiteX639" fmla="*/ 374363 w 7467600"/>
              <a:gd name="connsiteY639" fmla="*/ 1506494 h 6858000"/>
              <a:gd name="connsiteX640" fmla="*/ 302168 w 7467600"/>
              <a:gd name="connsiteY640" fmla="*/ 1274495 h 6858000"/>
              <a:gd name="connsiteX641" fmla="*/ 291466 w 7467600"/>
              <a:gd name="connsiteY641" fmla="*/ 1250369 h 6858000"/>
              <a:gd name="connsiteX642" fmla="*/ 678222 w 7467600"/>
              <a:gd name="connsiteY642" fmla="*/ 1248670 h 6858000"/>
              <a:gd name="connsiteX643" fmla="*/ 775536 w 7467600"/>
              <a:gd name="connsiteY643" fmla="*/ 1388015 h 6858000"/>
              <a:gd name="connsiteX644" fmla="*/ 894529 w 7467600"/>
              <a:gd name="connsiteY644" fmla="*/ 1567739 h 6858000"/>
              <a:gd name="connsiteX645" fmla="*/ 948000 w 7467600"/>
              <a:gd name="connsiteY645" fmla="*/ 1663088 h 6858000"/>
              <a:gd name="connsiteX646" fmla="*/ 1006812 w 7467600"/>
              <a:gd name="connsiteY646" fmla="*/ 1767683 h 6858000"/>
              <a:gd name="connsiteX647" fmla="*/ 1149133 w 7467600"/>
              <a:gd name="connsiteY647" fmla="*/ 1971513 h 6858000"/>
              <a:gd name="connsiteX648" fmla="*/ 1333952 w 7467600"/>
              <a:gd name="connsiteY648" fmla="*/ 2251620 h 6858000"/>
              <a:gd name="connsiteX649" fmla="*/ 1337329 w 7467600"/>
              <a:gd name="connsiteY649" fmla="*/ 2258350 h 6858000"/>
              <a:gd name="connsiteX650" fmla="*/ 1014726 w 7467600"/>
              <a:gd name="connsiteY650" fmla="*/ 1615556 h 6858000"/>
              <a:gd name="connsiteX651" fmla="*/ 678222 w 7467600"/>
              <a:gd name="connsiteY651" fmla="*/ 1248670 h 6858000"/>
              <a:gd name="connsiteX652" fmla="*/ 6691602 w 7467600"/>
              <a:gd name="connsiteY652" fmla="*/ 1140573 h 6858000"/>
              <a:gd name="connsiteX653" fmla="*/ 6571100 w 7467600"/>
              <a:gd name="connsiteY653" fmla="*/ 1183662 h 6858000"/>
              <a:gd name="connsiteX654" fmla="*/ 6241687 w 7467600"/>
              <a:gd name="connsiteY654" fmla="*/ 1257600 h 6858000"/>
              <a:gd name="connsiteX655" fmla="*/ 5693009 w 7467600"/>
              <a:gd name="connsiteY655" fmla="*/ 1478256 h 6858000"/>
              <a:gd name="connsiteX656" fmla="*/ 6548420 w 7467600"/>
              <a:gd name="connsiteY656" fmla="*/ 1214599 h 6858000"/>
              <a:gd name="connsiteX657" fmla="*/ 6605473 w 7467600"/>
              <a:gd name="connsiteY657" fmla="*/ 1184686 h 6858000"/>
              <a:gd name="connsiteX658" fmla="*/ 6691602 w 7467600"/>
              <a:gd name="connsiteY658" fmla="*/ 1140573 h 6858000"/>
              <a:gd name="connsiteX659" fmla="*/ 4002475 w 7467600"/>
              <a:gd name="connsiteY659" fmla="*/ 1037802 h 6858000"/>
              <a:gd name="connsiteX660" fmla="*/ 4000324 w 7467600"/>
              <a:gd name="connsiteY660" fmla="*/ 1039362 h 6858000"/>
              <a:gd name="connsiteX661" fmla="*/ 4002862 w 7467600"/>
              <a:gd name="connsiteY661" fmla="*/ 1042866 h 6858000"/>
              <a:gd name="connsiteX662" fmla="*/ 4002475 w 7467600"/>
              <a:gd name="connsiteY662" fmla="*/ 1037802 h 6858000"/>
              <a:gd name="connsiteX663" fmla="*/ 506322 w 7467600"/>
              <a:gd name="connsiteY663" fmla="*/ 1020997 h 6858000"/>
              <a:gd name="connsiteX664" fmla="*/ 533068 w 7467600"/>
              <a:gd name="connsiteY664" fmla="*/ 1029409 h 6858000"/>
              <a:gd name="connsiteX665" fmla="*/ 1232525 w 7467600"/>
              <a:gd name="connsiteY665" fmla="*/ 1804675 h 6858000"/>
              <a:gd name="connsiteX666" fmla="*/ 1388858 w 7467600"/>
              <a:gd name="connsiteY666" fmla="*/ 2368011 h 6858000"/>
              <a:gd name="connsiteX667" fmla="*/ 1384098 w 7467600"/>
              <a:gd name="connsiteY667" fmla="*/ 2378125 h 6858000"/>
              <a:gd name="connsiteX668" fmla="*/ 1425393 w 7467600"/>
              <a:gd name="connsiteY668" fmla="*/ 2589124 h 6858000"/>
              <a:gd name="connsiteX669" fmla="*/ 1424001 w 7467600"/>
              <a:gd name="connsiteY669" fmla="*/ 2597541 h 6858000"/>
              <a:gd name="connsiteX670" fmla="*/ 2152729 w 7467600"/>
              <a:gd name="connsiteY670" fmla="*/ 2864487 h 6858000"/>
              <a:gd name="connsiteX671" fmla="*/ 2020609 w 7467600"/>
              <a:gd name="connsiteY671" fmla="*/ 2539671 h 6858000"/>
              <a:gd name="connsiteX672" fmla="*/ 2018920 w 7467600"/>
              <a:gd name="connsiteY672" fmla="*/ 2536309 h 6858000"/>
              <a:gd name="connsiteX673" fmla="*/ 1342441 w 7467600"/>
              <a:gd name="connsiteY673" fmla="*/ 1173017 h 6858000"/>
              <a:gd name="connsiteX674" fmla="*/ 1367925 w 7467600"/>
              <a:gd name="connsiteY674" fmla="*/ 1135648 h 6858000"/>
              <a:gd name="connsiteX675" fmla="*/ 1771401 w 7467600"/>
              <a:gd name="connsiteY675" fmla="*/ 1806673 h 6858000"/>
              <a:gd name="connsiteX676" fmla="*/ 1972385 w 7467600"/>
              <a:gd name="connsiteY676" fmla="*/ 2198735 h 6858000"/>
              <a:gd name="connsiteX677" fmla="*/ 2040892 w 7467600"/>
              <a:gd name="connsiteY677" fmla="*/ 2405205 h 6858000"/>
              <a:gd name="connsiteX678" fmla="*/ 2131689 w 7467600"/>
              <a:gd name="connsiteY678" fmla="*/ 1936926 h 6858000"/>
              <a:gd name="connsiteX679" fmla="*/ 2454820 w 7467600"/>
              <a:gd name="connsiteY679" fmla="*/ 1248808 h 6858000"/>
              <a:gd name="connsiteX680" fmla="*/ 2492512 w 7467600"/>
              <a:gd name="connsiteY680" fmla="*/ 1302920 h 6858000"/>
              <a:gd name="connsiteX681" fmla="*/ 2081216 w 7467600"/>
              <a:gd name="connsiteY681" fmla="*/ 2527513 h 6858000"/>
              <a:gd name="connsiteX682" fmla="*/ 2081211 w 7467600"/>
              <a:gd name="connsiteY682" fmla="*/ 2528916 h 6858000"/>
              <a:gd name="connsiteX683" fmla="*/ 2199067 w 7467600"/>
              <a:gd name="connsiteY683" fmla="*/ 2884061 h 6858000"/>
              <a:gd name="connsiteX684" fmla="*/ 3192586 w 7467600"/>
              <a:gd name="connsiteY684" fmla="*/ 3411496 h 6858000"/>
              <a:gd name="connsiteX685" fmla="*/ 3182620 w 7467600"/>
              <a:gd name="connsiteY685" fmla="*/ 3483279 h 6858000"/>
              <a:gd name="connsiteX686" fmla="*/ 2435119 w 7467600"/>
              <a:gd name="connsiteY686" fmla="*/ 3080173 h 6858000"/>
              <a:gd name="connsiteX687" fmla="*/ 2410152 w 7467600"/>
              <a:gd name="connsiteY687" fmla="*/ 3063751 h 6858000"/>
              <a:gd name="connsiteX688" fmla="*/ 2408099 w 7467600"/>
              <a:gd name="connsiteY688" fmla="*/ 3064403 h 6858000"/>
              <a:gd name="connsiteX689" fmla="*/ 2407218 w 7467600"/>
              <a:gd name="connsiteY689" fmla="*/ 3070324 h 6858000"/>
              <a:gd name="connsiteX690" fmla="*/ 2380138 w 7467600"/>
              <a:gd name="connsiteY690" fmla="*/ 3099341 h 6858000"/>
              <a:gd name="connsiteX691" fmla="*/ 1765923 w 7467600"/>
              <a:gd name="connsiteY691" fmla="*/ 3581043 h 6858000"/>
              <a:gd name="connsiteX692" fmla="*/ 1702258 w 7467600"/>
              <a:gd name="connsiteY692" fmla="*/ 3612286 h 6858000"/>
              <a:gd name="connsiteX693" fmla="*/ 1538370 w 7467600"/>
              <a:gd name="connsiteY693" fmla="*/ 3811804 h 6858000"/>
              <a:gd name="connsiteX694" fmla="*/ 542867 w 7467600"/>
              <a:gd name="connsiteY694" fmla="*/ 4944092 h 6858000"/>
              <a:gd name="connsiteX695" fmla="*/ 515800 w 7467600"/>
              <a:gd name="connsiteY695" fmla="*/ 4862180 h 6858000"/>
              <a:gd name="connsiteX696" fmla="*/ 909145 w 7467600"/>
              <a:gd name="connsiteY696" fmla="*/ 4199225 h 6858000"/>
              <a:gd name="connsiteX697" fmla="*/ 1214067 w 7467600"/>
              <a:gd name="connsiteY697" fmla="*/ 3908561 h 6858000"/>
              <a:gd name="connsiteX698" fmla="*/ 640967 w 7467600"/>
              <a:gd name="connsiteY698" fmla="*/ 4105601 h 6858000"/>
              <a:gd name="connsiteX699" fmla="*/ 112563 w 7467600"/>
              <a:gd name="connsiteY699" fmla="*/ 4396952 h 6858000"/>
              <a:gd name="connsiteX700" fmla="*/ 0 w 7467600"/>
              <a:gd name="connsiteY700" fmla="*/ 4466006 h 6858000"/>
              <a:gd name="connsiteX701" fmla="*/ 0 w 7467600"/>
              <a:gd name="connsiteY701" fmla="*/ 4233763 h 6858000"/>
              <a:gd name="connsiteX702" fmla="*/ 36881 w 7467600"/>
              <a:gd name="connsiteY702" fmla="*/ 4200118 h 6858000"/>
              <a:gd name="connsiteX703" fmla="*/ 910534 w 7467600"/>
              <a:gd name="connsiteY703" fmla="*/ 3629753 h 6858000"/>
              <a:gd name="connsiteX704" fmla="*/ 1578717 w 7467600"/>
              <a:gd name="connsiteY704" fmla="*/ 3575982 h 6858000"/>
              <a:gd name="connsiteX705" fmla="*/ 2338780 w 7467600"/>
              <a:gd name="connsiteY705" fmla="*/ 3033725 h 6858000"/>
              <a:gd name="connsiteX706" fmla="*/ 1807991 w 7467600"/>
              <a:gd name="connsiteY706" fmla="*/ 2807184 h 6858000"/>
              <a:gd name="connsiteX707" fmla="*/ 1416358 w 7467600"/>
              <a:gd name="connsiteY707" fmla="*/ 3112571 h 6858000"/>
              <a:gd name="connsiteX708" fmla="*/ 939066 w 7467600"/>
              <a:gd name="connsiteY708" fmla="*/ 3378798 h 6858000"/>
              <a:gd name="connsiteX709" fmla="*/ 115099 w 7467600"/>
              <a:gd name="connsiteY709" fmla="*/ 3607650 h 6858000"/>
              <a:gd name="connsiteX710" fmla="*/ 97284 w 7467600"/>
              <a:gd name="connsiteY710" fmla="*/ 3520393 h 6858000"/>
              <a:gd name="connsiteX711" fmla="*/ 922050 w 7467600"/>
              <a:gd name="connsiteY711" fmla="*/ 3074867 h 6858000"/>
              <a:gd name="connsiteX712" fmla="*/ 1405265 w 7467600"/>
              <a:gd name="connsiteY712" fmla="*/ 3016319 h 6858000"/>
              <a:gd name="connsiteX713" fmla="*/ 1407512 w 7467600"/>
              <a:gd name="connsiteY713" fmla="*/ 3018001 h 6858000"/>
              <a:gd name="connsiteX714" fmla="*/ 1726266 w 7467600"/>
              <a:gd name="connsiteY714" fmla="*/ 2777274 h 6858000"/>
              <a:gd name="connsiteX715" fmla="*/ 625390 w 7467600"/>
              <a:gd name="connsiteY715" fmla="*/ 2514541 h 6858000"/>
              <a:gd name="connsiteX716" fmla="*/ 619799 w 7467600"/>
              <a:gd name="connsiteY716" fmla="*/ 2527180 h 6858000"/>
              <a:gd name="connsiteX717" fmla="*/ 310030 w 7467600"/>
              <a:gd name="connsiteY717" fmla="*/ 2771818 h 6858000"/>
              <a:gd name="connsiteX718" fmla="*/ 173877 w 7467600"/>
              <a:gd name="connsiteY718" fmla="*/ 2937056 h 6858000"/>
              <a:gd name="connsiteX719" fmla="*/ 77889 w 7467600"/>
              <a:gd name="connsiteY719" fmla="*/ 3138440 h 6858000"/>
              <a:gd name="connsiteX720" fmla="*/ 0 w 7467600"/>
              <a:gd name="connsiteY720" fmla="*/ 3271395 h 6858000"/>
              <a:gd name="connsiteX721" fmla="*/ 0 w 7467600"/>
              <a:gd name="connsiteY721" fmla="*/ 3153002 h 6858000"/>
              <a:gd name="connsiteX722" fmla="*/ 2386 w 7467600"/>
              <a:gd name="connsiteY722" fmla="*/ 3149203 h 6858000"/>
              <a:gd name="connsiteX723" fmla="*/ 89753 w 7467600"/>
              <a:gd name="connsiteY723" fmla="*/ 2987702 h 6858000"/>
              <a:gd name="connsiteX724" fmla="*/ 76869 w 7467600"/>
              <a:gd name="connsiteY724" fmla="*/ 3005404 h 6858000"/>
              <a:gd name="connsiteX725" fmla="*/ 32049 w 7467600"/>
              <a:gd name="connsiteY725" fmla="*/ 3065814 h 6858000"/>
              <a:gd name="connsiteX726" fmla="*/ 0 w 7467600"/>
              <a:gd name="connsiteY726" fmla="*/ 3108744 h 6858000"/>
              <a:gd name="connsiteX727" fmla="*/ 0 w 7467600"/>
              <a:gd name="connsiteY727" fmla="*/ 3058059 h 6858000"/>
              <a:gd name="connsiteX728" fmla="*/ 7610 w 7467600"/>
              <a:gd name="connsiteY728" fmla="*/ 3047889 h 6858000"/>
              <a:gd name="connsiteX729" fmla="*/ 52419 w 7467600"/>
              <a:gd name="connsiteY729" fmla="*/ 2987479 h 6858000"/>
              <a:gd name="connsiteX730" fmla="*/ 59142 w 7467600"/>
              <a:gd name="connsiteY730" fmla="*/ 2978488 h 6858000"/>
              <a:gd name="connsiteX731" fmla="*/ 0 w 7467600"/>
              <a:gd name="connsiteY731" fmla="*/ 3015334 h 6858000"/>
              <a:gd name="connsiteX732" fmla="*/ 0 w 7467600"/>
              <a:gd name="connsiteY732" fmla="*/ 2914286 h 6858000"/>
              <a:gd name="connsiteX733" fmla="*/ 36383 w 7467600"/>
              <a:gd name="connsiteY733" fmla="*/ 2901128 h 6858000"/>
              <a:gd name="connsiteX734" fmla="*/ 156329 w 7467600"/>
              <a:gd name="connsiteY734" fmla="*/ 2840533 h 6858000"/>
              <a:gd name="connsiteX735" fmla="*/ 358355 w 7467600"/>
              <a:gd name="connsiteY735" fmla="*/ 2620471 h 6858000"/>
              <a:gd name="connsiteX736" fmla="*/ 510577 w 7467600"/>
              <a:gd name="connsiteY736" fmla="*/ 2501244 h 6858000"/>
              <a:gd name="connsiteX737" fmla="*/ 211967 w 7467600"/>
              <a:gd name="connsiteY737" fmla="*/ 2479171 h 6858000"/>
              <a:gd name="connsiteX738" fmla="*/ 0 w 7467600"/>
              <a:gd name="connsiteY738" fmla="*/ 2476398 h 6858000"/>
              <a:gd name="connsiteX739" fmla="*/ 0 w 7467600"/>
              <a:gd name="connsiteY739" fmla="*/ 2389189 h 6858000"/>
              <a:gd name="connsiteX740" fmla="*/ 103062 w 7467600"/>
              <a:gd name="connsiteY740" fmla="*/ 2389518 h 6858000"/>
              <a:gd name="connsiteX741" fmla="*/ 510734 w 7467600"/>
              <a:gd name="connsiteY741" fmla="*/ 2416201 h 6858000"/>
              <a:gd name="connsiteX742" fmla="*/ 279257 w 7467600"/>
              <a:gd name="connsiteY742" fmla="*/ 2092102 h 6858000"/>
              <a:gd name="connsiteX743" fmla="*/ 65265 w 7467600"/>
              <a:gd name="connsiteY743" fmla="*/ 2006049 h 6858000"/>
              <a:gd name="connsiteX744" fmla="*/ 0 w 7467600"/>
              <a:gd name="connsiteY744" fmla="*/ 1982532 h 6858000"/>
              <a:gd name="connsiteX745" fmla="*/ 0 w 7467600"/>
              <a:gd name="connsiteY745" fmla="*/ 1912789 h 6858000"/>
              <a:gd name="connsiteX746" fmla="*/ 97460 w 7467600"/>
              <a:gd name="connsiteY746" fmla="*/ 1953725 h 6858000"/>
              <a:gd name="connsiteX747" fmla="*/ 221272 w 7467600"/>
              <a:gd name="connsiteY747" fmla="*/ 1980766 h 6858000"/>
              <a:gd name="connsiteX748" fmla="*/ 116765 w 7467600"/>
              <a:gd name="connsiteY748" fmla="*/ 1911033 h 6858000"/>
              <a:gd name="connsiteX749" fmla="*/ 16405 w 7467600"/>
              <a:gd name="connsiteY749" fmla="*/ 1803412 h 6858000"/>
              <a:gd name="connsiteX750" fmla="*/ 0 w 7467600"/>
              <a:gd name="connsiteY750" fmla="*/ 1784777 h 6858000"/>
              <a:gd name="connsiteX751" fmla="*/ 0 w 7467600"/>
              <a:gd name="connsiteY751" fmla="*/ 1740082 h 6858000"/>
              <a:gd name="connsiteX752" fmla="*/ 39394 w 7467600"/>
              <a:gd name="connsiteY752" fmla="*/ 1784856 h 6858000"/>
              <a:gd name="connsiteX753" fmla="*/ 135813 w 7467600"/>
              <a:gd name="connsiteY753" fmla="*/ 1888838 h 6858000"/>
              <a:gd name="connsiteX754" fmla="*/ 242575 w 7467600"/>
              <a:gd name="connsiteY754" fmla="*/ 1958841 h 6858000"/>
              <a:gd name="connsiteX755" fmla="*/ 82197 w 7467600"/>
              <a:gd name="connsiteY755" fmla="*/ 1754826 h 6858000"/>
              <a:gd name="connsiteX756" fmla="*/ 0 w 7467600"/>
              <a:gd name="connsiteY756" fmla="*/ 1679650 h 6858000"/>
              <a:gd name="connsiteX757" fmla="*/ 0 w 7467600"/>
              <a:gd name="connsiteY757" fmla="*/ 1602463 h 6858000"/>
              <a:gd name="connsiteX758" fmla="*/ 84689 w 7467600"/>
              <a:gd name="connsiteY758" fmla="*/ 1677442 h 6858000"/>
              <a:gd name="connsiteX759" fmla="*/ 298437 w 7467600"/>
              <a:gd name="connsiteY759" fmla="*/ 1968019 h 6858000"/>
              <a:gd name="connsiteX760" fmla="*/ 227269 w 7467600"/>
              <a:gd name="connsiteY760" fmla="*/ 1114064 h 6858000"/>
              <a:gd name="connsiteX761" fmla="*/ 248003 w 7467600"/>
              <a:gd name="connsiteY761" fmla="*/ 1089613 h 6858000"/>
              <a:gd name="connsiteX762" fmla="*/ 427020 w 7467600"/>
              <a:gd name="connsiteY762" fmla="*/ 1619803 h 6858000"/>
              <a:gd name="connsiteX763" fmla="*/ 340345 w 7467600"/>
              <a:gd name="connsiteY763" fmla="*/ 2027739 h 6858000"/>
              <a:gd name="connsiteX764" fmla="*/ 360865 w 7467600"/>
              <a:gd name="connsiteY764" fmla="*/ 2044827 h 6858000"/>
              <a:gd name="connsiteX765" fmla="*/ 560414 w 7467600"/>
              <a:gd name="connsiteY765" fmla="*/ 2421457 h 6858000"/>
              <a:gd name="connsiteX766" fmla="*/ 1359703 w 7467600"/>
              <a:gd name="connsiteY766" fmla="*/ 2578554 h 6858000"/>
              <a:gd name="connsiteX767" fmla="*/ 1359422 w 7467600"/>
              <a:gd name="connsiteY767" fmla="*/ 2577994 h 6858000"/>
              <a:gd name="connsiteX768" fmla="*/ 828701 w 7467600"/>
              <a:gd name="connsiteY768" fmla="*/ 1839520 h 6858000"/>
              <a:gd name="connsiteX769" fmla="*/ 494427 w 7467600"/>
              <a:gd name="connsiteY769" fmla="*/ 1092333 h 6858000"/>
              <a:gd name="connsiteX770" fmla="*/ 506322 w 7467600"/>
              <a:gd name="connsiteY770" fmla="*/ 1020997 h 6858000"/>
              <a:gd name="connsiteX771" fmla="*/ 4570198 w 7467600"/>
              <a:gd name="connsiteY771" fmla="*/ 978081 h 6858000"/>
              <a:gd name="connsiteX772" fmla="*/ 4523691 w 7467600"/>
              <a:gd name="connsiteY772" fmla="*/ 1127776 h 6858000"/>
              <a:gd name="connsiteX773" fmla="*/ 4509875 w 7467600"/>
              <a:gd name="connsiteY773" fmla="*/ 1167552 h 6858000"/>
              <a:gd name="connsiteX774" fmla="*/ 4478168 w 7467600"/>
              <a:gd name="connsiteY774" fmla="*/ 1260735 h 6858000"/>
              <a:gd name="connsiteX775" fmla="*/ 4409309 w 7467600"/>
              <a:gd name="connsiteY775" fmla="*/ 1666996 h 6858000"/>
              <a:gd name="connsiteX776" fmla="*/ 4370031 w 7467600"/>
              <a:gd name="connsiteY776" fmla="*/ 1955666 h 6858000"/>
              <a:gd name="connsiteX777" fmla="*/ 4570198 w 7467600"/>
              <a:gd name="connsiteY777" fmla="*/ 978081 h 6858000"/>
              <a:gd name="connsiteX778" fmla="*/ 4557898 w 7467600"/>
              <a:gd name="connsiteY778" fmla="*/ 900011 h 6858000"/>
              <a:gd name="connsiteX779" fmla="*/ 4344840 w 7467600"/>
              <a:gd name="connsiteY779" fmla="*/ 1922038 h 6858000"/>
              <a:gd name="connsiteX780" fmla="*/ 4378710 w 7467600"/>
              <a:gd name="connsiteY780" fmla="*/ 1665516 h 6858000"/>
              <a:gd name="connsiteX781" fmla="*/ 4448798 w 7467600"/>
              <a:gd name="connsiteY781" fmla="*/ 1253024 h 6858000"/>
              <a:gd name="connsiteX782" fmla="*/ 4480315 w 7467600"/>
              <a:gd name="connsiteY782" fmla="*/ 1158454 h 6858000"/>
              <a:gd name="connsiteX783" fmla="*/ 4494133 w 7467600"/>
              <a:gd name="connsiteY783" fmla="*/ 1118676 h 6858000"/>
              <a:gd name="connsiteX784" fmla="*/ 4557898 w 7467600"/>
              <a:gd name="connsiteY784" fmla="*/ 900011 h 6858000"/>
              <a:gd name="connsiteX785" fmla="*/ 5870151 w 7467600"/>
              <a:gd name="connsiteY785" fmla="*/ 898890 h 6858000"/>
              <a:gd name="connsiteX786" fmla="*/ 5861335 w 7467600"/>
              <a:gd name="connsiteY786" fmla="*/ 899177 h 6858000"/>
              <a:gd name="connsiteX787" fmla="*/ 5843702 w 7467600"/>
              <a:gd name="connsiteY787" fmla="*/ 899748 h 6858000"/>
              <a:gd name="connsiteX788" fmla="*/ 5651107 w 7467600"/>
              <a:gd name="connsiteY788" fmla="*/ 920306 h 6858000"/>
              <a:gd name="connsiteX789" fmla="*/ 5459407 w 7467600"/>
              <a:gd name="connsiteY789" fmla="*/ 940975 h 6858000"/>
              <a:gd name="connsiteX790" fmla="*/ 5374846 w 7467600"/>
              <a:gd name="connsiteY790" fmla="*/ 941988 h 6858000"/>
              <a:gd name="connsiteX791" fmla="*/ 5256105 w 7467600"/>
              <a:gd name="connsiteY791" fmla="*/ 945632 h 6858000"/>
              <a:gd name="connsiteX792" fmla="*/ 5107071 w 7467600"/>
              <a:gd name="connsiteY792" fmla="*/ 969720 h 6858000"/>
              <a:gd name="connsiteX793" fmla="*/ 4998681 w 7467600"/>
              <a:gd name="connsiteY793" fmla="*/ 988771 h 6858000"/>
              <a:gd name="connsiteX794" fmla="*/ 5870151 w 7467600"/>
              <a:gd name="connsiteY794" fmla="*/ 898890 h 6858000"/>
              <a:gd name="connsiteX795" fmla="*/ 5504425 w 7467600"/>
              <a:gd name="connsiteY795" fmla="*/ 848067 h 6858000"/>
              <a:gd name="connsiteX796" fmla="*/ 4968849 w 7467600"/>
              <a:gd name="connsiteY796" fmla="*/ 962318 h 6858000"/>
              <a:gd name="connsiteX797" fmla="*/ 5104039 w 7467600"/>
              <a:gd name="connsiteY797" fmla="*/ 940634 h 6858000"/>
              <a:gd name="connsiteX798" fmla="*/ 5256311 w 7467600"/>
              <a:gd name="connsiteY798" fmla="*/ 916490 h 6858000"/>
              <a:gd name="connsiteX799" fmla="*/ 5377381 w 7467600"/>
              <a:gd name="connsiteY799" fmla="*/ 912671 h 6858000"/>
              <a:gd name="connsiteX800" fmla="*/ 5460148 w 7467600"/>
              <a:gd name="connsiteY800" fmla="*/ 911442 h 6858000"/>
              <a:gd name="connsiteX801" fmla="*/ 5648971 w 7467600"/>
              <a:gd name="connsiteY801" fmla="*/ 891331 h 6858000"/>
              <a:gd name="connsiteX802" fmla="*/ 5844807 w 7467600"/>
              <a:gd name="connsiteY802" fmla="*/ 870718 h 6858000"/>
              <a:gd name="connsiteX803" fmla="*/ 5862975 w 7467600"/>
              <a:gd name="connsiteY803" fmla="*/ 869756 h 6858000"/>
              <a:gd name="connsiteX804" fmla="*/ 5920887 w 7467600"/>
              <a:gd name="connsiteY804" fmla="*/ 865929 h 6858000"/>
              <a:gd name="connsiteX805" fmla="*/ 5504425 w 7467600"/>
              <a:gd name="connsiteY805" fmla="*/ 848067 h 6858000"/>
              <a:gd name="connsiteX806" fmla="*/ 3607114 w 7467600"/>
              <a:gd name="connsiteY806" fmla="*/ 467441 h 6858000"/>
              <a:gd name="connsiteX807" fmla="*/ 3296242 w 7467600"/>
              <a:gd name="connsiteY807" fmla="*/ 807991 h 6858000"/>
              <a:gd name="connsiteX808" fmla="*/ 3174674 w 7467600"/>
              <a:gd name="connsiteY808" fmla="*/ 919759 h 6858000"/>
              <a:gd name="connsiteX809" fmla="*/ 3042978 w 7467600"/>
              <a:gd name="connsiteY809" fmla="*/ 1054894 h 6858000"/>
              <a:gd name="connsiteX810" fmla="*/ 2968914 w 7467600"/>
              <a:gd name="connsiteY810" fmla="*/ 1133756 h 6858000"/>
              <a:gd name="connsiteX811" fmla="*/ 3103823 w 7467600"/>
              <a:gd name="connsiteY811" fmla="*/ 1026814 h 6858000"/>
              <a:gd name="connsiteX812" fmla="*/ 3607114 w 7467600"/>
              <a:gd name="connsiteY812" fmla="*/ 467441 h 6858000"/>
              <a:gd name="connsiteX813" fmla="*/ 3744487 w 7467600"/>
              <a:gd name="connsiteY813" fmla="*/ 383136 h 6858000"/>
              <a:gd name="connsiteX814" fmla="*/ 3970213 w 7467600"/>
              <a:gd name="connsiteY814" fmla="*/ 995559 h 6858000"/>
              <a:gd name="connsiteX815" fmla="*/ 3744487 w 7467600"/>
              <a:gd name="connsiteY815" fmla="*/ 383136 h 6858000"/>
              <a:gd name="connsiteX816" fmla="*/ 3624562 w 7467600"/>
              <a:gd name="connsiteY816" fmla="*/ 367041 h 6858000"/>
              <a:gd name="connsiteX817" fmla="*/ 3489712 w 7467600"/>
              <a:gd name="connsiteY817" fmla="*/ 485386 h 6858000"/>
              <a:gd name="connsiteX818" fmla="*/ 3182994 w 7467600"/>
              <a:gd name="connsiteY818" fmla="*/ 828265 h 6858000"/>
              <a:gd name="connsiteX819" fmla="*/ 2892114 w 7467600"/>
              <a:gd name="connsiteY819" fmla="*/ 1172635 h 6858000"/>
              <a:gd name="connsiteX820" fmla="*/ 3021459 w 7467600"/>
              <a:gd name="connsiteY820" fmla="*/ 1035385 h 6858000"/>
              <a:gd name="connsiteX821" fmla="*/ 3153873 w 7467600"/>
              <a:gd name="connsiteY821" fmla="*/ 898971 h 6858000"/>
              <a:gd name="connsiteX822" fmla="*/ 3276511 w 7467600"/>
              <a:gd name="connsiteY822" fmla="*/ 786423 h 6858000"/>
              <a:gd name="connsiteX823" fmla="*/ 3584154 w 7467600"/>
              <a:gd name="connsiteY823" fmla="*/ 448218 h 6858000"/>
              <a:gd name="connsiteX824" fmla="*/ 3624562 w 7467600"/>
              <a:gd name="connsiteY824" fmla="*/ 367041 h 6858000"/>
              <a:gd name="connsiteX825" fmla="*/ 3766672 w 7467600"/>
              <a:gd name="connsiteY825" fmla="*/ 359429 h 6858000"/>
              <a:gd name="connsiteX826" fmla="*/ 3996338 w 7467600"/>
              <a:gd name="connsiteY826" fmla="*/ 968237 h 6858000"/>
              <a:gd name="connsiteX827" fmla="*/ 3766672 w 7467600"/>
              <a:gd name="connsiteY827" fmla="*/ 359429 h 6858000"/>
              <a:gd name="connsiteX828" fmla="*/ 5805386 w 7467600"/>
              <a:gd name="connsiteY828" fmla="*/ 239240 h 6858000"/>
              <a:gd name="connsiteX829" fmla="*/ 5736947 w 7467600"/>
              <a:gd name="connsiteY829" fmla="*/ 261367 h 6858000"/>
              <a:gd name="connsiteX830" fmla="*/ 5427012 w 7467600"/>
              <a:gd name="connsiteY830" fmla="*/ 311272 h 6858000"/>
              <a:gd name="connsiteX831" fmla="*/ 5147818 w 7467600"/>
              <a:gd name="connsiteY831" fmla="*/ 322112 h 6858000"/>
              <a:gd name="connsiteX832" fmla="*/ 5060854 w 7467600"/>
              <a:gd name="connsiteY832" fmla="*/ 311882 h 6858000"/>
              <a:gd name="connsiteX833" fmla="*/ 4945989 w 7467600"/>
              <a:gd name="connsiteY833" fmla="*/ 300516 h 6858000"/>
              <a:gd name="connsiteX834" fmla="*/ 5410479 w 7467600"/>
              <a:gd name="connsiteY834" fmla="*/ 348434 h 6858000"/>
              <a:gd name="connsiteX835" fmla="*/ 5805386 w 7467600"/>
              <a:gd name="connsiteY835" fmla="*/ 239240 h 6858000"/>
              <a:gd name="connsiteX836" fmla="*/ 5905192 w 7467600"/>
              <a:gd name="connsiteY836" fmla="*/ 163079 h 6858000"/>
              <a:gd name="connsiteX837" fmla="*/ 5865655 w 7467600"/>
              <a:gd name="connsiteY837" fmla="*/ 171901 h 6858000"/>
              <a:gd name="connsiteX838" fmla="*/ 5259740 w 7467600"/>
              <a:gd name="connsiteY838" fmla="*/ 257013 h 6858000"/>
              <a:gd name="connsiteX839" fmla="*/ 5208466 w 7467600"/>
              <a:gd name="connsiteY839" fmla="*/ 257550 h 6858000"/>
              <a:gd name="connsiteX840" fmla="*/ 4980204 w 7467600"/>
              <a:gd name="connsiteY840" fmla="*/ 271903 h 6858000"/>
              <a:gd name="connsiteX841" fmla="*/ 5068068 w 7467600"/>
              <a:gd name="connsiteY841" fmla="*/ 282244 h 6858000"/>
              <a:gd name="connsiteX842" fmla="*/ 5153231 w 7467600"/>
              <a:gd name="connsiteY842" fmla="*/ 292240 h 6858000"/>
              <a:gd name="connsiteX843" fmla="*/ 5426491 w 7467600"/>
              <a:gd name="connsiteY843" fmla="*/ 281128 h 6858000"/>
              <a:gd name="connsiteX844" fmla="*/ 5731212 w 7467600"/>
              <a:gd name="connsiteY844" fmla="*/ 231951 h 6858000"/>
              <a:gd name="connsiteX845" fmla="*/ 5905192 w 7467600"/>
              <a:gd name="connsiteY845" fmla="*/ 163079 h 6858000"/>
              <a:gd name="connsiteX846" fmla="*/ 5944437 w 7467600"/>
              <a:gd name="connsiteY846" fmla="*/ 113829 h 6858000"/>
              <a:gd name="connsiteX847" fmla="*/ 5825032 w 7467600"/>
              <a:gd name="connsiteY847" fmla="*/ 146405 h 6858000"/>
              <a:gd name="connsiteX848" fmla="*/ 4955599 w 7467600"/>
              <a:gd name="connsiteY848" fmla="*/ 247008 h 6858000"/>
              <a:gd name="connsiteX849" fmla="*/ 5210104 w 7467600"/>
              <a:gd name="connsiteY849" fmla="*/ 228123 h 6858000"/>
              <a:gd name="connsiteX850" fmla="*/ 5261015 w 7467600"/>
              <a:gd name="connsiteY850" fmla="*/ 227087 h 6858000"/>
              <a:gd name="connsiteX851" fmla="*/ 5861181 w 7467600"/>
              <a:gd name="connsiteY851" fmla="*/ 143093 h 6858000"/>
              <a:gd name="connsiteX852" fmla="*/ 5961252 w 7467600"/>
              <a:gd name="connsiteY852" fmla="*/ 114820 h 6858000"/>
              <a:gd name="connsiteX853" fmla="*/ 5944437 w 7467600"/>
              <a:gd name="connsiteY853" fmla="*/ 113829 h 6858000"/>
              <a:gd name="connsiteX854" fmla="*/ 3882765 w 7467600"/>
              <a:gd name="connsiteY854" fmla="*/ 0 h 6858000"/>
              <a:gd name="connsiteX855" fmla="*/ 3995099 w 7467600"/>
              <a:gd name="connsiteY855" fmla="*/ 0 h 6858000"/>
              <a:gd name="connsiteX856" fmla="*/ 4163818 w 7467600"/>
              <a:gd name="connsiteY856" fmla="*/ 234104 h 6858000"/>
              <a:gd name="connsiteX857" fmla="*/ 4172099 w 7467600"/>
              <a:gd name="connsiteY857" fmla="*/ 234207 h 6858000"/>
              <a:gd name="connsiteX858" fmla="*/ 4784282 w 7467600"/>
              <a:gd name="connsiteY858" fmla="*/ 276561 h 6858000"/>
              <a:gd name="connsiteX859" fmla="*/ 4801687 w 7467600"/>
              <a:gd name="connsiteY859" fmla="*/ 267764 h 6858000"/>
              <a:gd name="connsiteX860" fmla="*/ 6082788 w 7467600"/>
              <a:gd name="connsiteY860" fmla="*/ 64119 h 6858000"/>
              <a:gd name="connsiteX861" fmla="*/ 6099442 w 7467600"/>
              <a:gd name="connsiteY861" fmla="*/ 82568 h 6858000"/>
              <a:gd name="connsiteX862" fmla="*/ 4804137 w 7467600"/>
              <a:gd name="connsiteY862" fmla="*/ 320931 h 6858000"/>
              <a:gd name="connsiteX863" fmla="*/ 4227047 w 7467600"/>
              <a:gd name="connsiteY863" fmla="*/ 313415 h 6858000"/>
              <a:gd name="connsiteX864" fmla="*/ 4346041 w 7467600"/>
              <a:gd name="connsiteY864" fmla="*/ 456086 h 6858000"/>
              <a:gd name="connsiteX865" fmla="*/ 4870967 w 7467600"/>
              <a:gd name="connsiteY865" fmla="*/ 963061 h 6858000"/>
              <a:gd name="connsiteX866" fmla="*/ 4889647 w 7467600"/>
              <a:gd name="connsiteY866" fmla="*/ 957147 h 6858000"/>
              <a:gd name="connsiteX867" fmla="*/ 5422504 w 7467600"/>
              <a:gd name="connsiteY867" fmla="*/ 805191 h 6858000"/>
              <a:gd name="connsiteX868" fmla="*/ 6087656 w 7467600"/>
              <a:gd name="connsiteY868" fmla="*/ 826703 h 6858000"/>
              <a:gd name="connsiteX869" fmla="*/ 6058717 w 7467600"/>
              <a:gd name="connsiteY869" fmla="*/ 865992 h 6858000"/>
              <a:gd name="connsiteX870" fmla="*/ 4974153 w 7467600"/>
              <a:gd name="connsiteY870" fmla="*/ 1045456 h 6858000"/>
              <a:gd name="connsiteX871" fmla="*/ 5627835 w 7467600"/>
              <a:gd name="connsiteY871" fmla="*/ 1472077 h 6858000"/>
              <a:gd name="connsiteX872" fmla="*/ 5629817 w 7467600"/>
              <a:gd name="connsiteY872" fmla="*/ 1471412 h 6858000"/>
              <a:gd name="connsiteX873" fmla="*/ 5634124 w 7467600"/>
              <a:gd name="connsiteY873" fmla="*/ 1470572 h 6858000"/>
              <a:gd name="connsiteX874" fmla="*/ 5755832 w 7467600"/>
              <a:gd name="connsiteY874" fmla="*/ 1383886 h 6858000"/>
              <a:gd name="connsiteX875" fmla="*/ 6014186 w 7467600"/>
              <a:gd name="connsiteY875" fmla="*/ 1279799 h 6858000"/>
              <a:gd name="connsiteX876" fmla="*/ 6901619 w 7467600"/>
              <a:gd name="connsiteY876" fmla="*/ 1047874 h 6858000"/>
              <a:gd name="connsiteX877" fmla="*/ 6931566 w 7467600"/>
              <a:gd name="connsiteY877" fmla="*/ 1062034 h 6858000"/>
              <a:gd name="connsiteX878" fmla="*/ 5790982 w 7467600"/>
              <a:gd name="connsiteY878" fmla="*/ 1561380 h 6858000"/>
              <a:gd name="connsiteX879" fmla="*/ 6188971 w 7467600"/>
              <a:gd name="connsiteY879" fmla="*/ 1755168 h 6858000"/>
              <a:gd name="connsiteX880" fmla="*/ 6202446 w 7467600"/>
              <a:gd name="connsiteY880" fmla="*/ 1752268 h 6858000"/>
              <a:gd name="connsiteX881" fmla="*/ 7179560 w 7467600"/>
              <a:gd name="connsiteY881" fmla="*/ 1467551 h 6858000"/>
              <a:gd name="connsiteX882" fmla="*/ 7158730 w 7467600"/>
              <a:gd name="connsiteY882" fmla="*/ 1507835 h 6858000"/>
              <a:gd name="connsiteX883" fmla="*/ 6326959 w 7467600"/>
              <a:gd name="connsiteY883" fmla="*/ 1817686 h 6858000"/>
              <a:gd name="connsiteX884" fmla="*/ 6537433 w 7467600"/>
              <a:gd name="connsiteY884" fmla="*/ 1907790 h 6858000"/>
              <a:gd name="connsiteX885" fmla="*/ 6550221 w 7467600"/>
              <a:gd name="connsiteY885" fmla="*/ 1910729 h 6858000"/>
              <a:gd name="connsiteX886" fmla="*/ 6964438 w 7467600"/>
              <a:gd name="connsiteY886" fmla="*/ 2209505 h 6858000"/>
              <a:gd name="connsiteX887" fmla="*/ 7367862 w 7467600"/>
              <a:gd name="connsiteY887" fmla="*/ 2806833 h 6858000"/>
              <a:gd name="connsiteX888" fmla="*/ 7364329 w 7467600"/>
              <a:gd name="connsiteY888" fmla="*/ 2826907 h 6858000"/>
              <a:gd name="connsiteX889" fmla="*/ 7290545 w 7467600"/>
              <a:gd name="connsiteY889" fmla="*/ 2850663 h 6858000"/>
              <a:gd name="connsiteX890" fmla="*/ 6472036 w 7467600"/>
              <a:gd name="connsiteY890" fmla="*/ 1959003 h 6858000"/>
              <a:gd name="connsiteX891" fmla="*/ 5792897 w 7467600"/>
              <a:gd name="connsiteY891" fmla="*/ 1647747 h 6858000"/>
              <a:gd name="connsiteX892" fmla="*/ 5842751 w 7467600"/>
              <a:gd name="connsiteY892" fmla="*/ 1816112 h 6858000"/>
              <a:gd name="connsiteX893" fmla="*/ 5847424 w 7467600"/>
              <a:gd name="connsiteY893" fmla="*/ 1815776 h 6858000"/>
              <a:gd name="connsiteX894" fmla="*/ 6399821 w 7467600"/>
              <a:gd name="connsiteY894" fmla="*/ 2344799 h 6858000"/>
              <a:gd name="connsiteX895" fmla="*/ 6323232 w 7467600"/>
              <a:gd name="connsiteY895" fmla="*/ 2389634 h 6858000"/>
              <a:gd name="connsiteX896" fmla="*/ 5942958 w 7467600"/>
              <a:gd name="connsiteY896" fmla="*/ 2077708 h 6858000"/>
              <a:gd name="connsiteX897" fmla="*/ 5921559 w 7467600"/>
              <a:gd name="connsiteY897" fmla="*/ 2378596 h 6858000"/>
              <a:gd name="connsiteX898" fmla="*/ 5817651 w 7467600"/>
              <a:gd name="connsiteY898" fmla="*/ 3023919 h 6858000"/>
              <a:gd name="connsiteX899" fmla="*/ 5729634 w 7467600"/>
              <a:gd name="connsiteY899" fmla="*/ 3051849 h 6858000"/>
              <a:gd name="connsiteX900" fmla="*/ 5611018 w 7467600"/>
              <a:gd name="connsiteY900" fmla="*/ 2316769 h 6858000"/>
              <a:gd name="connsiteX901" fmla="*/ 5687608 w 7467600"/>
              <a:gd name="connsiteY901" fmla="*/ 2039972 h 6858000"/>
              <a:gd name="connsiteX902" fmla="*/ 5657554 w 7467600"/>
              <a:gd name="connsiteY902" fmla="*/ 1576445 h 6858000"/>
              <a:gd name="connsiteX903" fmla="*/ 5150475 w 7467600"/>
              <a:gd name="connsiteY903" fmla="*/ 1274012 h 6858000"/>
              <a:gd name="connsiteX904" fmla="*/ 5349142 w 7467600"/>
              <a:gd name="connsiteY904" fmla="*/ 2204405 h 6858000"/>
              <a:gd name="connsiteX905" fmla="*/ 5262214 w 7467600"/>
              <a:gd name="connsiteY905" fmla="*/ 2233836 h 6858000"/>
              <a:gd name="connsiteX906" fmla="*/ 4981539 w 7467600"/>
              <a:gd name="connsiteY906" fmla="*/ 1542201 h 6858000"/>
              <a:gd name="connsiteX907" fmla="*/ 4958461 w 7467600"/>
              <a:gd name="connsiteY907" fmla="*/ 1136957 h 6858000"/>
              <a:gd name="connsiteX908" fmla="*/ 4655015 w 7467600"/>
              <a:gd name="connsiteY908" fmla="*/ 891426 h 6858000"/>
              <a:gd name="connsiteX909" fmla="*/ 4348002 w 7467600"/>
              <a:gd name="connsiteY909" fmla="*/ 2205895 h 6858000"/>
              <a:gd name="connsiteX910" fmla="*/ 4262250 w 7467600"/>
              <a:gd name="connsiteY910" fmla="*/ 2219972 h 6858000"/>
              <a:gd name="connsiteX911" fmla="*/ 4550611 w 7467600"/>
              <a:gd name="connsiteY911" fmla="*/ 817540 h 6858000"/>
              <a:gd name="connsiteX912" fmla="*/ 4564418 w 7467600"/>
              <a:gd name="connsiteY912" fmla="*/ 808293 h 6858000"/>
              <a:gd name="connsiteX913" fmla="*/ 4266388 w 7467600"/>
              <a:gd name="connsiteY913" fmla="*/ 500083 h 6858000"/>
              <a:gd name="connsiteX914" fmla="*/ 4032842 w 7467600"/>
              <a:gd name="connsiteY914" fmla="*/ 211809 h 6858000"/>
              <a:gd name="connsiteX915" fmla="*/ 3882765 w 7467600"/>
              <a:gd name="connsiteY915" fmla="*/ 0 h 6858000"/>
              <a:gd name="connsiteX916" fmla="*/ 3721337 w 7467600"/>
              <a:gd name="connsiteY916" fmla="*/ 0 h 6858000"/>
              <a:gd name="connsiteX917" fmla="*/ 3797544 w 7467600"/>
              <a:gd name="connsiteY917" fmla="*/ 0 h 6858000"/>
              <a:gd name="connsiteX918" fmla="*/ 3775734 w 7467600"/>
              <a:gd name="connsiteY918" fmla="*/ 95131 h 6858000"/>
              <a:gd name="connsiteX919" fmla="*/ 3724807 w 7467600"/>
              <a:gd name="connsiteY919" fmla="*/ 272257 h 6858000"/>
              <a:gd name="connsiteX920" fmla="*/ 3726844 w 7467600"/>
              <a:gd name="connsiteY920" fmla="*/ 282988 h 6858000"/>
              <a:gd name="connsiteX921" fmla="*/ 3742664 w 7467600"/>
              <a:gd name="connsiteY921" fmla="*/ 279918 h 6858000"/>
              <a:gd name="connsiteX922" fmla="*/ 4103910 w 7467600"/>
              <a:gd name="connsiteY922" fmla="*/ 1161917 h 6858000"/>
              <a:gd name="connsiteX923" fmla="*/ 4020269 w 7467600"/>
              <a:gd name="connsiteY923" fmla="*/ 1200406 h 6858000"/>
              <a:gd name="connsiteX924" fmla="*/ 3674882 w 7467600"/>
              <a:gd name="connsiteY924" fmla="*/ 488524 h 6858000"/>
              <a:gd name="connsiteX925" fmla="*/ 3132682 w 7467600"/>
              <a:gd name="connsiteY925" fmla="*/ 1072284 h 6858000"/>
              <a:gd name="connsiteX926" fmla="*/ 2716346 w 7467600"/>
              <a:gd name="connsiteY926" fmla="*/ 1276376 h 6858000"/>
              <a:gd name="connsiteX927" fmla="*/ 2716772 w 7467600"/>
              <a:gd name="connsiteY927" fmla="*/ 1255462 h 6858000"/>
              <a:gd name="connsiteX928" fmla="*/ 3471096 w 7467600"/>
              <a:gd name="connsiteY928" fmla="*/ 437072 h 6858000"/>
              <a:gd name="connsiteX929" fmla="*/ 3639057 w 7467600"/>
              <a:gd name="connsiteY929" fmla="*/ 286334 h 6858000"/>
              <a:gd name="connsiteX930" fmla="*/ 3640309 w 7467600"/>
              <a:gd name="connsiteY930" fmla="*/ 284664 h 6858000"/>
              <a:gd name="connsiteX931" fmla="*/ 3646022 w 7467600"/>
              <a:gd name="connsiteY931" fmla="*/ 276711 h 6858000"/>
              <a:gd name="connsiteX932" fmla="*/ 3707943 w 7467600"/>
              <a:gd name="connsiteY932" fmla="*/ 65958 h 6858000"/>
              <a:gd name="connsiteX933" fmla="*/ 3721337 w 7467600"/>
              <a:gd name="connsiteY933" fmla="*/ 0 h 6858000"/>
              <a:gd name="connsiteX934" fmla="*/ 2867960 w 7467600"/>
              <a:gd name="connsiteY934" fmla="*/ 0 h 6858000"/>
              <a:gd name="connsiteX935" fmla="*/ 2926351 w 7467600"/>
              <a:gd name="connsiteY935" fmla="*/ 0 h 6858000"/>
              <a:gd name="connsiteX936" fmla="*/ 2902823 w 7467600"/>
              <a:gd name="connsiteY936" fmla="*/ 262929 h 6858000"/>
              <a:gd name="connsiteX937" fmla="*/ 2940663 w 7467600"/>
              <a:gd name="connsiteY937" fmla="*/ 140884 h 6858000"/>
              <a:gd name="connsiteX938" fmla="*/ 2947039 w 7467600"/>
              <a:gd name="connsiteY938" fmla="*/ 122524 h 6858000"/>
              <a:gd name="connsiteX939" fmla="*/ 2984316 w 7467600"/>
              <a:gd name="connsiteY939" fmla="*/ 0 h 6858000"/>
              <a:gd name="connsiteX940" fmla="*/ 3016114 w 7467600"/>
              <a:gd name="connsiteY940" fmla="*/ 0 h 6858000"/>
              <a:gd name="connsiteX941" fmla="*/ 2979949 w 7467600"/>
              <a:gd name="connsiteY941" fmla="*/ 119274 h 6858000"/>
              <a:gd name="connsiteX942" fmla="*/ 3023879 w 7467600"/>
              <a:gd name="connsiteY942" fmla="*/ 0 h 6858000"/>
              <a:gd name="connsiteX943" fmla="*/ 3105400 w 7467600"/>
              <a:gd name="connsiteY943" fmla="*/ 0 h 6858000"/>
              <a:gd name="connsiteX944" fmla="*/ 3094669 w 7467600"/>
              <a:gd name="connsiteY944" fmla="*/ 30308 h 6858000"/>
              <a:gd name="connsiteX945" fmla="*/ 2901945 w 7467600"/>
              <a:gd name="connsiteY945" fmla="*/ 466538 h 6858000"/>
              <a:gd name="connsiteX946" fmla="*/ 2815209 w 7467600"/>
              <a:gd name="connsiteY946" fmla="*/ 497361 h 6858000"/>
              <a:gd name="connsiteX947" fmla="*/ 2844845 w 7467600"/>
              <a:gd name="connsiteY947" fmla="*/ 127638 h 6858000"/>
              <a:gd name="connsiteX948" fmla="*/ 2867960 w 7467600"/>
              <a:gd name="connsiteY948" fmla="*/ 0 h 6858000"/>
              <a:gd name="connsiteX949" fmla="*/ 1057230 w 7467600"/>
              <a:gd name="connsiteY949" fmla="*/ 0 h 6858000"/>
              <a:gd name="connsiteX950" fmla="*/ 1111003 w 7467600"/>
              <a:gd name="connsiteY950" fmla="*/ 0 h 6858000"/>
              <a:gd name="connsiteX951" fmla="*/ 1125553 w 7467600"/>
              <a:gd name="connsiteY951" fmla="*/ 52588 h 6858000"/>
              <a:gd name="connsiteX952" fmla="*/ 1304276 w 7467600"/>
              <a:gd name="connsiteY952" fmla="*/ 476275 h 6858000"/>
              <a:gd name="connsiteX953" fmla="*/ 1492066 w 7467600"/>
              <a:gd name="connsiteY953" fmla="*/ 886333 h 6858000"/>
              <a:gd name="connsiteX954" fmla="*/ 1423698 w 7467600"/>
              <a:gd name="connsiteY954" fmla="*/ 710817 h 6858000"/>
              <a:gd name="connsiteX955" fmla="*/ 1357609 w 7467600"/>
              <a:gd name="connsiteY955" fmla="*/ 532892 h 6858000"/>
              <a:gd name="connsiteX956" fmla="*/ 1309550 w 7467600"/>
              <a:gd name="connsiteY956" fmla="*/ 374031 h 6858000"/>
              <a:gd name="connsiteX957" fmla="*/ 1193673 w 7467600"/>
              <a:gd name="connsiteY957" fmla="*/ 49533 h 6858000"/>
              <a:gd name="connsiteX958" fmla="*/ 1164391 w 7467600"/>
              <a:gd name="connsiteY958" fmla="*/ 0 h 6858000"/>
              <a:gd name="connsiteX959" fmla="*/ 1200666 w 7467600"/>
              <a:gd name="connsiteY959" fmla="*/ 0 h 6858000"/>
              <a:gd name="connsiteX960" fmla="*/ 1223408 w 7467600"/>
              <a:gd name="connsiteY960" fmla="*/ 38996 h 6858000"/>
              <a:gd name="connsiteX961" fmla="*/ 1339635 w 7467600"/>
              <a:gd name="connsiteY961" fmla="*/ 365517 h 6858000"/>
              <a:gd name="connsiteX962" fmla="*/ 1387469 w 7467600"/>
              <a:gd name="connsiteY962" fmla="*/ 523079 h 6858000"/>
              <a:gd name="connsiteX963" fmla="*/ 1452685 w 7467600"/>
              <a:gd name="connsiteY963" fmla="*/ 699806 h 6858000"/>
              <a:gd name="connsiteX964" fmla="*/ 1492092 w 7467600"/>
              <a:gd name="connsiteY964" fmla="*/ 800424 h 6858000"/>
              <a:gd name="connsiteX965" fmla="*/ 1455302 w 7467600"/>
              <a:gd name="connsiteY965" fmla="*/ 632913 h 6858000"/>
              <a:gd name="connsiteX966" fmla="*/ 1222336 w 7467600"/>
              <a:gd name="connsiteY966" fmla="*/ 9480 h 6858000"/>
              <a:gd name="connsiteX967" fmla="*/ 1214634 w 7467600"/>
              <a:gd name="connsiteY967" fmla="*/ 0 h 6858000"/>
              <a:gd name="connsiteX968" fmla="*/ 1289827 w 7467600"/>
              <a:gd name="connsiteY968" fmla="*/ 0 h 6858000"/>
              <a:gd name="connsiteX969" fmla="*/ 1321076 w 7467600"/>
              <a:gd name="connsiteY969" fmla="*/ 59722 h 6858000"/>
              <a:gd name="connsiteX970" fmla="*/ 1512579 w 7467600"/>
              <a:gd name="connsiteY970" fmla="*/ 626441 h 6858000"/>
              <a:gd name="connsiteX971" fmla="*/ 1506076 w 7467600"/>
              <a:gd name="connsiteY971" fmla="*/ 1089289 h 6858000"/>
              <a:gd name="connsiteX972" fmla="*/ 1486346 w 7467600"/>
              <a:gd name="connsiteY972" fmla="*/ 1079919 h 6858000"/>
              <a:gd name="connsiteX973" fmla="*/ 1070511 w 7467600"/>
              <a:gd name="connsiteY973" fmla="*/ 48609 h 6858000"/>
              <a:gd name="connsiteX974" fmla="*/ 1057230 w 7467600"/>
              <a:gd name="connsiteY974" fmla="*/ 0 h 6858000"/>
              <a:gd name="connsiteX975" fmla="*/ 43151 w 7467600"/>
              <a:gd name="connsiteY975" fmla="*/ 0 h 6858000"/>
              <a:gd name="connsiteX976" fmla="*/ 95283 w 7467600"/>
              <a:gd name="connsiteY976" fmla="*/ 0 h 6858000"/>
              <a:gd name="connsiteX977" fmla="*/ 300708 w 7467600"/>
              <a:gd name="connsiteY977" fmla="*/ 154571 h 6858000"/>
              <a:gd name="connsiteX978" fmla="*/ 530414 w 7467600"/>
              <a:gd name="connsiteY978" fmla="*/ 354673 h 6858000"/>
              <a:gd name="connsiteX979" fmla="*/ 333785 w 7467600"/>
              <a:gd name="connsiteY979" fmla="*/ 161564 h 6858000"/>
              <a:gd name="connsiteX980" fmla="*/ 147005 w 7467600"/>
              <a:gd name="connsiteY980" fmla="*/ 0 h 6858000"/>
              <a:gd name="connsiteX981" fmla="*/ 272509 w 7467600"/>
              <a:gd name="connsiteY981" fmla="*/ 0 h 6858000"/>
              <a:gd name="connsiteX982" fmla="*/ 326276 w 7467600"/>
              <a:gd name="connsiteY982" fmla="*/ 45847 h 6858000"/>
              <a:gd name="connsiteX983" fmla="*/ 823759 w 7467600"/>
              <a:gd name="connsiteY983" fmla="*/ 574145 h 6858000"/>
              <a:gd name="connsiteX984" fmla="*/ 811254 w 7467600"/>
              <a:gd name="connsiteY984" fmla="*/ 665546 h 6858000"/>
              <a:gd name="connsiteX985" fmla="*/ 154042 w 7467600"/>
              <a:gd name="connsiteY985" fmla="*/ 261522 h 6858000"/>
              <a:gd name="connsiteX986" fmla="*/ 13550 w 7467600"/>
              <a:gd name="connsiteY986" fmla="*/ 158423 h 6858000"/>
              <a:gd name="connsiteX987" fmla="*/ 0 w 7467600"/>
              <a:gd name="connsiteY987" fmla="*/ 146618 h 6858000"/>
              <a:gd name="connsiteX988" fmla="*/ 0 w 7467600"/>
              <a:gd name="connsiteY988" fmla="*/ 59161 h 6858000"/>
              <a:gd name="connsiteX989" fmla="*/ 45427 w 7467600"/>
              <a:gd name="connsiteY989" fmla="*/ 101078 h 6858000"/>
              <a:gd name="connsiteX990" fmla="*/ 630103 w 7467600"/>
              <a:gd name="connsiteY990" fmla="*/ 485885 h 6858000"/>
              <a:gd name="connsiteX991" fmla="*/ 532040 w 7467600"/>
              <a:gd name="connsiteY991" fmla="*/ 399359 h 6858000"/>
              <a:gd name="connsiteX992" fmla="*/ 517618 w 7467600"/>
              <a:gd name="connsiteY992" fmla="*/ 385726 h 6858000"/>
              <a:gd name="connsiteX993" fmla="*/ 285074 w 7467600"/>
              <a:gd name="connsiteY993" fmla="*/ 182755 h 6858000"/>
              <a:gd name="connsiteX994" fmla="*/ 43151 w 7467600"/>
              <a:gd name="connsiteY99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7773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77736 h 6858000"/>
              <a:gd name="connsiteX138" fmla="*/ 1903353 w 7467600"/>
              <a:gd name="connsiteY138" fmla="*/ 5044827 h 6858000"/>
              <a:gd name="connsiteX139" fmla="*/ 1936931 w 7467600"/>
              <a:gd name="connsiteY139" fmla="*/ 5093954 h 6858000"/>
              <a:gd name="connsiteX140" fmla="*/ 2195868 w 7467600"/>
              <a:gd name="connsiteY140" fmla="*/ 5396574 h 6858000"/>
              <a:gd name="connsiteX141" fmla="*/ 2088852 w 7467600"/>
              <a:gd name="connsiteY141" fmla="*/ 5166123 h 6858000"/>
              <a:gd name="connsiteX142" fmla="*/ 1958241 w 7467600"/>
              <a:gd name="connsiteY142" fmla="*/ 5067955 h 6858000"/>
              <a:gd name="connsiteX143" fmla="*/ 1903353 w 7467600"/>
              <a:gd name="connsiteY143" fmla="*/ 5044827 h 6858000"/>
              <a:gd name="connsiteX144" fmla="*/ 1979378 w 7467600"/>
              <a:gd name="connsiteY144" fmla="*/ 4769504 h 6858000"/>
              <a:gd name="connsiteX145" fmla="*/ 2882120 w 7467600"/>
              <a:gd name="connsiteY145" fmla="*/ 5064547 h 6858000"/>
              <a:gd name="connsiteX146" fmla="*/ 2793103 w 7467600"/>
              <a:gd name="connsiteY146" fmla="*/ 5039699 h 6858000"/>
              <a:gd name="connsiteX147" fmla="*/ 2770041 w 7467600"/>
              <a:gd name="connsiteY147" fmla="*/ 5033634 h 6858000"/>
              <a:gd name="connsiteX148" fmla="*/ 1979378 w 7467600"/>
              <a:gd name="connsiteY148" fmla="*/ 4769504 h 6858000"/>
              <a:gd name="connsiteX149" fmla="*/ 1927410 w 7467600"/>
              <a:gd name="connsiteY149" fmla="*/ 4716164 h 6858000"/>
              <a:gd name="connsiteX150" fmla="*/ 1959587 w 7467600"/>
              <a:gd name="connsiteY150" fmla="*/ 4728849 h 6858000"/>
              <a:gd name="connsiteX151" fmla="*/ 2777707 w 7467600"/>
              <a:gd name="connsiteY151" fmla="*/ 5003991 h 6858000"/>
              <a:gd name="connsiteX152" fmla="*/ 2800768 w 7467600"/>
              <a:gd name="connsiteY152" fmla="*/ 5010056 h 6858000"/>
              <a:gd name="connsiteX153" fmla="*/ 2879408 w 7467600"/>
              <a:gd name="connsiteY153" fmla="*/ 5031590 h 6858000"/>
              <a:gd name="connsiteX154" fmla="*/ 2862295 w 7467600"/>
              <a:gd name="connsiteY154" fmla="*/ 5022958 h 6858000"/>
              <a:gd name="connsiteX155" fmla="*/ 2813343 w 7467600"/>
              <a:gd name="connsiteY155" fmla="*/ 4998369 h 6858000"/>
              <a:gd name="connsiteX156" fmla="*/ 2646245 w 7467600"/>
              <a:gd name="connsiteY156" fmla="*/ 4930999 h 6858000"/>
              <a:gd name="connsiteX157" fmla="*/ 1999243 w 7467600"/>
              <a:gd name="connsiteY157" fmla="*/ 4730524 h 6858000"/>
              <a:gd name="connsiteX158" fmla="*/ 1979527 w 7467600"/>
              <a:gd name="connsiteY158" fmla="*/ 4726651 h 6858000"/>
              <a:gd name="connsiteX159" fmla="*/ 1927410 w 7467600"/>
              <a:gd name="connsiteY159" fmla="*/ 4716164 h 6858000"/>
              <a:gd name="connsiteX160" fmla="*/ 1997014 w 7467600"/>
              <a:gd name="connsiteY160" fmla="*/ 4698007 h 6858000"/>
              <a:gd name="connsiteX161" fmla="*/ 2005458 w 7467600"/>
              <a:gd name="connsiteY161" fmla="*/ 4699540 h 6858000"/>
              <a:gd name="connsiteX162" fmla="*/ 2657186 w 7467600"/>
              <a:gd name="connsiteY162" fmla="*/ 4901687 h 6858000"/>
              <a:gd name="connsiteX163" fmla="*/ 2826662 w 7467600"/>
              <a:gd name="connsiteY163" fmla="*/ 4970362 h 6858000"/>
              <a:gd name="connsiteX164" fmla="*/ 2876100 w 7467600"/>
              <a:gd name="connsiteY164" fmla="*/ 4995397 h 6858000"/>
              <a:gd name="connsiteX165" fmla="*/ 3042600 w 7467600"/>
              <a:gd name="connsiteY165" fmla="*/ 5059532 h 6858000"/>
              <a:gd name="connsiteX166" fmla="*/ 1997014 w 7467600"/>
              <a:gd name="connsiteY166" fmla="*/ 4698007 h 6858000"/>
              <a:gd name="connsiteX167" fmla="*/ 2305292 w 7467600"/>
              <a:gd name="connsiteY167" fmla="*/ 4219492 h 6858000"/>
              <a:gd name="connsiteX168" fmla="*/ 3360922 w 7467600"/>
              <a:gd name="connsiteY168" fmla="*/ 4529373 h 6858000"/>
              <a:gd name="connsiteX169" fmla="*/ 3492420 w 7467600"/>
              <a:gd name="connsiteY169" fmla="*/ 4510145 h 6858000"/>
              <a:gd name="connsiteX170" fmla="*/ 3364086 w 7467600"/>
              <a:gd name="connsiteY170" fmla="*/ 4480340 h 6858000"/>
              <a:gd name="connsiteX171" fmla="*/ 3225818 w 7467600"/>
              <a:gd name="connsiteY171" fmla="*/ 4411822 h 6858000"/>
              <a:gd name="connsiteX172" fmla="*/ 3129696 w 7467600"/>
              <a:gd name="connsiteY172" fmla="*/ 4360704 h 6858000"/>
              <a:gd name="connsiteX173" fmla="*/ 2814545 w 7467600"/>
              <a:gd name="connsiteY173" fmla="*/ 4282955 h 6858000"/>
              <a:gd name="connsiteX174" fmla="*/ 2305292 w 7467600"/>
              <a:gd name="connsiteY174" fmla="*/ 4219492 h 6858000"/>
              <a:gd name="connsiteX175" fmla="*/ 2626982 w 7467600"/>
              <a:gd name="connsiteY175" fmla="*/ 4206450 h 6858000"/>
              <a:gd name="connsiteX176" fmla="*/ 2490617 w 7467600"/>
              <a:gd name="connsiteY176" fmla="*/ 4206951 h 6858000"/>
              <a:gd name="connsiteX177" fmla="*/ 2819869 w 7467600"/>
              <a:gd name="connsiteY177" fmla="*/ 4252936 h 6858000"/>
              <a:gd name="connsiteX178" fmla="*/ 3143018 w 7467600"/>
              <a:gd name="connsiteY178" fmla="*/ 4332698 h 6858000"/>
              <a:gd name="connsiteX179" fmla="*/ 3241520 w 7467600"/>
              <a:gd name="connsiteY179" fmla="*/ 4385112 h 6858000"/>
              <a:gd name="connsiteX180" fmla="*/ 3374575 w 7467600"/>
              <a:gd name="connsiteY180" fmla="*/ 4451517 h 6858000"/>
              <a:gd name="connsiteX181" fmla="*/ 3505221 w 7467600"/>
              <a:gd name="connsiteY181" fmla="*/ 4480757 h 6858000"/>
              <a:gd name="connsiteX182" fmla="*/ 2626982 w 7467600"/>
              <a:gd name="connsiteY182" fmla="*/ 4206450 h 6858000"/>
              <a:gd name="connsiteX183" fmla="*/ 1310106 w 7467600"/>
              <a:gd name="connsiteY183" fmla="*/ 3943217 h 6858000"/>
              <a:gd name="connsiteX184" fmla="*/ 854994 w 7467600"/>
              <a:gd name="connsiteY184" fmla="*/ 4399136 h 6858000"/>
              <a:gd name="connsiteX185" fmla="*/ 742462 w 7467600"/>
              <a:gd name="connsiteY185" fmla="*/ 4594648 h 6858000"/>
              <a:gd name="connsiteX186" fmla="*/ 820602 w 7467600"/>
              <a:gd name="connsiteY186" fmla="*/ 4485915 h 6858000"/>
              <a:gd name="connsiteX187" fmla="*/ 878295 w 7467600"/>
              <a:gd name="connsiteY187" fmla="*/ 4403594 h 6858000"/>
              <a:gd name="connsiteX188" fmla="*/ 1240607 w 7467600"/>
              <a:gd name="connsiteY188" fmla="*/ 4010401 h 6858000"/>
              <a:gd name="connsiteX189" fmla="*/ 1310106 w 7467600"/>
              <a:gd name="connsiteY189" fmla="*/ 3943217 h 6858000"/>
              <a:gd name="connsiteX190" fmla="*/ 1423113 w 7467600"/>
              <a:gd name="connsiteY190" fmla="*/ 3874565 h 6858000"/>
              <a:gd name="connsiteX191" fmla="*/ 1260565 w 7467600"/>
              <a:gd name="connsiteY191" fmla="*/ 4031982 h 6858000"/>
              <a:gd name="connsiteX192" fmla="*/ 901900 w 7467600"/>
              <a:gd name="connsiteY192" fmla="*/ 4421236 h 6858000"/>
              <a:gd name="connsiteX193" fmla="*/ 845044 w 7467600"/>
              <a:gd name="connsiteY193" fmla="*/ 4502436 h 6858000"/>
              <a:gd name="connsiteX194" fmla="*/ 685926 w 7467600"/>
              <a:gd name="connsiteY194" fmla="*/ 4703069 h 6858000"/>
              <a:gd name="connsiteX195" fmla="*/ 684248 w 7467600"/>
              <a:gd name="connsiteY195" fmla="*/ 4706721 h 6858000"/>
              <a:gd name="connsiteX196" fmla="*/ 1423113 w 7467600"/>
              <a:gd name="connsiteY196" fmla="*/ 3874565 h 6858000"/>
              <a:gd name="connsiteX197" fmla="*/ 3316479 w 7467600"/>
              <a:gd name="connsiteY197" fmla="*/ 3872136 h 6858000"/>
              <a:gd name="connsiteX198" fmla="*/ 3546806 w 7467600"/>
              <a:gd name="connsiteY198" fmla="*/ 4356139 h 6858000"/>
              <a:gd name="connsiteX199" fmla="*/ 3364433 w 7467600"/>
              <a:gd name="connsiteY199" fmla="*/ 3953121 h 6858000"/>
              <a:gd name="connsiteX200" fmla="*/ 3316479 w 7467600"/>
              <a:gd name="connsiteY200" fmla="*/ 3872136 h 6858000"/>
              <a:gd name="connsiteX201" fmla="*/ 3291335 w 7467600"/>
              <a:gd name="connsiteY201" fmla="*/ 3767420 h 6858000"/>
              <a:gd name="connsiteX202" fmla="*/ 3390805 w 7467600"/>
              <a:gd name="connsiteY202" fmla="*/ 3937163 h 6858000"/>
              <a:gd name="connsiteX203" fmla="*/ 3579062 w 7467600"/>
              <a:gd name="connsiteY203" fmla="*/ 4359040 h 6858000"/>
              <a:gd name="connsiteX204" fmla="*/ 3467355 w 7467600"/>
              <a:gd name="connsiteY204" fmla="*/ 3988130 h 6858000"/>
              <a:gd name="connsiteX205" fmla="*/ 3310753 w 7467600"/>
              <a:gd name="connsiteY205" fmla="*/ 3787140 h 6858000"/>
              <a:gd name="connsiteX206" fmla="*/ 3291335 w 7467600"/>
              <a:gd name="connsiteY206" fmla="*/ 3767420 h 6858000"/>
              <a:gd name="connsiteX207" fmla="*/ 1635889 w 7467600"/>
              <a:gd name="connsiteY207" fmla="*/ 3709494 h 6858000"/>
              <a:gd name="connsiteX208" fmla="*/ 1634800 w 7467600"/>
              <a:gd name="connsiteY208" fmla="*/ 3731111 h 6858000"/>
              <a:gd name="connsiteX209" fmla="*/ 1635889 w 7467600"/>
              <a:gd name="connsiteY209" fmla="*/ 3709494 h 6858000"/>
              <a:gd name="connsiteX210" fmla="*/ 1510397 w 7467600"/>
              <a:gd name="connsiteY210" fmla="*/ 3684705 h 6858000"/>
              <a:gd name="connsiteX211" fmla="*/ 1146550 w 7467600"/>
              <a:gd name="connsiteY211" fmla="*/ 3802012 h 6858000"/>
              <a:gd name="connsiteX212" fmla="*/ 698834 w 7467600"/>
              <a:gd name="connsiteY212" fmla="*/ 3952272 h 6858000"/>
              <a:gd name="connsiteX213" fmla="*/ 34256 w 7467600"/>
              <a:gd name="connsiteY213" fmla="*/ 4347603 h 6858000"/>
              <a:gd name="connsiteX214" fmla="*/ 527241 w 7467600"/>
              <a:gd name="connsiteY214" fmla="*/ 4065078 h 6858000"/>
              <a:gd name="connsiteX215" fmla="*/ 1510397 w 7467600"/>
              <a:gd name="connsiteY215" fmla="*/ 3684705 h 6858000"/>
              <a:gd name="connsiteX216" fmla="*/ 1313114 w 7467600"/>
              <a:gd name="connsiteY216" fmla="*/ 3655216 h 6858000"/>
              <a:gd name="connsiteX217" fmla="*/ 1109304 w 7467600"/>
              <a:gd name="connsiteY217" fmla="*/ 3669030 h 6858000"/>
              <a:gd name="connsiteX218" fmla="*/ 8129 w 7467600"/>
              <a:gd name="connsiteY218" fmla="*/ 4330519 h 6858000"/>
              <a:gd name="connsiteX219" fmla="*/ 687572 w 7467600"/>
              <a:gd name="connsiteY219" fmla="*/ 3925629 h 6858000"/>
              <a:gd name="connsiteX220" fmla="*/ 1138365 w 7467600"/>
              <a:gd name="connsiteY220" fmla="*/ 3774515 h 6858000"/>
              <a:gd name="connsiteX221" fmla="*/ 1505579 w 7467600"/>
              <a:gd name="connsiteY221" fmla="*/ 3655526 h 6858000"/>
              <a:gd name="connsiteX222" fmla="*/ 1313114 w 7467600"/>
              <a:gd name="connsiteY222" fmla="*/ 3655216 h 6858000"/>
              <a:gd name="connsiteX223" fmla="*/ 3655073 w 7467600"/>
              <a:gd name="connsiteY223" fmla="*/ 3650884 h 6858000"/>
              <a:gd name="connsiteX224" fmla="*/ 3989938 w 7467600"/>
              <a:gd name="connsiteY224" fmla="*/ 3991685 h 6858000"/>
              <a:gd name="connsiteX225" fmla="*/ 4393907 w 7467600"/>
              <a:gd name="connsiteY225" fmla="*/ 4261258 h 6858000"/>
              <a:gd name="connsiteX226" fmla="*/ 4648051 w 7467600"/>
              <a:gd name="connsiteY226" fmla="*/ 4374051 h 6858000"/>
              <a:gd name="connsiteX227" fmla="*/ 4383389 w 7467600"/>
              <a:gd name="connsiteY227" fmla="*/ 4184369 h 6858000"/>
              <a:gd name="connsiteX228" fmla="*/ 4165508 w 7467600"/>
              <a:gd name="connsiteY228" fmla="*/ 4035196 h 6858000"/>
              <a:gd name="connsiteX229" fmla="*/ 4068162 w 7467600"/>
              <a:gd name="connsiteY229" fmla="*/ 3953394 h 6858000"/>
              <a:gd name="connsiteX230" fmla="*/ 3981416 w 7467600"/>
              <a:gd name="connsiteY230" fmla="*/ 3880482 h 6858000"/>
              <a:gd name="connsiteX231" fmla="*/ 3800147 w 7467600"/>
              <a:gd name="connsiteY231" fmla="*/ 3749872 h 6858000"/>
              <a:gd name="connsiteX232" fmla="*/ 3655073 w 7467600"/>
              <a:gd name="connsiteY232" fmla="*/ 3650884 h 6858000"/>
              <a:gd name="connsiteX233" fmla="*/ 3670252 w 7467600"/>
              <a:gd name="connsiteY233" fmla="*/ 3622798 h 6858000"/>
              <a:gd name="connsiteX234" fmla="*/ 3817258 w 7467600"/>
              <a:gd name="connsiteY234" fmla="*/ 3723577 h 6858000"/>
              <a:gd name="connsiteX235" fmla="*/ 4000461 w 7467600"/>
              <a:gd name="connsiteY235" fmla="*/ 3855966 h 6858000"/>
              <a:gd name="connsiteX236" fmla="*/ 4088180 w 7467600"/>
              <a:gd name="connsiteY236" fmla="*/ 3929774 h 6858000"/>
              <a:gd name="connsiteX237" fmla="*/ 4184555 w 7467600"/>
              <a:gd name="connsiteY237" fmla="*/ 4010683 h 6858000"/>
              <a:gd name="connsiteX238" fmla="*/ 4399563 w 7467600"/>
              <a:gd name="connsiteY238" fmla="*/ 4158106 h 6858000"/>
              <a:gd name="connsiteX239" fmla="*/ 4684469 w 7467600"/>
              <a:gd name="connsiteY239" fmla="*/ 4364680 h 6858000"/>
              <a:gd name="connsiteX240" fmla="*/ 4690271 w 7467600"/>
              <a:gd name="connsiteY240" fmla="*/ 4370034 h 6858000"/>
              <a:gd name="connsiteX241" fmla="*/ 4136093 w 7467600"/>
              <a:gd name="connsiteY241" fmla="*/ 3858466 h 6858000"/>
              <a:gd name="connsiteX242" fmla="*/ 3670252 w 7467600"/>
              <a:gd name="connsiteY242" fmla="*/ 3622798 h 6858000"/>
              <a:gd name="connsiteX243" fmla="*/ 4440129 w 7467600"/>
              <a:gd name="connsiteY243" fmla="*/ 3448571 h 6858000"/>
              <a:gd name="connsiteX244" fmla="*/ 4856525 w 7467600"/>
              <a:gd name="connsiteY244" fmla="*/ 3915351 h 6858000"/>
              <a:gd name="connsiteX245" fmla="*/ 5059055 w 7467600"/>
              <a:gd name="connsiteY245" fmla="*/ 4108918 h 6858000"/>
              <a:gd name="connsiteX246" fmla="*/ 5290070 w 7467600"/>
              <a:gd name="connsiteY246" fmla="*/ 4263619 h 6858000"/>
              <a:gd name="connsiteX247" fmla="*/ 4834991 w 7467600"/>
              <a:gd name="connsiteY247" fmla="*/ 3830985 h 6858000"/>
              <a:gd name="connsiteX248" fmla="*/ 4440129 w 7467600"/>
              <a:gd name="connsiteY248" fmla="*/ 3448571 h 6858000"/>
              <a:gd name="connsiteX249" fmla="*/ 4441737 w 7467600"/>
              <a:gd name="connsiteY249" fmla="*/ 3399734 h 6858000"/>
              <a:gd name="connsiteX250" fmla="*/ 4431236 w 7467600"/>
              <a:gd name="connsiteY250" fmla="*/ 3400954 h 6858000"/>
              <a:gd name="connsiteX251" fmla="*/ 4557150 w 7467600"/>
              <a:gd name="connsiteY251" fmla="*/ 3510023 h 6858000"/>
              <a:gd name="connsiteX252" fmla="*/ 4856936 w 7467600"/>
              <a:gd name="connsiteY252" fmla="*/ 3809146 h 6858000"/>
              <a:gd name="connsiteX253" fmla="*/ 5111996 w 7467600"/>
              <a:gd name="connsiteY253" fmla="*/ 4065759 h 6858000"/>
              <a:gd name="connsiteX254" fmla="*/ 5388878 w 7467600"/>
              <a:gd name="connsiteY254" fmla="*/ 4300185 h 6858000"/>
              <a:gd name="connsiteX255" fmla="*/ 5425556 w 7467600"/>
              <a:gd name="connsiteY255" fmla="*/ 4308967 h 6858000"/>
              <a:gd name="connsiteX256" fmla="*/ 4943646 w 7467600"/>
              <a:gd name="connsiteY256" fmla="*/ 3822916 h 6858000"/>
              <a:gd name="connsiteX257" fmla="*/ 4594837 w 7467600"/>
              <a:gd name="connsiteY257" fmla="*/ 3532274 h 6858000"/>
              <a:gd name="connsiteX258" fmla="*/ 4441737 w 7467600"/>
              <a:gd name="connsiteY258" fmla="*/ 3399734 h 6858000"/>
              <a:gd name="connsiteX259" fmla="*/ 5425834 w 7467600"/>
              <a:gd name="connsiteY259" fmla="*/ 3162785 h 6858000"/>
              <a:gd name="connsiteX260" fmla="*/ 5401644 w 7467600"/>
              <a:gd name="connsiteY260" fmla="*/ 3617847 h 6858000"/>
              <a:gd name="connsiteX261" fmla="*/ 5467256 w 7467600"/>
              <a:gd name="connsiteY261" fmla="*/ 4175494 h 6858000"/>
              <a:gd name="connsiteX262" fmla="*/ 5448069 w 7467600"/>
              <a:gd name="connsiteY262" fmla="*/ 3567554 h 6858000"/>
              <a:gd name="connsiteX263" fmla="*/ 5425834 w 7467600"/>
              <a:gd name="connsiteY263" fmla="*/ 3162785 h 6858000"/>
              <a:gd name="connsiteX264" fmla="*/ 1318687 w 7467600"/>
              <a:gd name="connsiteY264" fmla="*/ 3113840 h 6858000"/>
              <a:gd name="connsiteX265" fmla="*/ 1066793 w 7467600"/>
              <a:gd name="connsiteY265" fmla="*/ 3212171 h 6858000"/>
              <a:gd name="connsiteX266" fmla="*/ 993319 w 7467600"/>
              <a:gd name="connsiteY266" fmla="*/ 3247648 h 6858000"/>
              <a:gd name="connsiteX267" fmla="*/ 853081 w 7467600"/>
              <a:gd name="connsiteY267" fmla="*/ 3312410 h 6858000"/>
              <a:gd name="connsiteX268" fmla="*/ 805957 w 7467600"/>
              <a:gd name="connsiteY268" fmla="*/ 3330443 h 6858000"/>
              <a:gd name="connsiteX269" fmla="*/ 1318687 w 7467600"/>
              <a:gd name="connsiteY269" fmla="*/ 3113840 h 6858000"/>
              <a:gd name="connsiteX270" fmla="*/ 5453702 w 7467600"/>
              <a:gd name="connsiteY270" fmla="*/ 3090882 h 6858000"/>
              <a:gd name="connsiteX271" fmla="*/ 5480135 w 7467600"/>
              <a:gd name="connsiteY271" fmla="*/ 3565802 h 6858000"/>
              <a:gd name="connsiteX272" fmla="*/ 5499023 w 7467600"/>
              <a:gd name="connsiteY272" fmla="*/ 4166310 h 6858000"/>
              <a:gd name="connsiteX273" fmla="*/ 5547022 w 7467600"/>
              <a:gd name="connsiteY273" fmla="*/ 3607838 h 6858000"/>
              <a:gd name="connsiteX274" fmla="*/ 5515964 w 7467600"/>
              <a:gd name="connsiteY274" fmla="*/ 3378541 h 6858000"/>
              <a:gd name="connsiteX275" fmla="*/ 5453702 w 7467600"/>
              <a:gd name="connsiteY275" fmla="*/ 3090882 h 6858000"/>
              <a:gd name="connsiteX276" fmla="*/ 1238695 w 7467600"/>
              <a:gd name="connsiteY276" fmla="*/ 3076820 h 6858000"/>
              <a:gd name="connsiteX277" fmla="*/ 716371 w 7467600"/>
              <a:gd name="connsiteY277" fmla="*/ 3293249 h 6858000"/>
              <a:gd name="connsiteX278" fmla="*/ 579522 w 7467600"/>
              <a:gd name="connsiteY278" fmla="*/ 3371759 h 6858000"/>
              <a:gd name="connsiteX279" fmla="*/ 600288 w 7467600"/>
              <a:gd name="connsiteY279" fmla="*/ 3365555 h 6858000"/>
              <a:gd name="connsiteX280" fmla="*/ 840692 w 7467600"/>
              <a:gd name="connsiteY280" fmla="*/ 3284921 h 6858000"/>
              <a:gd name="connsiteX281" fmla="*/ 979248 w 7467600"/>
              <a:gd name="connsiteY281" fmla="*/ 3221003 h 6858000"/>
              <a:gd name="connsiteX282" fmla="*/ 1053282 w 7467600"/>
              <a:gd name="connsiteY282" fmla="*/ 3185247 h 6858000"/>
              <a:gd name="connsiteX283" fmla="*/ 1320603 w 7467600"/>
              <a:gd name="connsiteY283" fmla="*/ 3081281 h 6858000"/>
              <a:gd name="connsiteX284" fmla="*/ 1238695 w 7467600"/>
              <a:gd name="connsiteY284" fmla="*/ 3076820 h 6858000"/>
              <a:gd name="connsiteX285" fmla="*/ 5425627 w 7467600"/>
              <a:gd name="connsiteY285" fmla="*/ 2954192 h 6858000"/>
              <a:gd name="connsiteX286" fmla="*/ 5470770 w 7467600"/>
              <a:gd name="connsiteY286" fmla="*/ 3005435 h 6858000"/>
              <a:gd name="connsiteX287" fmla="*/ 5519779 w 7467600"/>
              <a:gd name="connsiteY287" fmla="*/ 4359223 h 6858000"/>
              <a:gd name="connsiteX288" fmla="*/ 5520293 w 7467600"/>
              <a:gd name="connsiteY288" fmla="*/ 4360602 h 6858000"/>
              <a:gd name="connsiteX289" fmla="*/ 5767221 w 7467600"/>
              <a:gd name="connsiteY289" fmla="*/ 4665564 h 6858000"/>
              <a:gd name="connsiteX290" fmla="*/ 6937169 w 7467600"/>
              <a:gd name="connsiteY290" fmla="*/ 4815941 h 6858000"/>
              <a:gd name="connsiteX291" fmla="*/ 6953922 w 7467600"/>
              <a:gd name="connsiteY291" fmla="*/ 4890068 h 6858000"/>
              <a:gd name="connsiteX292" fmla="*/ 6071359 w 7467600"/>
              <a:gd name="connsiteY292" fmla="*/ 4770770 h 6858000"/>
              <a:gd name="connsiteX293" fmla="*/ 6038839 w 7467600"/>
              <a:gd name="connsiteY293" fmla="*/ 4764474 h 6858000"/>
              <a:gd name="connsiteX294" fmla="*/ 6038706 w 7467600"/>
              <a:gd name="connsiteY294" fmla="*/ 4763847 h 6858000"/>
              <a:gd name="connsiteX295" fmla="*/ 6037784 w 7467600"/>
              <a:gd name="connsiteY295" fmla="*/ 4764270 h 6858000"/>
              <a:gd name="connsiteX296" fmla="*/ 6038839 w 7467600"/>
              <a:gd name="connsiteY296" fmla="*/ 4764474 h 6858000"/>
              <a:gd name="connsiteX297" fmla="*/ 6040338 w 7467600"/>
              <a:gd name="connsiteY297" fmla="*/ 4771418 h 6858000"/>
              <a:gd name="connsiteX298" fmla="*/ 6024488 w 7467600"/>
              <a:gd name="connsiteY298" fmla="*/ 4809903 h 6858000"/>
              <a:gd name="connsiteX299" fmla="*/ 5599771 w 7467600"/>
              <a:gd name="connsiteY299" fmla="*/ 5509652 h 6858000"/>
              <a:gd name="connsiteX300" fmla="*/ 5548843 w 7467600"/>
              <a:gd name="connsiteY300" fmla="*/ 5563845 h 6858000"/>
              <a:gd name="connsiteX301" fmla="*/ 5940952 w 7467600"/>
              <a:gd name="connsiteY301" fmla="*/ 6250028 h 6858000"/>
              <a:gd name="connsiteX302" fmla="*/ 6043441 w 7467600"/>
              <a:gd name="connsiteY302" fmla="*/ 6665847 h 6858000"/>
              <a:gd name="connsiteX303" fmla="*/ 6093432 w 7467600"/>
              <a:gd name="connsiteY303" fmla="*/ 6858000 h 6858000"/>
              <a:gd name="connsiteX304" fmla="*/ 6034344 w 7467600"/>
              <a:gd name="connsiteY304" fmla="*/ 6858000 h 6858000"/>
              <a:gd name="connsiteX305" fmla="*/ 6026679 w 7467600"/>
              <a:gd name="connsiteY305" fmla="*/ 6836959 h 6858000"/>
              <a:gd name="connsiteX306" fmla="*/ 5800441 w 7467600"/>
              <a:gd name="connsiteY306" fmla="*/ 6335286 h 6858000"/>
              <a:gd name="connsiteX307" fmla="*/ 5526562 w 7467600"/>
              <a:gd name="connsiteY307" fmla="*/ 5705388 h 6858000"/>
              <a:gd name="connsiteX308" fmla="*/ 5519640 w 7467600"/>
              <a:gd name="connsiteY308" fmla="*/ 5683774 h 6858000"/>
              <a:gd name="connsiteX309" fmla="*/ 5844559 w 7467600"/>
              <a:gd name="connsiteY309" fmla="*/ 6553349 h 6858000"/>
              <a:gd name="connsiteX310" fmla="*/ 5975994 w 7467600"/>
              <a:gd name="connsiteY310" fmla="*/ 6858000 h 6858000"/>
              <a:gd name="connsiteX311" fmla="*/ 5898547 w 7467600"/>
              <a:gd name="connsiteY311" fmla="*/ 6858000 h 6858000"/>
              <a:gd name="connsiteX312" fmla="*/ 5682041 w 7467600"/>
              <a:gd name="connsiteY312" fmla="*/ 6355860 h 6858000"/>
              <a:gd name="connsiteX313" fmla="*/ 5461758 w 7467600"/>
              <a:gd name="connsiteY313" fmla="*/ 5820220 h 6858000"/>
              <a:gd name="connsiteX314" fmla="*/ 5237282 w 7467600"/>
              <a:gd name="connsiteY314" fmla="*/ 6579086 h 6858000"/>
              <a:gd name="connsiteX315" fmla="*/ 5115009 w 7467600"/>
              <a:gd name="connsiteY315" fmla="*/ 6858000 h 6858000"/>
              <a:gd name="connsiteX316" fmla="*/ 5028074 w 7467600"/>
              <a:gd name="connsiteY316" fmla="*/ 6858000 h 6858000"/>
              <a:gd name="connsiteX317" fmla="*/ 5079508 w 7467600"/>
              <a:gd name="connsiteY317" fmla="*/ 6749074 h 6858000"/>
              <a:gd name="connsiteX318" fmla="*/ 5371846 w 7467600"/>
              <a:gd name="connsiteY318" fmla="*/ 5924413 h 6858000"/>
              <a:gd name="connsiteX319" fmla="*/ 5270512 w 7467600"/>
              <a:gd name="connsiteY319" fmla="*/ 6138975 h 6858000"/>
              <a:gd name="connsiteX320" fmla="*/ 5062409 w 7467600"/>
              <a:gd name="connsiteY320" fmla="*/ 6653544 h 6858000"/>
              <a:gd name="connsiteX321" fmla="*/ 5036628 w 7467600"/>
              <a:gd name="connsiteY321" fmla="*/ 6754247 h 6858000"/>
              <a:gd name="connsiteX322" fmla="*/ 5009112 w 7467600"/>
              <a:gd name="connsiteY322" fmla="*/ 6858000 h 6858000"/>
              <a:gd name="connsiteX323" fmla="*/ 4976679 w 7467600"/>
              <a:gd name="connsiteY323" fmla="*/ 6858000 h 6858000"/>
              <a:gd name="connsiteX324" fmla="*/ 5006537 w 7467600"/>
              <a:gd name="connsiteY324" fmla="*/ 6747068 h 6858000"/>
              <a:gd name="connsiteX325" fmla="*/ 5032723 w 7467600"/>
              <a:gd name="connsiteY325" fmla="*/ 6644957 h 6858000"/>
              <a:gd name="connsiteX326" fmla="*/ 5242949 w 7467600"/>
              <a:gd name="connsiteY326" fmla="*/ 6125175 h 6858000"/>
              <a:gd name="connsiteX327" fmla="*/ 5286321 w 7467600"/>
              <a:gd name="connsiteY327" fmla="*/ 6033555 h 6858000"/>
              <a:gd name="connsiteX328" fmla="*/ 5008210 w 7467600"/>
              <a:gd name="connsiteY328" fmla="*/ 6649194 h 6858000"/>
              <a:gd name="connsiteX329" fmla="*/ 4986321 w 7467600"/>
              <a:gd name="connsiteY329" fmla="*/ 6765687 h 6858000"/>
              <a:gd name="connsiteX330" fmla="*/ 4973474 w 7467600"/>
              <a:gd name="connsiteY330" fmla="*/ 6858000 h 6858000"/>
              <a:gd name="connsiteX331" fmla="*/ 4907178 w 7467600"/>
              <a:gd name="connsiteY331" fmla="*/ 6858000 h 6858000"/>
              <a:gd name="connsiteX332" fmla="*/ 4910810 w 7467600"/>
              <a:gd name="connsiteY332" fmla="*/ 6829660 h 6858000"/>
              <a:gd name="connsiteX333" fmla="*/ 4987461 w 7467600"/>
              <a:gd name="connsiteY333" fmla="*/ 6432994 h 6858000"/>
              <a:gd name="connsiteX334" fmla="*/ 5179262 w 7467600"/>
              <a:gd name="connsiteY334" fmla="*/ 6035044 h 6858000"/>
              <a:gd name="connsiteX335" fmla="*/ 4689678 w 7467600"/>
              <a:gd name="connsiteY335" fmla="*/ 6440241 h 6858000"/>
              <a:gd name="connsiteX336" fmla="*/ 4477543 w 7467600"/>
              <a:gd name="connsiteY336" fmla="*/ 6674836 h 6858000"/>
              <a:gd name="connsiteX337" fmla="*/ 4329957 w 7467600"/>
              <a:gd name="connsiteY337" fmla="*/ 6858000 h 6858000"/>
              <a:gd name="connsiteX338" fmla="*/ 4218595 w 7467600"/>
              <a:gd name="connsiteY338" fmla="*/ 6858000 h 6858000"/>
              <a:gd name="connsiteX339" fmla="*/ 4368888 w 7467600"/>
              <a:gd name="connsiteY339" fmla="*/ 6668412 h 6858000"/>
              <a:gd name="connsiteX340" fmla="*/ 4563091 w 7467600"/>
              <a:gd name="connsiteY340" fmla="*/ 6442508 h 6858000"/>
              <a:gd name="connsiteX341" fmla="*/ 5387324 w 7467600"/>
              <a:gd name="connsiteY341" fmla="*/ 5705830 h 6858000"/>
              <a:gd name="connsiteX342" fmla="*/ 5073620 w 7467600"/>
              <a:gd name="connsiteY342" fmla="*/ 5955437 h 6858000"/>
              <a:gd name="connsiteX343" fmla="*/ 4689789 w 7467600"/>
              <a:gd name="connsiteY343" fmla="*/ 6268382 h 6858000"/>
              <a:gd name="connsiteX344" fmla="*/ 4418722 w 7467600"/>
              <a:gd name="connsiteY344" fmla="*/ 6570886 h 6858000"/>
              <a:gd name="connsiteX345" fmla="*/ 4214944 w 7467600"/>
              <a:gd name="connsiteY345" fmla="*/ 6858000 h 6858000"/>
              <a:gd name="connsiteX346" fmla="*/ 4177898 w 7467600"/>
              <a:gd name="connsiteY346" fmla="*/ 6858000 h 6858000"/>
              <a:gd name="connsiteX347" fmla="*/ 4391597 w 7467600"/>
              <a:gd name="connsiteY347" fmla="*/ 6556370 h 6858000"/>
              <a:gd name="connsiteX348" fmla="*/ 4668889 w 7467600"/>
              <a:gd name="connsiteY348" fmla="*/ 6246399 h 6858000"/>
              <a:gd name="connsiteX349" fmla="*/ 5055427 w 7467600"/>
              <a:gd name="connsiteY349" fmla="*/ 5931476 h 6858000"/>
              <a:gd name="connsiteX350" fmla="*/ 5371814 w 7467600"/>
              <a:gd name="connsiteY350" fmla="*/ 5678975 h 6858000"/>
              <a:gd name="connsiteX351" fmla="*/ 4987918 w 7467600"/>
              <a:gd name="connsiteY351" fmla="*/ 5838701 h 6858000"/>
              <a:gd name="connsiteX352" fmla="*/ 4317146 w 7467600"/>
              <a:gd name="connsiteY352" fmla="*/ 6587716 h 6858000"/>
              <a:gd name="connsiteX353" fmla="*/ 4171627 w 7467600"/>
              <a:gd name="connsiteY353" fmla="*/ 6858000 h 6858000"/>
              <a:gd name="connsiteX354" fmla="*/ 4081585 w 7467600"/>
              <a:gd name="connsiteY354" fmla="*/ 6858000 h 6858000"/>
              <a:gd name="connsiteX355" fmla="*/ 4238603 w 7467600"/>
              <a:gd name="connsiteY355" fmla="*/ 6559341 h 6858000"/>
              <a:gd name="connsiteX356" fmla="*/ 4778333 w 7467600"/>
              <a:gd name="connsiteY356" fmla="*/ 5873626 h 6858000"/>
              <a:gd name="connsiteX357" fmla="*/ 5414185 w 7467600"/>
              <a:gd name="connsiteY357" fmla="*/ 5573882 h 6858000"/>
              <a:gd name="connsiteX358" fmla="*/ 5959648 w 7467600"/>
              <a:gd name="connsiteY358" fmla="*/ 4760797 h 6858000"/>
              <a:gd name="connsiteX359" fmla="*/ 5355019 w 7467600"/>
              <a:gd name="connsiteY359" fmla="*/ 4734672 h 6858000"/>
              <a:gd name="connsiteX360" fmla="*/ 5083565 w 7467600"/>
              <a:gd name="connsiteY360" fmla="*/ 5179121 h 6858000"/>
              <a:gd name="connsiteX361" fmla="*/ 4713577 w 7467600"/>
              <a:gd name="connsiteY361" fmla="*/ 5616803 h 6858000"/>
              <a:gd name="connsiteX362" fmla="*/ 3989559 w 7467600"/>
              <a:gd name="connsiteY362" fmla="*/ 6145945 h 6858000"/>
              <a:gd name="connsiteX363" fmla="*/ 3939824 w 7467600"/>
              <a:gd name="connsiteY363" fmla="*/ 6066900 h 6858000"/>
              <a:gd name="connsiteX364" fmla="*/ 4584537 w 7467600"/>
              <a:gd name="connsiteY364" fmla="*/ 5324826 h 6858000"/>
              <a:gd name="connsiteX365" fmla="*/ 5037105 w 7467600"/>
              <a:gd name="connsiteY365" fmla="*/ 5088765 h 6858000"/>
              <a:gd name="connsiteX366" fmla="*/ 5039930 w 7467600"/>
              <a:gd name="connsiteY366" fmla="*/ 5089585 h 6858000"/>
              <a:gd name="connsiteX367" fmla="*/ 5263764 w 7467600"/>
              <a:gd name="connsiteY367" fmla="*/ 4735525 h 6858000"/>
              <a:gd name="connsiteX368" fmla="*/ 4086300 w 7467600"/>
              <a:gd name="connsiteY368" fmla="*/ 4884599 h 6858000"/>
              <a:gd name="connsiteX369" fmla="*/ 4085485 w 7467600"/>
              <a:gd name="connsiteY369" fmla="*/ 4899070 h 6858000"/>
              <a:gd name="connsiteX370" fmla="*/ 3871915 w 7467600"/>
              <a:gd name="connsiteY370" fmla="*/ 5253645 h 6858000"/>
              <a:gd name="connsiteX371" fmla="*/ 3799374 w 7467600"/>
              <a:gd name="connsiteY371" fmla="*/ 5466127 h 6858000"/>
              <a:gd name="connsiteX372" fmla="*/ 3498850 w 7467600"/>
              <a:gd name="connsiteY372" fmla="*/ 6661888 h 6858000"/>
              <a:gd name="connsiteX373" fmla="*/ 3399216 w 7467600"/>
              <a:gd name="connsiteY373" fmla="*/ 6858000 h 6858000"/>
              <a:gd name="connsiteX374" fmla="*/ 3303688 w 7467600"/>
              <a:gd name="connsiteY374" fmla="*/ 6858000 h 6858000"/>
              <a:gd name="connsiteX375" fmla="*/ 3391774 w 7467600"/>
              <a:gd name="connsiteY375" fmla="*/ 6697181 h 6858000"/>
              <a:gd name="connsiteX376" fmla="*/ 3735540 w 7467600"/>
              <a:gd name="connsiteY376" fmla="*/ 5546923 h 6858000"/>
              <a:gd name="connsiteX377" fmla="*/ 3729438 w 7467600"/>
              <a:gd name="connsiteY377" fmla="*/ 5569058 h 6858000"/>
              <a:gd name="connsiteX378" fmla="*/ 3707782 w 7467600"/>
              <a:gd name="connsiteY378" fmla="*/ 5644908 h 6858000"/>
              <a:gd name="connsiteX379" fmla="*/ 3583827 w 7467600"/>
              <a:gd name="connsiteY379" fmla="*/ 6039215 h 6858000"/>
              <a:gd name="connsiteX380" fmla="*/ 3547861 w 7467600"/>
              <a:gd name="connsiteY380" fmla="*/ 6129609 h 6858000"/>
              <a:gd name="connsiteX381" fmla="*/ 3490905 w 7467600"/>
              <a:gd name="connsiteY381" fmla="*/ 6277660 h 6858000"/>
              <a:gd name="connsiteX382" fmla="*/ 3455859 w 7467600"/>
              <a:gd name="connsiteY382" fmla="*/ 6391301 h 6858000"/>
              <a:gd name="connsiteX383" fmla="*/ 3429112 w 7467600"/>
              <a:gd name="connsiteY383" fmla="*/ 6479469 h 6858000"/>
              <a:gd name="connsiteX384" fmla="*/ 3304862 w 7467600"/>
              <a:gd name="connsiteY384" fmla="*/ 6796476 h 6858000"/>
              <a:gd name="connsiteX385" fmla="*/ 3276071 w 7467600"/>
              <a:gd name="connsiteY385" fmla="*/ 6858000 h 6858000"/>
              <a:gd name="connsiteX386" fmla="*/ 3240805 w 7467600"/>
              <a:gd name="connsiteY386" fmla="*/ 6858000 h 6858000"/>
              <a:gd name="connsiteX387" fmla="*/ 3275917 w 7467600"/>
              <a:gd name="connsiteY387" fmla="*/ 6783192 h 6858000"/>
              <a:gd name="connsiteX388" fmla="*/ 3399358 w 7467600"/>
              <a:gd name="connsiteY388" fmla="*/ 6469011 h 6858000"/>
              <a:gd name="connsiteX389" fmla="*/ 3425650 w 7467600"/>
              <a:gd name="connsiteY389" fmla="*/ 6381333 h 6858000"/>
              <a:gd name="connsiteX390" fmla="*/ 3460661 w 7467600"/>
              <a:gd name="connsiteY390" fmla="*/ 6266763 h 6858000"/>
              <a:gd name="connsiteX391" fmla="*/ 3518021 w 7467600"/>
              <a:gd name="connsiteY391" fmla="*/ 6117298 h 6858000"/>
              <a:gd name="connsiteX392" fmla="*/ 3554035 w 7467600"/>
              <a:gd name="connsiteY392" fmla="*/ 6027832 h 6858000"/>
              <a:gd name="connsiteX393" fmla="*/ 3677174 w 7467600"/>
              <a:gd name="connsiteY393" fmla="*/ 5636351 h 6858000"/>
              <a:gd name="connsiteX394" fmla="*/ 3698819 w 7467600"/>
              <a:gd name="connsiteY394" fmla="*/ 5560503 h 6858000"/>
              <a:gd name="connsiteX395" fmla="*/ 3702094 w 7467600"/>
              <a:gd name="connsiteY395" fmla="*/ 5549194 h 6858000"/>
              <a:gd name="connsiteX396" fmla="*/ 3398355 w 7467600"/>
              <a:gd name="connsiteY396" fmla="*/ 6094603 h 6858000"/>
              <a:gd name="connsiteX397" fmla="*/ 3193941 w 7467600"/>
              <a:gd name="connsiteY397" fmla="*/ 6798775 h 6858000"/>
              <a:gd name="connsiteX398" fmla="*/ 3184140 w 7467600"/>
              <a:gd name="connsiteY398" fmla="*/ 6858000 h 6858000"/>
              <a:gd name="connsiteX399" fmla="*/ 3099978 w 7467600"/>
              <a:gd name="connsiteY399" fmla="*/ 6858000 h 6858000"/>
              <a:gd name="connsiteX400" fmla="*/ 3101556 w 7467600"/>
              <a:gd name="connsiteY400" fmla="*/ 6843337 h 6858000"/>
              <a:gd name="connsiteX401" fmla="*/ 3370162 w 7467600"/>
              <a:gd name="connsiteY401" fmla="*/ 5785550 h 6858000"/>
              <a:gd name="connsiteX402" fmla="*/ 3746477 w 7467600"/>
              <a:gd name="connsiteY402" fmla="*/ 5377889 h 6858000"/>
              <a:gd name="connsiteX403" fmla="*/ 3863399 w 7467600"/>
              <a:gd name="connsiteY403" fmla="*/ 5087257 h 6858000"/>
              <a:gd name="connsiteX404" fmla="*/ 3968712 w 7467600"/>
              <a:gd name="connsiteY404" fmla="*/ 4913989 h 6858000"/>
              <a:gd name="connsiteX405" fmla="*/ 2792390 w 7467600"/>
              <a:gd name="connsiteY405" fmla="*/ 5382974 h 6858000"/>
              <a:gd name="connsiteX406" fmla="*/ 2714982 w 7467600"/>
              <a:gd name="connsiteY406" fmla="*/ 5427051 h 6858000"/>
              <a:gd name="connsiteX407" fmla="*/ 2813361 w 7467600"/>
              <a:gd name="connsiteY407" fmla="*/ 6023912 h 6858000"/>
              <a:gd name="connsiteX408" fmla="*/ 2688430 w 7467600"/>
              <a:gd name="connsiteY408" fmla="*/ 6801564 h 6858000"/>
              <a:gd name="connsiteX409" fmla="*/ 2629626 w 7467600"/>
              <a:gd name="connsiteY409" fmla="*/ 6763394 h 6858000"/>
              <a:gd name="connsiteX410" fmla="*/ 2565328 w 7467600"/>
              <a:gd name="connsiteY410" fmla="*/ 5516399 h 6858000"/>
              <a:gd name="connsiteX411" fmla="*/ 1922999 w 7467600"/>
              <a:gd name="connsiteY411" fmla="*/ 5980343 h 6858000"/>
              <a:gd name="connsiteX412" fmla="*/ 1950261 w 7467600"/>
              <a:gd name="connsiteY412" fmla="*/ 6405858 h 6858000"/>
              <a:gd name="connsiteX413" fmla="*/ 2365554 w 7467600"/>
              <a:gd name="connsiteY413" fmla="*/ 6759107 h 6858000"/>
              <a:gd name="connsiteX414" fmla="*/ 2424142 w 7467600"/>
              <a:gd name="connsiteY414" fmla="*/ 6858000 h 6858000"/>
              <a:gd name="connsiteX415" fmla="*/ 2395994 w 7467600"/>
              <a:gd name="connsiteY415" fmla="*/ 6858000 h 6858000"/>
              <a:gd name="connsiteX416" fmla="*/ 2392863 w 7467600"/>
              <a:gd name="connsiteY416" fmla="*/ 6852964 h 6858000"/>
              <a:gd name="connsiteX417" fmla="*/ 2017589 w 7467600"/>
              <a:gd name="connsiteY417" fmla="*/ 6493982 h 6858000"/>
              <a:gd name="connsiteX418" fmla="*/ 2147336 w 7467600"/>
              <a:gd name="connsiteY418" fmla="*/ 6594052 h 6858000"/>
              <a:gd name="connsiteX419" fmla="*/ 2207047 w 7467600"/>
              <a:gd name="connsiteY419" fmla="*/ 6654540 h 6858000"/>
              <a:gd name="connsiteX420" fmla="*/ 2299106 w 7467600"/>
              <a:gd name="connsiteY420" fmla="*/ 6778931 h 6858000"/>
              <a:gd name="connsiteX421" fmla="*/ 2314430 w 7467600"/>
              <a:gd name="connsiteY421" fmla="*/ 6801144 h 6858000"/>
              <a:gd name="connsiteX422" fmla="*/ 2352406 w 7467600"/>
              <a:gd name="connsiteY422" fmla="*/ 6858000 h 6858000"/>
              <a:gd name="connsiteX423" fmla="*/ 2314492 w 7467600"/>
              <a:gd name="connsiteY423" fmla="*/ 6858000 h 6858000"/>
              <a:gd name="connsiteX424" fmla="*/ 2288095 w 7467600"/>
              <a:gd name="connsiteY424" fmla="*/ 6818030 h 6858000"/>
              <a:gd name="connsiteX425" fmla="*/ 2272768 w 7467600"/>
              <a:gd name="connsiteY425" fmla="*/ 6795822 h 6858000"/>
              <a:gd name="connsiteX426" fmla="*/ 2182715 w 7467600"/>
              <a:gd name="connsiteY426" fmla="*/ 6675071 h 6858000"/>
              <a:gd name="connsiteX427" fmla="*/ 2032061 w 7467600"/>
              <a:gd name="connsiteY427" fmla="*/ 6541380 h 6858000"/>
              <a:gd name="connsiteX428" fmla="*/ 2257220 w 7467600"/>
              <a:gd name="connsiteY428" fmla="*/ 6826257 h 6858000"/>
              <a:gd name="connsiteX429" fmla="*/ 2281324 w 7467600"/>
              <a:gd name="connsiteY429" fmla="*/ 6858000 h 6858000"/>
              <a:gd name="connsiteX430" fmla="*/ 2242860 w 7467600"/>
              <a:gd name="connsiteY430" fmla="*/ 6858000 h 6858000"/>
              <a:gd name="connsiteX431" fmla="*/ 2232818 w 7467600"/>
              <a:gd name="connsiteY431" fmla="*/ 6844926 h 6858000"/>
              <a:gd name="connsiteX432" fmla="*/ 1990172 w 7467600"/>
              <a:gd name="connsiteY432" fmla="*/ 6542121 h 6858000"/>
              <a:gd name="connsiteX433" fmla="*/ 2124090 w 7467600"/>
              <a:gd name="connsiteY433" fmla="*/ 6761017 h 6858000"/>
              <a:gd name="connsiteX434" fmla="*/ 2200380 w 7467600"/>
              <a:gd name="connsiteY434" fmla="*/ 6858000 h 6858000"/>
              <a:gd name="connsiteX435" fmla="*/ 2147507 w 7467600"/>
              <a:gd name="connsiteY435" fmla="*/ 6858000 h 6858000"/>
              <a:gd name="connsiteX436" fmla="*/ 2070668 w 7467600"/>
              <a:gd name="connsiteY436" fmla="*/ 6761520 h 6858000"/>
              <a:gd name="connsiteX437" fmla="*/ 1975142 w 7467600"/>
              <a:gd name="connsiteY437" fmla="*/ 6585570 h 6858000"/>
              <a:gd name="connsiteX438" fmla="*/ 2050035 w 7467600"/>
              <a:gd name="connsiteY438" fmla="*/ 6813345 h 6858000"/>
              <a:gd name="connsiteX439" fmla="*/ 2063025 w 7467600"/>
              <a:gd name="connsiteY439" fmla="*/ 6858000 h 6858000"/>
              <a:gd name="connsiteX440" fmla="*/ 2021675 w 7467600"/>
              <a:gd name="connsiteY440" fmla="*/ 6858000 h 6858000"/>
              <a:gd name="connsiteX441" fmla="*/ 2019308 w 7467600"/>
              <a:gd name="connsiteY441" fmla="*/ 6847118 h 6858000"/>
              <a:gd name="connsiteX442" fmla="*/ 1938835 w 7467600"/>
              <a:gd name="connsiteY442" fmla="*/ 6551160 h 6858000"/>
              <a:gd name="connsiteX443" fmla="*/ 1953230 w 7467600"/>
              <a:gd name="connsiteY443" fmla="*/ 6759699 h 6858000"/>
              <a:gd name="connsiteX444" fmla="*/ 1956763 w 7467600"/>
              <a:gd name="connsiteY444" fmla="*/ 6778191 h 6858000"/>
              <a:gd name="connsiteX445" fmla="*/ 1967925 w 7467600"/>
              <a:gd name="connsiteY445" fmla="*/ 6858000 h 6858000"/>
              <a:gd name="connsiteX446" fmla="*/ 1936622 w 7467600"/>
              <a:gd name="connsiteY446" fmla="*/ 6858000 h 6858000"/>
              <a:gd name="connsiteX447" fmla="*/ 1926261 w 7467600"/>
              <a:gd name="connsiteY447" fmla="*/ 6784064 h 6858000"/>
              <a:gd name="connsiteX448" fmla="*/ 1922724 w 7467600"/>
              <a:gd name="connsiteY448" fmla="*/ 6765577 h 6858000"/>
              <a:gd name="connsiteX449" fmla="*/ 1904650 w 7467600"/>
              <a:gd name="connsiteY449" fmla="*/ 6639616 h 6858000"/>
              <a:gd name="connsiteX450" fmla="*/ 1885273 w 7467600"/>
              <a:gd name="connsiteY450" fmla="*/ 6858000 h 6858000"/>
              <a:gd name="connsiteX451" fmla="*/ 1854363 w 7467600"/>
              <a:gd name="connsiteY451" fmla="*/ 6858000 h 6858000"/>
              <a:gd name="connsiteX452" fmla="*/ 1880391 w 7467600"/>
              <a:gd name="connsiteY452" fmla="*/ 6603796 h 6858000"/>
              <a:gd name="connsiteX453" fmla="*/ 1818273 w 7467600"/>
              <a:gd name="connsiteY453" fmla="*/ 6715729 h 6858000"/>
              <a:gd name="connsiteX454" fmla="*/ 1794691 w 7467600"/>
              <a:gd name="connsiteY454" fmla="*/ 6843239 h 6858000"/>
              <a:gd name="connsiteX455" fmla="*/ 1794914 w 7467600"/>
              <a:gd name="connsiteY455" fmla="*/ 6858000 h 6858000"/>
              <a:gd name="connsiteX456" fmla="*/ 1746128 w 7467600"/>
              <a:gd name="connsiteY456" fmla="*/ 6858000 h 6858000"/>
              <a:gd name="connsiteX457" fmla="*/ 1753934 w 7467600"/>
              <a:gd name="connsiteY457" fmla="*/ 6724796 h 6858000"/>
              <a:gd name="connsiteX458" fmla="*/ 1792053 w 7467600"/>
              <a:gd name="connsiteY458" fmla="*/ 6572396 h 6858000"/>
              <a:gd name="connsiteX459" fmla="*/ 1862248 w 7467600"/>
              <a:gd name="connsiteY459" fmla="*/ 6266397 h 6858000"/>
              <a:gd name="connsiteX460" fmla="*/ 1862250 w 7467600"/>
              <a:gd name="connsiteY460" fmla="*/ 6033531 h 6858000"/>
              <a:gd name="connsiteX461" fmla="*/ 1211999 w 7467600"/>
              <a:gd name="connsiteY461" fmla="*/ 6683610 h 6858000"/>
              <a:gd name="connsiteX462" fmla="*/ 1213266 w 7467600"/>
              <a:gd name="connsiteY462" fmla="*/ 6691947 h 6858000"/>
              <a:gd name="connsiteX463" fmla="*/ 1203370 w 7467600"/>
              <a:gd name="connsiteY463" fmla="*/ 6850676 h 6858000"/>
              <a:gd name="connsiteX464" fmla="*/ 1203671 w 7467600"/>
              <a:gd name="connsiteY464" fmla="*/ 6858000 h 6858000"/>
              <a:gd name="connsiteX465" fmla="*/ 1143180 w 7467600"/>
              <a:gd name="connsiteY465" fmla="*/ 6858000 h 6858000"/>
              <a:gd name="connsiteX466" fmla="*/ 1142176 w 7467600"/>
              <a:gd name="connsiteY466" fmla="*/ 6766045 h 6858000"/>
              <a:gd name="connsiteX467" fmla="*/ 1067484 w 7467600"/>
              <a:gd name="connsiteY467" fmla="*/ 6858000 h 6858000"/>
              <a:gd name="connsiteX468" fmla="*/ 953928 w 7467600"/>
              <a:gd name="connsiteY468" fmla="*/ 6858000 h 6858000"/>
              <a:gd name="connsiteX469" fmla="*/ 959715 w 7467600"/>
              <a:gd name="connsiteY469" fmla="*/ 6850185 h 6858000"/>
              <a:gd name="connsiteX470" fmla="*/ 1483788 w 7467600"/>
              <a:gd name="connsiteY470" fmla="*/ 6259174 h 6858000"/>
              <a:gd name="connsiteX471" fmla="*/ 1100671 w 7467600"/>
              <a:gd name="connsiteY471" fmla="*/ 6252137 h 6858000"/>
              <a:gd name="connsiteX472" fmla="*/ 1090144 w 7467600"/>
              <a:gd name="connsiteY472" fmla="*/ 6256748 h 6858000"/>
              <a:gd name="connsiteX473" fmla="*/ 1095872 w 7467600"/>
              <a:gd name="connsiteY473" fmla="*/ 6271892 h 6858000"/>
              <a:gd name="connsiteX474" fmla="*/ 262785 w 7467600"/>
              <a:gd name="connsiteY474" fmla="*/ 6845450 h 6858000"/>
              <a:gd name="connsiteX475" fmla="*/ 209968 w 7467600"/>
              <a:gd name="connsiteY475" fmla="*/ 6770713 h 6858000"/>
              <a:gd name="connsiteX476" fmla="*/ 873460 w 7467600"/>
              <a:gd name="connsiteY476" fmla="*/ 6253768 h 6858000"/>
              <a:gd name="connsiteX477" fmla="*/ 192686 w 7467600"/>
              <a:gd name="connsiteY477" fmla="*/ 5849257 h 6858000"/>
              <a:gd name="connsiteX478" fmla="*/ 4696 w 7467600"/>
              <a:gd name="connsiteY478" fmla="*/ 5697668 h 6858000"/>
              <a:gd name="connsiteX479" fmla="*/ 0 w 7467600"/>
              <a:gd name="connsiteY479" fmla="*/ 5689984 h 6858000"/>
              <a:gd name="connsiteX480" fmla="*/ 0 w 7467600"/>
              <a:gd name="connsiteY480" fmla="*/ 5513472 h 6858000"/>
              <a:gd name="connsiteX481" fmla="*/ 174101 w 7467600"/>
              <a:gd name="connsiteY481" fmla="*/ 5620277 h 6858000"/>
              <a:gd name="connsiteX482" fmla="*/ 891800 w 7467600"/>
              <a:gd name="connsiteY482" fmla="*/ 6036935 h 6858000"/>
              <a:gd name="connsiteX483" fmla="*/ 1072219 w 7467600"/>
              <a:gd name="connsiteY483" fmla="*/ 6169443 h 6858000"/>
              <a:gd name="connsiteX484" fmla="*/ 1074117 w 7467600"/>
              <a:gd name="connsiteY484" fmla="*/ 6170301 h 6858000"/>
              <a:gd name="connsiteX485" fmla="*/ 1083114 w 7467600"/>
              <a:gd name="connsiteY485" fmla="*/ 6174131 h 6858000"/>
              <a:gd name="connsiteX486" fmla="*/ 1543010 w 7467600"/>
              <a:gd name="connsiteY486" fmla="*/ 6191140 h 6858000"/>
              <a:gd name="connsiteX487" fmla="*/ 1551080 w 7467600"/>
              <a:gd name="connsiteY487" fmla="*/ 6195006 h 6858000"/>
              <a:gd name="connsiteX488" fmla="*/ 2345443 w 7467600"/>
              <a:gd name="connsiteY488" fmla="*/ 5549882 h 6858000"/>
              <a:gd name="connsiteX489" fmla="*/ 1721499 w 7467600"/>
              <a:gd name="connsiteY489" fmla="*/ 5599969 h 6858000"/>
              <a:gd name="connsiteX490" fmla="*/ 767716 w 7467600"/>
              <a:gd name="connsiteY490" fmla="*/ 5472768 h 6858000"/>
              <a:gd name="connsiteX491" fmla="*/ 722147 w 7467600"/>
              <a:gd name="connsiteY491" fmla="*/ 5393091 h 6858000"/>
              <a:gd name="connsiteX492" fmla="*/ 1485552 w 7467600"/>
              <a:gd name="connsiteY492" fmla="*/ 5313202 h 6858000"/>
              <a:gd name="connsiteX493" fmla="*/ 2143004 w 7467600"/>
              <a:gd name="connsiteY493" fmla="*/ 5402420 h 6858000"/>
              <a:gd name="connsiteX494" fmla="*/ 1933391 w 7467600"/>
              <a:gd name="connsiteY494" fmla="*/ 5156971 h 6858000"/>
              <a:gd name="connsiteX495" fmla="*/ 1827118 w 7467600"/>
              <a:gd name="connsiteY495" fmla="*/ 4968410 h 6858000"/>
              <a:gd name="connsiteX496" fmla="*/ 1837349 w 7467600"/>
              <a:gd name="connsiteY496" fmla="*/ 4956357 h 6858000"/>
              <a:gd name="connsiteX497" fmla="*/ 2162835 w 7467600"/>
              <a:gd name="connsiteY497" fmla="*/ 5187853 h 6858000"/>
              <a:gd name="connsiteX498" fmla="*/ 2257167 w 7467600"/>
              <a:gd name="connsiteY498" fmla="*/ 5462123 h 6858000"/>
              <a:gd name="connsiteX499" fmla="*/ 2261598 w 7467600"/>
              <a:gd name="connsiteY499" fmla="*/ 5467998 h 6858000"/>
              <a:gd name="connsiteX500" fmla="*/ 2437177 w 7467600"/>
              <a:gd name="connsiteY500" fmla="*/ 5479608 h 6858000"/>
              <a:gd name="connsiteX501" fmla="*/ 2445247 w 7467600"/>
              <a:gd name="connsiteY501" fmla="*/ 5483476 h 6858000"/>
              <a:gd name="connsiteX502" fmla="*/ 2743626 w 7467600"/>
              <a:gd name="connsiteY502" fmla="*/ 5304819 h 6858000"/>
              <a:gd name="connsiteX503" fmla="*/ 3048102 w 7467600"/>
              <a:gd name="connsiteY503" fmla="*/ 5150595 h 6858000"/>
              <a:gd name="connsiteX504" fmla="*/ 1799414 w 7467600"/>
              <a:gd name="connsiteY504" fmla="*/ 4694732 h 6858000"/>
              <a:gd name="connsiteX505" fmla="*/ 1771735 w 7467600"/>
              <a:gd name="connsiteY505" fmla="*/ 4619929 h 6858000"/>
              <a:gd name="connsiteX506" fmla="*/ 3104273 w 7467600"/>
              <a:gd name="connsiteY506" fmla="*/ 5076159 h 6858000"/>
              <a:gd name="connsiteX507" fmla="*/ 3113245 w 7467600"/>
              <a:gd name="connsiteY507" fmla="*/ 5090705 h 6858000"/>
              <a:gd name="connsiteX508" fmla="*/ 3126294 w 7467600"/>
              <a:gd name="connsiteY508" fmla="*/ 5114400 h 6858000"/>
              <a:gd name="connsiteX509" fmla="*/ 3937433 w 7467600"/>
              <a:gd name="connsiteY509" fmla="*/ 4830473 h 6858000"/>
              <a:gd name="connsiteX510" fmla="*/ 3590475 w 7467600"/>
              <a:gd name="connsiteY510" fmla="*/ 4597974 h 6858000"/>
              <a:gd name="connsiteX511" fmla="*/ 3100264 w 7467600"/>
              <a:gd name="connsiteY511" fmla="*/ 4579845 h 6858000"/>
              <a:gd name="connsiteX512" fmla="*/ 2183576 w 7467600"/>
              <a:gd name="connsiteY512" fmla="*/ 4227150 h 6858000"/>
              <a:gd name="connsiteX513" fmla="*/ 2151029 w 7467600"/>
              <a:gd name="connsiteY513" fmla="*/ 4146947 h 6858000"/>
              <a:gd name="connsiteX514" fmla="*/ 3563434 w 7467600"/>
              <a:gd name="connsiteY514" fmla="*/ 4469115 h 6858000"/>
              <a:gd name="connsiteX515" fmla="*/ 3177952 w 7467600"/>
              <a:gd name="connsiteY515" fmla="*/ 3657386 h 6858000"/>
              <a:gd name="connsiteX516" fmla="*/ 3189263 w 7467600"/>
              <a:gd name="connsiteY516" fmla="*/ 3625726 h 6858000"/>
              <a:gd name="connsiteX517" fmla="*/ 3560912 w 7467600"/>
              <a:gd name="connsiteY517" fmla="*/ 4079863 h 6858000"/>
              <a:gd name="connsiteX518" fmla="*/ 3626636 w 7467600"/>
              <a:gd name="connsiteY518" fmla="*/ 4512230 h 6858000"/>
              <a:gd name="connsiteX519" fmla="*/ 3653088 w 7467600"/>
              <a:gd name="connsiteY519" fmla="*/ 4521417 h 6858000"/>
              <a:gd name="connsiteX520" fmla="*/ 3988128 w 7467600"/>
              <a:gd name="connsiteY520" fmla="*/ 4817267 h 6858000"/>
              <a:gd name="connsiteX521" fmla="*/ 4830582 w 7467600"/>
              <a:gd name="connsiteY521" fmla="*/ 4676000 h 6858000"/>
              <a:gd name="connsiteX522" fmla="*/ 4830100 w 7467600"/>
              <a:gd name="connsiteY522" fmla="*/ 4675554 h 6858000"/>
              <a:gd name="connsiteX523" fmla="*/ 4036318 w 7467600"/>
              <a:gd name="connsiteY523" fmla="*/ 4147013 h 6858000"/>
              <a:gd name="connsiteX524" fmla="*/ 3432098 w 7467600"/>
              <a:gd name="connsiteY524" fmla="*/ 3537312 h 6858000"/>
              <a:gd name="connsiteX525" fmla="*/ 3446761 w 7467600"/>
              <a:gd name="connsiteY525" fmla="*/ 3461278 h 6858000"/>
              <a:gd name="connsiteX526" fmla="*/ 4419733 w 7467600"/>
              <a:gd name="connsiteY526" fmla="*/ 3963555 h 6858000"/>
              <a:gd name="connsiteX527" fmla="*/ 4781371 w 7467600"/>
              <a:gd name="connsiteY527" fmla="*/ 4458604 h 6858000"/>
              <a:gd name="connsiteX528" fmla="*/ 4780440 w 7467600"/>
              <a:gd name="connsiteY528" fmla="*/ 4470290 h 6858000"/>
              <a:gd name="connsiteX529" fmla="*/ 4898954 w 7467600"/>
              <a:gd name="connsiteY529" fmla="*/ 4662092 h 6858000"/>
              <a:gd name="connsiteX530" fmla="*/ 4900699 w 7467600"/>
              <a:gd name="connsiteY530" fmla="*/ 4670867 h 6858000"/>
              <a:gd name="connsiteX531" fmla="*/ 5714511 w 7467600"/>
              <a:gd name="connsiteY531" fmla="*/ 4663483 h 6858000"/>
              <a:gd name="connsiteX532" fmla="*/ 5464793 w 7467600"/>
              <a:gd name="connsiteY532" fmla="*/ 4393556 h 6858000"/>
              <a:gd name="connsiteX533" fmla="*/ 5461897 w 7467600"/>
              <a:gd name="connsiteY533" fmla="*/ 4390879 h 6858000"/>
              <a:gd name="connsiteX534" fmla="*/ 4294126 w 7467600"/>
              <a:gd name="connsiteY534" fmla="*/ 3303048 h 6858000"/>
              <a:gd name="connsiteX535" fmla="*/ 4305321 w 7467600"/>
              <a:gd name="connsiteY535" fmla="*/ 3256953 h 6858000"/>
              <a:gd name="connsiteX536" fmla="*/ 4949299 w 7467600"/>
              <a:gd name="connsiteY536" fmla="*/ 3766336 h 6858000"/>
              <a:gd name="connsiteX537" fmla="*/ 5291452 w 7467600"/>
              <a:gd name="connsiteY537" fmla="*/ 4076801 h 6858000"/>
              <a:gd name="connsiteX538" fmla="*/ 5434998 w 7467600"/>
              <a:gd name="connsiteY538" fmla="*/ 4254100 h 6858000"/>
              <a:gd name="connsiteX539" fmla="*/ 5351015 w 7467600"/>
              <a:gd name="connsiteY539" fmla="*/ 3760989 h 6858000"/>
              <a:gd name="connsiteX540" fmla="*/ 5413780 w 7467600"/>
              <a:gd name="connsiteY540" fmla="*/ 2966265 h 6858000"/>
              <a:gd name="connsiteX541" fmla="*/ 5425627 w 7467600"/>
              <a:gd name="connsiteY541" fmla="*/ 2954192 h 6858000"/>
              <a:gd name="connsiteX542" fmla="*/ 6604735 w 7467600"/>
              <a:gd name="connsiteY542" fmla="*/ 2041381 h 6858000"/>
              <a:gd name="connsiteX543" fmla="*/ 7204487 w 7467600"/>
              <a:gd name="connsiteY543" fmla="*/ 2742112 h 6858000"/>
              <a:gd name="connsiteX544" fmla="*/ 7131592 w 7467600"/>
              <a:gd name="connsiteY544" fmla="*/ 2672096 h 6858000"/>
              <a:gd name="connsiteX545" fmla="*/ 6996344 w 7467600"/>
              <a:gd name="connsiteY545" fmla="*/ 2518310 h 6858000"/>
              <a:gd name="connsiteX546" fmla="*/ 6735495 w 7467600"/>
              <a:gd name="connsiteY546" fmla="*/ 2196890 h 6858000"/>
              <a:gd name="connsiteX547" fmla="*/ 6721901 w 7467600"/>
              <a:gd name="connsiteY547" fmla="*/ 2179274 h 6858000"/>
              <a:gd name="connsiteX548" fmla="*/ 6604735 w 7467600"/>
              <a:gd name="connsiteY548" fmla="*/ 2041381 h 6858000"/>
              <a:gd name="connsiteX549" fmla="*/ 6591670 w 7467600"/>
              <a:gd name="connsiteY549" fmla="*/ 1988277 h 6858000"/>
              <a:gd name="connsiteX550" fmla="*/ 6747349 w 7467600"/>
              <a:gd name="connsiteY550" fmla="*/ 2160069 h 6858000"/>
              <a:gd name="connsiteX551" fmla="*/ 6760943 w 7467600"/>
              <a:gd name="connsiteY551" fmla="*/ 2177686 h 6858000"/>
              <a:gd name="connsiteX552" fmla="*/ 7021065 w 7467600"/>
              <a:gd name="connsiteY552" fmla="*/ 2498102 h 6858000"/>
              <a:gd name="connsiteX553" fmla="*/ 7155223 w 7467600"/>
              <a:gd name="connsiteY553" fmla="*/ 2650386 h 6858000"/>
              <a:gd name="connsiteX554" fmla="*/ 7203167 w 7467600"/>
              <a:gd name="connsiteY554" fmla="*/ 2697288 h 6858000"/>
              <a:gd name="connsiteX555" fmla="*/ 6937703 w 7467600"/>
              <a:gd name="connsiteY555" fmla="*/ 2321981 h 6858000"/>
              <a:gd name="connsiteX556" fmla="*/ 6591670 w 7467600"/>
              <a:gd name="connsiteY556" fmla="*/ 1988277 h 6858000"/>
              <a:gd name="connsiteX557" fmla="*/ 5798671 w 7467600"/>
              <a:gd name="connsiteY557" fmla="*/ 1981601 h 6858000"/>
              <a:gd name="connsiteX558" fmla="*/ 5754709 w 7467600"/>
              <a:gd name="connsiteY558" fmla="*/ 2071454 h 6858000"/>
              <a:gd name="connsiteX559" fmla="*/ 5763044 w 7467600"/>
              <a:gd name="connsiteY559" fmla="*/ 2842206 h 6858000"/>
              <a:gd name="connsiteX560" fmla="*/ 5764974 w 7467600"/>
              <a:gd name="connsiteY560" fmla="*/ 2799609 h 6858000"/>
              <a:gd name="connsiteX561" fmla="*/ 5767665 w 7467600"/>
              <a:gd name="connsiteY561" fmla="*/ 2666409 h 6858000"/>
              <a:gd name="connsiteX562" fmla="*/ 5763055 w 7467600"/>
              <a:gd name="connsiteY562" fmla="*/ 2579705 h 6858000"/>
              <a:gd name="connsiteX563" fmla="*/ 5758079 w 7467600"/>
              <a:gd name="connsiteY563" fmla="*/ 2492508 h 6858000"/>
              <a:gd name="connsiteX564" fmla="*/ 5779325 w 7467600"/>
              <a:gd name="connsiteY564" fmla="*/ 2197069 h 6858000"/>
              <a:gd name="connsiteX565" fmla="*/ 5798671 w 7467600"/>
              <a:gd name="connsiteY565" fmla="*/ 1981601 h 6858000"/>
              <a:gd name="connsiteX566" fmla="*/ 5829202 w 7467600"/>
              <a:gd name="connsiteY566" fmla="*/ 1971679 h 6858000"/>
              <a:gd name="connsiteX567" fmla="*/ 5809558 w 7467600"/>
              <a:gd name="connsiteY567" fmla="*/ 2198043 h 6858000"/>
              <a:gd name="connsiteX568" fmla="*/ 5788653 w 7467600"/>
              <a:gd name="connsiteY568" fmla="*/ 2489430 h 6858000"/>
              <a:gd name="connsiteX569" fmla="*/ 5793439 w 7467600"/>
              <a:gd name="connsiteY569" fmla="*/ 2575235 h 6858000"/>
              <a:gd name="connsiteX570" fmla="*/ 5796837 w 7467600"/>
              <a:gd name="connsiteY570" fmla="*/ 2637633 h 6858000"/>
              <a:gd name="connsiteX571" fmla="*/ 5818614 w 7467600"/>
              <a:gd name="connsiteY571" fmla="*/ 2473055 h 6858000"/>
              <a:gd name="connsiteX572" fmla="*/ 5829202 w 7467600"/>
              <a:gd name="connsiteY572" fmla="*/ 1971679 h 6858000"/>
              <a:gd name="connsiteX573" fmla="*/ 5911389 w 7467600"/>
              <a:gd name="connsiteY573" fmla="*/ 1898371 h 6858000"/>
              <a:gd name="connsiteX574" fmla="*/ 6237627 w 7467600"/>
              <a:gd name="connsiteY574" fmla="*/ 2231921 h 6858000"/>
              <a:gd name="connsiteX575" fmla="*/ 5911389 w 7467600"/>
              <a:gd name="connsiteY575" fmla="*/ 1898371 h 6858000"/>
              <a:gd name="connsiteX576" fmla="*/ 6944437 w 7467600"/>
              <a:gd name="connsiteY576" fmla="*/ 1575402 h 6858000"/>
              <a:gd name="connsiteX577" fmla="*/ 6304730 w 7467600"/>
              <a:gd name="connsiteY577" fmla="*/ 1766654 h 6858000"/>
              <a:gd name="connsiteX578" fmla="*/ 6944437 w 7467600"/>
              <a:gd name="connsiteY578" fmla="*/ 1575402 h 6858000"/>
              <a:gd name="connsiteX579" fmla="*/ 7019523 w 7467600"/>
              <a:gd name="connsiteY579" fmla="*/ 1519450 h 6858000"/>
              <a:gd name="connsiteX580" fmla="*/ 6298091 w 7467600"/>
              <a:gd name="connsiteY580" fmla="*/ 1737122 h 6858000"/>
              <a:gd name="connsiteX581" fmla="*/ 7019523 w 7467600"/>
              <a:gd name="connsiteY581" fmla="*/ 1519450 h 6858000"/>
              <a:gd name="connsiteX582" fmla="*/ 2399523 w 7467600"/>
              <a:gd name="connsiteY582" fmla="*/ 1428234 h 6858000"/>
              <a:gd name="connsiteX583" fmla="*/ 2224982 w 7467600"/>
              <a:gd name="connsiteY583" fmla="*/ 1826201 h 6858000"/>
              <a:gd name="connsiteX584" fmla="*/ 2096099 w 7467600"/>
              <a:gd name="connsiteY584" fmla="*/ 2345900 h 6858000"/>
              <a:gd name="connsiteX585" fmla="*/ 2283317 w 7467600"/>
              <a:gd name="connsiteY585" fmla="*/ 1796925 h 6858000"/>
              <a:gd name="connsiteX586" fmla="*/ 2399523 w 7467600"/>
              <a:gd name="connsiteY586" fmla="*/ 1428234 h 6858000"/>
              <a:gd name="connsiteX587" fmla="*/ 2448558 w 7467600"/>
              <a:gd name="connsiteY587" fmla="*/ 1373435 h 6858000"/>
              <a:gd name="connsiteX588" fmla="*/ 2312521 w 7467600"/>
              <a:gd name="connsiteY588" fmla="*/ 1806140 h 6858000"/>
              <a:gd name="connsiteX589" fmla="*/ 2127533 w 7467600"/>
              <a:gd name="connsiteY589" fmla="*/ 2348380 h 6858000"/>
              <a:gd name="connsiteX590" fmla="*/ 2358080 w 7467600"/>
              <a:gd name="connsiteY590" fmla="*/ 1866134 h 6858000"/>
              <a:gd name="connsiteX591" fmla="*/ 2407436 w 7467600"/>
              <a:gd name="connsiteY591" fmla="*/ 1651070 h 6858000"/>
              <a:gd name="connsiteX592" fmla="*/ 2448558 w 7467600"/>
              <a:gd name="connsiteY592" fmla="*/ 1373435 h 6858000"/>
              <a:gd name="connsiteX593" fmla="*/ 278707 w 7467600"/>
              <a:gd name="connsiteY593" fmla="*/ 1352270 h 6858000"/>
              <a:gd name="connsiteX594" fmla="*/ 321570 w 7467600"/>
              <a:gd name="connsiteY594" fmla="*/ 1861610 h 6858000"/>
              <a:gd name="connsiteX595" fmla="*/ 294281 w 7467600"/>
              <a:gd name="connsiteY595" fmla="*/ 1440658 h 6858000"/>
              <a:gd name="connsiteX596" fmla="*/ 278707 w 7467600"/>
              <a:gd name="connsiteY596" fmla="*/ 1352270 h 6858000"/>
              <a:gd name="connsiteX597" fmla="*/ 1423821 w 7467600"/>
              <a:gd name="connsiteY597" fmla="*/ 1351958 h 6858000"/>
              <a:gd name="connsiteX598" fmla="*/ 1638521 w 7467600"/>
              <a:gd name="connsiteY598" fmla="*/ 1908470 h 6858000"/>
              <a:gd name="connsiteX599" fmla="*/ 1754199 w 7467600"/>
              <a:gd name="connsiteY599" fmla="*/ 2149284 h 6858000"/>
              <a:gd name="connsiteX600" fmla="*/ 1908359 w 7467600"/>
              <a:gd name="connsiteY600" fmla="*/ 2364988 h 6858000"/>
              <a:gd name="connsiteX601" fmla="*/ 1647661 w 7467600"/>
              <a:gd name="connsiteY601" fmla="*/ 1825945 h 6858000"/>
              <a:gd name="connsiteX602" fmla="*/ 1423821 w 7467600"/>
              <a:gd name="connsiteY602" fmla="*/ 1351958 h 6858000"/>
              <a:gd name="connsiteX603" fmla="*/ 1431890 w 7467600"/>
              <a:gd name="connsiteY603" fmla="*/ 1306475 h 6858000"/>
              <a:gd name="connsiteX604" fmla="*/ 1507597 w 7467600"/>
              <a:gd name="connsiteY604" fmla="*/ 1446132 h 6858000"/>
              <a:gd name="connsiteX605" fmla="*/ 1674586 w 7467600"/>
              <a:gd name="connsiteY605" fmla="*/ 1813832 h 6858000"/>
              <a:gd name="connsiteX606" fmla="*/ 1815950 w 7467600"/>
              <a:gd name="connsiteY606" fmla="*/ 2128564 h 6858000"/>
              <a:gd name="connsiteX607" fmla="*/ 1984242 w 7467600"/>
              <a:gd name="connsiteY607" fmla="*/ 2430829 h 6858000"/>
              <a:gd name="connsiteX608" fmla="*/ 2014023 w 7467600"/>
              <a:gd name="connsiteY608" fmla="*/ 2450995 h 6858000"/>
              <a:gd name="connsiteX609" fmla="*/ 1747337 w 7467600"/>
              <a:gd name="connsiteY609" fmla="*/ 1855264 h 6858000"/>
              <a:gd name="connsiteX610" fmla="*/ 1533749 w 7467600"/>
              <a:gd name="connsiteY610" fmla="*/ 1478656 h 6858000"/>
              <a:gd name="connsiteX611" fmla="*/ 1431890 w 7467600"/>
              <a:gd name="connsiteY611" fmla="*/ 1306475 h 6858000"/>
              <a:gd name="connsiteX612" fmla="*/ 5052692 w 7467600"/>
              <a:gd name="connsiteY612" fmla="*/ 1292994 h 6858000"/>
              <a:gd name="connsiteX613" fmla="*/ 5200661 w 7467600"/>
              <a:gd name="connsiteY613" fmla="*/ 1635186 h 6858000"/>
              <a:gd name="connsiteX614" fmla="*/ 5297138 w 7467600"/>
              <a:gd name="connsiteY614" fmla="*/ 1906351 h 6858000"/>
              <a:gd name="connsiteX615" fmla="*/ 5052692 w 7467600"/>
              <a:gd name="connsiteY615" fmla="*/ 1292994 h 6858000"/>
              <a:gd name="connsiteX616" fmla="*/ 5009948 w 7467600"/>
              <a:gd name="connsiteY616" fmla="*/ 1273619 h 6858000"/>
              <a:gd name="connsiteX617" fmla="*/ 5121777 w 7467600"/>
              <a:gd name="connsiteY617" fmla="*/ 1654213 h 6858000"/>
              <a:gd name="connsiteX618" fmla="*/ 5293545 w 7467600"/>
              <a:gd name="connsiteY618" fmla="*/ 2072247 h 6858000"/>
              <a:gd name="connsiteX619" fmla="*/ 5294042 w 7467600"/>
              <a:gd name="connsiteY619" fmla="*/ 2065019 h 6858000"/>
              <a:gd name="connsiteX620" fmla="*/ 5171936 w 7467600"/>
              <a:gd name="connsiteY620" fmla="*/ 1647613 h 6858000"/>
              <a:gd name="connsiteX621" fmla="*/ 5009948 w 7467600"/>
              <a:gd name="connsiteY621" fmla="*/ 1273619 h 6858000"/>
              <a:gd name="connsiteX622" fmla="*/ 655236 w 7467600"/>
              <a:gd name="connsiteY622" fmla="*/ 1268632 h 6858000"/>
              <a:gd name="connsiteX623" fmla="*/ 839521 w 7467600"/>
              <a:gd name="connsiteY623" fmla="*/ 1685315 h 6858000"/>
              <a:gd name="connsiteX624" fmla="*/ 1109416 w 7467600"/>
              <a:gd name="connsiteY624" fmla="*/ 2061663 h 6858000"/>
              <a:gd name="connsiteX625" fmla="*/ 1298300 w 7467600"/>
              <a:gd name="connsiteY625" fmla="*/ 2247742 h 6858000"/>
              <a:gd name="connsiteX626" fmla="*/ 1125871 w 7467600"/>
              <a:gd name="connsiteY626" fmla="*/ 1989513 h 6858000"/>
              <a:gd name="connsiteX627" fmla="*/ 981574 w 7467600"/>
              <a:gd name="connsiteY627" fmla="*/ 1783157 h 6858000"/>
              <a:gd name="connsiteX628" fmla="*/ 922198 w 7467600"/>
              <a:gd name="connsiteY628" fmla="*/ 1677437 h 6858000"/>
              <a:gd name="connsiteX629" fmla="*/ 869293 w 7467600"/>
              <a:gd name="connsiteY629" fmla="*/ 1583214 h 6858000"/>
              <a:gd name="connsiteX630" fmla="*/ 751431 w 7467600"/>
              <a:gd name="connsiteY630" fmla="*/ 1405731 h 6858000"/>
              <a:gd name="connsiteX631" fmla="*/ 655236 w 7467600"/>
              <a:gd name="connsiteY631" fmla="*/ 1268632 h 6858000"/>
              <a:gd name="connsiteX632" fmla="*/ 6516292 w 7467600"/>
              <a:gd name="connsiteY632" fmla="*/ 1263064 h 6858000"/>
              <a:gd name="connsiteX633" fmla="*/ 5736320 w 7467600"/>
              <a:gd name="connsiteY633" fmla="*/ 1501803 h 6858000"/>
              <a:gd name="connsiteX634" fmla="*/ 6516292 w 7467600"/>
              <a:gd name="connsiteY634" fmla="*/ 1263064 h 6858000"/>
              <a:gd name="connsiteX635" fmla="*/ 291466 w 7467600"/>
              <a:gd name="connsiteY635" fmla="*/ 1250369 h 6858000"/>
              <a:gd name="connsiteX636" fmla="*/ 323180 w 7467600"/>
              <a:gd name="connsiteY636" fmla="*/ 1435283 h 6858000"/>
              <a:gd name="connsiteX637" fmla="*/ 349381 w 7467600"/>
              <a:gd name="connsiteY637" fmla="*/ 1875041 h 6858000"/>
              <a:gd name="connsiteX638" fmla="*/ 374363 w 7467600"/>
              <a:gd name="connsiteY638" fmla="*/ 1506494 h 6858000"/>
              <a:gd name="connsiteX639" fmla="*/ 302168 w 7467600"/>
              <a:gd name="connsiteY639" fmla="*/ 1274495 h 6858000"/>
              <a:gd name="connsiteX640" fmla="*/ 291466 w 7467600"/>
              <a:gd name="connsiteY640" fmla="*/ 1250369 h 6858000"/>
              <a:gd name="connsiteX641" fmla="*/ 678222 w 7467600"/>
              <a:gd name="connsiteY641" fmla="*/ 1248670 h 6858000"/>
              <a:gd name="connsiteX642" fmla="*/ 775536 w 7467600"/>
              <a:gd name="connsiteY642" fmla="*/ 1388015 h 6858000"/>
              <a:gd name="connsiteX643" fmla="*/ 894529 w 7467600"/>
              <a:gd name="connsiteY643" fmla="*/ 1567739 h 6858000"/>
              <a:gd name="connsiteX644" fmla="*/ 948000 w 7467600"/>
              <a:gd name="connsiteY644" fmla="*/ 1663088 h 6858000"/>
              <a:gd name="connsiteX645" fmla="*/ 1006812 w 7467600"/>
              <a:gd name="connsiteY645" fmla="*/ 1767683 h 6858000"/>
              <a:gd name="connsiteX646" fmla="*/ 1149133 w 7467600"/>
              <a:gd name="connsiteY646" fmla="*/ 1971513 h 6858000"/>
              <a:gd name="connsiteX647" fmla="*/ 1333952 w 7467600"/>
              <a:gd name="connsiteY647" fmla="*/ 2251620 h 6858000"/>
              <a:gd name="connsiteX648" fmla="*/ 1337329 w 7467600"/>
              <a:gd name="connsiteY648" fmla="*/ 2258350 h 6858000"/>
              <a:gd name="connsiteX649" fmla="*/ 1014726 w 7467600"/>
              <a:gd name="connsiteY649" fmla="*/ 1615556 h 6858000"/>
              <a:gd name="connsiteX650" fmla="*/ 678222 w 7467600"/>
              <a:gd name="connsiteY650" fmla="*/ 1248670 h 6858000"/>
              <a:gd name="connsiteX651" fmla="*/ 6691602 w 7467600"/>
              <a:gd name="connsiteY651" fmla="*/ 1140573 h 6858000"/>
              <a:gd name="connsiteX652" fmla="*/ 6571100 w 7467600"/>
              <a:gd name="connsiteY652" fmla="*/ 1183662 h 6858000"/>
              <a:gd name="connsiteX653" fmla="*/ 6241687 w 7467600"/>
              <a:gd name="connsiteY653" fmla="*/ 1257600 h 6858000"/>
              <a:gd name="connsiteX654" fmla="*/ 5693009 w 7467600"/>
              <a:gd name="connsiteY654" fmla="*/ 1478256 h 6858000"/>
              <a:gd name="connsiteX655" fmla="*/ 6548420 w 7467600"/>
              <a:gd name="connsiteY655" fmla="*/ 1214599 h 6858000"/>
              <a:gd name="connsiteX656" fmla="*/ 6605473 w 7467600"/>
              <a:gd name="connsiteY656" fmla="*/ 1184686 h 6858000"/>
              <a:gd name="connsiteX657" fmla="*/ 6691602 w 7467600"/>
              <a:gd name="connsiteY657" fmla="*/ 1140573 h 6858000"/>
              <a:gd name="connsiteX658" fmla="*/ 4002475 w 7467600"/>
              <a:gd name="connsiteY658" fmla="*/ 1037802 h 6858000"/>
              <a:gd name="connsiteX659" fmla="*/ 4000324 w 7467600"/>
              <a:gd name="connsiteY659" fmla="*/ 1039362 h 6858000"/>
              <a:gd name="connsiteX660" fmla="*/ 4002862 w 7467600"/>
              <a:gd name="connsiteY660" fmla="*/ 1042866 h 6858000"/>
              <a:gd name="connsiteX661" fmla="*/ 4002475 w 7467600"/>
              <a:gd name="connsiteY661" fmla="*/ 1037802 h 6858000"/>
              <a:gd name="connsiteX662" fmla="*/ 506322 w 7467600"/>
              <a:gd name="connsiteY662" fmla="*/ 1020997 h 6858000"/>
              <a:gd name="connsiteX663" fmla="*/ 533068 w 7467600"/>
              <a:gd name="connsiteY663" fmla="*/ 1029409 h 6858000"/>
              <a:gd name="connsiteX664" fmla="*/ 1232525 w 7467600"/>
              <a:gd name="connsiteY664" fmla="*/ 1804675 h 6858000"/>
              <a:gd name="connsiteX665" fmla="*/ 1388858 w 7467600"/>
              <a:gd name="connsiteY665" fmla="*/ 2368011 h 6858000"/>
              <a:gd name="connsiteX666" fmla="*/ 1384098 w 7467600"/>
              <a:gd name="connsiteY666" fmla="*/ 2378125 h 6858000"/>
              <a:gd name="connsiteX667" fmla="*/ 1425393 w 7467600"/>
              <a:gd name="connsiteY667" fmla="*/ 2589124 h 6858000"/>
              <a:gd name="connsiteX668" fmla="*/ 1424001 w 7467600"/>
              <a:gd name="connsiteY668" fmla="*/ 2597541 h 6858000"/>
              <a:gd name="connsiteX669" fmla="*/ 2152729 w 7467600"/>
              <a:gd name="connsiteY669" fmla="*/ 2864487 h 6858000"/>
              <a:gd name="connsiteX670" fmla="*/ 2020609 w 7467600"/>
              <a:gd name="connsiteY670" fmla="*/ 2539671 h 6858000"/>
              <a:gd name="connsiteX671" fmla="*/ 2018920 w 7467600"/>
              <a:gd name="connsiteY671" fmla="*/ 2536309 h 6858000"/>
              <a:gd name="connsiteX672" fmla="*/ 1342441 w 7467600"/>
              <a:gd name="connsiteY672" fmla="*/ 1173017 h 6858000"/>
              <a:gd name="connsiteX673" fmla="*/ 1367925 w 7467600"/>
              <a:gd name="connsiteY673" fmla="*/ 1135648 h 6858000"/>
              <a:gd name="connsiteX674" fmla="*/ 1771401 w 7467600"/>
              <a:gd name="connsiteY674" fmla="*/ 1806673 h 6858000"/>
              <a:gd name="connsiteX675" fmla="*/ 1972385 w 7467600"/>
              <a:gd name="connsiteY675" fmla="*/ 2198735 h 6858000"/>
              <a:gd name="connsiteX676" fmla="*/ 2040892 w 7467600"/>
              <a:gd name="connsiteY676" fmla="*/ 2405205 h 6858000"/>
              <a:gd name="connsiteX677" fmla="*/ 2131689 w 7467600"/>
              <a:gd name="connsiteY677" fmla="*/ 1936926 h 6858000"/>
              <a:gd name="connsiteX678" fmla="*/ 2454820 w 7467600"/>
              <a:gd name="connsiteY678" fmla="*/ 1248808 h 6858000"/>
              <a:gd name="connsiteX679" fmla="*/ 2492512 w 7467600"/>
              <a:gd name="connsiteY679" fmla="*/ 1302920 h 6858000"/>
              <a:gd name="connsiteX680" fmla="*/ 2081216 w 7467600"/>
              <a:gd name="connsiteY680" fmla="*/ 2527513 h 6858000"/>
              <a:gd name="connsiteX681" fmla="*/ 2081211 w 7467600"/>
              <a:gd name="connsiteY681" fmla="*/ 2528916 h 6858000"/>
              <a:gd name="connsiteX682" fmla="*/ 2199067 w 7467600"/>
              <a:gd name="connsiteY682" fmla="*/ 2884061 h 6858000"/>
              <a:gd name="connsiteX683" fmla="*/ 3192586 w 7467600"/>
              <a:gd name="connsiteY683" fmla="*/ 3411496 h 6858000"/>
              <a:gd name="connsiteX684" fmla="*/ 3182620 w 7467600"/>
              <a:gd name="connsiteY684" fmla="*/ 3483279 h 6858000"/>
              <a:gd name="connsiteX685" fmla="*/ 2435119 w 7467600"/>
              <a:gd name="connsiteY685" fmla="*/ 3080173 h 6858000"/>
              <a:gd name="connsiteX686" fmla="*/ 2410152 w 7467600"/>
              <a:gd name="connsiteY686" fmla="*/ 3063751 h 6858000"/>
              <a:gd name="connsiteX687" fmla="*/ 2408099 w 7467600"/>
              <a:gd name="connsiteY687" fmla="*/ 3064403 h 6858000"/>
              <a:gd name="connsiteX688" fmla="*/ 2407218 w 7467600"/>
              <a:gd name="connsiteY688" fmla="*/ 3070324 h 6858000"/>
              <a:gd name="connsiteX689" fmla="*/ 2380138 w 7467600"/>
              <a:gd name="connsiteY689" fmla="*/ 3099341 h 6858000"/>
              <a:gd name="connsiteX690" fmla="*/ 1765923 w 7467600"/>
              <a:gd name="connsiteY690" fmla="*/ 3581043 h 6858000"/>
              <a:gd name="connsiteX691" fmla="*/ 1702258 w 7467600"/>
              <a:gd name="connsiteY691" fmla="*/ 3612286 h 6858000"/>
              <a:gd name="connsiteX692" fmla="*/ 1538370 w 7467600"/>
              <a:gd name="connsiteY692" fmla="*/ 3811804 h 6858000"/>
              <a:gd name="connsiteX693" fmla="*/ 542867 w 7467600"/>
              <a:gd name="connsiteY693" fmla="*/ 4944092 h 6858000"/>
              <a:gd name="connsiteX694" fmla="*/ 515800 w 7467600"/>
              <a:gd name="connsiteY694" fmla="*/ 4862180 h 6858000"/>
              <a:gd name="connsiteX695" fmla="*/ 909145 w 7467600"/>
              <a:gd name="connsiteY695" fmla="*/ 4199225 h 6858000"/>
              <a:gd name="connsiteX696" fmla="*/ 1214067 w 7467600"/>
              <a:gd name="connsiteY696" fmla="*/ 3908561 h 6858000"/>
              <a:gd name="connsiteX697" fmla="*/ 640967 w 7467600"/>
              <a:gd name="connsiteY697" fmla="*/ 4105601 h 6858000"/>
              <a:gd name="connsiteX698" fmla="*/ 112563 w 7467600"/>
              <a:gd name="connsiteY698" fmla="*/ 4396952 h 6858000"/>
              <a:gd name="connsiteX699" fmla="*/ 0 w 7467600"/>
              <a:gd name="connsiteY699" fmla="*/ 4466006 h 6858000"/>
              <a:gd name="connsiteX700" fmla="*/ 0 w 7467600"/>
              <a:gd name="connsiteY700" fmla="*/ 4233763 h 6858000"/>
              <a:gd name="connsiteX701" fmla="*/ 36881 w 7467600"/>
              <a:gd name="connsiteY701" fmla="*/ 4200118 h 6858000"/>
              <a:gd name="connsiteX702" fmla="*/ 910534 w 7467600"/>
              <a:gd name="connsiteY702" fmla="*/ 3629753 h 6858000"/>
              <a:gd name="connsiteX703" fmla="*/ 1578717 w 7467600"/>
              <a:gd name="connsiteY703" fmla="*/ 3575982 h 6858000"/>
              <a:gd name="connsiteX704" fmla="*/ 2338780 w 7467600"/>
              <a:gd name="connsiteY704" fmla="*/ 3033725 h 6858000"/>
              <a:gd name="connsiteX705" fmla="*/ 1807991 w 7467600"/>
              <a:gd name="connsiteY705" fmla="*/ 2807184 h 6858000"/>
              <a:gd name="connsiteX706" fmla="*/ 1416358 w 7467600"/>
              <a:gd name="connsiteY706" fmla="*/ 3112571 h 6858000"/>
              <a:gd name="connsiteX707" fmla="*/ 939066 w 7467600"/>
              <a:gd name="connsiteY707" fmla="*/ 3378798 h 6858000"/>
              <a:gd name="connsiteX708" fmla="*/ 115099 w 7467600"/>
              <a:gd name="connsiteY708" fmla="*/ 3607650 h 6858000"/>
              <a:gd name="connsiteX709" fmla="*/ 97284 w 7467600"/>
              <a:gd name="connsiteY709" fmla="*/ 3520393 h 6858000"/>
              <a:gd name="connsiteX710" fmla="*/ 922050 w 7467600"/>
              <a:gd name="connsiteY710" fmla="*/ 3074867 h 6858000"/>
              <a:gd name="connsiteX711" fmla="*/ 1405265 w 7467600"/>
              <a:gd name="connsiteY711" fmla="*/ 3016319 h 6858000"/>
              <a:gd name="connsiteX712" fmla="*/ 1407512 w 7467600"/>
              <a:gd name="connsiteY712" fmla="*/ 3018001 h 6858000"/>
              <a:gd name="connsiteX713" fmla="*/ 1726266 w 7467600"/>
              <a:gd name="connsiteY713" fmla="*/ 2777274 h 6858000"/>
              <a:gd name="connsiteX714" fmla="*/ 625390 w 7467600"/>
              <a:gd name="connsiteY714" fmla="*/ 2514541 h 6858000"/>
              <a:gd name="connsiteX715" fmla="*/ 619799 w 7467600"/>
              <a:gd name="connsiteY715" fmla="*/ 2527180 h 6858000"/>
              <a:gd name="connsiteX716" fmla="*/ 310030 w 7467600"/>
              <a:gd name="connsiteY716" fmla="*/ 2771818 h 6858000"/>
              <a:gd name="connsiteX717" fmla="*/ 173877 w 7467600"/>
              <a:gd name="connsiteY717" fmla="*/ 2937056 h 6858000"/>
              <a:gd name="connsiteX718" fmla="*/ 77889 w 7467600"/>
              <a:gd name="connsiteY718" fmla="*/ 3138440 h 6858000"/>
              <a:gd name="connsiteX719" fmla="*/ 0 w 7467600"/>
              <a:gd name="connsiteY719" fmla="*/ 3271395 h 6858000"/>
              <a:gd name="connsiteX720" fmla="*/ 0 w 7467600"/>
              <a:gd name="connsiteY720" fmla="*/ 3153002 h 6858000"/>
              <a:gd name="connsiteX721" fmla="*/ 2386 w 7467600"/>
              <a:gd name="connsiteY721" fmla="*/ 3149203 h 6858000"/>
              <a:gd name="connsiteX722" fmla="*/ 89753 w 7467600"/>
              <a:gd name="connsiteY722" fmla="*/ 2987702 h 6858000"/>
              <a:gd name="connsiteX723" fmla="*/ 76869 w 7467600"/>
              <a:gd name="connsiteY723" fmla="*/ 3005404 h 6858000"/>
              <a:gd name="connsiteX724" fmla="*/ 32049 w 7467600"/>
              <a:gd name="connsiteY724" fmla="*/ 3065814 h 6858000"/>
              <a:gd name="connsiteX725" fmla="*/ 0 w 7467600"/>
              <a:gd name="connsiteY725" fmla="*/ 3108744 h 6858000"/>
              <a:gd name="connsiteX726" fmla="*/ 0 w 7467600"/>
              <a:gd name="connsiteY726" fmla="*/ 3058059 h 6858000"/>
              <a:gd name="connsiteX727" fmla="*/ 7610 w 7467600"/>
              <a:gd name="connsiteY727" fmla="*/ 3047889 h 6858000"/>
              <a:gd name="connsiteX728" fmla="*/ 52419 w 7467600"/>
              <a:gd name="connsiteY728" fmla="*/ 2987479 h 6858000"/>
              <a:gd name="connsiteX729" fmla="*/ 59142 w 7467600"/>
              <a:gd name="connsiteY729" fmla="*/ 2978488 h 6858000"/>
              <a:gd name="connsiteX730" fmla="*/ 0 w 7467600"/>
              <a:gd name="connsiteY730" fmla="*/ 3015334 h 6858000"/>
              <a:gd name="connsiteX731" fmla="*/ 0 w 7467600"/>
              <a:gd name="connsiteY731" fmla="*/ 2914286 h 6858000"/>
              <a:gd name="connsiteX732" fmla="*/ 36383 w 7467600"/>
              <a:gd name="connsiteY732" fmla="*/ 2901128 h 6858000"/>
              <a:gd name="connsiteX733" fmla="*/ 156329 w 7467600"/>
              <a:gd name="connsiteY733" fmla="*/ 2840533 h 6858000"/>
              <a:gd name="connsiteX734" fmla="*/ 358355 w 7467600"/>
              <a:gd name="connsiteY734" fmla="*/ 2620471 h 6858000"/>
              <a:gd name="connsiteX735" fmla="*/ 510577 w 7467600"/>
              <a:gd name="connsiteY735" fmla="*/ 2501244 h 6858000"/>
              <a:gd name="connsiteX736" fmla="*/ 211967 w 7467600"/>
              <a:gd name="connsiteY736" fmla="*/ 2479171 h 6858000"/>
              <a:gd name="connsiteX737" fmla="*/ 0 w 7467600"/>
              <a:gd name="connsiteY737" fmla="*/ 2476398 h 6858000"/>
              <a:gd name="connsiteX738" fmla="*/ 0 w 7467600"/>
              <a:gd name="connsiteY738" fmla="*/ 2389189 h 6858000"/>
              <a:gd name="connsiteX739" fmla="*/ 103062 w 7467600"/>
              <a:gd name="connsiteY739" fmla="*/ 2389518 h 6858000"/>
              <a:gd name="connsiteX740" fmla="*/ 510734 w 7467600"/>
              <a:gd name="connsiteY740" fmla="*/ 2416201 h 6858000"/>
              <a:gd name="connsiteX741" fmla="*/ 279257 w 7467600"/>
              <a:gd name="connsiteY741" fmla="*/ 2092102 h 6858000"/>
              <a:gd name="connsiteX742" fmla="*/ 65265 w 7467600"/>
              <a:gd name="connsiteY742" fmla="*/ 2006049 h 6858000"/>
              <a:gd name="connsiteX743" fmla="*/ 0 w 7467600"/>
              <a:gd name="connsiteY743" fmla="*/ 1982532 h 6858000"/>
              <a:gd name="connsiteX744" fmla="*/ 0 w 7467600"/>
              <a:gd name="connsiteY744" fmla="*/ 1912789 h 6858000"/>
              <a:gd name="connsiteX745" fmla="*/ 97460 w 7467600"/>
              <a:gd name="connsiteY745" fmla="*/ 1953725 h 6858000"/>
              <a:gd name="connsiteX746" fmla="*/ 221272 w 7467600"/>
              <a:gd name="connsiteY746" fmla="*/ 1980766 h 6858000"/>
              <a:gd name="connsiteX747" fmla="*/ 116765 w 7467600"/>
              <a:gd name="connsiteY747" fmla="*/ 1911033 h 6858000"/>
              <a:gd name="connsiteX748" fmla="*/ 16405 w 7467600"/>
              <a:gd name="connsiteY748" fmla="*/ 1803412 h 6858000"/>
              <a:gd name="connsiteX749" fmla="*/ 0 w 7467600"/>
              <a:gd name="connsiteY749" fmla="*/ 1784777 h 6858000"/>
              <a:gd name="connsiteX750" fmla="*/ 0 w 7467600"/>
              <a:gd name="connsiteY750" fmla="*/ 1740082 h 6858000"/>
              <a:gd name="connsiteX751" fmla="*/ 39394 w 7467600"/>
              <a:gd name="connsiteY751" fmla="*/ 1784856 h 6858000"/>
              <a:gd name="connsiteX752" fmla="*/ 135813 w 7467600"/>
              <a:gd name="connsiteY752" fmla="*/ 1888838 h 6858000"/>
              <a:gd name="connsiteX753" fmla="*/ 242575 w 7467600"/>
              <a:gd name="connsiteY753" fmla="*/ 1958841 h 6858000"/>
              <a:gd name="connsiteX754" fmla="*/ 82197 w 7467600"/>
              <a:gd name="connsiteY754" fmla="*/ 1754826 h 6858000"/>
              <a:gd name="connsiteX755" fmla="*/ 0 w 7467600"/>
              <a:gd name="connsiteY755" fmla="*/ 1679650 h 6858000"/>
              <a:gd name="connsiteX756" fmla="*/ 0 w 7467600"/>
              <a:gd name="connsiteY756" fmla="*/ 1602463 h 6858000"/>
              <a:gd name="connsiteX757" fmla="*/ 84689 w 7467600"/>
              <a:gd name="connsiteY757" fmla="*/ 1677442 h 6858000"/>
              <a:gd name="connsiteX758" fmla="*/ 298437 w 7467600"/>
              <a:gd name="connsiteY758" fmla="*/ 1968019 h 6858000"/>
              <a:gd name="connsiteX759" fmla="*/ 227269 w 7467600"/>
              <a:gd name="connsiteY759" fmla="*/ 1114064 h 6858000"/>
              <a:gd name="connsiteX760" fmla="*/ 248003 w 7467600"/>
              <a:gd name="connsiteY760" fmla="*/ 1089613 h 6858000"/>
              <a:gd name="connsiteX761" fmla="*/ 427020 w 7467600"/>
              <a:gd name="connsiteY761" fmla="*/ 1619803 h 6858000"/>
              <a:gd name="connsiteX762" fmla="*/ 340345 w 7467600"/>
              <a:gd name="connsiteY762" fmla="*/ 2027739 h 6858000"/>
              <a:gd name="connsiteX763" fmla="*/ 360865 w 7467600"/>
              <a:gd name="connsiteY763" fmla="*/ 2044827 h 6858000"/>
              <a:gd name="connsiteX764" fmla="*/ 560414 w 7467600"/>
              <a:gd name="connsiteY764" fmla="*/ 2421457 h 6858000"/>
              <a:gd name="connsiteX765" fmla="*/ 1359703 w 7467600"/>
              <a:gd name="connsiteY765" fmla="*/ 2578554 h 6858000"/>
              <a:gd name="connsiteX766" fmla="*/ 1359422 w 7467600"/>
              <a:gd name="connsiteY766" fmla="*/ 2577994 h 6858000"/>
              <a:gd name="connsiteX767" fmla="*/ 828701 w 7467600"/>
              <a:gd name="connsiteY767" fmla="*/ 1839520 h 6858000"/>
              <a:gd name="connsiteX768" fmla="*/ 494427 w 7467600"/>
              <a:gd name="connsiteY768" fmla="*/ 1092333 h 6858000"/>
              <a:gd name="connsiteX769" fmla="*/ 506322 w 7467600"/>
              <a:gd name="connsiteY769" fmla="*/ 1020997 h 6858000"/>
              <a:gd name="connsiteX770" fmla="*/ 4570198 w 7467600"/>
              <a:gd name="connsiteY770" fmla="*/ 978081 h 6858000"/>
              <a:gd name="connsiteX771" fmla="*/ 4523691 w 7467600"/>
              <a:gd name="connsiteY771" fmla="*/ 1127776 h 6858000"/>
              <a:gd name="connsiteX772" fmla="*/ 4509875 w 7467600"/>
              <a:gd name="connsiteY772" fmla="*/ 1167552 h 6858000"/>
              <a:gd name="connsiteX773" fmla="*/ 4478168 w 7467600"/>
              <a:gd name="connsiteY773" fmla="*/ 1260735 h 6858000"/>
              <a:gd name="connsiteX774" fmla="*/ 4409309 w 7467600"/>
              <a:gd name="connsiteY774" fmla="*/ 1666996 h 6858000"/>
              <a:gd name="connsiteX775" fmla="*/ 4370031 w 7467600"/>
              <a:gd name="connsiteY775" fmla="*/ 1955666 h 6858000"/>
              <a:gd name="connsiteX776" fmla="*/ 4570198 w 7467600"/>
              <a:gd name="connsiteY776" fmla="*/ 978081 h 6858000"/>
              <a:gd name="connsiteX777" fmla="*/ 4557898 w 7467600"/>
              <a:gd name="connsiteY777" fmla="*/ 900011 h 6858000"/>
              <a:gd name="connsiteX778" fmla="*/ 4344840 w 7467600"/>
              <a:gd name="connsiteY778" fmla="*/ 1922038 h 6858000"/>
              <a:gd name="connsiteX779" fmla="*/ 4378710 w 7467600"/>
              <a:gd name="connsiteY779" fmla="*/ 1665516 h 6858000"/>
              <a:gd name="connsiteX780" fmla="*/ 4448798 w 7467600"/>
              <a:gd name="connsiteY780" fmla="*/ 1253024 h 6858000"/>
              <a:gd name="connsiteX781" fmla="*/ 4480315 w 7467600"/>
              <a:gd name="connsiteY781" fmla="*/ 1158454 h 6858000"/>
              <a:gd name="connsiteX782" fmla="*/ 4494133 w 7467600"/>
              <a:gd name="connsiteY782" fmla="*/ 1118676 h 6858000"/>
              <a:gd name="connsiteX783" fmla="*/ 4557898 w 7467600"/>
              <a:gd name="connsiteY783" fmla="*/ 900011 h 6858000"/>
              <a:gd name="connsiteX784" fmla="*/ 5870151 w 7467600"/>
              <a:gd name="connsiteY784" fmla="*/ 898890 h 6858000"/>
              <a:gd name="connsiteX785" fmla="*/ 5861335 w 7467600"/>
              <a:gd name="connsiteY785" fmla="*/ 899177 h 6858000"/>
              <a:gd name="connsiteX786" fmla="*/ 5843702 w 7467600"/>
              <a:gd name="connsiteY786" fmla="*/ 899748 h 6858000"/>
              <a:gd name="connsiteX787" fmla="*/ 5651107 w 7467600"/>
              <a:gd name="connsiteY787" fmla="*/ 920306 h 6858000"/>
              <a:gd name="connsiteX788" fmla="*/ 5459407 w 7467600"/>
              <a:gd name="connsiteY788" fmla="*/ 940975 h 6858000"/>
              <a:gd name="connsiteX789" fmla="*/ 5374846 w 7467600"/>
              <a:gd name="connsiteY789" fmla="*/ 941988 h 6858000"/>
              <a:gd name="connsiteX790" fmla="*/ 5256105 w 7467600"/>
              <a:gd name="connsiteY790" fmla="*/ 945632 h 6858000"/>
              <a:gd name="connsiteX791" fmla="*/ 5107071 w 7467600"/>
              <a:gd name="connsiteY791" fmla="*/ 969720 h 6858000"/>
              <a:gd name="connsiteX792" fmla="*/ 4998681 w 7467600"/>
              <a:gd name="connsiteY792" fmla="*/ 988771 h 6858000"/>
              <a:gd name="connsiteX793" fmla="*/ 5870151 w 7467600"/>
              <a:gd name="connsiteY793" fmla="*/ 898890 h 6858000"/>
              <a:gd name="connsiteX794" fmla="*/ 5504425 w 7467600"/>
              <a:gd name="connsiteY794" fmla="*/ 848067 h 6858000"/>
              <a:gd name="connsiteX795" fmla="*/ 4968849 w 7467600"/>
              <a:gd name="connsiteY795" fmla="*/ 962318 h 6858000"/>
              <a:gd name="connsiteX796" fmla="*/ 5104039 w 7467600"/>
              <a:gd name="connsiteY796" fmla="*/ 940634 h 6858000"/>
              <a:gd name="connsiteX797" fmla="*/ 5256311 w 7467600"/>
              <a:gd name="connsiteY797" fmla="*/ 916490 h 6858000"/>
              <a:gd name="connsiteX798" fmla="*/ 5377381 w 7467600"/>
              <a:gd name="connsiteY798" fmla="*/ 912671 h 6858000"/>
              <a:gd name="connsiteX799" fmla="*/ 5460148 w 7467600"/>
              <a:gd name="connsiteY799" fmla="*/ 911442 h 6858000"/>
              <a:gd name="connsiteX800" fmla="*/ 5648971 w 7467600"/>
              <a:gd name="connsiteY800" fmla="*/ 891331 h 6858000"/>
              <a:gd name="connsiteX801" fmla="*/ 5844807 w 7467600"/>
              <a:gd name="connsiteY801" fmla="*/ 870718 h 6858000"/>
              <a:gd name="connsiteX802" fmla="*/ 5862975 w 7467600"/>
              <a:gd name="connsiteY802" fmla="*/ 869756 h 6858000"/>
              <a:gd name="connsiteX803" fmla="*/ 5920887 w 7467600"/>
              <a:gd name="connsiteY803" fmla="*/ 865929 h 6858000"/>
              <a:gd name="connsiteX804" fmla="*/ 5504425 w 7467600"/>
              <a:gd name="connsiteY804" fmla="*/ 848067 h 6858000"/>
              <a:gd name="connsiteX805" fmla="*/ 3607114 w 7467600"/>
              <a:gd name="connsiteY805" fmla="*/ 467441 h 6858000"/>
              <a:gd name="connsiteX806" fmla="*/ 3296242 w 7467600"/>
              <a:gd name="connsiteY806" fmla="*/ 807991 h 6858000"/>
              <a:gd name="connsiteX807" fmla="*/ 3174674 w 7467600"/>
              <a:gd name="connsiteY807" fmla="*/ 919759 h 6858000"/>
              <a:gd name="connsiteX808" fmla="*/ 3042978 w 7467600"/>
              <a:gd name="connsiteY808" fmla="*/ 1054894 h 6858000"/>
              <a:gd name="connsiteX809" fmla="*/ 2968914 w 7467600"/>
              <a:gd name="connsiteY809" fmla="*/ 1133756 h 6858000"/>
              <a:gd name="connsiteX810" fmla="*/ 3103823 w 7467600"/>
              <a:gd name="connsiteY810" fmla="*/ 1026814 h 6858000"/>
              <a:gd name="connsiteX811" fmla="*/ 3607114 w 7467600"/>
              <a:gd name="connsiteY811" fmla="*/ 467441 h 6858000"/>
              <a:gd name="connsiteX812" fmla="*/ 3744487 w 7467600"/>
              <a:gd name="connsiteY812" fmla="*/ 383136 h 6858000"/>
              <a:gd name="connsiteX813" fmla="*/ 3970213 w 7467600"/>
              <a:gd name="connsiteY813" fmla="*/ 995559 h 6858000"/>
              <a:gd name="connsiteX814" fmla="*/ 3744487 w 7467600"/>
              <a:gd name="connsiteY814" fmla="*/ 383136 h 6858000"/>
              <a:gd name="connsiteX815" fmla="*/ 3624562 w 7467600"/>
              <a:gd name="connsiteY815" fmla="*/ 367041 h 6858000"/>
              <a:gd name="connsiteX816" fmla="*/ 3489712 w 7467600"/>
              <a:gd name="connsiteY816" fmla="*/ 485386 h 6858000"/>
              <a:gd name="connsiteX817" fmla="*/ 3182994 w 7467600"/>
              <a:gd name="connsiteY817" fmla="*/ 828265 h 6858000"/>
              <a:gd name="connsiteX818" fmla="*/ 2892114 w 7467600"/>
              <a:gd name="connsiteY818" fmla="*/ 1172635 h 6858000"/>
              <a:gd name="connsiteX819" fmla="*/ 3021459 w 7467600"/>
              <a:gd name="connsiteY819" fmla="*/ 1035385 h 6858000"/>
              <a:gd name="connsiteX820" fmla="*/ 3153873 w 7467600"/>
              <a:gd name="connsiteY820" fmla="*/ 898971 h 6858000"/>
              <a:gd name="connsiteX821" fmla="*/ 3276511 w 7467600"/>
              <a:gd name="connsiteY821" fmla="*/ 786423 h 6858000"/>
              <a:gd name="connsiteX822" fmla="*/ 3584154 w 7467600"/>
              <a:gd name="connsiteY822" fmla="*/ 448218 h 6858000"/>
              <a:gd name="connsiteX823" fmla="*/ 3624562 w 7467600"/>
              <a:gd name="connsiteY823" fmla="*/ 367041 h 6858000"/>
              <a:gd name="connsiteX824" fmla="*/ 3766672 w 7467600"/>
              <a:gd name="connsiteY824" fmla="*/ 359429 h 6858000"/>
              <a:gd name="connsiteX825" fmla="*/ 3996338 w 7467600"/>
              <a:gd name="connsiteY825" fmla="*/ 968237 h 6858000"/>
              <a:gd name="connsiteX826" fmla="*/ 3766672 w 7467600"/>
              <a:gd name="connsiteY826" fmla="*/ 359429 h 6858000"/>
              <a:gd name="connsiteX827" fmla="*/ 5805386 w 7467600"/>
              <a:gd name="connsiteY827" fmla="*/ 239240 h 6858000"/>
              <a:gd name="connsiteX828" fmla="*/ 5736947 w 7467600"/>
              <a:gd name="connsiteY828" fmla="*/ 261367 h 6858000"/>
              <a:gd name="connsiteX829" fmla="*/ 5427012 w 7467600"/>
              <a:gd name="connsiteY829" fmla="*/ 311272 h 6858000"/>
              <a:gd name="connsiteX830" fmla="*/ 5147818 w 7467600"/>
              <a:gd name="connsiteY830" fmla="*/ 322112 h 6858000"/>
              <a:gd name="connsiteX831" fmla="*/ 5060854 w 7467600"/>
              <a:gd name="connsiteY831" fmla="*/ 311882 h 6858000"/>
              <a:gd name="connsiteX832" fmla="*/ 4945989 w 7467600"/>
              <a:gd name="connsiteY832" fmla="*/ 300516 h 6858000"/>
              <a:gd name="connsiteX833" fmla="*/ 5410479 w 7467600"/>
              <a:gd name="connsiteY833" fmla="*/ 348434 h 6858000"/>
              <a:gd name="connsiteX834" fmla="*/ 5805386 w 7467600"/>
              <a:gd name="connsiteY834" fmla="*/ 239240 h 6858000"/>
              <a:gd name="connsiteX835" fmla="*/ 5905192 w 7467600"/>
              <a:gd name="connsiteY835" fmla="*/ 163079 h 6858000"/>
              <a:gd name="connsiteX836" fmla="*/ 5865655 w 7467600"/>
              <a:gd name="connsiteY836" fmla="*/ 171901 h 6858000"/>
              <a:gd name="connsiteX837" fmla="*/ 5259740 w 7467600"/>
              <a:gd name="connsiteY837" fmla="*/ 257013 h 6858000"/>
              <a:gd name="connsiteX838" fmla="*/ 5208466 w 7467600"/>
              <a:gd name="connsiteY838" fmla="*/ 257550 h 6858000"/>
              <a:gd name="connsiteX839" fmla="*/ 4980204 w 7467600"/>
              <a:gd name="connsiteY839" fmla="*/ 271903 h 6858000"/>
              <a:gd name="connsiteX840" fmla="*/ 5068068 w 7467600"/>
              <a:gd name="connsiteY840" fmla="*/ 282244 h 6858000"/>
              <a:gd name="connsiteX841" fmla="*/ 5153231 w 7467600"/>
              <a:gd name="connsiteY841" fmla="*/ 292240 h 6858000"/>
              <a:gd name="connsiteX842" fmla="*/ 5426491 w 7467600"/>
              <a:gd name="connsiteY842" fmla="*/ 281128 h 6858000"/>
              <a:gd name="connsiteX843" fmla="*/ 5731212 w 7467600"/>
              <a:gd name="connsiteY843" fmla="*/ 231951 h 6858000"/>
              <a:gd name="connsiteX844" fmla="*/ 5905192 w 7467600"/>
              <a:gd name="connsiteY844" fmla="*/ 163079 h 6858000"/>
              <a:gd name="connsiteX845" fmla="*/ 5944437 w 7467600"/>
              <a:gd name="connsiteY845" fmla="*/ 113829 h 6858000"/>
              <a:gd name="connsiteX846" fmla="*/ 5825032 w 7467600"/>
              <a:gd name="connsiteY846" fmla="*/ 146405 h 6858000"/>
              <a:gd name="connsiteX847" fmla="*/ 4955599 w 7467600"/>
              <a:gd name="connsiteY847" fmla="*/ 247008 h 6858000"/>
              <a:gd name="connsiteX848" fmla="*/ 5210104 w 7467600"/>
              <a:gd name="connsiteY848" fmla="*/ 228123 h 6858000"/>
              <a:gd name="connsiteX849" fmla="*/ 5261015 w 7467600"/>
              <a:gd name="connsiteY849" fmla="*/ 227087 h 6858000"/>
              <a:gd name="connsiteX850" fmla="*/ 5861181 w 7467600"/>
              <a:gd name="connsiteY850" fmla="*/ 143093 h 6858000"/>
              <a:gd name="connsiteX851" fmla="*/ 5961252 w 7467600"/>
              <a:gd name="connsiteY851" fmla="*/ 114820 h 6858000"/>
              <a:gd name="connsiteX852" fmla="*/ 5944437 w 7467600"/>
              <a:gd name="connsiteY852" fmla="*/ 113829 h 6858000"/>
              <a:gd name="connsiteX853" fmla="*/ 3882765 w 7467600"/>
              <a:gd name="connsiteY853" fmla="*/ 0 h 6858000"/>
              <a:gd name="connsiteX854" fmla="*/ 3995099 w 7467600"/>
              <a:gd name="connsiteY854" fmla="*/ 0 h 6858000"/>
              <a:gd name="connsiteX855" fmla="*/ 4163818 w 7467600"/>
              <a:gd name="connsiteY855" fmla="*/ 234104 h 6858000"/>
              <a:gd name="connsiteX856" fmla="*/ 4172099 w 7467600"/>
              <a:gd name="connsiteY856" fmla="*/ 234207 h 6858000"/>
              <a:gd name="connsiteX857" fmla="*/ 4784282 w 7467600"/>
              <a:gd name="connsiteY857" fmla="*/ 276561 h 6858000"/>
              <a:gd name="connsiteX858" fmla="*/ 4801687 w 7467600"/>
              <a:gd name="connsiteY858" fmla="*/ 267764 h 6858000"/>
              <a:gd name="connsiteX859" fmla="*/ 6082788 w 7467600"/>
              <a:gd name="connsiteY859" fmla="*/ 64119 h 6858000"/>
              <a:gd name="connsiteX860" fmla="*/ 6099442 w 7467600"/>
              <a:gd name="connsiteY860" fmla="*/ 82568 h 6858000"/>
              <a:gd name="connsiteX861" fmla="*/ 4804137 w 7467600"/>
              <a:gd name="connsiteY861" fmla="*/ 320931 h 6858000"/>
              <a:gd name="connsiteX862" fmla="*/ 4227047 w 7467600"/>
              <a:gd name="connsiteY862" fmla="*/ 313415 h 6858000"/>
              <a:gd name="connsiteX863" fmla="*/ 4346041 w 7467600"/>
              <a:gd name="connsiteY863" fmla="*/ 456086 h 6858000"/>
              <a:gd name="connsiteX864" fmla="*/ 4870967 w 7467600"/>
              <a:gd name="connsiteY864" fmla="*/ 963061 h 6858000"/>
              <a:gd name="connsiteX865" fmla="*/ 4889647 w 7467600"/>
              <a:gd name="connsiteY865" fmla="*/ 957147 h 6858000"/>
              <a:gd name="connsiteX866" fmla="*/ 5422504 w 7467600"/>
              <a:gd name="connsiteY866" fmla="*/ 805191 h 6858000"/>
              <a:gd name="connsiteX867" fmla="*/ 6087656 w 7467600"/>
              <a:gd name="connsiteY867" fmla="*/ 826703 h 6858000"/>
              <a:gd name="connsiteX868" fmla="*/ 6058717 w 7467600"/>
              <a:gd name="connsiteY868" fmla="*/ 865992 h 6858000"/>
              <a:gd name="connsiteX869" fmla="*/ 4974153 w 7467600"/>
              <a:gd name="connsiteY869" fmla="*/ 1045456 h 6858000"/>
              <a:gd name="connsiteX870" fmla="*/ 5627835 w 7467600"/>
              <a:gd name="connsiteY870" fmla="*/ 1472077 h 6858000"/>
              <a:gd name="connsiteX871" fmla="*/ 5629817 w 7467600"/>
              <a:gd name="connsiteY871" fmla="*/ 1471412 h 6858000"/>
              <a:gd name="connsiteX872" fmla="*/ 5634124 w 7467600"/>
              <a:gd name="connsiteY872" fmla="*/ 1470572 h 6858000"/>
              <a:gd name="connsiteX873" fmla="*/ 5755832 w 7467600"/>
              <a:gd name="connsiteY873" fmla="*/ 1383886 h 6858000"/>
              <a:gd name="connsiteX874" fmla="*/ 6014186 w 7467600"/>
              <a:gd name="connsiteY874" fmla="*/ 1279799 h 6858000"/>
              <a:gd name="connsiteX875" fmla="*/ 6901619 w 7467600"/>
              <a:gd name="connsiteY875" fmla="*/ 1047874 h 6858000"/>
              <a:gd name="connsiteX876" fmla="*/ 6931566 w 7467600"/>
              <a:gd name="connsiteY876" fmla="*/ 1062034 h 6858000"/>
              <a:gd name="connsiteX877" fmla="*/ 5790982 w 7467600"/>
              <a:gd name="connsiteY877" fmla="*/ 1561380 h 6858000"/>
              <a:gd name="connsiteX878" fmla="*/ 6188971 w 7467600"/>
              <a:gd name="connsiteY878" fmla="*/ 1755168 h 6858000"/>
              <a:gd name="connsiteX879" fmla="*/ 6202446 w 7467600"/>
              <a:gd name="connsiteY879" fmla="*/ 1752268 h 6858000"/>
              <a:gd name="connsiteX880" fmla="*/ 7179560 w 7467600"/>
              <a:gd name="connsiteY880" fmla="*/ 1467551 h 6858000"/>
              <a:gd name="connsiteX881" fmla="*/ 7158730 w 7467600"/>
              <a:gd name="connsiteY881" fmla="*/ 1507835 h 6858000"/>
              <a:gd name="connsiteX882" fmla="*/ 6326959 w 7467600"/>
              <a:gd name="connsiteY882" fmla="*/ 1817686 h 6858000"/>
              <a:gd name="connsiteX883" fmla="*/ 6537433 w 7467600"/>
              <a:gd name="connsiteY883" fmla="*/ 1907790 h 6858000"/>
              <a:gd name="connsiteX884" fmla="*/ 6550221 w 7467600"/>
              <a:gd name="connsiteY884" fmla="*/ 1910729 h 6858000"/>
              <a:gd name="connsiteX885" fmla="*/ 6964438 w 7467600"/>
              <a:gd name="connsiteY885" fmla="*/ 2209505 h 6858000"/>
              <a:gd name="connsiteX886" fmla="*/ 7367862 w 7467600"/>
              <a:gd name="connsiteY886" fmla="*/ 2806833 h 6858000"/>
              <a:gd name="connsiteX887" fmla="*/ 7364329 w 7467600"/>
              <a:gd name="connsiteY887" fmla="*/ 2826907 h 6858000"/>
              <a:gd name="connsiteX888" fmla="*/ 7290545 w 7467600"/>
              <a:gd name="connsiteY888" fmla="*/ 2850663 h 6858000"/>
              <a:gd name="connsiteX889" fmla="*/ 6472036 w 7467600"/>
              <a:gd name="connsiteY889" fmla="*/ 1959003 h 6858000"/>
              <a:gd name="connsiteX890" fmla="*/ 5792897 w 7467600"/>
              <a:gd name="connsiteY890" fmla="*/ 1647747 h 6858000"/>
              <a:gd name="connsiteX891" fmla="*/ 5842751 w 7467600"/>
              <a:gd name="connsiteY891" fmla="*/ 1816112 h 6858000"/>
              <a:gd name="connsiteX892" fmla="*/ 5847424 w 7467600"/>
              <a:gd name="connsiteY892" fmla="*/ 1815776 h 6858000"/>
              <a:gd name="connsiteX893" fmla="*/ 6399821 w 7467600"/>
              <a:gd name="connsiteY893" fmla="*/ 2344799 h 6858000"/>
              <a:gd name="connsiteX894" fmla="*/ 6323232 w 7467600"/>
              <a:gd name="connsiteY894" fmla="*/ 2389634 h 6858000"/>
              <a:gd name="connsiteX895" fmla="*/ 5942958 w 7467600"/>
              <a:gd name="connsiteY895" fmla="*/ 2077708 h 6858000"/>
              <a:gd name="connsiteX896" fmla="*/ 5921559 w 7467600"/>
              <a:gd name="connsiteY896" fmla="*/ 2378596 h 6858000"/>
              <a:gd name="connsiteX897" fmla="*/ 5817651 w 7467600"/>
              <a:gd name="connsiteY897" fmla="*/ 3023919 h 6858000"/>
              <a:gd name="connsiteX898" fmla="*/ 5729634 w 7467600"/>
              <a:gd name="connsiteY898" fmla="*/ 3051849 h 6858000"/>
              <a:gd name="connsiteX899" fmla="*/ 5611018 w 7467600"/>
              <a:gd name="connsiteY899" fmla="*/ 2316769 h 6858000"/>
              <a:gd name="connsiteX900" fmla="*/ 5687608 w 7467600"/>
              <a:gd name="connsiteY900" fmla="*/ 2039972 h 6858000"/>
              <a:gd name="connsiteX901" fmla="*/ 5657554 w 7467600"/>
              <a:gd name="connsiteY901" fmla="*/ 1576445 h 6858000"/>
              <a:gd name="connsiteX902" fmla="*/ 5150475 w 7467600"/>
              <a:gd name="connsiteY902" fmla="*/ 1274012 h 6858000"/>
              <a:gd name="connsiteX903" fmla="*/ 5349142 w 7467600"/>
              <a:gd name="connsiteY903" fmla="*/ 2204405 h 6858000"/>
              <a:gd name="connsiteX904" fmla="*/ 5262214 w 7467600"/>
              <a:gd name="connsiteY904" fmla="*/ 2233836 h 6858000"/>
              <a:gd name="connsiteX905" fmla="*/ 4981539 w 7467600"/>
              <a:gd name="connsiteY905" fmla="*/ 1542201 h 6858000"/>
              <a:gd name="connsiteX906" fmla="*/ 4958461 w 7467600"/>
              <a:gd name="connsiteY906" fmla="*/ 1136957 h 6858000"/>
              <a:gd name="connsiteX907" fmla="*/ 4655015 w 7467600"/>
              <a:gd name="connsiteY907" fmla="*/ 891426 h 6858000"/>
              <a:gd name="connsiteX908" fmla="*/ 4348002 w 7467600"/>
              <a:gd name="connsiteY908" fmla="*/ 2205895 h 6858000"/>
              <a:gd name="connsiteX909" fmla="*/ 4262250 w 7467600"/>
              <a:gd name="connsiteY909" fmla="*/ 2219972 h 6858000"/>
              <a:gd name="connsiteX910" fmla="*/ 4550611 w 7467600"/>
              <a:gd name="connsiteY910" fmla="*/ 817540 h 6858000"/>
              <a:gd name="connsiteX911" fmla="*/ 4564418 w 7467600"/>
              <a:gd name="connsiteY911" fmla="*/ 808293 h 6858000"/>
              <a:gd name="connsiteX912" fmla="*/ 4266388 w 7467600"/>
              <a:gd name="connsiteY912" fmla="*/ 500083 h 6858000"/>
              <a:gd name="connsiteX913" fmla="*/ 4032842 w 7467600"/>
              <a:gd name="connsiteY913" fmla="*/ 211809 h 6858000"/>
              <a:gd name="connsiteX914" fmla="*/ 3882765 w 7467600"/>
              <a:gd name="connsiteY914" fmla="*/ 0 h 6858000"/>
              <a:gd name="connsiteX915" fmla="*/ 3721337 w 7467600"/>
              <a:gd name="connsiteY915" fmla="*/ 0 h 6858000"/>
              <a:gd name="connsiteX916" fmla="*/ 3797544 w 7467600"/>
              <a:gd name="connsiteY916" fmla="*/ 0 h 6858000"/>
              <a:gd name="connsiteX917" fmla="*/ 3775734 w 7467600"/>
              <a:gd name="connsiteY917" fmla="*/ 95131 h 6858000"/>
              <a:gd name="connsiteX918" fmla="*/ 3724807 w 7467600"/>
              <a:gd name="connsiteY918" fmla="*/ 272257 h 6858000"/>
              <a:gd name="connsiteX919" fmla="*/ 3726844 w 7467600"/>
              <a:gd name="connsiteY919" fmla="*/ 282988 h 6858000"/>
              <a:gd name="connsiteX920" fmla="*/ 3742664 w 7467600"/>
              <a:gd name="connsiteY920" fmla="*/ 279918 h 6858000"/>
              <a:gd name="connsiteX921" fmla="*/ 4103910 w 7467600"/>
              <a:gd name="connsiteY921" fmla="*/ 1161917 h 6858000"/>
              <a:gd name="connsiteX922" fmla="*/ 4020269 w 7467600"/>
              <a:gd name="connsiteY922" fmla="*/ 1200406 h 6858000"/>
              <a:gd name="connsiteX923" fmla="*/ 3674882 w 7467600"/>
              <a:gd name="connsiteY923" fmla="*/ 488524 h 6858000"/>
              <a:gd name="connsiteX924" fmla="*/ 3132682 w 7467600"/>
              <a:gd name="connsiteY924" fmla="*/ 1072284 h 6858000"/>
              <a:gd name="connsiteX925" fmla="*/ 2716346 w 7467600"/>
              <a:gd name="connsiteY925" fmla="*/ 1276376 h 6858000"/>
              <a:gd name="connsiteX926" fmla="*/ 2716772 w 7467600"/>
              <a:gd name="connsiteY926" fmla="*/ 1255462 h 6858000"/>
              <a:gd name="connsiteX927" fmla="*/ 3471096 w 7467600"/>
              <a:gd name="connsiteY927" fmla="*/ 437072 h 6858000"/>
              <a:gd name="connsiteX928" fmla="*/ 3639057 w 7467600"/>
              <a:gd name="connsiteY928" fmla="*/ 286334 h 6858000"/>
              <a:gd name="connsiteX929" fmla="*/ 3640309 w 7467600"/>
              <a:gd name="connsiteY929" fmla="*/ 284664 h 6858000"/>
              <a:gd name="connsiteX930" fmla="*/ 3646022 w 7467600"/>
              <a:gd name="connsiteY930" fmla="*/ 276711 h 6858000"/>
              <a:gd name="connsiteX931" fmla="*/ 3707943 w 7467600"/>
              <a:gd name="connsiteY931" fmla="*/ 65958 h 6858000"/>
              <a:gd name="connsiteX932" fmla="*/ 3721337 w 7467600"/>
              <a:gd name="connsiteY932" fmla="*/ 0 h 6858000"/>
              <a:gd name="connsiteX933" fmla="*/ 2867960 w 7467600"/>
              <a:gd name="connsiteY933" fmla="*/ 0 h 6858000"/>
              <a:gd name="connsiteX934" fmla="*/ 2926351 w 7467600"/>
              <a:gd name="connsiteY934" fmla="*/ 0 h 6858000"/>
              <a:gd name="connsiteX935" fmla="*/ 2902823 w 7467600"/>
              <a:gd name="connsiteY935" fmla="*/ 262929 h 6858000"/>
              <a:gd name="connsiteX936" fmla="*/ 2940663 w 7467600"/>
              <a:gd name="connsiteY936" fmla="*/ 140884 h 6858000"/>
              <a:gd name="connsiteX937" fmla="*/ 2947039 w 7467600"/>
              <a:gd name="connsiteY937" fmla="*/ 122524 h 6858000"/>
              <a:gd name="connsiteX938" fmla="*/ 2984316 w 7467600"/>
              <a:gd name="connsiteY938" fmla="*/ 0 h 6858000"/>
              <a:gd name="connsiteX939" fmla="*/ 3016114 w 7467600"/>
              <a:gd name="connsiteY939" fmla="*/ 0 h 6858000"/>
              <a:gd name="connsiteX940" fmla="*/ 2979949 w 7467600"/>
              <a:gd name="connsiteY940" fmla="*/ 119274 h 6858000"/>
              <a:gd name="connsiteX941" fmla="*/ 3023879 w 7467600"/>
              <a:gd name="connsiteY941" fmla="*/ 0 h 6858000"/>
              <a:gd name="connsiteX942" fmla="*/ 3105400 w 7467600"/>
              <a:gd name="connsiteY942" fmla="*/ 0 h 6858000"/>
              <a:gd name="connsiteX943" fmla="*/ 3094669 w 7467600"/>
              <a:gd name="connsiteY943" fmla="*/ 30308 h 6858000"/>
              <a:gd name="connsiteX944" fmla="*/ 2901945 w 7467600"/>
              <a:gd name="connsiteY944" fmla="*/ 466538 h 6858000"/>
              <a:gd name="connsiteX945" fmla="*/ 2815209 w 7467600"/>
              <a:gd name="connsiteY945" fmla="*/ 497361 h 6858000"/>
              <a:gd name="connsiteX946" fmla="*/ 2844845 w 7467600"/>
              <a:gd name="connsiteY946" fmla="*/ 127638 h 6858000"/>
              <a:gd name="connsiteX947" fmla="*/ 2867960 w 7467600"/>
              <a:gd name="connsiteY947" fmla="*/ 0 h 6858000"/>
              <a:gd name="connsiteX948" fmla="*/ 1057230 w 7467600"/>
              <a:gd name="connsiteY948" fmla="*/ 0 h 6858000"/>
              <a:gd name="connsiteX949" fmla="*/ 1111003 w 7467600"/>
              <a:gd name="connsiteY949" fmla="*/ 0 h 6858000"/>
              <a:gd name="connsiteX950" fmla="*/ 1125553 w 7467600"/>
              <a:gd name="connsiteY950" fmla="*/ 52588 h 6858000"/>
              <a:gd name="connsiteX951" fmla="*/ 1304276 w 7467600"/>
              <a:gd name="connsiteY951" fmla="*/ 476275 h 6858000"/>
              <a:gd name="connsiteX952" fmla="*/ 1492066 w 7467600"/>
              <a:gd name="connsiteY952" fmla="*/ 886333 h 6858000"/>
              <a:gd name="connsiteX953" fmla="*/ 1423698 w 7467600"/>
              <a:gd name="connsiteY953" fmla="*/ 710817 h 6858000"/>
              <a:gd name="connsiteX954" fmla="*/ 1357609 w 7467600"/>
              <a:gd name="connsiteY954" fmla="*/ 532892 h 6858000"/>
              <a:gd name="connsiteX955" fmla="*/ 1309550 w 7467600"/>
              <a:gd name="connsiteY955" fmla="*/ 374031 h 6858000"/>
              <a:gd name="connsiteX956" fmla="*/ 1193673 w 7467600"/>
              <a:gd name="connsiteY956" fmla="*/ 49533 h 6858000"/>
              <a:gd name="connsiteX957" fmla="*/ 1164391 w 7467600"/>
              <a:gd name="connsiteY957" fmla="*/ 0 h 6858000"/>
              <a:gd name="connsiteX958" fmla="*/ 1200666 w 7467600"/>
              <a:gd name="connsiteY958" fmla="*/ 0 h 6858000"/>
              <a:gd name="connsiteX959" fmla="*/ 1223408 w 7467600"/>
              <a:gd name="connsiteY959" fmla="*/ 38996 h 6858000"/>
              <a:gd name="connsiteX960" fmla="*/ 1339635 w 7467600"/>
              <a:gd name="connsiteY960" fmla="*/ 365517 h 6858000"/>
              <a:gd name="connsiteX961" fmla="*/ 1387469 w 7467600"/>
              <a:gd name="connsiteY961" fmla="*/ 523079 h 6858000"/>
              <a:gd name="connsiteX962" fmla="*/ 1452685 w 7467600"/>
              <a:gd name="connsiteY962" fmla="*/ 699806 h 6858000"/>
              <a:gd name="connsiteX963" fmla="*/ 1492092 w 7467600"/>
              <a:gd name="connsiteY963" fmla="*/ 800424 h 6858000"/>
              <a:gd name="connsiteX964" fmla="*/ 1455302 w 7467600"/>
              <a:gd name="connsiteY964" fmla="*/ 632913 h 6858000"/>
              <a:gd name="connsiteX965" fmla="*/ 1222336 w 7467600"/>
              <a:gd name="connsiteY965" fmla="*/ 9480 h 6858000"/>
              <a:gd name="connsiteX966" fmla="*/ 1214634 w 7467600"/>
              <a:gd name="connsiteY966" fmla="*/ 0 h 6858000"/>
              <a:gd name="connsiteX967" fmla="*/ 1289827 w 7467600"/>
              <a:gd name="connsiteY967" fmla="*/ 0 h 6858000"/>
              <a:gd name="connsiteX968" fmla="*/ 1321076 w 7467600"/>
              <a:gd name="connsiteY968" fmla="*/ 59722 h 6858000"/>
              <a:gd name="connsiteX969" fmla="*/ 1512579 w 7467600"/>
              <a:gd name="connsiteY969" fmla="*/ 626441 h 6858000"/>
              <a:gd name="connsiteX970" fmla="*/ 1506076 w 7467600"/>
              <a:gd name="connsiteY970" fmla="*/ 1089289 h 6858000"/>
              <a:gd name="connsiteX971" fmla="*/ 1486346 w 7467600"/>
              <a:gd name="connsiteY971" fmla="*/ 1079919 h 6858000"/>
              <a:gd name="connsiteX972" fmla="*/ 1070511 w 7467600"/>
              <a:gd name="connsiteY972" fmla="*/ 48609 h 6858000"/>
              <a:gd name="connsiteX973" fmla="*/ 1057230 w 7467600"/>
              <a:gd name="connsiteY973" fmla="*/ 0 h 6858000"/>
              <a:gd name="connsiteX974" fmla="*/ 43151 w 7467600"/>
              <a:gd name="connsiteY974" fmla="*/ 0 h 6858000"/>
              <a:gd name="connsiteX975" fmla="*/ 95283 w 7467600"/>
              <a:gd name="connsiteY975" fmla="*/ 0 h 6858000"/>
              <a:gd name="connsiteX976" fmla="*/ 300708 w 7467600"/>
              <a:gd name="connsiteY976" fmla="*/ 154571 h 6858000"/>
              <a:gd name="connsiteX977" fmla="*/ 530414 w 7467600"/>
              <a:gd name="connsiteY977" fmla="*/ 354673 h 6858000"/>
              <a:gd name="connsiteX978" fmla="*/ 333785 w 7467600"/>
              <a:gd name="connsiteY978" fmla="*/ 161564 h 6858000"/>
              <a:gd name="connsiteX979" fmla="*/ 147005 w 7467600"/>
              <a:gd name="connsiteY979" fmla="*/ 0 h 6858000"/>
              <a:gd name="connsiteX980" fmla="*/ 272509 w 7467600"/>
              <a:gd name="connsiteY980" fmla="*/ 0 h 6858000"/>
              <a:gd name="connsiteX981" fmla="*/ 326276 w 7467600"/>
              <a:gd name="connsiteY981" fmla="*/ 45847 h 6858000"/>
              <a:gd name="connsiteX982" fmla="*/ 823759 w 7467600"/>
              <a:gd name="connsiteY982" fmla="*/ 574145 h 6858000"/>
              <a:gd name="connsiteX983" fmla="*/ 811254 w 7467600"/>
              <a:gd name="connsiteY983" fmla="*/ 665546 h 6858000"/>
              <a:gd name="connsiteX984" fmla="*/ 154042 w 7467600"/>
              <a:gd name="connsiteY984" fmla="*/ 261522 h 6858000"/>
              <a:gd name="connsiteX985" fmla="*/ 13550 w 7467600"/>
              <a:gd name="connsiteY985" fmla="*/ 158423 h 6858000"/>
              <a:gd name="connsiteX986" fmla="*/ 0 w 7467600"/>
              <a:gd name="connsiteY986" fmla="*/ 146618 h 6858000"/>
              <a:gd name="connsiteX987" fmla="*/ 0 w 7467600"/>
              <a:gd name="connsiteY987" fmla="*/ 59161 h 6858000"/>
              <a:gd name="connsiteX988" fmla="*/ 45427 w 7467600"/>
              <a:gd name="connsiteY988" fmla="*/ 101078 h 6858000"/>
              <a:gd name="connsiteX989" fmla="*/ 630103 w 7467600"/>
              <a:gd name="connsiteY989" fmla="*/ 485885 h 6858000"/>
              <a:gd name="connsiteX990" fmla="*/ 532040 w 7467600"/>
              <a:gd name="connsiteY990" fmla="*/ 399359 h 6858000"/>
              <a:gd name="connsiteX991" fmla="*/ 517618 w 7467600"/>
              <a:gd name="connsiteY991" fmla="*/ 385726 h 6858000"/>
              <a:gd name="connsiteX992" fmla="*/ 285074 w 7467600"/>
              <a:gd name="connsiteY992" fmla="*/ 182755 h 6858000"/>
              <a:gd name="connsiteX993" fmla="*/ 43151 w 7467600"/>
              <a:gd name="connsiteY99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43603 w 7467600"/>
              <a:gd name="connsiteY127" fmla="*/ 51497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1903353 w 7467600"/>
              <a:gd name="connsiteY137" fmla="*/ 5044827 h 6858000"/>
              <a:gd name="connsiteX138" fmla="*/ 1936931 w 7467600"/>
              <a:gd name="connsiteY138" fmla="*/ 5093954 h 6858000"/>
              <a:gd name="connsiteX139" fmla="*/ 2195868 w 7467600"/>
              <a:gd name="connsiteY139" fmla="*/ 5396574 h 6858000"/>
              <a:gd name="connsiteX140" fmla="*/ 2088852 w 7467600"/>
              <a:gd name="connsiteY140" fmla="*/ 5166123 h 6858000"/>
              <a:gd name="connsiteX141" fmla="*/ 1958241 w 7467600"/>
              <a:gd name="connsiteY141" fmla="*/ 5067955 h 6858000"/>
              <a:gd name="connsiteX142" fmla="*/ 1903353 w 7467600"/>
              <a:gd name="connsiteY142" fmla="*/ 5044827 h 6858000"/>
              <a:gd name="connsiteX143" fmla="*/ 1979378 w 7467600"/>
              <a:gd name="connsiteY143" fmla="*/ 4769504 h 6858000"/>
              <a:gd name="connsiteX144" fmla="*/ 2882120 w 7467600"/>
              <a:gd name="connsiteY144" fmla="*/ 5064547 h 6858000"/>
              <a:gd name="connsiteX145" fmla="*/ 2793103 w 7467600"/>
              <a:gd name="connsiteY145" fmla="*/ 5039699 h 6858000"/>
              <a:gd name="connsiteX146" fmla="*/ 2770041 w 7467600"/>
              <a:gd name="connsiteY146" fmla="*/ 5033634 h 6858000"/>
              <a:gd name="connsiteX147" fmla="*/ 1979378 w 7467600"/>
              <a:gd name="connsiteY147" fmla="*/ 4769504 h 6858000"/>
              <a:gd name="connsiteX148" fmla="*/ 1927410 w 7467600"/>
              <a:gd name="connsiteY148" fmla="*/ 4716164 h 6858000"/>
              <a:gd name="connsiteX149" fmla="*/ 1959587 w 7467600"/>
              <a:gd name="connsiteY149" fmla="*/ 4728849 h 6858000"/>
              <a:gd name="connsiteX150" fmla="*/ 2777707 w 7467600"/>
              <a:gd name="connsiteY150" fmla="*/ 5003991 h 6858000"/>
              <a:gd name="connsiteX151" fmla="*/ 2800768 w 7467600"/>
              <a:gd name="connsiteY151" fmla="*/ 5010056 h 6858000"/>
              <a:gd name="connsiteX152" fmla="*/ 2879408 w 7467600"/>
              <a:gd name="connsiteY152" fmla="*/ 5031590 h 6858000"/>
              <a:gd name="connsiteX153" fmla="*/ 2862295 w 7467600"/>
              <a:gd name="connsiteY153" fmla="*/ 5022958 h 6858000"/>
              <a:gd name="connsiteX154" fmla="*/ 2813343 w 7467600"/>
              <a:gd name="connsiteY154" fmla="*/ 4998369 h 6858000"/>
              <a:gd name="connsiteX155" fmla="*/ 2646245 w 7467600"/>
              <a:gd name="connsiteY155" fmla="*/ 4930999 h 6858000"/>
              <a:gd name="connsiteX156" fmla="*/ 1999243 w 7467600"/>
              <a:gd name="connsiteY156" fmla="*/ 4730524 h 6858000"/>
              <a:gd name="connsiteX157" fmla="*/ 1979527 w 7467600"/>
              <a:gd name="connsiteY157" fmla="*/ 4726651 h 6858000"/>
              <a:gd name="connsiteX158" fmla="*/ 1927410 w 7467600"/>
              <a:gd name="connsiteY158" fmla="*/ 4716164 h 6858000"/>
              <a:gd name="connsiteX159" fmla="*/ 1997014 w 7467600"/>
              <a:gd name="connsiteY159" fmla="*/ 4698007 h 6858000"/>
              <a:gd name="connsiteX160" fmla="*/ 2005458 w 7467600"/>
              <a:gd name="connsiteY160" fmla="*/ 4699540 h 6858000"/>
              <a:gd name="connsiteX161" fmla="*/ 2657186 w 7467600"/>
              <a:gd name="connsiteY161" fmla="*/ 4901687 h 6858000"/>
              <a:gd name="connsiteX162" fmla="*/ 2826662 w 7467600"/>
              <a:gd name="connsiteY162" fmla="*/ 4970362 h 6858000"/>
              <a:gd name="connsiteX163" fmla="*/ 2876100 w 7467600"/>
              <a:gd name="connsiteY163" fmla="*/ 4995397 h 6858000"/>
              <a:gd name="connsiteX164" fmla="*/ 3042600 w 7467600"/>
              <a:gd name="connsiteY164" fmla="*/ 5059532 h 6858000"/>
              <a:gd name="connsiteX165" fmla="*/ 1997014 w 7467600"/>
              <a:gd name="connsiteY165" fmla="*/ 4698007 h 6858000"/>
              <a:gd name="connsiteX166" fmla="*/ 2305292 w 7467600"/>
              <a:gd name="connsiteY166" fmla="*/ 4219492 h 6858000"/>
              <a:gd name="connsiteX167" fmla="*/ 3360922 w 7467600"/>
              <a:gd name="connsiteY167" fmla="*/ 4529373 h 6858000"/>
              <a:gd name="connsiteX168" fmla="*/ 3492420 w 7467600"/>
              <a:gd name="connsiteY168" fmla="*/ 4510145 h 6858000"/>
              <a:gd name="connsiteX169" fmla="*/ 3364086 w 7467600"/>
              <a:gd name="connsiteY169" fmla="*/ 4480340 h 6858000"/>
              <a:gd name="connsiteX170" fmla="*/ 3225818 w 7467600"/>
              <a:gd name="connsiteY170" fmla="*/ 4411822 h 6858000"/>
              <a:gd name="connsiteX171" fmla="*/ 3129696 w 7467600"/>
              <a:gd name="connsiteY171" fmla="*/ 4360704 h 6858000"/>
              <a:gd name="connsiteX172" fmla="*/ 2814545 w 7467600"/>
              <a:gd name="connsiteY172" fmla="*/ 4282955 h 6858000"/>
              <a:gd name="connsiteX173" fmla="*/ 2305292 w 7467600"/>
              <a:gd name="connsiteY173" fmla="*/ 4219492 h 6858000"/>
              <a:gd name="connsiteX174" fmla="*/ 2626982 w 7467600"/>
              <a:gd name="connsiteY174" fmla="*/ 4206450 h 6858000"/>
              <a:gd name="connsiteX175" fmla="*/ 2490617 w 7467600"/>
              <a:gd name="connsiteY175" fmla="*/ 4206951 h 6858000"/>
              <a:gd name="connsiteX176" fmla="*/ 2819869 w 7467600"/>
              <a:gd name="connsiteY176" fmla="*/ 4252936 h 6858000"/>
              <a:gd name="connsiteX177" fmla="*/ 3143018 w 7467600"/>
              <a:gd name="connsiteY177" fmla="*/ 4332698 h 6858000"/>
              <a:gd name="connsiteX178" fmla="*/ 3241520 w 7467600"/>
              <a:gd name="connsiteY178" fmla="*/ 4385112 h 6858000"/>
              <a:gd name="connsiteX179" fmla="*/ 3374575 w 7467600"/>
              <a:gd name="connsiteY179" fmla="*/ 4451517 h 6858000"/>
              <a:gd name="connsiteX180" fmla="*/ 3505221 w 7467600"/>
              <a:gd name="connsiteY180" fmla="*/ 4480757 h 6858000"/>
              <a:gd name="connsiteX181" fmla="*/ 2626982 w 7467600"/>
              <a:gd name="connsiteY181" fmla="*/ 4206450 h 6858000"/>
              <a:gd name="connsiteX182" fmla="*/ 1310106 w 7467600"/>
              <a:gd name="connsiteY182" fmla="*/ 3943217 h 6858000"/>
              <a:gd name="connsiteX183" fmla="*/ 854994 w 7467600"/>
              <a:gd name="connsiteY183" fmla="*/ 4399136 h 6858000"/>
              <a:gd name="connsiteX184" fmla="*/ 742462 w 7467600"/>
              <a:gd name="connsiteY184" fmla="*/ 4594648 h 6858000"/>
              <a:gd name="connsiteX185" fmla="*/ 820602 w 7467600"/>
              <a:gd name="connsiteY185" fmla="*/ 4485915 h 6858000"/>
              <a:gd name="connsiteX186" fmla="*/ 878295 w 7467600"/>
              <a:gd name="connsiteY186" fmla="*/ 4403594 h 6858000"/>
              <a:gd name="connsiteX187" fmla="*/ 1240607 w 7467600"/>
              <a:gd name="connsiteY187" fmla="*/ 4010401 h 6858000"/>
              <a:gd name="connsiteX188" fmla="*/ 1310106 w 7467600"/>
              <a:gd name="connsiteY188" fmla="*/ 3943217 h 6858000"/>
              <a:gd name="connsiteX189" fmla="*/ 1423113 w 7467600"/>
              <a:gd name="connsiteY189" fmla="*/ 3874565 h 6858000"/>
              <a:gd name="connsiteX190" fmla="*/ 1260565 w 7467600"/>
              <a:gd name="connsiteY190" fmla="*/ 4031982 h 6858000"/>
              <a:gd name="connsiteX191" fmla="*/ 901900 w 7467600"/>
              <a:gd name="connsiteY191" fmla="*/ 4421236 h 6858000"/>
              <a:gd name="connsiteX192" fmla="*/ 845044 w 7467600"/>
              <a:gd name="connsiteY192" fmla="*/ 4502436 h 6858000"/>
              <a:gd name="connsiteX193" fmla="*/ 685926 w 7467600"/>
              <a:gd name="connsiteY193" fmla="*/ 4703069 h 6858000"/>
              <a:gd name="connsiteX194" fmla="*/ 684248 w 7467600"/>
              <a:gd name="connsiteY194" fmla="*/ 4706721 h 6858000"/>
              <a:gd name="connsiteX195" fmla="*/ 1423113 w 7467600"/>
              <a:gd name="connsiteY195" fmla="*/ 3874565 h 6858000"/>
              <a:gd name="connsiteX196" fmla="*/ 3316479 w 7467600"/>
              <a:gd name="connsiteY196" fmla="*/ 3872136 h 6858000"/>
              <a:gd name="connsiteX197" fmla="*/ 3546806 w 7467600"/>
              <a:gd name="connsiteY197" fmla="*/ 4356139 h 6858000"/>
              <a:gd name="connsiteX198" fmla="*/ 3364433 w 7467600"/>
              <a:gd name="connsiteY198" fmla="*/ 3953121 h 6858000"/>
              <a:gd name="connsiteX199" fmla="*/ 3316479 w 7467600"/>
              <a:gd name="connsiteY199" fmla="*/ 3872136 h 6858000"/>
              <a:gd name="connsiteX200" fmla="*/ 3291335 w 7467600"/>
              <a:gd name="connsiteY200" fmla="*/ 3767420 h 6858000"/>
              <a:gd name="connsiteX201" fmla="*/ 3390805 w 7467600"/>
              <a:gd name="connsiteY201" fmla="*/ 3937163 h 6858000"/>
              <a:gd name="connsiteX202" fmla="*/ 3579062 w 7467600"/>
              <a:gd name="connsiteY202" fmla="*/ 4359040 h 6858000"/>
              <a:gd name="connsiteX203" fmla="*/ 3467355 w 7467600"/>
              <a:gd name="connsiteY203" fmla="*/ 3988130 h 6858000"/>
              <a:gd name="connsiteX204" fmla="*/ 3310753 w 7467600"/>
              <a:gd name="connsiteY204" fmla="*/ 3787140 h 6858000"/>
              <a:gd name="connsiteX205" fmla="*/ 3291335 w 7467600"/>
              <a:gd name="connsiteY205" fmla="*/ 3767420 h 6858000"/>
              <a:gd name="connsiteX206" fmla="*/ 1635889 w 7467600"/>
              <a:gd name="connsiteY206" fmla="*/ 3709494 h 6858000"/>
              <a:gd name="connsiteX207" fmla="*/ 1634800 w 7467600"/>
              <a:gd name="connsiteY207" fmla="*/ 3731111 h 6858000"/>
              <a:gd name="connsiteX208" fmla="*/ 1635889 w 7467600"/>
              <a:gd name="connsiteY208" fmla="*/ 3709494 h 6858000"/>
              <a:gd name="connsiteX209" fmla="*/ 1510397 w 7467600"/>
              <a:gd name="connsiteY209" fmla="*/ 3684705 h 6858000"/>
              <a:gd name="connsiteX210" fmla="*/ 1146550 w 7467600"/>
              <a:gd name="connsiteY210" fmla="*/ 3802012 h 6858000"/>
              <a:gd name="connsiteX211" fmla="*/ 698834 w 7467600"/>
              <a:gd name="connsiteY211" fmla="*/ 3952272 h 6858000"/>
              <a:gd name="connsiteX212" fmla="*/ 34256 w 7467600"/>
              <a:gd name="connsiteY212" fmla="*/ 4347603 h 6858000"/>
              <a:gd name="connsiteX213" fmla="*/ 527241 w 7467600"/>
              <a:gd name="connsiteY213" fmla="*/ 4065078 h 6858000"/>
              <a:gd name="connsiteX214" fmla="*/ 1510397 w 7467600"/>
              <a:gd name="connsiteY214" fmla="*/ 3684705 h 6858000"/>
              <a:gd name="connsiteX215" fmla="*/ 1313114 w 7467600"/>
              <a:gd name="connsiteY215" fmla="*/ 3655216 h 6858000"/>
              <a:gd name="connsiteX216" fmla="*/ 1109304 w 7467600"/>
              <a:gd name="connsiteY216" fmla="*/ 3669030 h 6858000"/>
              <a:gd name="connsiteX217" fmla="*/ 8129 w 7467600"/>
              <a:gd name="connsiteY217" fmla="*/ 4330519 h 6858000"/>
              <a:gd name="connsiteX218" fmla="*/ 687572 w 7467600"/>
              <a:gd name="connsiteY218" fmla="*/ 3925629 h 6858000"/>
              <a:gd name="connsiteX219" fmla="*/ 1138365 w 7467600"/>
              <a:gd name="connsiteY219" fmla="*/ 3774515 h 6858000"/>
              <a:gd name="connsiteX220" fmla="*/ 1505579 w 7467600"/>
              <a:gd name="connsiteY220" fmla="*/ 3655526 h 6858000"/>
              <a:gd name="connsiteX221" fmla="*/ 1313114 w 7467600"/>
              <a:gd name="connsiteY221" fmla="*/ 3655216 h 6858000"/>
              <a:gd name="connsiteX222" fmla="*/ 3655073 w 7467600"/>
              <a:gd name="connsiteY222" fmla="*/ 3650884 h 6858000"/>
              <a:gd name="connsiteX223" fmla="*/ 3989938 w 7467600"/>
              <a:gd name="connsiteY223" fmla="*/ 3991685 h 6858000"/>
              <a:gd name="connsiteX224" fmla="*/ 4393907 w 7467600"/>
              <a:gd name="connsiteY224" fmla="*/ 4261258 h 6858000"/>
              <a:gd name="connsiteX225" fmla="*/ 4648051 w 7467600"/>
              <a:gd name="connsiteY225" fmla="*/ 4374051 h 6858000"/>
              <a:gd name="connsiteX226" fmla="*/ 4383389 w 7467600"/>
              <a:gd name="connsiteY226" fmla="*/ 4184369 h 6858000"/>
              <a:gd name="connsiteX227" fmla="*/ 4165508 w 7467600"/>
              <a:gd name="connsiteY227" fmla="*/ 4035196 h 6858000"/>
              <a:gd name="connsiteX228" fmla="*/ 4068162 w 7467600"/>
              <a:gd name="connsiteY228" fmla="*/ 3953394 h 6858000"/>
              <a:gd name="connsiteX229" fmla="*/ 3981416 w 7467600"/>
              <a:gd name="connsiteY229" fmla="*/ 3880482 h 6858000"/>
              <a:gd name="connsiteX230" fmla="*/ 3800147 w 7467600"/>
              <a:gd name="connsiteY230" fmla="*/ 3749872 h 6858000"/>
              <a:gd name="connsiteX231" fmla="*/ 3655073 w 7467600"/>
              <a:gd name="connsiteY231" fmla="*/ 3650884 h 6858000"/>
              <a:gd name="connsiteX232" fmla="*/ 3670252 w 7467600"/>
              <a:gd name="connsiteY232" fmla="*/ 3622798 h 6858000"/>
              <a:gd name="connsiteX233" fmla="*/ 3817258 w 7467600"/>
              <a:gd name="connsiteY233" fmla="*/ 3723577 h 6858000"/>
              <a:gd name="connsiteX234" fmla="*/ 4000461 w 7467600"/>
              <a:gd name="connsiteY234" fmla="*/ 3855966 h 6858000"/>
              <a:gd name="connsiteX235" fmla="*/ 4088180 w 7467600"/>
              <a:gd name="connsiteY235" fmla="*/ 3929774 h 6858000"/>
              <a:gd name="connsiteX236" fmla="*/ 4184555 w 7467600"/>
              <a:gd name="connsiteY236" fmla="*/ 4010683 h 6858000"/>
              <a:gd name="connsiteX237" fmla="*/ 4399563 w 7467600"/>
              <a:gd name="connsiteY237" fmla="*/ 4158106 h 6858000"/>
              <a:gd name="connsiteX238" fmla="*/ 4684469 w 7467600"/>
              <a:gd name="connsiteY238" fmla="*/ 4364680 h 6858000"/>
              <a:gd name="connsiteX239" fmla="*/ 4690271 w 7467600"/>
              <a:gd name="connsiteY239" fmla="*/ 4370034 h 6858000"/>
              <a:gd name="connsiteX240" fmla="*/ 4136093 w 7467600"/>
              <a:gd name="connsiteY240" fmla="*/ 3858466 h 6858000"/>
              <a:gd name="connsiteX241" fmla="*/ 3670252 w 7467600"/>
              <a:gd name="connsiteY241" fmla="*/ 3622798 h 6858000"/>
              <a:gd name="connsiteX242" fmla="*/ 4440129 w 7467600"/>
              <a:gd name="connsiteY242" fmla="*/ 3448571 h 6858000"/>
              <a:gd name="connsiteX243" fmla="*/ 4856525 w 7467600"/>
              <a:gd name="connsiteY243" fmla="*/ 3915351 h 6858000"/>
              <a:gd name="connsiteX244" fmla="*/ 5059055 w 7467600"/>
              <a:gd name="connsiteY244" fmla="*/ 4108918 h 6858000"/>
              <a:gd name="connsiteX245" fmla="*/ 5290070 w 7467600"/>
              <a:gd name="connsiteY245" fmla="*/ 4263619 h 6858000"/>
              <a:gd name="connsiteX246" fmla="*/ 4834991 w 7467600"/>
              <a:gd name="connsiteY246" fmla="*/ 3830985 h 6858000"/>
              <a:gd name="connsiteX247" fmla="*/ 4440129 w 7467600"/>
              <a:gd name="connsiteY247" fmla="*/ 3448571 h 6858000"/>
              <a:gd name="connsiteX248" fmla="*/ 4441737 w 7467600"/>
              <a:gd name="connsiteY248" fmla="*/ 3399734 h 6858000"/>
              <a:gd name="connsiteX249" fmla="*/ 4431236 w 7467600"/>
              <a:gd name="connsiteY249" fmla="*/ 3400954 h 6858000"/>
              <a:gd name="connsiteX250" fmla="*/ 4557150 w 7467600"/>
              <a:gd name="connsiteY250" fmla="*/ 3510023 h 6858000"/>
              <a:gd name="connsiteX251" fmla="*/ 4856936 w 7467600"/>
              <a:gd name="connsiteY251" fmla="*/ 3809146 h 6858000"/>
              <a:gd name="connsiteX252" fmla="*/ 5111996 w 7467600"/>
              <a:gd name="connsiteY252" fmla="*/ 4065759 h 6858000"/>
              <a:gd name="connsiteX253" fmla="*/ 5388878 w 7467600"/>
              <a:gd name="connsiteY253" fmla="*/ 4300185 h 6858000"/>
              <a:gd name="connsiteX254" fmla="*/ 5425556 w 7467600"/>
              <a:gd name="connsiteY254" fmla="*/ 4308967 h 6858000"/>
              <a:gd name="connsiteX255" fmla="*/ 4943646 w 7467600"/>
              <a:gd name="connsiteY255" fmla="*/ 3822916 h 6858000"/>
              <a:gd name="connsiteX256" fmla="*/ 4594837 w 7467600"/>
              <a:gd name="connsiteY256" fmla="*/ 3532274 h 6858000"/>
              <a:gd name="connsiteX257" fmla="*/ 4441737 w 7467600"/>
              <a:gd name="connsiteY257" fmla="*/ 3399734 h 6858000"/>
              <a:gd name="connsiteX258" fmla="*/ 5425834 w 7467600"/>
              <a:gd name="connsiteY258" fmla="*/ 3162785 h 6858000"/>
              <a:gd name="connsiteX259" fmla="*/ 5401644 w 7467600"/>
              <a:gd name="connsiteY259" fmla="*/ 3617847 h 6858000"/>
              <a:gd name="connsiteX260" fmla="*/ 5467256 w 7467600"/>
              <a:gd name="connsiteY260" fmla="*/ 4175494 h 6858000"/>
              <a:gd name="connsiteX261" fmla="*/ 5448069 w 7467600"/>
              <a:gd name="connsiteY261" fmla="*/ 3567554 h 6858000"/>
              <a:gd name="connsiteX262" fmla="*/ 5425834 w 7467600"/>
              <a:gd name="connsiteY262" fmla="*/ 3162785 h 6858000"/>
              <a:gd name="connsiteX263" fmla="*/ 1318687 w 7467600"/>
              <a:gd name="connsiteY263" fmla="*/ 3113840 h 6858000"/>
              <a:gd name="connsiteX264" fmla="*/ 1066793 w 7467600"/>
              <a:gd name="connsiteY264" fmla="*/ 3212171 h 6858000"/>
              <a:gd name="connsiteX265" fmla="*/ 993319 w 7467600"/>
              <a:gd name="connsiteY265" fmla="*/ 3247648 h 6858000"/>
              <a:gd name="connsiteX266" fmla="*/ 853081 w 7467600"/>
              <a:gd name="connsiteY266" fmla="*/ 3312410 h 6858000"/>
              <a:gd name="connsiteX267" fmla="*/ 805957 w 7467600"/>
              <a:gd name="connsiteY267" fmla="*/ 3330443 h 6858000"/>
              <a:gd name="connsiteX268" fmla="*/ 1318687 w 7467600"/>
              <a:gd name="connsiteY268" fmla="*/ 3113840 h 6858000"/>
              <a:gd name="connsiteX269" fmla="*/ 5453702 w 7467600"/>
              <a:gd name="connsiteY269" fmla="*/ 3090882 h 6858000"/>
              <a:gd name="connsiteX270" fmla="*/ 5480135 w 7467600"/>
              <a:gd name="connsiteY270" fmla="*/ 3565802 h 6858000"/>
              <a:gd name="connsiteX271" fmla="*/ 5499023 w 7467600"/>
              <a:gd name="connsiteY271" fmla="*/ 4166310 h 6858000"/>
              <a:gd name="connsiteX272" fmla="*/ 5547022 w 7467600"/>
              <a:gd name="connsiteY272" fmla="*/ 3607838 h 6858000"/>
              <a:gd name="connsiteX273" fmla="*/ 5515964 w 7467600"/>
              <a:gd name="connsiteY273" fmla="*/ 3378541 h 6858000"/>
              <a:gd name="connsiteX274" fmla="*/ 5453702 w 7467600"/>
              <a:gd name="connsiteY274" fmla="*/ 3090882 h 6858000"/>
              <a:gd name="connsiteX275" fmla="*/ 1238695 w 7467600"/>
              <a:gd name="connsiteY275" fmla="*/ 3076820 h 6858000"/>
              <a:gd name="connsiteX276" fmla="*/ 716371 w 7467600"/>
              <a:gd name="connsiteY276" fmla="*/ 3293249 h 6858000"/>
              <a:gd name="connsiteX277" fmla="*/ 579522 w 7467600"/>
              <a:gd name="connsiteY277" fmla="*/ 3371759 h 6858000"/>
              <a:gd name="connsiteX278" fmla="*/ 600288 w 7467600"/>
              <a:gd name="connsiteY278" fmla="*/ 3365555 h 6858000"/>
              <a:gd name="connsiteX279" fmla="*/ 840692 w 7467600"/>
              <a:gd name="connsiteY279" fmla="*/ 3284921 h 6858000"/>
              <a:gd name="connsiteX280" fmla="*/ 979248 w 7467600"/>
              <a:gd name="connsiteY280" fmla="*/ 3221003 h 6858000"/>
              <a:gd name="connsiteX281" fmla="*/ 1053282 w 7467600"/>
              <a:gd name="connsiteY281" fmla="*/ 3185247 h 6858000"/>
              <a:gd name="connsiteX282" fmla="*/ 1320603 w 7467600"/>
              <a:gd name="connsiteY282" fmla="*/ 3081281 h 6858000"/>
              <a:gd name="connsiteX283" fmla="*/ 1238695 w 7467600"/>
              <a:gd name="connsiteY283" fmla="*/ 3076820 h 6858000"/>
              <a:gd name="connsiteX284" fmla="*/ 5425627 w 7467600"/>
              <a:gd name="connsiteY284" fmla="*/ 2954192 h 6858000"/>
              <a:gd name="connsiteX285" fmla="*/ 5470770 w 7467600"/>
              <a:gd name="connsiteY285" fmla="*/ 3005435 h 6858000"/>
              <a:gd name="connsiteX286" fmla="*/ 5519779 w 7467600"/>
              <a:gd name="connsiteY286" fmla="*/ 4359223 h 6858000"/>
              <a:gd name="connsiteX287" fmla="*/ 5520293 w 7467600"/>
              <a:gd name="connsiteY287" fmla="*/ 4360602 h 6858000"/>
              <a:gd name="connsiteX288" fmla="*/ 5767221 w 7467600"/>
              <a:gd name="connsiteY288" fmla="*/ 4665564 h 6858000"/>
              <a:gd name="connsiteX289" fmla="*/ 6937169 w 7467600"/>
              <a:gd name="connsiteY289" fmla="*/ 4815941 h 6858000"/>
              <a:gd name="connsiteX290" fmla="*/ 6953922 w 7467600"/>
              <a:gd name="connsiteY290" fmla="*/ 4890068 h 6858000"/>
              <a:gd name="connsiteX291" fmla="*/ 6071359 w 7467600"/>
              <a:gd name="connsiteY291" fmla="*/ 4770770 h 6858000"/>
              <a:gd name="connsiteX292" fmla="*/ 6038839 w 7467600"/>
              <a:gd name="connsiteY292" fmla="*/ 4764474 h 6858000"/>
              <a:gd name="connsiteX293" fmla="*/ 6038706 w 7467600"/>
              <a:gd name="connsiteY293" fmla="*/ 4763847 h 6858000"/>
              <a:gd name="connsiteX294" fmla="*/ 6037784 w 7467600"/>
              <a:gd name="connsiteY294" fmla="*/ 4764270 h 6858000"/>
              <a:gd name="connsiteX295" fmla="*/ 6038839 w 7467600"/>
              <a:gd name="connsiteY295" fmla="*/ 4764474 h 6858000"/>
              <a:gd name="connsiteX296" fmla="*/ 6040338 w 7467600"/>
              <a:gd name="connsiteY296" fmla="*/ 4771418 h 6858000"/>
              <a:gd name="connsiteX297" fmla="*/ 6024488 w 7467600"/>
              <a:gd name="connsiteY297" fmla="*/ 4809903 h 6858000"/>
              <a:gd name="connsiteX298" fmla="*/ 5599771 w 7467600"/>
              <a:gd name="connsiteY298" fmla="*/ 5509652 h 6858000"/>
              <a:gd name="connsiteX299" fmla="*/ 5548843 w 7467600"/>
              <a:gd name="connsiteY299" fmla="*/ 5563845 h 6858000"/>
              <a:gd name="connsiteX300" fmla="*/ 5940952 w 7467600"/>
              <a:gd name="connsiteY300" fmla="*/ 6250028 h 6858000"/>
              <a:gd name="connsiteX301" fmla="*/ 6043441 w 7467600"/>
              <a:gd name="connsiteY301" fmla="*/ 6665847 h 6858000"/>
              <a:gd name="connsiteX302" fmla="*/ 6093432 w 7467600"/>
              <a:gd name="connsiteY302" fmla="*/ 6858000 h 6858000"/>
              <a:gd name="connsiteX303" fmla="*/ 6034344 w 7467600"/>
              <a:gd name="connsiteY303" fmla="*/ 6858000 h 6858000"/>
              <a:gd name="connsiteX304" fmla="*/ 6026679 w 7467600"/>
              <a:gd name="connsiteY304" fmla="*/ 6836959 h 6858000"/>
              <a:gd name="connsiteX305" fmla="*/ 5800441 w 7467600"/>
              <a:gd name="connsiteY305" fmla="*/ 6335286 h 6858000"/>
              <a:gd name="connsiteX306" fmla="*/ 5526562 w 7467600"/>
              <a:gd name="connsiteY306" fmla="*/ 5705388 h 6858000"/>
              <a:gd name="connsiteX307" fmla="*/ 5519640 w 7467600"/>
              <a:gd name="connsiteY307" fmla="*/ 5683774 h 6858000"/>
              <a:gd name="connsiteX308" fmla="*/ 5844559 w 7467600"/>
              <a:gd name="connsiteY308" fmla="*/ 6553349 h 6858000"/>
              <a:gd name="connsiteX309" fmla="*/ 5975994 w 7467600"/>
              <a:gd name="connsiteY309" fmla="*/ 6858000 h 6858000"/>
              <a:gd name="connsiteX310" fmla="*/ 5898547 w 7467600"/>
              <a:gd name="connsiteY310" fmla="*/ 6858000 h 6858000"/>
              <a:gd name="connsiteX311" fmla="*/ 5682041 w 7467600"/>
              <a:gd name="connsiteY311" fmla="*/ 6355860 h 6858000"/>
              <a:gd name="connsiteX312" fmla="*/ 5461758 w 7467600"/>
              <a:gd name="connsiteY312" fmla="*/ 5820220 h 6858000"/>
              <a:gd name="connsiteX313" fmla="*/ 5237282 w 7467600"/>
              <a:gd name="connsiteY313" fmla="*/ 6579086 h 6858000"/>
              <a:gd name="connsiteX314" fmla="*/ 5115009 w 7467600"/>
              <a:gd name="connsiteY314" fmla="*/ 6858000 h 6858000"/>
              <a:gd name="connsiteX315" fmla="*/ 5028074 w 7467600"/>
              <a:gd name="connsiteY315" fmla="*/ 6858000 h 6858000"/>
              <a:gd name="connsiteX316" fmla="*/ 5079508 w 7467600"/>
              <a:gd name="connsiteY316" fmla="*/ 6749074 h 6858000"/>
              <a:gd name="connsiteX317" fmla="*/ 5371846 w 7467600"/>
              <a:gd name="connsiteY317" fmla="*/ 5924413 h 6858000"/>
              <a:gd name="connsiteX318" fmla="*/ 5270512 w 7467600"/>
              <a:gd name="connsiteY318" fmla="*/ 6138975 h 6858000"/>
              <a:gd name="connsiteX319" fmla="*/ 5062409 w 7467600"/>
              <a:gd name="connsiteY319" fmla="*/ 6653544 h 6858000"/>
              <a:gd name="connsiteX320" fmla="*/ 5036628 w 7467600"/>
              <a:gd name="connsiteY320" fmla="*/ 6754247 h 6858000"/>
              <a:gd name="connsiteX321" fmla="*/ 5009112 w 7467600"/>
              <a:gd name="connsiteY321" fmla="*/ 6858000 h 6858000"/>
              <a:gd name="connsiteX322" fmla="*/ 4976679 w 7467600"/>
              <a:gd name="connsiteY322" fmla="*/ 6858000 h 6858000"/>
              <a:gd name="connsiteX323" fmla="*/ 5006537 w 7467600"/>
              <a:gd name="connsiteY323" fmla="*/ 6747068 h 6858000"/>
              <a:gd name="connsiteX324" fmla="*/ 5032723 w 7467600"/>
              <a:gd name="connsiteY324" fmla="*/ 6644957 h 6858000"/>
              <a:gd name="connsiteX325" fmla="*/ 5242949 w 7467600"/>
              <a:gd name="connsiteY325" fmla="*/ 6125175 h 6858000"/>
              <a:gd name="connsiteX326" fmla="*/ 5286321 w 7467600"/>
              <a:gd name="connsiteY326" fmla="*/ 6033555 h 6858000"/>
              <a:gd name="connsiteX327" fmla="*/ 5008210 w 7467600"/>
              <a:gd name="connsiteY327" fmla="*/ 6649194 h 6858000"/>
              <a:gd name="connsiteX328" fmla="*/ 4986321 w 7467600"/>
              <a:gd name="connsiteY328" fmla="*/ 6765687 h 6858000"/>
              <a:gd name="connsiteX329" fmla="*/ 4973474 w 7467600"/>
              <a:gd name="connsiteY329" fmla="*/ 6858000 h 6858000"/>
              <a:gd name="connsiteX330" fmla="*/ 4907178 w 7467600"/>
              <a:gd name="connsiteY330" fmla="*/ 6858000 h 6858000"/>
              <a:gd name="connsiteX331" fmla="*/ 4910810 w 7467600"/>
              <a:gd name="connsiteY331" fmla="*/ 6829660 h 6858000"/>
              <a:gd name="connsiteX332" fmla="*/ 4987461 w 7467600"/>
              <a:gd name="connsiteY332" fmla="*/ 6432994 h 6858000"/>
              <a:gd name="connsiteX333" fmla="*/ 5179262 w 7467600"/>
              <a:gd name="connsiteY333" fmla="*/ 6035044 h 6858000"/>
              <a:gd name="connsiteX334" fmla="*/ 4689678 w 7467600"/>
              <a:gd name="connsiteY334" fmla="*/ 6440241 h 6858000"/>
              <a:gd name="connsiteX335" fmla="*/ 4477543 w 7467600"/>
              <a:gd name="connsiteY335" fmla="*/ 6674836 h 6858000"/>
              <a:gd name="connsiteX336" fmla="*/ 4329957 w 7467600"/>
              <a:gd name="connsiteY336" fmla="*/ 6858000 h 6858000"/>
              <a:gd name="connsiteX337" fmla="*/ 4218595 w 7467600"/>
              <a:gd name="connsiteY337" fmla="*/ 6858000 h 6858000"/>
              <a:gd name="connsiteX338" fmla="*/ 4368888 w 7467600"/>
              <a:gd name="connsiteY338" fmla="*/ 6668412 h 6858000"/>
              <a:gd name="connsiteX339" fmla="*/ 4563091 w 7467600"/>
              <a:gd name="connsiteY339" fmla="*/ 6442508 h 6858000"/>
              <a:gd name="connsiteX340" fmla="*/ 5387324 w 7467600"/>
              <a:gd name="connsiteY340" fmla="*/ 5705830 h 6858000"/>
              <a:gd name="connsiteX341" fmla="*/ 5073620 w 7467600"/>
              <a:gd name="connsiteY341" fmla="*/ 5955437 h 6858000"/>
              <a:gd name="connsiteX342" fmla="*/ 4689789 w 7467600"/>
              <a:gd name="connsiteY342" fmla="*/ 6268382 h 6858000"/>
              <a:gd name="connsiteX343" fmla="*/ 4418722 w 7467600"/>
              <a:gd name="connsiteY343" fmla="*/ 6570886 h 6858000"/>
              <a:gd name="connsiteX344" fmla="*/ 4214944 w 7467600"/>
              <a:gd name="connsiteY344" fmla="*/ 6858000 h 6858000"/>
              <a:gd name="connsiteX345" fmla="*/ 4177898 w 7467600"/>
              <a:gd name="connsiteY345" fmla="*/ 6858000 h 6858000"/>
              <a:gd name="connsiteX346" fmla="*/ 4391597 w 7467600"/>
              <a:gd name="connsiteY346" fmla="*/ 6556370 h 6858000"/>
              <a:gd name="connsiteX347" fmla="*/ 4668889 w 7467600"/>
              <a:gd name="connsiteY347" fmla="*/ 6246399 h 6858000"/>
              <a:gd name="connsiteX348" fmla="*/ 5055427 w 7467600"/>
              <a:gd name="connsiteY348" fmla="*/ 5931476 h 6858000"/>
              <a:gd name="connsiteX349" fmla="*/ 5371814 w 7467600"/>
              <a:gd name="connsiteY349" fmla="*/ 5678975 h 6858000"/>
              <a:gd name="connsiteX350" fmla="*/ 4987918 w 7467600"/>
              <a:gd name="connsiteY350" fmla="*/ 5838701 h 6858000"/>
              <a:gd name="connsiteX351" fmla="*/ 4317146 w 7467600"/>
              <a:gd name="connsiteY351" fmla="*/ 6587716 h 6858000"/>
              <a:gd name="connsiteX352" fmla="*/ 4171627 w 7467600"/>
              <a:gd name="connsiteY352" fmla="*/ 6858000 h 6858000"/>
              <a:gd name="connsiteX353" fmla="*/ 4081585 w 7467600"/>
              <a:gd name="connsiteY353" fmla="*/ 6858000 h 6858000"/>
              <a:gd name="connsiteX354" fmla="*/ 4238603 w 7467600"/>
              <a:gd name="connsiteY354" fmla="*/ 6559341 h 6858000"/>
              <a:gd name="connsiteX355" fmla="*/ 4778333 w 7467600"/>
              <a:gd name="connsiteY355" fmla="*/ 5873626 h 6858000"/>
              <a:gd name="connsiteX356" fmla="*/ 5414185 w 7467600"/>
              <a:gd name="connsiteY356" fmla="*/ 5573882 h 6858000"/>
              <a:gd name="connsiteX357" fmla="*/ 5959648 w 7467600"/>
              <a:gd name="connsiteY357" fmla="*/ 4760797 h 6858000"/>
              <a:gd name="connsiteX358" fmla="*/ 5355019 w 7467600"/>
              <a:gd name="connsiteY358" fmla="*/ 4734672 h 6858000"/>
              <a:gd name="connsiteX359" fmla="*/ 5083565 w 7467600"/>
              <a:gd name="connsiteY359" fmla="*/ 5179121 h 6858000"/>
              <a:gd name="connsiteX360" fmla="*/ 4713577 w 7467600"/>
              <a:gd name="connsiteY360" fmla="*/ 5616803 h 6858000"/>
              <a:gd name="connsiteX361" fmla="*/ 3989559 w 7467600"/>
              <a:gd name="connsiteY361" fmla="*/ 6145945 h 6858000"/>
              <a:gd name="connsiteX362" fmla="*/ 3939824 w 7467600"/>
              <a:gd name="connsiteY362" fmla="*/ 6066900 h 6858000"/>
              <a:gd name="connsiteX363" fmla="*/ 4584537 w 7467600"/>
              <a:gd name="connsiteY363" fmla="*/ 5324826 h 6858000"/>
              <a:gd name="connsiteX364" fmla="*/ 5037105 w 7467600"/>
              <a:gd name="connsiteY364" fmla="*/ 5088765 h 6858000"/>
              <a:gd name="connsiteX365" fmla="*/ 5039930 w 7467600"/>
              <a:gd name="connsiteY365" fmla="*/ 5089585 h 6858000"/>
              <a:gd name="connsiteX366" fmla="*/ 5263764 w 7467600"/>
              <a:gd name="connsiteY366" fmla="*/ 4735525 h 6858000"/>
              <a:gd name="connsiteX367" fmla="*/ 4086300 w 7467600"/>
              <a:gd name="connsiteY367" fmla="*/ 4884599 h 6858000"/>
              <a:gd name="connsiteX368" fmla="*/ 4085485 w 7467600"/>
              <a:gd name="connsiteY368" fmla="*/ 4899070 h 6858000"/>
              <a:gd name="connsiteX369" fmla="*/ 3871915 w 7467600"/>
              <a:gd name="connsiteY369" fmla="*/ 5253645 h 6858000"/>
              <a:gd name="connsiteX370" fmla="*/ 3799374 w 7467600"/>
              <a:gd name="connsiteY370" fmla="*/ 5466127 h 6858000"/>
              <a:gd name="connsiteX371" fmla="*/ 3498850 w 7467600"/>
              <a:gd name="connsiteY371" fmla="*/ 6661888 h 6858000"/>
              <a:gd name="connsiteX372" fmla="*/ 3399216 w 7467600"/>
              <a:gd name="connsiteY372" fmla="*/ 6858000 h 6858000"/>
              <a:gd name="connsiteX373" fmla="*/ 3303688 w 7467600"/>
              <a:gd name="connsiteY373" fmla="*/ 6858000 h 6858000"/>
              <a:gd name="connsiteX374" fmla="*/ 3391774 w 7467600"/>
              <a:gd name="connsiteY374" fmla="*/ 6697181 h 6858000"/>
              <a:gd name="connsiteX375" fmla="*/ 3735540 w 7467600"/>
              <a:gd name="connsiteY375" fmla="*/ 5546923 h 6858000"/>
              <a:gd name="connsiteX376" fmla="*/ 3729438 w 7467600"/>
              <a:gd name="connsiteY376" fmla="*/ 5569058 h 6858000"/>
              <a:gd name="connsiteX377" fmla="*/ 3707782 w 7467600"/>
              <a:gd name="connsiteY377" fmla="*/ 5644908 h 6858000"/>
              <a:gd name="connsiteX378" fmla="*/ 3583827 w 7467600"/>
              <a:gd name="connsiteY378" fmla="*/ 6039215 h 6858000"/>
              <a:gd name="connsiteX379" fmla="*/ 3547861 w 7467600"/>
              <a:gd name="connsiteY379" fmla="*/ 6129609 h 6858000"/>
              <a:gd name="connsiteX380" fmla="*/ 3490905 w 7467600"/>
              <a:gd name="connsiteY380" fmla="*/ 6277660 h 6858000"/>
              <a:gd name="connsiteX381" fmla="*/ 3455859 w 7467600"/>
              <a:gd name="connsiteY381" fmla="*/ 6391301 h 6858000"/>
              <a:gd name="connsiteX382" fmla="*/ 3429112 w 7467600"/>
              <a:gd name="connsiteY382" fmla="*/ 6479469 h 6858000"/>
              <a:gd name="connsiteX383" fmla="*/ 3304862 w 7467600"/>
              <a:gd name="connsiteY383" fmla="*/ 6796476 h 6858000"/>
              <a:gd name="connsiteX384" fmla="*/ 3276071 w 7467600"/>
              <a:gd name="connsiteY384" fmla="*/ 6858000 h 6858000"/>
              <a:gd name="connsiteX385" fmla="*/ 3240805 w 7467600"/>
              <a:gd name="connsiteY385" fmla="*/ 6858000 h 6858000"/>
              <a:gd name="connsiteX386" fmla="*/ 3275917 w 7467600"/>
              <a:gd name="connsiteY386" fmla="*/ 6783192 h 6858000"/>
              <a:gd name="connsiteX387" fmla="*/ 3399358 w 7467600"/>
              <a:gd name="connsiteY387" fmla="*/ 6469011 h 6858000"/>
              <a:gd name="connsiteX388" fmla="*/ 3425650 w 7467600"/>
              <a:gd name="connsiteY388" fmla="*/ 6381333 h 6858000"/>
              <a:gd name="connsiteX389" fmla="*/ 3460661 w 7467600"/>
              <a:gd name="connsiteY389" fmla="*/ 6266763 h 6858000"/>
              <a:gd name="connsiteX390" fmla="*/ 3518021 w 7467600"/>
              <a:gd name="connsiteY390" fmla="*/ 6117298 h 6858000"/>
              <a:gd name="connsiteX391" fmla="*/ 3554035 w 7467600"/>
              <a:gd name="connsiteY391" fmla="*/ 6027832 h 6858000"/>
              <a:gd name="connsiteX392" fmla="*/ 3677174 w 7467600"/>
              <a:gd name="connsiteY392" fmla="*/ 5636351 h 6858000"/>
              <a:gd name="connsiteX393" fmla="*/ 3698819 w 7467600"/>
              <a:gd name="connsiteY393" fmla="*/ 5560503 h 6858000"/>
              <a:gd name="connsiteX394" fmla="*/ 3702094 w 7467600"/>
              <a:gd name="connsiteY394" fmla="*/ 5549194 h 6858000"/>
              <a:gd name="connsiteX395" fmla="*/ 3398355 w 7467600"/>
              <a:gd name="connsiteY395" fmla="*/ 6094603 h 6858000"/>
              <a:gd name="connsiteX396" fmla="*/ 3193941 w 7467600"/>
              <a:gd name="connsiteY396" fmla="*/ 6798775 h 6858000"/>
              <a:gd name="connsiteX397" fmla="*/ 3184140 w 7467600"/>
              <a:gd name="connsiteY397" fmla="*/ 6858000 h 6858000"/>
              <a:gd name="connsiteX398" fmla="*/ 3099978 w 7467600"/>
              <a:gd name="connsiteY398" fmla="*/ 6858000 h 6858000"/>
              <a:gd name="connsiteX399" fmla="*/ 3101556 w 7467600"/>
              <a:gd name="connsiteY399" fmla="*/ 6843337 h 6858000"/>
              <a:gd name="connsiteX400" fmla="*/ 3370162 w 7467600"/>
              <a:gd name="connsiteY400" fmla="*/ 5785550 h 6858000"/>
              <a:gd name="connsiteX401" fmla="*/ 3746477 w 7467600"/>
              <a:gd name="connsiteY401" fmla="*/ 5377889 h 6858000"/>
              <a:gd name="connsiteX402" fmla="*/ 3863399 w 7467600"/>
              <a:gd name="connsiteY402" fmla="*/ 5087257 h 6858000"/>
              <a:gd name="connsiteX403" fmla="*/ 3968712 w 7467600"/>
              <a:gd name="connsiteY403" fmla="*/ 4913989 h 6858000"/>
              <a:gd name="connsiteX404" fmla="*/ 2792390 w 7467600"/>
              <a:gd name="connsiteY404" fmla="*/ 5382974 h 6858000"/>
              <a:gd name="connsiteX405" fmla="*/ 2714982 w 7467600"/>
              <a:gd name="connsiteY405" fmla="*/ 5427051 h 6858000"/>
              <a:gd name="connsiteX406" fmla="*/ 2813361 w 7467600"/>
              <a:gd name="connsiteY406" fmla="*/ 6023912 h 6858000"/>
              <a:gd name="connsiteX407" fmla="*/ 2688430 w 7467600"/>
              <a:gd name="connsiteY407" fmla="*/ 6801564 h 6858000"/>
              <a:gd name="connsiteX408" fmla="*/ 2629626 w 7467600"/>
              <a:gd name="connsiteY408" fmla="*/ 6763394 h 6858000"/>
              <a:gd name="connsiteX409" fmla="*/ 2565328 w 7467600"/>
              <a:gd name="connsiteY409" fmla="*/ 5516399 h 6858000"/>
              <a:gd name="connsiteX410" fmla="*/ 1922999 w 7467600"/>
              <a:gd name="connsiteY410" fmla="*/ 5980343 h 6858000"/>
              <a:gd name="connsiteX411" fmla="*/ 1950261 w 7467600"/>
              <a:gd name="connsiteY411" fmla="*/ 6405858 h 6858000"/>
              <a:gd name="connsiteX412" fmla="*/ 2365554 w 7467600"/>
              <a:gd name="connsiteY412" fmla="*/ 6759107 h 6858000"/>
              <a:gd name="connsiteX413" fmla="*/ 2424142 w 7467600"/>
              <a:gd name="connsiteY413" fmla="*/ 6858000 h 6858000"/>
              <a:gd name="connsiteX414" fmla="*/ 2395994 w 7467600"/>
              <a:gd name="connsiteY414" fmla="*/ 6858000 h 6858000"/>
              <a:gd name="connsiteX415" fmla="*/ 2392863 w 7467600"/>
              <a:gd name="connsiteY415" fmla="*/ 6852964 h 6858000"/>
              <a:gd name="connsiteX416" fmla="*/ 2017589 w 7467600"/>
              <a:gd name="connsiteY416" fmla="*/ 6493982 h 6858000"/>
              <a:gd name="connsiteX417" fmla="*/ 2147336 w 7467600"/>
              <a:gd name="connsiteY417" fmla="*/ 6594052 h 6858000"/>
              <a:gd name="connsiteX418" fmla="*/ 2207047 w 7467600"/>
              <a:gd name="connsiteY418" fmla="*/ 6654540 h 6858000"/>
              <a:gd name="connsiteX419" fmla="*/ 2299106 w 7467600"/>
              <a:gd name="connsiteY419" fmla="*/ 6778931 h 6858000"/>
              <a:gd name="connsiteX420" fmla="*/ 2314430 w 7467600"/>
              <a:gd name="connsiteY420" fmla="*/ 6801144 h 6858000"/>
              <a:gd name="connsiteX421" fmla="*/ 2352406 w 7467600"/>
              <a:gd name="connsiteY421" fmla="*/ 6858000 h 6858000"/>
              <a:gd name="connsiteX422" fmla="*/ 2314492 w 7467600"/>
              <a:gd name="connsiteY422" fmla="*/ 6858000 h 6858000"/>
              <a:gd name="connsiteX423" fmla="*/ 2288095 w 7467600"/>
              <a:gd name="connsiteY423" fmla="*/ 6818030 h 6858000"/>
              <a:gd name="connsiteX424" fmla="*/ 2272768 w 7467600"/>
              <a:gd name="connsiteY424" fmla="*/ 6795822 h 6858000"/>
              <a:gd name="connsiteX425" fmla="*/ 2182715 w 7467600"/>
              <a:gd name="connsiteY425" fmla="*/ 6675071 h 6858000"/>
              <a:gd name="connsiteX426" fmla="*/ 2032061 w 7467600"/>
              <a:gd name="connsiteY426" fmla="*/ 6541380 h 6858000"/>
              <a:gd name="connsiteX427" fmla="*/ 2257220 w 7467600"/>
              <a:gd name="connsiteY427" fmla="*/ 6826257 h 6858000"/>
              <a:gd name="connsiteX428" fmla="*/ 2281324 w 7467600"/>
              <a:gd name="connsiteY428" fmla="*/ 6858000 h 6858000"/>
              <a:gd name="connsiteX429" fmla="*/ 2242860 w 7467600"/>
              <a:gd name="connsiteY429" fmla="*/ 6858000 h 6858000"/>
              <a:gd name="connsiteX430" fmla="*/ 2232818 w 7467600"/>
              <a:gd name="connsiteY430" fmla="*/ 6844926 h 6858000"/>
              <a:gd name="connsiteX431" fmla="*/ 1990172 w 7467600"/>
              <a:gd name="connsiteY431" fmla="*/ 6542121 h 6858000"/>
              <a:gd name="connsiteX432" fmla="*/ 2124090 w 7467600"/>
              <a:gd name="connsiteY432" fmla="*/ 6761017 h 6858000"/>
              <a:gd name="connsiteX433" fmla="*/ 2200380 w 7467600"/>
              <a:gd name="connsiteY433" fmla="*/ 6858000 h 6858000"/>
              <a:gd name="connsiteX434" fmla="*/ 2147507 w 7467600"/>
              <a:gd name="connsiteY434" fmla="*/ 6858000 h 6858000"/>
              <a:gd name="connsiteX435" fmla="*/ 2070668 w 7467600"/>
              <a:gd name="connsiteY435" fmla="*/ 6761520 h 6858000"/>
              <a:gd name="connsiteX436" fmla="*/ 1975142 w 7467600"/>
              <a:gd name="connsiteY436" fmla="*/ 6585570 h 6858000"/>
              <a:gd name="connsiteX437" fmla="*/ 2050035 w 7467600"/>
              <a:gd name="connsiteY437" fmla="*/ 6813345 h 6858000"/>
              <a:gd name="connsiteX438" fmla="*/ 2063025 w 7467600"/>
              <a:gd name="connsiteY438" fmla="*/ 6858000 h 6858000"/>
              <a:gd name="connsiteX439" fmla="*/ 2021675 w 7467600"/>
              <a:gd name="connsiteY439" fmla="*/ 6858000 h 6858000"/>
              <a:gd name="connsiteX440" fmla="*/ 2019308 w 7467600"/>
              <a:gd name="connsiteY440" fmla="*/ 6847118 h 6858000"/>
              <a:gd name="connsiteX441" fmla="*/ 1938835 w 7467600"/>
              <a:gd name="connsiteY441" fmla="*/ 6551160 h 6858000"/>
              <a:gd name="connsiteX442" fmla="*/ 1953230 w 7467600"/>
              <a:gd name="connsiteY442" fmla="*/ 6759699 h 6858000"/>
              <a:gd name="connsiteX443" fmla="*/ 1956763 w 7467600"/>
              <a:gd name="connsiteY443" fmla="*/ 6778191 h 6858000"/>
              <a:gd name="connsiteX444" fmla="*/ 1967925 w 7467600"/>
              <a:gd name="connsiteY444" fmla="*/ 6858000 h 6858000"/>
              <a:gd name="connsiteX445" fmla="*/ 1936622 w 7467600"/>
              <a:gd name="connsiteY445" fmla="*/ 6858000 h 6858000"/>
              <a:gd name="connsiteX446" fmla="*/ 1926261 w 7467600"/>
              <a:gd name="connsiteY446" fmla="*/ 6784064 h 6858000"/>
              <a:gd name="connsiteX447" fmla="*/ 1922724 w 7467600"/>
              <a:gd name="connsiteY447" fmla="*/ 6765577 h 6858000"/>
              <a:gd name="connsiteX448" fmla="*/ 1904650 w 7467600"/>
              <a:gd name="connsiteY448" fmla="*/ 6639616 h 6858000"/>
              <a:gd name="connsiteX449" fmla="*/ 1885273 w 7467600"/>
              <a:gd name="connsiteY449" fmla="*/ 6858000 h 6858000"/>
              <a:gd name="connsiteX450" fmla="*/ 1854363 w 7467600"/>
              <a:gd name="connsiteY450" fmla="*/ 6858000 h 6858000"/>
              <a:gd name="connsiteX451" fmla="*/ 1880391 w 7467600"/>
              <a:gd name="connsiteY451" fmla="*/ 6603796 h 6858000"/>
              <a:gd name="connsiteX452" fmla="*/ 1818273 w 7467600"/>
              <a:gd name="connsiteY452" fmla="*/ 6715729 h 6858000"/>
              <a:gd name="connsiteX453" fmla="*/ 1794691 w 7467600"/>
              <a:gd name="connsiteY453" fmla="*/ 6843239 h 6858000"/>
              <a:gd name="connsiteX454" fmla="*/ 1794914 w 7467600"/>
              <a:gd name="connsiteY454" fmla="*/ 6858000 h 6858000"/>
              <a:gd name="connsiteX455" fmla="*/ 1746128 w 7467600"/>
              <a:gd name="connsiteY455" fmla="*/ 6858000 h 6858000"/>
              <a:gd name="connsiteX456" fmla="*/ 1753934 w 7467600"/>
              <a:gd name="connsiteY456" fmla="*/ 6724796 h 6858000"/>
              <a:gd name="connsiteX457" fmla="*/ 1792053 w 7467600"/>
              <a:gd name="connsiteY457" fmla="*/ 6572396 h 6858000"/>
              <a:gd name="connsiteX458" fmla="*/ 1862248 w 7467600"/>
              <a:gd name="connsiteY458" fmla="*/ 6266397 h 6858000"/>
              <a:gd name="connsiteX459" fmla="*/ 1862250 w 7467600"/>
              <a:gd name="connsiteY459" fmla="*/ 6033531 h 6858000"/>
              <a:gd name="connsiteX460" fmla="*/ 1211999 w 7467600"/>
              <a:gd name="connsiteY460" fmla="*/ 6683610 h 6858000"/>
              <a:gd name="connsiteX461" fmla="*/ 1213266 w 7467600"/>
              <a:gd name="connsiteY461" fmla="*/ 6691947 h 6858000"/>
              <a:gd name="connsiteX462" fmla="*/ 1203370 w 7467600"/>
              <a:gd name="connsiteY462" fmla="*/ 6850676 h 6858000"/>
              <a:gd name="connsiteX463" fmla="*/ 1203671 w 7467600"/>
              <a:gd name="connsiteY463" fmla="*/ 6858000 h 6858000"/>
              <a:gd name="connsiteX464" fmla="*/ 1143180 w 7467600"/>
              <a:gd name="connsiteY464" fmla="*/ 6858000 h 6858000"/>
              <a:gd name="connsiteX465" fmla="*/ 1142176 w 7467600"/>
              <a:gd name="connsiteY465" fmla="*/ 6766045 h 6858000"/>
              <a:gd name="connsiteX466" fmla="*/ 1067484 w 7467600"/>
              <a:gd name="connsiteY466" fmla="*/ 6858000 h 6858000"/>
              <a:gd name="connsiteX467" fmla="*/ 953928 w 7467600"/>
              <a:gd name="connsiteY467" fmla="*/ 6858000 h 6858000"/>
              <a:gd name="connsiteX468" fmla="*/ 959715 w 7467600"/>
              <a:gd name="connsiteY468" fmla="*/ 6850185 h 6858000"/>
              <a:gd name="connsiteX469" fmla="*/ 1483788 w 7467600"/>
              <a:gd name="connsiteY469" fmla="*/ 6259174 h 6858000"/>
              <a:gd name="connsiteX470" fmla="*/ 1100671 w 7467600"/>
              <a:gd name="connsiteY470" fmla="*/ 6252137 h 6858000"/>
              <a:gd name="connsiteX471" fmla="*/ 1090144 w 7467600"/>
              <a:gd name="connsiteY471" fmla="*/ 6256748 h 6858000"/>
              <a:gd name="connsiteX472" fmla="*/ 1095872 w 7467600"/>
              <a:gd name="connsiteY472" fmla="*/ 6271892 h 6858000"/>
              <a:gd name="connsiteX473" fmla="*/ 262785 w 7467600"/>
              <a:gd name="connsiteY473" fmla="*/ 6845450 h 6858000"/>
              <a:gd name="connsiteX474" fmla="*/ 209968 w 7467600"/>
              <a:gd name="connsiteY474" fmla="*/ 6770713 h 6858000"/>
              <a:gd name="connsiteX475" fmla="*/ 873460 w 7467600"/>
              <a:gd name="connsiteY475" fmla="*/ 6253768 h 6858000"/>
              <a:gd name="connsiteX476" fmla="*/ 192686 w 7467600"/>
              <a:gd name="connsiteY476" fmla="*/ 5849257 h 6858000"/>
              <a:gd name="connsiteX477" fmla="*/ 4696 w 7467600"/>
              <a:gd name="connsiteY477" fmla="*/ 5697668 h 6858000"/>
              <a:gd name="connsiteX478" fmla="*/ 0 w 7467600"/>
              <a:gd name="connsiteY478" fmla="*/ 5689984 h 6858000"/>
              <a:gd name="connsiteX479" fmla="*/ 0 w 7467600"/>
              <a:gd name="connsiteY479" fmla="*/ 5513472 h 6858000"/>
              <a:gd name="connsiteX480" fmla="*/ 174101 w 7467600"/>
              <a:gd name="connsiteY480" fmla="*/ 5620277 h 6858000"/>
              <a:gd name="connsiteX481" fmla="*/ 891800 w 7467600"/>
              <a:gd name="connsiteY481" fmla="*/ 6036935 h 6858000"/>
              <a:gd name="connsiteX482" fmla="*/ 1072219 w 7467600"/>
              <a:gd name="connsiteY482" fmla="*/ 6169443 h 6858000"/>
              <a:gd name="connsiteX483" fmla="*/ 1074117 w 7467600"/>
              <a:gd name="connsiteY483" fmla="*/ 6170301 h 6858000"/>
              <a:gd name="connsiteX484" fmla="*/ 1083114 w 7467600"/>
              <a:gd name="connsiteY484" fmla="*/ 6174131 h 6858000"/>
              <a:gd name="connsiteX485" fmla="*/ 1543010 w 7467600"/>
              <a:gd name="connsiteY485" fmla="*/ 6191140 h 6858000"/>
              <a:gd name="connsiteX486" fmla="*/ 1551080 w 7467600"/>
              <a:gd name="connsiteY486" fmla="*/ 6195006 h 6858000"/>
              <a:gd name="connsiteX487" fmla="*/ 2345443 w 7467600"/>
              <a:gd name="connsiteY487" fmla="*/ 5549882 h 6858000"/>
              <a:gd name="connsiteX488" fmla="*/ 1721499 w 7467600"/>
              <a:gd name="connsiteY488" fmla="*/ 5599969 h 6858000"/>
              <a:gd name="connsiteX489" fmla="*/ 767716 w 7467600"/>
              <a:gd name="connsiteY489" fmla="*/ 5472768 h 6858000"/>
              <a:gd name="connsiteX490" fmla="*/ 722147 w 7467600"/>
              <a:gd name="connsiteY490" fmla="*/ 5393091 h 6858000"/>
              <a:gd name="connsiteX491" fmla="*/ 1485552 w 7467600"/>
              <a:gd name="connsiteY491" fmla="*/ 5313202 h 6858000"/>
              <a:gd name="connsiteX492" fmla="*/ 2143004 w 7467600"/>
              <a:gd name="connsiteY492" fmla="*/ 5402420 h 6858000"/>
              <a:gd name="connsiteX493" fmla="*/ 1933391 w 7467600"/>
              <a:gd name="connsiteY493" fmla="*/ 5156971 h 6858000"/>
              <a:gd name="connsiteX494" fmla="*/ 1827118 w 7467600"/>
              <a:gd name="connsiteY494" fmla="*/ 4968410 h 6858000"/>
              <a:gd name="connsiteX495" fmla="*/ 1837349 w 7467600"/>
              <a:gd name="connsiteY495" fmla="*/ 4956357 h 6858000"/>
              <a:gd name="connsiteX496" fmla="*/ 2162835 w 7467600"/>
              <a:gd name="connsiteY496" fmla="*/ 5187853 h 6858000"/>
              <a:gd name="connsiteX497" fmla="*/ 2257167 w 7467600"/>
              <a:gd name="connsiteY497" fmla="*/ 5462123 h 6858000"/>
              <a:gd name="connsiteX498" fmla="*/ 2261598 w 7467600"/>
              <a:gd name="connsiteY498" fmla="*/ 5467998 h 6858000"/>
              <a:gd name="connsiteX499" fmla="*/ 2437177 w 7467600"/>
              <a:gd name="connsiteY499" fmla="*/ 5479608 h 6858000"/>
              <a:gd name="connsiteX500" fmla="*/ 2445247 w 7467600"/>
              <a:gd name="connsiteY500" fmla="*/ 5483476 h 6858000"/>
              <a:gd name="connsiteX501" fmla="*/ 2743626 w 7467600"/>
              <a:gd name="connsiteY501" fmla="*/ 5304819 h 6858000"/>
              <a:gd name="connsiteX502" fmla="*/ 3048102 w 7467600"/>
              <a:gd name="connsiteY502" fmla="*/ 5150595 h 6858000"/>
              <a:gd name="connsiteX503" fmla="*/ 1799414 w 7467600"/>
              <a:gd name="connsiteY503" fmla="*/ 4694732 h 6858000"/>
              <a:gd name="connsiteX504" fmla="*/ 1771735 w 7467600"/>
              <a:gd name="connsiteY504" fmla="*/ 4619929 h 6858000"/>
              <a:gd name="connsiteX505" fmla="*/ 3104273 w 7467600"/>
              <a:gd name="connsiteY505" fmla="*/ 5076159 h 6858000"/>
              <a:gd name="connsiteX506" fmla="*/ 3113245 w 7467600"/>
              <a:gd name="connsiteY506" fmla="*/ 5090705 h 6858000"/>
              <a:gd name="connsiteX507" fmla="*/ 3126294 w 7467600"/>
              <a:gd name="connsiteY507" fmla="*/ 5114400 h 6858000"/>
              <a:gd name="connsiteX508" fmla="*/ 3937433 w 7467600"/>
              <a:gd name="connsiteY508" fmla="*/ 4830473 h 6858000"/>
              <a:gd name="connsiteX509" fmla="*/ 3590475 w 7467600"/>
              <a:gd name="connsiteY509" fmla="*/ 4597974 h 6858000"/>
              <a:gd name="connsiteX510" fmla="*/ 3100264 w 7467600"/>
              <a:gd name="connsiteY510" fmla="*/ 4579845 h 6858000"/>
              <a:gd name="connsiteX511" fmla="*/ 2183576 w 7467600"/>
              <a:gd name="connsiteY511" fmla="*/ 4227150 h 6858000"/>
              <a:gd name="connsiteX512" fmla="*/ 2151029 w 7467600"/>
              <a:gd name="connsiteY512" fmla="*/ 4146947 h 6858000"/>
              <a:gd name="connsiteX513" fmla="*/ 3563434 w 7467600"/>
              <a:gd name="connsiteY513" fmla="*/ 4469115 h 6858000"/>
              <a:gd name="connsiteX514" fmla="*/ 3177952 w 7467600"/>
              <a:gd name="connsiteY514" fmla="*/ 3657386 h 6858000"/>
              <a:gd name="connsiteX515" fmla="*/ 3189263 w 7467600"/>
              <a:gd name="connsiteY515" fmla="*/ 3625726 h 6858000"/>
              <a:gd name="connsiteX516" fmla="*/ 3560912 w 7467600"/>
              <a:gd name="connsiteY516" fmla="*/ 4079863 h 6858000"/>
              <a:gd name="connsiteX517" fmla="*/ 3626636 w 7467600"/>
              <a:gd name="connsiteY517" fmla="*/ 4512230 h 6858000"/>
              <a:gd name="connsiteX518" fmla="*/ 3653088 w 7467600"/>
              <a:gd name="connsiteY518" fmla="*/ 4521417 h 6858000"/>
              <a:gd name="connsiteX519" fmla="*/ 3988128 w 7467600"/>
              <a:gd name="connsiteY519" fmla="*/ 4817267 h 6858000"/>
              <a:gd name="connsiteX520" fmla="*/ 4830582 w 7467600"/>
              <a:gd name="connsiteY520" fmla="*/ 4676000 h 6858000"/>
              <a:gd name="connsiteX521" fmla="*/ 4830100 w 7467600"/>
              <a:gd name="connsiteY521" fmla="*/ 4675554 h 6858000"/>
              <a:gd name="connsiteX522" fmla="*/ 4036318 w 7467600"/>
              <a:gd name="connsiteY522" fmla="*/ 4147013 h 6858000"/>
              <a:gd name="connsiteX523" fmla="*/ 3432098 w 7467600"/>
              <a:gd name="connsiteY523" fmla="*/ 3537312 h 6858000"/>
              <a:gd name="connsiteX524" fmla="*/ 3446761 w 7467600"/>
              <a:gd name="connsiteY524" fmla="*/ 3461278 h 6858000"/>
              <a:gd name="connsiteX525" fmla="*/ 4419733 w 7467600"/>
              <a:gd name="connsiteY525" fmla="*/ 3963555 h 6858000"/>
              <a:gd name="connsiteX526" fmla="*/ 4781371 w 7467600"/>
              <a:gd name="connsiteY526" fmla="*/ 4458604 h 6858000"/>
              <a:gd name="connsiteX527" fmla="*/ 4780440 w 7467600"/>
              <a:gd name="connsiteY527" fmla="*/ 4470290 h 6858000"/>
              <a:gd name="connsiteX528" fmla="*/ 4898954 w 7467600"/>
              <a:gd name="connsiteY528" fmla="*/ 4662092 h 6858000"/>
              <a:gd name="connsiteX529" fmla="*/ 4900699 w 7467600"/>
              <a:gd name="connsiteY529" fmla="*/ 4670867 h 6858000"/>
              <a:gd name="connsiteX530" fmla="*/ 5714511 w 7467600"/>
              <a:gd name="connsiteY530" fmla="*/ 4663483 h 6858000"/>
              <a:gd name="connsiteX531" fmla="*/ 5464793 w 7467600"/>
              <a:gd name="connsiteY531" fmla="*/ 4393556 h 6858000"/>
              <a:gd name="connsiteX532" fmla="*/ 5461897 w 7467600"/>
              <a:gd name="connsiteY532" fmla="*/ 4390879 h 6858000"/>
              <a:gd name="connsiteX533" fmla="*/ 4294126 w 7467600"/>
              <a:gd name="connsiteY533" fmla="*/ 3303048 h 6858000"/>
              <a:gd name="connsiteX534" fmla="*/ 4305321 w 7467600"/>
              <a:gd name="connsiteY534" fmla="*/ 3256953 h 6858000"/>
              <a:gd name="connsiteX535" fmla="*/ 4949299 w 7467600"/>
              <a:gd name="connsiteY535" fmla="*/ 3766336 h 6858000"/>
              <a:gd name="connsiteX536" fmla="*/ 5291452 w 7467600"/>
              <a:gd name="connsiteY536" fmla="*/ 4076801 h 6858000"/>
              <a:gd name="connsiteX537" fmla="*/ 5434998 w 7467600"/>
              <a:gd name="connsiteY537" fmla="*/ 4254100 h 6858000"/>
              <a:gd name="connsiteX538" fmla="*/ 5351015 w 7467600"/>
              <a:gd name="connsiteY538" fmla="*/ 3760989 h 6858000"/>
              <a:gd name="connsiteX539" fmla="*/ 5413780 w 7467600"/>
              <a:gd name="connsiteY539" fmla="*/ 2966265 h 6858000"/>
              <a:gd name="connsiteX540" fmla="*/ 5425627 w 7467600"/>
              <a:gd name="connsiteY540" fmla="*/ 2954192 h 6858000"/>
              <a:gd name="connsiteX541" fmla="*/ 6604735 w 7467600"/>
              <a:gd name="connsiteY541" fmla="*/ 2041381 h 6858000"/>
              <a:gd name="connsiteX542" fmla="*/ 7204487 w 7467600"/>
              <a:gd name="connsiteY542" fmla="*/ 2742112 h 6858000"/>
              <a:gd name="connsiteX543" fmla="*/ 7131592 w 7467600"/>
              <a:gd name="connsiteY543" fmla="*/ 2672096 h 6858000"/>
              <a:gd name="connsiteX544" fmla="*/ 6996344 w 7467600"/>
              <a:gd name="connsiteY544" fmla="*/ 2518310 h 6858000"/>
              <a:gd name="connsiteX545" fmla="*/ 6735495 w 7467600"/>
              <a:gd name="connsiteY545" fmla="*/ 2196890 h 6858000"/>
              <a:gd name="connsiteX546" fmla="*/ 6721901 w 7467600"/>
              <a:gd name="connsiteY546" fmla="*/ 2179274 h 6858000"/>
              <a:gd name="connsiteX547" fmla="*/ 6604735 w 7467600"/>
              <a:gd name="connsiteY547" fmla="*/ 2041381 h 6858000"/>
              <a:gd name="connsiteX548" fmla="*/ 6591670 w 7467600"/>
              <a:gd name="connsiteY548" fmla="*/ 1988277 h 6858000"/>
              <a:gd name="connsiteX549" fmla="*/ 6747349 w 7467600"/>
              <a:gd name="connsiteY549" fmla="*/ 2160069 h 6858000"/>
              <a:gd name="connsiteX550" fmla="*/ 6760943 w 7467600"/>
              <a:gd name="connsiteY550" fmla="*/ 2177686 h 6858000"/>
              <a:gd name="connsiteX551" fmla="*/ 7021065 w 7467600"/>
              <a:gd name="connsiteY551" fmla="*/ 2498102 h 6858000"/>
              <a:gd name="connsiteX552" fmla="*/ 7155223 w 7467600"/>
              <a:gd name="connsiteY552" fmla="*/ 2650386 h 6858000"/>
              <a:gd name="connsiteX553" fmla="*/ 7203167 w 7467600"/>
              <a:gd name="connsiteY553" fmla="*/ 2697288 h 6858000"/>
              <a:gd name="connsiteX554" fmla="*/ 6937703 w 7467600"/>
              <a:gd name="connsiteY554" fmla="*/ 2321981 h 6858000"/>
              <a:gd name="connsiteX555" fmla="*/ 6591670 w 7467600"/>
              <a:gd name="connsiteY555" fmla="*/ 1988277 h 6858000"/>
              <a:gd name="connsiteX556" fmla="*/ 5798671 w 7467600"/>
              <a:gd name="connsiteY556" fmla="*/ 1981601 h 6858000"/>
              <a:gd name="connsiteX557" fmla="*/ 5754709 w 7467600"/>
              <a:gd name="connsiteY557" fmla="*/ 2071454 h 6858000"/>
              <a:gd name="connsiteX558" fmla="*/ 5763044 w 7467600"/>
              <a:gd name="connsiteY558" fmla="*/ 2842206 h 6858000"/>
              <a:gd name="connsiteX559" fmla="*/ 5764974 w 7467600"/>
              <a:gd name="connsiteY559" fmla="*/ 2799609 h 6858000"/>
              <a:gd name="connsiteX560" fmla="*/ 5767665 w 7467600"/>
              <a:gd name="connsiteY560" fmla="*/ 2666409 h 6858000"/>
              <a:gd name="connsiteX561" fmla="*/ 5763055 w 7467600"/>
              <a:gd name="connsiteY561" fmla="*/ 2579705 h 6858000"/>
              <a:gd name="connsiteX562" fmla="*/ 5758079 w 7467600"/>
              <a:gd name="connsiteY562" fmla="*/ 2492508 h 6858000"/>
              <a:gd name="connsiteX563" fmla="*/ 5779325 w 7467600"/>
              <a:gd name="connsiteY563" fmla="*/ 2197069 h 6858000"/>
              <a:gd name="connsiteX564" fmla="*/ 5798671 w 7467600"/>
              <a:gd name="connsiteY564" fmla="*/ 1981601 h 6858000"/>
              <a:gd name="connsiteX565" fmla="*/ 5829202 w 7467600"/>
              <a:gd name="connsiteY565" fmla="*/ 1971679 h 6858000"/>
              <a:gd name="connsiteX566" fmla="*/ 5809558 w 7467600"/>
              <a:gd name="connsiteY566" fmla="*/ 2198043 h 6858000"/>
              <a:gd name="connsiteX567" fmla="*/ 5788653 w 7467600"/>
              <a:gd name="connsiteY567" fmla="*/ 2489430 h 6858000"/>
              <a:gd name="connsiteX568" fmla="*/ 5793439 w 7467600"/>
              <a:gd name="connsiteY568" fmla="*/ 2575235 h 6858000"/>
              <a:gd name="connsiteX569" fmla="*/ 5796837 w 7467600"/>
              <a:gd name="connsiteY569" fmla="*/ 2637633 h 6858000"/>
              <a:gd name="connsiteX570" fmla="*/ 5818614 w 7467600"/>
              <a:gd name="connsiteY570" fmla="*/ 2473055 h 6858000"/>
              <a:gd name="connsiteX571" fmla="*/ 5829202 w 7467600"/>
              <a:gd name="connsiteY571" fmla="*/ 1971679 h 6858000"/>
              <a:gd name="connsiteX572" fmla="*/ 5911389 w 7467600"/>
              <a:gd name="connsiteY572" fmla="*/ 1898371 h 6858000"/>
              <a:gd name="connsiteX573" fmla="*/ 6237627 w 7467600"/>
              <a:gd name="connsiteY573" fmla="*/ 2231921 h 6858000"/>
              <a:gd name="connsiteX574" fmla="*/ 5911389 w 7467600"/>
              <a:gd name="connsiteY574" fmla="*/ 1898371 h 6858000"/>
              <a:gd name="connsiteX575" fmla="*/ 6944437 w 7467600"/>
              <a:gd name="connsiteY575" fmla="*/ 1575402 h 6858000"/>
              <a:gd name="connsiteX576" fmla="*/ 6304730 w 7467600"/>
              <a:gd name="connsiteY576" fmla="*/ 1766654 h 6858000"/>
              <a:gd name="connsiteX577" fmla="*/ 6944437 w 7467600"/>
              <a:gd name="connsiteY577" fmla="*/ 1575402 h 6858000"/>
              <a:gd name="connsiteX578" fmla="*/ 7019523 w 7467600"/>
              <a:gd name="connsiteY578" fmla="*/ 1519450 h 6858000"/>
              <a:gd name="connsiteX579" fmla="*/ 6298091 w 7467600"/>
              <a:gd name="connsiteY579" fmla="*/ 1737122 h 6858000"/>
              <a:gd name="connsiteX580" fmla="*/ 7019523 w 7467600"/>
              <a:gd name="connsiteY580" fmla="*/ 1519450 h 6858000"/>
              <a:gd name="connsiteX581" fmla="*/ 2399523 w 7467600"/>
              <a:gd name="connsiteY581" fmla="*/ 1428234 h 6858000"/>
              <a:gd name="connsiteX582" fmla="*/ 2224982 w 7467600"/>
              <a:gd name="connsiteY582" fmla="*/ 1826201 h 6858000"/>
              <a:gd name="connsiteX583" fmla="*/ 2096099 w 7467600"/>
              <a:gd name="connsiteY583" fmla="*/ 2345900 h 6858000"/>
              <a:gd name="connsiteX584" fmla="*/ 2283317 w 7467600"/>
              <a:gd name="connsiteY584" fmla="*/ 1796925 h 6858000"/>
              <a:gd name="connsiteX585" fmla="*/ 2399523 w 7467600"/>
              <a:gd name="connsiteY585" fmla="*/ 1428234 h 6858000"/>
              <a:gd name="connsiteX586" fmla="*/ 2448558 w 7467600"/>
              <a:gd name="connsiteY586" fmla="*/ 1373435 h 6858000"/>
              <a:gd name="connsiteX587" fmla="*/ 2312521 w 7467600"/>
              <a:gd name="connsiteY587" fmla="*/ 1806140 h 6858000"/>
              <a:gd name="connsiteX588" fmla="*/ 2127533 w 7467600"/>
              <a:gd name="connsiteY588" fmla="*/ 2348380 h 6858000"/>
              <a:gd name="connsiteX589" fmla="*/ 2358080 w 7467600"/>
              <a:gd name="connsiteY589" fmla="*/ 1866134 h 6858000"/>
              <a:gd name="connsiteX590" fmla="*/ 2407436 w 7467600"/>
              <a:gd name="connsiteY590" fmla="*/ 1651070 h 6858000"/>
              <a:gd name="connsiteX591" fmla="*/ 2448558 w 7467600"/>
              <a:gd name="connsiteY591" fmla="*/ 1373435 h 6858000"/>
              <a:gd name="connsiteX592" fmla="*/ 278707 w 7467600"/>
              <a:gd name="connsiteY592" fmla="*/ 1352270 h 6858000"/>
              <a:gd name="connsiteX593" fmla="*/ 321570 w 7467600"/>
              <a:gd name="connsiteY593" fmla="*/ 1861610 h 6858000"/>
              <a:gd name="connsiteX594" fmla="*/ 294281 w 7467600"/>
              <a:gd name="connsiteY594" fmla="*/ 1440658 h 6858000"/>
              <a:gd name="connsiteX595" fmla="*/ 278707 w 7467600"/>
              <a:gd name="connsiteY595" fmla="*/ 1352270 h 6858000"/>
              <a:gd name="connsiteX596" fmla="*/ 1423821 w 7467600"/>
              <a:gd name="connsiteY596" fmla="*/ 1351958 h 6858000"/>
              <a:gd name="connsiteX597" fmla="*/ 1638521 w 7467600"/>
              <a:gd name="connsiteY597" fmla="*/ 1908470 h 6858000"/>
              <a:gd name="connsiteX598" fmla="*/ 1754199 w 7467600"/>
              <a:gd name="connsiteY598" fmla="*/ 2149284 h 6858000"/>
              <a:gd name="connsiteX599" fmla="*/ 1908359 w 7467600"/>
              <a:gd name="connsiteY599" fmla="*/ 2364988 h 6858000"/>
              <a:gd name="connsiteX600" fmla="*/ 1647661 w 7467600"/>
              <a:gd name="connsiteY600" fmla="*/ 1825945 h 6858000"/>
              <a:gd name="connsiteX601" fmla="*/ 1423821 w 7467600"/>
              <a:gd name="connsiteY601" fmla="*/ 1351958 h 6858000"/>
              <a:gd name="connsiteX602" fmla="*/ 1431890 w 7467600"/>
              <a:gd name="connsiteY602" fmla="*/ 1306475 h 6858000"/>
              <a:gd name="connsiteX603" fmla="*/ 1507597 w 7467600"/>
              <a:gd name="connsiteY603" fmla="*/ 1446132 h 6858000"/>
              <a:gd name="connsiteX604" fmla="*/ 1674586 w 7467600"/>
              <a:gd name="connsiteY604" fmla="*/ 1813832 h 6858000"/>
              <a:gd name="connsiteX605" fmla="*/ 1815950 w 7467600"/>
              <a:gd name="connsiteY605" fmla="*/ 2128564 h 6858000"/>
              <a:gd name="connsiteX606" fmla="*/ 1984242 w 7467600"/>
              <a:gd name="connsiteY606" fmla="*/ 2430829 h 6858000"/>
              <a:gd name="connsiteX607" fmla="*/ 2014023 w 7467600"/>
              <a:gd name="connsiteY607" fmla="*/ 2450995 h 6858000"/>
              <a:gd name="connsiteX608" fmla="*/ 1747337 w 7467600"/>
              <a:gd name="connsiteY608" fmla="*/ 1855264 h 6858000"/>
              <a:gd name="connsiteX609" fmla="*/ 1533749 w 7467600"/>
              <a:gd name="connsiteY609" fmla="*/ 1478656 h 6858000"/>
              <a:gd name="connsiteX610" fmla="*/ 1431890 w 7467600"/>
              <a:gd name="connsiteY610" fmla="*/ 1306475 h 6858000"/>
              <a:gd name="connsiteX611" fmla="*/ 5052692 w 7467600"/>
              <a:gd name="connsiteY611" fmla="*/ 1292994 h 6858000"/>
              <a:gd name="connsiteX612" fmla="*/ 5200661 w 7467600"/>
              <a:gd name="connsiteY612" fmla="*/ 1635186 h 6858000"/>
              <a:gd name="connsiteX613" fmla="*/ 5297138 w 7467600"/>
              <a:gd name="connsiteY613" fmla="*/ 1906351 h 6858000"/>
              <a:gd name="connsiteX614" fmla="*/ 5052692 w 7467600"/>
              <a:gd name="connsiteY614" fmla="*/ 1292994 h 6858000"/>
              <a:gd name="connsiteX615" fmla="*/ 5009948 w 7467600"/>
              <a:gd name="connsiteY615" fmla="*/ 1273619 h 6858000"/>
              <a:gd name="connsiteX616" fmla="*/ 5121777 w 7467600"/>
              <a:gd name="connsiteY616" fmla="*/ 1654213 h 6858000"/>
              <a:gd name="connsiteX617" fmla="*/ 5293545 w 7467600"/>
              <a:gd name="connsiteY617" fmla="*/ 2072247 h 6858000"/>
              <a:gd name="connsiteX618" fmla="*/ 5294042 w 7467600"/>
              <a:gd name="connsiteY618" fmla="*/ 2065019 h 6858000"/>
              <a:gd name="connsiteX619" fmla="*/ 5171936 w 7467600"/>
              <a:gd name="connsiteY619" fmla="*/ 1647613 h 6858000"/>
              <a:gd name="connsiteX620" fmla="*/ 5009948 w 7467600"/>
              <a:gd name="connsiteY620" fmla="*/ 1273619 h 6858000"/>
              <a:gd name="connsiteX621" fmla="*/ 655236 w 7467600"/>
              <a:gd name="connsiteY621" fmla="*/ 1268632 h 6858000"/>
              <a:gd name="connsiteX622" fmla="*/ 839521 w 7467600"/>
              <a:gd name="connsiteY622" fmla="*/ 1685315 h 6858000"/>
              <a:gd name="connsiteX623" fmla="*/ 1109416 w 7467600"/>
              <a:gd name="connsiteY623" fmla="*/ 2061663 h 6858000"/>
              <a:gd name="connsiteX624" fmla="*/ 1298300 w 7467600"/>
              <a:gd name="connsiteY624" fmla="*/ 2247742 h 6858000"/>
              <a:gd name="connsiteX625" fmla="*/ 1125871 w 7467600"/>
              <a:gd name="connsiteY625" fmla="*/ 1989513 h 6858000"/>
              <a:gd name="connsiteX626" fmla="*/ 981574 w 7467600"/>
              <a:gd name="connsiteY626" fmla="*/ 1783157 h 6858000"/>
              <a:gd name="connsiteX627" fmla="*/ 922198 w 7467600"/>
              <a:gd name="connsiteY627" fmla="*/ 1677437 h 6858000"/>
              <a:gd name="connsiteX628" fmla="*/ 869293 w 7467600"/>
              <a:gd name="connsiteY628" fmla="*/ 1583214 h 6858000"/>
              <a:gd name="connsiteX629" fmla="*/ 751431 w 7467600"/>
              <a:gd name="connsiteY629" fmla="*/ 1405731 h 6858000"/>
              <a:gd name="connsiteX630" fmla="*/ 655236 w 7467600"/>
              <a:gd name="connsiteY630" fmla="*/ 1268632 h 6858000"/>
              <a:gd name="connsiteX631" fmla="*/ 6516292 w 7467600"/>
              <a:gd name="connsiteY631" fmla="*/ 1263064 h 6858000"/>
              <a:gd name="connsiteX632" fmla="*/ 5736320 w 7467600"/>
              <a:gd name="connsiteY632" fmla="*/ 1501803 h 6858000"/>
              <a:gd name="connsiteX633" fmla="*/ 6516292 w 7467600"/>
              <a:gd name="connsiteY633" fmla="*/ 1263064 h 6858000"/>
              <a:gd name="connsiteX634" fmla="*/ 291466 w 7467600"/>
              <a:gd name="connsiteY634" fmla="*/ 1250369 h 6858000"/>
              <a:gd name="connsiteX635" fmla="*/ 323180 w 7467600"/>
              <a:gd name="connsiteY635" fmla="*/ 1435283 h 6858000"/>
              <a:gd name="connsiteX636" fmla="*/ 349381 w 7467600"/>
              <a:gd name="connsiteY636" fmla="*/ 1875041 h 6858000"/>
              <a:gd name="connsiteX637" fmla="*/ 374363 w 7467600"/>
              <a:gd name="connsiteY637" fmla="*/ 1506494 h 6858000"/>
              <a:gd name="connsiteX638" fmla="*/ 302168 w 7467600"/>
              <a:gd name="connsiteY638" fmla="*/ 1274495 h 6858000"/>
              <a:gd name="connsiteX639" fmla="*/ 291466 w 7467600"/>
              <a:gd name="connsiteY639" fmla="*/ 1250369 h 6858000"/>
              <a:gd name="connsiteX640" fmla="*/ 678222 w 7467600"/>
              <a:gd name="connsiteY640" fmla="*/ 1248670 h 6858000"/>
              <a:gd name="connsiteX641" fmla="*/ 775536 w 7467600"/>
              <a:gd name="connsiteY641" fmla="*/ 1388015 h 6858000"/>
              <a:gd name="connsiteX642" fmla="*/ 894529 w 7467600"/>
              <a:gd name="connsiteY642" fmla="*/ 1567739 h 6858000"/>
              <a:gd name="connsiteX643" fmla="*/ 948000 w 7467600"/>
              <a:gd name="connsiteY643" fmla="*/ 1663088 h 6858000"/>
              <a:gd name="connsiteX644" fmla="*/ 1006812 w 7467600"/>
              <a:gd name="connsiteY644" fmla="*/ 1767683 h 6858000"/>
              <a:gd name="connsiteX645" fmla="*/ 1149133 w 7467600"/>
              <a:gd name="connsiteY645" fmla="*/ 1971513 h 6858000"/>
              <a:gd name="connsiteX646" fmla="*/ 1333952 w 7467600"/>
              <a:gd name="connsiteY646" fmla="*/ 2251620 h 6858000"/>
              <a:gd name="connsiteX647" fmla="*/ 1337329 w 7467600"/>
              <a:gd name="connsiteY647" fmla="*/ 2258350 h 6858000"/>
              <a:gd name="connsiteX648" fmla="*/ 1014726 w 7467600"/>
              <a:gd name="connsiteY648" fmla="*/ 1615556 h 6858000"/>
              <a:gd name="connsiteX649" fmla="*/ 678222 w 7467600"/>
              <a:gd name="connsiteY649" fmla="*/ 1248670 h 6858000"/>
              <a:gd name="connsiteX650" fmla="*/ 6691602 w 7467600"/>
              <a:gd name="connsiteY650" fmla="*/ 1140573 h 6858000"/>
              <a:gd name="connsiteX651" fmla="*/ 6571100 w 7467600"/>
              <a:gd name="connsiteY651" fmla="*/ 1183662 h 6858000"/>
              <a:gd name="connsiteX652" fmla="*/ 6241687 w 7467600"/>
              <a:gd name="connsiteY652" fmla="*/ 1257600 h 6858000"/>
              <a:gd name="connsiteX653" fmla="*/ 5693009 w 7467600"/>
              <a:gd name="connsiteY653" fmla="*/ 1478256 h 6858000"/>
              <a:gd name="connsiteX654" fmla="*/ 6548420 w 7467600"/>
              <a:gd name="connsiteY654" fmla="*/ 1214599 h 6858000"/>
              <a:gd name="connsiteX655" fmla="*/ 6605473 w 7467600"/>
              <a:gd name="connsiteY655" fmla="*/ 1184686 h 6858000"/>
              <a:gd name="connsiteX656" fmla="*/ 6691602 w 7467600"/>
              <a:gd name="connsiteY656" fmla="*/ 1140573 h 6858000"/>
              <a:gd name="connsiteX657" fmla="*/ 4002475 w 7467600"/>
              <a:gd name="connsiteY657" fmla="*/ 1037802 h 6858000"/>
              <a:gd name="connsiteX658" fmla="*/ 4000324 w 7467600"/>
              <a:gd name="connsiteY658" fmla="*/ 1039362 h 6858000"/>
              <a:gd name="connsiteX659" fmla="*/ 4002862 w 7467600"/>
              <a:gd name="connsiteY659" fmla="*/ 1042866 h 6858000"/>
              <a:gd name="connsiteX660" fmla="*/ 4002475 w 7467600"/>
              <a:gd name="connsiteY660" fmla="*/ 1037802 h 6858000"/>
              <a:gd name="connsiteX661" fmla="*/ 506322 w 7467600"/>
              <a:gd name="connsiteY661" fmla="*/ 1020997 h 6858000"/>
              <a:gd name="connsiteX662" fmla="*/ 533068 w 7467600"/>
              <a:gd name="connsiteY662" fmla="*/ 1029409 h 6858000"/>
              <a:gd name="connsiteX663" fmla="*/ 1232525 w 7467600"/>
              <a:gd name="connsiteY663" fmla="*/ 1804675 h 6858000"/>
              <a:gd name="connsiteX664" fmla="*/ 1388858 w 7467600"/>
              <a:gd name="connsiteY664" fmla="*/ 2368011 h 6858000"/>
              <a:gd name="connsiteX665" fmla="*/ 1384098 w 7467600"/>
              <a:gd name="connsiteY665" fmla="*/ 2378125 h 6858000"/>
              <a:gd name="connsiteX666" fmla="*/ 1425393 w 7467600"/>
              <a:gd name="connsiteY666" fmla="*/ 2589124 h 6858000"/>
              <a:gd name="connsiteX667" fmla="*/ 1424001 w 7467600"/>
              <a:gd name="connsiteY667" fmla="*/ 2597541 h 6858000"/>
              <a:gd name="connsiteX668" fmla="*/ 2152729 w 7467600"/>
              <a:gd name="connsiteY668" fmla="*/ 2864487 h 6858000"/>
              <a:gd name="connsiteX669" fmla="*/ 2020609 w 7467600"/>
              <a:gd name="connsiteY669" fmla="*/ 2539671 h 6858000"/>
              <a:gd name="connsiteX670" fmla="*/ 2018920 w 7467600"/>
              <a:gd name="connsiteY670" fmla="*/ 2536309 h 6858000"/>
              <a:gd name="connsiteX671" fmla="*/ 1342441 w 7467600"/>
              <a:gd name="connsiteY671" fmla="*/ 1173017 h 6858000"/>
              <a:gd name="connsiteX672" fmla="*/ 1367925 w 7467600"/>
              <a:gd name="connsiteY672" fmla="*/ 1135648 h 6858000"/>
              <a:gd name="connsiteX673" fmla="*/ 1771401 w 7467600"/>
              <a:gd name="connsiteY673" fmla="*/ 1806673 h 6858000"/>
              <a:gd name="connsiteX674" fmla="*/ 1972385 w 7467600"/>
              <a:gd name="connsiteY674" fmla="*/ 2198735 h 6858000"/>
              <a:gd name="connsiteX675" fmla="*/ 2040892 w 7467600"/>
              <a:gd name="connsiteY675" fmla="*/ 2405205 h 6858000"/>
              <a:gd name="connsiteX676" fmla="*/ 2131689 w 7467600"/>
              <a:gd name="connsiteY676" fmla="*/ 1936926 h 6858000"/>
              <a:gd name="connsiteX677" fmla="*/ 2454820 w 7467600"/>
              <a:gd name="connsiteY677" fmla="*/ 1248808 h 6858000"/>
              <a:gd name="connsiteX678" fmla="*/ 2492512 w 7467600"/>
              <a:gd name="connsiteY678" fmla="*/ 1302920 h 6858000"/>
              <a:gd name="connsiteX679" fmla="*/ 2081216 w 7467600"/>
              <a:gd name="connsiteY679" fmla="*/ 2527513 h 6858000"/>
              <a:gd name="connsiteX680" fmla="*/ 2081211 w 7467600"/>
              <a:gd name="connsiteY680" fmla="*/ 2528916 h 6858000"/>
              <a:gd name="connsiteX681" fmla="*/ 2199067 w 7467600"/>
              <a:gd name="connsiteY681" fmla="*/ 2884061 h 6858000"/>
              <a:gd name="connsiteX682" fmla="*/ 3192586 w 7467600"/>
              <a:gd name="connsiteY682" fmla="*/ 3411496 h 6858000"/>
              <a:gd name="connsiteX683" fmla="*/ 3182620 w 7467600"/>
              <a:gd name="connsiteY683" fmla="*/ 3483279 h 6858000"/>
              <a:gd name="connsiteX684" fmla="*/ 2435119 w 7467600"/>
              <a:gd name="connsiteY684" fmla="*/ 3080173 h 6858000"/>
              <a:gd name="connsiteX685" fmla="*/ 2410152 w 7467600"/>
              <a:gd name="connsiteY685" fmla="*/ 3063751 h 6858000"/>
              <a:gd name="connsiteX686" fmla="*/ 2408099 w 7467600"/>
              <a:gd name="connsiteY686" fmla="*/ 3064403 h 6858000"/>
              <a:gd name="connsiteX687" fmla="*/ 2407218 w 7467600"/>
              <a:gd name="connsiteY687" fmla="*/ 3070324 h 6858000"/>
              <a:gd name="connsiteX688" fmla="*/ 2380138 w 7467600"/>
              <a:gd name="connsiteY688" fmla="*/ 3099341 h 6858000"/>
              <a:gd name="connsiteX689" fmla="*/ 1765923 w 7467600"/>
              <a:gd name="connsiteY689" fmla="*/ 3581043 h 6858000"/>
              <a:gd name="connsiteX690" fmla="*/ 1702258 w 7467600"/>
              <a:gd name="connsiteY690" fmla="*/ 3612286 h 6858000"/>
              <a:gd name="connsiteX691" fmla="*/ 1538370 w 7467600"/>
              <a:gd name="connsiteY691" fmla="*/ 3811804 h 6858000"/>
              <a:gd name="connsiteX692" fmla="*/ 542867 w 7467600"/>
              <a:gd name="connsiteY692" fmla="*/ 4944092 h 6858000"/>
              <a:gd name="connsiteX693" fmla="*/ 515800 w 7467600"/>
              <a:gd name="connsiteY693" fmla="*/ 4862180 h 6858000"/>
              <a:gd name="connsiteX694" fmla="*/ 909145 w 7467600"/>
              <a:gd name="connsiteY694" fmla="*/ 4199225 h 6858000"/>
              <a:gd name="connsiteX695" fmla="*/ 1214067 w 7467600"/>
              <a:gd name="connsiteY695" fmla="*/ 3908561 h 6858000"/>
              <a:gd name="connsiteX696" fmla="*/ 640967 w 7467600"/>
              <a:gd name="connsiteY696" fmla="*/ 4105601 h 6858000"/>
              <a:gd name="connsiteX697" fmla="*/ 112563 w 7467600"/>
              <a:gd name="connsiteY697" fmla="*/ 4396952 h 6858000"/>
              <a:gd name="connsiteX698" fmla="*/ 0 w 7467600"/>
              <a:gd name="connsiteY698" fmla="*/ 4466006 h 6858000"/>
              <a:gd name="connsiteX699" fmla="*/ 0 w 7467600"/>
              <a:gd name="connsiteY699" fmla="*/ 4233763 h 6858000"/>
              <a:gd name="connsiteX700" fmla="*/ 36881 w 7467600"/>
              <a:gd name="connsiteY700" fmla="*/ 4200118 h 6858000"/>
              <a:gd name="connsiteX701" fmla="*/ 910534 w 7467600"/>
              <a:gd name="connsiteY701" fmla="*/ 3629753 h 6858000"/>
              <a:gd name="connsiteX702" fmla="*/ 1578717 w 7467600"/>
              <a:gd name="connsiteY702" fmla="*/ 3575982 h 6858000"/>
              <a:gd name="connsiteX703" fmla="*/ 2338780 w 7467600"/>
              <a:gd name="connsiteY703" fmla="*/ 3033725 h 6858000"/>
              <a:gd name="connsiteX704" fmla="*/ 1807991 w 7467600"/>
              <a:gd name="connsiteY704" fmla="*/ 2807184 h 6858000"/>
              <a:gd name="connsiteX705" fmla="*/ 1416358 w 7467600"/>
              <a:gd name="connsiteY705" fmla="*/ 3112571 h 6858000"/>
              <a:gd name="connsiteX706" fmla="*/ 939066 w 7467600"/>
              <a:gd name="connsiteY706" fmla="*/ 3378798 h 6858000"/>
              <a:gd name="connsiteX707" fmla="*/ 115099 w 7467600"/>
              <a:gd name="connsiteY707" fmla="*/ 3607650 h 6858000"/>
              <a:gd name="connsiteX708" fmla="*/ 97284 w 7467600"/>
              <a:gd name="connsiteY708" fmla="*/ 3520393 h 6858000"/>
              <a:gd name="connsiteX709" fmla="*/ 922050 w 7467600"/>
              <a:gd name="connsiteY709" fmla="*/ 3074867 h 6858000"/>
              <a:gd name="connsiteX710" fmla="*/ 1405265 w 7467600"/>
              <a:gd name="connsiteY710" fmla="*/ 3016319 h 6858000"/>
              <a:gd name="connsiteX711" fmla="*/ 1407512 w 7467600"/>
              <a:gd name="connsiteY711" fmla="*/ 3018001 h 6858000"/>
              <a:gd name="connsiteX712" fmla="*/ 1726266 w 7467600"/>
              <a:gd name="connsiteY712" fmla="*/ 2777274 h 6858000"/>
              <a:gd name="connsiteX713" fmla="*/ 625390 w 7467600"/>
              <a:gd name="connsiteY713" fmla="*/ 2514541 h 6858000"/>
              <a:gd name="connsiteX714" fmla="*/ 619799 w 7467600"/>
              <a:gd name="connsiteY714" fmla="*/ 2527180 h 6858000"/>
              <a:gd name="connsiteX715" fmla="*/ 310030 w 7467600"/>
              <a:gd name="connsiteY715" fmla="*/ 2771818 h 6858000"/>
              <a:gd name="connsiteX716" fmla="*/ 173877 w 7467600"/>
              <a:gd name="connsiteY716" fmla="*/ 2937056 h 6858000"/>
              <a:gd name="connsiteX717" fmla="*/ 77889 w 7467600"/>
              <a:gd name="connsiteY717" fmla="*/ 3138440 h 6858000"/>
              <a:gd name="connsiteX718" fmla="*/ 0 w 7467600"/>
              <a:gd name="connsiteY718" fmla="*/ 3271395 h 6858000"/>
              <a:gd name="connsiteX719" fmla="*/ 0 w 7467600"/>
              <a:gd name="connsiteY719" fmla="*/ 3153002 h 6858000"/>
              <a:gd name="connsiteX720" fmla="*/ 2386 w 7467600"/>
              <a:gd name="connsiteY720" fmla="*/ 3149203 h 6858000"/>
              <a:gd name="connsiteX721" fmla="*/ 89753 w 7467600"/>
              <a:gd name="connsiteY721" fmla="*/ 2987702 h 6858000"/>
              <a:gd name="connsiteX722" fmla="*/ 76869 w 7467600"/>
              <a:gd name="connsiteY722" fmla="*/ 3005404 h 6858000"/>
              <a:gd name="connsiteX723" fmla="*/ 32049 w 7467600"/>
              <a:gd name="connsiteY723" fmla="*/ 3065814 h 6858000"/>
              <a:gd name="connsiteX724" fmla="*/ 0 w 7467600"/>
              <a:gd name="connsiteY724" fmla="*/ 3108744 h 6858000"/>
              <a:gd name="connsiteX725" fmla="*/ 0 w 7467600"/>
              <a:gd name="connsiteY725" fmla="*/ 3058059 h 6858000"/>
              <a:gd name="connsiteX726" fmla="*/ 7610 w 7467600"/>
              <a:gd name="connsiteY726" fmla="*/ 3047889 h 6858000"/>
              <a:gd name="connsiteX727" fmla="*/ 52419 w 7467600"/>
              <a:gd name="connsiteY727" fmla="*/ 2987479 h 6858000"/>
              <a:gd name="connsiteX728" fmla="*/ 59142 w 7467600"/>
              <a:gd name="connsiteY728" fmla="*/ 2978488 h 6858000"/>
              <a:gd name="connsiteX729" fmla="*/ 0 w 7467600"/>
              <a:gd name="connsiteY729" fmla="*/ 3015334 h 6858000"/>
              <a:gd name="connsiteX730" fmla="*/ 0 w 7467600"/>
              <a:gd name="connsiteY730" fmla="*/ 2914286 h 6858000"/>
              <a:gd name="connsiteX731" fmla="*/ 36383 w 7467600"/>
              <a:gd name="connsiteY731" fmla="*/ 2901128 h 6858000"/>
              <a:gd name="connsiteX732" fmla="*/ 156329 w 7467600"/>
              <a:gd name="connsiteY732" fmla="*/ 2840533 h 6858000"/>
              <a:gd name="connsiteX733" fmla="*/ 358355 w 7467600"/>
              <a:gd name="connsiteY733" fmla="*/ 2620471 h 6858000"/>
              <a:gd name="connsiteX734" fmla="*/ 510577 w 7467600"/>
              <a:gd name="connsiteY734" fmla="*/ 2501244 h 6858000"/>
              <a:gd name="connsiteX735" fmla="*/ 211967 w 7467600"/>
              <a:gd name="connsiteY735" fmla="*/ 2479171 h 6858000"/>
              <a:gd name="connsiteX736" fmla="*/ 0 w 7467600"/>
              <a:gd name="connsiteY736" fmla="*/ 2476398 h 6858000"/>
              <a:gd name="connsiteX737" fmla="*/ 0 w 7467600"/>
              <a:gd name="connsiteY737" fmla="*/ 2389189 h 6858000"/>
              <a:gd name="connsiteX738" fmla="*/ 103062 w 7467600"/>
              <a:gd name="connsiteY738" fmla="*/ 2389518 h 6858000"/>
              <a:gd name="connsiteX739" fmla="*/ 510734 w 7467600"/>
              <a:gd name="connsiteY739" fmla="*/ 2416201 h 6858000"/>
              <a:gd name="connsiteX740" fmla="*/ 279257 w 7467600"/>
              <a:gd name="connsiteY740" fmla="*/ 2092102 h 6858000"/>
              <a:gd name="connsiteX741" fmla="*/ 65265 w 7467600"/>
              <a:gd name="connsiteY741" fmla="*/ 2006049 h 6858000"/>
              <a:gd name="connsiteX742" fmla="*/ 0 w 7467600"/>
              <a:gd name="connsiteY742" fmla="*/ 1982532 h 6858000"/>
              <a:gd name="connsiteX743" fmla="*/ 0 w 7467600"/>
              <a:gd name="connsiteY743" fmla="*/ 1912789 h 6858000"/>
              <a:gd name="connsiteX744" fmla="*/ 97460 w 7467600"/>
              <a:gd name="connsiteY744" fmla="*/ 1953725 h 6858000"/>
              <a:gd name="connsiteX745" fmla="*/ 221272 w 7467600"/>
              <a:gd name="connsiteY745" fmla="*/ 1980766 h 6858000"/>
              <a:gd name="connsiteX746" fmla="*/ 116765 w 7467600"/>
              <a:gd name="connsiteY746" fmla="*/ 1911033 h 6858000"/>
              <a:gd name="connsiteX747" fmla="*/ 16405 w 7467600"/>
              <a:gd name="connsiteY747" fmla="*/ 1803412 h 6858000"/>
              <a:gd name="connsiteX748" fmla="*/ 0 w 7467600"/>
              <a:gd name="connsiteY748" fmla="*/ 1784777 h 6858000"/>
              <a:gd name="connsiteX749" fmla="*/ 0 w 7467600"/>
              <a:gd name="connsiteY749" fmla="*/ 1740082 h 6858000"/>
              <a:gd name="connsiteX750" fmla="*/ 39394 w 7467600"/>
              <a:gd name="connsiteY750" fmla="*/ 1784856 h 6858000"/>
              <a:gd name="connsiteX751" fmla="*/ 135813 w 7467600"/>
              <a:gd name="connsiteY751" fmla="*/ 1888838 h 6858000"/>
              <a:gd name="connsiteX752" fmla="*/ 242575 w 7467600"/>
              <a:gd name="connsiteY752" fmla="*/ 1958841 h 6858000"/>
              <a:gd name="connsiteX753" fmla="*/ 82197 w 7467600"/>
              <a:gd name="connsiteY753" fmla="*/ 1754826 h 6858000"/>
              <a:gd name="connsiteX754" fmla="*/ 0 w 7467600"/>
              <a:gd name="connsiteY754" fmla="*/ 1679650 h 6858000"/>
              <a:gd name="connsiteX755" fmla="*/ 0 w 7467600"/>
              <a:gd name="connsiteY755" fmla="*/ 1602463 h 6858000"/>
              <a:gd name="connsiteX756" fmla="*/ 84689 w 7467600"/>
              <a:gd name="connsiteY756" fmla="*/ 1677442 h 6858000"/>
              <a:gd name="connsiteX757" fmla="*/ 298437 w 7467600"/>
              <a:gd name="connsiteY757" fmla="*/ 1968019 h 6858000"/>
              <a:gd name="connsiteX758" fmla="*/ 227269 w 7467600"/>
              <a:gd name="connsiteY758" fmla="*/ 1114064 h 6858000"/>
              <a:gd name="connsiteX759" fmla="*/ 248003 w 7467600"/>
              <a:gd name="connsiteY759" fmla="*/ 1089613 h 6858000"/>
              <a:gd name="connsiteX760" fmla="*/ 427020 w 7467600"/>
              <a:gd name="connsiteY760" fmla="*/ 1619803 h 6858000"/>
              <a:gd name="connsiteX761" fmla="*/ 340345 w 7467600"/>
              <a:gd name="connsiteY761" fmla="*/ 2027739 h 6858000"/>
              <a:gd name="connsiteX762" fmla="*/ 360865 w 7467600"/>
              <a:gd name="connsiteY762" fmla="*/ 2044827 h 6858000"/>
              <a:gd name="connsiteX763" fmla="*/ 560414 w 7467600"/>
              <a:gd name="connsiteY763" fmla="*/ 2421457 h 6858000"/>
              <a:gd name="connsiteX764" fmla="*/ 1359703 w 7467600"/>
              <a:gd name="connsiteY764" fmla="*/ 2578554 h 6858000"/>
              <a:gd name="connsiteX765" fmla="*/ 1359422 w 7467600"/>
              <a:gd name="connsiteY765" fmla="*/ 2577994 h 6858000"/>
              <a:gd name="connsiteX766" fmla="*/ 828701 w 7467600"/>
              <a:gd name="connsiteY766" fmla="*/ 1839520 h 6858000"/>
              <a:gd name="connsiteX767" fmla="*/ 494427 w 7467600"/>
              <a:gd name="connsiteY767" fmla="*/ 1092333 h 6858000"/>
              <a:gd name="connsiteX768" fmla="*/ 506322 w 7467600"/>
              <a:gd name="connsiteY768" fmla="*/ 1020997 h 6858000"/>
              <a:gd name="connsiteX769" fmla="*/ 4570198 w 7467600"/>
              <a:gd name="connsiteY769" fmla="*/ 978081 h 6858000"/>
              <a:gd name="connsiteX770" fmla="*/ 4523691 w 7467600"/>
              <a:gd name="connsiteY770" fmla="*/ 1127776 h 6858000"/>
              <a:gd name="connsiteX771" fmla="*/ 4509875 w 7467600"/>
              <a:gd name="connsiteY771" fmla="*/ 1167552 h 6858000"/>
              <a:gd name="connsiteX772" fmla="*/ 4478168 w 7467600"/>
              <a:gd name="connsiteY772" fmla="*/ 1260735 h 6858000"/>
              <a:gd name="connsiteX773" fmla="*/ 4409309 w 7467600"/>
              <a:gd name="connsiteY773" fmla="*/ 1666996 h 6858000"/>
              <a:gd name="connsiteX774" fmla="*/ 4370031 w 7467600"/>
              <a:gd name="connsiteY774" fmla="*/ 1955666 h 6858000"/>
              <a:gd name="connsiteX775" fmla="*/ 4570198 w 7467600"/>
              <a:gd name="connsiteY775" fmla="*/ 978081 h 6858000"/>
              <a:gd name="connsiteX776" fmla="*/ 4557898 w 7467600"/>
              <a:gd name="connsiteY776" fmla="*/ 900011 h 6858000"/>
              <a:gd name="connsiteX777" fmla="*/ 4344840 w 7467600"/>
              <a:gd name="connsiteY777" fmla="*/ 1922038 h 6858000"/>
              <a:gd name="connsiteX778" fmla="*/ 4378710 w 7467600"/>
              <a:gd name="connsiteY778" fmla="*/ 1665516 h 6858000"/>
              <a:gd name="connsiteX779" fmla="*/ 4448798 w 7467600"/>
              <a:gd name="connsiteY779" fmla="*/ 1253024 h 6858000"/>
              <a:gd name="connsiteX780" fmla="*/ 4480315 w 7467600"/>
              <a:gd name="connsiteY780" fmla="*/ 1158454 h 6858000"/>
              <a:gd name="connsiteX781" fmla="*/ 4494133 w 7467600"/>
              <a:gd name="connsiteY781" fmla="*/ 1118676 h 6858000"/>
              <a:gd name="connsiteX782" fmla="*/ 4557898 w 7467600"/>
              <a:gd name="connsiteY782" fmla="*/ 900011 h 6858000"/>
              <a:gd name="connsiteX783" fmla="*/ 5870151 w 7467600"/>
              <a:gd name="connsiteY783" fmla="*/ 898890 h 6858000"/>
              <a:gd name="connsiteX784" fmla="*/ 5861335 w 7467600"/>
              <a:gd name="connsiteY784" fmla="*/ 899177 h 6858000"/>
              <a:gd name="connsiteX785" fmla="*/ 5843702 w 7467600"/>
              <a:gd name="connsiteY785" fmla="*/ 899748 h 6858000"/>
              <a:gd name="connsiteX786" fmla="*/ 5651107 w 7467600"/>
              <a:gd name="connsiteY786" fmla="*/ 920306 h 6858000"/>
              <a:gd name="connsiteX787" fmla="*/ 5459407 w 7467600"/>
              <a:gd name="connsiteY787" fmla="*/ 940975 h 6858000"/>
              <a:gd name="connsiteX788" fmla="*/ 5374846 w 7467600"/>
              <a:gd name="connsiteY788" fmla="*/ 941988 h 6858000"/>
              <a:gd name="connsiteX789" fmla="*/ 5256105 w 7467600"/>
              <a:gd name="connsiteY789" fmla="*/ 945632 h 6858000"/>
              <a:gd name="connsiteX790" fmla="*/ 5107071 w 7467600"/>
              <a:gd name="connsiteY790" fmla="*/ 969720 h 6858000"/>
              <a:gd name="connsiteX791" fmla="*/ 4998681 w 7467600"/>
              <a:gd name="connsiteY791" fmla="*/ 988771 h 6858000"/>
              <a:gd name="connsiteX792" fmla="*/ 5870151 w 7467600"/>
              <a:gd name="connsiteY792" fmla="*/ 898890 h 6858000"/>
              <a:gd name="connsiteX793" fmla="*/ 5504425 w 7467600"/>
              <a:gd name="connsiteY793" fmla="*/ 848067 h 6858000"/>
              <a:gd name="connsiteX794" fmla="*/ 4968849 w 7467600"/>
              <a:gd name="connsiteY794" fmla="*/ 962318 h 6858000"/>
              <a:gd name="connsiteX795" fmla="*/ 5104039 w 7467600"/>
              <a:gd name="connsiteY795" fmla="*/ 940634 h 6858000"/>
              <a:gd name="connsiteX796" fmla="*/ 5256311 w 7467600"/>
              <a:gd name="connsiteY796" fmla="*/ 916490 h 6858000"/>
              <a:gd name="connsiteX797" fmla="*/ 5377381 w 7467600"/>
              <a:gd name="connsiteY797" fmla="*/ 912671 h 6858000"/>
              <a:gd name="connsiteX798" fmla="*/ 5460148 w 7467600"/>
              <a:gd name="connsiteY798" fmla="*/ 911442 h 6858000"/>
              <a:gd name="connsiteX799" fmla="*/ 5648971 w 7467600"/>
              <a:gd name="connsiteY799" fmla="*/ 891331 h 6858000"/>
              <a:gd name="connsiteX800" fmla="*/ 5844807 w 7467600"/>
              <a:gd name="connsiteY800" fmla="*/ 870718 h 6858000"/>
              <a:gd name="connsiteX801" fmla="*/ 5862975 w 7467600"/>
              <a:gd name="connsiteY801" fmla="*/ 869756 h 6858000"/>
              <a:gd name="connsiteX802" fmla="*/ 5920887 w 7467600"/>
              <a:gd name="connsiteY802" fmla="*/ 865929 h 6858000"/>
              <a:gd name="connsiteX803" fmla="*/ 5504425 w 7467600"/>
              <a:gd name="connsiteY803" fmla="*/ 848067 h 6858000"/>
              <a:gd name="connsiteX804" fmla="*/ 3607114 w 7467600"/>
              <a:gd name="connsiteY804" fmla="*/ 467441 h 6858000"/>
              <a:gd name="connsiteX805" fmla="*/ 3296242 w 7467600"/>
              <a:gd name="connsiteY805" fmla="*/ 807991 h 6858000"/>
              <a:gd name="connsiteX806" fmla="*/ 3174674 w 7467600"/>
              <a:gd name="connsiteY806" fmla="*/ 919759 h 6858000"/>
              <a:gd name="connsiteX807" fmla="*/ 3042978 w 7467600"/>
              <a:gd name="connsiteY807" fmla="*/ 1054894 h 6858000"/>
              <a:gd name="connsiteX808" fmla="*/ 2968914 w 7467600"/>
              <a:gd name="connsiteY808" fmla="*/ 1133756 h 6858000"/>
              <a:gd name="connsiteX809" fmla="*/ 3103823 w 7467600"/>
              <a:gd name="connsiteY809" fmla="*/ 1026814 h 6858000"/>
              <a:gd name="connsiteX810" fmla="*/ 3607114 w 7467600"/>
              <a:gd name="connsiteY810" fmla="*/ 467441 h 6858000"/>
              <a:gd name="connsiteX811" fmla="*/ 3744487 w 7467600"/>
              <a:gd name="connsiteY811" fmla="*/ 383136 h 6858000"/>
              <a:gd name="connsiteX812" fmla="*/ 3970213 w 7467600"/>
              <a:gd name="connsiteY812" fmla="*/ 995559 h 6858000"/>
              <a:gd name="connsiteX813" fmla="*/ 3744487 w 7467600"/>
              <a:gd name="connsiteY813" fmla="*/ 383136 h 6858000"/>
              <a:gd name="connsiteX814" fmla="*/ 3624562 w 7467600"/>
              <a:gd name="connsiteY814" fmla="*/ 367041 h 6858000"/>
              <a:gd name="connsiteX815" fmla="*/ 3489712 w 7467600"/>
              <a:gd name="connsiteY815" fmla="*/ 485386 h 6858000"/>
              <a:gd name="connsiteX816" fmla="*/ 3182994 w 7467600"/>
              <a:gd name="connsiteY816" fmla="*/ 828265 h 6858000"/>
              <a:gd name="connsiteX817" fmla="*/ 2892114 w 7467600"/>
              <a:gd name="connsiteY817" fmla="*/ 1172635 h 6858000"/>
              <a:gd name="connsiteX818" fmla="*/ 3021459 w 7467600"/>
              <a:gd name="connsiteY818" fmla="*/ 1035385 h 6858000"/>
              <a:gd name="connsiteX819" fmla="*/ 3153873 w 7467600"/>
              <a:gd name="connsiteY819" fmla="*/ 898971 h 6858000"/>
              <a:gd name="connsiteX820" fmla="*/ 3276511 w 7467600"/>
              <a:gd name="connsiteY820" fmla="*/ 786423 h 6858000"/>
              <a:gd name="connsiteX821" fmla="*/ 3584154 w 7467600"/>
              <a:gd name="connsiteY821" fmla="*/ 448218 h 6858000"/>
              <a:gd name="connsiteX822" fmla="*/ 3624562 w 7467600"/>
              <a:gd name="connsiteY822" fmla="*/ 367041 h 6858000"/>
              <a:gd name="connsiteX823" fmla="*/ 3766672 w 7467600"/>
              <a:gd name="connsiteY823" fmla="*/ 359429 h 6858000"/>
              <a:gd name="connsiteX824" fmla="*/ 3996338 w 7467600"/>
              <a:gd name="connsiteY824" fmla="*/ 968237 h 6858000"/>
              <a:gd name="connsiteX825" fmla="*/ 3766672 w 7467600"/>
              <a:gd name="connsiteY825" fmla="*/ 359429 h 6858000"/>
              <a:gd name="connsiteX826" fmla="*/ 5805386 w 7467600"/>
              <a:gd name="connsiteY826" fmla="*/ 239240 h 6858000"/>
              <a:gd name="connsiteX827" fmla="*/ 5736947 w 7467600"/>
              <a:gd name="connsiteY827" fmla="*/ 261367 h 6858000"/>
              <a:gd name="connsiteX828" fmla="*/ 5427012 w 7467600"/>
              <a:gd name="connsiteY828" fmla="*/ 311272 h 6858000"/>
              <a:gd name="connsiteX829" fmla="*/ 5147818 w 7467600"/>
              <a:gd name="connsiteY829" fmla="*/ 322112 h 6858000"/>
              <a:gd name="connsiteX830" fmla="*/ 5060854 w 7467600"/>
              <a:gd name="connsiteY830" fmla="*/ 311882 h 6858000"/>
              <a:gd name="connsiteX831" fmla="*/ 4945989 w 7467600"/>
              <a:gd name="connsiteY831" fmla="*/ 300516 h 6858000"/>
              <a:gd name="connsiteX832" fmla="*/ 5410479 w 7467600"/>
              <a:gd name="connsiteY832" fmla="*/ 348434 h 6858000"/>
              <a:gd name="connsiteX833" fmla="*/ 5805386 w 7467600"/>
              <a:gd name="connsiteY833" fmla="*/ 239240 h 6858000"/>
              <a:gd name="connsiteX834" fmla="*/ 5905192 w 7467600"/>
              <a:gd name="connsiteY834" fmla="*/ 163079 h 6858000"/>
              <a:gd name="connsiteX835" fmla="*/ 5865655 w 7467600"/>
              <a:gd name="connsiteY835" fmla="*/ 171901 h 6858000"/>
              <a:gd name="connsiteX836" fmla="*/ 5259740 w 7467600"/>
              <a:gd name="connsiteY836" fmla="*/ 257013 h 6858000"/>
              <a:gd name="connsiteX837" fmla="*/ 5208466 w 7467600"/>
              <a:gd name="connsiteY837" fmla="*/ 257550 h 6858000"/>
              <a:gd name="connsiteX838" fmla="*/ 4980204 w 7467600"/>
              <a:gd name="connsiteY838" fmla="*/ 271903 h 6858000"/>
              <a:gd name="connsiteX839" fmla="*/ 5068068 w 7467600"/>
              <a:gd name="connsiteY839" fmla="*/ 282244 h 6858000"/>
              <a:gd name="connsiteX840" fmla="*/ 5153231 w 7467600"/>
              <a:gd name="connsiteY840" fmla="*/ 292240 h 6858000"/>
              <a:gd name="connsiteX841" fmla="*/ 5426491 w 7467600"/>
              <a:gd name="connsiteY841" fmla="*/ 281128 h 6858000"/>
              <a:gd name="connsiteX842" fmla="*/ 5731212 w 7467600"/>
              <a:gd name="connsiteY842" fmla="*/ 231951 h 6858000"/>
              <a:gd name="connsiteX843" fmla="*/ 5905192 w 7467600"/>
              <a:gd name="connsiteY843" fmla="*/ 163079 h 6858000"/>
              <a:gd name="connsiteX844" fmla="*/ 5944437 w 7467600"/>
              <a:gd name="connsiteY844" fmla="*/ 113829 h 6858000"/>
              <a:gd name="connsiteX845" fmla="*/ 5825032 w 7467600"/>
              <a:gd name="connsiteY845" fmla="*/ 146405 h 6858000"/>
              <a:gd name="connsiteX846" fmla="*/ 4955599 w 7467600"/>
              <a:gd name="connsiteY846" fmla="*/ 247008 h 6858000"/>
              <a:gd name="connsiteX847" fmla="*/ 5210104 w 7467600"/>
              <a:gd name="connsiteY847" fmla="*/ 228123 h 6858000"/>
              <a:gd name="connsiteX848" fmla="*/ 5261015 w 7467600"/>
              <a:gd name="connsiteY848" fmla="*/ 227087 h 6858000"/>
              <a:gd name="connsiteX849" fmla="*/ 5861181 w 7467600"/>
              <a:gd name="connsiteY849" fmla="*/ 143093 h 6858000"/>
              <a:gd name="connsiteX850" fmla="*/ 5961252 w 7467600"/>
              <a:gd name="connsiteY850" fmla="*/ 114820 h 6858000"/>
              <a:gd name="connsiteX851" fmla="*/ 5944437 w 7467600"/>
              <a:gd name="connsiteY851" fmla="*/ 113829 h 6858000"/>
              <a:gd name="connsiteX852" fmla="*/ 3882765 w 7467600"/>
              <a:gd name="connsiteY852" fmla="*/ 0 h 6858000"/>
              <a:gd name="connsiteX853" fmla="*/ 3995099 w 7467600"/>
              <a:gd name="connsiteY853" fmla="*/ 0 h 6858000"/>
              <a:gd name="connsiteX854" fmla="*/ 4163818 w 7467600"/>
              <a:gd name="connsiteY854" fmla="*/ 234104 h 6858000"/>
              <a:gd name="connsiteX855" fmla="*/ 4172099 w 7467600"/>
              <a:gd name="connsiteY855" fmla="*/ 234207 h 6858000"/>
              <a:gd name="connsiteX856" fmla="*/ 4784282 w 7467600"/>
              <a:gd name="connsiteY856" fmla="*/ 276561 h 6858000"/>
              <a:gd name="connsiteX857" fmla="*/ 4801687 w 7467600"/>
              <a:gd name="connsiteY857" fmla="*/ 267764 h 6858000"/>
              <a:gd name="connsiteX858" fmla="*/ 6082788 w 7467600"/>
              <a:gd name="connsiteY858" fmla="*/ 64119 h 6858000"/>
              <a:gd name="connsiteX859" fmla="*/ 6099442 w 7467600"/>
              <a:gd name="connsiteY859" fmla="*/ 82568 h 6858000"/>
              <a:gd name="connsiteX860" fmla="*/ 4804137 w 7467600"/>
              <a:gd name="connsiteY860" fmla="*/ 320931 h 6858000"/>
              <a:gd name="connsiteX861" fmla="*/ 4227047 w 7467600"/>
              <a:gd name="connsiteY861" fmla="*/ 313415 h 6858000"/>
              <a:gd name="connsiteX862" fmla="*/ 4346041 w 7467600"/>
              <a:gd name="connsiteY862" fmla="*/ 456086 h 6858000"/>
              <a:gd name="connsiteX863" fmla="*/ 4870967 w 7467600"/>
              <a:gd name="connsiteY863" fmla="*/ 963061 h 6858000"/>
              <a:gd name="connsiteX864" fmla="*/ 4889647 w 7467600"/>
              <a:gd name="connsiteY864" fmla="*/ 957147 h 6858000"/>
              <a:gd name="connsiteX865" fmla="*/ 5422504 w 7467600"/>
              <a:gd name="connsiteY865" fmla="*/ 805191 h 6858000"/>
              <a:gd name="connsiteX866" fmla="*/ 6087656 w 7467600"/>
              <a:gd name="connsiteY866" fmla="*/ 826703 h 6858000"/>
              <a:gd name="connsiteX867" fmla="*/ 6058717 w 7467600"/>
              <a:gd name="connsiteY867" fmla="*/ 865992 h 6858000"/>
              <a:gd name="connsiteX868" fmla="*/ 4974153 w 7467600"/>
              <a:gd name="connsiteY868" fmla="*/ 1045456 h 6858000"/>
              <a:gd name="connsiteX869" fmla="*/ 5627835 w 7467600"/>
              <a:gd name="connsiteY869" fmla="*/ 1472077 h 6858000"/>
              <a:gd name="connsiteX870" fmla="*/ 5629817 w 7467600"/>
              <a:gd name="connsiteY870" fmla="*/ 1471412 h 6858000"/>
              <a:gd name="connsiteX871" fmla="*/ 5634124 w 7467600"/>
              <a:gd name="connsiteY871" fmla="*/ 1470572 h 6858000"/>
              <a:gd name="connsiteX872" fmla="*/ 5755832 w 7467600"/>
              <a:gd name="connsiteY872" fmla="*/ 1383886 h 6858000"/>
              <a:gd name="connsiteX873" fmla="*/ 6014186 w 7467600"/>
              <a:gd name="connsiteY873" fmla="*/ 1279799 h 6858000"/>
              <a:gd name="connsiteX874" fmla="*/ 6901619 w 7467600"/>
              <a:gd name="connsiteY874" fmla="*/ 1047874 h 6858000"/>
              <a:gd name="connsiteX875" fmla="*/ 6931566 w 7467600"/>
              <a:gd name="connsiteY875" fmla="*/ 1062034 h 6858000"/>
              <a:gd name="connsiteX876" fmla="*/ 5790982 w 7467600"/>
              <a:gd name="connsiteY876" fmla="*/ 1561380 h 6858000"/>
              <a:gd name="connsiteX877" fmla="*/ 6188971 w 7467600"/>
              <a:gd name="connsiteY877" fmla="*/ 1755168 h 6858000"/>
              <a:gd name="connsiteX878" fmla="*/ 6202446 w 7467600"/>
              <a:gd name="connsiteY878" fmla="*/ 1752268 h 6858000"/>
              <a:gd name="connsiteX879" fmla="*/ 7179560 w 7467600"/>
              <a:gd name="connsiteY879" fmla="*/ 1467551 h 6858000"/>
              <a:gd name="connsiteX880" fmla="*/ 7158730 w 7467600"/>
              <a:gd name="connsiteY880" fmla="*/ 1507835 h 6858000"/>
              <a:gd name="connsiteX881" fmla="*/ 6326959 w 7467600"/>
              <a:gd name="connsiteY881" fmla="*/ 1817686 h 6858000"/>
              <a:gd name="connsiteX882" fmla="*/ 6537433 w 7467600"/>
              <a:gd name="connsiteY882" fmla="*/ 1907790 h 6858000"/>
              <a:gd name="connsiteX883" fmla="*/ 6550221 w 7467600"/>
              <a:gd name="connsiteY883" fmla="*/ 1910729 h 6858000"/>
              <a:gd name="connsiteX884" fmla="*/ 6964438 w 7467600"/>
              <a:gd name="connsiteY884" fmla="*/ 2209505 h 6858000"/>
              <a:gd name="connsiteX885" fmla="*/ 7367862 w 7467600"/>
              <a:gd name="connsiteY885" fmla="*/ 2806833 h 6858000"/>
              <a:gd name="connsiteX886" fmla="*/ 7364329 w 7467600"/>
              <a:gd name="connsiteY886" fmla="*/ 2826907 h 6858000"/>
              <a:gd name="connsiteX887" fmla="*/ 7290545 w 7467600"/>
              <a:gd name="connsiteY887" fmla="*/ 2850663 h 6858000"/>
              <a:gd name="connsiteX888" fmla="*/ 6472036 w 7467600"/>
              <a:gd name="connsiteY888" fmla="*/ 1959003 h 6858000"/>
              <a:gd name="connsiteX889" fmla="*/ 5792897 w 7467600"/>
              <a:gd name="connsiteY889" fmla="*/ 1647747 h 6858000"/>
              <a:gd name="connsiteX890" fmla="*/ 5842751 w 7467600"/>
              <a:gd name="connsiteY890" fmla="*/ 1816112 h 6858000"/>
              <a:gd name="connsiteX891" fmla="*/ 5847424 w 7467600"/>
              <a:gd name="connsiteY891" fmla="*/ 1815776 h 6858000"/>
              <a:gd name="connsiteX892" fmla="*/ 6399821 w 7467600"/>
              <a:gd name="connsiteY892" fmla="*/ 2344799 h 6858000"/>
              <a:gd name="connsiteX893" fmla="*/ 6323232 w 7467600"/>
              <a:gd name="connsiteY893" fmla="*/ 2389634 h 6858000"/>
              <a:gd name="connsiteX894" fmla="*/ 5942958 w 7467600"/>
              <a:gd name="connsiteY894" fmla="*/ 2077708 h 6858000"/>
              <a:gd name="connsiteX895" fmla="*/ 5921559 w 7467600"/>
              <a:gd name="connsiteY895" fmla="*/ 2378596 h 6858000"/>
              <a:gd name="connsiteX896" fmla="*/ 5817651 w 7467600"/>
              <a:gd name="connsiteY896" fmla="*/ 3023919 h 6858000"/>
              <a:gd name="connsiteX897" fmla="*/ 5729634 w 7467600"/>
              <a:gd name="connsiteY897" fmla="*/ 3051849 h 6858000"/>
              <a:gd name="connsiteX898" fmla="*/ 5611018 w 7467600"/>
              <a:gd name="connsiteY898" fmla="*/ 2316769 h 6858000"/>
              <a:gd name="connsiteX899" fmla="*/ 5687608 w 7467600"/>
              <a:gd name="connsiteY899" fmla="*/ 2039972 h 6858000"/>
              <a:gd name="connsiteX900" fmla="*/ 5657554 w 7467600"/>
              <a:gd name="connsiteY900" fmla="*/ 1576445 h 6858000"/>
              <a:gd name="connsiteX901" fmla="*/ 5150475 w 7467600"/>
              <a:gd name="connsiteY901" fmla="*/ 1274012 h 6858000"/>
              <a:gd name="connsiteX902" fmla="*/ 5349142 w 7467600"/>
              <a:gd name="connsiteY902" fmla="*/ 2204405 h 6858000"/>
              <a:gd name="connsiteX903" fmla="*/ 5262214 w 7467600"/>
              <a:gd name="connsiteY903" fmla="*/ 2233836 h 6858000"/>
              <a:gd name="connsiteX904" fmla="*/ 4981539 w 7467600"/>
              <a:gd name="connsiteY904" fmla="*/ 1542201 h 6858000"/>
              <a:gd name="connsiteX905" fmla="*/ 4958461 w 7467600"/>
              <a:gd name="connsiteY905" fmla="*/ 1136957 h 6858000"/>
              <a:gd name="connsiteX906" fmla="*/ 4655015 w 7467600"/>
              <a:gd name="connsiteY906" fmla="*/ 891426 h 6858000"/>
              <a:gd name="connsiteX907" fmla="*/ 4348002 w 7467600"/>
              <a:gd name="connsiteY907" fmla="*/ 2205895 h 6858000"/>
              <a:gd name="connsiteX908" fmla="*/ 4262250 w 7467600"/>
              <a:gd name="connsiteY908" fmla="*/ 2219972 h 6858000"/>
              <a:gd name="connsiteX909" fmla="*/ 4550611 w 7467600"/>
              <a:gd name="connsiteY909" fmla="*/ 817540 h 6858000"/>
              <a:gd name="connsiteX910" fmla="*/ 4564418 w 7467600"/>
              <a:gd name="connsiteY910" fmla="*/ 808293 h 6858000"/>
              <a:gd name="connsiteX911" fmla="*/ 4266388 w 7467600"/>
              <a:gd name="connsiteY911" fmla="*/ 500083 h 6858000"/>
              <a:gd name="connsiteX912" fmla="*/ 4032842 w 7467600"/>
              <a:gd name="connsiteY912" fmla="*/ 211809 h 6858000"/>
              <a:gd name="connsiteX913" fmla="*/ 3882765 w 7467600"/>
              <a:gd name="connsiteY913" fmla="*/ 0 h 6858000"/>
              <a:gd name="connsiteX914" fmla="*/ 3721337 w 7467600"/>
              <a:gd name="connsiteY914" fmla="*/ 0 h 6858000"/>
              <a:gd name="connsiteX915" fmla="*/ 3797544 w 7467600"/>
              <a:gd name="connsiteY915" fmla="*/ 0 h 6858000"/>
              <a:gd name="connsiteX916" fmla="*/ 3775734 w 7467600"/>
              <a:gd name="connsiteY916" fmla="*/ 95131 h 6858000"/>
              <a:gd name="connsiteX917" fmla="*/ 3724807 w 7467600"/>
              <a:gd name="connsiteY917" fmla="*/ 272257 h 6858000"/>
              <a:gd name="connsiteX918" fmla="*/ 3726844 w 7467600"/>
              <a:gd name="connsiteY918" fmla="*/ 282988 h 6858000"/>
              <a:gd name="connsiteX919" fmla="*/ 3742664 w 7467600"/>
              <a:gd name="connsiteY919" fmla="*/ 279918 h 6858000"/>
              <a:gd name="connsiteX920" fmla="*/ 4103910 w 7467600"/>
              <a:gd name="connsiteY920" fmla="*/ 1161917 h 6858000"/>
              <a:gd name="connsiteX921" fmla="*/ 4020269 w 7467600"/>
              <a:gd name="connsiteY921" fmla="*/ 1200406 h 6858000"/>
              <a:gd name="connsiteX922" fmla="*/ 3674882 w 7467600"/>
              <a:gd name="connsiteY922" fmla="*/ 488524 h 6858000"/>
              <a:gd name="connsiteX923" fmla="*/ 3132682 w 7467600"/>
              <a:gd name="connsiteY923" fmla="*/ 1072284 h 6858000"/>
              <a:gd name="connsiteX924" fmla="*/ 2716346 w 7467600"/>
              <a:gd name="connsiteY924" fmla="*/ 1276376 h 6858000"/>
              <a:gd name="connsiteX925" fmla="*/ 2716772 w 7467600"/>
              <a:gd name="connsiteY925" fmla="*/ 1255462 h 6858000"/>
              <a:gd name="connsiteX926" fmla="*/ 3471096 w 7467600"/>
              <a:gd name="connsiteY926" fmla="*/ 437072 h 6858000"/>
              <a:gd name="connsiteX927" fmla="*/ 3639057 w 7467600"/>
              <a:gd name="connsiteY927" fmla="*/ 286334 h 6858000"/>
              <a:gd name="connsiteX928" fmla="*/ 3640309 w 7467600"/>
              <a:gd name="connsiteY928" fmla="*/ 284664 h 6858000"/>
              <a:gd name="connsiteX929" fmla="*/ 3646022 w 7467600"/>
              <a:gd name="connsiteY929" fmla="*/ 276711 h 6858000"/>
              <a:gd name="connsiteX930" fmla="*/ 3707943 w 7467600"/>
              <a:gd name="connsiteY930" fmla="*/ 65958 h 6858000"/>
              <a:gd name="connsiteX931" fmla="*/ 3721337 w 7467600"/>
              <a:gd name="connsiteY931" fmla="*/ 0 h 6858000"/>
              <a:gd name="connsiteX932" fmla="*/ 2867960 w 7467600"/>
              <a:gd name="connsiteY932" fmla="*/ 0 h 6858000"/>
              <a:gd name="connsiteX933" fmla="*/ 2926351 w 7467600"/>
              <a:gd name="connsiteY933" fmla="*/ 0 h 6858000"/>
              <a:gd name="connsiteX934" fmla="*/ 2902823 w 7467600"/>
              <a:gd name="connsiteY934" fmla="*/ 262929 h 6858000"/>
              <a:gd name="connsiteX935" fmla="*/ 2940663 w 7467600"/>
              <a:gd name="connsiteY935" fmla="*/ 140884 h 6858000"/>
              <a:gd name="connsiteX936" fmla="*/ 2947039 w 7467600"/>
              <a:gd name="connsiteY936" fmla="*/ 122524 h 6858000"/>
              <a:gd name="connsiteX937" fmla="*/ 2984316 w 7467600"/>
              <a:gd name="connsiteY937" fmla="*/ 0 h 6858000"/>
              <a:gd name="connsiteX938" fmla="*/ 3016114 w 7467600"/>
              <a:gd name="connsiteY938" fmla="*/ 0 h 6858000"/>
              <a:gd name="connsiteX939" fmla="*/ 2979949 w 7467600"/>
              <a:gd name="connsiteY939" fmla="*/ 119274 h 6858000"/>
              <a:gd name="connsiteX940" fmla="*/ 3023879 w 7467600"/>
              <a:gd name="connsiteY940" fmla="*/ 0 h 6858000"/>
              <a:gd name="connsiteX941" fmla="*/ 3105400 w 7467600"/>
              <a:gd name="connsiteY941" fmla="*/ 0 h 6858000"/>
              <a:gd name="connsiteX942" fmla="*/ 3094669 w 7467600"/>
              <a:gd name="connsiteY942" fmla="*/ 30308 h 6858000"/>
              <a:gd name="connsiteX943" fmla="*/ 2901945 w 7467600"/>
              <a:gd name="connsiteY943" fmla="*/ 466538 h 6858000"/>
              <a:gd name="connsiteX944" fmla="*/ 2815209 w 7467600"/>
              <a:gd name="connsiteY944" fmla="*/ 497361 h 6858000"/>
              <a:gd name="connsiteX945" fmla="*/ 2844845 w 7467600"/>
              <a:gd name="connsiteY945" fmla="*/ 127638 h 6858000"/>
              <a:gd name="connsiteX946" fmla="*/ 2867960 w 7467600"/>
              <a:gd name="connsiteY946" fmla="*/ 0 h 6858000"/>
              <a:gd name="connsiteX947" fmla="*/ 1057230 w 7467600"/>
              <a:gd name="connsiteY947" fmla="*/ 0 h 6858000"/>
              <a:gd name="connsiteX948" fmla="*/ 1111003 w 7467600"/>
              <a:gd name="connsiteY948" fmla="*/ 0 h 6858000"/>
              <a:gd name="connsiteX949" fmla="*/ 1125553 w 7467600"/>
              <a:gd name="connsiteY949" fmla="*/ 52588 h 6858000"/>
              <a:gd name="connsiteX950" fmla="*/ 1304276 w 7467600"/>
              <a:gd name="connsiteY950" fmla="*/ 476275 h 6858000"/>
              <a:gd name="connsiteX951" fmla="*/ 1492066 w 7467600"/>
              <a:gd name="connsiteY951" fmla="*/ 886333 h 6858000"/>
              <a:gd name="connsiteX952" fmla="*/ 1423698 w 7467600"/>
              <a:gd name="connsiteY952" fmla="*/ 710817 h 6858000"/>
              <a:gd name="connsiteX953" fmla="*/ 1357609 w 7467600"/>
              <a:gd name="connsiteY953" fmla="*/ 532892 h 6858000"/>
              <a:gd name="connsiteX954" fmla="*/ 1309550 w 7467600"/>
              <a:gd name="connsiteY954" fmla="*/ 374031 h 6858000"/>
              <a:gd name="connsiteX955" fmla="*/ 1193673 w 7467600"/>
              <a:gd name="connsiteY955" fmla="*/ 49533 h 6858000"/>
              <a:gd name="connsiteX956" fmla="*/ 1164391 w 7467600"/>
              <a:gd name="connsiteY956" fmla="*/ 0 h 6858000"/>
              <a:gd name="connsiteX957" fmla="*/ 1200666 w 7467600"/>
              <a:gd name="connsiteY957" fmla="*/ 0 h 6858000"/>
              <a:gd name="connsiteX958" fmla="*/ 1223408 w 7467600"/>
              <a:gd name="connsiteY958" fmla="*/ 38996 h 6858000"/>
              <a:gd name="connsiteX959" fmla="*/ 1339635 w 7467600"/>
              <a:gd name="connsiteY959" fmla="*/ 365517 h 6858000"/>
              <a:gd name="connsiteX960" fmla="*/ 1387469 w 7467600"/>
              <a:gd name="connsiteY960" fmla="*/ 523079 h 6858000"/>
              <a:gd name="connsiteX961" fmla="*/ 1452685 w 7467600"/>
              <a:gd name="connsiteY961" fmla="*/ 699806 h 6858000"/>
              <a:gd name="connsiteX962" fmla="*/ 1492092 w 7467600"/>
              <a:gd name="connsiteY962" fmla="*/ 800424 h 6858000"/>
              <a:gd name="connsiteX963" fmla="*/ 1455302 w 7467600"/>
              <a:gd name="connsiteY963" fmla="*/ 632913 h 6858000"/>
              <a:gd name="connsiteX964" fmla="*/ 1222336 w 7467600"/>
              <a:gd name="connsiteY964" fmla="*/ 9480 h 6858000"/>
              <a:gd name="connsiteX965" fmla="*/ 1214634 w 7467600"/>
              <a:gd name="connsiteY965" fmla="*/ 0 h 6858000"/>
              <a:gd name="connsiteX966" fmla="*/ 1289827 w 7467600"/>
              <a:gd name="connsiteY966" fmla="*/ 0 h 6858000"/>
              <a:gd name="connsiteX967" fmla="*/ 1321076 w 7467600"/>
              <a:gd name="connsiteY967" fmla="*/ 59722 h 6858000"/>
              <a:gd name="connsiteX968" fmla="*/ 1512579 w 7467600"/>
              <a:gd name="connsiteY968" fmla="*/ 626441 h 6858000"/>
              <a:gd name="connsiteX969" fmla="*/ 1506076 w 7467600"/>
              <a:gd name="connsiteY969" fmla="*/ 1089289 h 6858000"/>
              <a:gd name="connsiteX970" fmla="*/ 1486346 w 7467600"/>
              <a:gd name="connsiteY970" fmla="*/ 1079919 h 6858000"/>
              <a:gd name="connsiteX971" fmla="*/ 1070511 w 7467600"/>
              <a:gd name="connsiteY971" fmla="*/ 48609 h 6858000"/>
              <a:gd name="connsiteX972" fmla="*/ 1057230 w 7467600"/>
              <a:gd name="connsiteY972" fmla="*/ 0 h 6858000"/>
              <a:gd name="connsiteX973" fmla="*/ 43151 w 7467600"/>
              <a:gd name="connsiteY973" fmla="*/ 0 h 6858000"/>
              <a:gd name="connsiteX974" fmla="*/ 95283 w 7467600"/>
              <a:gd name="connsiteY974" fmla="*/ 0 h 6858000"/>
              <a:gd name="connsiteX975" fmla="*/ 300708 w 7467600"/>
              <a:gd name="connsiteY975" fmla="*/ 154571 h 6858000"/>
              <a:gd name="connsiteX976" fmla="*/ 530414 w 7467600"/>
              <a:gd name="connsiteY976" fmla="*/ 354673 h 6858000"/>
              <a:gd name="connsiteX977" fmla="*/ 333785 w 7467600"/>
              <a:gd name="connsiteY977" fmla="*/ 161564 h 6858000"/>
              <a:gd name="connsiteX978" fmla="*/ 147005 w 7467600"/>
              <a:gd name="connsiteY978" fmla="*/ 0 h 6858000"/>
              <a:gd name="connsiteX979" fmla="*/ 272509 w 7467600"/>
              <a:gd name="connsiteY979" fmla="*/ 0 h 6858000"/>
              <a:gd name="connsiteX980" fmla="*/ 326276 w 7467600"/>
              <a:gd name="connsiteY980" fmla="*/ 45847 h 6858000"/>
              <a:gd name="connsiteX981" fmla="*/ 823759 w 7467600"/>
              <a:gd name="connsiteY981" fmla="*/ 574145 h 6858000"/>
              <a:gd name="connsiteX982" fmla="*/ 811254 w 7467600"/>
              <a:gd name="connsiteY982" fmla="*/ 665546 h 6858000"/>
              <a:gd name="connsiteX983" fmla="*/ 154042 w 7467600"/>
              <a:gd name="connsiteY983" fmla="*/ 261522 h 6858000"/>
              <a:gd name="connsiteX984" fmla="*/ 13550 w 7467600"/>
              <a:gd name="connsiteY984" fmla="*/ 158423 h 6858000"/>
              <a:gd name="connsiteX985" fmla="*/ 0 w 7467600"/>
              <a:gd name="connsiteY985" fmla="*/ 146618 h 6858000"/>
              <a:gd name="connsiteX986" fmla="*/ 0 w 7467600"/>
              <a:gd name="connsiteY986" fmla="*/ 59161 h 6858000"/>
              <a:gd name="connsiteX987" fmla="*/ 45427 w 7467600"/>
              <a:gd name="connsiteY987" fmla="*/ 101078 h 6858000"/>
              <a:gd name="connsiteX988" fmla="*/ 630103 w 7467600"/>
              <a:gd name="connsiteY988" fmla="*/ 485885 h 6858000"/>
              <a:gd name="connsiteX989" fmla="*/ 532040 w 7467600"/>
              <a:gd name="connsiteY989" fmla="*/ 399359 h 6858000"/>
              <a:gd name="connsiteX990" fmla="*/ 517618 w 7467600"/>
              <a:gd name="connsiteY990" fmla="*/ 385726 h 6858000"/>
              <a:gd name="connsiteX991" fmla="*/ 285074 w 7467600"/>
              <a:gd name="connsiteY991" fmla="*/ 182755 h 6858000"/>
              <a:gd name="connsiteX992" fmla="*/ 43151 w 7467600"/>
              <a:gd name="connsiteY99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1903353 w 7467600"/>
              <a:gd name="connsiteY136" fmla="*/ 5044827 h 6858000"/>
              <a:gd name="connsiteX137" fmla="*/ 1936931 w 7467600"/>
              <a:gd name="connsiteY137" fmla="*/ 5093954 h 6858000"/>
              <a:gd name="connsiteX138" fmla="*/ 2195868 w 7467600"/>
              <a:gd name="connsiteY138" fmla="*/ 5396574 h 6858000"/>
              <a:gd name="connsiteX139" fmla="*/ 2088852 w 7467600"/>
              <a:gd name="connsiteY139" fmla="*/ 5166123 h 6858000"/>
              <a:gd name="connsiteX140" fmla="*/ 1958241 w 7467600"/>
              <a:gd name="connsiteY140" fmla="*/ 5067955 h 6858000"/>
              <a:gd name="connsiteX141" fmla="*/ 1903353 w 7467600"/>
              <a:gd name="connsiteY141" fmla="*/ 5044827 h 6858000"/>
              <a:gd name="connsiteX142" fmla="*/ 1979378 w 7467600"/>
              <a:gd name="connsiteY142" fmla="*/ 4769504 h 6858000"/>
              <a:gd name="connsiteX143" fmla="*/ 2882120 w 7467600"/>
              <a:gd name="connsiteY143" fmla="*/ 5064547 h 6858000"/>
              <a:gd name="connsiteX144" fmla="*/ 2793103 w 7467600"/>
              <a:gd name="connsiteY144" fmla="*/ 5039699 h 6858000"/>
              <a:gd name="connsiteX145" fmla="*/ 2770041 w 7467600"/>
              <a:gd name="connsiteY145" fmla="*/ 5033634 h 6858000"/>
              <a:gd name="connsiteX146" fmla="*/ 1979378 w 7467600"/>
              <a:gd name="connsiteY146" fmla="*/ 4769504 h 6858000"/>
              <a:gd name="connsiteX147" fmla="*/ 1927410 w 7467600"/>
              <a:gd name="connsiteY147" fmla="*/ 4716164 h 6858000"/>
              <a:gd name="connsiteX148" fmla="*/ 1959587 w 7467600"/>
              <a:gd name="connsiteY148" fmla="*/ 4728849 h 6858000"/>
              <a:gd name="connsiteX149" fmla="*/ 2777707 w 7467600"/>
              <a:gd name="connsiteY149" fmla="*/ 5003991 h 6858000"/>
              <a:gd name="connsiteX150" fmla="*/ 2800768 w 7467600"/>
              <a:gd name="connsiteY150" fmla="*/ 5010056 h 6858000"/>
              <a:gd name="connsiteX151" fmla="*/ 2879408 w 7467600"/>
              <a:gd name="connsiteY151" fmla="*/ 5031590 h 6858000"/>
              <a:gd name="connsiteX152" fmla="*/ 2862295 w 7467600"/>
              <a:gd name="connsiteY152" fmla="*/ 5022958 h 6858000"/>
              <a:gd name="connsiteX153" fmla="*/ 2813343 w 7467600"/>
              <a:gd name="connsiteY153" fmla="*/ 4998369 h 6858000"/>
              <a:gd name="connsiteX154" fmla="*/ 2646245 w 7467600"/>
              <a:gd name="connsiteY154" fmla="*/ 4930999 h 6858000"/>
              <a:gd name="connsiteX155" fmla="*/ 1999243 w 7467600"/>
              <a:gd name="connsiteY155" fmla="*/ 4730524 h 6858000"/>
              <a:gd name="connsiteX156" fmla="*/ 1979527 w 7467600"/>
              <a:gd name="connsiteY156" fmla="*/ 4726651 h 6858000"/>
              <a:gd name="connsiteX157" fmla="*/ 1927410 w 7467600"/>
              <a:gd name="connsiteY157" fmla="*/ 4716164 h 6858000"/>
              <a:gd name="connsiteX158" fmla="*/ 1997014 w 7467600"/>
              <a:gd name="connsiteY158" fmla="*/ 4698007 h 6858000"/>
              <a:gd name="connsiteX159" fmla="*/ 2005458 w 7467600"/>
              <a:gd name="connsiteY159" fmla="*/ 4699540 h 6858000"/>
              <a:gd name="connsiteX160" fmla="*/ 2657186 w 7467600"/>
              <a:gd name="connsiteY160" fmla="*/ 4901687 h 6858000"/>
              <a:gd name="connsiteX161" fmla="*/ 2826662 w 7467600"/>
              <a:gd name="connsiteY161" fmla="*/ 4970362 h 6858000"/>
              <a:gd name="connsiteX162" fmla="*/ 2876100 w 7467600"/>
              <a:gd name="connsiteY162" fmla="*/ 4995397 h 6858000"/>
              <a:gd name="connsiteX163" fmla="*/ 3042600 w 7467600"/>
              <a:gd name="connsiteY163" fmla="*/ 5059532 h 6858000"/>
              <a:gd name="connsiteX164" fmla="*/ 1997014 w 7467600"/>
              <a:gd name="connsiteY164" fmla="*/ 4698007 h 6858000"/>
              <a:gd name="connsiteX165" fmla="*/ 2305292 w 7467600"/>
              <a:gd name="connsiteY165" fmla="*/ 4219492 h 6858000"/>
              <a:gd name="connsiteX166" fmla="*/ 3360922 w 7467600"/>
              <a:gd name="connsiteY166" fmla="*/ 4529373 h 6858000"/>
              <a:gd name="connsiteX167" fmla="*/ 3492420 w 7467600"/>
              <a:gd name="connsiteY167" fmla="*/ 4510145 h 6858000"/>
              <a:gd name="connsiteX168" fmla="*/ 3364086 w 7467600"/>
              <a:gd name="connsiteY168" fmla="*/ 4480340 h 6858000"/>
              <a:gd name="connsiteX169" fmla="*/ 3225818 w 7467600"/>
              <a:gd name="connsiteY169" fmla="*/ 4411822 h 6858000"/>
              <a:gd name="connsiteX170" fmla="*/ 3129696 w 7467600"/>
              <a:gd name="connsiteY170" fmla="*/ 4360704 h 6858000"/>
              <a:gd name="connsiteX171" fmla="*/ 2814545 w 7467600"/>
              <a:gd name="connsiteY171" fmla="*/ 4282955 h 6858000"/>
              <a:gd name="connsiteX172" fmla="*/ 2305292 w 7467600"/>
              <a:gd name="connsiteY172" fmla="*/ 4219492 h 6858000"/>
              <a:gd name="connsiteX173" fmla="*/ 2626982 w 7467600"/>
              <a:gd name="connsiteY173" fmla="*/ 4206450 h 6858000"/>
              <a:gd name="connsiteX174" fmla="*/ 2490617 w 7467600"/>
              <a:gd name="connsiteY174" fmla="*/ 4206951 h 6858000"/>
              <a:gd name="connsiteX175" fmla="*/ 2819869 w 7467600"/>
              <a:gd name="connsiteY175" fmla="*/ 4252936 h 6858000"/>
              <a:gd name="connsiteX176" fmla="*/ 3143018 w 7467600"/>
              <a:gd name="connsiteY176" fmla="*/ 4332698 h 6858000"/>
              <a:gd name="connsiteX177" fmla="*/ 3241520 w 7467600"/>
              <a:gd name="connsiteY177" fmla="*/ 4385112 h 6858000"/>
              <a:gd name="connsiteX178" fmla="*/ 3374575 w 7467600"/>
              <a:gd name="connsiteY178" fmla="*/ 4451517 h 6858000"/>
              <a:gd name="connsiteX179" fmla="*/ 3505221 w 7467600"/>
              <a:gd name="connsiteY179" fmla="*/ 4480757 h 6858000"/>
              <a:gd name="connsiteX180" fmla="*/ 2626982 w 7467600"/>
              <a:gd name="connsiteY180" fmla="*/ 4206450 h 6858000"/>
              <a:gd name="connsiteX181" fmla="*/ 1310106 w 7467600"/>
              <a:gd name="connsiteY181" fmla="*/ 3943217 h 6858000"/>
              <a:gd name="connsiteX182" fmla="*/ 854994 w 7467600"/>
              <a:gd name="connsiteY182" fmla="*/ 4399136 h 6858000"/>
              <a:gd name="connsiteX183" fmla="*/ 742462 w 7467600"/>
              <a:gd name="connsiteY183" fmla="*/ 4594648 h 6858000"/>
              <a:gd name="connsiteX184" fmla="*/ 820602 w 7467600"/>
              <a:gd name="connsiteY184" fmla="*/ 4485915 h 6858000"/>
              <a:gd name="connsiteX185" fmla="*/ 878295 w 7467600"/>
              <a:gd name="connsiteY185" fmla="*/ 4403594 h 6858000"/>
              <a:gd name="connsiteX186" fmla="*/ 1240607 w 7467600"/>
              <a:gd name="connsiteY186" fmla="*/ 4010401 h 6858000"/>
              <a:gd name="connsiteX187" fmla="*/ 1310106 w 7467600"/>
              <a:gd name="connsiteY187" fmla="*/ 3943217 h 6858000"/>
              <a:gd name="connsiteX188" fmla="*/ 1423113 w 7467600"/>
              <a:gd name="connsiteY188" fmla="*/ 3874565 h 6858000"/>
              <a:gd name="connsiteX189" fmla="*/ 1260565 w 7467600"/>
              <a:gd name="connsiteY189" fmla="*/ 4031982 h 6858000"/>
              <a:gd name="connsiteX190" fmla="*/ 901900 w 7467600"/>
              <a:gd name="connsiteY190" fmla="*/ 4421236 h 6858000"/>
              <a:gd name="connsiteX191" fmla="*/ 845044 w 7467600"/>
              <a:gd name="connsiteY191" fmla="*/ 4502436 h 6858000"/>
              <a:gd name="connsiteX192" fmla="*/ 685926 w 7467600"/>
              <a:gd name="connsiteY192" fmla="*/ 4703069 h 6858000"/>
              <a:gd name="connsiteX193" fmla="*/ 684248 w 7467600"/>
              <a:gd name="connsiteY193" fmla="*/ 4706721 h 6858000"/>
              <a:gd name="connsiteX194" fmla="*/ 1423113 w 7467600"/>
              <a:gd name="connsiteY194" fmla="*/ 3874565 h 6858000"/>
              <a:gd name="connsiteX195" fmla="*/ 3316479 w 7467600"/>
              <a:gd name="connsiteY195" fmla="*/ 3872136 h 6858000"/>
              <a:gd name="connsiteX196" fmla="*/ 3546806 w 7467600"/>
              <a:gd name="connsiteY196" fmla="*/ 4356139 h 6858000"/>
              <a:gd name="connsiteX197" fmla="*/ 3364433 w 7467600"/>
              <a:gd name="connsiteY197" fmla="*/ 3953121 h 6858000"/>
              <a:gd name="connsiteX198" fmla="*/ 3316479 w 7467600"/>
              <a:gd name="connsiteY198" fmla="*/ 3872136 h 6858000"/>
              <a:gd name="connsiteX199" fmla="*/ 3291335 w 7467600"/>
              <a:gd name="connsiteY199" fmla="*/ 3767420 h 6858000"/>
              <a:gd name="connsiteX200" fmla="*/ 3390805 w 7467600"/>
              <a:gd name="connsiteY200" fmla="*/ 3937163 h 6858000"/>
              <a:gd name="connsiteX201" fmla="*/ 3579062 w 7467600"/>
              <a:gd name="connsiteY201" fmla="*/ 4359040 h 6858000"/>
              <a:gd name="connsiteX202" fmla="*/ 3467355 w 7467600"/>
              <a:gd name="connsiteY202" fmla="*/ 3988130 h 6858000"/>
              <a:gd name="connsiteX203" fmla="*/ 3310753 w 7467600"/>
              <a:gd name="connsiteY203" fmla="*/ 3787140 h 6858000"/>
              <a:gd name="connsiteX204" fmla="*/ 3291335 w 7467600"/>
              <a:gd name="connsiteY204" fmla="*/ 3767420 h 6858000"/>
              <a:gd name="connsiteX205" fmla="*/ 1635889 w 7467600"/>
              <a:gd name="connsiteY205" fmla="*/ 3709494 h 6858000"/>
              <a:gd name="connsiteX206" fmla="*/ 1634800 w 7467600"/>
              <a:gd name="connsiteY206" fmla="*/ 3731111 h 6858000"/>
              <a:gd name="connsiteX207" fmla="*/ 1635889 w 7467600"/>
              <a:gd name="connsiteY207" fmla="*/ 3709494 h 6858000"/>
              <a:gd name="connsiteX208" fmla="*/ 1510397 w 7467600"/>
              <a:gd name="connsiteY208" fmla="*/ 3684705 h 6858000"/>
              <a:gd name="connsiteX209" fmla="*/ 1146550 w 7467600"/>
              <a:gd name="connsiteY209" fmla="*/ 3802012 h 6858000"/>
              <a:gd name="connsiteX210" fmla="*/ 698834 w 7467600"/>
              <a:gd name="connsiteY210" fmla="*/ 3952272 h 6858000"/>
              <a:gd name="connsiteX211" fmla="*/ 34256 w 7467600"/>
              <a:gd name="connsiteY211" fmla="*/ 4347603 h 6858000"/>
              <a:gd name="connsiteX212" fmla="*/ 527241 w 7467600"/>
              <a:gd name="connsiteY212" fmla="*/ 4065078 h 6858000"/>
              <a:gd name="connsiteX213" fmla="*/ 1510397 w 7467600"/>
              <a:gd name="connsiteY213" fmla="*/ 3684705 h 6858000"/>
              <a:gd name="connsiteX214" fmla="*/ 1313114 w 7467600"/>
              <a:gd name="connsiteY214" fmla="*/ 3655216 h 6858000"/>
              <a:gd name="connsiteX215" fmla="*/ 1109304 w 7467600"/>
              <a:gd name="connsiteY215" fmla="*/ 3669030 h 6858000"/>
              <a:gd name="connsiteX216" fmla="*/ 8129 w 7467600"/>
              <a:gd name="connsiteY216" fmla="*/ 4330519 h 6858000"/>
              <a:gd name="connsiteX217" fmla="*/ 687572 w 7467600"/>
              <a:gd name="connsiteY217" fmla="*/ 3925629 h 6858000"/>
              <a:gd name="connsiteX218" fmla="*/ 1138365 w 7467600"/>
              <a:gd name="connsiteY218" fmla="*/ 3774515 h 6858000"/>
              <a:gd name="connsiteX219" fmla="*/ 1505579 w 7467600"/>
              <a:gd name="connsiteY219" fmla="*/ 3655526 h 6858000"/>
              <a:gd name="connsiteX220" fmla="*/ 1313114 w 7467600"/>
              <a:gd name="connsiteY220" fmla="*/ 3655216 h 6858000"/>
              <a:gd name="connsiteX221" fmla="*/ 3655073 w 7467600"/>
              <a:gd name="connsiteY221" fmla="*/ 3650884 h 6858000"/>
              <a:gd name="connsiteX222" fmla="*/ 3989938 w 7467600"/>
              <a:gd name="connsiteY222" fmla="*/ 3991685 h 6858000"/>
              <a:gd name="connsiteX223" fmla="*/ 4393907 w 7467600"/>
              <a:gd name="connsiteY223" fmla="*/ 4261258 h 6858000"/>
              <a:gd name="connsiteX224" fmla="*/ 4648051 w 7467600"/>
              <a:gd name="connsiteY224" fmla="*/ 4374051 h 6858000"/>
              <a:gd name="connsiteX225" fmla="*/ 4383389 w 7467600"/>
              <a:gd name="connsiteY225" fmla="*/ 4184369 h 6858000"/>
              <a:gd name="connsiteX226" fmla="*/ 4165508 w 7467600"/>
              <a:gd name="connsiteY226" fmla="*/ 4035196 h 6858000"/>
              <a:gd name="connsiteX227" fmla="*/ 4068162 w 7467600"/>
              <a:gd name="connsiteY227" fmla="*/ 3953394 h 6858000"/>
              <a:gd name="connsiteX228" fmla="*/ 3981416 w 7467600"/>
              <a:gd name="connsiteY228" fmla="*/ 3880482 h 6858000"/>
              <a:gd name="connsiteX229" fmla="*/ 3800147 w 7467600"/>
              <a:gd name="connsiteY229" fmla="*/ 3749872 h 6858000"/>
              <a:gd name="connsiteX230" fmla="*/ 3655073 w 7467600"/>
              <a:gd name="connsiteY230" fmla="*/ 3650884 h 6858000"/>
              <a:gd name="connsiteX231" fmla="*/ 3670252 w 7467600"/>
              <a:gd name="connsiteY231" fmla="*/ 3622798 h 6858000"/>
              <a:gd name="connsiteX232" fmla="*/ 3817258 w 7467600"/>
              <a:gd name="connsiteY232" fmla="*/ 3723577 h 6858000"/>
              <a:gd name="connsiteX233" fmla="*/ 4000461 w 7467600"/>
              <a:gd name="connsiteY233" fmla="*/ 3855966 h 6858000"/>
              <a:gd name="connsiteX234" fmla="*/ 4088180 w 7467600"/>
              <a:gd name="connsiteY234" fmla="*/ 3929774 h 6858000"/>
              <a:gd name="connsiteX235" fmla="*/ 4184555 w 7467600"/>
              <a:gd name="connsiteY235" fmla="*/ 4010683 h 6858000"/>
              <a:gd name="connsiteX236" fmla="*/ 4399563 w 7467600"/>
              <a:gd name="connsiteY236" fmla="*/ 4158106 h 6858000"/>
              <a:gd name="connsiteX237" fmla="*/ 4684469 w 7467600"/>
              <a:gd name="connsiteY237" fmla="*/ 4364680 h 6858000"/>
              <a:gd name="connsiteX238" fmla="*/ 4690271 w 7467600"/>
              <a:gd name="connsiteY238" fmla="*/ 4370034 h 6858000"/>
              <a:gd name="connsiteX239" fmla="*/ 4136093 w 7467600"/>
              <a:gd name="connsiteY239" fmla="*/ 3858466 h 6858000"/>
              <a:gd name="connsiteX240" fmla="*/ 3670252 w 7467600"/>
              <a:gd name="connsiteY240" fmla="*/ 3622798 h 6858000"/>
              <a:gd name="connsiteX241" fmla="*/ 4440129 w 7467600"/>
              <a:gd name="connsiteY241" fmla="*/ 3448571 h 6858000"/>
              <a:gd name="connsiteX242" fmla="*/ 4856525 w 7467600"/>
              <a:gd name="connsiteY242" fmla="*/ 3915351 h 6858000"/>
              <a:gd name="connsiteX243" fmla="*/ 5059055 w 7467600"/>
              <a:gd name="connsiteY243" fmla="*/ 4108918 h 6858000"/>
              <a:gd name="connsiteX244" fmla="*/ 5290070 w 7467600"/>
              <a:gd name="connsiteY244" fmla="*/ 4263619 h 6858000"/>
              <a:gd name="connsiteX245" fmla="*/ 4834991 w 7467600"/>
              <a:gd name="connsiteY245" fmla="*/ 3830985 h 6858000"/>
              <a:gd name="connsiteX246" fmla="*/ 4440129 w 7467600"/>
              <a:gd name="connsiteY246" fmla="*/ 3448571 h 6858000"/>
              <a:gd name="connsiteX247" fmla="*/ 4441737 w 7467600"/>
              <a:gd name="connsiteY247" fmla="*/ 3399734 h 6858000"/>
              <a:gd name="connsiteX248" fmla="*/ 4431236 w 7467600"/>
              <a:gd name="connsiteY248" fmla="*/ 3400954 h 6858000"/>
              <a:gd name="connsiteX249" fmla="*/ 4557150 w 7467600"/>
              <a:gd name="connsiteY249" fmla="*/ 3510023 h 6858000"/>
              <a:gd name="connsiteX250" fmla="*/ 4856936 w 7467600"/>
              <a:gd name="connsiteY250" fmla="*/ 3809146 h 6858000"/>
              <a:gd name="connsiteX251" fmla="*/ 5111996 w 7467600"/>
              <a:gd name="connsiteY251" fmla="*/ 4065759 h 6858000"/>
              <a:gd name="connsiteX252" fmla="*/ 5388878 w 7467600"/>
              <a:gd name="connsiteY252" fmla="*/ 4300185 h 6858000"/>
              <a:gd name="connsiteX253" fmla="*/ 5425556 w 7467600"/>
              <a:gd name="connsiteY253" fmla="*/ 4308967 h 6858000"/>
              <a:gd name="connsiteX254" fmla="*/ 4943646 w 7467600"/>
              <a:gd name="connsiteY254" fmla="*/ 3822916 h 6858000"/>
              <a:gd name="connsiteX255" fmla="*/ 4594837 w 7467600"/>
              <a:gd name="connsiteY255" fmla="*/ 3532274 h 6858000"/>
              <a:gd name="connsiteX256" fmla="*/ 4441737 w 7467600"/>
              <a:gd name="connsiteY256" fmla="*/ 3399734 h 6858000"/>
              <a:gd name="connsiteX257" fmla="*/ 5425834 w 7467600"/>
              <a:gd name="connsiteY257" fmla="*/ 3162785 h 6858000"/>
              <a:gd name="connsiteX258" fmla="*/ 5401644 w 7467600"/>
              <a:gd name="connsiteY258" fmla="*/ 3617847 h 6858000"/>
              <a:gd name="connsiteX259" fmla="*/ 5467256 w 7467600"/>
              <a:gd name="connsiteY259" fmla="*/ 4175494 h 6858000"/>
              <a:gd name="connsiteX260" fmla="*/ 5448069 w 7467600"/>
              <a:gd name="connsiteY260" fmla="*/ 3567554 h 6858000"/>
              <a:gd name="connsiteX261" fmla="*/ 5425834 w 7467600"/>
              <a:gd name="connsiteY261" fmla="*/ 3162785 h 6858000"/>
              <a:gd name="connsiteX262" fmla="*/ 1318687 w 7467600"/>
              <a:gd name="connsiteY262" fmla="*/ 3113840 h 6858000"/>
              <a:gd name="connsiteX263" fmla="*/ 1066793 w 7467600"/>
              <a:gd name="connsiteY263" fmla="*/ 3212171 h 6858000"/>
              <a:gd name="connsiteX264" fmla="*/ 993319 w 7467600"/>
              <a:gd name="connsiteY264" fmla="*/ 3247648 h 6858000"/>
              <a:gd name="connsiteX265" fmla="*/ 853081 w 7467600"/>
              <a:gd name="connsiteY265" fmla="*/ 3312410 h 6858000"/>
              <a:gd name="connsiteX266" fmla="*/ 805957 w 7467600"/>
              <a:gd name="connsiteY266" fmla="*/ 3330443 h 6858000"/>
              <a:gd name="connsiteX267" fmla="*/ 1318687 w 7467600"/>
              <a:gd name="connsiteY267" fmla="*/ 3113840 h 6858000"/>
              <a:gd name="connsiteX268" fmla="*/ 5453702 w 7467600"/>
              <a:gd name="connsiteY268" fmla="*/ 3090882 h 6858000"/>
              <a:gd name="connsiteX269" fmla="*/ 5480135 w 7467600"/>
              <a:gd name="connsiteY269" fmla="*/ 3565802 h 6858000"/>
              <a:gd name="connsiteX270" fmla="*/ 5499023 w 7467600"/>
              <a:gd name="connsiteY270" fmla="*/ 4166310 h 6858000"/>
              <a:gd name="connsiteX271" fmla="*/ 5547022 w 7467600"/>
              <a:gd name="connsiteY271" fmla="*/ 3607838 h 6858000"/>
              <a:gd name="connsiteX272" fmla="*/ 5515964 w 7467600"/>
              <a:gd name="connsiteY272" fmla="*/ 3378541 h 6858000"/>
              <a:gd name="connsiteX273" fmla="*/ 5453702 w 7467600"/>
              <a:gd name="connsiteY273" fmla="*/ 3090882 h 6858000"/>
              <a:gd name="connsiteX274" fmla="*/ 1238695 w 7467600"/>
              <a:gd name="connsiteY274" fmla="*/ 3076820 h 6858000"/>
              <a:gd name="connsiteX275" fmla="*/ 716371 w 7467600"/>
              <a:gd name="connsiteY275" fmla="*/ 3293249 h 6858000"/>
              <a:gd name="connsiteX276" fmla="*/ 579522 w 7467600"/>
              <a:gd name="connsiteY276" fmla="*/ 3371759 h 6858000"/>
              <a:gd name="connsiteX277" fmla="*/ 600288 w 7467600"/>
              <a:gd name="connsiteY277" fmla="*/ 3365555 h 6858000"/>
              <a:gd name="connsiteX278" fmla="*/ 840692 w 7467600"/>
              <a:gd name="connsiteY278" fmla="*/ 3284921 h 6858000"/>
              <a:gd name="connsiteX279" fmla="*/ 979248 w 7467600"/>
              <a:gd name="connsiteY279" fmla="*/ 3221003 h 6858000"/>
              <a:gd name="connsiteX280" fmla="*/ 1053282 w 7467600"/>
              <a:gd name="connsiteY280" fmla="*/ 3185247 h 6858000"/>
              <a:gd name="connsiteX281" fmla="*/ 1320603 w 7467600"/>
              <a:gd name="connsiteY281" fmla="*/ 3081281 h 6858000"/>
              <a:gd name="connsiteX282" fmla="*/ 1238695 w 7467600"/>
              <a:gd name="connsiteY282" fmla="*/ 3076820 h 6858000"/>
              <a:gd name="connsiteX283" fmla="*/ 5425627 w 7467600"/>
              <a:gd name="connsiteY283" fmla="*/ 2954192 h 6858000"/>
              <a:gd name="connsiteX284" fmla="*/ 5470770 w 7467600"/>
              <a:gd name="connsiteY284" fmla="*/ 3005435 h 6858000"/>
              <a:gd name="connsiteX285" fmla="*/ 5519779 w 7467600"/>
              <a:gd name="connsiteY285" fmla="*/ 4359223 h 6858000"/>
              <a:gd name="connsiteX286" fmla="*/ 5520293 w 7467600"/>
              <a:gd name="connsiteY286" fmla="*/ 4360602 h 6858000"/>
              <a:gd name="connsiteX287" fmla="*/ 5767221 w 7467600"/>
              <a:gd name="connsiteY287" fmla="*/ 4665564 h 6858000"/>
              <a:gd name="connsiteX288" fmla="*/ 6937169 w 7467600"/>
              <a:gd name="connsiteY288" fmla="*/ 4815941 h 6858000"/>
              <a:gd name="connsiteX289" fmla="*/ 6953922 w 7467600"/>
              <a:gd name="connsiteY289" fmla="*/ 4890068 h 6858000"/>
              <a:gd name="connsiteX290" fmla="*/ 6071359 w 7467600"/>
              <a:gd name="connsiteY290" fmla="*/ 4770770 h 6858000"/>
              <a:gd name="connsiteX291" fmla="*/ 6038839 w 7467600"/>
              <a:gd name="connsiteY291" fmla="*/ 4764474 h 6858000"/>
              <a:gd name="connsiteX292" fmla="*/ 6038706 w 7467600"/>
              <a:gd name="connsiteY292" fmla="*/ 4763847 h 6858000"/>
              <a:gd name="connsiteX293" fmla="*/ 6037784 w 7467600"/>
              <a:gd name="connsiteY293" fmla="*/ 4764270 h 6858000"/>
              <a:gd name="connsiteX294" fmla="*/ 6038839 w 7467600"/>
              <a:gd name="connsiteY294" fmla="*/ 4764474 h 6858000"/>
              <a:gd name="connsiteX295" fmla="*/ 6040338 w 7467600"/>
              <a:gd name="connsiteY295" fmla="*/ 4771418 h 6858000"/>
              <a:gd name="connsiteX296" fmla="*/ 6024488 w 7467600"/>
              <a:gd name="connsiteY296" fmla="*/ 4809903 h 6858000"/>
              <a:gd name="connsiteX297" fmla="*/ 5599771 w 7467600"/>
              <a:gd name="connsiteY297" fmla="*/ 5509652 h 6858000"/>
              <a:gd name="connsiteX298" fmla="*/ 5548843 w 7467600"/>
              <a:gd name="connsiteY298" fmla="*/ 5563845 h 6858000"/>
              <a:gd name="connsiteX299" fmla="*/ 5940952 w 7467600"/>
              <a:gd name="connsiteY299" fmla="*/ 6250028 h 6858000"/>
              <a:gd name="connsiteX300" fmla="*/ 6043441 w 7467600"/>
              <a:gd name="connsiteY300" fmla="*/ 6665847 h 6858000"/>
              <a:gd name="connsiteX301" fmla="*/ 6093432 w 7467600"/>
              <a:gd name="connsiteY301" fmla="*/ 6858000 h 6858000"/>
              <a:gd name="connsiteX302" fmla="*/ 6034344 w 7467600"/>
              <a:gd name="connsiteY302" fmla="*/ 6858000 h 6858000"/>
              <a:gd name="connsiteX303" fmla="*/ 6026679 w 7467600"/>
              <a:gd name="connsiteY303" fmla="*/ 6836959 h 6858000"/>
              <a:gd name="connsiteX304" fmla="*/ 5800441 w 7467600"/>
              <a:gd name="connsiteY304" fmla="*/ 6335286 h 6858000"/>
              <a:gd name="connsiteX305" fmla="*/ 5526562 w 7467600"/>
              <a:gd name="connsiteY305" fmla="*/ 5705388 h 6858000"/>
              <a:gd name="connsiteX306" fmla="*/ 5519640 w 7467600"/>
              <a:gd name="connsiteY306" fmla="*/ 5683774 h 6858000"/>
              <a:gd name="connsiteX307" fmla="*/ 5844559 w 7467600"/>
              <a:gd name="connsiteY307" fmla="*/ 6553349 h 6858000"/>
              <a:gd name="connsiteX308" fmla="*/ 5975994 w 7467600"/>
              <a:gd name="connsiteY308" fmla="*/ 6858000 h 6858000"/>
              <a:gd name="connsiteX309" fmla="*/ 5898547 w 7467600"/>
              <a:gd name="connsiteY309" fmla="*/ 6858000 h 6858000"/>
              <a:gd name="connsiteX310" fmla="*/ 5682041 w 7467600"/>
              <a:gd name="connsiteY310" fmla="*/ 6355860 h 6858000"/>
              <a:gd name="connsiteX311" fmla="*/ 5461758 w 7467600"/>
              <a:gd name="connsiteY311" fmla="*/ 5820220 h 6858000"/>
              <a:gd name="connsiteX312" fmla="*/ 5237282 w 7467600"/>
              <a:gd name="connsiteY312" fmla="*/ 6579086 h 6858000"/>
              <a:gd name="connsiteX313" fmla="*/ 5115009 w 7467600"/>
              <a:gd name="connsiteY313" fmla="*/ 6858000 h 6858000"/>
              <a:gd name="connsiteX314" fmla="*/ 5028074 w 7467600"/>
              <a:gd name="connsiteY314" fmla="*/ 6858000 h 6858000"/>
              <a:gd name="connsiteX315" fmla="*/ 5079508 w 7467600"/>
              <a:gd name="connsiteY315" fmla="*/ 6749074 h 6858000"/>
              <a:gd name="connsiteX316" fmla="*/ 5371846 w 7467600"/>
              <a:gd name="connsiteY316" fmla="*/ 5924413 h 6858000"/>
              <a:gd name="connsiteX317" fmla="*/ 5270512 w 7467600"/>
              <a:gd name="connsiteY317" fmla="*/ 6138975 h 6858000"/>
              <a:gd name="connsiteX318" fmla="*/ 5062409 w 7467600"/>
              <a:gd name="connsiteY318" fmla="*/ 6653544 h 6858000"/>
              <a:gd name="connsiteX319" fmla="*/ 5036628 w 7467600"/>
              <a:gd name="connsiteY319" fmla="*/ 6754247 h 6858000"/>
              <a:gd name="connsiteX320" fmla="*/ 5009112 w 7467600"/>
              <a:gd name="connsiteY320" fmla="*/ 6858000 h 6858000"/>
              <a:gd name="connsiteX321" fmla="*/ 4976679 w 7467600"/>
              <a:gd name="connsiteY321" fmla="*/ 6858000 h 6858000"/>
              <a:gd name="connsiteX322" fmla="*/ 5006537 w 7467600"/>
              <a:gd name="connsiteY322" fmla="*/ 6747068 h 6858000"/>
              <a:gd name="connsiteX323" fmla="*/ 5032723 w 7467600"/>
              <a:gd name="connsiteY323" fmla="*/ 6644957 h 6858000"/>
              <a:gd name="connsiteX324" fmla="*/ 5242949 w 7467600"/>
              <a:gd name="connsiteY324" fmla="*/ 6125175 h 6858000"/>
              <a:gd name="connsiteX325" fmla="*/ 5286321 w 7467600"/>
              <a:gd name="connsiteY325" fmla="*/ 6033555 h 6858000"/>
              <a:gd name="connsiteX326" fmla="*/ 5008210 w 7467600"/>
              <a:gd name="connsiteY326" fmla="*/ 6649194 h 6858000"/>
              <a:gd name="connsiteX327" fmla="*/ 4986321 w 7467600"/>
              <a:gd name="connsiteY327" fmla="*/ 6765687 h 6858000"/>
              <a:gd name="connsiteX328" fmla="*/ 4973474 w 7467600"/>
              <a:gd name="connsiteY328" fmla="*/ 6858000 h 6858000"/>
              <a:gd name="connsiteX329" fmla="*/ 4907178 w 7467600"/>
              <a:gd name="connsiteY329" fmla="*/ 6858000 h 6858000"/>
              <a:gd name="connsiteX330" fmla="*/ 4910810 w 7467600"/>
              <a:gd name="connsiteY330" fmla="*/ 6829660 h 6858000"/>
              <a:gd name="connsiteX331" fmla="*/ 4987461 w 7467600"/>
              <a:gd name="connsiteY331" fmla="*/ 6432994 h 6858000"/>
              <a:gd name="connsiteX332" fmla="*/ 5179262 w 7467600"/>
              <a:gd name="connsiteY332" fmla="*/ 6035044 h 6858000"/>
              <a:gd name="connsiteX333" fmla="*/ 4689678 w 7467600"/>
              <a:gd name="connsiteY333" fmla="*/ 6440241 h 6858000"/>
              <a:gd name="connsiteX334" fmla="*/ 4477543 w 7467600"/>
              <a:gd name="connsiteY334" fmla="*/ 6674836 h 6858000"/>
              <a:gd name="connsiteX335" fmla="*/ 4329957 w 7467600"/>
              <a:gd name="connsiteY335" fmla="*/ 6858000 h 6858000"/>
              <a:gd name="connsiteX336" fmla="*/ 4218595 w 7467600"/>
              <a:gd name="connsiteY336" fmla="*/ 6858000 h 6858000"/>
              <a:gd name="connsiteX337" fmla="*/ 4368888 w 7467600"/>
              <a:gd name="connsiteY337" fmla="*/ 6668412 h 6858000"/>
              <a:gd name="connsiteX338" fmla="*/ 4563091 w 7467600"/>
              <a:gd name="connsiteY338" fmla="*/ 6442508 h 6858000"/>
              <a:gd name="connsiteX339" fmla="*/ 5387324 w 7467600"/>
              <a:gd name="connsiteY339" fmla="*/ 5705830 h 6858000"/>
              <a:gd name="connsiteX340" fmla="*/ 5073620 w 7467600"/>
              <a:gd name="connsiteY340" fmla="*/ 5955437 h 6858000"/>
              <a:gd name="connsiteX341" fmla="*/ 4689789 w 7467600"/>
              <a:gd name="connsiteY341" fmla="*/ 6268382 h 6858000"/>
              <a:gd name="connsiteX342" fmla="*/ 4418722 w 7467600"/>
              <a:gd name="connsiteY342" fmla="*/ 6570886 h 6858000"/>
              <a:gd name="connsiteX343" fmla="*/ 4214944 w 7467600"/>
              <a:gd name="connsiteY343" fmla="*/ 6858000 h 6858000"/>
              <a:gd name="connsiteX344" fmla="*/ 4177898 w 7467600"/>
              <a:gd name="connsiteY344" fmla="*/ 6858000 h 6858000"/>
              <a:gd name="connsiteX345" fmla="*/ 4391597 w 7467600"/>
              <a:gd name="connsiteY345" fmla="*/ 6556370 h 6858000"/>
              <a:gd name="connsiteX346" fmla="*/ 4668889 w 7467600"/>
              <a:gd name="connsiteY346" fmla="*/ 6246399 h 6858000"/>
              <a:gd name="connsiteX347" fmla="*/ 5055427 w 7467600"/>
              <a:gd name="connsiteY347" fmla="*/ 5931476 h 6858000"/>
              <a:gd name="connsiteX348" fmla="*/ 5371814 w 7467600"/>
              <a:gd name="connsiteY348" fmla="*/ 5678975 h 6858000"/>
              <a:gd name="connsiteX349" fmla="*/ 4987918 w 7467600"/>
              <a:gd name="connsiteY349" fmla="*/ 5838701 h 6858000"/>
              <a:gd name="connsiteX350" fmla="*/ 4317146 w 7467600"/>
              <a:gd name="connsiteY350" fmla="*/ 6587716 h 6858000"/>
              <a:gd name="connsiteX351" fmla="*/ 4171627 w 7467600"/>
              <a:gd name="connsiteY351" fmla="*/ 6858000 h 6858000"/>
              <a:gd name="connsiteX352" fmla="*/ 4081585 w 7467600"/>
              <a:gd name="connsiteY352" fmla="*/ 6858000 h 6858000"/>
              <a:gd name="connsiteX353" fmla="*/ 4238603 w 7467600"/>
              <a:gd name="connsiteY353" fmla="*/ 6559341 h 6858000"/>
              <a:gd name="connsiteX354" fmla="*/ 4778333 w 7467600"/>
              <a:gd name="connsiteY354" fmla="*/ 5873626 h 6858000"/>
              <a:gd name="connsiteX355" fmla="*/ 5414185 w 7467600"/>
              <a:gd name="connsiteY355" fmla="*/ 5573882 h 6858000"/>
              <a:gd name="connsiteX356" fmla="*/ 5959648 w 7467600"/>
              <a:gd name="connsiteY356" fmla="*/ 4760797 h 6858000"/>
              <a:gd name="connsiteX357" fmla="*/ 5355019 w 7467600"/>
              <a:gd name="connsiteY357" fmla="*/ 4734672 h 6858000"/>
              <a:gd name="connsiteX358" fmla="*/ 5083565 w 7467600"/>
              <a:gd name="connsiteY358" fmla="*/ 5179121 h 6858000"/>
              <a:gd name="connsiteX359" fmla="*/ 4713577 w 7467600"/>
              <a:gd name="connsiteY359" fmla="*/ 5616803 h 6858000"/>
              <a:gd name="connsiteX360" fmla="*/ 3989559 w 7467600"/>
              <a:gd name="connsiteY360" fmla="*/ 6145945 h 6858000"/>
              <a:gd name="connsiteX361" fmla="*/ 3939824 w 7467600"/>
              <a:gd name="connsiteY361" fmla="*/ 6066900 h 6858000"/>
              <a:gd name="connsiteX362" fmla="*/ 4584537 w 7467600"/>
              <a:gd name="connsiteY362" fmla="*/ 5324826 h 6858000"/>
              <a:gd name="connsiteX363" fmla="*/ 5037105 w 7467600"/>
              <a:gd name="connsiteY363" fmla="*/ 5088765 h 6858000"/>
              <a:gd name="connsiteX364" fmla="*/ 5039930 w 7467600"/>
              <a:gd name="connsiteY364" fmla="*/ 5089585 h 6858000"/>
              <a:gd name="connsiteX365" fmla="*/ 5263764 w 7467600"/>
              <a:gd name="connsiteY365" fmla="*/ 4735525 h 6858000"/>
              <a:gd name="connsiteX366" fmla="*/ 4086300 w 7467600"/>
              <a:gd name="connsiteY366" fmla="*/ 4884599 h 6858000"/>
              <a:gd name="connsiteX367" fmla="*/ 4085485 w 7467600"/>
              <a:gd name="connsiteY367" fmla="*/ 4899070 h 6858000"/>
              <a:gd name="connsiteX368" fmla="*/ 3871915 w 7467600"/>
              <a:gd name="connsiteY368" fmla="*/ 5253645 h 6858000"/>
              <a:gd name="connsiteX369" fmla="*/ 3799374 w 7467600"/>
              <a:gd name="connsiteY369" fmla="*/ 5466127 h 6858000"/>
              <a:gd name="connsiteX370" fmla="*/ 3498850 w 7467600"/>
              <a:gd name="connsiteY370" fmla="*/ 6661888 h 6858000"/>
              <a:gd name="connsiteX371" fmla="*/ 3399216 w 7467600"/>
              <a:gd name="connsiteY371" fmla="*/ 6858000 h 6858000"/>
              <a:gd name="connsiteX372" fmla="*/ 3303688 w 7467600"/>
              <a:gd name="connsiteY372" fmla="*/ 6858000 h 6858000"/>
              <a:gd name="connsiteX373" fmla="*/ 3391774 w 7467600"/>
              <a:gd name="connsiteY373" fmla="*/ 6697181 h 6858000"/>
              <a:gd name="connsiteX374" fmla="*/ 3735540 w 7467600"/>
              <a:gd name="connsiteY374" fmla="*/ 5546923 h 6858000"/>
              <a:gd name="connsiteX375" fmla="*/ 3729438 w 7467600"/>
              <a:gd name="connsiteY375" fmla="*/ 5569058 h 6858000"/>
              <a:gd name="connsiteX376" fmla="*/ 3707782 w 7467600"/>
              <a:gd name="connsiteY376" fmla="*/ 5644908 h 6858000"/>
              <a:gd name="connsiteX377" fmla="*/ 3583827 w 7467600"/>
              <a:gd name="connsiteY377" fmla="*/ 6039215 h 6858000"/>
              <a:gd name="connsiteX378" fmla="*/ 3547861 w 7467600"/>
              <a:gd name="connsiteY378" fmla="*/ 6129609 h 6858000"/>
              <a:gd name="connsiteX379" fmla="*/ 3490905 w 7467600"/>
              <a:gd name="connsiteY379" fmla="*/ 6277660 h 6858000"/>
              <a:gd name="connsiteX380" fmla="*/ 3455859 w 7467600"/>
              <a:gd name="connsiteY380" fmla="*/ 6391301 h 6858000"/>
              <a:gd name="connsiteX381" fmla="*/ 3429112 w 7467600"/>
              <a:gd name="connsiteY381" fmla="*/ 6479469 h 6858000"/>
              <a:gd name="connsiteX382" fmla="*/ 3304862 w 7467600"/>
              <a:gd name="connsiteY382" fmla="*/ 6796476 h 6858000"/>
              <a:gd name="connsiteX383" fmla="*/ 3276071 w 7467600"/>
              <a:gd name="connsiteY383" fmla="*/ 6858000 h 6858000"/>
              <a:gd name="connsiteX384" fmla="*/ 3240805 w 7467600"/>
              <a:gd name="connsiteY384" fmla="*/ 6858000 h 6858000"/>
              <a:gd name="connsiteX385" fmla="*/ 3275917 w 7467600"/>
              <a:gd name="connsiteY385" fmla="*/ 6783192 h 6858000"/>
              <a:gd name="connsiteX386" fmla="*/ 3399358 w 7467600"/>
              <a:gd name="connsiteY386" fmla="*/ 6469011 h 6858000"/>
              <a:gd name="connsiteX387" fmla="*/ 3425650 w 7467600"/>
              <a:gd name="connsiteY387" fmla="*/ 6381333 h 6858000"/>
              <a:gd name="connsiteX388" fmla="*/ 3460661 w 7467600"/>
              <a:gd name="connsiteY388" fmla="*/ 6266763 h 6858000"/>
              <a:gd name="connsiteX389" fmla="*/ 3518021 w 7467600"/>
              <a:gd name="connsiteY389" fmla="*/ 6117298 h 6858000"/>
              <a:gd name="connsiteX390" fmla="*/ 3554035 w 7467600"/>
              <a:gd name="connsiteY390" fmla="*/ 6027832 h 6858000"/>
              <a:gd name="connsiteX391" fmla="*/ 3677174 w 7467600"/>
              <a:gd name="connsiteY391" fmla="*/ 5636351 h 6858000"/>
              <a:gd name="connsiteX392" fmla="*/ 3698819 w 7467600"/>
              <a:gd name="connsiteY392" fmla="*/ 5560503 h 6858000"/>
              <a:gd name="connsiteX393" fmla="*/ 3702094 w 7467600"/>
              <a:gd name="connsiteY393" fmla="*/ 5549194 h 6858000"/>
              <a:gd name="connsiteX394" fmla="*/ 3398355 w 7467600"/>
              <a:gd name="connsiteY394" fmla="*/ 6094603 h 6858000"/>
              <a:gd name="connsiteX395" fmla="*/ 3193941 w 7467600"/>
              <a:gd name="connsiteY395" fmla="*/ 6798775 h 6858000"/>
              <a:gd name="connsiteX396" fmla="*/ 3184140 w 7467600"/>
              <a:gd name="connsiteY396" fmla="*/ 6858000 h 6858000"/>
              <a:gd name="connsiteX397" fmla="*/ 3099978 w 7467600"/>
              <a:gd name="connsiteY397" fmla="*/ 6858000 h 6858000"/>
              <a:gd name="connsiteX398" fmla="*/ 3101556 w 7467600"/>
              <a:gd name="connsiteY398" fmla="*/ 6843337 h 6858000"/>
              <a:gd name="connsiteX399" fmla="*/ 3370162 w 7467600"/>
              <a:gd name="connsiteY399" fmla="*/ 5785550 h 6858000"/>
              <a:gd name="connsiteX400" fmla="*/ 3746477 w 7467600"/>
              <a:gd name="connsiteY400" fmla="*/ 5377889 h 6858000"/>
              <a:gd name="connsiteX401" fmla="*/ 3863399 w 7467600"/>
              <a:gd name="connsiteY401" fmla="*/ 5087257 h 6858000"/>
              <a:gd name="connsiteX402" fmla="*/ 3968712 w 7467600"/>
              <a:gd name="connsiteY402" fmla="*/ 4913989 h 6858000"/>
              <a:gd name="connsiteX403" fmla="*/ 2792390 w 7467600"/>
              <a:gd name="connsiteY403" fmla="*/ 5382974 h 6858000"/>
              <a:gd name="connsiteX404" fmla="*/ 2714982 w 7467600"/>
              <a:gd name="connsiteY404" fmla="*/ 5427051 h 6858000"/>
              <a:gd name="connsiteX405" fmla="*/ 2813361 w 7467600"/>
              <a:gd name="connsiteY405" fmla="*/ 6023912 h 6858000"/>
              <a:gd name="connsiteX406" fmla="*/ 2688430 w 7467600"/>
              <a:gd name="connsiteY406" fmla="*/ 6801564 h 6858000"/>
              <a:gd name="connsiteX407" fmla="*/ 2629626 w 7467600"/>
              <a:gd name="connsiteY407" fmla="*/ 6763394 h 6858000"/>
              <a:gd name="connsiteX408" fmla="*/ 2565328 w 7467600"/>
              <a:gd name="connsiteY408" fmla="*/ 5516399 h 6858000"/>
              <a:gd name="connsiteX409" fmla="*/ 1922999 w 7467600"/>
              <a:gd name="connsiteY409" fmla="*/ 5980343 h 6858000"/>
              <a:gd name="connsiteX410" fmla="*/ 1950261 w 7467600"/>
              <a:gd name="connsiteY410" fmla="*/ 6405858 h 6858000"/>
              <a:gd name="connsiteX411" fmla="*/ 2365554 w 7467600"/>
              <a:gd name="connsiteY411" fmla="*/ 6759107 h 6858000"/>
              <a:gd name="connsiteX412" fmla="*/ 2424142 w 7467600"/>
              <a:gd name="connsiteY412" fmla="*/ 6858000 h 6858000"/>
              <a:gd name="connsiteX413" fmla="*/ 2395994 w 7467600"/>
              <a:gd name="connsiteY413" fmla="*/ 6858000 h 6858000"/>
              <a:gd name="connsiteX414" fmla="*/ 2392863 w 7467600"/>
              <a:gd name="connsiteY414" fmla="*/ 6852964 h 6858000"/>
              <a:gd name="connsiteX415" fmla="*/ 2017589 w 7467600"/>
              <a:gd name="connsiteY415" fmla="*/ 6493982 h 6858000"/>
              <a:gd name="connsiteX416" fmla="*/ 2147336 w 7467600"/>
              <a:gd name="connsiteY416" fmla="*/ 6594052 h 6858000"/>
              <a:gd name="connsiteX417" fmla="*/ 2207047 w 7467600"/>
              <a:gd name="connsiteY417" fmla="*/ 6654540 h 6858000"/>
              <a:gd name="connsiteX418" fmla="*/ 2299106 w 7467600"/>
              <a:gd name="connsiteY418" fmla="*/ 6778931 h 6858000"/>
              <a:gd name="connsiteX419" fmla="*/ 2314430 w 7467600"/>
              <a:gd name="connsiteY419" fmla="*/ 6801144 h 6858000"/>
              <a:gd name="connsiteX420" fmla="*/ 2352406 w 7467600"/>
              <a:gd name="connsiteY420" fmla="*/ 6858000 h 6858000"/>
              <a:gd name="connsiteX421" fmla="*/ 2314492 w 7467600"/>
              <a:gd name="connsiteY421" fmla="*/ 6858000 h 6858000"/>
              <a:gd name="connsiteX422" fmla="*/ 2288095 w 7467600"/>
              <a:gd name="connsiteY422" fmla="*/ 6818030 h 6858000"/>
              <a:gd name="connsiteX423" fmla="*/ 2272768 w 7467600"/>
              <a:gd name="connsiteY423" fmla="*/ 6795822 h 6858000"/>
              <a:gd name="connsiteX424" fmla="*/ 2182715 w 7467600"/>
              <a:gd name="connsiteY424" fmla="*/ 6675071 h 6858000"/>
              <a:gd name="connsiteX425" fmla="*/ 2032061 w 7467600"/>
              <a:gd name="connsiteY425" fmla="*/ 6541380 h 6858000"/>
              <a:gd name="connsiteX426" fmla="*/ 2257220 w 7467600"/>
              <a:gd name="connsiteY426" fmla="*/ 6826257 h 6858000"/>
              <a:gd name="connsiteX427" fmla="*/ 2281324 w 7467600"/>
              <a:gd name="connsiteY427" fmla="*/ 6858000 h 6858000"/>
              <a:gd name="connsiteX428" fmla="*/ 2242860 w 7467600"/>
              <a:gd name="connsiteY428" fmla="*/ 6858000 h 6858000"/>
              <a:gd name="connsiteX429" fmla="*/ 2232818 w 7467600"/>
              <a:gd name="connsiteY429" fmla="*/ 6844926 h 6858000"/>
              <a:gd name="connsiteX430" fmla="*/ 1990172 w 7467600"/>
              <a:gd name="connsiteY430" fmla="*/ 6542121 h 6858000"/>
              <a:gd name="connsiteX431" fmla="*/ 2124090 w 7467600"/>
              <a:gd name="connsiteY431" fmla="*/ 6761017 h 6858000"/>
              <a:gd name="connsiteX432" fmla="*/ 2200380 w 7467600"/>
              <a:gd name="connsiteY432" fmla="*/ 6858000 h 6858000"/>
              <a:gd name="connsiteX433" fmla="*/ 2147507 w 7467600"/>
              <a:gd name="connsiteY433" fmla="*/ 6858000 h 6858000"/>
              <a:gd name="connsiteX434" fmla="*/ 2070668 w 7467600"/>
              <a:gd name="connsiteY434" fmla="*/ 6761520 h 6858000"/>
              <a:gd name="connsiteX435" fmla="*/ 1975142 w 7467600"/>
              <a:gd name="connsiteY435" fmla="*/ 6585570 h 6858000"/>
              <a:gd name="connsiteX436" fmla="*/ 2050035 w 7467600"/>
              <a:gd name="connsiteY436" fmla="*/ 6813345 h 6858000"/>
              <a:gd name="connsiteX437" fmla="*/ 2063025 w 7467600"/>
              <a:gd name="connsiteY437" fmla="*/ 6858000 h 6858000"/>
              <a:gd name="connsiteX438" fmla="*/ 2021675 w 7467600"/>
              <a:gd name="connsiteY438" fmla="*/ 6858000 h 6858000"/>
              <a:gd name="connsiteX439" fmla="*/ 2019308 w 7467600"/>
              <a:gd name="connsiteY439" fmla="*/ 6847118 h 6858000"/>
              <a:gd name="connsiteX440" fmla="*/ 1938835 w 7467600"/>
              <a:gd name="connsiteY440" fmla="*/ 6551160 h 6858000"/>
              <a:gd name="connsiteX441" fmla="*/ 1953230 w 7467600"/>
              <a:gd name="connsiteY441" fmla="*/ 6759699 h 6858000"/>
              <a:gd name="connsiteX442" fmla="*/ 1956763 w 7467600"/>
              <a:gd name="connsiteY442" fmla="*/ 6778191 h 6858000"/>
              <a:gd name="connsiteX443" fmla="*/ 1967925 w 7467600"/>
              <a:gd name="connsiteY443" fmla="*/ 6858000 h 6858000"/>
              <a:gd name="connsiteX444" fmla="*/ 1936622 w 7467600"/>
              <a:gd name="connsiteY444" fmla="*/ 6858000 h 6858000"/>
              <a:gd name="connsiteX445" fmla="*/ 1926261 w 7467600"/>
              <a:gd name="connsiteY445" fmla="*/ 6784064 h 6858000"/>
              <a:gd name="connsiteX446" fmla="*/ 1922724 w 7467600"/>
              <a:gd name="connsiteY446" fmla="*/ 6765577 h 6858000"/>
              <a:gd name="connsiteX447" fmla="*/ 1904650 w 7467600"/>
              <a:gd name="connsiteY447" fmla="*/ 6639616 h 6858000"/>
              <a:gd name="connsiteX448" fmla="*/ 1885273 w 7467600"/>
              <a:gd name="connsiteY448" fmla="*/ 6858000 h 6858000"/>
              <a:gd name="connsiteX449" fmla="*/ 1854363 w 7467600"/>
              <a:gd name="connsiteY449" fmla="*/ 6858000 h 6858000"/>
              <a:gd name="connsiteX450" fmla="*/ 1880391 w 7467600"/>
              <a:gd name="connsiteY450" fmla="*/ 6603796 h 6858000"/>
              <a:gd name="connsiteX451" fmla="*/ 1818273 w 7467600"/>
              <a:gd name="connsiteY451" fmla="*/ 6715729 h 6858000"/>
              <a:gd name="connsiteX452" fmla="*/ 1794691 w 7467600"/>
              <a:gd name="connsiteY452" fmla="*/ 6843239 h 6858000"/>
              <a:gd name="connsiteX453" fmla="*/ 1794914 w 7467600"/>
              <a:gd name="connsiteY453" fmla="*/ 6858000 h 6858000"/>
              <a:gd name="connsiteX454" fmla="*/ 1746128 w 7467600"/>
              <a:gd name="connsiteY454" fmla="*/ 6858000 h 6858000"/>
              <a:gd name="connsiteX455" fmla="*/ 1753934 w 7467600"/>
              <a:gd name="connsiteY455" fmla="*/ 6724796 h 6858000"/>
              <a:gd name="connsiteX456" fmla="*/ 1792053 w 7467600"/>
              <a:gd name="connsiteY456" fmla="*/ 6572396 h 6858000"/>
              <a:gd name="connsiteX457" fmla="*/ 1862248 w 7467600"/>
              <a:gd name="connsiteY457" fmla="*/ 6266397 h 6858000"/>
              <a:gd name="connsiteX458" fmla="*/ 1862250 w 7467600"/>
              <a:gd name="connsiteY458" fmla="*/ 6033531 h 6858000"/>
              <a:gd name="connsiteX459" fmla="*/ 1211999 w 7467600"/>
              <a:gd name="connsiteY459" fmla="*/ 6683610 h 6858000"/>
              <a:gd name="connsiteX460" fmla="*/ 1213266 w 7467600"/>
              <a:gd name="connsiteY460" fmla="*/ 6691947 h 6858000"/>
              <a:gd name="connsiteX461" fmla="*/ 1203370 w 7467600"/>
              <a:gd name="connsiteY461" fmla="*/ 6850676 h 6858000"/>
              <a:gd name="connsiteX462" fmla="*/ 1203671 w 7467600"/>
              <a:gd name="connsiteY462" fmla="*/ 6858000 h 6858000"/>
              <a:gd name="connsiteX463" fmla="*/ 1143180 w 7467600"/>
              <a:gd name="connsiteY463" fmla="*/ 6858000 h 6858000"/>
              <a:gd name="connsiteX464" fmla="*/ 1142176 w 7467600"/>
              <a:gd name="connsiteY464" fmla="*/ 6766045 h 6858000"/>
              <a:gd name="connsiteX465" fmla="*/ 1067484 w 7467600"/>
              <a:gd name="connsiteY465" fmla="*/ 6858000 h 6858000"/>
              <a:gd name="connsiteX466" fmla="*/ 953928 w 7467600"/>
              <a:gd name="connsiteY466" fmla="*/ 6858000 h 6858000"/>
              <a:gd name="connsiteX467" fmla="*/ 959715 w 7467600"/>
              <a:gd name="connsiteY467" fmla="*/ 6850185 h 6858000"/>
              <a:gd name="connsiteX468" fmla="*/ 1483788 w 7467600"/>
              <a:gd name="connsiteY468" fmla="*/ 6259174 h 6858000"/>
              <a:gd name="connsiteX469" fmla="*/ 1100671 w 7467600"/>
              <a:gd name="connsiteY469" fmla="*/ 6252137 h 6858000"/>
              <a:gd name="connsiteX470" fmla="*/ 1090144 w 7467600"/>
              <a:gd name="connsiteY470" fmla="*/ 6256748 h 6858000"/>
              <a:gd name="connsiteX471" fmla="*/ 1095872 w 7467600"/>
              <a:gd name="connsiteY471" fmla="*/ 6271892 h 6858000"/>
              <a:gd name="connsiteX472" fmla="*/ 262785 w 7467600"/>
              <a:gd name="connsiteY472" fmla="*/ 6845450 h 6858000"/>
              <a:gd name="connsiteX473" fmla="*/ 209968 w 7467600"/>
              <a:gd name="connsiteY473" fmla="*/ 6770713 h 6858000"/>
              <a:gd name="connsiteX474" fmla="*/ 873460 w 7467600"/>
              <a:gd name="connsiteY474" fmla="*/ 6253768 h 6858000"/>
              <a:gd name="connsiteX475" fmla="*/ 192686 w 7467600"/>
              <a:gd name="connsiteY475" fmla="*/ 5849257 h 6858000"/>
              <a:gd name="connsiteX476" fmla="*/ 4696 w 7467600"/>
              <a:gd name="connsiteY476" fmla="*/ 5697668 h 6858000"/>
              <a:gd name="connsiteX477" fmla="*/ 0 w 7467600"/>
              <a:gd name="connsiteY477" fmla="*/ 5689984 h 6858000"/>
              <a:gd name="connsiteX478" fmla="*/ 0 w 7467600"/>
              <a:gd name="connsiteY478" fmla="*/ 5513472 h 6858000"/>
              <a:gd name="connsiteX479" fmla="*/ 174101 w 7467600"/>
              <a:gd name="connsiteY479" fmla="*/ 5620277 h 6858000"/>
              <a:gd name="connsiteX480" fmla="*/ 891800 w 7467600"/>
              <a:gd name="connsiteY480" fmla="*/ 6036935 h 6858000"/>
              <a:gd name="connsiteX481" fmla="*/ 1072219 w 7467600"/>
              <a:gd name="connsiteY481" fmla="*/ 6169443 h 6858000"/>
              <a:gd name="connsiteX482" fmla="*/ 1074117 w 7467600"/>
              <a:gd name="connsiteY482" fmla="*/ 6170301 h 6858000"/>
              <a:gd name="connsiteX483" fmla="*/ 1083114 w 7467600"/>
              <a:gd name="connsiteY483" fmla="*/ 6174131 h 6858000"/>
              <a:gd name="connsiteX484" fmla="*/ 1543010 w 7467600"/>
              <a:gd name="connsiteY484" fmla="*/ 6191140 h 6858000"/>
              <a:gd name="connsiteX485" fmla="*/ 1551080 w 7467600"/>
              <a:gd name="connsiteY485" fmla="*/ 6195006 h 6858000"/>
              <a:gd name="connsiteX486" fmla="*/ 2345443 w 7467600"/>
              <a:gd name="connsiteY486" fmla="*/ 5549882 h 6858000"/>
              <a:gd name="connsiteX487" fmla="*/ 1721499 w 7467600"/>
              <a:gd name="connsiteY487" fmla="*/ 5599969 h 6858000"/>
              <a:gd name="connsiteX488" fmla="*/ 767716 w 7467600"/>
              <a:gd name="connsiteY488" fmla="*/ 5472768 h 6858000"/>
              <a:gd name="connsiteX489" fmla="*/ 722147 w 7467600"/>
              <a:gd name="connsiteY489" fmla="*/ 5393091 h 6858000"/>
              <a:gd name="connsiteX490" fmla="*/ 1485552 w 7467600"/>
              <a:gd name="connsiteY490" fmla="*/ 5313202 h 6858000"/>
              <a:gd name="connsiteX491" fmla="*/ 2143004 w 7467600"/>
              <a:gd name="connsiteY491" fmla="*/ 5402420 h 6858000"/>
              <a:gd name="connsiteX492" fmla="*/ 1933391 w 7467600"/>
              <a:gd name="connsiteY492" fmla="*/ 5156971 h 6858000"/>
              <a:gd name="connsiteX493" fmla="*/ 1827118 w 7467600"/>
              <a:gd name="connsiteY493" fmla="*/ 4968410 h 6858000"/>
              <a:gd name="connsiteX494" fmla="*/ 1837349 w 7467600"/>
              <a:gd name="connsiteY494" fmla="*/ 4956357 h 6858000"/>
              <a:gd name="connsiteX495" fmla="*/ 2162835 w 7467600"/>
              <a:gd name="connsiteY495" fmla="*/ 5187853 h 6858000"/>
              <a:gd name="connsiteX496" fmla="*/ 2257167 w 7467600"/>
              <a:gd name="connsiteY496" fmla="*/ 5462123 h 6858000"/>
              <a:gd name="connsiteX497" fmla="*/ 2261598 w 7467600"/>
              <a:gd name="connsiteY497" fmla="*/ 5467998 h 6858000"/>
              <a:gd name="connsiteX498" fmla="*/ 2437177 w 7467600"/>
              <a:gd name="connsiteY498" fmla="*/ 5479608 h 6858000"/>
              <a:gd name="connsiteX499" fmla="*/ 2445247 w 7467600"/>
              <a:gd name="connsiteY499" fmla="*/ 5483476 h 6858000"/>
              <a:gd name="connsiteX500" fmla="*/ 2743626 w 7467600"/>
              <a:gd name="connsiteY500" fmla="*/ 5304819 h 6858000"/>
              <a:gd name="connsiteX501" fmla="*/ 3048102 w 7467600"/>
              <a:gd name="connsiteY501" fmla="*/ 5150595 h 6858000"/>
              <a:gd name="connsiteX502" fmla="*/ 1799414 w 7467600"/>
              <a:gd name="connsiteY502" fmla="*/ 4694732 h 6858000"/>
              <a:gd name="connsiteX503" fmla="*/ 1771735 w 7467600"/>
              <a:gd name="connsiteY503" fmla="*/ 4619929 h 6858000"/>
              <a:gd name="connsiteX504" fmla="*/ 3104273 w 7467600"/>
              <a:gd name="connsiteY504" fmla="*/ 5076159 h 6858000"/>
              <a:gd name="connsiteX505" fmla="*/ 3113245 w 7467600"/>
              <a:gd name="connsiteY505" fmla="*/ 5090705 h 6858000"/>
              <a:gd name="connsiteX506" fmla="*/ 3126294 w 7467600"/>
              <a:gd name="connsiteY506" fmla="*/ 5114400 h 6858000"/>
              <a:gd name="connsiteX507" fmla="*/ 3937433 w 7467600"/>
              <a:gd name="connsiteY507" fmla="*/ 4830473 h 6858000"/>
              <a:gd name="connsiteX508" fmla="*/ 3590475 w 7467600"/>
              <a:gd name="connsiteY508" fmla="*/ 4597974 h 6858000"/>
              <a:gd name="connsiteX509" fmla="*/ 3100264 w 7467600"/>
              <a:gd name="connsiteY509" fmla="*/ 4579845 h 6858000"/>
              <a:gd name="connsiteX510" fmla="*/ 2183576 w 7467600"/>
              <a:gd name="connsiteY510" fmla="*/ 4227150 h 6858000"/>
              <a:gd name="connsiteX511" fmla="*/ 2151029 w 7467600"/>
              <a:gd name="connsiteY511" fmla="*/ 4146947 h 6858000"/>
              <a:gd name="connsiteX512" fmla="*/ 3563434 w 7467600"/>
              <a:gd name="connsiteY512" fmla="*/ 4469115 h 6858000"/>
              <a:gd name="connsiteX513" fmla="*/ 3177952 w 7467600"/>
              <a:gd name="connsiteY513" fmla="*/ 3657386 h 6858000"/>
              <a:gd name="connsiteX514" fmla="*/ 3189263 w 7467600"/>
              <a:gd name="connsiteY514" fmla="*/ 3625726 h 6858000"/>
              <a:gd name="connsiteX515" fmla="*/ 3560912 w 7467600"/>
              <a:gd name="connsiteY515" fmla="*/ 4079863 h 6858000"/>
              <a:gd name="connsiteX516" fmla="*/ 3626636 w 7467600"/>
              <a:gd name="connsiteY516" fmla="*/ 4512230 h 6858000"/>
              <a:gd name="connsiteX517" fmla="*/ 3653088 w 7467600"/>
              <a:gd name="connsiteY517" fmla="*/ 4521417 h 6858000"/>
              <a:gd name="connsiteX518" fmla="*/ 3988128 w 7467600"/>
              <a:gd name="connsiteY518" fmla="*/ 4817267 h 6858000"/>
              <a:gd name="connsiteX519" fmla="*/ 4830582 w 7467600"/>
              <a:gd name="connsiteY519" fmla="*/ 4676000 h 6858000"/>
              <a:gd name="connsiteX520" fmla="*/ 4830100 w 7467600"/>
              <a:gd name="connsiteY520" fmla="*/ 4675554 h 6858000"/>
              <a:gd name="connsiteX521" fmla="*/ 4036318 w 7467600"/>
              <a:gd name="connsiteY521" fmla="*/ 4147013 h 6858000"/>
              <a:gd name="connsiteX522" fmla="*/ 3432098 w 7467600"/>
              <a:gd name="connsiteY522" fmla="*/ 3537312 h 6858000"/>
              <a:gd name="connsiteX523" fmla="*/ 3446761 w 7467600"/>
              <a:gd name="connsiteY523" fmla="*/ 3461278 h 6858000"/>
              <a:gd name="connsiteX524" fmla="*/ 4419733 w 7467600"/>
              <a:gd name="connsiteY524" fmla="*/ 3963555 h 6858000"/>
              <a:gd name="connsiteX525" fmla="*/ 4781371 w 7467600"/>
              <a:gd name="connsiteY525" fmla="*/ 4458604 h 6858000"/>
              <a:gd name="connsiteX526" fmla="*/ 4780440 w 7467600"/>
              <a:gd name="connsiteY526" fmla="*/ 4470290 h 6858000"/>
              <a:gd name="connsiteX527" fmla="*/ 4898954 w 7467600"/>
              <a:gd name="connsiteY527" fmla="*/ 4662092 h 6858000"/>
              <a:gd name="connsiteX528" fmla="*/ 4900699 w 7467600"/>
              <a:gd name="connsiteY528" fmla="*/ 4670867 h 6858000"/>
              <a:gd name="connsiteX529" fmla="*/ 5714511 w 7467600"/>
              <a:gd name="connsiteY529" fmla="*/ 4663483 h 6858000"/>
              <a:gd name="connsiteX530" fmla="*/ 5464793 w 7467600"/>
              <a:gd name="connsiteY530" fmla="*/ 4393556 h 6858000"/>
              <a:gd name="connsiteX531" fmla="*/ 5461897 w 7467600"/>
              <a:gd name="connsiteY531" fmla="*/ 4390879 h 6858000"/>
              <a:gd name="connsiteX532" fmla="*/ 4294126 w 7467600"/>
              <a:gd name="connsiteY532" fmla="*/ 3303048 h 6858000"/>
              <a:gd name="connsiteX533" fmla="*/ 4305321 w 7467600"/>
              <a:gd name="connsiteY533" fmla="*/ 3256953 h 6858000"/>
              <a:gd name="connsiteX534" fmla="*/ 4949299 w 7467600"/>
              <a:gd name="connsiteY534" fmla="*/ 3766336 h 6858000"/>
              <a:gd name="connsiteX535" fmla="*/ 5291452 w 7467600"/>
              <a:gd name="connsiteY535" fmla="*/ 4076801 h 6858000"/>
              <a:gd name="connsiteX536" fmla="*/ 5434998 w 7467600"/>
              <a:gd name="connsiteY536" fmla="*/ 4254100 h 6858000"/>
              <a:gd name="connsiteX537" fmla="*/ 5351015 w 7467600"/>
              <a:gd name="connsiteY537" fmla="*/ 3760989 h 6858000"/>
              <a:gd name="connsiteX538" fmla="*/ 5413780 w 7467600"/>
              <a:gd name="connsiteY538" fmla="*/ 2966265 h 6858000"/>
              <a:gd name="connsiteX539" fmla="*/ 5425627 w 7467600"/>
              <a:gd name="connsiteY539" fmla="*/ 2954192 h 6858000"/>
              <a:gd name="connsiteX540" fmla="*/ 6604735 w 7467600"/>
              <a:gd name="connsiteY540" fmla="*/ 2041381 h 6858000"/>
              <a:gd name="connsiteX541" fmla="*/ 7204487 w 7467600"/>
              <a:gd name="connsiteY541" fmla="*/ 2742112 h 6858000"/>
              <a:gd name="connsiteX542" fmla="*/ 7131592 w 7467600"/>
              <a:gd name="connsiteY542" fmla="*/ 2672096 h 6858000"/>
              <a:gd name="connsiteX543" fmla="*/ 6996344 w 7467600"/>
              <a:gd name="connsiteY543" fmla="*/ 2518310 h 6858000"/>
              <a:gd name="connsiteX544" fmla="*/ 6735495 w 7467600"/>
              <a:gd name="connsiteY544" fmla="*/ 2196890 h 6858000"/>
              <a:gd name="connsiteX545" fmla="*/ 6721901 w 7467600"/>
              <a:gd name="connsiteY545" fmla="*/ 2179274 h 6858000"/>
              <a:gd name="connsiteX546" fmla="*/ 6604735 w 7467600"/>
              <a:gd name="connsiteY546" fmla="*/ 2041381 h 6858000"/>
              <a:gd name="connsiteX547" fmla="*/ 6591670 w 7467600"/>
              <a:gd name="connsiteY547" fmla="*/ 1988277 h 6858000"/>
              <a:gd name="connsiteX548" fmla="*/ 6747349 w 7467600"/>
              <a:gd name="connsiteY548" fmla="*/ 2160069 h 6858000"/>
              <a:gd name="connsiteX549" fmla="*/ 6760943 w 7467600"/>
              <a:gd name="connsiteY549" fmla="*/ 2177686 h 6858000"/>
              <a:gd name="connsiteX550" fmla="*/ 7021065 w 7467600"/>
              <a:gd name="connsiteY550" fmla="*/ 2498102 h 6858000"/>
              <a:gd name="connsiteX551" fmla="*/ 7155223 w 7467600"/>
              <a:gd name="connsiteY551" fmla="*/ 2650386 h 6858000"/>
              <a:gd name="connsiteX552" fmla="*/ 7203167 w 7467600"/>
              <a:gd name="connsiteY552" fmla="*/ 2697288 h 6858000"/>
              <a:gd name="connsiteX553" fmla="*/ 6937703 w 7467600"/>
              <a:gd name="connsiteY553" fmla="*/ 2321981 h 6858000"/>
              <a:gd name="connsiteX554" fmla="*/ 6591670 w 7467600"/>
              <a:gd name="connsiteY554" fmla="*/ 1988277 h 6858000"/>
              <a:gd name="connsiteX555" fmla="*/ 5798671 w 7467600"/>
              <a:gd name="connsiteY555" fmla="*/ 1981601 h 6858000"/>
              <a:gd name="connsiteX556" fmla="*/ 5754709 w 7467600"/>
              <a:gd name="connsiteY556" fmla="*/ 2071454 h 6858000"/>
              <a:gd name="connsiteX557" fmla="*/ 5763044 w 7467600"/>
              <a:gd name="connsiteY557" fmla="*/ 2842206 h 6858000"/>
              <a:gd name="connsiteX558" fmla="*/ 5764974 w 7467600"/>
              <a:gd name="connsiteY558" fmla="*/ 2799609 h 6858000"/>
              <a:gd name="connsiteX559" fmla="*/ 5767665 w 7467600"/>
              <a:gd name="connsiteY559" fmla="*/ 2666409 h 6858000"/>
              <a:gd name="connsiteX560" fmla="*/ 5763055 w 7467600"/>
              <a:gd name="connsiteY560" fmla="*/ 2579705 h 6858000"/>
              <a:gd name="connsiteX561" fmla="*/ 5758079 w 7467600"/>
              <a:gd name="connsiteY561" fmla="*/ 2492508 h 6858000"/>
              <a:gd name="connsiteX562" fmla="*/ 5779325 w 7467600"/>
              <a:gd name="connsiteY562" fmla="*/ 2197069 h 6858000"/>
              <a:gd name="connsiteX563" fmla="*/ 5798671 w 7467600"/>
              <a:gd name="connsiteY563" fmla="*/ 1981601 h 6858000"/>
              <a:gd name="connsiteX564" fmla="*/ 5829202 w 7467600"/>
              <a:gd name="connsiteY564" fmla="*/ 1971679 h 6858000"/>
              <a:gd name="connsiteX565" fmla="*/ 5809558 w 7467600"/>
              <a:gd name="connsiteY565" fmla="*/ 2198043 h 6858000"/>
              <a:gd name="connsiteX566" fmla="*/ 5788653 w 7467600"/>
              <a:gd name="connsiteY566" fmla="*/ 2489430 h 6858000"/>
              <a:gd name="connsiteX567" fmla="*/ 5793439 w 7467600"/>
              <a:gd name="connsiteY567" fmla="*/ 2575235 h 6858000"/>
              <a:gd name="connsiteX568" fmla="*/ 5796837 w 7467600"/>
              <a:gd name="connsiteY568" fmla="*/ 2637633 h 6858000"/>
              <a:gd name="connsiteX569" fmla="*/ 5818614 w 7467600"/>
              <a:gd name="connsiteY569" fmla="*/ 2473055 h 6858000"/>
              <a:gd name="connsiteX570" fmla="*/ 5829202 w 7467600"/>
              <a:gd name="connsiteY570" fmla="*/ 1971679 h 6858000"/>
              <a:gd name="connsiteX571" fmla="*/ 5911389 w 7467600"/>
              <a:gd name="connsiteY571" fmla="*/ 1898371 h 6858000"/>
              <a:gd name="connsiteX572" fmla="*/ 6237627 w 7467600"/>
              <a:gd name="connsiteY572" fmla="*/ 2231921 h 6858000"/>
              <a:gd name="connsiteX573" fmla="*/ 5911389 w 7467600"/>
              <a:gd name="connsiteY573" fmla="*/ 1898371 h 6858000"/>
              <a:gd name="connsiteX574" fmla="*/ 6944437 w 7467600"/>
              <a:gd name="connsiteY574" fmla="*/ 1575402 h 6858000"/>
              <a:gd name="connsiteX575" fmla="*/ 6304730 w 7467600"/>
              <a:gd name="connsiteY575" fmla="*/ 1766654 h 6858000"/>
              <a:gd name="connsiteX576" fmla="*/ 6944437 w 7467600"/>
              <a:gd name="connsiteY576" fmla="*/ 1575402 h 6858000"/>
              <a:gd name="connsiteX577" fmla="*/ 7019523 w 7467600"/>
              <a:gd name="connsiteY577" fmla="*/ 1519450 h 6858000"/>
              <a:gd name="connsiteX578" fmla="*/ 6298091 w 7467600"/>
              <a:gd name="connsiteY578" fmla="*/ 1737122 h 6858000"/>
              <a:gd name="connsiteX579" fmla="*/ 7019523 w 7467600"/>
              <a:gd name="connsiteY579" fmla="*/ 1519450 h 6858000"/>
              <a:gd name="connsiteX580" fmla="*/ 2399523 w 7467600"/>
              <a:gd name="connsiteY580" fmla="*/ 1428234 h 6858000"/>
              <a:gd name="connsiteX581" fmla="*/ 2224982 w 7467600"/>
              <a:gd name="connsiteY581" fmla="*/ 1826201 h 6858000"/>
              <a:gd name="connsiteX582" fmla="*/ 2096099 w 7467600"/>
              <a:gd name="connsiteY582" fmla="*/ 2345900 h 6858000"/>
              <a:gd name="connsiteX583" fmla="*/ 2283317 w 7467600"/>
              <a:gd name="connsiteY583" fmla="*/ 1796925 h 6858000"/>
              <a:gd name="connsiteX584" fmla="*/ 2399523 w 7467600"/>
              <a:gd name="connsiteY584" fmla="*/ 1428234 h 6858000"/>
              <a:gd name="connsiteX585" fmla="*/ 2448558 w 7467600"/>
              <a:gd name="connsiteY585" fmla="*/ 1373435 h 6858000"/>
              <a:gd name="connsiteX586" fmla="*/ 2312521 w 7467600"/>
              <a:gd name="connsiteY586" fmla="*/ 1806140 h 6858000"/>
              <a:gd name="connsiteX587" fmla="*/ 2127533 w 7467600"/>
              <a:gd name="connsiteY587" fmla="*/ 2348380 h 6858000"/>
              <a:gd name="connsiteX588" fmla="*/ 2358080 w 7467600"/>
              <a:gd name="connsiteY588" fmla="*/ 1866134 h 6858000"/>
              <a:gd name="connsiteX589" fmla="*/ 2407436 w 7467600"/>
              <a:gd name="connsiteY589" fmla="*/ 1651070 h 6858000"/>
              <a:gd name="connsiteX590" fmla="*/ 2448558 w 7467600"/>
              <a:gd name="connsiteY590" fmla="*/ 1373435 h 6858000"/>
              <a:gd name="connsiteX591" fmla="*/ 278707 w 7467600"/>
              <a:gd name="connsiteY591" fmla="*/ 1352270 h 6858000"/>
              <a:gd name="connsiteX592" fmla="*/ 321570 w 7467600"/>
              <a:gd name="connsiteY592" fmla="*/ 1861610 h 6858000"/>
              <a:gd name="connsiteX593" fmla="*/ 294281 w 7467600"/>
              <a:gd name="connsiteY593" fmla="*/ 1440658 h 6858000"/>
              <a:gd name="connsiteX594" fmla="*/ 278707 w 7467600"/>
              <a:gd name="connsiteY594" fmla="*/ 1352270 h 6858000"/>
              <a:gd name="connsiteX595" fmla="*/ 1423821 w 7467600"/>
              <a:gd name="connsiteY595" fmla="*/ 1351958 h 6858000"/>
              <a:gd name="connsiteX596" fmla="*/ 1638521 w 7467600"/>
              <a:gd name="connsiteY596" fmla="*/ 1908470 h 6858000"/>
              <a:gd name="connsiteX597" fmla="*/ 1754199 w 7467600"/>
              <a:gd name="connsiteY597" fmla="*/ 2149284 h 6858000"/>
              <a:gd name="connsiteX598" fmla="*/ 1908359 w 7467600"/>
              <a:gd name="connsiteY598" fmla="*/ 2364988 h 6858000"/>
              <a:gd name="connsiteX599" fmla="*/ 1647661 w 7467600"/>
              <a:gd name="connsiteY599" fmla="*/ 1825945 h 6858000"/>
              <a:gd name="connsiteX600" fmla="*/ 1423821 w 7467600"/>
              <a:gd name="connsiteY600" fmla="*/ 1351958 h 6858000"/>
              <a:gd name="connsiteX601" fmla="*/ 1431890 w 7467600"/>
              <a:gd name="connsiteY601" fmla="*/ 1306475 h 6858000"/>
              <a:gd name="connsiteX602" fmla="*/ 1507597 w 7467600"/>
              <a:gd name="connsiteY602" fmla="*/ 1446132 h 6858000"/>
              <a:gd name="connsiteX603" fmla="*/ 1674586 w 7467600"/>
              <a:gd name="connsiteY603" fmla="*/ 1813832 h 6858000"/>
              <a:gd name="connsiteX604" fmla="*/ 1815950 w 7467600"/>
              <a:gd name="connsiteY604" fmla="*/ 2128564 h 6858000"/>
              <a:gd name="connsiteX605" fmla="*/ 1984242 w 7467600"/>
              <a:gd name="connsiteY605" fmla="*/ 2430829 h 6858000"/>
              <a:gd name="connsiteX606" fmla="*/ 2014023 w 7467600"/>
              <a:gd name="connsiteY606" fmla="*/ 2450995 h 6858000"/>
              <a:gd name="connsiteX607" fmla="*/ 1747337 w 7467600"/>
              <a:gd name="connsiteY607" fmla="*/ 1855264 h 6858000"/>
              <a:gd name="connsiteX608" fmla="*/ 1533749 w 7467600"/>
              <a:gd name="connsiteY608" fmla="*/ 1478656 h 6858000"/>
              <a:gd name="connsiteX609" fmla="*/ 1431890 w 7467600"/>
              <a:gd name="connsiteY609" fmla="*/ 1306475 h 6858000"/>
              <a:gd name="connsiteX610" fmla="*/ 5052692 w 7467600"/>
              <a:gd name="connsiteY610" fmla="*/ 1292994 h 6858000"/>
              <a:gd name="connsiteX611" fmla="*/ 5200661 w 7467600"/>
              <a:gd name="connsiteY611" fmla="*/ 1635186 h 6858000"/>
              <a:gd name="connsiteX612" fmla="*/ 5297138 w 7467600"/>
              <a:gd name="connsiteY612" fmla="*/ 1906351 h 6858000"/>
              <a:gd name="connsiteX613" fmla="*/ 5052692 w 7467600"/>
              <a:gd name="connsiteY613" fmla="*/ 1292994 h 6858000"/>
              <a:gd name="connsiteX614" fmla="*/ 5009948 w 7467600"/>
              <a:gd name="connsiteY614" fmla="*/ 1273619 h 6858000"/>
              <a:gd name="connsiteX615" fmla="*/ 5121777 w 7467600"/>
              <a:gd name="connsiteY615" fmla="*/ 1654213 h 6858000"/>
              <a:gd name="connsiteX616" fmla="*/ 5293545 w 7467600"/>
              <a:gd name="connsiteY616" fmla="*/ 2072247 h 6858000"/>
              <a:gd name="connsiteX617" fmla="*/ 5294042 w 7467600"/>
              <a:gd name="connsiteY617" fmla="*/ 2065019 h 6858000"/>
              <a:gd name="connsiteX618" fmla="*/ 5171936 w 7467600"/>
              <a:gd name="connsiteY618" fmla="*/ 1647613 h 6858000"/>
              <a:gd name="connsiteX619" fmla="*/ 5009948 w 7467600"/>
              <a:gd name="connsiteY619" fmla="*/ 1273619 h 6858000"/>
              <a:gd name="connsiteX620" fmla="*/ 655236 w 7467600"/>
              <a:gd name="connsiteY620" fmla="*/ 1268632 h 6858000"/>
              <a:gd name="connsiteX621" fmla="*/ 839521 w 7467600"/>
              <a:gd name="connsiteY621" fmla="*/ 1685315 h 6858000"/>
              <a:gd name="connsiteX622" fmla="*/ 1109416 w 7467600"/>
              <a:gd name="connsiteY622" fmla="*/ 2061663 h 6858000"/>
              <a:gd name="connsiteX623" fmla="*/ 1298300 w 7467600"/>
              <a:gd name="connsiteY623" fmla="*/ 2247742 h 6858000"/>
              <a:gd name="connsiteX624" fmla="*/ 1125871 w 7467600"/>
              <a:gd name="connsiteY624" fmla="*/ 1989513 h 6858000"/>
              <a:gd name="connsiteX625" fmla="*/ 981574 w 7467600"/>
              <a:gd name="connsiteY625" fmla="*/ 1783157 h 6858000"/>
              <a:gd name="connsiteX626" fmla="*/ 922198 w 7467600"/>
              <a:gd name="connsiteY626" fmla="*/ 1677437 h 6858000"/>
              <a:gd name="connsiteX627" fmla="*/ 869293 w 7467600"/>
              <a:gd name="connsiteY627" fmla="*/ 1583214 h 6858000"/>
              <a:gd name="connsiteX628" fmla="*/ 751431 w 7467600"/>
              <a:gd name="connsiteY628" fmla="*/ 1405731 h 6858000"/>
              <a:gd name="connsiteX629" fmla="*/ 655236 w 7467600"/>
              <a:gd name="connsiteY629" fmla="*/ 1268632 h 6858000"/>
              <a:gd name="connsiteX630" fmla="*/ 6516292 w 7467600"/>
              <a:gd name="connsiteY630" fmla="*/ 1263064 h 6858000"/>
              <a:gd name="connsiteX631" fmla="*/ 5736320 w 7467600"/>
              <a:gd name="connsiteY631" fmla="*/ 1501803 h 6858000"/>
              <a:gd name="connsiteX632" fmla="*/ 6516292 w 7467600"/>
              <a:gd name="connsiteY632" fmla="*/ 1263064 h 6858000"/>
              <a:gd name="connsiteX633" fmla="*/ 291466 w 7467600"/>
              <a:gd name="connsiteY633" fmla="*/ 1250369 h 6858000"/>
              <a:gd name="connsiteX634" fmla="*/ 323180 w 7467600"/>
              <a:gd name="connsiteY634" fmla="*/ 1435283 h 6858000"/>
              <a:gd name="connsiteX635" fmla="*/ 349381 w 7467600"/>
              <a:gd name="connsiteY635" fmla="*/ 1875041 h 6858000"/>
              <a:gd name="connsiteX636" fmla="*/ 374363 w 7467600"/>
              <a:gd name="connsiteY636" fmla="*/ 1506494 h 6858000"/>
              <a:gd name="connsiteX637" fmla="*/ 302168 w 7467600"/>
              <a:gd name="connsiteY637" fmla="*/ 1274495 h 6858000"/>
              <a:gd name="connsiteX638" fmla="*/ 291466 w 7467600"/>
              <a:gd name="connsiteY638" fmla="*/ 1250369 h 6858000"/>
              <a:gd name="connsiteX639" fmla="*/ 678222 w 7467600"/>
              <a:gd name="connsiteY639" fmla="*/ 1248670 h 6858000"/>
              <a:gd name="connsiteX640" fmla="*/ 775536 w 7467600"/>
              <a:gd name="connsiteY640" fmla="*/ 1388015 h 6858000"/>
              <a:gd name="connsiteX641" fmla="*/ 894529 w 7467600"/>
              <a:gd name="connsiteY641" fmla="*/ 1567739 h 6858000"/>
              <a:gd name="connsiteX642" fmla="*/ 948000 w 7467600"/>
              <a:gd name="connsiteY642" fmla="*/ 1663088 h 6858000"/>
              <a:gd name="connsiteX643" fmla="*/ 1006812 w 7467600"/>
              <a:gd name="connsiteY643" fmla="*/ 1767683 h 6858000"/>
              <a:gd name="connsiteX644" fmla="*/ 1149133 w 7467600"/>
              <a:gd name="connsiteY644" fmla="*/ 1971513 h 6858000"/>
              <a:gd name="connsiteX645" fmla="*/ 1333952 w 7467600"/>
              <a:gd name="connsiteY645" fmla="*/ 2251620 h 6858000"/>
              <a:gd name="connsiteX646" fmla="*/ 1337329 w 7467600"/>
              <a:gd name="connsiteY646" fmla="*/ 2258350 h 6858000"/>
              <a:gd name="connsiteX647" fmla="*/ 1014726 w 7467600"/>
              <a:gd name="connsiteY647" fmla="*/ 1615556 h 6858000"/>
              <a:gd name="connsiteX648" fmla="*/ 678222 w 7467600"/>
              <a:gd name="connsiteY648" fmla="*/ 1248670 h 6858000"/>
              <a:gd name="connsiteX649" fmla="*/ 6691602 w 7467600"/>
              <a:gd name="connsiteY649" fmla="*/ 1140573 h 6858000"/>
              <a:gd name="connsiteX650" fmla="*/ 6571100 w 7467600"/>
              <a:gd name="connsiteY650" fmla="*/ 1183662 h 6858000"/>
              <a:gd name="connsiteX651" fmla="*/ 6241687 w 7467600"/>
              <a:gd name="connsiteY651" fmla="*/ 1257600 h 6858000"/>
              <a:gd name="connsiteX652" fmla="*/ 5693009 w 7467600"/>
              <a:gd name="connsiteY652" fmla="*/ 1478256 h 6858000"/>
              <a:gd name="connsiteX653" fmla="*/ 6548420 w 7467600"/>
              <a:gd name="connsiteY653" fmla="*/ 1214599 h 6858000"/>
              <a:gd name="connsiteX654" fmla="*/ 6605473 w 7467600"/>
              <a:gd name="connsiteY654" fmla="*/ 1184686 h 6858000"/>
              <a:gd name="connsiteX655" fmla="*/ 6691602 w 7467600"/>
              <a:gd name="connsiteY655" fmla="*/ 1140573 h 6858000"/>
              <a:gd name="connsiteX656" fmla="*/ 4002475 w 7467600"/>
              <a:gd name="connsiteY656" fmla="*/ 1037802 h 6858000"/>
              <a:gd name="connsiteX657" fmla="*/ 4000324 w 7467600"/>
              <a:gd name="connsiteY657" fmla="*/ 1039362 h 6858000"/>
              <a:gd name="connsiteX658" fmla="*/ 4002862 w 7467600"/>
              <a:gd name="connsiteY658" fmla="*/ 1042866 h 6858000"/>
              <a:gd name="connsiteX659" fmla="*/ 4002475 w 7467600"/>
              <a:gd name="connsiteY659" fmla="*/ 1037802 h 6858000"/>
              <a:gd name="connsiteX660" fmla="*/ 506322 w 7467600"/>
              <a:gd name="connsiteY660" fmla="*/ 1020997 h 6858000"/>
              <a:gd name="connsiteX661" fmla="*/ 533068 w 7467600"/>
              <a:gd name="connsiteY661" fmla="*/ 1029409 h 6858000"/>
              <a:gd name="connsiteX662" fmla="*/ 1232525 w 7467600"/>
              <a:gd name="connsiteY662" fmla="*/ 1804675 h 6858000"/>
              <a:gd name="connsiteX663" fmla="*/ 1388858 w 7467600"/>
              <a:gd name="connsiteY663" fmla="*/ 2368011 h 6858000"/>
              <a:gd name="connsiteX664" fmla="*/ 1384098 w 7467600"/>
              <a:gd name="connsiteY664" fmla="*/ 2378125 h 6858000"/>
              <a:gd name="connsiteX665" fmla="*/ 1425393 w 7467600"/>
              <a:gd name="connsiteY665" fmla="*/ 2589124 h 6858000"/>
              <a:gd name="connsiteX666" fmla="*/ 1424001 w 7467600"/>
              <a:gd name="connsiteY666" fmla="*/ 2597541 h 6858000"/>
              <a:gd name="connsiteX667" fmla="*/ 2152729 w 7467600"/>
              <a:gd name="connsiteY667" fmla="*/ 2864487 h 6858000"/>
              <a:gd name="connsiteX668" fmla="*/ 2020609 w 7467600"/>
              <a:gd name="connsiteY668" fmla="*/ 2539671 h 6858000"/>
              <a:gd name="connsiteX669" fmla="*/ 2018920 w 7467600"/>
              <a:gd name="connsiteY669" fmla="*/ 2536309 h 6858000"/>
              <a:gd name="connsiteX670" fmla="*/ 1342441 w 7467600"/>
              <a:gd name="connsiteY670" fmla="*/ 1173017 h 6858000"/>
              <a:gd name="connsiteX671" fmla="*/ 1367925 w 7467600"/>
              <a:gd name="connsiteY671" fmla="*/ 1135648 h 6858000"/>
              <a:gd name="connsiteX672" fmla="*/ 1771401 w 7467600"/>
              <a:gd name="connsiteY672" fmla="*/ 1806673 h 6858000"/>
              <a:gd name="connsiteX673" fmla="*/ 1972385 w 7467600"/>
              <a:gd name="connsiteY673" fmla="*/ 2198735 h 6858000"/>
              <a:gd name="connsiteX674" fmla="*/ 2040892 w 7467600"/>
              <a:gd name="connsiteY674" fmla="*/ 2405205 h 6858000"/>
              <a:gd name="connsiteX675" fmla="*/ 2131689 w 7467600"/>
              <a:gd name="connsiteY675" fmla="*/ 1936926 h 6858000"/>
              <a:gd name="connsiteX676" fmla="*/ 2454820 w 7467600"/>
              <a:gd name="connsiteY676" fmla="*/ 1248808 h 6858000"/>
              <a:gd name="connsiteX677" fmla="*/ 2492512 w 7467600"/>
              <a:gd name="connsiteY677" fmla="*/ 1302920 h 6858000"/>
              <a:gd name="connsiteX678" fmla="*/ 2081216 w 7467600"/>
              <a:gd name="connsiteY678" fmla="*/ 2527513 h 6858000"/>
              <a:gd name="connsiteX679" fmla="*/ 2081211 w 7467600"/>
              <a:gd name="connsiteY679" fmla="*/ 2528916 h 6858000"/>
              <a:gd name="connsiteX680" fmla="*/ 2199067 w 7467600"/>
              <a:gd name="connsiteY680" fmla="*/ 2884061 h 6858000"/>
              <a:gd name="connsiteX681" fmla="*/ 3192586 w 7467600"/>
              <a:gd name="connsiteY681" fmla="*/ 3411496 h 6858000"/>
              <a:gd name="connsiteX682" fmla="*/ 3182620 w 7467600"/>
              <a:gd name="connsiteY682" fmla="*/ 3483279 h 6858000"/>
              <a:gd name="connsiteX683" fmla="*/ 2435119 w 7467600"/>
              <a:gd name="connsiteY683" fmla="*/ 3080173 h 6858000"/>
              <a:gd name="connsiteX684" fmla="*/ 2410152 w 7467600"/>
              <a:gd name="connsiteY684" fmla="*/ 3063751 h 6858000"/>
              <a:gd name="connsiteX685" fmla="*/ 2408099 w 7467600"/>
              <a:gd name="connsiteY685" fmla="*/ 3064403 h 6858000"/>
              <a:gd name="connsiteX686" fmla="*/ 2407218 w 7467600"/>
              <a:gd name="connsiteY686" fmla="*/ 3070324 h 6858000"/>
              <a:gd name="connsiteX687" fmla="*/ 2380138 w 7467600"/>
              <a:gd name="connsiteY687" fmla="*/ 3099341 h 6858000"/>
              <a:gd name="connsiteX688" fmla="*/ 1765923 w 7467600"/>
              <a:gd name="connsiteY688" fmla="*/ 3581043 h 6858000"/>
              <a:gd name="connsiteX689" fmla="*/ 1702258 w 7467600"/>
              <a:gd name="connsiteY689" fmla="*/ 3612286 h 6858000"/>
              <a:gd name="connsiteX690" fmla="*/ 1538370 w 7467600"/>
              <a:gd name="connsiteY690" fmla="*/ 3811804 h 6858000"/>
              <a:gd name="connsiteX691" fmla="*/ 542867 w 7467600"/>
              <a:gd name="connsiteY691" fmla="*/ 4944092 h 6858000"/>
              <a:gd name="connsiteX692" fmla="*/ 515800 w 7467600"/>
              <a:gd name="connsiteY692" fmla="*/ 4862180 h 6858000"/>
              <a:gd name="connsiteX693" fmla="*/ 909145 w 7467600"/>
              <a:gd name="connsiteY693" fmla="*/ 4199225 h 6858000"/>
              <a:gd name="connsiteX694" fmla="*/ 1214067 w 7467600"/>
              <a:gd name="connsiteY694" fmla="*/ 3908561 h 6858000"/>
              <a:gd name="connsiteX695" fmla="*/ 640967 w 7467600"/>
              <a:gd name="connsiteY695" fmla="*/ 4105601 h 6858000"/>
              <a:gd name="connsiteX696" fmla="*/ 112563 w 7467600"/>
              <a:gd name="connsiteY696" fmla="*/ 4396952 h 6858000"/>
              <a:gd name="connsiteX697" fmla="*/ 0 w 7467600"/>
              <a:gd name="connsiteY697" fmla="*/ 4466006 h 6858000"/>
              <a:gd name="connsiteX698" fmla="*/ 0 w 7467600"/>
              <a:gd name="connsiteY698" fmla="*/ 4233763 h 6858000"/>
              <a:gd name="connsiteX699" fmla="*/ 36881 w 7467600"/>
              <a:gd name="connsiteY699" fmla="*/ 4200118 h 6858000"/>
              <a:gd name="connsiteX700" fmla="*/ 910534 w 7467600"/>
              <a:gd name="connsiteY700" fmla="*/ 3629753 h 6858000"/>
              <a:gd name="connsiteX701" fmla="*/ 1578717 w 7467600"/>
              <a:gd name="connsiteY701" fmla="*/ 3575982 h 6858000"/>
              <a:gd name="connsiteX702" fmla="*/ 2338780 w 7467600"/>
              <a:gd name="connsiteY702" fmla="*/ 3033725 h 6858000"/>
              <a:gd name="connsiteX703" fmla="*/ 1807991 w 7467600"/>
              <a:gd name="connsiteY703" fmla="*/ 2807184 h 6858000"/>
              <a:gd name="connsiteX704" fmla="*/ 1416358 w 7467600"/>
              <a:gd name="connsiteY704" fmla="*/ 3112571 h 6858000"/>
              <a:gd name="connsiteX705" fmla="*/ 939066 w 7467600"/>
              <a:gd name="connsiteY705" fmla="*/ 3378798 h 6858000"/>
              <a:gd name="connsiteX706" fmla="*/ 115099 w 7467600"/>
              <a:gd name="connsiteY706" fmla="*/ 3607650 h 6858000"/>
              <a:gd name="connsiteX707" fmla="*/ 97284 w 7467600"/>
              <a:gd name="connsiteY707" fmla="*/ 3520393 h 6858000"/>
              <a:gd name="connsiteX708" fmla="*/ 922050 w 7467600"/>
              <a:gd name="connsiteY708" fmla="*/ 3074867 h 6858000"/>
              <a:gd name="connsiteX709" fmla="*/ 1405265 w 7467600"/>
              <a:gd name="connsiteY709" fmla="*/ 3016319 h 6858000"/>
              <a:gd name="connsiteX710" fmla="*/ 1407512 w 7467600"/>
              <a:gd name="connsiteY710" fmla="*/ 3018001 h 6858000"/>
              <a:gd name="connsiteX711" fmla="*/ 1726266 w 7467600"/>
              <a:gd name="connsiteY711" fmla="*/ 2777274 h 6858000"/>
              <a:gd name="connsiteX712" fmla="*/ 625390 w 7467600"/>
              <a:gd name="connsiteY712" fmla="*/ 2514541 h 6858000"/>
              <a:gd name="connsiteX713" fmla="*/ 619799 w 7467600"/>
              <a:gd name="connsiteY713" fmla="*/ 2527180 h 6858000"/>
              <a:gd name="connsiteX714" fmla="*/ 310030 w 7467600"/>
              <a:gd name="connsiteY714" fmla="*/ 2771818 h 6858000"/>
              <a:gd name="connsiteX715" fmla="*/ 173877 w 7467600"/>
              <a:gd name="connsiteY715" fmla="*/ 2937056 h 6858000"/>
              <a:gd name="connsiteX716" fmla="*/ 77889 w 7467600"/>
              <a:gd name="connsiteY716" fmla="*/ 3138440 h 6858000"/>
              <a:gd name="connsiteX717" fmla="*/ 0 w 7467600"/>
              <a:gd name="connsiteY717" fmla="*/ 3271395 h 6858000"/>
              <a:gd name="connsiteX718" fmla="*/ 0 w 7467600"/>
              <a:gd name="connsiteY718" fmla="*/ 3153002 h 6858000"/>
              <a:gd name="connsiteX719" fmla="*/ 2386 w 7467600"/>
              <a:gd name="connsiteY719" fmla="*/ 3149203 h 6858000"/>
              <a:gd name="connsiteX720" fmla="*/ 89753 w 7467600"/>
              <a:gd name="connsiteY720" fmla="*/ 2987702 h 6858000"/>
              <a:gd name="connsiteX721" fmla="*/ 76869 w 7467600"/>
              <a:gd name="connsiteY721" fmla="*/ 3005404 h 6858000"/>
              <a:gd name="connsiteX722" fmla="*/ 32049 w 7467600"/>
              <a:gd name="connsiteY722" fmla="*/ 3065814 h 6858000"/>
              <a:gd name="connsiteX723" fmla="*/ 0 w 7467600"/>
              <a:gd name="connsiteY723" fmla="*/ 3108744 h 6858000"/>
              <a:gd name="connsiteX724" fmla="*/ 0 w 7467600"/>
              <a:gd name="connsiteY724" fmla="*/ 3058059 h 6858000"/>
              <a:gd name="connsiteX725" fmla="*/ 7610 w 7467600"/>
              <a:gd name="connsiteY725" fmla="*/ 3047889 h 6858000"/>
              <a:gd name="connsiteX726" fmla="*/ 52419 w 7467600"/>
              <a:gd name="connsiteY726" fmla="*/ 2987479 h 6858000"/>
              <a:gd name="connsiteX727" fmla="*/ 59142 w 7467600"/>
              <a:gd name="connsiteY727" fmla="*/ 2978488 h 6858000"/>
              <a:gd name="connsiteX728" fmla="*/ 0 w 7467600"/>
              <a:gd name="connsiteY728" fmla="*/ 3015334 h 6858000"/>
              <a:gd name="connsiteX729" fmla="*/ 0 w 7467600"/>
              <a:gd name="connsiteY729" fmla="*/ 2914286 h 6858000"/>
              <a:gd name="connsiteX730" fmla="*/ 36383 w 7467600"/>
              <a:gd name="connsiteY730" fmla="*/ 2901128 h 6858000"/>
              <a:gd name="connsiteX731" fmla="*/ 156329 w 7467600"/>
              <a:gd name="connsiteY731" fmla="*/ 2840533 h 6858000"/>
              <a:gd name="connsiteX732" fmla="*/ 358355 w 7467600"/>
              <a:gd name="connsiteY732" fmla="*/ 2620471 h 6858000"/>
              <a:gd name="connsiteX733" fmla="*/ 510577 w 7467600"/>
              <a:gd name="connsiteY733" fmla="*/ 2501244 h 6858000"/>
              <a:gd name="connsiteX734" fmla="*/ 211967 w 7467600"/>
              <a:gd name="connsiteY734" fmla="*/ 2479171 h 6858000"/>
              <a:gd name="connsiteX735" fmla="*/ 0 w 7467600"/>
              <a:gd name="connsiteY735" fmla="*/ 2476398 h 6858000"/>
              <a:gd name="connsiteX736" fmla="*/ 0 w 7467600"/>
              <a:gd name="connsiteY736" fmla="*/ 2389189 h 6858000"/>
              <a:gd name="connsiteX737" fmla="*/ 103062 w 7467600"/>
              <a:gd name="connsiteY737" fmla="*/ 2389518 h 6858000"/>
              <a:gd name="connsiteX738" fmla="*/ 510734 w 7467600"/>
              <a:gd name="connsiteY738" fmla="*/ 2416201 h 6858000"/>
              <a:gd name="connsiteX739" fmla="*/ 279257 w 7467600"/>
              <a:gd name="connsiteY739" fmla="*/ 2092102 h 6858000"/>
              <a:gd name="connsiteX740" fmla="*/ 65265 w 7467600"/>
              <a:gd name="connsiteY740" fmla="*/ 2006049 h 6858000"/>
              <a:gd name="connsiteX741" fmla="*/ 0 w 7467600"/>
              <a:gd name="connsiteY741" fmla="*/ 1982532 h 6858000"/>
              <a:gd name="connsiteX742" fmla="*/ 0 w 7467600"/>
              <a:gd name="connsiteY742" fmla="*/ 1912789 h 6858000"/>
              <a:gd name="connsiteX743" fmla="*/ 97460 w 7467600"/>
              <a:gd name="connsiteY743" fmla="*/ 1953725 h 6858000"/>
              <a:gd name="connsiteX744" fmla="*/ 221272 w 7467600"/>
              <a:gd name="connsiteY744" fmla="*/ 1980766 h 6858000"/>
              <a:gd name="connsiteX745" fmla="*/ 116765 w 7467600"/>
              <a:gd name="connsiteY745" fmla="*/ 1911033 h 6858000"/>
              <a:gd name="connsiteX746" fmla="*/ 16405 w 7467600"/>
              <a:gd name="connsiteY746" fmla="*/ 1803412 h 6858000"/>
              <a:gd name="connsiteX747" fmla="*/ 0 w 7467600"/>
              <a:gd name="connsiteY747" fmla="*/ 1784777 h 6858000"/>
              <a:gd name="connsiteX748" fmla="*/ 0 w 7467600"/>
              <a:gd name="connsiteY748" fmla="*/ 1740082 h 6858000"/>
              <a:gd name="connsiteX749" fmla="*/ 39394 w 7467600"/>
              <a:gd name="connsiteY749" fmla="*/ 1784856 h 6858000"/>
              <a:gd name="connsiteX750" fmla="*/ 135813 w 7467600"/>
              <a:gd name="connsiteY750" fmla="*/ 1888838 h 6858000"/>
              <a:gd name="connsiteX751" fmla="*/ 242575 w 7467600"/>
              <a:gd name="connsiteY751" fmla="*/ 1958841 h 6858000"/>
              <a:gd name="connsiteX752" fmla="*/ 82197 w 7467600"/>
              <a:gd name="connsiteY752" fmla="*/ 1754826 h 6858000"/>
              <a:gd name="connsiteX753" fmla="*/ 0 w 7467600"/>
              <a:gd name="connsiteY753" fmla="*/ 1679650 h 6858000"/>
              <a:gd name="connsiteX754" fmla="*/ 0 w 7467600"/>
              <a:gd name="connsiteY754" fmla="*/ 1602463 h 6858000"/>
              <a:gd name="connsiteX755" fmla="*/ 84689 w 7467600"/>
              <a:gd name="connsiteY755" fmla="*/ 1677442 h 6858000"/>
              <a:gd name="connsiteX756" fmla="*/ 298437 w 7467600"/>
              <a:gd name="connsiteY756" fmla="*/ 1968019 h 6858000"/>
              <a:gd name="connsiteX757" fmla="*/ 227269 w 7467600"/>
              <a:gd name="connsiteY757" fmla="*/ 1114064 h 6858000"/>
              <a:gd name="connsiteX758" fmla="*/ 248003 w 7467600"/>
              <a:gd name="connsiteY758" fmla="*/ 1089613 h 6858000"/>
              <a:gd name="connsiteX759" fmla="*/ 427020 w 7467600"/>
              <a:gd name="connsiteY759" fmla="*/ 1619803 h 6858000"/>
              <a:gd name="connsiteX760" fmla="*/ 340345 w 7467600"/>
              <a:gd name="connsiteY760" fmla="*/ 2027739 h 6858000"/>
              <a:gd name="connsiteX761" fmla="*/ 360865 w 7467600"/>
              <a:gd name="connsiteY761" fmla="*/ 2044827 h 6858000"/>
              <a:gd name="connsiteX762" fmla="*/ 560414 w 7467600"/>
              <a:gd name="connsiteY762" fmla="*/ 2421457 h 6858000"/>
              <a:gd name="connsiteX763" fmla="*/ 1359703 w 7467600"/>
              <a:gd name="connsiteY763" fmla="*/ 2578554 h 6858000"/>
              <a:gd name="connsiteX764" fmla="*/ 1359422 w 7467600"/>
              <a:gd name="connsiteY764" fmla="*/ 2577994 h 6858000"/>
              <a:gd name="connsiteX765" fmla="*/ 828701 w 7467600"/>
              <a:gd name="connsiteY765" fmla="*/ 1839520 h 6858000"/>
              <a:gd name="connsiteX766" fmla="*/ 494427 w 7467600"/>
              <a:gd name="connsiteY766" fmla="*/ 1092333 h 6858000"/>
              <a:gd name="connsiteX767" fmla="*/ 506322 w 7467600"/>
              <a:gd name="connsiteY767" fmla="*/ 1020997 h 6858000"/>
              <a:gd name="connsiteX768" fmla="*/ 4570198 w 7467600"/>
              <a:gd name="connsiteY768" fmla="*/ 978081 h 6858000"/>
              <a:gd name="connsiteX769" fmla="*/ 4523691 w 7467600"/>
              <a:gd name="connsiteY769" fmla="*/ 1127776 h 6858000"/>
              <a:gd name="connsiteX770" fmla="*/ 4509875 w 7467600"/>
              <a:gd name="connsiteY770" fmla="*/ 1167552 h 6858000"/>
              <a:gd name="connsiteX771" fmla="*/ 4478168 w 7467600"/>
              <a:gd name="connsiteY771" fmla="*/ 1260735 h 6858000"/>
              <a:gd name="connsiteX772" fmla="*/ 4409309 w 7467600"/>
              <a:gd name="connsiteY772" fmla="*/ 1666996 h 6858000"/>
              <a:gd name="connsiteX773" fmla="*/ 4370031 w 7467600"/>
              <a:gd name="connsiteY773" fmla="*/ 1955666 h 6858000"/>
              <a:gd name="connsiteX774" fmla="*/ 4570198 w 7467600"/>
              <a:gd name="connsiteY774" fmla="*/ 978081 h 6858000"/>
              <a:gd name="connsiteX775" fmla="*/ 4557898 w 7467600"/>
              <a:gd name="connsiteY775" fmla="*/ 900011 h 6858000"/>
              <a:gd name="connsiteX776" fmla="*/ 4344840 w 7467600"/>
              <a:gd name="connsiteY776" fmla="*/ 1922038 h 6858000"/>
              <a:gd name="connsiteX777" fmla="*/ 4378710 w 7467600"/>
              <a:gd name="connsiteY777" fmla="*/ 1665516 h 6858000"/>
              <a:gd name="connsiteX778" fmla="*/ 4448798 w 7467600"/>
              <a:gd name="connsiteY778" fmla="*/ 1253024 h 6858000"/>
              <a:gd name="connsiteX779" fmla="*/ 4480315 w 7467600"/>
              <a:gd name="connsiteY779" fmla="*/ 1158454 h 6858000"/>
              <a:gd name="connsiteX780" fmla="*/ 4494133 w 7467600"/>
              <a:gd name="connsiteY780" fmla="*/ 1118676 h 6858000"/>
              <a:gd name="connsiteX781" fmla="*/ 4557898 w 7467600"/>
              <a:gd name="connsiteY781" fmla="*/ 900011 h 6858000"/>
              <a:gd name="connsiteX782" fmla="*/ 5870151 w 7467600"/>
              <a:gd name="connsiteY782" fmla="*/ 898890 h 6858000"/>
              <a:gd name="connsiteX783" fmla="*/ 5861335 w 7467600"/>
              <a:gd name="connsiteY783" fmla="*/ 899177 h 6858000"/>
              <a:gd name="connsiteX784" fmla="*/ 5843702 w 7467600"/>
              <a:gd name="connsiteY784" fmla="*/ 899748 h 6858000"/>
              <a:gd name="connsiteX785" fmla="*/ 5651107 w 7467600"/>
              <a:gd name="connsiteY785" fmla="*/ 920306 h 6858000"/>
              <a:gd name="connsiteX786" fmla="*/ 5459407 w 7467600"/>
              <a:gd name="connsiteY786" fmla="*/ 940975 h 6858000"/>
              <a:gd name="connsiteX787" fmla="*/ 5374846 w 7467600"/>
              <a:gd name="connsiteY787" fmla="*/ 941988 h 6858000"/>
              <a:gd name="connsiteX788" fmla="*/ 5256105 w 7467600"/>
              <a:gd name="connsiteY788" fmla="*/ 945632 h 6858000"/>
              <a:gd name="connsiteX789" fmla="*/ 5107071 w 7467600"/>
              <a:gd name="connsiteY789" fmla="*/ 969720 h 6858000"/>
              <a:gd name="connsiteX790" fmla="*/ 4998681 w 7467600"/>
              <a:gd name="connsiteY790" fmla="*/ 988771 h 6858000"/>
              <a:gd name="connsiteX791" fmla="*/ 5870151 w 7467600"/>
              <a:gd name="connsiteY791" fmla="*/ 898890 h 6858000"/>
              <a:gd name="connsiteX792" fmla="*/ 5504425 w 7467600"/>
              <a:gd name="connsiteY792" fmla="*/ 848067 h 6858000"/>
              <a:gd name="connsiteX793" fmla="*/ 4968849 w 7467600"/>
              <a:gd name="connsiteY793" fmla="*/ 962318 h 6858000"/>
              <a:gd name="connsiteX794" fmla="*/ 5104039 w 7467600"/>
              <a:gd name="connsiteY794" fmla="*/ 940634 h 6858000"/>
              <a:gd name="connsiteX795" fmla="*/ 5256311 w 7467600"/>
              <a:gd name="connsiteY795" fmla="*/ 916490 h 6858000"/>
              <a:gd name="connsiteX796" fmla="*/ 5377381 w 7467600"/>
              <a:gd name="connsiteY796" fmla="*/ 912671 h 6858000"/>
              <a:gd name="connsiteX797" fmla="*/ 5460148 w 7467600"/>
              <a:gd name="connsiteY797" fmla="*/ 911442 h 6858000"/>
              <a:gd name="connsiteX798" fmla="*/ 5648971 w 7467600"/>
              <a:gd name="connsiteY798" fmla="*/ 891331 h 6858000"/>
              <a:gd name="connsiteX799" fmla="*/ 5844807 w 7467600"/>
              <a:gd name="connsiteY799" fmla="*/ 870718 h 6858000"/>
              <a:gd name="connsiteX800" fmla="*/ 5862975 w 7467600"/>
              <a:gd name="connsiteY800" fmla="*/ 869756 h 6858000"/>
              <a:gd name="connsiteX801" fmla="*/ 5920887 w 7467600"/>
              <a:gd name="connsiteY801" fmla="*/ 865929 h 6858000"/>
              <a:gd name="connsiteX802" fmla="*/ 5504425 w 7467600"/>
              <a:gd name="connsiteY802" fmla="*/ 848067 h 6858000"/>
              <a:gd name="connsiteX803" fmla="*/ 3607114 w 7467600"/>
              <a:gd name="connsiteY803" fmla="*/ 467441 h 6858000"/>
              <a:gd name="connsiteX804" fmla="*/ 3296242 w 7467600"/>
              <a:gd name="connsiteY804" fmla="*/ 807991 h 6858000"/>
              <a:gd name="connsiteX805" fmla="*/ 3174674 w 7467600"/>
              <a:gd name="connsiteY805" fmla="*/ 919759 h 6858000"/>
              <a:gd name="connsiteX806" fmla="*/ 3042978 w 7467600"/>
              <a:gd name="connsiteY806" fmla="*/ 1054894 h 6858000"/>
              <a:gd name="connsiteX807" fmla="*/ 2968914 w 7467600"/>
              <a:gd name="connsiteY807" fmla="*/ 1133756 h 6858000"/>
              <a:gd name="connsiteX808" fmla="*/ 3103823 w 7467600"/>
              <a:gd name="connsiteY808" fmla="*/ 1026814 h 6858000"/>
              <a:gd name="connsiteX809" fmla="*/ 3607114 w 7467600"/>
              <a:gd name="connsiteY809" fmla="*/ 467441 h 6858000"/>
              <a:gd name="connsiteX810" fmla="*/ 3744487 w 7467600"/>
              <a:gd name="connsiteY810" fmla="*/ 383136 h 6858000"/>
              <a:gd name="connsiteX811" fmla="*/ 3970213 w 7467600"/>
              <a:gd name="connsiteY811" fmla="*/ 995559 h 6858000"/>
              <a:gd name="connsiteX812" fmla="*/ 3744487 w 7467600"/>
              <a:gd name="connsiteY812" fmla="*/ 383136 h 6858000"/>
              <a:gd name="connsiteX813" fmla="*/ 3624562 w 7467600"/>
              <a:gd name="connsiteY813" fmla="*/ 367041 h 6858000"/>
              <a:gd name="connsiteX814" fmla="*/ 3489712 w 7467600"/>
              <a:gd name="connsiteY814" fmla="*/ 485386 h 6858000"/>
              <a:gd name="connsiteX815" fmla="*/ 3182994 w 7467600"/>
              <a:gd name="connsiteY815" fmla="*/ 828265 h 6858000"/>
              <a:gd name="connsiteX816" fmla="*/ 2892114 w 7467600"/>
              <a:gd name="connsiteY816" fmla="*/ 1172635 h 6858000"/>
              <a:gd name="connsiteX817" fmla="*/ 3021459 w 7467600"/>
              <a:gd name="connsiteY817" fmla="*/ 1035385 h 6858000"/>
              <a:gd name="connsiteX818" fmla="*/ 3153873 w 7467600"/>
              <a:gd name="connsiteY818" fmla="*/ 898971 h 6858000"/>
              <a:gd name="connsiteX819" fmla="*/ 3276511 w 7467600"/>
              <a:gd name="connsiteY819" fmla="*/ 786423 h 6858000"/>
              <a:gd name="connsiteX820" fmla="*/ 3584154 w 7467600"/>
              <a:gd name="connsiteY820" fmla="*/ 448218 h 6858000"/>
              <a:gd name="connsiteX821" fmla="*/ 3624562 w 7467600"/>
              <a:gd name="connsiteY821" fmla="*/ 367041 h 6858000"/>
              <a:gd name="connsiteX822" fmla="*/ 3766672 w 7467600"/>
              <a:gd name="connsiteY822" fmla="*/ 359429 h 6858000"/>
              <a:gd name="connsiteX823" fmla="*/ 3996338 w 7467600"/>
              <a:gd name="connsiteY823" fmla="*/ 968237 h 6858000"/>
              <a:gd name="connsiteX824" fmla="*/ 3766672 w 7467600"/>
              <a:gd name="connsiteY824" fmla="*/ 359429 h 6858000"/>
              <a:gd name="connsiteX825" fmla="*/ 5805386 w 7467600"/>
              <a:gd name="connsiteY825" fmla="*/ 239240 h 6858000"/>
              <a:gd name="connsiteX826" fmla="*/ 5736947 w 7467600"/>
              <a:gd name="connsiteY826" fmla="*/ 261367 h 6858000"/>
              <a:gd name="connsiteX827" fmla="*/ 5427012 w 7467600"/>
              <a:gd name="connsiteY827" fmla="*/ 311272 h 6858000"/>
              <a:gd name="connsiteX828" fmla="*/ 5147818 w 7467600"/>
              <a:gd name="connsiteY828" fmla="*/ 322112 h 6858000"/>
              <a:gd name="connsiteX829" fmla="*/ 5060854 w 7467600"/>
              <a:gd name="connsiteY829" fmla="*/ 311882 h 6858000"/>
              <a:gd name="connsiteX830" fmla="*/ 4945989 w 7467600"/>
              <a:gd name="connsiteY830" fmla="*/ 300516 h 6858000"/>
              <a:gd name="connsiteX831" fmla="*/ 5410479 w 7467600"/>
              <a:gd name="connsiteY831" fmla="*/ 348434 h 6858000"/>
              <a:gd name="connsiteX832" fmla="*/ 5805386 w 7467600"/>
              <a:gd name="connsiteY832" fmla="*/ 239240 h 6858000"/>
              <a:gd name="connsiteX833" fmla="*/ 5905192 w 7467600"/>
              <a:gd name="connsiteY833" fmla="*/ 163079 h 6858000"/>
              <a:gd name="connsiteX834" fmla="*/ 5865655 w 7467600"/>
              <a:gd name="connsiteY834" fmla="*/ 171901 h 6858000"/>
              <a:gd name="connsiteX835" fmla="*/ 5259740 w 7467600"/>
              <a:gd name="connsiteY835" fmla="*/ 257013 h 6858000"/>
              <a:gd name="connsiteX836" fmla="*/ 5208466 w 7467600"/>
              <a:gd name="connsiteY836" fmla="*/ 257550 h 6858000"/>
              <a:gd name="connsiteX837" fmla="*/ 4980204 w 7467600"/>
              <a:gd name="connsiteY837" fmla="*/ 271903 h 6858000"/>
              <a:gd name="connsiteX838" fmla="*/ 5068068 w 7467600"/>
              <a:gd name="connsiteY838" fmla="*/ 282244 h 6858000"/>
              <a:gd name="connsiteX839" fmla="*/ 5153231 w 7467600"/>
              <a:gd name="connsiteY839" fmla="*/ 292240 h 6858000"/>
              <a:gd name="connsiteX840" fmla="*/ 5426491 w 7467600"/>
              <a:gd name="connsiteY840" fmla="*/ 281128 h 6858000"/>
              <a:gd name="connsiteX841" fmla="*/ 5731212 w 7467600"/>
              <a:gd name="connsiteY841" fmla="*/ 231951 h 6858000"/>
              <a:gd name="connsiteX842" fmla="*/ 5905192 w 7467600"/>
              <a:gd name="connsiteY842" fmla="*/ 163079 h 6858000"/>
              <a:gd name="connsiteX843" fmla="*/ 5944437 w 7467600"/>
              <a:gd name="connsiteY843" fmla="*/ 113829 h 6858000"/>
              <a:gd name="connsiteX844" fmla="*/ 5825032 w 7467600"/>
              <a:gd name="connsiteY844" fmla="*/ 146405 h 6858000"/>
              <a:gd name="connsiteX845" fmla="*/ 4955599 w 7467600"/>
              <a:gd name="connsiteY845" fmla="*/ 247008 h 6858000"/>
              <a:gd name="connsiteX846" fmla="*/ 5210104 w 7467600"/>
              <a:gd name="connsiteY846" fmla="*/ 228123 h 6858000"/>
              <a:gd name="connsiteX847" fmla="*/ 5261015 w 7467600"/>
              <a:gd name="connsiteY847" fmla="*/ 227087 h 6858000"/>
              <a:gd name="connsiteX848" fmla="*/ 5861181 w 7467600"/>
              <a:gd name="connsiteY848" fmla="*/ 143093 h 6858000"/>
              <a:gd name="connsiteX849" fmla="*/ 5961252 w 7467600"/>
              <a:gd name="connsiteY849" fmla="*/ 114820 h 6858000"/>
              <a:gd name="connsiteX850" fmla="*/ 5944437 w 7467600"/>
              <a:gd name="connsiteY850" fmla="*/ 113829 h 6858000"/>
              <a:gd name="connsiteX851" fmla="*/ 3882765 w 7467600"/>
              <a:gd name="connsiteY851" fmla="*/ 0 h 6858000"/>
              <a:gd name="connsiteX852" fmla="*/ 3995099 w 7467600"/>
              <a:gd name="connsiteY852" fmla="*/ 0 h 6858000"/>
              <a:gd name="connsiteX853" fmla="*/ 4163818 w 7467600"/>
              <a:gd name="connsiteY853" fmla="*/ 234104 h 6858000"/>
              <a:gd name="connsiteX854" fmla="*/ 4172099 w 7467600"/>
              <a:gd name="connsiteY854" fmla="*/ 234207 h 6858000"/>
              <a:gd name="connsiteX855" fmla="*/ 4784282 w 7467600"/>
              <a:gd name="connsiteY855" fmla="*/ 276561 h 6858000"/>
              <a:gd name="connsiteX856" fmla="*/ 4801687 w 7467600"/>
              <a:gd name="connsiteY856" fmla="*/ 267764 h 6858000"/>
              <a:gd name="connsiteX857" fmla="*/ 6082788 w 7467600"/>
              <a:gd name="connsiteY857" fmla="*/ 64119 h 6858000"/>
              <a:gd name="connsiteX858" fmla="*/ 6099442 w 7467600"/>
              <a:gd name="connsiteY858" fmla="*/ 82568 h 6858000"/>
              <a:gd name="connsiteX859" fmla="*/ 4804137 w 7467600"/>
              <a:gd name="connsiteY859" fmla="*/ 320931 h 6858000"/>
              <a:gd name="connsiteX860" fmla="*/ 4227047 w 7467600"/>
              <a:gd name="connsiteY860" fmla="*/ 313415 h 6858000"/>
              <a:gd name="connsiteX861" fmla="*/ 4346041 w 7467600"/>
              <a:gd name="connsiteY861" fmla="*/ 456086 h 6858000"/>
              <a:gd name="connsiteX862" fmla="*/ 4870967 w 7467600"/>
              <a:gd name="connsiteY862" fmla="*/ 963061 h 6858000"/>
              <a:gd name="connsiteX863" fmla="*/ 4889647 w 7467600"/>
              <a:gd name="connsiteY863" fmla="*/ 957147 h 6858000"/>
              <a:gd name="connsiteX864" fmla="*/ 5422504 w 7467600"/>
              <a:gd name="connsiteY864" fmla="*/ 805191 h 6858000"/>
              <a:gd name="connsiteX865" fmla="*/ 6087656 w 7467600"/>
              <a:gd name="connsiteY865" fmla="*/ 826703 h 6858000"/>
              <a:gd name="connsiteX866" fmla="*/ 6058717 w 7467600"/>
              <a:gd name="connsiteY866" fmla="*/ 865992 h 6858000"/>
              <a:gd name="connsiteX867" fmla="*/ 4974153 w 7467600"/>
              <a:gd name="connsiteY867" fmla="*/ 1045456 h 6858000"/>
              <a:gd name="connsiteX868" fmla="*/ 5627835 w 7467600"/>
              <a:gd name="connsiteY868" fmla="*/ 1472077 h 6858000"/>
              <a:gd name="connsiteX869" fmla="*/ 5629817 w 7467600"/>
              <a:gd name="connsiteY869" fmla="*/ 1471412 h 6858000"/>
              <a:gd name="connsiteX870" fmla="*/ 5634124 w 7467600"/>
              <a:gd name="connsiteY870" fmla="*/ 1470572 h 6858000"/>
              <a:gd name="connsiteX871" fmla="*/ 5755832 w 7467600"/>
              <a:gd name="connsiteY871" fmla="*/ 1383886 h 6858000"/>
              <a:gd name="connsiteX872" fmla="*/ 6014186 w 7467600"/>
              <a:gd name="connsiteY872" fmla="*/ 1279799 h 6858000"/>
              <a:gd name="connsiteX873" fmla="*/ 6901619 w 7467600"/>
              <a:gd name="connsiteY873" fmla="*/ 1047874 h 6858000"/>
              <a:gd name="connsiteX874" fmla="*/ 6931566 w 7467600"/>
              <a:gd name="connsiteY874" fmla="*/ 1062034 h 6858000"/>
              <a:gd name="connsiteX875" fmla="*/ 5790982 w 7467600"/>
              <a:gd name="connsiteY875" fmla="*/ 1561380 h 6858000"/>
              <a:gd name="connsiteX876" fmla="*/ 6188971 w 7467600"/>
              <a:gd name="connsiteY876" fmla="*/ 1755168 h 6858000"/>
              <a:gd name="connsiteX877" fmla="*/ 6202446 w 7467600"/>
              <a:gd name="connsiteY877" fmla="*/ 1752268 h 6858000"/>
              <a:gd name="connsiteX878" fmla="*/ 7179560 w 7467600"/>
              <a:gd name="connsiteY878" fmla="*/ 1467551 h 6858000"/>
              <a:gd name="connsiteX879" fmla="*/ 7158730 w 7467600"/>
              <a:gd name="connsiteY879" fmla="*/ 1507835 h 6858000"/>
              <a:gd name="connsiteX880" fmla="*/ 6326959 w 7467600"/>
              <a:gd name="connsiteY880" fmla="*/ 1817686 h 6858000"/>
              <a:gd name="connsiteX881" fmla="*/ 6537433 w 7467600"/>
              <a:gd name="connsiteY881" fmla="*/ 1907790 h 6858000"/>
              <a:gd name="connsiteX882" fmla="*/ 6550221 w 7467600"/>
              <a:gd name="connsiteY882" fmla="*/ 1910729 h 6858000"/>
              <a:gd name="connsiteX883" fmla="*/ 6964438 w 7467600"/>
              <a:gd name="connsiteY883" fmla="*/ 2209505 h 6858000"/>
              <a:gd name="connsiteX884" fmla="*/ 7367862 w 7467600"/>
              <a:gd name="connsiteY884" fmla="*/ 2806833 h 6858000"/>
              <a:gd name="connsiteX885" fmla="*/ 7364329 w 7467600"/>
              <a:gd name="connsiteY885" fmla="*/ 2826907 h 6858000"/>
              <a:gd name="connsiteX886" fmla="*/ 7290545 w 7467600"/>
              <a:gd name="connsiteY886" fmla="*/ 2850663 h 6858000"/>
              <a:gd name="connsiteX887" fmla="*/ 6472036 w 7467600"/>
              <a:gd name="connsiteY887" fmla="*/ 1959003 h 6858000"/>
              <a:gd name="connsiteX888" fmla="*/ 5792897 w 7467600"/>
              <a:gd name="connsiteY888" fmla="*/ 1647747 h 6858000"/>
              <a:gd name="connsiteX889" fmla="*/ 5842751 w 7467600"/>
              <a:gd name="connsiteY889" fmla="*/ 1816112 h 6858000"/>
              <a:gd name="connsiteX890" fmla="*/ 5847424 w 7467600"/>
              <a:gd name="connsiteY890" fmla="*/ 1815776 h 6858000"/>
              <a:gd name="connsiteX891" fmla="*/ 6399821 w 7467600"/>
              <a:gd name="connsiteY891" fmla="*/ 2344799 h 6858000"/>
              <a:gd name="connsiteX892" fmla="*/ 6323232 w 7467600"/>
              <a:gd name="connsiteY892" fmla="*/ 2389634 h 6858000"/>
              <a:gd name="connsiteX893" fmla="*/ 5942958 w 7467600"/>
              <a:gd name="connsiteY893" fmla="*/ 2077708 h 6858000"/>
              <a:gd name="connsiteX894" fmla="*/ 5921559 w 7467600"/>
              <a:gd name="connsiteY894" fmla="*/ 2378596 h 6858000"/>
              <a:gd name="connsiteX895" fmla="*/ 5817651 w 7467600"/>
              <a:gd name="connsiteY895" fmla="*/ 3023919 h 6858000"/>
              <a:gd name="connsiteX896" fmla="*/ 5729634 w 7467600"/>
              <a:gd name="connsiteY896" fmla="*/ 3051849 h 6858000"/>
              <a:gd name="connsiteX897" fmla="*/ 5611018 w 7467600"/>
              <a:gd name="connsiteY897" fmla="*/ 2316769 h 6858000"/>
              <a:gd name="connsiteX898" fmla="*/ 5687608 w 7467600"/>
              <a:gd name="connsiteY898" fmla="*/ 2039972 h 6858000"/>
              <a:gd name="connsiteX899" fmla="*/ 5657554 w 7467600"/>
              <a:gd name="connsiteY899" fmla="*/ 1576445 h 6858000"/>
              <a:gd name="connsiteX900" fmla="*/ 5150475 w 7467600"/>
              <a:gd name="connsiteY900" fmla="*/ 1274012 h 6858000"/>
              <a:gd name="connsiteX901" fmla="*/ 5349142 w 7467600"/>
              <a:gd name="connsiteY901" fmla="*/ 2204405 h 6858000"/>
              <a:gd name="connsiteX902" fmla="*/ 5262214 w 7467600"/>
              <a:gd name="connsiteY902" fmla="*/ 2233836 h 6858000"/>
              <a:gd name="connsiteX903" fmla="*/ 4981539 w 7467600"/>
              <a:gd name="connsiteY903" fmla="*/ 1542201 h 6858000"/>
              <a:gd name="connsiteX904" fmla="*/ 4958461 w 7467600"/>
              <a:gd name="connsiteY904" fmla="*/ 1136957 h 6858000"/>
              <a:gd name="connsiteX905" fmla="*/ 4655015 w 7467600"/>
              <a:gd name="connsiteY905" fmla="*/ 891426 h 6858000"/>
              <a:gd name="connsiteX906" fmla="*/ 4348002 w 7467600"/>
              <a:gd name="connsiteY906" fmla="*/ 2205895 h 6858000"/>
              <a:gd name="connsiteX907" fmla="*/ 4262250 w 7467600"/>
              <a:gd name="connsiteY907" fmla="*/ 2219972 h 6858000"/>
              <a:gd name="connsiteX908" fmla="*/ 4550611 w 7467600"/>
              <a:gd name="connsiteY908" fmla="*/ 817540 h 6858000"/>
              <a:gd name="connsiteX909" fmla="*/ 4564418 w 7467600"/>
              <a:gd name="connsiteY909" fmla="*/ 808293 h 6858000"/>
              <a:gd name="connsiteX910" fmla="*/ 4266388 w 7467600"/>
              <a:gd name="connsiteY910" fmla="*/ 500083 h 6858000"/>
              <a:gd name="connsiteX911" fmla="*/ 4032842 w 7467600"/>
              <a:gd name="connsiteY911" fmla="*/ 211809 h 6858000"/>
              <a:gd name="connsiteX912" fmla="*/ 3882765 w 7467600"/>
              <a:gd name="connsiteY912" fmla="*/ 0 h 6858000"/>
              <a:gd name="connsiteX913" fmla="*/ 3721337 w 7467600"/>
              <a:gd name="connsiteY913" fmla="*/ 0 h 6858000"/>
              <a:gd name="connsiteX914" fmla="*/ 3797544 w 7467600"/>
              <a:gd name="connsiteY914" fmla="*/ 0 h 6858000"/>
              <a:gd name="connsiteX915" fmla="*/ 3775734 w 7467600"/>
              <a:gd name="connsiteY915" fmla="*/ 95131 h 6858000"/>
              <a:gd name="connsiteX916" fmla="*/ 3724807 w 7467600"/>
              <a:gd name="connsiteY916" fmla="*/ 272257 h 6858000"/>
              <a:gd name="connsiteX917" fmla="*/ 3726844 w 7467600"/>
              <a:gd name="connsiteY917" fmla="*/ 282988 h 6858000"/>
              <a:gd name="connsiteX918" fmla="*/ 3742664 w 7467600"/>
              <a:gd name="connsiteY918" fmla="*/ 279918 h 6858000"/>
              <a:gd name="connsiteX919" fmla="*/ 4103910 w 7467600"/>
              <a:gd name="connsiteY919" fmla="*/ 1161917 h 6858000"/>
              <a:gd name="connsiteX920" fmla="*/ 4020269 w 7467600"/>
              <a:gd name="connsiteY920" fmla="*/ 1200406 h 6858000"/>
              <a:gd name="connsiteX921" fmla="*/ 3674882 w 7467600"/>
              <a:gd name="connsiteY921" fmla="*/ 488524 h 6858000"/>
              <a:gd name="connsiteX922" fmla="*/ 3132682 w 7467600"/>
              <a:gd name="connsiteY922" fmla="*/ 1072284 h 6858000"/>
              <a:gd name="connsiteX923" fmla="*/ 2716346 w 7467600"/>
              <a:gd name="connsiteY923" fmla="*/ 1276376 h 6858000"/>
              <a:gd name="connsiteX924" fmla="*/ 2716772 w 7467600"/>
              <a:gd name="connsiteY924" fmla="*/ 1255462 h 6858000"/>
              <a:gd name="connsiteX925" fmla="*/ 3471096 w 7467600"/>
              <a:gd name="connsiteY925" fmla="*/ 437072 h 6858000"/>
              <a:gd name="connsiteX926" fmla="*/ 3639057 w 7467600"/>
              <a:gd name="connsiteY926" fmla="*/ 286334 h 6858000"/>
              <a:gd name="connsiteX927" fmla="*/ 3640309 w 7467600"/>
              <a:gd name="connsiteY927" fmla="*/ 284664 h 6858000"/>
              <a:gd name="connsiteX928" fmla="*/ 3646022 w 7467600"/>
              <a:gd name="connsiteY928" fmla="*/ 276711 h 6858000"/>
              <a:gd name="connsiteX929" fmla="*/ 3707943 w 7467600"/>
              <a:gd name="connsiteY929" fmla="*/ 65958 h 6858000"/>
              <a:gd name="connsiteX930" fmla="*/ 3721337 w 7467600"/>
              <a:gd name="connsiteY930" fmla="*/ 0 h 6858000"/>
              <a:gd name="connsiteX931" fmla="*/ 2867960 w 7467600"/>
              <a:gd name="connsiteY931" fmla="*/ 0 h 6858000"/>
              <a:gd name="connsiteX932" fmla="*/ 2926351 w 7467600"/>
              <a:gd name="connsiteY932" fmla="*/ 0 h 6858000"/>
              <a:gd name="connsiteX933" fmla="*/ 2902823 w 7467600"/>
              <a:gd name="connsiteY933" fmla="*/ 262929 h 6858000"/>
              <a:gd name="connsiteX934" fmla="*/ 2940663 w 7467600"/>
              <a:gd name="connsiteY934" fmla="*/ 140884 h 6858000"/>
              <a:gd name="connsiteX935" fmla="*/ 2947039 w 7467600"/>
              <a:gd name="connsiteY935" fmla="*/ 122524 h 6858000"/>
              <a:gd name="connsiteX936" fmla="*/ 2984316 w 7467600"/>
              <a:gd name="connsiteY936" fmla="*/ 0 h 6858000"/>
              <a:gd name="connsiteX937" fmla="*/ 3016114 w 7467600"/>
              <a:gd name="connsiteY937" fmla="*/ 0 h 6858000"/>
              <a:gd name="connsiteX938" fmla="*/ 2979949 w 7467600"/>
              <a:gd name="connsiteY938" fmla="*/ 119274 h 6858000"/>
              <a:gd name="connsiteX939" fmla="*/ 3023879 w 7467600"/>
              <a:gd name="connsiteY939" fmla="*/ 0 h 6858000"/>
              <a:gd name="connsiteX940" fmla="*/ 3105400 w 7467600"/>
              <a:gd name="connsiteY940" fmla="*/ 0 h 6858000"/>
              <a:gd name="connsiteX941" fmla="*/ 3094669 w 7467600"/>
              <a:gd name="connsiteY941" fmla="*/ 30308 h 6858000"/>
              <a:gd name="connsiteX942" fmla="*/ 2901945 w 7467600"/>
              <a:gd name="connsiteY942" fmla="*/ 466538 h 6858000"/>
              <a:gd name="connsiteX943" fmla="*/ 2815209 w 7467600"/>
              <a:gd name="connsiteY943" fmla="*/ 497361 h 6858000"/>
              <a:gd name="connsiteX944" fmla="*/ 2844845 w 7467600"/>
              <a:gd name="connsiteY944" fmla="*/ 127638 h 6858000"/>
              <a:gd name="connsiteX945" fmla="*/ 2867960 w 7467600"/>
              <a:gd name="connsiteY945" fmla="*/ 0 h 6858000"/>
              <a:gd name="connsiteX946" fmla="*/ 1057230 w 7467600"/>
              <a:gd name="connsiteY946" fmla="*/ 0 h 6858000"/>
              <a:gd name="connsiteX947" fmla="*/ 1111003 w 7467600"/>
              <a:gd name="connsiteY947" fmla="*/ 0 h 6858000"/>
              <a:gd name="connsiteX948" fmla="*/ 1125553 w 7467600"/>
              <a:gd name="connsiteY948" fmla="*/ 52588 h 6858000"/>
              <a:gd name="connsiteX949" fmla="*/ 1304276 w 7467600"/>
              <a:gd name="connsiteY949" fmla="*/ 476275 h 6858000"/>
              <a:gd name="connsiteX950" fmla="*/ 1492066 w 7467600"/>
              <a:gd name="connsiteY950" fmla="*/ 886333 h 6858000"/>
              <a:gd name="connsiteX951" fmla="*/ 1423698 w 7467600"/>
              <a:gd name="connsiteY951" fmla="*/ 710817 h 6858000"/>
              <a:gd name="connsiteX952" fmla="*/ 1357609 w 7467600"/>
              <a:gd name="connsiteY952" fmla="*/ 532892 h 6858000"/>
              <a:gd name="connsiteX953" fmla="*/ 1309550 w 7467600"/>
              <a:gd name="connsiteY953" fmla="*/ 374031 h 6858000"/>
              <a:gd name="connsiteX954" fmla="*/ 1193673 w 7467600"/>
              <a:gd name="connsiteY954" fmla="*/ 49533 h 6858000"/>
              <a:gd name="connsiteX955" fmla="*/ 1164391 w 7467600"/>
              <a:gd name="connsiteY955" fmla="*/ 0 h 6858000"/>
              <a:gd name="connsiteX956" fmla="*/ 1200666 w 7467600"/>
              <a:gd name="connsiteY956" fmla="*/ 0 h 6858000"/>
              <a:gd name="connsiteX957" fmla="*/ 1223408 w 7467600"/>
              <a:gd name="connsiteY957" fmla="*/ 38996 h 6858000"/>
              <a:gd name="connsiteX958" fmla="*/ 1339635 w 7467600"/>
              <a:gd name="connsiteY958" fmla="*/ 365517 h 6858000"/>
              <a:gd name="connsiteX959" fmla="*/ 1387469 w 7467600"/>
              <a:gd name="connsiteY959" fmla="*/ 523079 h 6858000"/>
              <a:gd name="connsiteX960" fmla="*/ 1452685 w 7467600"/>
              <a:gd name="connsiteY960" fmla="*/ 699806 h 6858000"/>
              <a:gd name="connsiteX961" fmla="*/ 1492092 w 7467600"/>
              <a:gd name="connsiteY961" fmla="*/ 800424 h 6858000"/>
              <a:gd name="connsiteX962" fmla="*/ 1455302 w 7467600"/>
              <a:gd name="connsiteY962" fmla="*/ 632913 h 6858000"/>
              <a:gd name="connsiteX963" fmla="*/ 1222336 w 7467600"/>
              <a:gd name="connsiteY963" fmla="*/ 9480 h 6858000"/>
              <a:gd name="connsiteX964" fmla="*/ 1214634 w 7467600"/>
              <a:gd name="connsiteY964" fmla="*/ 0 h 6858000"/>
              <a:gd name="connsiteX965" fmla="*/ 1289827 w 7467600"/>
              <a:gd name="connsiteY965" fmla="*/ 0 h 6858000"/>
              <a:gd name="connsiteX966" fmla="*/ 1321076 w 7467600"/>
              <a:gd name="connsiteY966" fmla="*/ 59722 h 6858000"/>
              <a:gd name="connsiteX967" fmla="*/ 1512579 w 7467600"/>
              <a:gd name="connsiteY967" fmla="*/ 626441 h 6858000"/>
              <a:gd name="connsiteX968" fmla="*/ 1506076 w 7467600"/>
              <a:gd name="connsiteY968" fmla="*/ 1089289 h 6858000"/>
              <a:gd name="connsiteX969" fmla="*/ 1486346 w 7467600"/>
              <a:gd name="connsiteY969" fmla="*/ 1079919 h 6858000"/>
              <a:gd name="connsiteX970" fmla="*/ 1070511 w 7467600"/>
              <a:gd name="connsiteY970" fmla="*/ 48609 h 6858000"/>
              <a:gd name="connsiteX971" fmla="*/ 1057230 w 7467600"/>
              <a:gd name="connsiteY971" fmla="*/ 0 h 6858000"/>
              <a:gd name="connsiteX972" fmla="*/ 43151 w 7467600"/>
              <a:gd name="connsiteY972" fmla="*/ 0 h 6858000"/>
              <a:gd name="connsiteX973" fmla="*/ 95283 w 7467600"/>
              <a:gd name="connsiteY973" fmla="*/ 0 h 6858000"/>
              <a:gd name="connsiteX974" fmla="*/ 300708 w 7467600"/>
              <a:gd name="connsiteY974" fmla="*/ 154571 h 6858000"/>
              <a:gd name="connsiteX975" fmla="*/ 530414 w 7467600"/>
              <a:gd name="connsiteY975" fmla="*/ 354673 h 6858000"/>
              <a:gd name="connsiteX976" fmla="*/ 333785 w 7467600"/>
              <a:gd name="connsiteY976" fmla="*/ 161564 h 6858000"/>
              <a:gd name="connsiteX977" fmla="*/ 147005 w 7467600"/>
              <a:gd name="connsiteY977" fmla="*/ 0 h 6858000"/>
              <a:gd name="connsiteX978" fmla="*/ 272509 w 7467600"/>
              <a:gd name="connsiteY978" fmla="*/ 0 h 6858000"/>
              <a:gd name="connsiteX979" fmla="*/ 326276 w 7467600"/>
              <a:gd name="connsiteY979" fmla="*/ 45847 h 6858000"/>
              <a:gd name="connsiteX980" fmla="*/ 823759 w 7467600"/>
              <a:gd name="connsiteY980" fmla="*/ 574145 h 6858000"/>
              <a:gd name="connsiteX981" fmla="*/ 811254 w 7467600"/>
              <a:gd name="connsiteY981" fmla="*/ 665546 h 6858000"/>
              <a:gd name="connsiteX982" fmla="*/ 154042 w 7467600"/>
              <a:gd name="connsiteY982" fmla="*/ 261522 h 6858000"/>
              <a:gd name="connsiteX983" fmla="*/ 13550 w 7467600"/>
              <a:gd name="connsiteY983" fmla="*/ 158423 h 6858000"/>
              <a:gd name="connsiteX984" fmla="*/ 0 w 7467600"/>
              <a:gd name="connsiteY984" fmla="*/ 146618 h 6858000"/>
              <a:gd name="connsiteX985" fmla="*/ 0 w 7467600"/>
              <a:gd name="connsiteY985" fmla="*/ 59161 h 6858000"/>
              <a:gd name="connsiteX986" fmla="*/ 45427 w 7467600"/>
              <a:gd name="connsiteY986" fmla="*/ 101078 h 6858000"/>
              <a:gd name="connsiteX987" fmla="*/ 630103 w 7467600"/>
              <a:gd name="connsiteY987" fmla="*/ 485885 h 6858000"/>
              <a:gd name="connsiteX988" fmla="*/ 532040 w 7467600"/>
              <a:gd name="connsiteY988" fmla="*/ 399359 h 6858000"/>
              <a:gd name="connsiteX989" fmla="*/ 517618 w 7467600"/>
              <a:gd name="connsiteY989" fmla="*/ 385726 h 6858000"/>
              <a:gd name="connsiteX990" fmla="*/ 285074 w 7467600"/>
              <a:gd name="connsiteY990" fmla="*/ 182755 h 6858000"/>
              <a:gd name="connsiteX991" fmla="*/ 43151 w 7467600"/>
              <a:gd name="connsiteY99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12201 w 7467600"/>
              <a:gd name="connsiteY134" fmla="*/ 5128278 h 6858000"/>
              <a:gd name="connsiteX135" fmla="*/ 1903353 w 7467600"/>
              <a:gd name="connsiteY135" fmla="*/ 5044827 h 6858000"/>
              <a:gd name="connsiteX136" fmla="*/ 1936931 w 7467600"/>
              <a:gd name="connsiteY136" fmla="*/ 5093954 h 6858000"/>
              <a:gd name="connsiteX137" fmla="*/ 2195868 w 7467600"/>
              <a:gd name="connsiteY137" fmla="*/ 5396574 h 6858000"/>
              <a:gd name="connsiteX138" fmla="*/ 2088852 w 7467600"/>
              <a:gd name="connsiteY138" fmla="*/ 5166123 h 6858000"/>
              <a:gd name="connsiteX139" fmla="*/ 1958241 w 7467600"/>
              <a:gd name="connsiteY139" fmla="*/ 5067955 h 6858000"/>
              <a:gd name="connsiteX140" fmla="*/ 1903353 w 7467600"/>
              <a:gd name="connsiteY140" fmla="*/ 5044827 h 6858000"/>
              <a:gd name="connsiteX141" fmla="*/ 1979378 w 7467600"/>
              <a:gd name="connsiteY141" fmla="*/ 4769504 h 6858000"/>
              <a:gd name="connsiteX142" fmla="*/ 2882120 w 7467600"/>
              <a:gd name="connsiteY142" fmla="*/ 5064547 h 6858000"/>
              <a:gd name="connsiteX143" fmla="*/ 2793103 w 7467600"/>
              <a:gd name="connsiteY143" fmla="*/ 5039699 h 6858000"/>
              <a:gd name="connsiteX144" fmla="*/ 2770041 w 7467600"/>
              <a:gd name="connsiteY144" fmla="*/ 5033634 h 6858000"/>
              <a:gd name="connsiteX145" fmla="*/ 1979378 w 7467600"/>
              <a:gd name="connsiteY145" fmla="*/ 4769504 h 6858000"/>
              <a:gd name="connsiteX146" fmla="*/ 1927410 w 7467600"/>
              <a:gd name="connsiteY146" fmla="*/ 4716164 h 6858000"/>
              <a:gd name="connsiteX147" fmla="*/ 1959587 w 7467600"/>
              <a:gd name="connsiteY147" fmla="*/ 4728849 h 6858000"/>
              <a:gd name="connsiteX148" fmla="*/ 2777707 w 7467600"/>
              <a:gd name="connsiteY148" fmla="*/ 5003991 h 6858000"/>
              <a:gd name="connsiteX149" fmla="*/ 2800768 w 7467600"/>
              <a:gd name="connsiteY149" fmla="*/ 5010056 h 6858000"/>
              <a:gd name="connsiteX150" fmla="*/ 2879408 w 7467600"/>
              <a:gd name="connsiteY150" fmla="*/ 5031590 h 6858000"/>
              <a:gd name="connsiteX151" fmla="*/ 2862295 w 7467600"/>
              <a:gd name="connsiteY151" fmla="*/ 5022958 h 6858000"/>
              <a:gd name="connsiteX152" fmla="*/ 2813343 w 7467600"/>
              <a:gd name="connsiteY152" fmla="*/ 4998369 h 6858000"/>
              <a:gd name="connsiteX153" fmla="*/ 2646245 w 7467600"/>
              <a:gd name="connsiteY153" fmla="*/ 4930999 h 6858000"/>
              <a:gd name="connsiteX154" fmla="*/ 1999243 w 7467600"/>
              <a:gd name="connsiteY154" fmla="*/ 4730524 h 6858000"/>
              <a:gd name="connsiteX155" fmla="*/ 1979527 w 7467600"/>
              <a:gd name="connsiteY155" fmla="*/ 4726651 h 6858000"/>
              <a:gd name="connsiteX156" fmla="*/ 1927410 w 7467600"/>
              <a:gd name="connsiteY156" fmla="*/ 4716164 h 6858000"/>
              <a:gd name="connsiteX157" fmla="*/ 1997014 w 7467600"/>
              <a:gd name="connsiteY157" fmla="*/ 4698007 h 6858000"/>
              <a:gd name="connsiteX158" fmla="*/ 2005458 w 7467600"/>
              <a:gd name="connsiteY158" fmla="*/ 4699540 h 6858000"/>
              <a:gd name="connsiteX159" fmla="*/ 2657186 w 7467600"/>
              <a:gd name="connsiteY159" fmla="*/ 4901687 h 6858000"/>
              <a:gd name="connsiteX160" fmla="*/ 2826662 w 7467600"/>
              <a:gd name="connsiteY160" fmla="*/ 4970362 h 6858000"/>
              <a:gd name="connsiteX161" fmla="*/ 2876100 w 7467600"/>
              <a:gd name="connsiteY161" fmla="*/ 4995397 h 6858000"/>
              <a:gd name="connsiteX162" fmla="*/ 3042600 w 7467600"/>
              <a:gd name="connsiteY162" fmla="*/ 5059532 h 6858000"/>
              <a:gd name="connsiteX163" fmla="*/ 1997014 w 7467600"/>
              <a:gd name="connsiteY163" fmla="*/ 4698007 h 6858000"/>
              <a:gd name="connsiteX164" fmla="*/ 2305292 w 7467600"/>
              <a:gd name="connsiteY164" fmla="*/ 4219492 h 6858000"/>
              <a:gd name="connsiteX165" fmla="*/ 3360922 w 7467600"/>
              <a:gd name="connsiteY165" fmla="*/ 4529373 h 6858000"/>
              <a:gd name="connsiteX166" fmla="*/ 3492420 w 7467600"/>
              <a:gd name="connsiteY166" fmla="*/ 4510145 h 6858000"/>
              <a:gd name="connsiteX167" fmla="*/ 3364086 w 7467600"/>
              <a:gd name="connsiteY167" fmla="*/ 4480340 h 6858000"/>
              <a:gd name="connsiteX168" fmla="*/ 3225818 w 7467600"/>
              <a:gd name="connsiteY168" fmla="*/ 4411822 h 6858000"/>
              <a:gd name="connsiteX169" fmla="*/ 3129696 w 7467600"/>
              <a:gd name="connsiteY169" fmla="*/ 4360704 h 6858000"/>
              <a:gd name="connsiteX170" fmla="*/ 2814545 w 7467600"/>
              <a:gd name="connsiteY170" fmla="*/ 4282955 h 6858000"/>
              <a:gd name="connsiteX171" fmla="*/ 2305292 w 7467600"/>
              <a:gd name="connsiteY171" fmla="*/ 4219492 h 6858000"/>
              <a:gd name="connsiteX172" fmla="*/ 2626982 w 7467600"/>
              <a:gd name="connsiteY172" fmla="*/ 4206450 h 6858000"/>
              <a:gd name="connsiteX173" fmla="*/ 2490617 w 7467600"/>
              <a:gd name="connsiteY173" fmla="*/ 4206951 h 6858000"/>
              <a:gd name="connsiteX174" fmla="*/ 2819869 w 7467600"/>
              <a:gd name="connsiteY174" fmla="*/ 4252936 h 6858000"/>
              <a:gd name="connsiteX175" fmla="*/ 3143018 w 7467600"/>
              <a:gd name="connsiteY175" fmla="*/ 4332698 h 6858000"/>
              <a:gd name="connsiteX176" fmla="*/ 3241520 w 7467600"/>
              <a:gd name="connsiteY176" fmla="*/ 4385112 h 6858000"/>
              <a:gd name="connsiteX177" fmla="*/ 3374575 w 7467600"/>
              <a:gd name="connsiteY177" fmla="*/ 4451517 h 6858000"/>
              <a:gd name="connsiteX178" fmla="*/ 3505221 w 7467600"/>
              <a:gd name="connsiteY178" fmla="*/ 4480757 h 6858000"/>
              <a:gd name="connsiteX179" fmla="*/ 2626982 w 7467600"/>
              <a:gd name="connsiteY179" fmla="*/ 4206450 h 6858000"/>
              <a:gd name="connsiteX180" fmla="*/ 1310106 w 7467600"/>
              <a:gd name="connsiteY180" fmla="*/ 3943217 h 6858000"/>
              <a:gd name="connsiteX181" fmla="*/ 854994 w 7467600"/>
              <a:gd name="connsiteY181" fmla="*/ 4399136 h 6858000"/>
              <a:gd name="connsiteX182" fmla="*/ 742462 w 7467600"/>
              <a:gd name="connsiteY182" fmla="*/ 4594648 h 6858000"/>
              <a:gd name="connsiteX183" fmla="*/ 820602 w 7467600"/>
              <a:gd name="connsiteY183" fmla="*/ 4485915 h 6858000"/>
              <a:gd name="connsiteX184" fmla="*/ 878295 w 7467600"/>
              <a:gd name="connsiteY184" fmla="*/ 4403594 h 6858000"/>
              <a:gd name="connsiteX185" fmla="*/ 1240607 w 7467600"/>
              <a:gd name="connsiteY185" fmla="*/ 4010401 h 6858000"/>
              <a:gd name="connsiteX186" fmla="*/ 1310106 w 7467600"/>
              <a:gd name="connsiteY186" fmla="*/ 3943217 h 6858000"/>
              <a:gd name="connsiteX187" fmla="*/ 1423113 w 7467600"/>
              <a:gd name="connsiteY187" fmla="*/ 3874565 h 6858000"/>
              <a:gd name="connsiteX188" fmla="*/ 1260565 w 7467600"/>
              <a:gd name="connsiteY188" fmla="*/ 4031982 h 6858000"/>
              <a:gd name="connsiteX189" fmla="*/ 901900 w 7467600"/>
              <a:gd name="connsiteY189" fmla="*/ 4421236 h 6858000"/>
              <a:gd name="connsiteX190" fmla="*/ 845044 w 7467600"/>
              <a:gd name="connsiteY190" fmla="*/ 4502436 h 6858000"/>
              <a:gd name="connsiteX191" fmla="*/ 685926 w 7467600"/>
              <a:gd name="connsiteY191" fmla="*/ 4703069 h 6858000"/>
              <a:gd name="connsiteX192" fmla="*/ 684248 w 7467600"/>
              <a:gd name="connsiteY192" fmla="*/ 4706721 h 6858000"/>
              <a:gd name="connsiteX193" fmla="*/ 1423113 w 7467600"/>
              <a:gd name="connsiteY193" fmla="*/ 3874565 h 6858000"/>
              <a:gd name="connsiteX194" fmla="*/ 3316479 w 7467600"/>
              <a:gd name="connsiteY194" fmla="*/ 3872136 h 6858000"/>
              <a:gd name="connsiteX195" fmla="*/ 3546806 w 7467600"/>
              <a:gd name="connsiteY195" fmla="*/ 4356139 h 6858000"/>
              <a:gd name="connsiteX196" fmla="*/ 3364433 w 7467600"/>
              <a:gd name="connsiteY196" fmla="*/ 3953121 h 6858000"/>
              <a:gd name="connsiteX197" fmla="*/ 3316479 w 7467600"/>
              <a:gd name="connsiteY197" fmla="*/ 3872136 h 6858000"/>
              <a:gd name="connsiteX198" fmla="*/ 3291335 w 7467600"/>
              <a:gd name="connsiteY198" fmla="*/ 3767420 h 6858000"/>
              <a:gd name="connsiteX199" fmla="*/ 3390805 w 7467600"/>
              <a:gd name="connsiteY199" fmla="*/ 3937163 h 6858000"/>
              <a:gd name="connsiteX200" fmla="*/ 3579062 w 7467600"/>
              <a:gd name="connsiteY200" fmla="*/ 4359040 h 6858000"/>
              <a:gd name="connsiteX201" fmla="*/ 3467355 w 7467600"/>
              <a:gd name="connsiteY201" fmla="*/ 3988130 h 6858000"/>
              <a:gd name="connsiteX202" fmla="*/ 3310753 w 7467600"/>
              <a:gd name="connsiteY202" fmla="*/ 3787140 h 6858000"/>
              <a:gd name="connsiteX203" fmla="*/ 3291335 w 7467600"/>
              <a:gd name="connsiteY203" fmla="*/ 3767420 h 6858000"/>
              <a:gd name="connsiteX204" fmla="*/ 1635889 w 7467600"/>
              <a:gd name="connsiteY204" fmla="*/ 3709494 h 6858000"/>
              <a:gd name="connsiteX205" fmla="*/ 1634800 w 7467600"/>
              <a:gd name="connsiteY205" fmla="*/ 3731111 h 6858000"/>
              <a:gd name="connsiteX206" fmla="*/ 1635889 w 7467600"/>
              <a:gd name="connsiteY206" fmla="*/ 3709494 h 6858000"/>
              <a:gd name="connsiteX207" fmla="*/ 1510397 w 7467600"/>
              <a:gd name="connsiteY207" fmla="*/ 3684705 h 6858000"/>
              <a:gd name="connsiteX208" fmla="*/ 1146550 w 7467600"/>
              <a:gd name="connsiteY208" fmla="*/ 3802012 h 6858000"/>
              <a:gd name="connsiteX209" fmla="*/ 698834 w 7467600"/>
              <a:gd name="connsiteY209" fmla="*/ 3952272 h 6858000"/>
              <a:gd name="connsiteX210" fmla="*/ 34256 w 7467600"/>
              <a:gd name="connsiteY210" fmla="*/ 4347603 h 6858000"/>
              <a:gd name="connsiteX211" fmla="*/ 527241 w 7467600"/>
              <a:gd name="connsiteY211" fmla="*/ 4065078 h 6858000"/>
              <a:gd name="connsiteX212" fmla="*/ 1510397 w 7467600"/>
              <a:gd name="connsiteY212" fmla="*/ 3684705 h 6858000"/>
              <a:gd name="connsiteX213" fmla="*/ 1313114 w 7467600"/>
              <a:gd name="connsiteY213" fmla="*/ 3655216 h 6858000"/>
              <a:gd name="connsiteX214" fmla="*/ 1109304 w 7467600"/>
              <a:gd name="connsiteY214" fmla="*/ 3669030 h 6858000"/>
              <a:gd name="connsiteX215" fmla="*/ 8129 w 7467600"/>
              <a:gd name="connsiteY215" fmla="*/ 4330519 h 6858000"/>
              <a:gd name="connsiteX216" fmla="*/ 687572 w 7467600"/>
              <a:gd name="connsiteY216" fmla="*/ 3925629 h 6858000"/>
              <a:gd name="connsiteX217" fmla="*/ 1138365 w 7467600"/>
              <a:gd name="connsiteY217" fmla="*/ 3774515 h 6858000"/>
              <a:gd name="connsiteX218" fmla="*/ 1505579 w 7467600"/>
              <a:gd name="connsiteY218" fmla="*/ 3655526 h 6858000"/>
              <a:gd name="connsiteX219" fmla="*/ 1313114 w 7467600"/>
              <a:gd name="connsiteY219" fmla="*/ 3655216 h 6858000"/>
              <a:gd name="connsiteX220" fmla="*/ 3655073 w 7467600"/>
              <a:gd name="connsiteY220" fmla="*/ 3650884 h 6858000"/>
              <a:gd name="connsiteX221" fmla="*/ 3989938 w 7467600"/>
              <a:gd name="connsiteY221" fmla="*/ 3991685 h 6858000"/>
              <a:gd name="connsiteX222" fmla="*/ 4393907 w 7467600"/>
              <a:gd name="connsiteY222" fmla="*/ 4261258 h 6858000"/>
              <a:gd name="connsiteX223" fmla="*/ 4648051 w 7467600"/>
              <a:gd name="connsiteY223" fmla="*/ 4374051 h 6858000"/>
              <a:gd name="connsiteX224" fmla="*/ 4383389 w 7467600"/>
              <a:gd name="connsiteY224" fmla="*/ 4184369 h 6858000"/>
              <a:gd name="connsiteX225" fmla="*/ 4165508 w 7467600"/>
              <a:gd name="connsiteY225" fmla="*/ 4035196 h 6858000"/>
              <a:gd name="connsiteX226" fmla="*/ 4068162 w 7467600"/>
              <a:gd name="connsiteY226" fmla="*/ 3953394 h 6858000"/>
              <a:gd name="connsiteX227" fmla="*/ 3981416 w 7467600"/>
              <a:gd name="connsiteY227" fmla="*/ 3880482 h 6858000"/>
              <a:gd name="connsiteX228" fmla="*/ 3800147 w 7467600"/>
              <a:gd name="connsiteY228" fmla="*/ 3749872 h 6858000"/>
              <a:gd name="connsiteX229" fmla="*/ 3655073 w 7467600"/>
              <a:gd name="connsiteY229" fmla="*/ 3650884 h 6858000"/>
              <a:gd name="connsiteX230" fmla="*/ 3670252 w 7467600"/>
              <a:gd name="connsiteY230" fmla="*/ 3622798 h 6858000"/>
              <a:gd name="connsiteX231" fmla="*/ 3817258 w 7467600"/>
              <a:gd name="connsiteY231" fmla="*/ 3723577 h 6858000"/>
              <a:gd name="connsiteX232" fmla="*/ 4000461 w 7467600"/>
              <a:gd name="connsiteY232" fmla="*/ 3855966 h 6858000"/>
              <a:gd name="connsiteX233" fmla="*/ 4088180 w 7467600"/>
              <a:gd name="connsiteY233" fmla="*/ 3929774 h 6858000"/>
              <a:gd name="connsiteX234" fmla="*/ 4184555 w 7467600"/>
              <a:gd name="connsiteY234" fmla="*/ 4010683 h 6858000"/>
              <a:gd name="connsiteX235" fmla="*/ 4399563 w 7467600"/>
              <a:gd name="connsiteY235" fmla="*/ 4158106 h 6858000"/>
              <a:gd name="connsiteX236" fmla="*/ 4684469 w 7467600"/>
              <a:gd name="connsiteY236" fmla="*/ 4364680 h 6858000"/>
              <a:gd name="connsiteX237" fmla="*/ 4690271 w 7467600"/>
              <a:gd name="connsiteY237" fmla="*/ 4370034 h 6858000"/>
              <a:gd name="connsiteX238" fmla="*/ 4136093 w 7467600"/>
              <a:gd name="connsiteY238" fmla="*/ 3858466 h 6858000"/>
              <a:gd name="connsiteX239" fmla="*/ 3670252 w 7467600"/>
              <a:gd name="connsiteY239" fmla="*/ 3622798 h 6858000"/>
              <a:gd name="connsiteX240" fmla="*/ 4440129 w 7467600"/>
              <a:gd name="connsiteY240" fmla="*/ 3448571 h 6858000"/>
              <a:gd name="connsiteX241" fmla="*/ 4856525 w 7467600"/>
              <a:gd name="connsiteY241" fmla="*/ 3915351 h 6858000"/>
              <a:gd name="connsiteX242" fmla="*/ 5059055 w 7467600"/>
              <a:gd name="connsiteY242" fmla="*/ 4108918 h 6858000"/>
              <a:gd name="connsiteX243" fmla="*/ 5290070 w 7467600"/>
              <a:gd name="connsiteY243" fmla="*/ 4263619 h 6858000"/>
              <a:gd name="connsiteX244" fmla="*/ 4834991 w 7467600"/>
              <a:gd name="connsiteY244" fmla="*/ 3830985 h 6858000"/>
              <a:gd name="connsiteX245" fmla="*/ 4440129 w 7467600"/>
              <a:gd name="connsiteY245" fmla="*/ 3448571 h 6858000"/>
              <a:gd name="connsiteX246" fmla="*/ 4441737 w 7467600"/>
              <a:gd name="connsiteY246" fmla="*/ 3399734 h 6858000"/>
              <a:gd name="connsiteX247" fmla="*/ 4431236 w 7467600"/>
              <a:gd name="connsiteY247" fmla="*/ 3400954 h 6858000"/>
              <a:gd name="connsiteX248" fmla="*/ 4557150 w 7467600"/>
              <a:gd name="connsiteY248" fmla="*/ 3510023 h 6858000"/>
              <a:gd name="connsiteX249" fmla="*/ 4856936 w 7467600"/>
              <a:gd name="connsiteY249" fmla="*/ 3809146 h 6858000"/>
              <a:gd name="connsiteX250" fmla="*/ 5111996 w 7467600"/>
              <a:gd name="connsiteY250" fmla="*/ 4065759 h 6858000"/>
              <a:gd name="connsiteX251" fmla="*/ 5388878 w 7467600"/>
              <a:gd name="connsiteY251" fmla="*/ 4300185 h 6858000"/>
              <a:gd name="connsiteX252" fmla="*/ 5425556 w 7467600"/>
              <a:gd name="connsiteY252" fmla="*/ 4308967 h 6858000"/>
              <a:gd name="connsiteX253" fmla="*/ 4943646 w 7467600"/>
              <a:gd name="connsiteY253" fmla="*/ 3822916 h 6858000"/>
              <a:gd name="connsiteX254" fmla="*/ 4594837 w 7467600"/>
              <a:gd name="connsiteY254" fmla="*/ 3532274 h 6858000"/>
              <a:gd name="connsiteX255" fmla="*/ 4441737 w 7467600"/>
              <a:gd name="connsiteY255" fmla="*/ 3399734 h 6858000"/>
              <a:gd name="connsiteX256" fmla="*/ 5425834 w 7467600"/>
              <a:gd name="connsiteY256" fmla="*/ 3162785 h 6858000"/>
              <a:gd name="connsiteX257" fmla="*/ 5401644 w 7467600"/>
              <a:gd name="connsiteY257" fmla="*/ 3617847 h 6858000"/>
              <a:gd name="connsiteX258" fmla="*/ 5467256 w 7467600"/>
              <a:gd name="connsiteY258" fmla="*/ 4175494 h 6858000"/>
              <a:gd name="connsiteX259" fmla="*/ 5448069 w 7467600"/>
              <a:gd name="connsiteY259" fmla="*/ 3567554 h 6858000"/>
              <a:gd name="connsiteX260" fmla="*/ 5425834 w 7467600"/>
              <a:gd name="connsiteY260" fmla="*/ 3162785 h 6858000"/>
              <a:gd name="connsiteX261" fmla="*/ 1318687 w 7467600"/>
              <a:gd name="connsiteY261" fmla="*/ 3113840 h 6858000"/>
              <a:gd name="connsiteX262" fmla="*/ 1066793 w 7467600"/>
              <a:gd name="connsiteY262" fmla="*/ 3212171 h 6858000"/>
              <a:gd name="connsiteX263" fmla="*/ 993319 w 7467600"/>
              <a:gd name="connsiteY263" fmla="*/ 3247648 h 6858000"/>
              <a:gd name="connsiteX264" fmla="*/ 853081 w 7467600"/>
              <a:gd name="connsiteY264" fmla="*/ 3312410 h 6858000"/>
              <a:gd name="connsiteX265" fmla="*/ 805957 w 7467600"/>
              <a:gd name="connsiteY265" fmla="*/ 3330443 h 6858000"/>
              <a:gd name="connsiteX266" fmla="*/ 1318687 w 7467600"/>
              <a:gd name="connsiteY266" fmla="*/ 3113840 h 6858000"/>
              <a:gd name="connsiteX267" fmla="*/ 5453702 w 7467600"/>
              <a:gd name="connsiteY267" fmla="*/ 3090882 h 6858000"/>
              <a:gd name="connsiteX268" fmla="*/ 5480135 w 7467600"/>
              <a:gd name="connsiteY268" fmla="*/ 3565802 h 6858000"/>
              <a:gd name="connsiteX269" fmla="*/ 5499023 w 7467600"/>
              <a:gd name="connsiteY269" fmla="*/ 4166310 h 6858000"/>
              <a:gd name="connsiteX270" fmla="*/ 5547022 w 7467600"/>
              <a:gd name="connsiteY270" fmla="*/ 3607838 h 6858000"/>
              <a:gd name="connsiteX271" fmla="*/ 5515964 w 7467600"/>
              <a:gd name="connsiteY271" fmla="*/ 3378541 h 6858000"/>
              <a:gd name="connsiteX272" fmla="*/ 5453702 w 7467600"/>
              <a:gd name="connsiteY272" fmla="*/ 3090882 h 6858000"/>
              <a:gd name="connsiteX273" fmla="*/ 1238695 w 7467600"/>
              <a:gd name="connsiteY273" fmla="*/ 3076820 h 6858000"/>
              <a:gd name="connsiteX274" fmla="*/ 716371 w 7467600"/>
              <a:gd name="connsiteY274" fmla="*/ 3293249 h 6858000"/>
              <a:gd name="connsiteX275" fmla="*/ 579522 w 7467600"/>
              <a:gd name="connsiteY275" fmla="*/ 3371759 h 6858000"/>
              <a:gd name="connsiteX276" fmla="*/ 600288 w 7467600"/>
              <a:gd name="connsiteY276" fmla="*/ 3365555 h 6858000"/>
              <a:gd name="connsiteX277" fmla="*/ 840692 w 7467600"/>
              <a:gd name="connsiteY277" fmla="*/ 3284921 h 6858000"/>
              <a:gd name="connsiteX278" fmla="*/ 979248 w 7467600"/>
              <a:gd name="connsiteY278" fmla="*/ 3221003 h 6858000"/>
              <a:gd name="connsiteX279" fmla="*/ 1053282 w 7467600"/>
              <a:gd name="connsiteY279" fmla="*/ 3185247 h 6858000"/>
              <a:gd name="connsiteX280" fmla="*/ 1320603 w 7467600"/>
              <a:gd name="connsiteY280" fmla="*/ 3081281 h 6858000"/>
              <a:gd name="connsiteX281" fmla="*/ 1238695 w 7467600"/>
              <a:gd name="connsiteY281" fmla="*/ 3076820 h 6858000"/>
              <a:gd name="connsiteX282" fmla="*/ 5425627 w 7467600"/>
              <a:gd name="connsiteY282" fmla="*/ 2954192 h 6858000"/>
              <a:gd name="connsiteX283" fmla="*/ 5470770 w 7467600"/>
              <a:gd name="connsiteY283" fmla="*/ 3005435 h 6858000"/>
              <a:gd name="connsiteX284" fmla="*/ 5519779 w 7467600"/>
              <a:gd name="connsiteY284" fmla="*/ 4359223 h 6858000"/>
              <a:gd name="connsiteX285" fmla="*/ 5520293 w 7467600"/>
              <a:gd name="connsiteY285" fmla="*/ 4360602 h 6858000"/>
              <a:gd name="connsiteX286" fmla="*/ 5767221 w 7467600"/>
              <a:gd name="connsiteY286" fmla="*/ 4665564 h 6858000"/>
              <a:gd name="connsiteX287" fmla="*/ 6937169 w 7467600"/>
              <a:gd name="connsiteY287" fmla="*/ 4815941 h 6858000"/>
              <a:gd name="connsiteX288" fmla="*/ 6953922 w 7467600"/>
              <a:gd name="connsiteY288" fmla="*/ 4890068 h 6858000"/>
              <a:gd name="connsiteX289" fmla="*/ 6071359 w 7467600"/>
              <a:gd name="connsiteY289" fmla="*/ 4770770 h 6858000"/>
              <a:gd name="connsiteX290" fmla="*/ 6038839 w 7467600"/>
              <a:gd name="connsiteY290" fmla="*/ 4764474 h 6858000"/>
              <a:gd name="connsiteX291" fmla="*/ 6038706 w 7467600"/>
              <a:gd name="connsiteY291" fmla="*/ 4763847 h 6858000"/>
              <a:gd name="connsiteX292" fmla="*/ 6037784 w 7467600"/>
              <a:gd name="connsiteY292" fmla="*/ 4764270 h 6858000"/>
              <a:gd name="connsiteX293" fmla="*/ 6038839 w 7467600"/>
              <a:gd name="connsiteY293" fmla="*/ 4764474 h 6858000"/>
              <a:gd name="connsiteX294" fmla="*/ 6040338 w 7467600"/>
              <a:gd name="connsiteY294" fmla="*/ 4771418 h 6858000"/>
              <a:gd name="connsiteX295" fmla="*/ 6024488 w 7467600"/>
              <a:gd name="connsiteY295" fmla="*/ 4809903 h 6858000"/>
              <a:gd name="connsiteX296" fmla="*/ 5599771 w 7467600"/>
              <a:gd name="connsiteY296" fmla="*/ 5509652 h 6858000"/>
              <a:gd name="connsiteX297" fmla="*/ 5548843 w 7467600"/>
              <a:gd name="connsiteY297" fmla="*/ 5563845 h 6858000"/>
              <a:gd name="connsiteX298" fmla="*/ 5940952 w 7467600"/>
              <a:gd name="connsiteY298" fmla="*/ 6250028 h 6858000"/>
              <a:gd name="connsiteX299" fmla="*/ 6043441 w 7467600"/>
              <a:gd name="connsiteY299" fmla="*/ 6665847 h 6858000"/>
              <a:gd name="connsiteX300" fmla="*/ 6093432 w 7467600"/>
              <a:gd name="connsiteY300" fmla="*/ 6858000 h 6858000"/>
              <a:gd name="connsiteX301" fmla="*/ 6034344 w 7467600"/>
              <a:gd name="connsiteY301" fmla="*/ 6858000 h 6858000"/>
              <a:gd name="connsiteX302" fmla="*/ 6026679 w 7467600"/>
              <a:gd name="connsiteY302" fmla="*/ 6836959 h 6858000"/>
              <a:gd name="connsiteX303" fmla="*/ 5800441 w 7467600"/>
              <a:gd name="connsiteY303" fmla="*/ 6335286 h 6858000"/>
              <a:gd name="connsiteX304" fmla="*/ 5526562 w 7467600"/>
              <a:gd name="connsiteY304" fmla="*/ 5705388 h 6858000"/>
              <a:gd name="connsiteX305" fmla="*/ 5519640 w 7467600"/>
              <a:gd name="connsiteY305" fmla="*/ 5683774 h 6858000"/>
              <a:gd name="connsiteX306" fmla="*/ 5844559 w 7467600"/>
              <a:gd name="connsiteY306" fmla="*/ 6553349 h 6858000"/>
              <a:gd name="connsiteX307" fmla="*/ 5975994 w 7467600"/>
              <a:gd name="connsiteY307" fmla="*/ 6858000 h 6858000"/>
              <a:gd name="connsiteX308" fmla="*/ 5898547 w 7467600"/>
              <a:gd name="connsiteY308" fmla="*/ 6858000 h 6858000"/>
              <a:gd name="connsiteX309" fmla="*/ 5682041 w 7467600"/>
              <a:gd name="connsiteY309" fmla="*/ 6355860 h 6858000"/>
              <a:gd name="connsiteX310" fmla="*/ 5461758 w 7467600"/>
              <a:gd name="connsiteY310" fmla="*/ 5820220 h 6858000"/>
              <a:gd name="connsiteX311" fmla="*/ 5237282 w 7467600"/>
              <a:gd name="connsiteY311" fmla="*/ 6579086 h 6858000"/>
              <a:gd name="connsiteX312" fmla="*/ 5115009 w 7467600"/>
              <a:gd name="connsiteY312" fmla="*/ 6858000 h 6858000"/>
              <a:gd name="connsiteX313" fmla="*/ 5028074 w 7467600"/>
              <a:gd name="connsiteY313" fmla="*/ 6858000 h 6858000"/>
              <a:gd name="connsiteX314" fmla="*/ 5079508 w 7467600"/>
              <a:gd name="connsiteY314" fmla="*/ 6749074 h 6858000"/>
              <a:gd name="connsiteX315" fmla="*/ 5371846 w 7467600"/>
              <a:gd name="connsiteY315" fmla="*/ 5924413 h 6858000"/>
              <a:gd name="connsiteX316" fmla="*/ 5270512 w 7467600"/>
              <a:gd name="connsiteY316" fmla="*/ 6138975 h 6858000"/>
              <a:gd name="connsiteX317" fmla="*/ 5062409 w 7467600"/>
              <a:gd name="connsiteY317" fmla="*/ 6653544 h 6858000"/>
              <a:gd name="connsiteX318" fmla="*/ 5036628 w 7467600"/>
              <a:gd name="connsiteY318" fmla="*/ 6754247 h 6858000"/>
              <a:gd name="connsiteX319" fmla="*/ 5009112 w 7467600"/>
              <a:gd name="connsiteY319" fmla="*/ 6858000 h 6858000"/>
              <a:gd name="connsiteX320" fmla="*/ 4976679 w 7467600"/>
              <a:gd name="connsiteY320" fmla="*/ 6858000 h 6858000"/>
              <a:gd name="connsiteX321" fmla="*/ 5006537 w 7467600"/>
              <a:gd name="connsiteY321" fmla="*/ 6747068 h 6858000"/>
              <a:gd name="connsiteX322" fmla="*/ 5032723 w 7467600"/>
              <a:gd name="connsiteY322" fmla="*/ 6644957 h 6858000"/>
              <a:gd name="connsiteX323" fmla="*/ 5242949 w 7467600"/>
              <a:gd name="connsiteY323" fmla="*/ 6125175 h 6858000"/>
              <a:gd name="connsiteX324" fmla="*/ 5286321 w 7467600"/>
              <a:gd name="connsiteY324" fmla="*/ 6033555 h 6858000"/>
              <a:gd name="connsiteX325" fmla="*/ 5008210 w 7467600"/>
              <a:gd name="connsiteY325" fmla="*/ 6649194 h 6858000"/>
              <a:gd name="connsiteX326" fmla="*/ 4986321 w 7467600"/>
              <a:gd name="connsiteY326" fmla="*/ 6765687 h 6858000"/>
              <a:gd name="connsiteX327" fmla="*/ 4973474 w 7467600"/>
              <a:gd name="connsiteY327" fmla="*/ 6858000 h 6858000"/>
              <a:gd name="connsiteX328" fmla="*/ 4907178 w 7467600"/>
              <a:gd name="connsiteY328" fmla="*/ 6858000 h 6858000"/>
              <a:gd name="connsiteX329" fmla="*/ 4910810 w 7467600"/>
              <a:gd name="connsiteY329" fmla="*/ 6829660 h 6858000"/>
              <a:gd name="connsiteX330" fmla="*/ 4987461 w 7467600"/>
              <a:gd name="connsiteY330" fmla="*/ 6432994 h 6858000"/>
              <a:gd name="connsiteX331" fmla="*/ 5179262 w 7467600"/>
              <a:gd name="connsiteY331" fmla="*/ 6035044 h 6858000"/>
              <a:gd name="connsiteX332" fmla="*/ 4689678 w 7467600"/>
              <a:gd name="connsiteY332" fmla="*/ 6440241 h 6858000"/>
              <a:gd name="connsiteX333" fmla="*/ 4477543 w 7467600"/>
              <a:gd name="connsiteY333" fmla="*/ 6674836 h 6858000"/>
              <a:gd name="connsiteX334" fmla="*/ 4329957 w 7467600"/>
              <a:gd name="connsiteY334" fmla="*/ 6858000 h 6858000"/>
              <a:gd name="connsiteX335" fmla="*/ 4218595 w 7467600"/>
              <a:gd name="connsiteY335" fmla="*/ 6858000 h 6858000"/>
              <a:gd name="connsiteX336" fmla="*/ 4368888 w 7467600"/>
              <a:gd name="connsiteY336" fmla="*/ 6668412 h 6858000"/>
              <a:gd name="connsiteX337" fmla="*/ 4563091 w 7467600"/>
              <a:gd name="connsiteY337" fmla="*/ 6442508 h 6858000"/>
              <a:gd name="connsiteX338" fmla="*/ 5387324 w 7467600"/>
              <a:gd name="connsiteY338" fmla="*/ 5705830 h 6858000"/>
              <a:gd name="connsiteX339" fmla="*/ 5073620 w 7467600"/>
              <a:gd name="connsiteY339" fmla="*/ 5955437 h 6858000"/>
              <a:gd name="connsiteX340" fmla="*/ 4689789 w 7467600"/>
              <a:gd name="connsiteY340" fmla="*/ 6268382 h 6858000"/>
              <a:gd name="connsiteX341" fmla="*/ 4418722 w 7467600"/>
              <a:gd name="connsiteY341" fmla="*/ 6570886 h 6858000"/>
              <a:gd name="connsiteX342" fmla="*/ 4214944 w 7467600"/>
              <a:gd name="connsiteY342" fmla="*/ 6858000 h 6858000"/>
              <a:gd name="connsiteX343" fmla="*/ 4177898 w 7467600"/>
              <a:gd name="connsiteY343" fmla="*/ 6858000 h 6858000"/>
              <a:gd name="connsiteX344" fmla="*/ 4391597 w 7467600"/>
              <a:gd name="connsiteY344" fmla="*/ 6556370 h 6858000"/>
              <a:gd name="connsiteX345" fmla="*/ 4668889 w 7467600"/>
              <a:gd name="connsiteY345" fmla="*/ 6246399 h 6858000"/>
              <a:gd name="connsiteX346" fmla="*/ 5055427 w 7467600"/>
              <a:gd name="connsiteY346" fmla="*/ 5931476 h 6858000"/>
              <a:gd name="connsiteX347" fmla="*/ 5371814 w 7467600"/>
              <a:gd name="connsiteY347" fmla="*/ 5678975 h 6858000"/>
              <a:gd name="connsiteX348" fmla="*/ 4987918 w 7467600"/>
              <a:gd name="connsiteY348" fmla="*/ 5838701 h 6858000"/>
              <a:gd name="connsiteX349" fmla="*/ 4317146 w 7467600"/>
              <a:gd name="connsiteY349" fmla="*/ 6587716 h 6858000"/>
              <a:gd name="connsiteX350" fmla="*/ 4171627 w 7467600"/>
              <a:gd name="connsiteY350" fmla="*/ 6858000 h 6858000"/>
              <a:gd name="connsiteX351" fmla="*/ 4081585 w 7467600"/>
              <a:gd name="connsiteY351" fmla="*/ 6858000 h 6858000"/>
              <a:gd name="connsiteX352" fmla="*/ 4238603 w 7467600"/>
              <a:gd name="connsiteY352" fmla="*/ 6559341 h 6858000"/>
              <a:gd name="connsiteX353" fmla="*/ 4778333 w 7467600"/>
              <a:gd name="connsiteY353" fmla="*/ 5873626 h 6858000"/>
              <a:gd name="connsiteX354" fmla="*/ 5414185 w 7467600"/>
              <a:gd name="connsiteY354" fmla="*/ 5573882 h 6858000"/>
              <a:gd name="connsiteX355" fmla="*/ 5959648 w 7467600"/>
              <a:gd name="connsiteY355" fmla="*/ 4760797 h 6858000"/>
              <a:gd name="connsiteX356" fmla="*/ 5355019 w 7467600"/>
              <a:gd name="connsiteY356" fmla="*/ 4734672 h 6858000"/>
              <a:gd name="connsiteX357" fmla="*/ 5083565 w 7467600"/>
              <a:gd name="connsiteY357" fmla="*/ 5179121 h 6858000"/>
              <a:gd name="connsiteX358" fmla="*/ 4713577 w 7467600"/>
              <a:gd name="connsiteY358" fmla="*/ 5616803 h 6858000"/>
              <a:gd name="connsiteX359" fmla="*/ 3989559 w 7467600"/>
              <a:gd name="connsiteY359" fmla="*/ 6145945 h 6858000"/>
              <a:gd name="connsiteX360" fmla="*/ 3939824 w 7467600"/>
              <a:gd name="connsiteY360" fmla="*/ 6066900 h 6858000"/>
              <a:gd name="connsiteX361" fmla="*/ 4584537 w 7467600"/>
              <a:gd name="connsiteY361" fmla="*/ 5324826 h 6858000"/>
              <a:gd name="connsiteX362" fmla="*/ 5037105 w 7467600"/>
              <a:gd name="connsiteY362" fmla="*/ 5088765 h 6858000"/>
              <a:gd name="connsiteX363" fmla="*/ 5039930 w 7467600"/>
              <a:gd name="connsiteY363" fmla="*/ 5089585 h 6858000"/>
              <a:gd name="connsiteX364" fmla="*/ 5263764 w 7467600"/>
              <a:gd name="connsiteY364" fmla="*/ 4735525 h 6858000"/>
              <a:gd name="connsiteX365" fmla="*/ 4086300 w 7467600"/>
              <a:gd name="connsiteY365" fmla="*/ 4884599 h 6858000"/>
              <a:gd name="connsiteX366" fmla="*/ 4085485 w 7467600"/>
              <a:gd name="connsiteY366" fmla="*/ 4899070 h 6858000"/>
              <a:gd name="connsiteX367" fmla="*/ 3871915 w 7467600"/>
              <a:gd name="connsiteY367" fmla="*/ 5253645 h 6858000"/>
              <a:gd name="connsiteX368" fmla="*/ 3799374 w 7467600"/>
              <a:gd name="connsiteY368" fmla="*/ 5466127 h 6858000"/>
              <a:gd name="connsiteX369" fmla="*/ 3498850 w 7467600"/>
              <a:gd name="connsiteY369" fmla="*/ 6661888 h 6858000"/>
              <a:gd name="connsiteX370" fmla="*/ 3399216 w 7467600"/>
              <a:gd name="connsiteY370" fmla="*/ 6858000 h 6858000"/>
              <a:gd name="connsiteX371" fmla="*/ 3303688 w 7467600"/>
              <a:gd name="connsiteY371" fmla="*/ 6858000 h 6858000"/>
              <a:gd name="connsiteX372" fmla="*/ 3391774 w 7467600"/>
              <a:gd name="connsiteY372" fmla="*/ 6697181 h 6858000"/>
              <a:gd name="connsiteX373" fmla="*/ 3735540 w 7467600"/>
              <a:gd name="connsiteY373" fmla="*/ 5546923 h 6858000"/>
              <a:gd name="connsiteX374" fmla="*/ 3729438 w 7467600"/>
              <a:gd name="connsiteY374" fmla="*/ 5569058 h 6858000"/>
              <a:gd name="connsiteX375" fmla="*/ 3707782 w 7467600"/>
              <a:gd name="connsiteY375" fmla="*/ 5644908 h 6858000"/>
              <a:gd name="connsiteX376" fmla="*/ 3583827 w 7467600"/>
              <a:gd name="connsiteY376" fmla="*/ 6039215 h 6858000"/>
              <a:gd name="connsiteX377" fmla="*/ 3547861 w 7467600"/>
              <a:gd name="connsiteY377" fmla="*/ 6129609 h 6858000"/>
              <a:gd name="connsiteX378" fmla="*/ 3490905 w 7467600"/>
              <a:gd name="connsiteY378" fmla="*/ 6277660 h 6858000"/>
              <a:gd name="connsiteX379" fmla="*/ 3455859 w 7467600"/>
              <a:gd name="connsiteY379" fmla="*/ 6391301 h 6858000"/>
              <a:gd name="connsiteX380" fmla="*/ 3429112 w 7467600"/>
              <a:gd name="connsiteY380" fmla="*/ 6479469 h 6858000"/>
              <a:gd name="connsiteX381" fmla="*/ 3304862 w 7467600"/>
              <a:gd name="connsiteY381" fmla="*/ 6796476 h 6858000"/>
              <a:gd name="connsiteX382" fmla="*/ 3276071 w 7467600"/>
              <a:gd name="connsiteY382" fmla="*/ 6858000 h 6858000"/>
              <a:gd name="connsiteX383" fmla="*/ 3240805 w 7467600"/>
              <a:gd name="connsiteY383" fmla="*/ 6858000 h 6858000"/>
              <a:gd name="connsiteX384" fmla="*/ 3275917 w 7467600"/>
              <a:gd name="connsiteY384" fmla="*/ 6783192 h 6858000"/>
              <a:gd name="connsiteX385" fmla="*/ 3399358 w 7467600"/>
              <a:gd name="connsiteY385" fmla="*/ 6469011 h 6858000"/>
              <a:gd name="connsiteX386" fmla="*/ 3425650 w 7467600"/>
              <a:gd name="connsiteY386" fmla="*/ 6381333 h 6858000"/>
              <a:gd name="connsiteX387" fmla="*/ 3460661 w 7467600"/>
              <a:gd name="connsiteY387" fmla="*/ 6266763 h 6858000"/>
              <a:gd name="connsiteX388" fmla="*/ 3518021 w 7467600"/>
              <a:gd name="connsiteY388" fmla="*/ 6117298 h 6858000"/>
              <a:gd name="connsiteX389" fmla="*/ 3554035 w 7467600"/>
              <a:gd name="connsiteY389" fmla="*/ 6027832 h 6858000"/>
              <a:gd name="connsiteX390" fmla="*/ 3677174 w 7467600"/>
              <a:gd name="connsiteY390" fmla="*/ 5636351 h 6858000"/>
              <a:gd name="connsiteX391" fmla="*/ 3698819 w 7467600"/>
              <a:gd name="connsiteY391" fmla="*/ 5560503 h 6858000"/>
              <a:gd name="connsiteX392" fmla="*/ 3702094 w 7467600"/>
              <a:gd name="connsiteY392" fmla="*/ 5549194 h 6858000"/>
              <a:gd name="connsiteX393" fmla="*/ 3398355 w 7467600"/>
              <a:gd name="connsiteY393" fmla="*/ 6094603 h 6858000"/>
              <a:gd name="connsiteX394" fmla="*/ 3193941 w 7467600"/>
              <a:gd name="connsiteY394" fmla="*/ 6798775 h 6858000"/>
              <a:gd name="connsiteX395" fmla="*/ 3184140 w 7467600"/>
              <a:gd name="connsiteY395" fmla="*/ 6858000 h 6858000"/>
              <a:gd name="connsiteX396" fmla="*/ 3099978 w 7467600"/>
              <a:gd name="connsiteY396" fmla="*/ 6858000 h 6858000"/>
              <a:gd name="connsiteX397" fmla="*/ 3101556 w 7467600"/>
              <a:gd name="connsiteY397" fmla="*/ 6843337 h 6858000"/>
              <a:gd name="connsiteX398" fmla="*/ 3370162 w 7467600"/>
              <a:gd name="connsiteY398" fmla="*/ 5785550 h 6858000"/>
              <a:gd name="connsiteX399" fmla="*/ 3746477 w 7467600"/>
              <a:gd name="connsiteY399" fmla="*/ 5377889 h 6858000"/>
              <a:gd name="connsiteX400" fmla="*/ 3863399 w 7467600"/>
              <a:gd name="connsiteY400" fmla="*/ 5087257 h 6858000"/>
              <a:gd name="connsiteX401" fmla="*/ 3968712 w 7467600"/>
              <a:gd name="connsiteY401" fmla="*/ 4913989 h 6858000"/>
              <a:gd name="connsiteX402" fmla="*/ 2792390 w 7467600"/>
              <a:gd name="connsiteY402" fmla="*/ 5382974 h 6858000"/>
              <a:gd name="connsiteX403" fmla="*/ 2714982 w 7467600"/>
              <a:gd name="connsiteY403" fmla="*/ 5427051 h 6858000"/>
              <a:gd name="connsiteX404" fmla="*/ 2813361 w 7467600"/>
              <a:gd name="connsiteY404" fmla="*/ 6023912 h 6858000"/>
              <a:gd name="connsiteX405" fmla="*/ 2688430 w 7467600"/>
              <a:gd name="connsiteY405" fmla="*/ 6801564 h 6858000"/>
              <a:gd name="connsiteX406" fmla="*/ 2629626 w 7467600"/>
              <a:gd name="connsiteY406" fmla="*/ 6763394 h 6858000"/>
              <a:gd name="connsiteX407" fmla="*/ 2565328 w 7467600"/>
              <a:gd name="connsiteY407" fmla="*/ 5516399 h 6858000"/>
              <a:gd name="connsiteX408" fmla="*/ 1922999 w 7467600"/>
              <a:gd name="connsiteY408" fmla="*/ 5980343 h 6858000"/>
              <a:gd name="connsiteX409" fmla="*/ 1950261 w 7467600"/>
              <a:gd name="connsiteY409" fmla="*/ 6405858 h 6858000"/>
              <a:gd name="connsiteX410" fmla="*/ 2365554 w 7467600"/>
              <a:gd name="connsiteY410" fmla="*/ 6759107 h 6858000"/>
              <a:gd name="connsiteX411" fmla="*/ 2424142 w 7467600"/>
              <a:gd name="connsiteY411" fmla="*/ 6858000 h 6858000"/>
              <a:gd name="connsiteX412" fmla="*/ 2395994 w 7467600"/>
              <a:gd name="connsiteY412" fmla="*/ 6858000 h 6858000"/>
              <a:gd name="connsiteX413" fmla="*/ 2392863 w 7467600"/>
              <a:gd name="connsiteY413" fmla="*/ 6852964 h 6858000"/>
              <a:gd name="connsiteX414" fmla="*/ 2017589 w 7467600"/>
              <a:gd name="connsiteY414" fmla="*/ 6493982 h 6858000"/>
              <a:gd name="connsiteX415" fmla="*/ 2147336 w 7467600"/>
              <a:gd name="connsiteY415" fmla="*/ 6594052 h 6858000"/>
              <a:gd name="connsiteX416" fmla="*/ 2207047 w 7467600"/>
              <a:gd name="connsiteY416" fmla="*/ 6654540 h 6858000"/>
              <a:gd name="connsiteX417" fmla="*/ 2299106 w 7467600"/>
              <a:gd name="connsiteY417" fmla="*/ 6778931 h 6858000"/>
              <a:gd name="connsiteX418" fmla="*/ 2314430 w 7467600"/>
              <a:gd name="connsiteY418" fmla="*/ 6801144 h 6858000"/>
              <a:gd name="connsiteX419" fmla="*/ 2352406 w 7467600"/>
              <a:gd name="connsiteY419" fmla="*/ 6858000 h 6858000"/>
              <a:gd name="connsiteX420" fmla="*/ 2314492 w 7467600"/>
              <a:gd name="connsiteY420" fmla="*/ 6858000 h 6858000"/>
              <a:gd name="connsiteX421" fmla="*/ 2288095 w 7467600"/>
              <a:gd name="connsiteY421" fmla="*/ 6818030 h 6858000"/>
              <a:gd name="connsiteX422" fmla="*/ 2272768 w 7467600"/>
              <a:gd name="connsiteY422" fmla="*/ 6795822 h 6858000"/>
              <a:gd name="connsiteX423" fmla="*/ 2182715 w 7467600"/>
              <a:gd name="connsiteY423" fmla="*/ 6675071 h 6858000"/>
              <a:gd name="connsiteX424" fmla="*/ 2032061 w 7467600"/>
              <a:gd name="connsiteY424" fmla="*/ 6541380 h 6858000"/>
              <a:gd name="connsiteX425" fmla="*/ 2257220 w 7467600"/>
              <a:gd name="connsiteY425" fmla="*/ 6826257 h 6858000"/>
              <a:gd name="connsiteX426" fmla="*/ 2281324 w 7467600"/>
              <a:gd name="connsiteY426" fmla="*/ 6858000 h 6858000"/>
              <a:gd name="connsiteX427" fmla="*/ 2242860 w 7467600"/>
              <a:gd name="connsiteY427" fmla="*/ 6858000 h 6858000"/>
              <a:gd name="connsiteX428" fmla="*/ 2232818 w 7467600"/>
              <a:gd name="connsiteY428" fmla="*/ 6844926 h 6858000"/>
              <a:gd name="connsiteX429" fmla="*/ 1990172 w 7467600"/>
              <a:gd name="connsiteY429" fmla="*/ 6542121 h 6858000"/>
              <a:gd name="connsiteX430" fmla="*/ 2124090 w 7467600"/>
              <a:gd name="connsiteY430" fmla="*/ 6761017 h 6858000"/>
              <a:gd name="connsiteX431" fmla="*/ 2200380 w 7467600"/>
              <a:gd name="connsiteY431" fmla="*/ 6858000 h 6858000"/>
              <a:gd name="connsiteX432" fmla="*/ 2147507 w 7467600"/>
              <a:gd name="connsiteY432" fmla="*/ 6858000 h 6858000"/>
              <a:gd name="connsiteX433" fmla="*/ 2070668 w 7467600"/>
              <a:gd name="connsiteY433" fmla="*/ 6761520 h 6858000"/>
              <a:gd name="connsiteX434" fmla="*/ 1975142 w 7467600"/>
              <a:gd name="connsiteY434" fmla="*/ 6585570 h 6858000"/>
              <a:gd name="connsiteX435" fmla="*/ 2050035 w 7467600"/>
              <a:gd name="connsiteY435" fmla="*/ 6813345 h 6858000"/>
              <a:gd name="connsiteX436" fmla="*/ 2063025 w 7467600"/>
              <a:gd name="connsiteY436" fmla="*/ 6858000 h 6858000"/>
              <a:gd name="connsiteX437" fmla="*/ 2021675 w 7467600"/>
              <a:gd name="connsiteY437" fmla="*/ 6858000 h 6858000"/>
              <a:gd name="connsiteX438" fmla="*/ 2019308 w 7467600"/>
              <a:gd name="connsiteY438" fmla="*/ 6847118 h 6858000"/>
              <a:gd name="connsiteX439" fmla="*/ 1938835 w 7467600"/>
              <a:gd name="connsiteY439" fmla="*/ 6551160 h 6858000"/>
              <a:gd name="connsiteX440" fmla="*/ 1953230 w 7467600"/>
              <a:gd name="connsiteY440" fmla="*/ 6759699 h 6858000"/>
              <a:gd name="connsiteX441" fmla="*/ 1956763 w 7467600"/>
              <a:gd name="connsiteY441" fmla="*/ 6778191 h 6858000"/>
              <a:gd name="connsiteX442" fmla="*/ 1967925 w 7467600"/>
              <a:gd name="connsiteY442" fmla="*/ 6858000 h 6858000"/>
              <a:gd name="connsiteX443" fmla="*/ 1936622 w 7467600"/>
              <a:gd name="connsiteY443" fmla="*/ 6858000 h 6858000"/>
              <a:gd name="connsiteX444" fmla="*/ 1926261 w 7467600"/>
              <a:gd name="connsiteY444" fmla="*/ 6784064 h 6858000"/>
              <a:gd name="connsiteX445" fmla="*/ 1922724 w 7467600"/>
              <a:gd name="connsiteY445" fmla="*/ 6765577 h 6858000"/>
              <a:gd name="connsiteX446" fmla="*/ 1904650 w 7467600"/>
              <a:gd name="connsiteY446" fmla="*/ 6639616 h 6858000"/>
              <a:gd name="connsiteX447" fmla="*/ 1885273 w 7467600"/>
              <a:gd name="connsiteY447" fmla="*/ 6858000 h 6858000"/>
              <a:gd name="connsiteX448" fmla="*/ 1854363 w 7467600"/>
              <a:gd name="connsiteY448" fmla="*/ 6858000 h 6858000"/>
              <a:gd name="connsiteX449" fmla="*/ 1880391 w 7467600"/>
              <a:gd name="connsiteY449" fmla="*/ 6603796 h 6858000"/>
              <a:gd name="connsiteX450" fmla="*/ 1818273 w 7467600"/>
              <a:gd name="connsiteY450" fmla="*/ 6715729 h 6858000"/>
              <a:gd name="connsiteX451" fmla="*/ 1794691 w 7467600"/>
              <a:gd name="connsiteY451" fmla="*/ 6843239 h 6858000"/>
              <a:gd name="connsiteX452" fmla="*/ 1794914 w 7467600"/>
              <a:gd name="connsiteY452" fmla="*/ 6858000 h 6858000"/>
              <a:gd name="connsiteX453" fmla="*/ 1746128 w 7467600"/>
              <a:gd name="connsiteY453" fmla="*/ 6858000 h 6858000"/>
              <a:gd name="connsiteX454" fmla="*/ 1753934 w 7467600"/>
              <a:gd name="connsiteY454" fmla="*/ 6724796 h 6858000"/>
              <a:gd name="connsiteX455" fmla="*/ 1792053 w 7467600"/>
              <a:gd name="connsiteY455" fmla="*/ 6572396 h 6858000"/>
              <a:gd name="connsiteX456" fmla="*/ 1862248 w 7467600"/>
              <a:gd name="connsiteY456" fmla="*/ 6266397 h 6858000"/>
              <a:gd name="connsiteX457" fmla="*/ 1862250 w 7467600"/>
              <a:gd name="connsiteY457" fmla="*/ 6033531 h 6858000"/>
              <a:gd name="connsiteX458" fmla="*/ 1211999 w 7467600"/>
              <a:gd name="connsiteY458" fmla="*/ 6683610 h 6858000"/>
              <a:gd name="connsiteX459" fmla="*/ 1213266 w 7467600"/>
              <a:gd name="connsiteY459" fmla="*/ 6691947 h 6858000"/>
              <a:gd name="connsiteX460" fmla="*/ 1203370 w 7467600"/>
              <a:gd name="connsiteY460" fmla="*/ 6850676 h 6858000"/>
              <a:gd name="connsiteX461" fmla="*/ 1203671 w 7467600"/>
              <a:gd name="connsiteY461" fmla="*/ 6858000 h 6858000"/>
              <a:gd name="connsiteX462" fmla="*/ 1143180 w 7467600"/>
              <a:gd name="connsiteY462" fmla="*/ 6858000 h 6858000"/>
              <a:gd name="connsiteX463" fmla="*/ 1142176 w 7467600"/>
              <a:gd name="connsiteY463" fmla="*/ 6766045 h 6858000"/>
              <a:gd name="connsiteX464" fmla="*/ 1067484 w 7467600"/>
              <a:gd name="connsiteY464" fmla="*/ 6858000 h 6858000"/>
              <a:gd name="connsiteX465" fmla="*/ 953928 w 7467600"/>
              <a:gd name="connsiteY465" fmla="*/ 6858000 h 6858000"/>
              <a:gd name="connsiteX466" fmla="*/ 959715 w 7467600"/>
              <a:gd name="connsiteY466" fmla="*/ 6850185 h 6858000"/>
              <a:gd name="connsiteX467" fmla="*/ 1483788 w 7467600"/>
              <a:gd name="connsiteY467" fmla="*/ 6259174 h 6858000"/>
              <a:gd name="connsiteX468" fmla="*/ 1100671 w 7467600"/>
              <a:gd name="connsiteY468" fmla="*/ 6252137 h 6858000"/>
              <a:gd name="connsiteX469" fmla="*/ 1090144 w 7467600"/>
              <a:gd name="connsiteY469" fmla="*/ 6256748 h 6858000"/>
              <a:gd name="connsiteX470" fmla="*/ 1095872 w 7467600"/>
              <a:gd name="connsiteY470" fmla="*/ 6271892 h 6858000"/>
              <a:gd name="connsiteX471" fmla="*/ 262785 w 7467600"/>
              <a:gd name="connsiteY471" fmla="*/ 6845450 h 6858000"/>
              <a:gd name="connsiteX472" fmla="*/ 209968 w 7467600"/>
              <a:gd name="connsiteY472" fmla="*/ 6770713 h 6858000"/>
              <a:gd name="connsiteX473" fmla="*/ 873460 w 7467600"/>
              <a:gd name="connsiteY473" fmla="*/ 6253768 h 6858000"/>
              <a:gd name="connsiteX474" fmla="*/ 192686 w 7467600"/>
              <a:gd name="connsiteY474" fmla="*/ 5849257 h 6858000"/>
              <a:gd name="connsiteX475" fmla="*/ 4696 w 7467600"/>
              <a:gd name="connsiteY475" fmla="*/ 5697668 h 6858000"/>
              <a:gd name="connsiteX476" fmla="*/ 0 w 7467600"/>
              <a:gd name="connsiteY476" fmla="*/ 5689984 h 6858000"/>
              <a:gd name="connsiteX477" fmla="*/ 0 w 7467600"/>
              <a:gd name="connsiteY477" fmla="*/ 5513472 h 6858000"/>
              <a:gd name="connsiteX478" fmla="*/ 174101 w 7467600"/>
              <a:gd name="connsiteY478" fmla="*/ 5620277 h 6858000"/>
              <a:gd name="connsiteX479" fmla="*/ 891800 w 7467600"/>
              <a:gd name="connsiteY479" fmla="*/ 6036935 h 6858000"/>
              <a:gd name="connsiteX480" fmla="*/ 1072219 w 7467600"/>
              <a:gd name="connsiteY480" fmla="*/ 6169443 h 6858000"/>
              <a:gd name="connsiteX481" fmla="*/ 1074117 w 7467600"/>
              <a:gd name="connsiteY481" fmla="*/ 6170301 h 6858000"/>
              <a:gd name="connsiteX482" fmla="*/ 1083114 w 7467600"/>
              <a:gd name="connsiteY482" fmla="*/ 6174131 h 6858000"/>
              <a:gd name="connsiteX483" fmla="*/ 1543010 w 7467600"/>
              <a:gd name="connsiteY483" fmla="*/ 6191140 h 6858000"/>
              <a:gd name="connsiteX484" fmla="*/ 1551080 w 7467600"/>
              <a:gd name="connsiteY484" fmla="*/ 6195006 h 6858000"/>
              <a:gd name="connsiteX485" fmla="*/ 2345443 w 7467600"/>
              <a:gd name="connsiteY485" fmla="*/ 5549882 h 6858000"/>
              <a:gd name="connsiteX486" fmla="*/ 1721499 w 7467600"/>
              <a:gd name="connsiteY486" fmla="*/ 5599969 h 6858000"/>
              <a:gd name="connsiteX487" fmla="*/ 767716 w 7467600"/>
              <a:gd name="connsiteY487" fmla="*/ 5472768 h 6858000"/>
              <a:gd name="connsiteX488" fmla="*/ 722147 w 7467600"/>
              <a:gd name="connsiteY488" fmla="*/ 5393091 h 6858000"/>
              <a:gd name="connsiteX489" fmla="*/ 1485552 w 7467600"/>
              <a:gd name="connsiteY489" fmla="*/ 5313202 h 6858000"/>
              <a:gd name="connsiteX490" fmla="*/ 2143004 w 7467600"/>
              <a:gd name="connsiteY490" fmla="*/ 5402420 h 6858000"/>
              <a:gd name="connsiteX491" fmla="*/ 1933391 w 7467600"/>
              <a:gd name="connsiteY491" fmla="*/ 5156971 h 6858000"/>
              <a:gd name="connsiteX492" fmla="*/ 1827118 w 7467600"/>
              <a:gd name="connsiteY492" fmla="*/ 4968410 h 6858000"/>
              <a:gd name="connsiteX493" fmla="*/ 1837349 w 7467600"/>
              <a:gd name="connsiteY493" fmla="*/ 4956357 h 6858000"/>
              <a:gd name="connsiteX494" fmla="*/ 2162835 w 7467600"/>
              <a:gd name="connsiteY494" fmla="*/ 5187853 h 6858000"/>
              <a:gd name="connsiteX495" fmla="*/ 2257167 w 7467600"/>
              <a:gd name="connsiteY495" fmla="*/ 5462123 h 6858000"/>
              <a:gd name="connsiteX496" fmla="*/ 2261598 w 7467600"/>
              <a:gd name="connsiteY496" fmla="*/ 5467998 h 6858000"/>
              <a:gd name="connsiteX497" fmla="*/ 2437177 w 7467600"/>
              <a:gd name="connsiteY497" fmla="*/ 5479608 h 6858000"/>
              <a:gd name="connsiteX498" fmla="*/ 2445247 w 7467600"/>
              <a:gd name="connsiteY498" fmla="*/ 5483476 h 6858000"/>
              <a:gd name="connsiteX499" fmla="*/ 2743626 w 7467600"/>
              <a:gd name="connsiteY499" fmla="*/ 5304819 h 6858000"/>
              <a:gd name="connsiteX500" fmla="*/ 3048102 w 7467600"/>
              <a:gd name="connsiteY500" fmla="*/ 5150595 h 6858000"/>
              <a:gd name="connsiteX501" fmla="*/ 1799414 w 7467600"/>
              <a:gd name="connsiteY501" fmla="*/ 4694732 h 6858000"/>
              <a:gd name="connsiteX502" fmla="*/ 1771735 w 7467600"/>
              <a:gd name="connsiteY502" fmla="*/ 4619929 h 6858000"/>
              <a:gd name="connsiteX503" fmla="*/ 3104273 w 7467600"/>
              <a:gd name="connsiteY503" fmla="*/ 5076159 h 6858000"/>
              <a:gd name="connsiteX504" fmla="*/ 3113245 w 7467600"/>
              <a:gd name="connsiteY504" fmla="*/ 5090705 h 6858000"/>
              <a:gd name="connsiteX505" fmla="*/ 3126294 w 7467600"/>
              <a:gd name="connsiteY505" fmla="*/ 5114400 h 6858000"/>
              <a:gd name="connsiteX506" fmla="*/ 3937433 w 7467600"/>
              <a:gd name="connsiteY506" fmla="*/ 4830473 h 6858000"/>
              <a:gd name="connsiteX507" fmla="*/ 3590475 w 7467600"/>
              <a:gd name="connsiteY507" fmla="*/ 4597974 h 6858000"/>
              <a:gd name="connsiteX508" fmla="*/ 3100264 w 7467600"/>
              <a:gd name="connsiteY508" fmla="*/ 4579845 h 6858000"/>
              <a:gd name="connsiteX509" fmla="*/ 2183576 w 7467600"/>
              <a:gd name="connsiteY509" fmla="*/ 4227150 h 6858000"/>
              <a:gd name="connsiteX510" fmla="*/ 2151029 w 7467600"/>
              <a:gd name="connsiteY510" fmla="*/ 4146947 h 6858000"/>
              <a:gd name="connsiteX511" fmla="*/ 3563434 w 7467600"/>
              <a:gd name="connsiteY511" fmla="*/ 4469115 h 6858000"/>
              <a:gd name="connsiteX512" fmla="*/ 3177952 w 7467600"/>
              <a:gd name="connsiteY512" fmla="*/ 3657386 h 6858000"/>
              <a:gd name="connsiteX513" fmla="*/ 3189263 w 7467600"/>
              <a:gd name="connsiteY513" fmla="*/ 3625726 h 6858000"/>
              <a:gd name="connsiteX514" fmla="*/ 3560912 w 7467600"/>
              <a:gd name="connsiteY514" fmla="*/ 4079863 h 6858000"/>
              <a:gd name="connsiteX515" fmla="*/ 3626636 w 7467600"/>
              <a:gd name="connsiteY515" fmla="*/ 4512230 h 6858000"/>
              <a:gd name="connsiteX516" fmla="*/ 3653088 w 7467600"/>
              <a:gd name="connsiteY516" fmla="*/ 4521417 h 6858000"/>
              <a:gd name="connsiteX517" fmla="*/ 3988128 w 7467600"/>
              <a:gd name="connsiteY517" fmla="*/ 4817267 h 6858000"/>
              <a:gd name="connsiteX518" fmla="*/ 4830582 w 7467600"/>
              <a:gd name="connsiteY518" fmla="*/ 4676000 h 6858000"/>
              <a:gd name="connsiteX519" fmla="*/ 4830100 w 7467600"/>
              <a:gd name="connsiteY519" fmla="*/ 4675554 h 6858000"/>
              <a:gd name="connsiteX520" fmla="*/ 4036318 w 7467600"/>
              <a:gd name="connsiteY520" fmla="*/ 4147013 h 6858000"/>
              <a:gd name="connsiteX521" fmla="*/ 3432098 w 7467600"/>
              <a:gd name="connsiteY521" fmla="*/ 3537312 h 6858000"/>
              <a:gd name="connsiteX522" fmla="*/ 3446761 w 7467600"/>
              <a:gd name="connsiteY522" fmla="*/ 3461278 h 6858000"/>
              <a:gd name="connsiteX523" fmla="*/ 4419733 w 7467600"/>
              <a:gd name="connsiteY523" fmla="*/ 3963555 h 6858000"/>
              <a:gd name="connsiteX524" fmla="*/ 4781371 w 7467600"/>
              <a:gd name="connsiteY524" fmla="*/ 4458604 h 6858000"/>
              <a:gd name="connsiteX525" fmla="*/ 4780440 w 7467600"/>
              <a:gd name="connsiteY525" fmla="*/ 4470290 h 6858000"/>
              <a:gd name="connsiteX526" fmla="*/ 4898954 w 7467600"/>
              <a:gd name="connsiteY526" fmla="*/ 4662092 h 6858000"/>
              <a:gd name="connsiteX527" fmla="*/ 4900699 w 7467600"/>
              <a:gd name="connsiteY527" fmla="*/ 4670867 h 6858000"/>
              <a:gd name="connsiteX528" fmla="*/ 5714511 w 7467600"/>
              <a:gd name="connsiteY528" fmla="*/ 4663483 h 6858000"/>
              <a:gd name="connsiteX529" fmla="*/ 5464793 w 7467600"/>
              <a:gd name="connsiteY529" fmla="*/ 4393556 h 6858000"/>
              <a:gd name="connsiteX530" fmla="*/ 5461897 w 7467600"/>
              <a:gd name="connsiteY530" fmla="*/ 4390879 h 6858000"/>
              <a:gd name="connsiteX531" fmla="*/ 4294126 w 7467600"/>
              <a:gd name="connsiteY531" fmla="*/ 3303048 h 6858000"/>
              <a:gd name="connsiteX532" fmla="*/ 4305321 w 7467600"/>
              <a:gd name="connsiteY532" fmla="*/ 3256953 h 6858000"/>
              <a:gd name="connsiteX533" fmla="*/ 4949299 w 7467600"/>
              <a:gd name="connsiteY533" fmla="*/ 3766336 h 6858000"/>
              <a:gd name="connsiteX534" fmla="*/ 5291452 w 7467600"/>
              <a:gd name="connsiteY534" fmla="*/ 4076801 h 6858000"/>
              <a:gd name="connsiteX535" fmla="*/ 5434998 w 7467600"/>
              <a:gd name="connsiteY535" fmla="*/ 4254100 h 6858000"/>
              <a:gd name="connsiteX536" fmla="*/ 5351015 w 7467600"/>
              <a:gd name="connsiteY536" fmla="*/ 3760989 h 6858000"/>
              <a:gd name="connsiteX537" fmla="*/ 5413780 w 7467600"/>
              <a:gd name="connsiteY537" fmla="*/ 2966265 h 6858000"/>
              <a:gd name="connsiteX538" fmla="*/ 5425627 w 7467600"/>
              <a:gd name="connsiteY538" fmla="*/ 2954192 h 6858000"/>
              <a:gd name="connsiteX539" fmla="*/ 6604735 w 7467600"/>
              <a:gd name="connsiteY539" fmla="*/ 2041381 h 6858000"/>
              <a:gd name="connsiteX540" fmla="*/ 7204487 w 7467600"/>
              <a:gd name="connsiteY540" fmla="*/ 2742112 h 6858000"/>
              <a:gd name="connsiteX541" fmla="*/ 7131592 w 7467600"/>
              <a:gd name="connsiteY541" fmla="*/ 2672096 h 6858000"/>
              <a:gd name="connsiteX542" fmla="*/ 6996344 w 7467600"/>
              <a:gd name="connsiteY542" fmla="*/ 2518310 h 6858000"/>
              <a:gd name="connsiteX543" fmla="*/ 6735495 w 7467600"/>
              <a:gd name="connsiteY543" fmla="*/ 2196890 h 6858000"/>
              <a:gd name="connsiteX544" fmla="*/ 6721901 w 7467600"/>
              <a:gd name="connsiteY544" fmla="*/ 2179274 h 6858000"/>
              <a:gd name="connsiteX545" fmla="*/ 6604735 w 7467600"/>
              <a:gd name="connsiteY545" fmla="*/ 2041381 h 6858000"/>
              <a:gd name="connsiteX546" fmla="*/ 6591670 w 7467600"/>
              <a:gd name="connsiteY546" fmla="*/ 1988277 h 6858000"/>
              <a:gd name="connsiteX547" fmla="*/ 6747349 w 7467600"/>
              <a:gd name="connsiteY547" fmla="*/ 2160069 h 6858000"/>
              <a:gd name="connsiteX548" fmla="*/ 6760943 w 7467600"/>
              <a:gd name="connsiteY548" fmla="*/ 2177686 h 6858000"/>
              <a:gd name="connsiteX549" fmla="*/ 7021065 w 7467600"/>
              <a:gd name="connsiteY549" fmla="*/ 2498102 h 6858000"/>
              <a:gd name="connsiteX550" fmla="*/ 7155223 w 7467600"/>
              <a:gd name="connsiteY550" fmla="*/ 2650386 h 6858000"/>
              <a:gd name="connsiteX551" fmla="*/ 7203167 w 7467600"/>
              <a:gd name="connsiteY551" fmla="*/ 2697288 h 6858000"/>
              <a:gd name="connsiteX552" fmla="*/ 6937703 w 7467600"/>
              <a:gd name="connsiteY552" fmla="*/ 2321981 h 6858000"/>
              <a:gd name="connsiteX553" fmla="*/ 6591670 w 7467600"/>
              <a:gd name="connsiteY553" fmla="*/ 1988277 h 6858000"/>
              <a:gd name="connsiteX554" fmla="*/ 5798671 w 7467600"/>
              <a:gd name="connsiteY554" fmla="*/ 1981601 h 6858000"/>
              <a:gd name="connsiteX555" fmla="*/ 5754709 w 7467600"/>
              <a:gd name="connsiteY555" fmla="*/ 2071454 h 6858000"/>
              <a:gd name="connsiteX556" fmla="*/ 5763044 w 7467600"/>
              <a:gd name="connsiteY556" fmla="*/ 2842206 h 6858000"/>
              <a:gd name="connsiteX557" fmla="*/ 5764974 w 7467600"/>
              <a:gd name="connsiteY557" fmla="*/ 2799609 h 6858000"/>
              <a:gd name="connsiteX558" fmla="*/ 5767665 w 7467600"/>
              <a:gd name="connsiteY558" fmla="*/ 2666409 h 6858000"/>
              <a:gd name="connsiteX559" fmla="*/ 5763055 w 7467600"/>
              <a:gd name="connsiteY559" fmla="*/ 2579705 h 6858000"/>
              <a:gd name="connsiteX560" fmla="*/ 5758079 w 7467600"/>
              <a:gd name="connsiteY560" fmla="*/ 2492508 h 6858000"/>
              <a:gd name="connsiteX561" fmla="*/ 5779325 w 7467600"/>
              <a:gd name="connsiteY561" fmla="*/ 2197069 h 6858000"/>
              <a:gd name="connsiteX562" fmla="*/ 5798671 w 7467600"/>
              <a:gd name="connsiteY562" fmla="*/ 1981601 h 6858000"/>
              <a:gd name="connsiteX563" fmla="*/ 5829202 w 7467600"/>
              <a:gd name="connsiteY563" fmla="*/ 1971679 h 6858000"/>
              <a:gd name="connsiteX564" fmla="*/ 5809558 w 7467600"/>
              <a:gd name="connsiteY564" fmla="*/ 2198043 h 6858000"/>
              <a:gd name="connsiteX565" fmla="*/ 5788653 w 7467600"/>
              <a:gd name="connsiteY565" fmla="*/ 2489430 h 6858000"/>
              <a:gd name="connsiteX566" fmla="*/ 5793439 w 7467600"/>
              <a:gd name="connsiteY566" fmla="*/ 2575235 h 6858000"/>
              <a:gd name="connsiteX567" fmla="*/ 5796837 w 7467600"/>
              <a:gd name="connsiteY567" fmla="*/ 2637633 h 6858000"/>
              <a:gd name="connsiteX568" fmla="*/ 5818614 w 7467600"/>
              <a:gd name="connsiteY568" fmla="*/ 2473055 h 6858000"/>
              <a:gd name="connsiteX569" fmla="*/ 5829202 w 7467600"/>
              <a:gd name="connsiteY569" fmla="*/ 1971679 h 6858000"/>
              <a:gd name="connsiteX570" fmla="*/ 5911389 w 7467600"/>
              <a:gd name="connsiteY570" fmla="*/ 1898371 h 6858000"/>
              <a:gd name="connsiteX571" fmla="*/ 6237627 w 7467600"/>
              <a:gd name="connsiteY571" fmla="*/ 2231921 h 6858000"/>
              <a:gd name="connsiteX572" fmla="*/ 5911389 w 7467600"/>
              <a:gd name="connsiteY572" fmla="*/ 1898371 h 6858000"/>
              <a:gd name="connsiteX573" fmla="*/ 6944437 w 7467600"/>
              <a:gd name="connsiteY573" fmla="*/ 1575402 h 6858000"/>
              <a:gd name="connsiteX574" fmla="*/ 6304730 w 7467600"/>
              <a:gd name="connsiteY574" fmla="*/ 1766654 h 6858000"/>
              <a:gd name="connsiteX575" fmla="*/ 6944437 w 7467600"/>
              <a:gd name="connsiteY575" fmla="*/ 1575402 h 6858000"/>
              <a:gd name="connsiteX576" fmla="*/ 7019523 w 7467600"/>
              <a:gd name="connsiteY576" fmla="*/ 1519450 h 6858000"/>
              <a:gd name="connsiteX577" fmla="*/ 6298091 w 7467600"/>
              <a:gd name="connsiteY577" fmla="*/ 1737122 h 6858000"/>
              <a:gd name="connsiteX578" fmla="*/ 7019523 w 7467600"/>
              <a:gd name="connsiteY578" fmla="*/ 1519450 h 6858000"/>
              <a:gd name="connsiteX579" fmla="*/ 2399523 w 7467600"/>
              <a:gd name="connsiteY579" fmla="*/ 1428234 h 6858000"/>
              <a:gd name="connsiteX580" fmla="*/ 2224982 w 7467600"/>
              <a:gd name="connsiteY580" fmla="*/ 1826201 h 6858000"/>
              <a:gd name="connsiteX581" fmla="*/ 2096099 w 7467600"/>
              <a:gd name="connsiteY581" fmla="*/ 2345900 h 6858000"/>
              <a:gd name="connsiteX582" fmla="*/ 2283317 w 7467600"/>
              <a:gd name="connsiteY582" fmla="*/ 1796925 h 6858000"/>
              <a:gd name="connsiteX583" fmla="*/ 2399523 w 7467600"/>
              <a:gd name="connsiteY583" fmla="*/ 1428234 h 6858000"/>
              <a:gd name="connsiteX584" fmla="*/ 2448558 w 7467600"/>
              <a:gd name="connsiteY584" fmla="*/ 1373435 h 6858000"/>
              <a:gd name="connsiteX585" fmla="*/ 2312521 w 7467600"/>
              <a:gd name="connsiteY585" fmla="*/ 1806140 h 6858000"/>
              <a:gd name="connsiteX586" fmla="*/ 2127533 w 7467600"/>
              <a:gd name="connsiteY586" fmla="*/ 2348380 h 6858000"/>
              <a:gd name="connsiteX587" fmla="*/ 2358080 w 7467600"/>
              <a:gd name="connsiteY587" fmla="*/ 1866134 h 6858000"/>
              <a:gd name="connsiteX588" fmla="*/ 2407436 w 7467600"/>
              <a:gd name="connsiteY588" fmla="*/ 1651070 h 6858000"/>
              <a:gd name="connsiteX589" fmla="*/ 2448558 w 7467600"/>
              <a:gd name="connsiteY589" fmla="*/ 1373435 h 6858000"/>
              <a:gd name="connsiteX590" fmla="*/ 278707 w 7467600"/>
              <a:gd name="connsiteY590" fmla="*/ 1352270 h 6858000"/>
              <a:gd name="connsiteX591" fmla="*/ 321570 w 7467600"/>
              <a:gd name="connsiteY591" fmla="*/ 1861610 h 6858000"/>
              <a:gd name="connsiteX592" fmla="*/ 294281 w 7467600"/>
              <a:gd name="connsiteY592" fmla="*/ 1440658 h 6858000"/>
              <a:gd name="connsiteX593" fmla="*/ 278707 w 7467600"/>
              <a:gd name="connsiteY593" fmla="*/ 1352270 h 6858000"/>
              <a:gd name="connsiteX594" fmla="*/ 1423821 w 7467600"/>
              <a:gd name="connsiteY594" fmla="*/ 1351958 h 6858000"/>
              <a:gd name="connsiteX595" fmla="*/ 1638521 w 7467600"/>
              <a:gd name="connsiteY595" fmla="*/ 1908470 h 6858000"/>
              <a:gd name="connsiteX596" fmla="*/ 1754199 w 7467600"/>
              <a:gd name="connsiteY596" fmla="*/ 2149284 h 6858000"/>
              <a:gd name="connsiteX597" fmla="*/ 1908359 w 7467600"/>
              <a:gd name="connsiteY597" fmla="*/ 2364988 h 6858000"/>
              <a:gd name="connsiteX598" fmla="*/ 1647661 w 7467600"/>
              <a:gd name="connsiteY598" fmla="*/ 1825945 h 6858000"/>
              <a:gd name="connsiteX599" fmla="*/ 1423821 w 7467600"/>
              <a:gd name="connsiteY599" fmla="*/ 1351958 h 6858000"/>
              <a:gd name="connsiteX600" fmla="*/ 1431890 w 7467600"/>
              <a:gd name="connsiteY600" fmla="*/ 1306475 h 6858000"/>
              <a:gd name="connsiteX601" fmla="*/ 1507597 w 7467600"/>
              <a:gd name="connsiteY601" fmla="*/ 1446132 h 6858000"/>
              <a:gd name="connsiteX602" fmla="*/ 1674586 w 7467600"/>
              <a:gd name="connsiteY602" fmla="*/ 1813832 h 6858000"/>
              <a:gd name="connsiteX603" fmla="*/ 1815950 w 7467600"/>
              <a:gd name="connsiteY603" fmla="*/ 2128564 h 6858000"/>
              <a:gd name="connsiteX604" fmla="*/ 1984242 w 7467600"/>
              <a:gd name="connsiteY604" fmla="*/ 2430829 h 6858000"/>
              <a:gd name="connsiteX605" fmla="*/ 2014023 w 7467600"/>
              <a:gd name="connsiteY605" fmla="*/ 2450995 h 6858000"/>
              <a:gd name="connsiteX606" fmla="*/ 1747337 w 7467600"/>
              <a:gd name="connsiteY606" fmla="*/ 1855264 h 6858000"/>
              <a:gd name="connsiteX607" fmla="*/ 1533749 w 7467600"/>
              <a:gd name="connsiteY607" fmla="*/ 1478656 h 6858000"/>
              <a:gd name="connsiteX608" fmla="*/ 1431890 w 7467600"/>
              <a:gd name="connsiteY608" fmla="*/ 1306475 h 6858000"/>
              <a:gd name="connsiteX609" fmla="*/ 5052692 w 7467600"/>
              <a:gd name="connsiteY609" fmla="*/ 1292994 h 6858000"/>
              <a:gd name="connsiteX610" fmla="*/ 5200661 w 7467600"/>
              <a:gd name="connsiteY610" fmla="*/ 1635186 h 6858000"/>
              <a:gd name="connsiteX611" fmla="*/ 5297138 w 7467600"/>
              <a:gd name="connsiteY611" fmla="*/ 1906351 h 6858000"/>
              <a:gd name="connsiteX612" fmla="*/ 5052692 w 7467600"/>
              <a:gd name="connsiteY612" fmla="*/ 1292994 h 6858000"/>
              <a:gd name="connsiteX613" fmla="*/ 5009948 w 7467600"/>
              <a:gd name="connsiteY613" fmla="*/ 1273619 h 6858000"/>
              <a:gd name="connsiteX614" fmla="*/ 5121777 w 7467600"/>
              <a:gd name="connsiteY614" fmla="*/ 1654213 h 6858000"/>
              <a:gd name="connsiteX615" fmla="*/ 5293545 w 7467600"/>
              <a:gd name="connsiteY615" fmla="*/ 2072247 h 6858000"/>
              <a:gd name="connsiteX616" fmla="*/ 5294042 w 7467600"/>
              <a:gd name="connsiteY616" fmla="*/ 2065019 h 6858000"/>
              <a:gd name="connsiteX617" fmla="*/ 5171936 w 7467600"/>
              <a:gd name="connsiteY617" fmla="*/ 1647613 h 6858000"/>
              <a:gd name="connsiteX618" fmla="*/ 5009948 w 7467600"/>
              <a:gd name="connsiteY618" fmla="*/ 1273619 h 6858000"/>
              <a:gd name="connsiteX619" fmla="*/ 655236 w 7467600"/>
              <a:gd name="connsiteY619" fmla="*/ 1268632 h 6858000"/>
              <a:gd name="connsiteX620" fmla="*/ 839521 w 7467600"/>
              <a:gd name="connsiteY620" fmla="*/ 1685315 h 6858000"/>
              <a:gd name="connsiteX621" fmla="*/ 1109416 w 7467600"/>
              <a:gd name="connsiteY621" fmla="*/ 2061663 h 6858000"/>
              <a:gd name="connsiteX622" fmla="*/ 1298300 w 7467600"/>
              <a:gd name="connsiteY622" fmla="*/ 2247742 h 6858000"/>
              <a:gd name="connsiteX623" fmla="*/ 1125871 w 7467600"/>
              <a:gd name="connsiteY623" fmla="*/ 1989513 h 6858000"/>
              <a:gd name="connsiteX624" fmla="*/ 981574 w 7467600"/>
              <a:gd name="connsiteY624" fmla="*/ 1783157 h 6858000"/>
              <a:gd name="connsiteX625" fmla="*/ 922198 w 7467600"/>
              <a:gd name="connsiteY625" fmla="*/ 1677437 h 6858000"/>
              <a:gd name="connsiteX626" fmla="*/ 869293 w 7467600"/>
              <a:gd name="connsiteY626" fmla="*/ 1583214 h 6858000"/>
              <a:gd name="connsiteX627" fmla="*/ 751431 w 7467600"/>
              <a:gd name="connsiteY627" fmla="*/ 1405731 h 6858000"/>
              <a:gd name="connsiteX628" fmla="*/ 655236 w 7467600"/>
              <a:gd name="connsiteY628" fmla="*/ 1268632 h 6858000"/>
              <a:gd name="connsiteX629" fmla="*/ 6516292 w 7467600"/>
              <a:gd name="connsiteY629" fmla="*/ 1263064 h 6858000"/>
              <a:gd name="connsiteX630" fmla="*/ 5736320 w 7467600"/>
              <a:gd name="connsiteY630" fmla="*/ 1501803 h 6858000"/>
              <a:gd name="connsiteX631" fmla="*/ 6516292 w 7467600"/>
              <a:gd name="connsiteY631" fmla="*/ 1263064 h 6858000"/>
              <a:gd name="connsiteX632" fmla="*/ 291466 w 7467600"/>
              <a:gd name="connsiteY632" fmla="*/ 1250369 h 6858000"/>
              <a:gd name="connsiteX633" fmla="*/ 323180 w 7467600"/>
              <a:gd name="connsiteY633" fmla="*/ 1435283 h 6858000"/>
              <a:gd name="connsiteX634" fmla="*/ 349381 w 7467600"/>
              <a:gd name="connsiteY634" fmla="*/ 1875041 h 6858000"/>
              <a:gd name="connsiteX635" fmla="*/ 374363 w 7467600"/>
              <a:gd name="connsiteY635" fmla="*/ 1506494 h 6858000"/>
              <a:gd name="connsiteX636" fmla="*/ 302168 w 7467600"/>
              <a:gd name="connsiteY636" fmla="*/ 1274495 h 6858000"/>
              <a:gd name="connsiteX637" fmla="*/ 291466 w 7467600"/>
              <a:gd name="connsiteY637" fmla="*/ 1250369 h 6858000"/>
              <a:gd name="connsiteX638" fmla="*/ 678222 w 7467600"/>
              <a:gd name="connsiteY638" fmla="*/ 1248670 h 6858000"/>
              <a:gd name="connsiteX639" fmla="*/ 775536 w 7467600"/>
              <a:gd name="connsiteY639" fmla="*/ 1388015 h 6858000"/>
              <a:gd name="connsiteX640" fmla="*/ 894529 w 7467600"/>
              <a:gd name="connsiteY640" fmla="*/ 1567739 h 6858000"/>
              <a:gd name="connsiteX641" fmla="*/ 948000 w 7467600"/>
              <a:gd name="connsiteY641" fmla="*/ 1663088 h 6858000"/>
              <a:gd name="connsiteX642" fmla="*/ 1006812 w 7467600"/>
              <a:gd name="connsiteY642" fmla="*/ 1767683 h 6858000"/>
              <a:gd name="connsiteX643" fmla="*/ 1149133 w 7467600"/>
              <a:gd name="connsiteY643" fmla="*/ 1971513 h 6858000"/>
              <a:gd name="connsiteX644" fmla="*/ 1333952 w 7467600"/>
              <a:gd name="connsiteY644" fmla="*/ 2251620 h 6858000"/>
              <a:gd name="connsiteX645" fmla="*/ 1337329 w 7467600"/>
              <a:gd name="connsiteY645" fmla="*/ 2258350 h 6858000"/>
              <a:gd name="connsiteX646" fmla="*/ 1014726 w 7467600"/>
              <a:gd name="connsiteY646" fmla="*/ 1615556 h 6858000"/>
              <a:gd name="connsiteX647" fmla="*/ 678222 w 7467600"/>
              <a:gd name="connsiteY647" fmla="*/ 1248670 h 6858000"/>
              <a:gd name="connsiteX648" fmla="*/ 6691602 w 7467600"/>
              <a:gd name="connsiteY648" fmla="*/ 1140573 h 6858000"/>
              <a:gd name="connsiteX649" fmla="*/ 6571100 w 7467600"/>
              <a:gd name="connsiteY649" fmla="*/ 1183662 h 6858000"/>
              <a:gd name="connsiteX650" fmla="*/ 6241687 w 7467600"/>
              <a:gd name="connsiteY650" fmla="*/ 1257600 h 6858000"/>
              <a:gd name="connsiteX651" fmla="*/ 5693009 w 7467600"/>
              <a:gd name="connsiteY651" fmla="*/ 1478256 h 6858000"/>
              <a:gd name="connsiteX652" fmla="*/ 6548420 w 7467600"/>
              <a:gd name="connsiteY652" fmla="*/ 1214599 h 6858000"/>
              <a:gd name="connsiteX653" fmla="*/ 6605473 w 7467600"/>
              <a:gd name="connsiteY653" fmla="*/ 1184686 h 6858000"/>
              <a:gd name="connsiteX654" fmla="*/ 6691602 w 7467600"/>
              <a:gd name="connsiteY654" fmla="*/ 1140573 h 6858000"/>
              <a:gd name="connsiteX655" fmla="*/ 4002475 w 7467600"/>
              <a:gd name="connsiteY655" fmla="*/ 1037802 h 6858000"/>
              <a:gd name="connsiteX656" fmla="*/ 4000324 w 7467600"/>
              <a:gd name="connsiteY656" fmla="*/ 1039362 h 6858000"/>
              <a:gd name="connsiteX657" fmla="*/ 4002862 w 7467600"/>
              <a:gd name="connsiteY657" fmla="*/ 1042866 h 6858000"/>
              <a:gd name="connsiteX658" fmla="*/ 4002475 w 7467600"/>
              <a:gd name="connsiteY658" fmla="*/ 1037802 h 6858000"/>
              <a:gd name="connsiteX659" fmla="*/ 506322 w 7467600"/>
              <a:gd name="connsiteY659" fmla="*/ 1020997 h 6858000"/>
              <a:gd name="connsiteX660" fmla="*/ 533068 w 7467600"/>
              <a:gd name="connsiteY660" fmla="*/ 1029409 h 6858000"/>
              <a:gd name="connsiteX661" fmla="*/ 1232525 w 7467600"/>
              <a:gd name="connsiteY661" fmla="*/ 1804675 h 6858000"/>
              <a:gd name="connsiteX662" fmla="*/ 1388858 w 7467600"/>
              <a:gd name="connsiteY662" fmla="*/ 2368011 h 6858000"/>
              <a:gd name="connsiteX663" fmla="*/ 1384098 w 7467600"/>
              <a:gd name="connsiteY663" fmla="*/ 2378125 h 6858000"/>
              <a:gd name="connsiteX664" fmla="*/ 1425393 w 7467600"/>
              <a:gd name="connsiteY664" fmla="*/ 2589124 h 6858000"/>
              <a:gd name="connsiteX665" fmla="*/ 1424001 w 7467600"/>
              <a:gd name="connsiteY665" fmla="*/ 2597541 h 6858000"/>
              <a:gd name="connsiteX666" fmla="*/ 2152729 w 7467600"/>
              <a:gd name="connsiteY666" fmla="*/ 2864487 h 6858000"/>
              <a:gd name="connsiteX667" fmla="*/ 2020609 w 7467600"/>
              <a:gd name="connsiteY667" fmla="*/ 2539671 h 6858000"/>
              <a:gd name="connsiteX668" fmla="*/ 2018920 w 7467600"/>
              <a:gd name="connsiteY668" fmla="*/ 2536309 h 6858000"/>
              <a:gd name="connsiteX669" fmla="*/ 1342441 w 7467600"/>
              <a:gd name="connsiteY669" fmla="*/ 1173017 h 6858000"/>
              <a:gd name="connsiteX670" fmla="*/ 1367925 w 7467600"/>
              <a:gd name="connsiteY670" fmla="*/ 1135648 h 6858000"/>
              <a:gd name="connsiteX671" fmla="*/ 1771401 w 7467600"/>
              <a:gd name="connsiteY671" fmla="*/ 1806673 h 6858000"/>
              <a:gd name="connsiteX672" fmla="*/ 1972385 w 7467600"/>
              <a:gd name="connsiteY672" fmla="*/ 2198735 h 6858000"/>
              <a:gd name="connsiteX673" fmla="*/ 2040892 w 7467600"/>
              <a:gd name="connsiteY673" fmla="*/ 2405205 h 6858000"/>
              <a:gd name="connsiteX674" fmla="*/ 2131689 w 7467600"/>
              <a:gd name="connsiteY674" fmla="*/ 1936926 h 6858000"/>
              <a:gd name="connsiteX675" fmla="*/ 2454820 w 7467600"/>
              <a:gd name="connsiteY675" fmla="*/ 1248808 h 6858000"/>
              <a:gd name="connsiteX676" fmla="*/ 2492512 w 7467600"/>
              <a:gd name="connsiteY676" fmla="*/ 1302920 h 6858000"/>
              <a:gd name="connsiteX677" fmla="*/ 2081216 w 7467600"/>
              <a:gd name="connsiteY677" fmla="*/ 2527513 h 6858000"/>
              <a:gd name="connsiteX678" fmla="*/ 2081211 w 7467600"/>
              <a:gd name="connsiteY678" fmla="*/ 2528916 h 6858000"/>
              <a:gd name="connsiteX679" fmla="*/ 2199067 w 7467600"/>
              <a:gd name="connsiteY679" fmla="*/ 2884061 h 6858000"/>
              <a:gd name="connsiteX680" fmla="*/ 3192586 w 7467600"/>
              <a:gd name="connsiteY680" fmla="*/ 3411496 h 6858000"/>
              <a:gd name="connsiteX681" fmla="*/ 3182620 w 7467600"/>
              <a:gd name="connsiteY681" fmla="*/ 3483279 h 6858000"/>
              <a:gd name="connsiteX682" fmla="*/ 2435119 w 7467600"/>
              <a:gd name="connsiteY682" fmla="*/ 3080173 h 6858000"/>
              <a:gd name="connsiteX683" fmla="*/ 2410152 w 7467600"/>
              <a:gd name="connsiteY683" fmla="*/ 3063751 h 6858000"/>
              <a:gd name="connsiteX684" fmla="*/ 2408099 w 7467600"/>
              <a:gd name="connsiteY684" fmla="*/ 3064403 h 6858000"/>
              <a:gd name="connsiteX685" fmla="*/ 2407218 w 7467600"/>
              <a:gd name="connsiteY685" fmla="*/ 3070324 h 6858000"/>
              <a:gd name="connsiteX686" fmla="*/ 2380138 w 7467600"/>
              <a:gd name="connsiteY686" fmla="*/ 3099341 h 6858000"/>
              <a:gd name="connsiteX687" fmla="*/ 1765923 w 7467600"/>
              <a:gd name="connsiteY687" fmla="*/ 3581043 h 6858000"/>
              <a:gd name="connsiteX688" fmla="*/ 1702258 w 7467600"/>
              <a:gd name="connsiteY688" fmla="*/ 3612286 h 6858000"/>
              <a:gd name="connsiteX689" fmla="*/ 1538370 w 7467600"/>
              <a:gd name="connsiteY689" fmla="*/ 3811804 h 6858000"/>
              <a:gd name="connsiteX690" fmla="*/ 542867 w 7467600"/>
              <a:gd name="connsiteY690" fmla="*/ 4944092 h 6858000"/>
              <a:gd name="connsiteX691" fmla="*/ 515800 w 7467600"/>
              <a:gd name="connsiteY691" fmla="*/ 4862180 h 6858000"/>
              <a:gd name="connsiteX692" fmla="*/ 909145 w 7467600"/>
              <a:gd name="connsiteY692" fmla="*/ 4199225 h 6858000"/>
              <a:gd name="connsiteX693" fmla="*/ 1214067 w 7467600"/>
              <a:gd name="connsiteY693" fmla="*/ 3908561 h 6858000"/>
              <a:gd name="connsiteX694" fmla="*/ 640967 w 7467600"/>
              <a:gd name="connsiteY694" fmla="*/ 4105601 h 6858000"/>
              <a:gd name="connsiteX695" fmla="*/ 112563 w 7467600"/>
              <a:gd name="connsiteY695" fmla="*/ 4396952 h 6858000"/>
              <a:gd name="connsiteX696" fmla="*/ 0 w 7467600"/>
              <a:gd name="connsiteY696" fmla="*/ 4466006 h 6858000"/>
              <a:gd name="connsiteX697" fmla="*/ 0 w 7467600"/>
              <a:gd name="connsiteY697" fmla="*/ 4233763 h 6858000"/>
              <a:gd name="connsiteX698" fmla="*/ 36881 w 7467600"/>
              <a:gd name="connsiteY698" fmla="*/ 4200118 h 6858000"/>
              <a:gd name="connsiteX699" fmla="*/ 910534 w 7467600"/>
              <a:gd name="connsiteY699" fmla="*/ 3629753 h 6858000"/>
              <a:gd name="connsiteX700" fmla="*/ 1578717 w 7467600"/>
              <a:gd name="connsiteY700" fmla="*/ 3575982 h 6858000"/>
              <a:gd name="connsiteX701" fmla="*/ 2338780 w 7467600"/>
              <a:gd name="connsiteY701" fmla="*/ 3033725 h 6858000"/>
              <a:gd name="connsiteX702" fmla="*/ 1807991 w 7467600"/>
              <a:gd name="connsiteY702" fmla="*/ 2807184 h 6858000"/>
              <a:gd name="connsiteX703" fmla="*/ 1416358 w 7467600"/>
              <a:gd name="connsiteY703" fmla="*/ 3112571 h 6858000"/>
              <a:gd name="connsiteX704" fmla="*/ 939066 w 7467600"/>
              <a:gd name="connsiteY704" fmla="*/ 3378798 h 6858000"/>
              <a:gd name="connsiteX705" fmla="*/ 115099 w 7467600"/>
              <a:gd name="connsiteY705" fmla="*/ 3607650 h 6858000"/>
              <a:gd name="connsiteX706" fmla="*/ 97284 w 7467600"/>
              <a:gd name="connsiteY706" fmla="*/ 3520393 h 6858000"/>
              <a:gd name="connsiteX707" fmla="*/ 922050 w 7467600"/>
              <a:gd name="connsiteY707" fmla="*/ 3074867 h 6858000"/>
              <a:gd name="connsiteX708" fmla="*/ 1405265 w 7467600"/>
              <a:gd name="connsiteY708" fmla="*/ 3016319 h 6858000"/>
              <a:gd name="connsiteX709" fmla="*/ 1407512 w 7467600"/>
              <a:gd name="connsiteY709" fmla="*/ 3018001 h 6858000"/>
              <a:gd name="connsiteX710" fmla="*/ 1726266 w 7467600"/>
              <a:gd name="connsiteY710" fmla="*/ 2777274 h 6858000"/>
              <a:gd name="connsiteX711" fmla="*/ 625390 w 7467600"/>
              <a:gd name="connsiteY711" fmla="*/ 2514541 h 6858000"/>
              <a:gd name="connsiteX712" fmla="*/ 619799 w 7467600"/>
              <a:gd name="connsiteY712" fmla="*/ 2527180 h 6858000"/>
              <a:gd name="connsiteX713" fmla="*/ 310030 w 7467600"/>
              <a:gd name="connsiteY713" fmla="*/ 2771818 h 6858000"/>
              <a:gd name="connsiteX714" fmla="*/ 173877 w 7467600"/>
              <a:gd name="connsiteY714" fmla="*/ 2937056 h 6858000"/>
              <a:gd name="connsiteX715" fmla="*/ 77889 w 7467600"/>
              <a:gd name="connsiteY715" fmla="*/ 3138440 h 6858000"/>
              <a:gd name="connsiteX716" fmla="*/ 0 w 7467600"/>
              <a:gd name="connsiteY716" fmla="*/ 3271395 h 6858000"/>
              <a:gd name="connsiteX717" fmla="*/ 0 w 7467600"/>
              <a:gd name="connsiteY717" fmla="*/ 3153002 h 6858000"/>
              <a:gd name="connsiteX718" fmla="*/ 2386 w 7467600"/>
              <a:gd name="connsiteY718" fmla="*/ 3149203 h 6858000"/>
              <a:gd name="connsiteX719" fmla="*/ 89753 w 7467600"/>
              <a:gd name="connsiteY719" fmla="*/ 2987702 h 6858000"/>
              <a:gd name="connsiteX720" fmla="*/ 76869 w 7467600"/>
              <a:gd name="connsiteY720" fmla="*/ 3005404 h 6858000"/>
              <a:gd name="connsiteX721" fmla="*/ 32049 w 7467600"/>
              <a:gd name="connsiteY721" fmla="*/ 3065814 h 6858000"/>
              <a:gd name="connsiteX722" fmla="*/ 0 w 7467600"/>
              <a:gd name="connsiteY722" fmla="*/ 3108744 h 6858000"/>
              <a:gd name="connsiteX723" fmla="*/ 0 w 7467600"/>
              <a:gd name="connsiteY723" fmla="*/ 3058059 h 6858000"/>
              <a:gd name="connsiteX724" fmla="*/ 7610 w 7467600"/>
              <a:gd name="connsiteY724" fmla="*/ 3047889 h 6858000"/>
              <a:gd name="connsiteX725" fmla="*/ 52419 w 7467600"/>
              <a:gd name="connsiteY725" fmla="*/ 2987479 h 6858000"/>
              <a:gd name="connsiteX726" fmla="*/ 59142 w 7467600"/>
              <a:gd name="connsiteY726" fmla="*/ 2978488 h 6858000"/>
              <a:gd name="connsiteX727" fmla="*/ 0 w 7467600"/>
              <a:gd name="connsiteY727" fmla="*/ 3015334 h 6858000"/>
              <a:gd name="connsiteX728" fmla="*/ 0 w 7467600"/>
              <a:gd name="connsiteY728" fmla="*/ 2914286 h 6858000"/>
              <a:gd name="connsiteX729" fmla="*/ 36383 w 7467600"/>
              <a:gd name="connsiteY729" fmla="*/ 2901128 h 6858000"/>
              <a:gd name="connsiteX730" fmla="*/ 156329 w 7467600"/>
              <a:gd name="connsiteY730" fmla="*/ 2840533 h 6858000"/>
              <a:gd name="connsiteX731" fmla="*/ 358355 w 7467600"/>
              <a:gd name="connsiteY731" fmla="*/ 2620471 h 6858000"/>
              <a:gd name="connsiteX732" fmla="*/ 510577 w 7467600"/>
              <a:gd name="connsiteY732" fmla="*/ 2501244 h 6858000"/>
              <a:gd name="connsiteX733" fmla="*/ 211967 w 7467600"/>
              <a:gd name="connsiteY733" fmla="*/ 2479171 h 6858000"/>
              <a:gd name="connsiteX734" fmla="*/ 0 w 7467600"/>
              <a:gd name="connsiteY734" fmla="*/ 2476398 h 6858000"/>
              <a:gd name="connsiteX735" fmla="*/ 0 w 7467600"/>
              <a:gd name="connsiteY735" fmla="*/ 2389189 h 6858000"/>
              <a:gd name="connsiteX736" fmla="*/ 103062 w 7467600"/>
              <a:gd name="connsiteY736" fmla="*/ 2389518 h 6858000"/>
              <a:gd name="connsiteX737" fmla="*/ 510734 w 7467600"/>
              <a:gd name="connsiteY737" fmla="*/ 2416201 h 6858000"/>
              <a:gd name="connsiteX738" fmla="*/ 279257 w 7467600"/>
              <a:gd name="connsiteY738" fmla="*/ 2092102 h 6858000"/>
              <a:gd name="connsiteX739" fmla="*/ 65265 w 7467600"/>
              <a:gd name="connsiteY739" fmla="*/ 2006049 h 6858000"/>
              <a:gd name="connsiteX740" fmla="*/ 0 w 7467600"/>
              <a:gd name="connsiteY740" fmla="*/ 1982532 h 6858000"/>
              <a:gd name="connsiteX741" fmla="*/ 0 w 7467600"/>
              <a:gd name="connsiteY741" fmla="*/ 1912789 h 6858000"/>
              <a:gd name="connsiteX742" fmla="*/ 97460 w 7467600"/>
              <a:gd name="connsiteY742" fmla="*/ 1953725 h 6858000"/>
              <a:gd name="connsiteX743" fmla="*/ 221272 w 7467600"/>
              <a:gd name="connsiteY743" fmla="*/ 1980766 h 6858000"/>
              <a:gd name="connsiteX744" fmla="*/ 116765 w 7467600"/>
              <a:gd name="connsiteY744" fmla="*/ 1911033 h 6858000"/>
              <a:gd name="connsiteX745" fmla="*/ 16405 w 7467600"/>
              <a:gd name="connsiteY745" fmla="*/ 1803412 h 6858000"/>
              <a:gd name="connsiteX746" fmla="*/ 0 w 7467600"/>
              <a:gd name="connsiteY746" fmla="*/ 1784777 h 6858000"/>
              <a:gd name="connsiteX747" fmla="*/ 0 w 7467600"/>
              <a:gd name="connsiteY747" fmla="*/ 1740082 h 6858000"/>
              <a:gd name="connsiteX748" fmla="*/ 39394 w 7467600"/>
              <a:gd name="connsiteY748" fmla="*/ 1784856 h 6858000"/>
              <a:gd name="connsiteX749" fmla="*/ 135813 w 7467600"/>
              <a:gd name="connsiteY749" fmla="*/ 1888838 h 6858000"/>
              <a:gd name="connsiteX750" fmla="*/ 242575 w 7467600"/>
              <a:gd name="connsiteY750" fmla="*/ 1958841 h 6858000"/>
              <a:gd name="connsiteX751" fmla="*/ 82197 w 7467600"/>
              <a:gd name="connsiteY751" fmla="*/ 1754826 h 6858000"/>
              <a:gd name="connsiteX752" fmla="*/ 0 w 7467600"/>
              <a:gd name="connsiteY752" fmla="*/ 1679650 h 6858000"/>
              <a:gd name="connsiteX753" fmla="*/ 0 w 7467600"/>
              <a:gd name="connsiteY753" fmla="*/ 1602463 h 6858000"/>
              <a:gd name="connsiteX754" fmla="*/ 84689 w 7467600"/>
              <a:gd name="connsiteY754" fmla="*/ 1677442 h 6858000"/>
              <a:gd name="connsiteX755" fmla="*/ 298437 w 7467600"/>
              <a:gd name="connsiteY755" fmla="*/ 1968019 h 6858000"/>
              <a:gd name="connsiteX756" fmla="*/ 227269 w 7467600"/>
              <a:gd name="connsiteY756" fmla="*/ 1114064 h 6858000"/>
              <a:gd name="connsiteX757" fmla="*/ 248003 w 7467600"/>
              <a:gd name="connsiteY757" fmla="*/ 1089613 h 6858000"/>
              <a:gd name="connsiteX758" fmla="*/ 427020 w 7467600"/>
              <a:gd name="connsiteY758" fmla="*/ 1619803 h 6858000"/>
              <a:gd name="connsiteX759" fmla="*/ 340345 w 7467600"/>
              <a:gd name="connsiteY759" fmla="*/ 2027739 h 6858000"/>
              <a:gd name="connsiteX760" fmla="*/ 360865 w 7467600"/>
              <a:gd name="connsiteY760" fmla="*/ 2044827 h 6858000"/>
              <a:gd name="connsiteX761" fmla="*/ 560414 w 7467600"/>
              <a:gd name="connsiteY761" fmla="*/ 2421457 h 6858000"/>
              <a:gd name="connsiteX762" fmla="*/ 1359703 w 7467600"/>
              <a:gd name="connsiteY762" fmla="*/ 2578554 h 6858000"/>
              <a:gd name="connsiteX763" fmla="*/ 1359422 w 7467600"/>
              <a:gd name="connsiteY763" fmla="*/ 2577994 h 6858000"/>
              <a:gd name="connsiteX764" fmla="*/ 828701 w 7467600"/>
              <a:gd name="connsiteY764" fmla="*/ 1839520 h 6858000"/>
              <a:gd name="connsiteX765" fmla="*/ 494427 w 7467600"/>
              <a:gd name="connsiteY765" fmla="*/ 1092333 h 6858000"/>
              <a:gd name="connsiteX766" fmla="*/ 506322 w 7467600"/>
              <a:gd name="connsiteY766" fmla="*/ 1020997 h 6858000"/>
              <a:gd name="connsiteX767" fmla="*/ 4570198 w 7467600"/>
              <a:gd name="connsiteY767" fmla="*/ 978081 h 6858000"/>
              <a:gd name="connsiteX768" fmla="*/ 4523691 w 7467600"/>
              <a:gd name="connsiteY768" fmla="*/ 1127776 h 6858000"/>
              <a:gd name="connsiteX769" fmla="*/ 4509875 w 7467600"/>
              <a:gd name="connsiteY769" fmla="*/ 1167552 h 6858000"/>
              <a:gd name="connsiteX770" fmla="*/ 4478168 w 7467600"/>
              <a:gd name="connsiteY770" fmla="*/ 1260735 h 6858000"/>
              <a:gd name="connsiteX771" fmla="*/ 4409309 w 7467600"/>
              <a:gd name="connsiteY771" fmla="*/ 1666996 h 6858000"/>
              <a:gd name="connsiteX772" fmla="*/ 4370031 w 7467600"/>
              <a:gd name="connsiteY772" fmla="*/ 1955666 h 6858000"/>
              <a:gd name="connsiteX773" fmla="*/ 4570198 w 7467600"/>
              <a:gd name="connsiteY773" fmla="*/ 978081 h 6858000"/>
              <a:gd name="connsiteX774" fmla="*/ 4557898 w 7467600"/>
              <a:gd name="connsiteY774" fmla="*/ 900011 h 6858000"/>
              <a:gd name="connsiteX775" fmla="*/ 4344840 w 7467600"/>
              <a:gd name="connsiteY775" fmla="*/ 1922038 h 6858000"/>
              <a:gd name="connsiteX776" fmla="*/ 4378710 w 7467600"/>
              <a:gd name="connsiteY776" fmla="*/ 1665516 h 6858000"/>
              <a:gd name="connsiteX777" fmla="*/ 4448798 w 7467600"/>
              <a:gd name="connsiteY777" fmla="*/ 1253024 h 6858000"/>
              <a:gd name="connsiteX778" fmla="*/ 4480315 w 7467600"/>
              <a:gd name="connsiteY778" fmla="*/ 1158454 h 6858000"/>
              <a:gd name="connsiteX779" fmla="*/ 4494133 w 7467600"/>
              <a:gd name="connsiteY779" fmla="*/ 1118676 h 6858000"/>
              <a:gd name="connsiteX780" fmla="*/ 4557898 w 7467600"/>
              <a:gd name="connsiteY780" fmla="*/ 900011 h 6858000"/>
              <a:gd name="connsiteX781" fmla="*/ 5870151 w 7467600"/>
              <a:gd name="connsiteY781" fmla="*/ 898890 h 6858000"/>
              <a:gd name="connsiteX782" fmla="*/ 5861335 w 7467600"/>
              <a:gd name="connsiteY782" fmla="*/ 899177 h 6858000"/>
              <a:gd name="connsiteX783" fmla="*/ 5843702 w 7467600"/>
              <a:gd name="connsiteY783" fmla="*/ 899748 h 6858000"/>
              <a:gd name="connsiteX784" fmla="*/ 5651107 w 7467600"/>
              <a:gd name="connsiteY784" fmla="*/ 920306 h 6858000"/>
              <a:gd name="connsiteX785" fmla="*/ 5459407 w 7467600"/>
              <a:gd name="connsiteY785" fmla="*/ 940975 h 6858000"/>
              <a:gd name="connsiteX786" fmla="*/ 5374846 w 7467600"/>
              <a:gd name="connsiteY786" fmla="*/ 941988 h 6858000"/>
              <a:gd name="connsiteX787" fmla="*/ 5256105 w 7467600"/>
              <a:gd name="connsiteY787" fmla="*/ 945632 h 6858000"/>
              <a:gd name="connsiteX788" fmla="*/ 5107071 w 7467600"/>
              <a:gd name="connsiteY788" fmla="*/ 969720 h 6858000"/>
              <a:gd name="connsiteX789" fmla="*/ 4998681 w 7467600"/>
              <a:gd name="connsiteY789" fmla="*/ 988771 h 6858000"/>
              <a:gd name="connsiteX790" fmla="*/ 5870151 w 7467600"/>
              <a:gd name="connsiteY790" fmla="*/ 898890 h 6858000"/>
              <a:gd name="connsiteX791" fmla="*/ 5504425 w 7467600"/>
              <a:gd name="connsiteY791" fmla="*/ 848067 h 6858000"/>
              <a:gd name="connsiteX792" fmla="*/ 4968849 w 7467600"/>
              <a:gd name="connsiteY792" fmla="*/ 962318 h 6858000"/>
              <a:gd name="connsiteX793" fmla="*/ 5104039 w 7467600"/>
              <a:gd name="connsiteY793" fmla="*/ 940634 h 6858000"/>
              <a:gd name="connsiteX794" fmla="*/ 5256311 w 7467600"/>
              <a:gd name="connsiteY794" fmla="*/ 916490 h 6858000"/>
              <a:gd name="connsiteX795" fmla="*/ 5377381 w 7467600"/>
              <a:gd name="connsiteY795" fmla="*/ 912671 h 6858000"/>
              <a:gd name="connsiteX796" fmla="*/ 5460148 w 7467600"/>
              <a:gd name="connsiteY796" fmla="*/ 911442 h 6858000"/>
              <a:gd name="connsiteX797" fmla="*/ 5648971 w 7467600"/>
              <a:gd name="connsiteY797" fmla="*/ 891331 h 6858000"/>
              <a:gd name="connsiteX798" fmla="*/ 5844807 w 7467600"/>
              <a:gd name="connsiteY798" fmla="*/ 870718 h 6858000"/>
              <a:gd name="connsiteX799" fmla="*/ 5862975 w 7467600"/>
              <a:gd name="connsiteY799" fmla="*/ 869756 h 6858000"/>
              <a:gd name="connsiteX800" fmla="*/ 5920887 w 7467600"/>
              <a:gd name="connsiteY800" fmla="*/ 865929 h 6858000"/>
              <a:gd name="connsiteX801" fmla="*/ 5504425 w 7467600"/>
              <a:gd name="connsiteY801" fmla="*/ 848067 h 6858000"/>
              <a:gd name="connsiteX802" fmla="*/ 3607114 w 7467600"/>
              <a:gd name="connsiteY802" fmla="*/ 467441 h 6858000"/>
              <a:gd name="connsiteX803" fmla="*/ 3296242 w 7467600"/>
              <a:gd name="connsiteY803" fmla="*/ 807991 h 6858000"/>
              <a:gd name="connsiteX804" fmla="*/ 3174674 w 7467600"/>
              <a:gd name="connsiteY804" fmla="*/ 919759 h 6858000"/>
              <a:gd name="connsiteX805" fmla="*/ 3042978 w 7467600"/>
              <a:gd name="connsiteY805" fmla="*/ 1054894 h 6858000"/>
              <a:gd name="connsiteX806" fmla="*/ 2968914 w 7467600"/>
              <a:gd name="connsiteY806" fmla="*/ 1133756 h 6858000"/>
              <a:gd name="connsiteX807" fmla="*/ 3103823 w 7467600"/>
              <a:gd name="connsiteY807" fmla="*/ 1026814 h 6858000"/>
              <a:gd name="connsiteX808" fmla="*/ 3607114 w 7467600"/>
              <a:gd name="connsiteY808" fmla="*/ 467441 h 6858000"/>
              <a:gd name="connsiteX809" fmla="*/ 3744487 w 7467600"/>
              <a:gd name="connsiteY809" fmla="*/ 383136 h 6858000"/>
              <a:gd name="connsiteX810" fmla="*/ 3970213 w 7467600"/>
              <a:gd name="connsiteY810" fmla="*/ 995559 h 6858000"/>
              <a:gd name="connsiteX811" fmla="*/ 3744487 w 7467600"/>
              <a:gd name="connsiteY811" fmla="*/ 383136 h 6858000"/>
              <a:gd name="connsiteX812" fmla="*/ 3624562 w 7467600"/>
              <a:gd name="connsiteY812" fmla="*/ 367041 h 6858000"/>
              <a:gd name="connsiteX813" fmla="*/ 3489712 w 7467600"/>
              <a:gd name="connsiteY813" fmla="*/ 485386 h 6858000"/>
              <a:gd name="connsiteX814" fmla="*/ 3182994 w 7467600"/>
              <a:gd name="connsiteY814" fmla="*/ 828265 h 6858000"/>
              <a:gd name="connsiteX815" fmla="*/ 2892114 w 7467600"/>
              <a:gd name="connsiteY815" fmla="*/ 1172635 h 6858000"/>
              <a:gd name="connsiteX816" fmla="*/ 3021459 w 7467600"/>
              <a:gd name="connsiteY816" fmla="*/ 1035385 h 6858000"/>
              <a:gd name="connsiteX817" fmla="*/ 3153873 w 7467600"/>
              <a:gd name="connsiteY817" fmla="*/ 898971 h 6858000"/>
              <a:gd name="connsiteX818" fmla="*/ 3276511 w 7467600"/>
              <a:gd name="connsiteY818" fmla="*/ 786423 h 6858000"/>
              <a:gd name="connsiteX819" fmla="*/ 3584154 w 7467600"/>
              <a:gd name="connsiteY819" fmla="*/ 448218 h 6858000"/>
              <a:gd name="connsiteX820" fmla="*/ 3624562 w 7467600"/>
              <a:gd name="connsiteY820" fmla="*/ 367041 h 6858000"/>
              <a:gd name="connsiteX821" fmla="*/ 3766672 w 7467600"/>
              <a:gd name="connsiteY821" fmla="*/ 359429 h 6858000"/>
              <a:gd name="connsiteX822" fmla="*/ 3996338 w 7467600"/>
              <a:gd name="connsiteY822" fmla="*/ 968237 h 6858000"/>
              <a:gd name="connsiteX823" fmla="*/ 3766672 w 7467600"/>
              <a:gd name="connsiteY823" fmla="*/ 359429 h 6858000"/>
              <a:gd name="connsiteX824" fmla="*/ 5805386 w 7467600"/>
              <a:gd name="connsiteY824" fmla="*/ 239240 h 6858000"/>
              <a:gd name="connsiteX825" fmla="*/ 5736947 w 7467600"/>
              <a:gd name="connsiteY825" fmla="*/ 261367 h 6858000"/>
              <a:gd name="connsiteX826" fmla="*/ 5427012 w 7467600"/>
              <a:gd name="connsiteY826" fmla="*/ 311272 h 6858000"/>
              <a:gd name="connsiteX827" fmla="*/ 5147818 w 7467600"/>
              <a:gd name="connsiteY827" fmla="*/ 322112 h 6858000"/>
              <a:gd name="connsiteX828" fmla="*/ 5060854 w 7467600"/>
              <a:gd name="connsiteY828" fmla="*/ 311882 h 6858000"/>
              <a:gd name="connsiteX829" fmla="*/ 4945989 w 7467600"/>
              <a:gd name="connsiteY829" fmla="*/ 300516 h 6858000"/>
              <a:gd name="connsiteX830" fmla="*/ 5410479 w 7467600"/>
              <a:gd name="connsiteY830" fmla="*/ 348434 h 6858000"/>
              <a:gd name="connsiteX831" fmla="*/ 5805386 w 7467600"/>
              <a:gd name="connsiteY831" fmla="*/ 239240 h 6858000"/>
              <a:gd name="connsiteX832" fmla="*/ 5905192 w 7467600"/>
              <a:gd name="connsiteY832" fmla="*/ 163079 h 6858000"/>
              <a:gd name="connsiteX833" fmla="*/ 5865655 w 7467600"/>
              <a:gd name="connsiteY833" fmla="*/ 171901 h 6858000"/>
              <a:gd name="connsiteX834" fmla="*/ 5259740 w 7467600"/>
              <a:gd name="connsiteY834" fmla="*/ 257013 h 6858000"/>
              <a:gd name="connsiteX835" fmla="*/ 5208466 w 7467600"/>
              <a:gd name="connsiteY835" fmla="*/ 257550 h 6858000"/>
              <a:gd name="connsiteX836" fmla="*/ 4980204 w 7467600"/>
              <a:gd name="connsiteY836" fmla="*/ 271903 h 6858000"/>
              <a:gd name="connsiteX837" fmla="*/ 5068068 w 7467600"/>
              <a:gd name="connsiteY837" fmla="*/ 282244 h 6858000"/>
              <a:gd name="connsiteX838" fmla="*/ 5153231 w 7467600"/>
              <a:gd name="connsiteY838" fmla="*/ 292240 h 6858000"/>
              <a:gd name="connsiteX839" fmla="*/ 5426491 w 7467600"/>
              <a:gd name="connsiteY839" fmla="*/ 281128 h 6858000"/>
              <a:gd name="connsiteX840" fmla="*/ 5731212 w 7467600"/>
              <a:gd name="connsiteY840" fmla="*/ 231951 h 6858000"/>
              <a:gd name="connsiteX841" fmla="*/ 5905192 w 7467600"/>
              <a:gd name="connsiteY841" fmla="*/ 163079 h 6858000"/>
              <a:gd name="connsiteX842" fmla="*/ 5944437 w 7467600"/>
              <a:gd name="connsiteY842" fmla="*/ 113829 h 6858000"/>
              <a:gd name="connsiteX843" fmla="*/ 5825032 w 7467600"/>
              <a:gd name="connsiteY843" fmla="*/ 146405 h 6858000"/>
              <a:gd name="connsiteX844" fmla="*/ 4955599 w 7467600"/>
              <a:gd name="connsiteY844" fmla="*/ 247008 h 6858000"/>
              <a:gd name="connsiteX845" fmla="*/ 5210104 w 7467600"/>
              <a:gd name="connsiteY845" fmla="*/ 228123 h 6858000"/>
              <a:gd name="connsiteX846" fmla="*/ 5261015 w 7467600"/>
              <a:gd name="connsiteY846" fmla="*/ 227087 h 6858000"/>
              <a:gd name="connsiteX847" fmla="*/ 5861181 w 7467600"/>
              <a:gd name="connsiteY847" fmla="*/ 143093 h 6858000"/>
              <a:gd name="connsiteX848" fmla="*/ 5961252 w 7467600"/>
              <a:gd name="connsiteY848" fmla="*/ 114820 h 6858000"/>
              <a:gd name="connsiteX849" fmla="*/ 5944437 w 7467600"/>
              <a:gd name="connsiteY849" fmla="*/ 113829 h 6858000"/>
              <a:gd name="connsiteX850" fmla="*/ 3882765 w 7467600"/>
              <a:gd name="connsiteY850" fmla="*/ 0 h 6858000"/>
              <a:gd name="connsiteX851" fmla="*/ 3995099 w 7467600"/>
              <a:gd name="connsiteY851" fmla="*/ 0 h 6858000"/>
              <a:gd name="connsiteX852" fmla="*/ 4163818 w 7467600"/>
              <a:gd name="connsiteY852" fmla="*/ 234104 h 6858000"/>
              <a:gd name="connsiteX853" fmla="*/ 4172099 w 7467600"/>
              <a:gd name="connsiteY853" fmla="*/ 234207 h 6858000"/>
              <a:gd name="connsiteX854" fmla="*/ 4784282 w 7467600"/>
              <a:gd name="connsiteY854" fmla="*/ 276561 h 6858000"/>
              <a:gd name="connsiteX855" fmla="*/ 4801687 w 7467600"/>
              <a:gd name="connsiteY855" fmla="*/ 267764 h 6858000"/>
              <a:gd name="connsiteX856" fmla="*/ 6082788 w 7467600"/>
              <a:gd name="connsiteY856" fmla="*/ 64119 h 6858000"/>
              <a:gd name="connsiteX857" fmla="*/ 6099442 w 7467600"/>
              <a:gd name="connsiteY857" fmla="*/ 82568 h 6858000"/>
              <a:gd name="connsiteX858" fmla="*/ 4804137 w 7467600"/>
              <a:gd name="connsiteY858" fmla="*/ 320931 h 6858000"/>
              <a:gd name="connsiteX859" fmla="*/ 4227047 w 7467600"/>
              <a:gd name="connsiteY859" fmla="*/ 313415 h 6858000"/>
              <a:gd name="connsiteX860" fmla="*/ 4346041 w 7467600"/>
              <a:gd name="connsiteY860" fmla="*/ 456086 h 6858000"/>
              <a:gd name="connsiteX861" fmla="*/ 4870967 w 7467600"/>
              <a:gd name="connsiteY861" fmla="*/ 963061 h 6858000"/>
              <a:gd name="connsiteX862" fmla="*/ 4889647 w 7467600"/>
              <a:gd name="connsiteY862" fmla="*/ 957147 h 6858000"/>
              <a:gd name="connsiteX863" fmla="*/ 5422504 w 7467600"/>
              <a:gd name="connsiteY863" fmla="*/ 805191 h 6858000"/>
              <a:gd name="connsiteX864" fmla="*/ 6087656 w 7467600"/>
              <a:gd name="connsiteY864" fmla="*/ 826703 h 6858000"/>
              <a:gd name="connsiteX865" fmla="*/ 6058717 w 7467600"/>
              <a:gd name="connsiteY865" fmla="*/ 865992 h 6858000"/>
              <a:gd name="connsiteX866" fmla="*/ 4974153 w 7467600"/>
              <a:gd name="connsiteY866" fmla="*/ 1045456 h 6858000"/>
              <a:gd name="connsiteX867" fmla="*/ 5627835 w 7467600"/>
              <a:gd name="connsiteY867" fmla="*/ 1472077 h 6858000"/>
              <a:gd name="connsiteX868" fmla="*/ 5629817 w 7467600"/>
              <a:gd name="connsiteY868" fmla="*/ 1471412 h 6858000"/>
              <a:gd name="connsiteX869" fmla="*/ 5634124 w 7467600"/>
              <a:gd name="connsiteY869" fmla="*/ 1470572 h 6858000"/>
              <a:gd name="connsiteX870" fmla="*/ 5755832 w 7467600"/>
              <a:gd name="connsiteY870" fmla="*/ 1383886 h 6858000"/>
              <a:gd name="connsiteX871" fmla="*/ 6014186 w 7467600"/>
              <a:gd name="connsiteY871" fmla="*/ 1279799 h 6858000"/>
              <a:gd name="connsiteX872" fmla="*/ 6901619 w 7467600"/>
              <a:gd name="connsiteY872" fmla="*/ 1047874 h 6858000"/>
              <a:gd name="connsiteX873" fmla="*/ 6931566 w 7467600"/>
              <a:gd name="connsiteY873" fmla="*/ 1062034 h 6858000"/>
              <a:gd name="connsiteX874" fmla="*/ 5790982 w 7467600"/>
              <a:gd name="connsiteY874" fmla="*/ 1561380 h 6858000"/>
              <a:gd name="connsiteX875" fmla="*/ 6188971 w 7467600"/>
              <a:gd name="connsiteY875" fmla="*/ 1755168 h 6858000"/>
              <a:gd name="connsiteX876" fmla="*/ 6202446 w 7467600"/>
              <a:gd name="connsiteY876" fmla="*/ 1752268 h 6858000"/>
              <a:gd name="connsiteX877" fmla="*/ 7179560 w 7467600"/>
              <a:gd name="connsiteY877" fmla="*/ 1467551 h 6858000"/>
              <a:gd name="connsiteX878" fmla="*/ 7158730 w 7467600"/>
              <a:gd name="connsiteY878" fmla="*/ 1507835 h 6858000"/>
              <a:gd name="connsiteX879" fmla="*/ 6326959 w 7467600"/>
              <a:gd name="connsiteY879" fmla="*/ 1817686 h 6858000"/>
              <a:gd name="connsiteX880" fmla="*/ 6537433 w 7467600"/>
              <a:gd name="connsiteY880" fmla="*/ 1907790 h 6858000"/>
              <a:gd name="connsiteX881" fmla="*/ 6550221 w 7467600"/>
              <a:gd name="connsiteY881" fmla="*/ 1910729 h 6858000"/>
              <a:gd name="connsiteX882" fmla="*/ 6964438 w 7467600"/>
              <a:gd name="connsiteY882" fmla="*/ 2209505 h 6858000"/>
              <a:gd name="connsiteX883" fmla="*/ 7367862 w 7467600"/>
              <a:gd name="connsiteY883" fmla="*/ 2806833 h 6858000"/>
              <a:gd name="connsiteX884" fmla="*/ 7364329 w 7467600"/>
              <a:gd name="connsiteY884" fmla="*/ 2826907 h 6858000"/>
              <a:gd name="connsiteX885" fmla="*/ 7290545 w 7467600"/>
              <a:gd name="connsiteY885" fmla="*/ 2850663 h 6858000"/>
              <a:gd name="connsiteX886" fmla="*/ 6472036 w 7467600"/>
              <a:gd name="connsiteY886" fmla="*/ 1959003 h 6858000"/>
              <a:gd name="connsiteX887" fmla="*/ 5792897 w 7467600"/>
              <a:gd name="connsiteY887" fmla="*/ 1647747 h 6858000"/>
              <a:gd name="connsiteX888" fmla="*/ 5842751 w 7467600"/>
              <a:gd name="connsiteY888" fmla="*/ 1816112 h 6858000"/>
              <a:gd name="connsiteX889" fmla="*/ 5847424 w 7467600"/>
              <a:gd name="connsiteY889" fmla="*/ 1815776 h 6858000"/>
              <a:gd name="connsiteX890" fmla="*/ 6399821 w 7467600"/>
              <a:gd name="connsiteY890" fmla="*/ 2344799 h 6858000"/>
              <a:gd name="connsiteX891" fmla="*/ 6323232 w 7467600"/>
              <a:gd name="connsiteY891" fmla="*/ 2389634 h 6858000"/>
              <a:gd name="connsiteX892" fmla="*/ 5942958 w 7467600"/>
              <a:gd name="connsiteY892" fmla="*/ 2077708 h 6858000"/>
              <a:gd name="connsiteX893" fmla="*/ 5921559 w 7467600"/>
              <a:gd name="connsiteY893" fmla="*/ 2378596 h 6858000"/>
              <a:gd name="connsiteX894" fmla="*/ 5817651 w 7467600"/>
              <a:gd name="connsiteY894" fmla="*/ 3023919 h 6858000"/>
              <a:gd name="connsiteX895" fmla="*/ 5729634 w 7467600"/>
              <a:gd name="connsiteY895" fmla="*/ 3051849 h 6858000"/>
              <a:gd name="connsiteX896" fmla="*/ 5611018 w 7467600"/>
              <a:gd name="connsiteY896" fmla="*/ 2316769 h 6858000"/>
              <a:gd name="connsiteX897" fmla="*/ 5687608 w 7467600"/>
              <a:gd name="connsiteY897" fmla="*/ 2039972 h 6858000"/>
              <a:gd name="connsiteX898" fmla="*/ 5657554 w 7467600"/>
              <a:gd name="connsiteY898" fmla="*/ 1576445 h 6858000"/>
              <a:gd name="connsiteX899" fmla="*/ 5150475 w 7467600"/>
              <a:gd name="connsiteY899" fmla="*/ 1274012 h 6858000"/>
              <a:gd name="connsiteX900" fmla="*/ 5349142 w 7467600"/>
              <a:gd name="connsiteY900" fmla="*/ 2204405 h 6858000"/>
              <a:gd name="connsiteX901" fmla="*/ 5262214 w 7467600"/>
              <a:gd name="connsiteY901" fmla="*/ 2233836 h 6858000"/>
              <a:gd name="connsiteX902" fmla="*/ 4981539 w 7467600"/>
              <a:gd name="connsiteY902" fmla="*/ 1542201 h 6858000"/>
              <a:gd name="connsiteX903" fmla="*/ 4958461 w 7467600"/>
              <a:gd name="connsiteY903" fmla="*/ 1136957 h 6858000"/>
              <a:gd name="connsiteX904" fmla="*/ 4655015 w 7467600"/>
              <a:gd name="connsiteY904" fmla="*/ 891426 h 6858000"/>
              <a:gd name="connsiteX905" fmla="*/ 4348002 w 7467600"/>
              <a:gd name="connsiteY905" fmla="*/ 2205895 h 6858000"/>
              <a:gd name="connsiteX906" fmla="*/ 4262250 w 7467600"/>
              <a:gd name="connsiteY906" fmla="*/ 2219972 h 6858000"/>
              <a:gd name="connsiteX907" fmla="*/ 4550611 w 7467600"/>
              <a:gd name="connsiteY907" fmla="*/ 817540 h 6858000"/>
              <a:gd name="connsiteX908" fmla="*/ 4564418 w 7467600"/>
              <a:gd name="connsiteY908" fmla="*/ 808293 h 6858000"/>
              <a:gd name="connsiteX909" fmla="*/ 4266388 w 7467600"/>
              <a:gd name="connsiteY909" fmla="*/ 500083 h 6858000"/>
              <a:gd name="connsiteX910" fmla="*/ 4032842 w 7467600"/>
              <a:gd name="connsiteY910" fmla="*/ 211809 h 6858000"/>
              <a:gd name="connsiteX911" fmla="*/ 3882765 w 7467600"/>
              <a:gd name="connsiteY911" fmla="*/ 0 h 6858000"/>
              <a:gd name="connsiteX912" fmla="*/ 3721337 w 7467600"/>
              <a:gd name="connsiteY912" fmla="*/ 0 h 6858000"/>
              <a:gd name="connsiteX913" fmla="*/ 3797544 w 7467600"/>
              <a:gd name="connsiteY913" fmla="*/ 0 h 6858000"/>
              <a:gd name="connsiteX914" fmla="*/ 3775734 w 7467600"/>
              <a:gd name="connsiteY914" fmla="*/ 95131 h 6858000"/>
              <a:gd name="connsiteX915" fmla="*/ 3724807 w 7467600"/>
              <a:gd name="connsiteY915" fmla="*/ 272257 h 6858000"/>
              <a:gd name="connsiteX916" fmla="*/ 3726844 w 7467600"/>
              <a:gd name="connsiteY916" fmla="*/ 282988 h 6858000"/>
              <a:gd name="connsiteX917" fmla="*/ 3742664 w 7467600"/>
              <a:gd name="connsiteY917" fmla="*/ 279918 h 6858000"/>
              <a:gd name="connsiteX918" fmla="*/ 4103910 w 7467600"/>
              <a:gd name="connsiteY918" fmla="*/ 1161917 h 6858000"/>
              <a:gd name="connsiteX919" fmla="*/ 4020269 w 7467600"/>
              <a:gd name="connsiteY919" fmla="*/ 1200406 h 6858000"/>
              <a:gd name="connsiteX920" fmla="*/ 3674882 w 7467600"/>
              <a:gd name="connsiteY920" fmla="*/ 488524 h 6858000"/>
              <a:gd name="connsiteX921" fmla="*/ 3132682 w 7467600"/>
              <a:gd name="connsiteY921" fmla="*/ 1072284 h 6858000"/>
              <a:gd name="connsiteX922" fmla="*/ 2716346 w 7467600"/>
              <a:gd name="connsiteY922" fmla="*/ 1276376 h 6858000"/>
              <a:gd name="connsiteX923" fmla="*/ 2716772 w 7467600"/>
              <a:gd name="connsiteY923" fmla="*/ 1255462 h 6858000"/>
              <a:gd name="connsiteX924" fmla="*/ 3471096 w 7467600"/>
              <a:gd name="connsiteY924" fmla="*/ 437072 h 6858000"/>
              <a:gd name="connsiteX925" fmla="*/ 3639057 w 7467600"/>
              <a:gd name="connsiteY925" fmla="*/ 286334 h 6858000"/>
              <a:gd name="connsiteX926" fmla="*/ 3640309 w 7467600"/>
              <a:gd name="connsiteY926" fmla="*/ 284664 h 6858000"/>
              <a:gd name="connsiteX927" fmla="*/ 3646022 w 7467600"/>
              <a:gd name="connsiteY927" fmla="*/ 276711 h 6858000"/>
              <a:gd name="connsiteX928" fmla="*/ 3707943 w 7467600"/>
              <a:gd name="connsiteY928" fmla="*/ 65958 h 6858000"/>
              <a:gd name="connsiteX929" fmla="*/ 3721337 w 7467600"/>
              <a:gd name="connsiteY929" fmla="*/ 0 h 6858000"/>
              <a:gd name="connsiteX930" fmla="*/ 2867960 w 7467600"/>
              <a:gd name="connsiteY930" fmla="*/ 0 h 6858000"/>
              <a:gd name="connsiteX931" fmla="*/ 2926351 w 7467600"/>
              <a:gd name="connsiteY931" fmla="*/ 0 h 6858000"/>
              <a:gd name="connsiteX932" fmla="*/ 2902823 w 7467600"/>
              <a:gd name="connsiteY932" fmla="*/ 262929 h 6858000"/>
              <a:gd name="connsiteX933" fmla="*/ 2940663 w 7467600"/>
              <a:gd name="connsiteY933" fmla="*/ 140884 h 6858000"/>
              <a:gd name="connsiteX934" fmla="*/ 2947039 w 7467600"/>
              <a:gd name="connsiteY934" fmla="*/ 122524 h 6858000"/>
              <a:gd name="connsiteX935" fmla="*/ 2984316 w 7467600"/>
              <a:gd name="connsiteY935" fmla="*/ 0 h 6858000"/>
              <a:gd name="connsiteX936" fmla="*/ 3016114 w 7467600"/>
              <a:gd name="connsiteY936" fmla="*/ 0 h 6858000"/>
              <a:gd name="connsiteX937" fmla="*/ 2979949 w 7467600"/>
              <a:gd name="connsiteY937" fmla="*/ 119274 h 6858000"/>
              <a:gd name="connsiteX938" fmla="*/ 3023879 w 7467600"/>
              <a:gd name="connsiteY938" fmla="*/ 0 h 6858000"/>
              <a:gd name="connsiteX939" fmla="*/ 3105400 w 7467600"/>
              <a:gd name="connsiteY939" fmla="*/ 0 h 6858000"/>
              <a:gd name="connsiteX940" fmla="*/ 3094669 w 7467600"/>
              <a:gd name="connsiteY940" fmla="*/ 30308 h 6858000"/>
              <a:gd name="connsiteX941" fmla="*/ 2901945 w 7467600"/>
              <a:gd name="connsiteY941" fmla="*/ 466538 h 6858000"/>
              <a:gd name="connsiteX942" fmla="*/ 2815209 w 7467600"/>
              <a:gd name="connsiteY942" fmla="*/ 497361 h 6858000"/>
              <a:gd name="connsiteX943" fmla="*/ 2844845 w 7467600"/>
              <a:gd name="connsiteY943" fmla="*/ 127638 h 6858000"/>
              <a:gd name="connsiteX944" fmla="*/ 2867960 w 7467600"/>
              <a:gd name="connsiteY944" fmla="*/ 0 h 6858000"/>
              <a:gd name="connsiteX945" fmla="*/ 1057230 w 7467600"/>
              <a:gd name="connsiteY945" fmla="*/ 0 h 6858000"/>
              <a:gd name="connsiteX946" fmla="*/ 1111003 w 7467600"/>
              <a:gd name="connsiteY946" fmla="*/ 0 h 6858000"/>
              <a:gd name="connsiteX947" fmla="*/ 1125553 w 7467600"/>
              <a:gd name="connsiteY947" fmla="*/ 52588 h 6858000"/>
              <a:gd name="connsiteX948" fmla="*/ 1304276 w 7467600"/>
              <a:gd name="connsiteY948" fmla="*/ 476275 h 6858000"/>
              <a:gd name="connsiteX949" fmla="*/ 1492066 w 7467600"/>
              <a:gd name="connsiteY949" fmla="*/ 886333 h 6858000"/>
              <a:gd name="connsiteX950" fmla="*/ 1423698 w 7467600"/>
              <a:gd name="connsiteY950" fmla="*/ 710817 h 6858000"/>
              <a:gd name="connsiteX951" fmla="*/ 1357609 w 7467600"/>
              <a:gd name="connsiteY951" fmla="*/ 532892 h 6858000"/>
              <a:gd name="connsiteX952" fmla="*/ 1309550 w 7467600"/>
              <a:gd name="connsiteY952" fmla="*/ 374031 h 6858000"/>
              <a:gd name="connsiteX953" fmla="*/ 1193673 w 7467600"/>
              <a:gd name="connsiteY953" fmla="*/ 49533 h 6858000"/>
              <a:gd name="connsiteX954" fmla="*/ 1164391 w 7467600"/>
              <a:gd name="connsiteY954" fmla="*/ 0 h 6858000"/>
              <a:gd name="connsiteX955" fmla="*/ 1200666 w 7467600"/>
              <a:gd name="connsiteY955" fmla="*/ 0 h 6858000"/>
              <a:gd name="connsiteX956" fmla="*/ 1223408 w 7467600"/>
              <a:gd name="connsiteY956" fmla="*/ 38996 h 6858000"/>
              <a:gd name="connsiteX957" fmla="*/ 1339635 w 7467600"/>
              <a:gd name="connsiteY957" fmla="*/ 365517 h 6858000"/>
              <a:gd name="connsiteX958" fmla="*/ 1387469 w 7467600"/>
              <a:gd name="connsiteY958" fmla="*/ 523079 h 6858000"/>
              <a:gd name="connsiteX959" fmla="*/ 1452685 w 7467600"/>
              <a:gd name="connsiteY959" fmla="*/ 699806 h 6858000"/>
              <a:gd name="connsiteX960" fmla="*/ 1492092 w 7467600"/>
              <a:gd name="connsiteY960" fmla="*/ 800424 h 6858000"/>
              <a:gd name="connsiteX961" fmla="*/ 1455302 w 7467600"/>
              <a:gd name="connsiteY961" fmla="*/ 632913 h 6858000"/>
              <a:gd name="connsiteX962" fmla="*/ 1222336 w 7467600"/>
              <a:gd name="connsiteY962" fmla="*/ 9480 h 6858000"/>
              <a:gd name="connsiteX963" fmla="*/ 1214634 w 7467600"/>
              <a:gd name="connsiteY963" fmla="*/ 0 h 6858000"/>
              <a:gd name="connsiteX964" fmla="*/ 1289827 w 7467600"/>
              <a:gd name="connsiteY964" fmla="*/ 0 h 6858000"/>
              <a:gd name="connsiteX965" fmla="*/ 1321076 w 7467600"/>
              <a:gd name="connsiteY965" fmla="*/ 59722 h 6858000"/>
              <a:gd name="connsiteX966" fmla="*/ 1512579 w 7467600"/>
              <a:gd name="connsiteY966" fmla="*/ 626441 h 6858000"/>
              <a:gd name="connsiteX967" fmla="*/ 1506076 w 7467600"/>
              <a:gd name="connsiteY967" fmla="*/ 1089289 h 6858000"/>
              <a:gd name="connsiteX968" fmla="*/ 1486346 w 7467600"/>
              <a:gd name="connsiteY968" fmla="*/ 1079919 h 6858000"/>
              <a:gd name="connsiteX969" fmla="*/ 1070511 w 7467600"/>
              <a:gd name="connsiteY969" fmla="*/ 48609 h 6858000"/>
              <a:gd name="connsiteX970" fmla="*/ 1057230 w 7467600"/>
              <a:gd name="connsiteY970" fmla="*/ 0 h 6858000"/>
              <a:gd name="connsiteX971" fmla="*/ 43151 w 7467600"/>
              <a:gd name="connsiteY971" fmla="*/ 0 h 6858000"/>
              <a:gd name="connsiteX972" fmla="*/ 95283 w 7467600"/>
              <a:gd name="connsiteY972" fmla="*/ 0 h 6858000"/>
              <a:gd name="connsiteX973" fmla="*/ 300708 w 7467600"/>
              <a:gd name="connsiteY973" fmla="*/ 154571 h 6858000"/>
              <a:gd name="connsiteX974" fmla="*/ 530414 w 7467600"/>
              <a:gd name="connsiteY974" fmla="*/ 354673 h 6858000"/>
              <a:gd name="connsiteX975" fmla="*/ 333785 w 7467600"/>
              <a:gd name="connsiteY975" fmla="*/ 161564 h 6858000"/>
              <a:gd name="connsiteX976" fmla="*/ 147005 w 7467600"/>
              <a:gd name="connsiteY976" fmla="*/ 0 h 6858000"/>
              <a:gd name="connsiteX977" fmla="*/ 272509 w 7467600"/>
              <a:gd name="connsiteY977" fmla="*/ 0 h 6858000"/>
              <a:gd name="connsiteX978" fmla="*/ 326276 w 7467600"/>
              <a:gd name="connsiteY978" fmla="*/ 45847 h 6858000"/>
              <a:gd name="connsiteX979" fmla="*/ 823759 w 7467600"/>
              <a:gd name="connsiteY979" fmla="*/ 574145 h 6858000"/>
              <a:gd name="connsiteX980" fmla="*/ 811254 w 7467600"/>
              <a:gd name="connsiteY980" fmla="*/ 665546 h 6858000"/>
              <a:gd name="connsiteX981" fmla="*/ 154042 w 7467600"/>
              <a:gd name="connsiteY981" fmla="*/ 261522 h 6858000"/>
              <a:gd name="connsiteX982" fmla="*/ 13550 w 7467600"/>
              <a:gd name="connsiteY982" fmla="*/ 158423 h 6858000"/>
              <a:gd name="connsiteX983" fmla="*/ 0 w 7467600"/>
              <a:gd name="connsiteY983" fmla="*/ 146618 h 6858000"/>
              <a:gd name="connsiteX984" fmla="*/ 0 w 7467600"/>
              <a:gd name="connsiteY984" fmla="*/ 59161 h 6858000"/>
              <a:gd name="connsiteX985" fmla="*/ 45427 w 7467600"/>
              <a:gd name="connsiteY985" fmla="*/ 101078 h 6858000"/>
              <a:gd name="connsiteX986" fmla="*/ 630103 w 7467600"/>
              <a:gd name="connsiteY986" fmla="*/ 485885 h 6858000"/>
              <a:gd name="connsiteX987" fmla="*/ 532040 w 7467600"/>
              <a:gd name="connsiteY987" fmla="*/ 399359 h 6858000"/>
              <a:gd name="connsiteX988" fmla="*/ 517618 w 7467600"/>
              <a:gd name="connsiteY988" fmla="*/ 385726 h 6858000"/>
              <a:gd name="connsiteX989" fmla="*/ 285074 w 7467600"/>
              <a:gd name="connsiteY989" fmla="*/ 182755 h 6858000"/>
              <a:gd name="connsiteX990" fmla="*/ 43151 w 7467600"/>
              <a:gd name="connsiteY99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312201 w 7467600"/>
              <a:gd name="connsiteY133" fmla="*/ 5128278 h 6858000"/>
              <a:gd name="connsiteX134" fmla="*/ 1903353 w 7467600"/>
              <a:gd name="connsiteY134" fmla="*/ 5044827 h 6858000"/>
              <a:gd name="connsiteX135" fmla="*/ 1936931 w 7467600"/>
              <a:gd name="connsiteY135" fmla="*/ 5093954 h 6858000"/>
              <a:gd name="connsiteX136" fmla="*/ 2195868 w 7467600"/>
              <a:gd name="connsiteY136" fmla="*/ 5396574 h 6858000"/>
              <a:gd name="connsiteX137" fmla="*/ 2088852 w 7467600"/>
              <a:gd name="connsiteY137" fmla="*/ 5166123 h 6858000"/>
              <a:gd name="connsiteX138" fmla="*/ 1958241 w 7467600"/>
              <a:gd name="connsiteY138" fmla="*/ 5067955 h 6858000"/>
              <a:gd name="connsiteX139" fmla="*/ 1903353 w 7467600"/>
              <a:gd name="connsiteY139" fmla="*/ 5044827 h 6858000"/>
              <a:gd name="connsiteX140" fmla="*/ 1979378 w 7467600"/>
              <a:gd name="connsiteY140" fmla="*/ 4769504 h 6858000"/>
              <a:gd name="connsiteX141" fmla="*/ 2882120 w 7467600"/>
              <a:gd name="connsiteY141" fmla="*/ 5064547 h 6858000"/>
              <a:gd name="connsiteX142" fmla="*/ 2793103 w 7467600"/>
              <a:gd name="connsiteY142" fmla="*/ 5039699 h 6858000"/>
              <a:gd name="connsiteX143" fmla="*/ 2770041 w 7467600"/>
              <a:gd name="connsiteY143" fmla="*/ 5033634 h 6858000"/>
              <a:gd name="connsiteX144" fmla="*/ 1979378 w 7467600"/>
              <a:gd name="connsiteY144" fmla="*/ 4769504 h 6858000"/>
              <a:gd name="connsiteX145" fmla="*/ 1927410 w 7467600"/>
              <a:gd name="connsiteY145" fmla="*/ 4716164 h 6858000"/>
              <a:gd name="connsiteX146" fmla="*/ 1959587 w 7467600"/>
              <a:gd name="connsiteY146" fmla="*/ 4728849 h 6858000"/>
              <a:gd name="connsiteX147" fmla="*/ 2777707 w 7467600"/>
              <a:gd name="connsiteY147" fmla="*/ 5003991 h 6858000"/>
              <a:gd name="connsiteX148" fmla="*/ 2800768 w 7467600"/>
              <a:gd name="connsiteY148" fmla="*/ 5010056 h 6858000"/>
              <a:gd name="connsiteX149" fmla="*/ 2879408 w 7467600"/>
              <a:gd name="connsiteY149" fmla="*/ 5031590 h 6858000"/>
              <a:gd name="connsiteX150" fmla="*/ 2862295 w 7467600"/>
              <a:gd name="connsiteY150" fmla="*/ 5022958 h 6858000"/>
              <a:gd name="connsiteX151" fmla="*/ 2813343 w 7467600"/>
              <a:gd name="connsiteY151" fmla="*/ 4998369 h 6858000"/>
              <a:gd name="connsiteX152" fmla="*/ 2646245 w 7467600"/>
              <a:gd name="connsiteY152" fmla="*/ 4930999 h 6858000"/>
              <a:gd name="connsiteX153" fmla="*/ 1999243 w 7467600"/>
              <a:gd name="connsiteY153" fmla="*/ 4730524 h 6858000"/>
              <a:gd name="connsiteX154" fmla="*/ 1979527 w 7467600"/>
              <a:gd name="connsiteY154" fmla="*/ 4726651 h 6858000"/>
              <a:gd name="connsiteX155" fmla="*/ 1927410 w 7467600"/>
              <a:gd name="connsiteY155" fmla="*/ 4716164 h 6858000"/>
              <a:gd name="connsiteX156" fmla="*/ 1997014 w 7467600"/>
              <a:gd name="connsiteY156" fmla="*/ 4698007 h 6858000"/>
              <a:gd name="connsiteX157" fmla="*/ 2005458 w 7467600"/>
              <a:gd name="connsiteY157" fmla="*/ 4699540 h 6858000"/>
              <a:gd name="connsiteX158" fmla="*/ 2657186 w 7467600"/>
              <a:gd name="connsiteY158" fmla="*/ 4901687 h 6858000"/>
              <a:gd name="connsiteX159" fmla="*/ 2826662 w 7467600"/>
              <a:gd name="connsiteY159" fmla="*/ 4970362 h 6858000"/>
              <a:gd name="connsiteX160" fmla="*/ 2876100 w 7467600"/>
              <a:gd name="connsiteY160" fmla="*/ 4995397 h 6858000"/>
              <a:gd name="connsiteX161" fmla="*/ 3042600 w 7467600"/>
              <a:gd name="connsiteY161" fmla="*/ 5059532 h 6858000"/>
              <a:gd name="connsiteX162" fmla="*/ 1997014 w 7467600"/>
              <a:gd name="connsiteY162" fmla="*/ 4698007 h 6858000"/>
              <a:gd name="connsiteX163" fmla="*/ 2305292 w 7467600"/>
              <a:gd name="connsiteY163" fmla="*/ 4219492 h 6858000"/>
              <a:gd name="connsiteX164" fmla="*/ 3360922 w 7467600"/>
              <a:gd name="connsiteY164" fmla="*/ 4529373 h 6858000"/>
              <a:gd name="connsiteX165" fmla="*/ 3492420 w 7467600"/>
              <a:gd name="connsiteY165" fmla="*/ 4510145 h 6858000"/>
              <a:gd name="connsiteX166" fmla="*/ 3364086 w 7467600"/>
              <a:gd name="connsiteY166" fmla="*/ 4480340 h 6858000"/>
              <a:gd name="connsiteX167" fmla="*/ 3225818 w 7467600"/>
              <a:gd name="connsiteY167" fmla="*/ 4411822 h 6858000"/>
              <a:gd name="connsiteX168" fmla="*/ 3129696 w 7467600"/>
              <a:gd name="connsiteY168" fmla="*/ 4360704 h 6858000"/>
              <a:gd name="connsiteX169" fmla="*/ 2814545 w 7467600"/>
              <a:gd name="connsiteY169" fmla="*/ 4282955 h 6858000"/>
              <a:gd name="connsiteX170" fmla="*/ 2305292 w 7467600"/>
              <a:gd name="connsiteY170" fmla="*/ 4219492 h 6858000"/>
              <a:gd name="connsiteX171" fmla="*/ 2626982 w 7467600"/>
              <a:gd name="connsiteY171" fmla="*/ 4206450 h 6858000"/>
              <a:gd name="connsiteX172" fmla="*/ 2490617 w 7467600"/>
              <a:gd name="connsiteY172" fmla="*/ 4206951 h 6858000"/>
              <a:gd name="connsiteX173" fmla="*/ 2819869 w 7467600"/>
              <a:gd name="connsiteY173" fmla="*/ 4252936 h 6858000"/>
              <a:gd name="connsiteX174" fmla="*/ 3143018 w 7467600"/>
              <a:gd name="connsiteY174" fmla="*/ 4332698 h 6858000"/>
              <a:gd name="connsiteX175" fmla="*/ 3241520 w 7467600"/>
              <a:gd name="connsiteY175" fmla="*/ 4385112 h 6858000"/>
              <a:gd name="connsiteX176" fmla="*/ 3374575 w 7467600"/>
              <a:gd name="connsiteY176" fmla="*/ 4451517 h 6858000"/>
              <a:gd name="connsiteX177" fmla="*/ 3505221 w 7467600"/>
              <a:gd name="connsiteY177" fmla="*/ 4480757 h 6858000"/>
              <a:gd name="connsiteX178" fmla="*/ 2626982 w 7467600"/>
              <a:gd name="connsiteY178" fmla="*/ 4206450 h 6858000"/>
              <a:gd name="connsiteX179" fmla="*/ 1310106 w 7467600"/>
              <a:gd name="connsiteY179" fmla="*/ 3943217 h 6858000"/>
              <a:gd name="connsiteX180" fmla="*/ 854994 w 7467600"/>
              <a:gd name="connsiteY180" fmla="*/ 4399136 h 6858000"/>
              <a:gd name="connsiteX181" fmla="*/ 742462 w 7467600"/>
              <a:gd name="connsiteY181" fmla="*/ 4594648 h 6858000"/>
              <a:gd name="connsiteX182" fmla="*/ 820602 w 7467600"/>
              <a:gd name="connsiteY182" fmla="*/ 4485915 h 6858000"/>
              <a:gd name="connsiteX183" fmla="*/ 878295 w 7467600"/>
              <a:gd name="connsiteY183" fmla="*/ 4403594 h 6858000"/>
              <a:gd name="connsiteX184" fmla="*/ 1240607 w 7467600"/>
              <a:gd name="connsiteY184" fmla="*/ 4010401 h 6858000"/>
              <a:gd name="connsiteX185" fmla="*/ 1310106 w 7467600"/>
              <a:gd name="connsiteY185" fmla="*/ 3943217 h 6858000"/>
              <a:gd name="connsiteX186" fmla="*/ 1423113 w 7467600"/>
              <a:gd name="connsiteY186" fmla="*/ 3874565 h 6858000"/>
              <a:gd name="connsiteX187" fmla="*/ 1260565 w 7467600"/>
              <a:gd name="connsiteY187" fmla="*/ 4031982 h 6858000"/>
              <a:gd name="connsiteX188" fmla="*/ 901900 w 7467600"/>
              <a:gd name="connsiteY188" fmla="*/ 4421236 h 6858000"/>
              <a:gd name="connsiteX189" fmla="*/ 845044 w 7467600"/>
              <a:gd name="connsiteY189" fmla="*/ 4502436 h 6858000"/>
              <a:gd name="connsiteX190" fmla="*/ 685926 w 7467600"/>
              <a:gd name="connsiteY190" fmla="*/ 4703069 h 6858000"/>
              <a:gd name="connsiteX191" fmla="*/ 684248 w 7467600"/>
              <a:gd name="connsiteY191" fmla="*/ 4706721 h 6858000"/>
              <a:gd name="connsiteX192" fmla="*/ 1423113 w 7467600"/>
              <a:gd name="connsiteY192" fmla="*/ 3874565 h 6858000"/>
              <a:gd name="connsiteX193" fmla="*/ 3316479 w 7467600"/>
              <a:gd name="connsiteY193" fmla="*/ 3872136 h 6858000"/>
              <a:gd name="connsiteX194" fmla="*/ 3546806 w 7467600"/>
              <a:gd name="connsiteY194" fmla="*/ 4356139 h 6858000"/>
              <a:gd name="connsiteX195" fmla="*/ 3364433 w 7467600"/>
              <a:gd name="connsiteY195" fmla="*/ 3953121 h 6858000"/>
              <a:gd name="connsiteX196" fmla="*/ 3316479 w 7467600"/>
              <a:gd name="connsiteY196" fmla="*/ 3872136 h 6858000"/>
              <a:gd name="connsiteX197" fmla="*/ 3291335 w 7467600"/>
              <a:gd name="connsiteY197" fmla="*/ 3767420 h 6858000"/>
              <a:gd name="connsiteX198" fmla="*/ 3390805 w 7467600"/>
              <a:gd name="connsiteY198" fmla="*/ 3937163 h 6858000"/>
              <a:gd name="connsiteX199" fmla="*/ 3579062 w 7467600"/>
              <a:gd name="connsiteY199" fmla="*/ 4359040 h 6858000"/>
              <a:gd name="connsiteX200" fmla="*/ 3467355 w 7467600"/>
              <a:gd name="connsiteY200" fmla="*/ 3988130 h 6858000"/>
              <a:gd name="connsiteX201" fmla="*/ 3310753 w 7467600"/>
              <a:gd name="connsiteY201" fmla="*/ 3787140 h 6858000"/>
              <a:gd name="connsiteX202" fmla="*/ 3291335 w 7467600"/>
              <a:gd name="connsiteY202" fmla="*/ 3767420 h 6858000"/>
              <a:gd name="connsiteX203" fmla="*/ 1635889 w 7467600"/>
              <a:gd name="connsiteY203" fmla="*/ 3709494 h 6858000"/>
              <a:gd name="connsiteX204" fmla="*/ 1634800 w 7467600"/>
              <a:gd name="connsiteY204" fmla="*/ 3731111 h 6858000"/>
              <a:gd name="connsiteX205" fmla="*/ 1635889 w 7467600"/>
              <a:gd name="connsiteY205" fmla="*/ 3709494 h 6858000"/>
              <a:gd name="connsiteX206" fmla="*/ 1510397 w 7467600"/>
              <a:gd name="connsiteY206" fmla="*/ 3684705 h 6858000"/>
              <a:gd name="connsiteX207" fmla="*/ 1146550 w 7467600"/>
              <a:gd name="connsiteY207" fmla="*/ 3802012 h 6858000"/>
              <a:gd name="connsiteX208" fmla="*/ 698834 w 7467600"/>
              <a:gd name="connsiteY208" fmla="*/ 3952272 h 6858000"/>
              <a:gd name="connsiteX209" fmla="*/ 34256 w 7467600"/>
              <a:gd name="connsiteY209" fmla="*/ 4347603 h 6858000"/>
              <a:gd name="connsiteX210" fmla="*/ 527241 w 7467600"/>
              <a:gd name="connsiteY210" fmla="*/ 4065078 h 6858000"/>
              <a:gd name="connsiteX211" fmla="*/ 1510397 w 7467600"/>
              <a:gd name="connsiteY211" fmla="*/ 3684705 h 6858000"/>
              <a:gd name="connsiteX212" fmla="*/ 1313114 w 7467600"/>
              <a:gd name="connsiteY212" fmla="*/ 3655216 h 6858000"/>
              <a:gd name="connsiteX213" fmla="*/ 1109304 w 7467600"/>
              <a:gd name="connsiteY213" fmla="*/ 3669030 h 6858000"/>
              <a:gd name="connsiteX214" fmla="*/ 8129 w 7467600"/>
              <a:gd name="connsiteY214" fmla="*/ 4330519 h 6858000"/>
              <a:gd name="connsiteX215" fmla="*/ 687572 w 7467600"/>
              <a:gd name="connsiteY215" fmla="*/ 3925629 h 6858000"/>
              <a:gd name="connsiteX216" fmla="*/ 1138365 w 7467600"/>
              <a:gd name="connsiteY216" fmla="*/ 3774515 h 6858000"/>
              <a:gd name="connsiteX217" fmla="*/ 1505579 w 7467600"/>
              <a:gd name="connsiteY217" fmla="*/ 3655526 h 6858000"/>
              <a:gd name="connsiteX218" fmla="*/ 1313114 w 7467600"/>
              <a:gd name="connsiteY218" fmla="*/ 3655216 h 6858000"/>
              <a:gd name="connsiteX219" fmla="*/ 3655073 w 7467600"/>
              <a:gd name="connsiteY219" fmla="*/ 3650884 h 6858000"/>
              <a:gd name="connsiteX220" fmla="*/ 3989938 w 7467600"/>
              <a:gd name="connsiteY220" fmla="*/ 3991685 h 6858000"/>
              <a:gd name="connsiteX221" fmla="*/ 4393907 w 7467600"/>
              <a:gd name="connsiteY221" fmla="*/ 4261258 h 6858000"/>
              <a:gd name="connsiteX222" fmla="*/ 4648051 w 7467600"/>
              <a:gd name="connsiteY222" fmla="*/ 4374051 h 6858000"/>
              <a:gd name="connsiteX223" fmla="*/ 4383389 w 7467600"/>
              <a:gd name="connsiteY223" fmla="*/ 4184369 h 6858000"/>
              <a:gd name="connsiteX224" fmla="*/ 4165508 w 7467600"/>
              <a:gd name="connsiteY224" fmla="*/ 4035196 h 6858000"/>
              <a:gd name="connsiteX225" fmla="*/ 4068162 w 7467600"/>
              <a:gd name="connsiteY225" fmla="*/ 3953394 h 6858000"/>
              <a:gd name="connsiteX226" fmla="*/ 3981416 w 7467600"/>
              <a:gd name="connsiteY226" fmla="*/ 3880482 h 6858000"/>
              <a:gd name="connsiteX227" fmla="*/ 3800147 w 7467600"/>
              <a:gd name="connsiteY227" fmla="*/ 3749872 h 6858000"/>
              <a:gd name="connsiteX228" fmla="*/ 3655073 w 7467600"/>
              <a:gd name="connsiteY228" fmla="*/ 3650884 h 6858000"/>
              <a:gd name="connsiteX229" fmla="*/ 3670252 w 7467600"/>
              <a:gd name="connsiteY229" fmla="*/ 3622798 h 6858000"/>
              <a:gd name="connsiteX230" fmla="*/ 3817258 w 7467600"/>
              <a:gd name="connsiteY230" fmla="*/ 3723577 h 6858000"/>
              <a:gd name="connsiteX231" fmla="*/ 4000461 w 7467600"/>
              <a:gd name="connsiteY231" fmla="*/ 3855966 h 6858000"/>
              <a:gd name="connsiteX232" fmla="*/ 4088180 w 7467600"/>
              <a:gd name="connsiteY232" fmla="*/ 3929774 h 6858000"/>
              <a:gd name="connsiteX233" fmla="*/ 4184555 w 7467600"/>
              <a:gd name="connsiteY233" fmla="*/ 4010683 h 6858000"/>
              <a:gd name="connsiteX234" fmla="*/ 4399563 w 7467600"/>
              <a:gd name="connsiteY234" fmla="*/ 4158106 h 6858000"/>
              <a:gd name="connsiteX235" fmla="*/ 4684469 w 7467600"/>
              <a:gd name="connsiteY235" fmla="*/ 4364680 h 6858000"/>
              <a:gd name="connsiteX236" fmla="*/ 4690271 w 7467600"/>
              <a:gd name="connsiteY236" fmla="*/ 4370034 h 6858000"/>
              <a:gd name="connsiteX237" fmla="*/ 4136093 w 7467600"/>
              <a:gd name="connsiteY237" fmla="*/ 3858466 h 6858000"/>
              <a:gd name="connsiteX238" fmla="*/ 3670252 w 7467600"/>
              <a:gd name="connsiteY238" fmla="*/ 3622798 h 6858000"/>
              <a:gd name="connsiteX239" fmla="*/ 4440129 w 7467600"/>
              <a:gd name="connsiteY239" fmla="*/ 3448571 h 6858000"/>
              <a:gd name="connsiteX240" fmla="*/ 4856525 w 7467600"/>
              <a:gd name="connsiteY240" fmla="*/ 3915351 h 6858000"/>
              <a:gd name="connsiteX241" fmla="*/ 5059055 w 7467600"/>
              <a:gd name="connsiteY241" fmla="*/ 4108918 h 6858000"/>
              <a:gd name="connsiteX242" fmla="*/ 5290070 w 7467600"/>
              <a:gd name="connsiteY242" fmla="*/ 4263619 h 6858000"/>
              <a:gd name="connsiteX243" fmla="*/ 4834991 w 7467600"/>
              <a:gd name="connsiteY243" fmla="*/ 3830985 h 6858000"/>
              <a:gd name="connsiteX244" fmla="*/ 4440129 w 7467600"/>
              <a:gd name="connsiteY244" fmla="*/ 3448571 h 6858000"/>
              <a:gd name="connsiteX245" fmla="*/ 4441737 w 7467600"/>
              <a:gd name="connsiteY245" fmla="*/ 3399734 h 6858000"/>
              <a:gd name="connsiteX246" fmla="*/ 4431236 w 7467600"/>
              <a:gd name="connsiteY246" fmla="*/ 3400954 h 6858000"/>
              <a:gd name="connsiteX247" fmla="*/ 4557150 w 7467600"/>
              <a:gd name="connsiteY247" fmla="*/ 3510023 h 6858000"/>
              <a:gd name="connsiteX248" fmla="*/ 4856936 w 7467600"/>
              <a:gd name="connsiteY248" fmla="*/ 3809146 h 6858000"/>
              <a:gd name="connsiteX249" fmla="*/ 5111996 w 7467600"/>
              <a:gd name="connsiteY249" fmla="*/ 4065759 h 6858000"/>
              <a:gd name="connsiteX250" fmla="*/ 5388878 w 7467600"/>
              <a:gd name="connsiteY250" fmla="*/ 4300185 h 6858000"/>
              <a:gd name="connsiteX251" fmla="*/ 5425556 w 7467600"/>
              <a:gd name="connsiteY251" fmla="*/ 4308967 h 6858000"/>
              <a:gd name="connsiteX252" fmla="*/ 4943646 w 7467600"/>
              <a:gd name="connsiteY252" fmla="*/ 3822916 h 6858000"/>
              <a:gd name="connsiteX253" fmla="*/ 4594837 w 7467600"/>
              <a:gd name="connsiteY253" fmla="*/ 3532274 h 6858000"/>
              <a:gd name="connsiteX254" fmla="*/ 4441737 w 7467600"/>
              <a:gd name="connsiteY254" fmla="*/ 3399734 h 6858000"/>
              <a:gd name="connsiteX255" fmla="*/ 5425834 w 7467600"/>
              <a:gd name="connsiteY255" fmla="*/ 3162785 h 6858000"/>
              <a:gd name="connsiteX256" fmla="*/ 5401644 w 7467600"/>
              <a:gd name="connsiteY256" fmla="*/ 3617847 h 6858000"/>
              <a:gd name="connsiteX257" fmla="*/ 5467256 w 7467600"/>
              <a:gd name="connsiteY257" fmla="*/ 4175494 h 6858000"/>
              <a:gd name="connsiteX258" fmla="*/ 5448069 w 7467600"/>
              <a:gd name="connsiteY258" fmla="*/ 3567554 h 6858000"/>
              <a:gd name="connsiteX259" fmla="*/ 5425834 w 7467600"/>
              <a:gd name="connsiteY259" fmla="*/ 3162785 h 6858000"/>
              <a:gd name="connsiteX260" fmla="*/ 1318687 w 7467600"/>
              <a:gd name="connsiteY260" fmla="*/ 3113840 h 6858000"/>
              <a:gd name="connsiteX261" fmla="*/ 1066793 w 7467600"/>
              <a:gd name="connsiteY261" fmla="*/ 3212171 h 6858000"/>
              <a:gd name="connsiteX262" fmla="*/ 993319 w 7467600"/>
              <a:gd name="connsiteY262" fmla="*/ 3247648 h 6858000"/>
              <a:gd name="connsiteX263" fmla="*/ 853081 w 7467600"/>
              <a:gd name="connsiteY263" fmla="*/ 3312410 h 6858000"/>
              <a:gd name="connsiteX264" fmla="*/ 805957 w 7467600"/>
              <a:gd name="connsiteY264" fmla="*/ 3330443 h 6858000"/>
              <a:gd name="connsiteX265" fmla="*/ 1318687 w 7467600"/>
              <a:gd name="connsiteY265" fmla="*/ 3113840 h 6858000"/>
              <a:gd name="connsiteX266" fmla="*/ 5453702 w 7467600"/>
              <a:gd name="connsiteY266" fmla="*/ 3090882 h 6858000"/>
              <a:gd name="connsiteX267" fmla="*/ 5480135 w 7467600"/>
              <a:gd name="connsiteY267" fmla="*/ 3565802 h 6858000"/>
              <a:gd name="connsiteX268" fmla="*/ 5499023 w 7467600"/>
              <a:gd name="connsiteY268" fmla="*/ 4166310 h 6858000"/>
              <a:gd name="connsiteX269" fmla="*/ 5547022 w 7467600"/>
              <a:gd name="connsiteY269" fmla="*/ 3607838 h 6858000"/>
              <a:gd name="connsiteX270" fmla="*/ 5515964 w 7467600"/>
              <a:gd name="connsiteY270" fmla="*/ 3378541 h 6858000"/>
              <a:gd name="connsiteX271" fmla="*/ 5453702 w 7467600"/>
              <a:gd name="connsiteY271" fmla="*/ 3090882 h 6858000"/>
              <a:gd name="connsiteX272" fmla="*/ 1238695 w 7467600"/>
              <a:gd name="connsiteY272" fmla="*/ 3076820 h 6858000"/>
              <a:gd name="connsiteX273" fmla="*/ 716371 w 7467600"/>
              <a:gd name="connsiteY273" fmla="*/ 3293249 h 6858000"/>
              <a:gd name="connsiteX274" fmla="*/ 579522 w 7467600"/>
              <a:gd name="connsiteY274" fmla="*/ 3371759 h 6858000"/>
              <a:gd name="connsiteX275" fmla="*/ 600288 w 7467600"/>
              <a:gd name="connsiteY275" fmla="*/ 3365555 h 6858000"/>
              <a:gd name="connsiteX276" fmla="*/ 840692 w 7467600"/>
              <a:gd name="connsiteY276" fmla="*/ 3284921 h 6858000"/>
              <a:gd name="connsiteX277" fmla="*/ 979248 w 7467600"/>
              <a:gd name="connsiteY277" fmla="*/ 3221003 h 6858000"/>
              <a:gd name="connsiteX278" fmla="*/ 1053282 w 7467600"/>
              <a:gd name="connsiteY278" fmla="*/ 3185247 h 6858000"/>
              <a:gd name="connsiteX279" fmla="*/ 1320603 w 7467600"/>
              <a:gd name="connsiteY279" fmla="*/ 3081281 h 6858000"/>
              <a:gd name="connsiteX280" fmla="*/ 1238695 w 7467600"/>
              <a:gd name="connsiteY280" fmla="*/ 3076820 h 6858000"/>
              <a:gd name="connsiteX281" fmla="*/ 5425627 w 7467600"/>
              <a:gd name="connsiteY281" fmla="*/ 2954192 h 6858000"/>
              <a:gd name="connsiteX282" fmla="*/ 5470770 w 7467600"/>
              <a:gd name="connsiteY282" fmla="*/ 3005435 h 6858000"/>
              <a:gd name="connsiteX283" fmla="*/ 5519779 w 7467600"/>
              <a:gd name="connsiteY283" fmla="*/ 4359223 h 6858000"/>
              <a:gd name="connsiteX284" fmla="*/ 5520293 w 7467600"/>
              <a:gd name="connsiteY284" fmla="*/ 4360602 h 6858000"/>
              <a:gd name="connsiteX285" fmla="*/ 5767221 w 7467600"/>
              <a:gd name="connsiteY285" fmla="*/ 4665564 h 6858000"/>
              <a:gd name="connsiteX286" fmla="*/ 6937169 w 7467600"/>
              <a:gd name="connsiteY286" fmla="*/ 4815941 h 6858000"/>
              <a:gd name="connsiteX287" fmla="*/ 6953922 w 7467600"/>
              <a:gd name="connsiteY287" fmla="*/ 4890068 h 6858000"/>
              <a:gd name="connsiteX288" fmla="*/ 6071359 w 7467600"/>
              <a:gd name="connsiteY288" fmla="*/ 4770770 h 6858000"/>
              <a:gd name="connsiteX289" fmla="*/ 6038839 w 7467600"/>
              <a:gd name="connsiteY289" fmla="*/ 4764474 h 6858000"/>
              <a:gd name="connsiteX290" fmla="*/ 6038706 w 7467600"/>
              <a:gd name="connsiteY290" fmla="*/ 4763847 h 6858000"/>
              <a:gd name="connsiteX291" fmla="*/ 6037784 w 7467600"/>
              <a:gd name="connsiteY291" fmla="*/ 4764270 h 6858000"/>
              <a:gd name="connsiteX292" fmla="*/ 6038839 w 7467600"/>
              <a:gd name="connsiteY292" fmla="*/ 4764474 h 6858000"/>
              <a:gd name="connsiteX293" fmla="*/ 6040338 w 7467600"/>
              <a:gd name="connsiteY293" fmla="*/ 4771418 h 6858000"/>
              <a:gd name="connsiteX294" fmla="*/ 6024488 w 7467600"/>
              <a:gd name="connsiteY294" fmla="*/ 4809903 h 6858000"/>
              <a:gd name="connsiteX295" fmla="*/ 5599771 w 7467600"/>
              <a:gd name="connsiteY295" fmla="*/ 5509652 h 6858000"/>
              <a:gd name="connsiteX296" fmla="*/ 5548843 w 7467600"/>
              <a:gd name="connsiteY296" fmla="*/ 5563845 h 6858000"/>
              <a:gd name="connsiteX297" fmla="*/ 5940952 w 7467600"/>
              <a:gd name="connsiteY297" fmla="*/ 6250028 h 6858000"/>
              <a:gd name="connsiteX298" fmla="*/ 6043441 w 7467600"/>
              <a:gd name="connsiteY298" fmla="*/ 6665847 h 6858000"/>
              <a:gd name="connsiteX299" fmla="*/ 6093432 w 7467600"/>
              <a:gd name="connsiteY299" fmla="*/ 6858000 h 6858000"/>
              <a:gd name="connsiteX300" fmla="*/ 6034344 w 7467600"/>
              <a:gd name="connsiteY300" fmla="*/ 6858000 h 6858000"/>
              <a:gd name="connsiteX301" fmla="*/ 6026679 w 7467600"/>
              <a:gd name="connsiteY301" fmla="*/ 6836959 h 6858000"/>
              <a:gd name="connsiteX302" fmla="*/ 5800441 w 7467600"/>
              <a:gd name="connsiteY302" fmla="*/ 6335286 h 6858000"/>
              <a:gd name="connsiteX303" fmla="*/ 5526562 w 7467600"/>
              <a:gd name="connsiteY303" fmla="*/ 5705388 h 6858000"/>
              <a:gd name="connsiteX304" fmla="*/ 5519640 w 7467600"/>
              <a:gd name="connsiteY304" fmla="*/ 5683774 h 6858000"/>
              <a:gd name="connsiteX305" fmla="*/ 5844559 w 7467600"/>
              <a:gd name="connsiteY305" fmla="*/ 6553349 h 6858000"/>
              <a:gd name="connsiteX306" fmla="*/ 5975994 w 7467600"/>
              <a:gd name="connsiteY306" fmla="*/ 6858000 h 6858000"/>
              <a:gd name="connsiteX307" fmla="*/ 5898547 w 7467600"/>
              <a:gd name="connsiteY307" fmla="*/ 6858000 h 6858000"/>
              <a:gd name="connsiteX308" fmla="*/ 5682041 w 7467600"/>
              <a:gd name="connsiteY308" fmla="*/ 6355860 h 6858000"/>
              <a:gd name="connsiteX309" fmla="*/ 5461758 w 7467600"/>
              <a:gd name="connsiteY309" fmla="*/ 5820220 h 6858000"/>
              <a:gd name="connsiteX310" fmla="*/ 5237282 w 7467600"/>
              <a:gd name="connsiteY310" fmla="*/ 6579086 h 6858000"/>
              <a:gd name="connsiteX311" fmla="*/ 5115009 w 7467600"/>
              <a:gd name="connsiteY311" fmla="*/ 6858000 h 6858000"/>
              <a:gd name="connsiteX312" fmla="*/ 5028074 w 7467600"/>
              <a:gd name="connsiteY312" fmla="*/ 6858000 h 6858000"/>
              <a:gd name="connsiteX313" fmla="*/ 5079508 w 7467600"/>
              <a:gd name="connsiteY313" fmla="*/ 6749074 h 6858000"/>
              <a:gd name="connsiteX314" fmla="*/ 5371846 w 7467600"/>
              <a:gd name="connsiteY314" fmla="*/ 5924413 h 6858000"/>
              <a:gd name="connsiteX315" fmla="*/ 5270512 w 7467600"/>
              <a:gd name="connsiteY315" fmla="*/ 6138975 h 6858000"/>
              <a:gd name="connsiteX316" fmla="*/ 5062409 w 7467600"/>
              <a:gd name="connsiteY316" fmla="*/ 6653544 h 6858000"/>
              <a:gd name="connsiteX317" fmla="*/ 5036628 w 7467600"/>
              <a:gd name="connsiteY317" fmla="*/ 6754247 h 6858000"/>
              <a:gd name="connsiteX318" fmla="*/ 5009112 w 7467600"/>
              <a:gd name="connsiteY318" fmla="*/ 6858000 h 6858000"/>
              <a:gd name="connsiteX319" fmla="*/ 4976679 w 7467600"/>
              <a:gd name="connsiteY319" fmla="*/ 6858000 h 6858000"/>
              <a:gd name="connsiteX320" fmla="*/ 5006537 w 7467600"/>
              <a:gd name="connsiteY320" fmla="*/ 6747068 h 6858000"/>
              <a:gd name="connsiteX321" fmla="*/ 5032723 w 7467600"/>
              <a:gd name="connsiteY321" fmla="*/ 6644957 h 6858000"/>
              <a:gd name="connsiteX322" fmla="*/ 5242949 w 7467600"/>
              <a:gd name="connsiteY322" fmla="*/ 6125175 h 6858000"/>
              <a:gd name="connsiteX323" fmla="*/ 5286321 w 7467600"/>
              <a:gd name="connsiteY323" fmla="*/ 6033555 h 6858000"/>
              <a:gd name="connsiteX324" fmla="*/ 5008210 w 7467600"/>
              <a:gd name="connsiteY324" fmla="*/ 6649194 h 6858000"/>
              <a:gd name="connsiteX325" fmla="*/ 4986321 w 7467600"/>
              <a:gd name="connsiteY325" fmla="*/ 6765687 h 6858000"/>
              <a:gd name="connsiteX326" fmla="*/ 4973474 w 7467600"/>
              <a:gd name="connsiteY326" fmla="*/ 6858000 h 6858000"/>
              <a:gd name="connsiteX327" fmla="*/ 4907178 w 7467600"/>
              <a:gd name="connsiteY327" fmla="*/ 6858000 h 6858000"/>
              <a:gd name="connsiteX328" fmla="*/ 4910810 w 7467600"/>
              <a:gd name="connsiteY328" fmla="*/ 6829660 h 6858000"/>
              <a:gd name="connsiteX329" fmla="*/ 4987461 w 7467600"/>
              <a:gd name="connsiteY329" fmla="*/ 6432994 h 6858000"/>
              <a:gd name="connsiteX330" fmla="*/ 5179262 w 7467600"/>
              <a:gd name="connsiteY330" fmla="*/ 6035044 h 6858000"/>
              <a:gd name="connsiteX331" fmla="*/ 4689678 w 7467600"/>
              <a:gd name="connsiteY331" fmla="*/ 6440241 h 6858000"/>
              <a:gd name="connsiteX332" fmla="*/ 4477543 w 7467600"/>
              <a:gd name="connsiteY332" fmla="*/ 6674836 h 6858000"/>
              <a:gd name="connsiteX333" fmla="*/ 4329957 w 7467600"/>
              <a:gd name="connsiteY333" fmla="*/ 6858000 h 6858000"/>
              <a:gd name="connsiteX334" fmla="*/ 4218595 w 7467600"/>
              <a:gd name="connsiteY334" fmla="*/ 6858000 h 6858000"/>
              <a:gd name="connsiteX335" fmla="*/ 4368888 w 7467600"/>
              <a:gd name="connsiteY335" fmla="*/ 6668412 h 6858000"/>
              <a:gd name="connsiteX336" fmla="*/ 4563091 w 7467600"/>
              <a:gd name="connsiteY336" fmla="*/ 6442508 h 6858000"/>
              <a:gd name="connsiteX337" fmla="*/ 5387324 w 7467600"/>
              <a:gd name="connsiteY337" fmla="*/ 5705830 h 6858000"/>
              <a:gd name="connsiteX338" fmla="*/ 5073620 w 7467600"/>
              <a:gd name="connsiteY338" fmla="*/ 5955437 h 6858000"/>
              <a:gd name="connsiteX339" fmla="*/ 4689789 w 7467600"/>
              <a:gd name="connsiteY339" fmla="*/ 6268382 h 6858000"/>
              <a:gd name="connsiteX340" fmla="*/ 4418722 w 7467600"/>
              <a:gd name="connsiteY340" fmla="*/ 6570886 h 6858000"/>
              <a:gd name="connsiteX341" fmla="*/ 4214944 w 7467600"/>
              <a:gd name="connsiteY341" fmla="*/ 6858000 h 6858000"/>
              <a:gd name="connsiteX342" fmla="*/ 4177898 w 7467600"/>
              <a:gd name="connsiteY342" fmla="*/ 6858000 h 6858000"/>
              <a:gd name="connsiteX343" fmla="*/ 4391597 w 7467600"/>
              <a:gd name="connsiteY343" fmla="*/ 6556370 h 6858000"/>
              <a:gd name="connsiteX344" fmla="*/ 4668889 w 7467600"/>
              <a:gd name="connsiteY344" fmla="*/ 6246399 h 6858000"/>
              <a:gd name="connsiteX345" fmla="*/ 5055427 w 7467600"/>
              <a:gd name="connsiteY345" fmla="*/ 5931476 h 6858000"/>
              <a:gd name="connsiteX346" fmla="*/ 5371814 w 7467600"/>
              <a:gd name="connsiteY346" fmla="*/ 5678975 h 6858000"/>
              <a:gd name="connsiteX347" fmla="*/ 4987918 w 7467600"/>
              <a:gd name="connsiteY347" fmla="*/ 5838701 h 6858000"/>
              <a:gd name="connsiteX348" fmla="*/ 4317146 w 7467600"/>
              <a:gd name="connsiteY348" fmla="*/ 6587716 h 6858000"/>
              <a:gd name="connsiteX349" fmla="*/ 4171627 w 7467600"/>
              <a:gd name="connsiteY349" fmla="*/ 6858000 h 6858000"/>
              <a:gd name="connsiteX350" fmla="*/ 4081585 w 7467600"/>
              <a:gd name="connsiteY350" fmla="*/ 6858000 h 6858000"/>
              <a:gd name="connsiteX351" fmla="*/ 4238603 w 7467600"/>
              <a:gd name="connsiteY351" fmla="*/ 6559341 h 6858000"/>
              <a:gd name="connsiteX352" fmla="*/ 4778333 w 7467600"/>
              <a:gd name="connsiteY352" fmla="*/ 5873626 h 6858000"/>
              <a:gd name="connsiteX353" fmla="*/ 5414185 w 7467600"/>
              <a:gd name="connsiteY353" fmla="*/ 5573882 h 6858000"/>
              <a:gd name="connsiteX354" fmla="*/ 5959648 w 7467600"/>
              <a:gd name="connsiteY354" fmla="*/ 4760797 h 6858000"/>
              <a:gd name="connsiteX355" fmla="*/ 5355019 w 7467600"/>
              <a:gd name="connsiteY355" fmla="*/ 4734672 h 6858000"/>
              <a:gd name="connsiteX356" fmla="*/ 5083565 w 7467600"/>
              <a:gd name="connsiteY356" fmla="*/ 5179121 h 6858000"/>
              <a:gd name="connsiteX357" fmla="*/ 4713577 w 7467600"/>
              <a:gd name="connsiteY357" fmla="*/ 5616803 h 6858000"/>
              <a:gd name="connsiteX358" fmla="*/ 3989559 w 7467600"/>
              <a:gd name="connsiteY358" fmla="*/ 6145945 h 6858000"/>
              <a:gd name="connsiteX359" fmla="*/ 3939824 w 7467600"/>
              <a:gd name="connsiteY359" fmla="*/ 6066900 h 6858000"/>
              <a:gd name="connsiteX360" fmla="*/ 4584537 w 7467600"/>
              <a:gd name="connsiteY360" fmla="*/ 5324826 h 6858000"/>
              <a:gd name="connsiteX361" fmla="*/ 5037105 w 7467600"/>
              <a:gd name="connsiteY361" fmla="*/ 5088765 h 6858000"/>
              <a:gd name="connsiteX362" fmla="*/ 5039930 w 7467600"/>
              <a:gd name="connsiteY362" fmla="*/ 5089585 h 6858000"/>
              <a:gd name="connsiteX363" fmla="*/ 5263764 w 7467600"/>
              <a:gd name="connsiteY363" fmla="*/ 4735525 h 6858000"/>
              <a:gd name="connsiteX364" fmla="*/ 4086300 w 7467600"/>
              <a:gd name="connsiteY364" fmla="*/ 4884599 h 6858000"/>
              <a:gd name="connsiteX365" fmla="*/ 4085485 w 7467600"/>
              <a:gd name="connsiteY365" fmla="*/ 4899070 h 6858000"/>
              <a:gd name="connsiteX366" fmla="*/ 3871915 w 7467600"/>
              <a:gd name="connsiteY366" fmla="*/ 5253645 h 6858000"/>
              <a:gd name="connsiteX367" fmla="*/ 3799374 w 7467600"/>
              <a:gd name="connsiteY367" fmla="*/ 5466127 h 6858000"/>
              <a:gd name="connsiteX368" fmla="*/ 3498850 w 7467600"/>
              <a:gd name="connsiteY368" fmla="*/ 6661888 h 6858000"/>
              <a:gd name="connsiteX369" fmla="*/ 3399216 w 7467600"/>
              <a:gd name="connsiteY369" fmla="*/ 6858000 h 6858000"/>
              <a:gd name="connsiteX370" fmla="*/ 3303688 w 7467600"/>
              <a:gd name="connsiteY370" fmla="*/ 6858000 h 6858000"/>
              <a:gd name="connsiteX371" fmla="*/ 3391774 w 7467600"/>
              <a:gd name="connsiteY371" fmla="*/ 6697181 h 6858000"/>
              <a:gd name="connsiteX372" fmla="*/ 3735540 w 7467600"/>
              <a:gd name="connsiteY372" fmla="*/ 5546923 h 6858000"/>
              <a:gd name="connsiteX373" fmla="*/ 3729438 w 7467600"/>
              <a:gd name="connsiteY373" fmla="*/ 5569058 h 6858000"/>
              <a:gd name="connsiteX374" fmla="*/ 3707782 w 7467600"/>
              <a:gd name="connsiteY374" fmla="*/ 5644908 h 6858000"/>
              <a:gd name="connsiteX375" fmla="*/ 3583827 w 7467600"/>
              <a:gd name="connsiteY375" fmla="*/ 6039215 h 6858000"/>
              <a:gd name="connsiteX376" fmla="*/ 3547861 w 7467600"/>
              <a:gd name="connsiteY376" fmla="*/ 6129609 h 6858000"/>
              <a:gd name="connsiteX377" fmla="*/ 3490905 w 7467600"/>
              <a:gd name="connsiteY377" fmla="*/ 6277660 h 6858000"/>
              <a:gd name="connsiteX378" fmla="*/ 3455859 w 7467600"/>
              <a:gd name="connsiteY378" fmla="*/ 6391301 h 6858000"/>
              <a:gd name="connsiteX379" fmla="*/ 3429112 w 7467600"/>
              <a:gd name="connsiteY379" fmla="*/ 6479469 h 6858000"/>
              <a:gd name="connsiteX380" fmla="*/ 3304862 w 7467600"/>
              <a:gd name="connsiteY380" fmla="*/ 6796476 h 6858000"/>
              <a:gd name="connsiteX381" fmla="*/ 3276071 w 7467600"/>
              <a:gd name="connsiteY381" fmla="*/ 6858000 h 6858000"/>
              <a:gd name="connsiteX382" fmla="*/ 3240805 w 7467600"/>
              <a:gd name="connsiteY382" fmla="*/ 6858000 h 6858000"/>
              <a:gd name="connsiteX383" fmla="*/ 3275917 w 7467600"/>
              <a:gd name="connsiteY383" fmla="*/ 6783192 h 6858000"/>
              <a:gd name="connsiteX384" fmla="*/ 3399358 w 7467600"/>
              <a:gd name="connsiteY384" fmla="*/ 6469011 h 6858000"/>
              <a:gd name="connsiteX385" fmla="*/ 3425650 w 7467600"/>
              <a:gd name="connsiteY385" fmla="*/ 6381333 h 6858000"/>
              <a:gd name="connsiteX386" fmla="*/ 3460661 w 7467600"/>
              <a:gd name="connsiteY386" fmla="*/ 6266763 h 6858000"/>
              <a:gd name="connsiteX387" fmla="*/ 3518021 w 7467600"/>
              <a:gd name="connsiteY387" fmla="*/ 6117298 h 6858000"/>
              <a:gd name="connsiteX388" fmla="*/ 3554035 w 7467600"/>
              <a:gd name="connsiteY388" fmla="*/ 6027832 h 6858000"/>
              <a:gd name="connsiteX389" fmla="*/ 3677174 w 7467600"/>
              <a:gd name="connsiteY389" fmla="*/ 5636351 h 6858000"/>
              <a:gd name="connsiteX390" fmla="*/ 3698819 w 7467600"/>
              <a:gd name="connsiteY390" fmla="*/ 5560503 h 6858000"/>
              <a:gd name="connsiteX391" fmla="*/ 3702094 w 7467600"/>
              <a:gd name="connsiteY391" fmla="*/ 5549194 h 6858000"/>
              <a:gd name="connsiteX392" fmla="*/ 3398355 w 7467600"/>
              <a:gd name="connsiteY392" fmla="*/ 6094603 h 6858000"/>
              <a:gd name="connsiteX393" fmla="*/ 3193941 w 7467600"/>
              <a:gd name="connsiteY393" fmla="*/ 6798775 h 6858000"/>
              <a:gd name="connsiteX394" fmla="*/ 3184140 w 7467600"/>
              <a:gd name="connsiteY394" fmla="*/ 6858000 h 6858000"/>
              <a:gd name="connsiteX395" fmla="*/ 3099978 w 7467600"/>
              <a:gd name="connsiteY395" fmla="*/ 6858000 h 6858000"/>
              <a:gd name="connsiteX396" fmla="*/ 3101556 w 7467600"/>
              <a:gd name="connsiteY396" fmla="*/ 6843337 h 6858000"/>
              <a:gd name="connsiteX397" fmla="*/ 3370162 w 7467600"/>
              <a:gd name="connsiteY397" fmla="*/ 5785550 h 6858000"/>
              <a:gd name="connsiteX398" fmla="*/ 3746477 w 7467600"/>
              <a:gd name="connsiteY398" fmla="*/ 5377889 h 6858000"/>
              <a:gd name="connsiteX399" fmla="*/ 3863399 w 7467600"/>
              <a:gd name="connsiteY399" fmla="*/ 5087257 h 6858000"/>
              <a:gd name="connsiteX400" fmla="*/ 3968712 w 7467600"/>
              <a:gd name="connsiteY400" fmla="*/ 4913989 h 6858000"/>
              <a:gd name="connsiteX401" fmla="*/ 2792390 w 7467600"/>
              <a:gd name="connsiteY401" fmla="*/ 5382974 h 6858000"/>
              <a:gd name="connsiteX402" fmla="*/ 2714982 w 7467600"/>
              <a:gd name="connsiteY402" fmla="*/ 5427051 h 6858000"/>
              <a:gd name="connsiteX403" fmla="*/ 2813361 w 7467600"/>
              <a:gd name="connsiteY403" fmla="*/ 6023912 h 6858000"/>
              <a:gd name="connsiteX404" fmla="*/ 2688430 w 7467600"/>
              <a:gd name="connsiteY404" fmla="*/ 6801564 h 6858000"/>
              <a:gd name="connsiteX405" fmla="*/ 2629626 w 7467600"/>
              <a:gd name="connsiteY405" fmla="*/ 6763394 h 6858000"/>
              <a:gd name="connsiteX406" fmla="*/ 2565328 w 7467600"/>
              <a:gd name="connsiteY406" fmla="*/ 5516399 h 6858000"/>
              <a:gd name="connsiteX407" fmla="*/ 1922999 w 7467600"/>
              <a:gd name="connsiteY407" fmla="*/ 5980343 h 6858000"/>
              <a:gd name="connsiteX408" fmla="*/ 1950261 w 7467600"/>
              <a:gd name="connsiteY408" fmla="*/ 6405858 h 6858000"/>
              <a:gd name="connsiteX409" fmla="*/ 2365554 w 7467600"/>
              <a:gd name="connsiteY409" fmla="*/ 6759107 h 6858000"/>
              <a:gd name="connsiteX410" fmla="*/ 2424142 w 7467600"/>
              <a:gd name="connsiteY410" fmla="*/ 6858000 h 6858000"/>
              <a:gd name="connsiteX411" fmla="*/ 2395994 w 7467600"/>
              <a:gd name="connsiteY411" fmla="*/ 6858000 h 6858000"/>
              <a:gd name="connsiteX412" fmla="*/ 2392863 w 7467600"/>
              <a:gd name="connsiteY412" fmla="*/ 6852964 h 6858000"/>
              <a:gd name="connsiteX413" fmla="*/ 2017589 w 7467600"/>
              <a:gd name="connsiteY413" fmla="*/ 6493982 h 6858000"/>
              <a:gd name="connsiteX414" fmla="*/ 2147336 w 7467600"/>
              <a:gd name="connsiteY414" fmla="*/ 6594052 h 6858000"/>
              <a:gd name="connsiteX415" fmla="*/ 2207047 w 7467600"/>
              <a:gd name="connsiteY415" fmla="*/ 6654540 h 6858000"/>
              <a:gd name="connsiteX416" fmla="*/ 2299106 w 7467600"/>
              <a:gd name="connsiteY416" fmla="*/ 6778931 h 6858000"/>
              <a:gd name="connsiteX417" fmla="*/ 2314430 w 7467600"/>
              <a:gd name="connsiteY417" fmla="*/ 6801144 h 6858000"/>
              <a:gd name="connsiteX418" fmla="*/ 2352406 w 7467600"/>
              <a:gd name="connsiteY418" fmla="*/ 6858000 h 6858000"/>
              <a:gd name="connsiteX419" fmla="*/ 2314492 w 7467600"/>
              <a:gd name="connsiteY419" fmla="*/ 6858000 h 6858000"/>
              <a:gd name="connsiteX420" fmla="*/ 2288095 w 7467600"/>
              <a:gd name="connsiteY420" fmla="*/ 6818030 h 6858000"/>
              <a:gd name="connsiteX421" fmla="*/ 2272768 w 7467600"/>
              <a:gd name="connsiteY421" fmla="*/ 6795822 h 6858000"/>
              <a:gd name="connsiteX422" fmla="*/ 2182715 w 7467600"/>
              <a:gd name="connsiteY422" fmla="*/ 6675071 h 6858000"/>
              <a:gd name="connsiteX423" fmla="*/ 2032061 w 7467600"/>
              <a:gd name="connsiteY423" fmla="*/ 6541380 h 6858000"/>
              <a:gd name="connsiteX424" fmla="*/ 2257220 w 7467600"/>
              <a:gd name="connsiteY424" fmla="*/ 6826257 h 6858000"/>
              <a:gd name="connsiteX425" fmla="*/ 2281324 w 7467600"/>
              <a:gd name="connsiteY425" fmla="*/ 6858000 h 6858000"/>
              <a:gd name="connsiteX426" fmla="*/ 2242860 w 7467600"/>
              <a:gd name="connsiteY426" fmla="*/ 6858000 h 6858000"/>
              <a:gd name="connsiteX427" fmla="*/ 2232818 w 7467600"/>
              <a:gd name="connsiteY427" fmla="*/ 6844926 h 6858000"/>
              <a:gd name="connsiteX428" fmla="*/ 1990172 w 7467600"/>
              <a:gd name="connsiteY428" fmla="*/ 6542121 h 6858000"/>
              <a:gd name="connsiteX429" fmla="*/ 2124090 w 7467600"/>
              <a:gd name="connsiteY429" fmla="*/ 6761017 h 6858000"/>
              <a:gd name="connsiteX430" fmla="*/ 2200380 w 7467600"/>
              <a:gd name="connsiteY430" fmla="*/ 6858000 h 6858000"/>
              <a:gd name="connsiteX431" fmla="*/ 2147507 w 7467600"/>
              <a:gd name="connsiteY431" fmla="*/ 6858000 h 6858000"/>
              <a:gd name="connsiteX432" fmla="*/ 2070668 w 7467600"/>
              <a:gd name="connsiteY432" fmla="*/ 6761520 h 6858000"/>
              <a:gd name="connsiteX433" fmla="*/ 1975142 w 7467600"/>
              <a:gd name="connsiteY433" fmla="*/ 6585570 h 6858000"/>
              <a:gd name="connsiteX434" fmla="*/ 2050035 w 7467600"/>
              <a:gd name="connsiteY434" fmla="*/ 6813345 h 6858000"/>
              <a:gd name="connsiteX435" fmla="*/ 2063025 w 7467600"/>
              <a:gd name="connsiteY435" fmla="*/ 6858000 h 6858000"/>
              <a:gd name="connsiteX436" fmla="*/ 2021675 w 7467600"/>
              <a:gd name="connsiteY436" fmla="*/ 6858000 h 6858000"/>
              <a:gd name="connsiteX437" fmla="*/ 2019308 w 7467600"/>
              <a:gd name="connsiteY437" fmla="*/ 6847118 h 6858000"/>
              <a:gd name="connsiteX438" fmla="*/ 1938835 w 7467600"/>
              <a:gd name="connsiteY438" fmla="*/ 6551160 h 6858000"/>
              <a:gd name="connsiteX439" fmla="*/ 1953230 w 7467600"/>
              <a:gd name="connsiteY439" fmla="*/ 6759699 h 6858000"/>
              <a:gd name="connsiteX440" fmla="*/ 1956763 w 7467600"/>
              <a:gd name="connsiteY440" fmla="*/ 6778191 h 6858000"/>
              <a:gd name="connsiteX441" fmla="*/ 1967925 w 7467600"/>
              <a:gd name="connsiteY441" fmla="*/ 6858000 h 6858000"/>
              <a:gd name="connsiteX442" fmla="*/ 1936622 w 7467600"/>
              <a:gd name="connsiteY442" fmla="*/ 6858000 h 6858000"/>
              <a:gd name="connsiteX443" fmla="*/ 1926261 w 7467600"/>
              <a:gd name="connsiteY443" fmla="*/ 6784064 h 6858000"/>
              <a:gd name="connsiteX444" fmla="*/ 1922724 w 7467600"/>
              <a:gd name="connsiteY444" fmla="*/ 6765577 h 6858000"/>
              <a:gd name="connsiteX445" fmla="*/ 1904650 w 7467600"/>
              <a:gd name="connsiteY445" fmla="*/ 6639616 h 6858000"/>
              <a:gd name="connsiteX446" fmla="*/ 1885273 w 7467600"/>
              <a:gd name="connsiteY446" fmla="*/ 6858000 h 6858000"/>
              <a:gd name="connsiteX447" fmla="*/ 1854363 w 7467600"/>
              <a:gd name="connsiteY447" fmla="*/ 6858000 h 6858000"/>
              <a:gd name="connsiteX448" fmla="*/ 1880391 w 7467600"/>
              <a:gd name="connsiteY448" fmla="*/ 6603796 h 6858000"/>
              <a:gd name="connsiteX449" fmla="*/ 1818273 w 7467600"/>
              <a:gd name="connsiteY449" fmla="*/ 6715729 h 6858000"/>
              <a:gd name="connsiteX450" fmla="*/ 1794691 w 7467600"/>
              <a:gd name="connsiteY450" fmla="*/ 6843239 h 6858000"/>
              <a:gd name="connsiteX451" fmla="*/ 1794914 w 7467600"/>
              <a:gd name="connsiteY451" fmla="*/ 6858000 h 6858000"/>
              <a:gd name="connsiteX452" fmla="*/ 1746128 w 7467600"/>
              <a:gd name="connsiteY452" fmla="*/ 6858000 h 6858000"/>
              <a:gd name="connsiteX453" fmla="*/ 1753934 w 7467600"/>
              <a:gd name="connsiteY453" fmla="*/ 6724796 h 6858000"/>
              <a:gd name="connsiteX454" fmla="*/ 1792053 w 7467600"/>
              <a:gd name="connsiteY454" fmla="*/ 6572396 h 6858000"/>
              <a:gd name="connsiteX455" fmla="*/ 1862248 w 7467600"/>
              <a:gd name="connsiteY455" fmla="*/ 6266397 h 6858000"/>
              <a:gd name="connsiteX456" fmla="*/ 1862250 w 7467600"/>
              <a:gd name="connsiteY456" fmla="*/ 6033531 h 6858000"/>
              <a:gd name="connsiteX457" fmla="*/ 1211999 w 7467600"/>
              <a:gd name="connsiteY457" fmla="*/ 6683610 h 6858000"/>
              <a:gd name="connsiteX458" fmla="*/ 1213266 w 7467600"/>
              <a:gd name="connsiteY458" fmla="*/ 6691947 h 6858000"/>
              <a:gd name="connsiteX459" fmla="*/ 1203370 w 7467600"/>
              <a:gd name="connsiteY459" fmla="*/ 6850676 h 6858000"/>
              <a:gd name="connsiteX460" fmla="*/ 1203671 w 7467600"/>
              <a:gd name="connsiteY460" fmla="*/ 6858000 h 6858000"/>
              <a:gd name="connsiteX461" fmla="*/ 1143180 w 7467600"/>
              <a:gd name="connsiteY461" fmla="*/ 6858000 h 6858000"/>
              <a:gd name="connsiteX462" fmla="*/ 1142176 w 7467600"/>
              <a:gd name="connsiteY462" fmla="*/ 6766045 h 6858000"/>
              <a:gd name="connsiteX463" fmla="*/ 1067484 w 7467600"/>
              <a:gd name="connsiteY463" fmla="*/ 6858000 h 6858000"/>
              <a:gd name="connsiteX464" fmla="*/ 953928 w 7467600"/>
              <a:gd name="connsiteY464" fmla="*/ 6858000 h 6858000"/>
              <a:gd name="connsiteX465" fmla="*/ 959715 w 7467600"/>
              <a:gd name="connsiteY465" fmla="*/ 6850185 h 6858000"/>
              <a:gd name="connsiteX466" fmla="*/ 1483788 w 7467600"/>
              <a:gd name="connsiteY466" fmla="*/ 6259174 h 6858000"/>
              <a:gd name="connsiteX467" fmla="*/ 1100671 w 7467600"/>
              <a:gd name="connsiteY467" fmla="*/ 6252137 h 6858000"/>
              <a:gd name="connsiteX468" fmla="*/ 1090144 w 7467600"/>
              <a:gd name="connsiteY468" fmla="*/ 6256748 h 6858000"/>
              <a:gd name="connsiteX469" fmla="*/ 1095872 w 7467600"/>
              <a:gd name="connsiteY469" fmla="*/ 6271892 h 6858000"/>
              <a:gd name="connsiteX470" fmla="*/ 262785 w 7467600"/>
              <a:gd name="connsiteY470" fmla="*/ 6845450 h 6858000"/>
              <a:gd name="connsiteX471" fmla="*/ 209968 w 7467600"/>
              <a:gd name="connsiteY471" fmla="*/ 6770713 h 6858000"/>
              <a:gd name="connsiteX472" fmla="*/ 873460 w 7467600"/>
              <a:gd name="connsiteY472" fmla="*/ 6253768 h 6858000"/>
              <a:gd name="connsiteX473" fmla="*/ 192686 w 7467600"/>
              <a:gd name="connsiteY473" fmla="*/ 5849257 h 6858000"/>
              <a:gd name="connsiteX474" fmla="*/ 4696 w 7467600"/>
              <a:gd name="connsiteY474" fmla="*/ 5697668 h 6858000"/>
              <a:gd name="connsiteX475" fmla="*/ 0 w 7467600"/>
              <a:gd name="connsiteY475" fmla="*/ 5689984 h 6858000"/>
              <a:gd name="connsiteX476" fmla="*/ 0 w 7467600"/>
              <a:gd name="connsiteY476" fmla="*/ 5513472 h 6858000"/>
              <a:gd name="connsiteX477" fmla="*/ 174101 w 7467600"/>
              <a:gd name="connsiteY477" fmla="*/ 5620277 h 6858000"/>
              <a:gd name="connsiteX478" fmla="*/ 891800 w 7467600"/>
              <a:gd name="connsiteY478" fmla="*/ 6036935 h 6858000"/>
              <a:gd name="connsiteX479" fmla="*/ 1072219 w 7467600"/>
              <a:gd name="connsiteY479" fmla="*/ 6169443 h 6858000"/>
              <a:gd name="connsiteX480" fmla="*/ 1074117 w 7467600"/>
              <a:gd name="connsiteY480" fmla="*/ 6170301 h 6858000"/>
              <a:gd name="connsiteX481" fmla="*/ 1083114 w 7467600"/>
              <a:gd name="connsiteY481" fmla="*/ 6174131 h 6858000"/>
              <a:gd name="connsiteX482" fmla="*/ 1543010 w 7467600"/>
              <a:gd name="connsiteY482" fmla="*/ 6191140 h 6858000"/>
              <a:gd name="connsiteX483" fmla="*/ 1551080 w 7467600"/>
              <a:gd name="connsiteY483" fmla="*/ 6195006 h 6858000"/>
              <a:gd name="connsiteX484" fmla="*/ 2345443 w 7467600"/>
              <a:gd name="connsiteY484" fmla="*/ 5549882 h 6858000"/>
              <a:gd name="connsiteX485" fmla="*/ 1721499 w 7467600"/>
              <a:gd name="connsiteY485" fmla="*/ 5599969 h 6858000"/>
              <a:gd name="connsiteX486" fmla="*/ 767716 w 7467600"/>
              <a:gd name="connsiteY486" fmla="*/ 5472768 h 6858000"/>
              <a:gd name="connsiteX487" fmla="*/ 722147 w 7467600"/>
              <a:gd name="connsiteY487" fmla="*/ 5393091 h 6858000"/>
              <a:gd name="connsiteX488" fmla="*/ 1485552 w 7467600"/>
              <a:gd name="connsiteY488" fmla="*/ 5313202 h 6858000"/>
              <a:gd name="connsiteX489" fmla="*/ 2143004 w 7467600"/>
              <a:gd name="connsiteY489" fmla="*/ 5402420 h 6858000"/>
              <a:gd name="connsiteX490" fmla="*/ 1933391 w 7467600"/>
              <a:gd name="connsiteY490" fmla="*/ 5156971 h 6858000"/>
              <a:gd name="connsiteX491" fmla="*/ 1827118 w 7467600"/>
              <a:gd name="connsiteY491" fmla="*/ 4968410 h 6858000"/>
              <a:gd name="connsiteX492" fmla="*/ 1837349 w 7467600"/>
              <a:gd name="connsiteY492" fmla="*/ 4956357 h 6858000"/>
              <a:gd name="connsiteX493" fmla="*/ 2162835 w 7467600"/>
              <a:gd name="connsiteY493" fmla="*/ 5187853 h 6858000"/>
              <a:gd name="connsiteX494" fmla="*/ 2257167 w 7467600"/>
              <a:gd name="connsiteY494" fmla="*/ 5462123 h 6858000"/>
              <a:gd name="connsiteX495" fmla="*/ 2261598 w 7467600"/>
              <a:gd name="connsiteY495" fmla="*/ 5467998 h 6858000"/>
              <a:gd name="connsiteX496" fmla="*/ 2437177 w 7467600"/>
              <a:gd name="connsiteY496" fmla="*/ 5479608 h 6858000"/>
              <a:gd name="connsiteX497" fmla="*/ 2445247 w 7467600"/>
              <a:gd name="connsiteY497" fmla="*/ 5483476 h 6858000"/>
              <a:gd name="connsiteX498" fmla="*/ 2743626 w 7467600"/>
              <a:gd name="connsiteY498" fmla="*/ 5304819 h 6858000"/>
              <a:gd name="connsiteX499" fmla="*/ 3048102 w 7467600"/>
              <a:gd name="connsiteY499" fmla="*/ 5150595 h 6858000"/>
              <a:gd name="connsiteX500" fmla="*/ 1799414 w 7467600"/>
              <a:gd name="connsiteY500" fmla="*/ 4694732 h 6858000"/>
              <a:gd name="connsiteX501" fmla="*/ 1771735 w 7467600"/>
              <a:gd name="connsiteY501" fmla="*/ 4619929 h 6858000"/>
              <a:gd name="connsiteX502" fmla="*/ 3104273 w 7467600"/>
              <a:gd name="connsiteY502" fmla="*/ 5076159 h 6858000"/>
              <a:gd name="connsiteX503" fmla="*/ 3113245 w 7467600"/>
              <a:gd name="connsiteY503" fmla="*/ 5090705 h 6858000"/>
              <a:gd name="connsiteX504" fmla="*/ 3126294 w 7467600"/>
              <a:gd name="connsiteY504" fmla="*/ 5114400 h 6858000"/>
              <a:gd name="connsiteX505" fmla="*/ 3937433 w 7467600"/>
              <a:gd name="connsiteY505" fmla="*/ 4830473 h 6858000"/>
              <a:gd name="connsiteX506" fmla="*/ 3590475 w 7467600"/>
              <a:gd name="connsiteY506" fmla="*/ 4597974 h 6858000"/>
              <a:gd name="connsiteX507" fmla="*/ 3100264 w 7467600"/>
              <a:gd name="connsiteY507" fmla="*/ 4579845 h 6858000"/>
              <a:gd name="connsiteX508" fmla="*/ 2183576 w 7467600"/>
              <a:gd name="connsiteY508" fmla="*/ 4227150 h 6858000"/>
              <a:gd name="connsiteX509" fmla="*/ 2151029 w 7467600"/>
              <a:gd name="connsiteY509" fmla="*/ 4146947 h 6858000"/>
              <a:gd name="connsiteX510" fmla="*/ 3563434 w 7467600"/>
              <a:gd name="connsiteY510" fmla="*/ 4469115 h 6858000"/>
              <a:gd name="connsiteX511" fmla="*/ 3177952 w 7467600"/>
              <a:gd name="connsiteY511" fmla="*/ 3657386 h 6858000"/>
              <a:gd name="connsiteX512" fmla="*/ 3189263 w 7467600"/>
              <a:gd name="connsiteY512" fmla="*/ 3625726 h 6858000"/>
              <a:gd name="connsiteX513" fmla="*/ 3560912 w 7467600"/>
              <a:gd name="connsiteY513" fmla="*/ 4079863 h 6858000"/>
              <a:gd name="connsiteX514" fmla="*/ 3626636 w 7467600"/>
              <a:gd name="connsiteY514" fmla="*/ 4512230 h 6858000"/>
              <a:gd name="connsiteX515" fmla="*/ 3653088 w 7467600"/>
              <a:gd name="connsiteY515" fmla="*/ 4521417 h 6858000"/>
              <a:gd name="connsiteX516" fmla="*/ 3988128 w 7467600"/>
              <a:gd name="connsiteY516" fmla="*/ 4817267 h 6858000"/>
              <a:gd name="connsiteX517" fmla="*/ 4830582 w 7467600"/>
              <a:gd name="connsiteY517" fmla="*/ 4676000 h 6858000"/>
              <a:gd name="connsiteX518" fmla="*/ 4830100 w 7467600"/>
              <a:gd name="connsiteY518" fmla="*/ 4675554 h 6858000"/>
              <a:gd name="connsiteX519" fmla="*/ 4036318 w 7467600"/>
              <a:gd name="connsiteY519" fmla="*/ 4147013 h 6858000"/>
              <a:gd name="connsiteX520" fmla="*/ 3432098 w 7467600"/>
              <a:gd name="connsiteY520" fmla="*/ 3537312 h 6858000"/>
              <a:gd name="connsiteX521" fmla="*/ 3446761 w 7467600"/>
              <a:gd name="connsiteY521" fmla="*/ 3461278 h 6858000"/>
              <a:gd name="connsiteX522" fmla="*/ 4419733 w 7467600"/>
              <a:gd name="connsiteY522" fmla="*/ 3963555 h 6858000"/>
              <a:gd name="connsiteX523" fmla="*/ 4781371 w 7467600"/>
              <a:gd name="connsiteY523" fmla="*/ 4458604 h 6858000"/>
              <a:gd name="connsiteX524" fmla="*/ 4780440 w 7467600"/>
              <a:gd name="connsiteY524" fmla="*/ 4470290 h 6858000"/>
              <a:gd name="connsiteX525" fmla="*/ 4898954 w 7467600"/>
              <a:gd name="connsiteY525" fmla="*/ 4662092 h 6858000"/>
              <a:gd name="connsiteX526" fmla="*/ 4900699 w 7467600"/>
              <a:gd name="connsiteY526" fmla="*/ 4670867 h 6858000"/>
              <a:gd name="connsiteX527" fmla="*/ 5714511 w 7467600"/>
              <a:gd name="connsiteY527" fmla="*/ 4663483 h 6858000"/>
              <a:gd name="connsiteX528" fmla="*/ 5464793 w 7467600"/>
              <a:gd name="connsiteY528" fmla="*/ 4393556 h 6858000"/>
              <a:gd name="connsiteX529" fmla="*/ 5461897 w 7467600"/>
              <a:gd name="connsiteY529" fmla="*/ 4390879 h 6858000"/>
              <a:gd name="connsiteX530" fmla="*/ 4294126 w 7467600"/>
              <a:gd name="connsiteY530" fmla="*/ 3303048 h 6858000"/>
              <a:gd name="connsiteX531" fmla="*/ 4305321 w 7467600"/>
              <a:gd name="connsiteY531" fmla="*/ 3256953 h 6858000"/>
              <a:gd name="connsiteX532" fmla="*/ 4949299 w 7467600"/>
              <a:gd name="connsiteY532" fmla="*/ 3766336 h 6858000"/>
              <a:gd name="connsiteX533" fmla="*/ 5291452 w 7467600"/>
              <a:gd name="connsiteY533" fmla="*/ 4076801 h 6858000"/>
              <a:gd name="connsiteX534" fmla="*/ 5434998 w 7467600"/>
              <a:gd name="connsiteY534" fmla="*/ 4254100 h 6858000"/>
              <a:gd name="connsiteX535" fmla="*/ 5351015 w 7467600"/>
              <a:gd name="connsiteY535" fmla="*/ 3760989 h 6858000"/>
              <a:gd name="connsiteX536" fmla="*/ 5413780 w 7467600"/>
              <a:gd name="connsiteY536" fmla="*/ 2966265 h 6858000"/>
              <a:gd name="connsiteX537" fmla="*/ 5425627 w 7467600"/>
              <a:gd name="connsiteY537" fmla="*/ 2954192 h 6858000"/>
              <a:gd name="connsiteX538" fmla="*/ 6604735 w 7467600"/>
              <a:gd name="connsiteY538" fmla="*/ 2041381 h 6858000"/>
              <a:gd name="connsiteX539" fmla="*/ 7204487 w 7467600"/>
              <a:gd name="connsiteY539" fmla="*/ 2742112 h 6858000"/>
              <a:gd name="connsiteX540" fmla="*/ 7131592 w 7467600"/>
              <a:gd name="connsiteY540" fmla="*/ 2672096 h 6858000"/>
              <a:gd name="connsiteX541" fmla="*/ 6996344 w 7467600"/>
              <a:gd name="connsiteY541" fmla="*/ 2518310 h 6858000"/>
              <a:gd name="connsiteX542" fmla="*/ 6735495 w 7467600"/>
              <a:gd name="connsiteY542" fmla="*/ 2196890 h 6858000"/>
              <a:gd name="connsiteX543" fmla="*/ 6721901 w 7467600"/>
              <a:gd name="connsiteY543" fmla="*/ 2179274 h 6858000"/>
              <a:gd name="connsiteX544" fmla="*/ 6604735 w 7467600"/>
              <a:gd name="connsiteY544" fmla="*/ 2041381 h 6858000"/>
              <a:gd name="connsiteX545" fmla="*/ 6591670 w 7467600"/>
              <a:gd name="connsiteY545" fmla="*/ 1988277 h 6858000"/>
              <a:gd name="connsiteX546" fmla="*/ 6747349 w 7467600"/>
              <a:gd name="connsiteY546" fmla="*/ 2160069 h 6858000"/>
              <a:gd name="connsiteX547" fmla="*/ 6760943 w 7467600"/>
              <a:gd name="connsiteY547" fmla="*/ 2177686 h 6858000"/>
              <a:gd name="connsiteX548" fmla="*/ 7021065 w 7467600"/>
              <a:gd name="connsiteY548" fmla="*/ 2498102 h 6858000"/>
              <a:gd name="connsiteX549" fmla="*/ 7155223 w 7467600"/>
              <a:gd name="connsiteY549" fmla="*/ 2650386 h 6858000"/>
              <a:gd name="connsiteX550" fmla="*/ 7203167 w 7467600"/>
              <a:gd name="connsiteY550" fmla="*/ 2697288 h 6858000"/>
              <a:gd name="connsiteX551" fmla="*/ 6937703 w 7467600"/>
              <a:gd name="connsiteY551" fmla="*/ 2321981 h 6858000"/>
              <a:gd name="connsiteX552" fmla="*/ 6591670 w 7467600"/>
              <a:gd name="connsiteY552" fmla="*/ 1988277 h 6858000"/>
              <a:gd name="connsiteX553" fmla="*/ 5798671 w 7467600"/>
              <a:gd name="connsiteY553" fmla="*/ 1981601 h 6858000"/>
              <a:gd name="connsiteX554" fmla="*/ 5754709 w 7467600"/>
              <a:gd name="connsiteY554" fmla="*/ 2071454 h 6858000"/>
              <a:gd name="connsiteX555" fmla="*/ 5763044 w 7467600"/>
              <a:gd name="connsiteY555" fmla="*/ 2842206 h 6858000"/>
              <a:gd name="connsiteX556" fmla="*/ 5764974 w 7467600"/>
              <a:gd name="connsiteY556" fmla="*/ 2799609 h 6858000"/>
              <a:gd name="connsiteX557" fmla="*/ 5767665 w 7467600"/>
              <a:gd name="connsiteY557" fmla="*/ 2666409 h 6858000"/>
              <a:gd name="connsiteX558" fmla="*/ 5763055 w 7467600"/>
              <a:gd name="connsiteY558" fmla="*/ 2579705 h 6858000"/>
              <a:gd name="connsiteX559" fmla="*/ 5758079 w 7467600"/>
              <a:gd name="connsiteY559" fmla="*/ 2492508 h 6858000"/>
              <a:gd name="connsiteX560" fmla="*/ 5779325 w 7467600"/>
              <a:gd name="connsiteY560" fmla="*/ 2197069 h 6858000"/>
              <a:gd name="connsiteX561" fmla="*/ 5798671 w 7467600"/>
              <a:gd name="connsiteY561" fmla="*/ 1981601 h 6858000"/>
              <a:gd name="connsiteX562" fmla="*/ 5829202 w 7467600"/>
              <a:gd name="connsiteY562" fmla="*/ 1971679 h 6858000"/>
              <a:gd name="connsiteX563" fmla="*/ 5809558 w 7467600"/>
              <a:gd name="connsiteY563" fmla="*/ 2198043 h 6858000"/>
              <a:gd name="connsiteX564" fmla="*/ 5788653 w 7467600"/>
              <a:gd name="connsiteY564" fmla="*/ 2489430 h 6858000"/>
              <a:gd name="connsiteX565" fmla="*/ 5793439 w 7467600"/>
              <a:gd name="connsiteY565" fmla="*/ 2575235 h 6858000"/>
              <a:gd name="connsiteX566" fmla="*/ 5796837 w 7467600"/>
              <a:gd name="connsiteY566" fmla="*/ 2637633 h 6858000"/>
              <a:gd name="connsiteX567" fmla="*/ 5818614 w 7467600"/>
              <a:gd name="connsiteY567" fmla="*/ 2473055 h 6858000"/>
              <a:gd name="connsiteX568" fmla="*/ 5829202 w 7467600"/>
              <a:gd name="connsiteY568" fmla="*/ 1971679 h 6858000"/>
              <a:gd name="connsiteX569" fmla="*/ 5911389 w 7467600"/>
              <a:gd name="connsiteY569" fmla="*/ 1898371 h 6858000"/>
              <a:gd name="connsiteX570" fmla="*/ 6237627 w 7467600"/>
              <a:gd name="connsiteY570" fmla="*/ 2231921 h 6858000"/>
              <a:gd name="connsiteX571" fmla="*/ 5911389 w 7467600"/>
              <a:gd name="connsiteY571" fmla="*/ 1898371 h 6858000"/>
              <a:gd name="connsiteX572" fmla="*/ 6944437 w 7467600"/>
              <a:gd name="connsiteY572" fmla="*/ 1575402 h 6858000"/>
              <a:gd name="connsiteX573" fmla="*/ 6304730 w 7467600"/>
              <a:gd name="connsiteY573" fmla="*/ 1766654 h 6858000"/>
              <a:gd name="connsiteX574" fmla="*/ 6944437 w 7467600"/>
              <a:gd name="connsiteY574" fmla="*/ 1575402 h 6858000"/>
              <a:gd name="connsiteX575" fmla="*/ 7019523 w 7467600"/>
              <a:gd name="connsiteY575" fmla="*/ 1519450 h 6858000"/>
              <a:gd name="connsiteX576" fmla="*/ 6298091 w 7467600"/>
              <a:gd name="connsiteY576" fmla="*/ 1737122 h 6858000"/>
              <a:gd name="connsiteX577" fmla="*/ 7019523 w 7467600"/>
              <a:gd name="connsiteY577" fmla="*/ 1519450 h 6858000"/>
              <a:gd name="connsiteX578" fmla="*/ 2399523 w 7467600"/>
              <a:gd name="connsiteY578" fmla="*/ 1428234 h 6858000"/>
              <a:gd name="connsiteX579" fmla="*/ 2224982 w 7467600"/>
              <a:gd name="connsiteY579" fmla="*/ 1826201 h 6858000"/>
              <a:gd name="connsiteX580" fmla="*/ 2096099 w 7467600"/>
              <a:gd name="connsiteY580" fmla="*/ 2345900 h 6858000"/>
              <a:gd name="connsiteX581" fmla="*/ 2283317 w 7467600"/>
              <a:gd name="connsiteY581" fmla="*/ 1796925 h 6858000"/>
              <a:gd name="connsiteX582" fmla="*/ 2399523 w 7467600"/>
              <a:gd name="connsiteY582" fmla="*/ 1428234 h 6858000"/>
              <a:gd name="connsiteX583" fmla="*/ 2448558 w 7467600"/>
              <a:gd name="connsiteY583" fmla="*/ 1373435 h 6858000"/>
              <a:gd name="connsiteX584" fmla="*/ 2312521 w 7467600"/>
              <a:gd name="connsiteY584" fmla="*/ 1806140 h 6858000"/>
              <a:gd name="connsiteX585" fmla="*/ 2127533 w 7467600"/>
              <a:gd name="connsiteY585" fmla="*/ 2348380 h 6858000"/>
              <a:gd name="connsiteX586" fmla="*/ 2358080 w 7467600"/>
              <a:gd name="connsiteY586" fmla="*/ 1866134 h 6858000"/>
              <a:gd name="connsiteX587" fmla="*/ 2407436 w 7467600"/>
              <a:gd name="connsiteY587" fmla="*/ 1651070 h 6858000"/>
              <a:gd name="connsiteX588" fmla="*/ 2448558 w 7467600"/>
              <a:gd name="connsiteY588" fmla="*/ 1373435 h 6858000"/>
              <a:gd name="connsiteX589" fmla="*/ 278707 w 7467600"/>
              <a:gd name="connsiteY589" fmla="*/ 1352270 h 6858000"/>
              <a:gd name="connsiteX590" fmla="*/ 321570 w 7467600"/>
              <a:gd name="connsiteY590" fmla="*/ 1861610 h 6858000"/>
              <a:gd name="connsiteX591" fmla="*/ 294281 w 7467600"/>
              <a:gd name="connsiteY591" fmla="*/ 1440658 h 6858000"/>
              <a:gd name="connsiteX592" fmla="*/ 278707 w 7467600"/>
              <a:gd name="connsiteY592" fmla="*/ 1352270 h 6858000"/>
              <a:gd name="connsiteX593" fmla="*/ 1423821 w 7467600"/>
              <a:gd name="connsiteY593" fmla="*/ 1351958 h 6858000"/>
              <a:gd name="connsiteX594" fmla="*/ 1638521 w 7467600"/>
              <a:gd name="connsiteY594" fmla="*/ 1908470 h 6858000"/>
              <a:gd name="connsiteX595" fmla="*/ 1754199 w 7467600"/>
              <a:gd name="connsiteY595" fmla="*/ 2149284 h 6858000"/>
              <a:gd name="connsiteX596" fmla="*/ 1908359 w 7467600"/>
              <a:gd name="connsiteY596" fmla="*/ 2364988 h 6858000"/>
              <a:gd name="connsiteX597" fmla="*/ 1647661 w 7467600"/>
              <a:gd name="connsiteY597" fmla="*/ 1825945 h 6858000"/>
              <a:gd name="connsiteX598" fmla="*/ 1423821 w 7467600"/>
              <a:gd name="connsiteY598" fmla="*/ 1351958 h 6858000"/>
              <a:gd name="connsiteX599" fmla="*/ 1431890 w 7467600"/>
              <a:gd name="connsiteY599" fmla="*/ 1306475 h 6858000"/>
              <a:gd name="connsiteX600" fmla="*/ 1507597 w 7467600"/>
              <a:gd name="connsiteY600" fmla="*/ 1446132 h 6858000"/>
              <a:gd name="connsiteX601" fmla="*/ 1674586 w 7467600"/>
              <a:gd name="connsiteY601" fmla="*/ 1813832 h 6858000"/>
              <a:gd name="connsiteX602" fmla="*/ 1815950 w 7467600"/>
              <a:gd name="connsiteY602" fmla="*/ 2128564 h 6858000"/>
              <a:gd name="connsiteX603" fmla="*/ 1984242 w 7467600"/>
              <a:gd name="connsiteY603" fmla="*/ 2430829 h 6858000"/>
              <a:gd name="connsiteX604" fmla="*/ 2014023 w 7467600"/>
              <a:gd name="connsiteY604" fmla="*/ 2450995 h 6858000"/>
              <a:gd name="connsiteX605" fmla="*/ 1747337 w 7467600"/>
              <a:gd name="connsiteY605" fmla="*/ 1855264 h 6858000"/>
              <a:gd name="connsiteX606" fmla="*/ 1533749 w 7467600"/>
              <a:gd name="connsiteY606" fmla="*/ 1478656 h 6858000"/>
              <a:gd name="connsiteX607" fmla="*/ 1431890 w 7467600"/>
              <a:gd name="connsiteY607" fmla="*/ 1306475 h 6858000"/>
              <a:gd name="connsiteX608" fmla="*/ 5052692 w 7467600"/>
              <a:gd name="connsiteY608" fmla="*/ 1292994 h 6858000"/>
              <a:gd name="connsiteX609" fmla="*/ 5200661 w 7467600"/>
              <a:gd name="connsiteY609" fmla="*/ 1635186 h 6858000"/>
              <a:gd name="connsiteX610" fmla="*/ 5297138 w 7467600"/>
              <a:gd name="connsiteY610" fmla="*/ 1906351 h 6858000"/>
              <a:gd name="connsiteX611" fmla="*/ 5052692 w 7467600"/>
              <a:gd name="connsiteY611" fmla="*/ 1292994 h 6858000"/>
              <a:gd name="connsiteX612" fmla="*/ 5009948 w 7467600"/>
              <a:gd name="connsiteY612" fmla="*/ 1273619 h 6858000"/>
              <a:gd name="connsiteX613" fmla="*/ 5121777 w 7467600"/>
              <a:gd name="connsiteY613" fmla="*/ 1654213 h 6858000"/>
              <a:gd name="connsiteX614" fmla="*/ 5293545 w 7467600"/>
              <a:gd name="connsiteY614" fmla="*/ 2072247 h 6858000"/>
              <a:gd name="connsiteX615" fmla="*/ 5294042 w 7467600"/>
              <a:gd name="connsiteY615" fmla="*/ 2065019 h 6858000"/>
              <a:gd name="connsiteX616" fmla="*/ 5171936 w 7467600"/>
              <a:gd name="connsiteY616" fmla="*/ 1647613 h 6858000"/>
              <a:gd name="connsiteX617" fmla="*/ 5009948 w 7467600"/>
              <a:gd name="connsiteY617" fmla="*/ 1273619 h 6858000"/>
              <a:gd name="connsiteX618" fmla="*/ 655236 w 7467600"/>
              <a:gd name="connsiteY618" fmla="*/ 1268632 h 6858000"/>
              <a:gd name="connsiteX619" fmla="*/ 839521 w 7467600"/>
              <a:gd name="connsiteY619" fmla="*/ 1685315 h 6858000"/>
              <a:gd name="connsiteX620" fmla="*/ 1109416 w 7467600"/>
              <a:gd name="connsiteY620" fmla="*/ 2061663 h 6858000"/>
              <a:gd name="connsiteX621" fmla="*/ 1298300 w 7467600"/>
              <a:gd name="connsiteY621" fmla="*/ 2247742 h 6858000"/>
              <a:gd name="connsiteX622" fmla="*/ 1125871 w 7467600"/>
              <a:gd name="connsiteY622" fmla="*/ 1989513 h 6858000"/>
              <a:gd name="connsiteX623" fmla="*/ 981574 w 7467600"/>
              <a:gd name="connsiteY623" fmla="*/ 1783157 h 6858000"/>
              <a:gd name="connsiteX624" fmla="*/ 922198 w 7467600"/>
              <a:gd name="connsiteY624" fmla="*/ 1677437 h 6858000"/>
              <a:gd name="connsiteX625" fmla="*/ 869293 w 7467600"/>
              <a:gd name="connsiteY625" fmla="*/ 1583214 h 6858000"/>
              <a:gd name="connsiteX626" fmla="*/ 751431 w 7467600"/>
              <a:gd name="connsiteY626" fmla="*/ 1405731 h 6858000"/>
              <a:gd name="connsiteX627" fmla="*/ 655236 w 7467600"/>
              <a:gd name="connsiteY627" fmla="*/ 1268632 h 6858000"/>
              <a:gd name="connsiteX628" fmla="*/ 6516292 w 7467600"/>
              <a:gd name="connsiteY628" fmla="*/ 1263064 h 6858000"/>
              <a:gd name="connsiteX629" fmla="*/ 5736320 w 7467600"/>
              <a:gd name="connsiteY629" fmla="*/ 1501803 h 6858000"/>
              <a:gd name="connsiteX630" fmla="*/ 6516292 w 7467600"/>
              <a:gd name="connsiteY630" fmla="*/ 1263064 h 6858000"/>
              <a:gd name="connsiteX631" fmla="*/ 291466 w 7467600"/>
              <a:gd name="connsiteY631" fmla="*/ 1250369 h 6858000"/>
              <a:gd name="connsiteX632" fmla="*/ 323180 w 7467600"/>
              <a:gd name="connsiteY632" fmla="*/ 1435283 h 6858000"/>
              <a:gd name="connsiteX633" fmla="*/ 349381 w 7467600"/>
              <a:gd name="connsiteY633" fmla="*/ 1875041 h 6858000"/>
              <a:gd name="connsiteX634" fmla="*/ 374363 w 7467600"/>
              <a:gd name="connsiteY634" fmla="*/ 1506494 h 6858000"/>
              <a:gd name="connsiteX635" fmla="*/ 302168 w 7467600"/>
              <a:gd name="connsiteY635" fmla="*/ 1274495 h 6858000"/>
              <a:gd name="connsiteX636" fmla="*/ 291466 w 7467600"/>
              <a:gd name="connsiteY636" fmla="*/ 1250369 h 6858000"/>
              <a:gd name="connsiteX637" fmla="*/ 678222 w 7467600"/>
              <a:gd name="connsiteY637" fmla="*/ 1248670 h 6858000"/>
              <a:gd name="connsiteX638" fmla="*/ 775536 w 7467600"/>
              <a:gd name="connsiteY638" fmla="*/ 1388015 h 6858000"/>
              <a:gd name="connsiteX639" fmla="*/ 894529 w 7467600"/>
              <a:gd name="connsiteY639" fmla="*/ 1567739 h 6858000"/>
              <a:gd name="connsiteX640" fmla="*/ 948000 w 7467600"/>
              <a:gd name="connsiteY640" fmla="*/ 1663088 h 6858000"/>
              <a:gd name="connsiteX641" fmla="*/ 1006812 w 7467600"/>
              <a:gd name="connsiteY641" fmla="*/ 1767683 h 6858000"/>
              <a:gd name="connsiteX642" fmla="*/ 1149133 w 7467600"/>
              <a:gd name="connsiteY642" fmla="*/ 1971513 h 6858000"/>
              <a:gd name="connsiteX643" fmla="*/ 1333952 w 7467600"/>
              <a:gd name="connsiteY643" fmla="*/ 2251620 h 6858000"/>
              <a:gd name="connsiteX644" fmla="*/ 1337329 w 7467600"/>
              <a:gd name="connsiteY644" fmla="*/ 2258350 h 6858000"/>
              <a:gd name="connsiteX645" fmla="*/ 1014726 w 7467600"/>
              <a:gd name="connsiteY645" fmla="*/ 1615556 h 6858000"/>
              <a:gd name="connsiteX646" fmla="*/ 678222 w 7467600"/>
              <a:gd name="connsiteY646" fmla="*/ 1248670 h 6858000"/>
              <a:gd name="connsiteX647" fmla="*/ 6691602 w 7467600"/>
              <a:gd name="connsiteY647" fmla="*/ 1140573 h 6858000"/>
              <a:gd name="connsiteX648" fmla="*/ 6571100 w 7467600"/>
              <a:gd name="connsiteY648" fmla="*/ 1183662 h 6858000"/>
              <a:gd name="connsiteX649" fmla="*/ 6241687 w 7467600"/>
              <a:gd name="connsiteY649" fmla="*/ 1257600 h 6858000"/>
              <a:gd name="connsiteX650" fmla="*/ 5693009 w 7467600"/>
              <a:gd name="connsiteY650" fmla="*/ 1478256 h 6858000"/>
              <a:gd name="connsiteX651" fmla="*/ 6548420 w 7467600"/>
              <a:gd name="connsiteY651" fmla="*/ 1214599 h 6858000"/>
              <a:gd name="connsiteX652" fmla="*/ 6605473 w 7467600"/>
              <a:gd name="connsiteY652" fmla="*/ 1184686 h 6858000"/>
              <a:gd name="connsiteX653" fmla="*/ 6691602 w 7467600"/>
              <a:gd name="connsiteY653" fmla="*/ 1140573 h 6858000"/>
              <a:gd name="connsiteX654" fmla="*/ 4002475 w 7467600"/>
              <a:gd name="connsiteY654" fmla="*/ 1037802 h 6858000"/>
              <a:gd name="connsiteX655" fmla="*/ 4000324 w 7467600"/>
              <a:gd name="connsiteY655" fmla="*/ 1039362 h 6858000"/>
              <a:gd name="connsiteX656" fmla="*/ 4002862 w 7467600"/>
              <a:gd name="connsiteY656" fmla="*/ 1042866 h 6858000"/>
              <a:gd name="connsiteX657" fmla="*/ 4002475 w 7467600"/>
              <a:gd name="connsiteY657" fmla="*/ 1037802 h 6858000"/>
              <a:gd name="connsiteX658" fmla="*/ 506322 w 7467600"/>
              <a:gd name="connsiteY658" fmla="*/ 1020997 h 6858000"/>
              <a:gd name="connsiteX659" fmla="*/ 533068 w 7467600"/>
              <a:gd name="connsiteY659" fmla="*/ 1029409 h 6858000"/>
              <a:gd name="connsiteX660" fmla="*/ 1232525 w 7467600"/>
              <a:gd name="connsiteY660" fmla="*/ 1804675 h 6858000"/>
              <a:gd name="connsiteX661" fmla="*/ 1388858 w 7467600"/>
              <a:gd name="connsiteY661" fmla="*/ 2368011 h 6858000"/>
              <a:gd name="connsiteX662" fmla="*/ 1384098 w 7467600"/>
              <a:gd name="connsiteY662" fmla="*/ 2378125 h 6858000"/>
              <a:gd name="connsiteX663" fmla="*/ 1425393 w 7467600"/>
              <a:gd name="connsiteY663" fmla="*/ 2589124 h 6858000"/>
              <a:gd name="connsiteX664" fmla="*/ 1424001 w 7467600"/>
              <a:gd name="connsiteY664" fmla="*/ 2597541 h 6858000"/>
              <a:gd name="connsiteX665" fmla="*/ 2152729 w 7467600"/>
              <a:gd name="connsiteY665" fmla="*/ 2864487 h 6858000"/>
              <a:gd name="connsiteX666" fmla="*/ 2020609 w 7467600"/>
              <a:gd name="connsiteY666" fmla="*/ 2539671 h 6858000"/>
              <a:gd name="connsiteX667" fmla="*/ 2018920 w 7467600"/>
              <a:gd name="connsiteY667" fmla="*/ 2536309 h 6858000"/>
              <a:gd name="connsiteX668" fmla="*/ 1342441 w 7467600"/>
              <a:gd name="connsiteY668" fmla="*/ 1173017 h 6858000"/>
              <a:gd name="connsiteX669" fmla="*/ 1367925 w 7467600"/>
              <a:gd name="connsiteY669" fmla="*/ 1135648 h 6858000"/>
              <a:gd name="connsiteX670" fmla="*/ 1771401 w 7467600"/>
              <a:gd name="connsiteY670" fmla="*/ 1806673 h 6858000"/>
              <a:gd name="connsiteX671" fmla="*/ 1972385 w 7467600"/>
              <a:gd name="connsiteY671" fmla="*/ 2198735 h 6858000"/>
              <a:gd name="connsiteX672" fmla="*/ 2040892 w 7467600"/>
              <a:gd name="connsiteY672" fmla="*/ 2405205 h 6858000"/>
              <a:gd name="connsiteX673" fmla="*/ 2131689 w 7467600"/>
              <a:gd name="connsiteY673" fmla="*/ 1936926 h 6858000"/>
              <a:gd name="connsiteX674" fmla="*/ 2454820 w 7467600"/>
              <a:gd name="connsiteY674" fmla="*/ 1248808 h 6858000"/>
              <a:gd name="connsiteX675" fmla="*/ 2492512 w 7467600"/>
              <a:gd name="connsiteY675" fmla="*/ 1302920 h 6858000"/>
              <a:gd name="connsiteX676" fmla="*/ 2081216 w 7467600"/>
              <a:gd name="connsiteY676" fmla="*/ 2527513 h 6858000"/>
              <a:gd name="connsiteX677" fmla="*/ 2081211 w 7467600"/>
              <a:gd name="connsiteY677" fmla="*/ 2528916 h 6858000"/>
              <a:gd name="connsiteX678" fmla="*/ 2199067 w 7467600"/>
              <a:gd name="connsiteY678" fmla="*/ 2884061 h 6858000"/>
              <a:gd name="connsiteX679" fmla="*/ 3192586 w 7467600"/>
              <a:gd name="connsiteY679" fmla="*/ 3411496 h 6858000"/>
              <a:gd name="connsiteX680" fmla="*/ 3182620 w 7467600"/>
              <a:gd name="connsiteY680" fmla="*/ 3483279 h 6858000"/>
              <a:gd name="connsiteX681" fmla="*/ 2435119 w 7467600"/>
              <a:gd name="connsiteY681" fmla="*/ 3080173 h 6858000"/>
              <a:gd name="connsiteX682" fmla="*/ 2410152 w 7467600"/>
              <a:gd name="connsiteY682" fmla="*/ 3063751 h 6858000"/>
              <a:gd name="connsiteX683" fmla="*/ 2408099 w 7467600"/>
              <a:gd name="connsiteY683" fmla="*/ 3064403 h 6858000"/>
              <a:gd name="connsiteX684" fmla="*/ 2407218 w 7467600"/>
              <a:gd name="connsiteY684" fmla="*/ 3070324 h 6858000"/>
              <a:gd name="connsiteX685" fmla="*/ 2380138 w 7467600"/>
              <a:gd name="connsiteY685" fmla="*/ 3099341 h 6858000"/>
              <a:gd name="connsiteX686" fmla="*/ 1765923 w 7467600"/>
              <a:gd name="connsiteY686" fmla="*/ 3581043 h 6858000"/>
              <a:gd name="connsiteX687" fmla="*/ 1702258 w 7467600"/>
              <a:gd name="connsiteY687" fmla="*/ 3612286 h 6858000"/>
              <a:gd name="connsiteX688" fmla="*/ 1538370 w 7467600"/>
              <a:gd name="connsiteY688" fmla="*/ 3811804 h 6858000"/>
              <a:gd name="connsiteX689" fmla="*/ 542867 w 7467600"/>
              <a:gd name="connsiteY689" fmla="*/ 4944092 h 6858000"/>
              <a:gd name="connsiteX690" fmla="*/ 515800 w 7467600"/>
              <a:gd name="connsiteY690" fmla="*/ 4862180 h 6858000"/>
              <a:gd name="connsiteX691" fmla="*/ 909145 w 7467600"/>
              <a:gd name="connsiteY691" fmla="*/ 4199225 h 6858000"/>
              <a:gd name="connsiteX692" fmla="*/ 1214067 w 7467600"/>
              <a:gd name="connsiteY692" fmla="*/ 3908561 h 6858000"/>
              <a:gd name="connsiteX693" fmla="*/ 640967 w 7467600"/>
              <a:gd name="connsiteY693" fmla="*/ 4105601 h 6858000"/>
              <a:gd name="connsiteX694" fmla="*/ 112563 w 7467600"/>
              <a:gd name="connsiteY694" fmla="*/ 4396952 h 6858000"/>
              <a:gd name="connsiteX695" fmla="*/ 0 w 7467600"/>
              <a:gd name="connsiteY695" fmla="*/ 4466006 h 6858000"/>
              <a:gd name="connsiteX696" fmla="*/ 0 w 7467600"/>
              <a:gd name="connsiteY696" fmla="*/ 4233763 h 6858000"/>
              <a:gd name="connsiteX697" fmla="*/ 36881 w 7467600"/>
              <a:gd name="connsiteY697" fmla="*/ 4200118 h 6858000"/>
              <a:gd name="connsiteX698" fmla="*/ 910534 w 7467600"/>
              <a:gd name="connsiteY698" fmla="*/ 3629753 h 6858000"/>
              <a:gd name="connsiteX699" fmla="*/ 1578717 w 7467600"/>
              <a:gd name="connsiteY699" fmla="*/ 3575982 h 6858000"/>
              <a:gd name="connsiteX700" fmla="*/ 2338780 w 7467600"/>
              <a:gd name="connsiteY700" fmla="*/ 3033725 h 6858000"/>
              <a:gd name="connsiteX701" fmla="*/ 1807991 w 7467600"/>
              <a:gd name="connsiteY701" fmla="*/ 2807184 h 6858000"/>
              <a:gd name="connsiteX702" fmla="*/ 1416358 w 7467600"/>
              <a:gd name="connsiteY702" fmla="*/ 3112571 h 6858000"/>
              <a:gd name="connsiteX703" fmla="*/ 939066 w 7467600"/>
              <a:gd name="connsiteY703" fmla="*/ 3378798 h 6858000"/>
              <a:gd name="connsiteX704" fmla="*/ 115099 w 7467600"/>
              <a:gd name="connsiteY704" fmla="*/ 3607650 h 6858000"/>
              <a:gd name="connsiteX705" fmla="*/ 97284 w 7467600"/>
              <a:gd name="connsiteY705" fmla="*/ 3520393 h 6858000"/>
              <a:gd name="connsiteX706" fmla="*/ 922050 w 7467600"/>
              <a:gd name="connsiteY706" fmla="*/ 3074867 h 6858000"/>
              <a:gd name="connsiteX707" fmla="*/ 1405265 w 7467600"/>
              <a:gd name="connsiteY707" fmla="*/ 3016319 h 6858000"/>
              <a:gd name="connsiteX708" fmla="*/ 1407512 w 7467600"/>
              <a:gd name="connsiteY708" fmla="*/ 3018001 h 6858000"/>
              <a:gd name="connsiteX709" fmla="*/ 1726266 w 7467600"/>
              <a:gd name="connsiteY709" fmla="*/ 2777274 h 6858000"/>
              <a:gd name="connsiteX710" fmla="*/ 625390 w 7467600"/>
              <a:gd name="connsiteY710" fmla="*/ 2514541 h 6858000"/>
              <a:gd name="connsiteX711" fmla="*/ 619799 w 7467600"/>
              <a:gd name="connsiteY711" fmla="*/ 2527180 h 6858000"/>
              <a:gd name="connsiteX712" fmla="*/ 310030 w 7467600"/>
              <a:gd name="connsiteY712" fmla="*/ 2771818 h 6858000"/>
              <a:gd name="connsiteX713" fmla="*/ 173877 w 7467600"/>
              <a:gd name="connsiteY713" fmla="*/ 2937056 h 6858000"/>
              <a:gd name="connsiteX714" fmla="*/ 77889 w 7467600"/>
              <a:gd name="connsiteY714" fmla="*/ 3138440 h 6858000"/>
              <a:gd name="connsiteX715" fmla="*/ 0 w 7467600"/>
              <a:gd name="connsiteY715" fmla="*/ 3271395 h 6858000"/>
              <a:gd name="connsiteX716" fmla="*/ 0 w 7467600"/>
              <a:gd name="connsiteY716" fmla="*/ 3153002 h 6858000"/>
              <a:gd name="connsiteX717" fmla="*/ 2386 w 7467600"/>
              <a:gd name="connsiteY717" fmla="*/ 3149203 h 6858000"/>
              <a:gd name="connsiteX718" fmla="*/ 89753 w 7467600"/>
              <a:gd name="connsiteY718" fmla="*/ 2987702 h 6858000"/>
              <a:gd name="connsiteX719" fmla="*/ 76869 w 7467600"/>
              <a:gd name="connsiteY719" fmla="*/ 3005404 h 6858000"/>
              <a:gd name="connsiteX720" fmla="*/ 32049 w 7467600"/>
              <a:gd name="connsiteY720" fmla="*/ 3065814 h 6858000"/>
              <a:gd name="connsiteX721" fmla="*/ 0 w 7467600"/>
              <a:gd name="connsiteY721" fmla="*/ 3108744 h 6858000"/>
              <a:gd name="connsiteX722" fmla="*/ 0 w 7467600"/>
              <a:gd name="connsiteY722" fmla="*/ 3058059 h 6858000"/>
              <a:gd name="connsiteX723" fmla="*/ 7610 w 7467600"/>
              <a:gd name="connsiteY723" fmla="*/ 3047889 h 6858000"/>
              <a:gd name="connsiteX724" fmla="*/ 52419 w 7467600"/>
              <a:gd name="connsiteY724" fmla="*/ 2987479 h 6858000"/>
              <a:gd name="connsiteX725" fmla="*/ 59142 w 7467600"/>
              <a:gd name="connsiteY725" fmla="*/ 2978488 h 6858000"/>
              <a:gd name="connsiteX726" fmla="*/ 0 w 7467600"/>
              <a:gd name="connsiteY726" fmla="*/ 3015334 h 6858000"/>
              <a:gd name="connsiteX727" fmla="*/ 0 w 7467600"/>
              <a:gd name="connsiteY727" fmla="*/ 2914286 h 6858000"/>
              <a:gd name="connsiteX728" fmla="*/ 36383 w 7467600"/>
              <a:gd name="connsiteY728" fmla="*/ 2901128 h 6858000"/>
              <a:gd name="connsiteX729" fmla="*/ 156329 w 7467600"/>
              <a:gd name="connsiteY729" fmla="*/ 2840533 h 6858000"/>
              <a:gd name="connsiteX730" fmla="*/ 358355 w 7467600"/>
              <a:gd name="connsiteY730" fmla="*/ 2620471 h 6858000"/>
              <a:gd name="connsiteX731" fmla="*/ 510577 w 7467600"/>
              <a:gd name="connsiteY731" fmla="*/ 2501244 h 6858000"/>
              <a:gd name="connsiteX732" fmla="*/ 211967 w 7467600"/>
              <a:gd name="connsiteY732" fmla="*/ 2479171 h 6858000"/>
              <a:gd name="connsiteX733" fmla="*/ 0 w 7467600"/>
              <a:gd name="connsiteY733" fmla="*/ 2476398 h 6858000"/>
              <a:gd name="connsiteX734" fmla="*/ 0 w 7467600"/>
              <a:gd name="connsiteY734" fmla="*/ 2389189 h 6858000"/>
              <a:gd name="connsiteX735" fmla="*/ 103062 w 7467600"/>
              <a:gd name="connsiteY735" fmla="*/ 2389518 h 6858000"/>
              <a:gd name="connsiteX736" fmla="*/ 510734 w 7467600"/>
              <a:gd name="connsiteY736" fmla="*/ 2416201 h 6858000"/>
              <a:gd name="connsiteX737" fmla="*/ 279257 w 7467600"/>
              <a:gd name="connsiteY737" fmla="*/ 2092102 h 6858000"/>
              <a:gd name="connsiteX738" fmla="*/ 65265 w 7467600"/>
              <a:gd name="connsiteY738" fmla="*/ 2006049 h 6858000"/>
              <a:gd name="connsiteX739" fmla="*/ 0 w 7467600"/>
              <a:gd name="connsiteY739" fmla="*/ 1982532 h 6858000"/>
              <a:gd name="connsiteX740" fmla="*/ 0 w 7467600"/>
              <a:gd name="connsiteY740" fmla="*/ 1912789 h 6858000"/>
              <a:gd name="connsiteX741" fmla="*/ 97460 w 7467600"/>
              <a:gd name="connsiteY741" fmla="*/ 1953725 h 6858000"/>
              <a:gd name="connsiteX742" fmla="*/ 221272 w 7467600"/>
              <a:gd name="connsiteY742" fmla="*/ 1980766 h 6858000"/>
              <a:gd name="connsiteX743" fmla="*/ 116765 w 7467600"/>
              <a:gd name="connsiteY743" fmla="*/ 1911033 h 6858000"/>
              <a:gd name="connsiteX744" fmla="*/ 16405 w 7467600"/>
              <a:gd name="connsiteY744" fmla="*/ 1803412 h 6858000"/>
              <a:gd name="connsiteX745" fmla="*/ 0 w 7467600"/>
              <a:gd name="connsiteY745" fmla="*/ 1784777 h 6858000"/>
              <a:gd name="connsiteX746" fmla="*/ 0 w 7467600"/>
              <a:gd name="connsiteY746" fmla="*/ 1740082 h 6858000"/>
              <a:gd name="connsiteX747" fmla="*/ 39394 w 7467600"/>
              <a:gd name="connsiteY747" fmla="*/ 1784856 h 6858000"/>
              <a:gd name="connsiteX748" fmla="*/ 135813 w 7467600"/>
              <a:gd name="connsiteY748" fmla="*/ 1888838 h 6858000"/>
              <a:gd name="connsiteX749" fmla="*/ 242575 w 7467600"/>
              <a:gd name="connsiteY749" fmla="*/ 1958841 h 6858000"/>
              <a:gd name="connsiteX750" fmla="*/ 82197 w 7467600"/>
              <a:gd name="connsiteY750" fmla="*/ 1754826 h 6858000"/>
              <a:gd name="connsiteX751" fmla="*/ 0 w 7467600"/>
              <a:gd name="connsiteY751" fmla="*/ 1679650 h 6858000"/>
              <a:gd name="connsiteX752" fmla="*/ 0 w 7467600"/>
              <a:gd name="connsiteY752" fmla="*/ 1602463 h 6858000"/>
              <a:gd name="connsiteX753" fmla="*/ 84689 w 7467600"/>
              <a:gd name="connsiteY753" fmla="*/ 1677442 h 6858000"/>
              <a:gd name="connsiteX754" fmla="*/ 298437 w 7467600"/>
              <a:gd name="connsiteY754" fmla="*/ 1968019 h 6858000"/>
              <a:gd name="connsiteX755" fmla="*/ 227269 w 7467600"/>
              <a:gd name="connsiteY755" fmla="*/ 1114064 h 6858000"/>
              <a:gd name="connsiteX756" fmla="*/ 248003 w 7467600"/>
              <a:gd name="connsiteY756" fmla="*/ 1089613 h 6858000"/>
              <a:gd name="connsiteX757" fmla="*/ 427020 w 7467600"/>
              <a:gd name="connsiteY757" fmla="*/ 1619803 h 6858000"/>
              <a:gd name="connsiteX758" fmla="*/ 340345 w 7467600"/>
              <a:gd name="connsiteY758" fmla="*/ 2027739 h 6858000"/>
              <a:gd name="connsiteX759" fmla="*/ 360865 w 7467600"/>
              <a:gd name="connsiteY759" fmla="*/ 2044827 h 6858000"/>
              <a:gd name="connsiteX760" fmla="*/ 560414 w 7467600"/>
              <a:gd name="connsiteY760" fmla="*/ 2421457 h 6858000"/>
              <a:gd name="connsiteX761" fmla="*/ 1359703 w 7467600"/>
              <a:gd name="connsiteY761" fmla="*/ 2578554 h 6858000"/>
              <a:gd name="connsiteX762" fmla="*/ 1359422 w 7467600"/>
              <a:gd name="connsiteY762" fmla="*/ 2577994 h 6858000"/>
              <a:gd name="connsiteX763" fmla="*/ 828701 w 7467600"/>
              <a:gd name="connsiteY763" fmla="*/ 1839520 h 6858000"/>
              <a:gd name="connsiteX764" fmla="*/ 494427 w 7467600"/>
              <a:gd name="connsiteY764" fmla="*/ 1092333 h 6858000"/>
              <a:gd name="connsiteX765" fmla="*/ 506322 w 7467600"/>
              <a:gd name="connsiteY765" fmla="*/ 1020997 h 6858000"/>
              <a:gd name="connsiteX766" fmla="*/ 4570198 w 7467600"/>
              <a:gd name="connsiteY766" fmla="*/ 978081 h 6858000"/>
              <a:gd name="connsiteX767" fmla="*/ 4523691 w 7467600"/>
              <a:gd name="connsiteY767" fmla="*/ 1127776 h 6858000"/>
              <a:gd name="connsiteX768" fmla="*/ 4509875 w 7467600"/>
              <a:gd name="connsiteY768" fmla="*/ 1167552 h 6858000"/>
              <a:gd name="connsiteX769" fmla="*/ 4478168 w 7467600"/>
              <a:gd name="connsiteY769" fmla="*/ 1260735 h 6858000"/>
              <a:gd name="connsiteX770" fmla="*/ 4409309 w 7467600"/>
              <a:gd name="connsiteY770" fmla="*/ 1666996 h 6858000"/>
              <a:gd name="connsiteX771" fmla="*/ 4370031 w 7467600"/>
              <a:gd name="connsiteY771" fmla="*/ 1955666 h 6858000"/>
              <a:gd name="connsiteX772" fmla="*/ 4570198 w 7467600"/>
              <a:gd name="connsiteY772" fmla="*/ 978081 h 6858000"/>
              <a:gd name="connsiteX773" fmla="*/ 4557898 w 7467600"/>
              <a:gd name="connsiteY773" fmla="*/ 900011 h 6858000"/>
              <a:gd name="connsiteX774" fmla="*/ 4344840 w 7467600"/>
              <a:gd name="connsiteY774" fmla="*/ 1922038 h 6858000"/>
              <a:gd name="connsiteX775" fmla="*/ 4378710 w 7467600"/>
              <a:gd name="connsiteY775" fmla="*/ 1665516 h 6858000"/>
              <a:gd name="connsiteX776" fmla="*/ 4448798 w 7467600"/>
              <a:gd name="connsiteY776" fmla="*/ 1253024 h 6858000"/>
              <a:gd name="connsiteX777" fmla="*/ 4480315 w 7467600"/>
              <a:gd name="connsiteY777" fmla="*/ 1158454 h 6858000"/>
              <a:gd name="connsiteX778" fmla="*/ 4494133 w 7467600"/>
              <a:gd name="connsiteY778" fmla="*/ 1118676 h 6858000"/>
              <a:gd name="connsiteX779" fmla="*/ 4557898 w 7467600"/>
              <a:gd name="connsiteY779" fmla="*/ 900011 h 6858000"/>
              <a:gd name="connsiteX780" fmla="*/ 5870151 w 7467600"/>
              <a:gd name="connsiteY780" fmla="*/ 898890 h 6858000"/>
              <a:gd name="connsiteX781" fmla="*/ 5861335 w 7467600"/>
              <a:gd name="connsiteY781" fmla="*/ 899177 h 6858000"/>
              <a:gd name="connsiteX782" fmla="*/ 5843702 w 7467600"/>
              <a:gd name="connsiteY782" fmla="*/ 899748 h 6858000"/>
              <a:gd name="connsiteX783" fmla="*/ 5651107 w 7467600"/>
              <a:gd name="connsiteY783" fmla="*/ 920306 h 6858000"/>
              <a:gd name="connsiteX784" fmla="*/ 5459407 w 7467600"/>
              <a:gd name="connsiteY784" fmla="*/ 940975 h 6858000"/>
              <a:gd name="connsiteX785" fmla="*/ 5374846 w 7467600"/>
              <a:gd name="connsiteY785" fmla="*/ 941988 h 6858000"/>
              <a:gd name="connsiteX786" fmla="*/ 5256105 w 7467600"/>
              <a:gd name="connsiteY786" fmla="*/ 945632 h 6858000"/>
              <a:gd name="connsiteX787" fmla="*/ 5107071 w 7467600"/>
              <a:gd name="connsiteY787" fmla="*/ 969720 h 6858000"/>
              <a:gd name="connsiteX788" fmla="*/ 4998681 w 7467600"/>
              <a:gd name="connsiteY788" fmla="*/ 988771 h 6858000"/>
              <a:gd name="connsiteX789" fmla="*/ 5870151 w 7467600"/>
              <a:gd name="connsiteY789" fmla="*/ 898890 h 6858000"/>
              <a:gd name="connsiteX790" fmla="*/ 5504425 w 7467600"/>
              <a:gd name="connsiteY790" fmla="*/ 848067 h 6858000"/>
              <a:gd name="connsiteX791" fmla="*/ 4968849 w 7467600"/>
              <a:gd name="connsiteY791" fmla="*/ 962318 h 6858000"/>
              <a:gd name="connsiteX792" fmla="*/ 5104039 w 7467600"/>
              <a:gd name="connsiteY792" fmla="*/ 940634 h 6858000"/>
              <a:gd name="connsiteX793" fmla="*/ 5256311 w 7467600"/>
              <a:gd name="connsiteY793" fmla="*/ 916490 h 6858000"/>
              <a:gd name="connsiteX794" fmla="*/ 5377381 w 7467600"/>
              <a:gd name="connsiteY794" fmla="*/ 912671 h 6858000"/>
              <a:gd name="connsiteX795" fmla="*/ 5460148 w 7467600"/>
              <a:gd name="connsiteY795" fmla="*/ 911442 h 6858000"/>
              <a:gd name="connsiteX796" fmla="*/ 5648971 w 7467600"/>
              <a:gd name="connsiteY796" fmla="*/ 891331 h 6858000"/>
              <a:gd name="connsiteX797" fmla="*/ 5844807 w 7467600"/>
              <a:gd name="connsiteY797" fmla="*/ 870718 h 6858000"/>
              <a:gd name="connsiteX798" fmla="*/ 5862975 w 7467600"/>
              <a:gd name="connsiteY798" fmla="*/ 869756 h 6858000"/>
              <a:gd name="connsiteX799" fmla="*/ 5920887 w 7467600"/>
              <a:gd name="connsiteY799" fmla="*/ 865929 h 6858000"/>
              <a:gd name="connsiteX800" fmla="*/ 5504425 w 7467600"/>
              <a:gd name="connsiteY800" fmla="*/ 848067 h 6858000"/>
              <a:gd name="connsiteX801" fmla="*/ 3607114 w 7467600"/>
              <a:gd name="connsiteY801" fmla="*/ 467441 h 6858000"/>
              <a:gd name="connsiteX802" fmla="*/ 3296242 w 7467600"/>
              <a:gd name="connsiteY802" fmla="*/ 807991 h 6858000"/>
              <a:gd name="connsiteX803" fmla="*/ 3174674 w 7467600"/>
              <a:gd name="connsiteY803" fmla="*/ 919759 h 6858000"/>
              <a:gd name="connsiteX804" fmla="*/ 3042978 w 7467600"/>
              <a:gd name="connsiteY804" fmla="*/ 1054894 h 6858000"/>
              <a:gd name="connsiteX805" fmla="*/ 2968914 w 7467600"/>
              <a:gd name="connsiteY805" fmla="*/ 1133756 h 6858000"/>
              <a:gd name="connsiteX806" fmla="*/ 3103823 w 7467600"/>
              <a:gd name="connsiteY806" fmla="*/ 1026814 h 6858000"/>
              <a:gd name="connsiteX807" fmla="*/ 3607114 w 7467600"/>
              <a:gd name="connsiteY807" fmla="*/ 467441 h 6858000"/>
              <a:gd name="connsiteX808" fmla="*/ 3744487 w 7467600"/>
              <a:gd name="connsiteY808" fmla="*/ 383136 h 6858000"/>
              <a:gd name="connsiteX809" fmla="*/ 3970213 w 7467600"/>
              <a:gd name="connsiteY809" fmla="*/ 995559 h 6858000"/>
              <a:gd name="connsiteX810" fmla="*/ 3744487 w 7467600"/>
              <a:gd name="connsiteY810" fmla="*/ 383136 h 6858000"/>
              <a:gd name="connsiteX811" fmla="*/ 3624562 w 7467600"/>
              <a:gd name="connsiteY811" fmla="*/ 367041 h 6858000"/>
              <a:gd name="connsiteX812" fmla="*/ 3489712 w 7467600"/>
              <a:gd name="connsiteY812" fmla="*/ 485386 h 6858000"/>
              <a:gd name="connsiteX813" fmla="*/ 3182994 w 7467600"/>
              <a:gd name="connsiteY813" fmla="*/ 828265 h 6858000"/>
              <a:gd name="connsiteX814" fmla="*/ 2892114 w 7467600"/>
              <a:gd name="connsiteY814" fmla="*/ 1172635 h 6858000"/>
              <a:gd name="connsiteX815" fmla="*/ 3021459 w 7467600"/>
              <a:gd name="connsiteY815" fmla="*/ 1035385 h 6858000"/>
              <a:gd name="connsiteX816" fmla="*/ 3153873 w 7467600"/>
              <a:gd name="connsiteY816" fmla="*/ 898971 h 6858000"/>
              <a:gd name="connsiteX817" fmla="*/ 3276511 w 7467600"/>
              <a:gd name="connsiteY817" fmla="*/ 786423 h 6858000"/>
              <a:gd name="connsiteX818" fmla="*/ 3584154 w 7467600"/>
              <a:gd name="connsiteY818" fmla="*/ 448218 h 6858000"/>
              <a:gd name="connsiteX819" fmla="*/ 3624562 w 7467600"/>
              <a:gd name="connsiteY819" fmla="*/ 367041 h 6858000"/>
              <a:gd name="connsiteX820" fmla="*/ 3766672 w 7467600"/>
              <a:gd name="connsiteY820" fmla="*/ 359429 h 6858000"/>
              <a:gd name="connsiteX821" fmla="*/ 3996338 w 7467600"/>
              <a:gd name="connsiteY821" fmla="*/ 968237 h 6858000"/>
              <a:gd name="connsiteX822" fmla="*/ 3766672 w 7467600"/>
              <a:gd name="connsiteY822" fmla="*/ 359429 h 6858000"/>
              <a:gd name="connsiteX823" fmla="*/ 5805386 w 7467600"/>
              <a:gd name="connsiteY823" fmla="*/ 239240 h 6858000"/>
              <a:gd name="connsiteX824" fmla="*/ 5736947 w 7467600"/>
              <a:gd name="connsiteY824" fmla="*/ 261367 h 6858000"/>
              <a:gd name="connsiteX825" fmla="*/ 5427012 w 7467600"/>
              <a:gd name="connsiteY825" fmla="*/ 311272 h 6858000"/>
              <a:gd name="connsiteX826" fmla="*/ 5147818 w 7467600"/>
              <a:gd name="connsiteY826" fmla="*/ 322112 h 6858000"/>
              <a:gd name="connsiteX827" fmla="*/ 5060854 w 7467600"/>
              <a:gd name="connsiteY827" fmla="*/ 311882 h 6858000"/>
              <a:gd name="connsiteX828" fmla="*/ 4945989 w 7467600"/>
              <a:gd name="connsiteY828" fmla="*/ 300516 h 6858000"/>
              <a:gd name="connsiteX829" fmla="*/ 5410479 w 7467600"/>
              <a:gd name="connsiteY829" fmla="*/ 348434 h 6858000"/>
              <a:gd name="connsiteX830" fmla="*/ 5805386 w 7467600"/>
              <a:gd name="connsiteY830" fmla="*/ 239240 h 6858000"/>
              <a:gd name="connsiteX831" fmla="*/ 5905192 w 7467600"/>
              <a:gd name="connsiteY831" fmla="*/ 163079 h 6858000"/>
              <a:gd name="connsiteX832" fmla="*/ 5865655 w 7467600"/>
              <a:gd name="connsiteY832" fmla="*/ 171901 h 6858000"/>
              <a:gd name="connsiteX833" fmla="*/ 5259740 w 7467600"/>
              <a:gd name="connsiteY833" fmla="*/ 257013 h 6858000"/>
              <a:gd name="connsiteX834" fmla="*/ 5208466 w 7467600"/>
              <a:gd name="connsiteY834" fmla="*/ 257550 h 6858000"/>
              <a:gd name="connsiteX835" fmla="*/ 4980204 w 7467600"/>
              <a:gd name="connsiteY835" fmla="*/ 271903 h 6858000"/>
              <a:gd name="connsiteX836" fmla="*/ 5068068 w 7467600"/>
              <a:gd name="connsiteY836" fmla="*/ 282244 h 6858000"/>
              <a:gd name="connsiteX837" fmla="*/ 5153231 w 7467600"/>
              <a:gd name="connsiteY837" fmla="*/ 292240 h 6858000"/>
              <a:gd name="connsiteX838" fmla="*/ 5426491 w 7467600"/>
              <a:gd name="connsiteY838" fmla="*/ 281128 h 6858000"/>
              <a:gd name="connsiteX839" fmla="*/ 5731212 w 7467600"/>
              <a:gd name="connsiteY839" fmla="*/ 231951 h 6858000"/>
              <a:gd name="connsiteX840" fmla="*/ 5905192 w 7467600"/>
              <a:gd name="connsiteY840" fmla="*/ 163079 h 6858000"/>
              <a:gd name="connsiteX841" fmla="*/ 5944437 w 7467600"/>
              <a:gd name="connsiteY841" fmla="*/ 113829 h 6858000"/>
              <a:gd name="connsiteX842" fmla="*/ 5825032 w 7467600"/>
              <a:gd name="connsiteY842" fmla="*/ 146405 h 6858000"/>
              <a:gd name="connsiteX843" fmla="*/ 4955599 w 7467600"/>
              <a:gd name="connsiteY843" fmla="*/ 247008 h 6858000"/>
              <a:gd name="connsiteX844" fmla="*/ 5210104 w 7467600"/>
              <a:gd name="connsiteY844" fmla="*/ 228123 h 6858000"/>
              <a:gd name="connsiteX845" fmla="*/ 5261015 w 7467600"/>
              <a:gd name="connsiteY845" fmla="*/ 227087 h 6858000"/>
              <a:gd name="connsiteX846" fmla="*/ 5861181 w 7467600"/>
              <a:gd name="connsiteY846" fmla="*/ 143093 h 6858000"/>
              <a:gd name="connsiteX847" fmla="*/ 5961252 w 7467600"/>
              <a:gd name="connsiteY847" fmla="*/ 114820 h 6858000"/>
              <a:gd name="connsiteX848" fmla="*/ 5944437 w 7467600"/>
              <a:gd name="connsiteY848" fmla="*/ 113829 h 6858000"/>
              <a:gd name="connsiteX849" fmla="*/ 3882765 w 7467600"/>
              <a:gd name="connsiteY849" fmla="*/ 0 h 6858000"/>
              <a:gd name="connsiteX850" fmla="*/ 3995099 w 7467600"/>
              <a:gd name="connsiteY850" fmla="*/ 0 h 6858000"/>
              <a:gd name="connsiteX851" fmla="*/ 4163818 w 7467600"/>
              <a:gd name="connsiteY851" fmla="*/ 234104 h 6858000"/>
              <a:gd name="connsiteX852" fmla="*/ 4172099 w 7467600"/>
              <a:gd name="connsiteY852" fmla="*/ 234207 h 6858000"/>
              <a:gd name="connsiteX853" fmla="*/ 4784282 w 7467600"/>
              <a:gd name="connsiteY853" fmla="*/ 276561 h 6858000"/>
              <a:gd name="connsiteX854" fmla="*/ 4801687 w 7467600"/>
              <a:gd name="connsiteY854" fmla="*/ 267764 h 6858000"/>
              <a:gd name="connsiteX855" fmla="*/ 6082788 w 7467600"/>
              <a:gd name="connsiteY855" fmla="*/ 64119 h 6858000"/>
              <a:gd name="connsiteX856" fmla="*/ 6099442 w 7467600"/>
              <a:gd name="connsiteY856" fmla="*/ 82568 h 6858000"/>
              <a:gd name="connsiteX857" fmla="*/ 4804137 w 7467600"/>
              <a:gd name="connsiteY857" fmla="*/ 320931 h 6858000"/>
              <a:gd name="connsiteX858" fmla="*/ 4227047 w 7467600"/>
              <a:gd name="connsiteY858" fmla="*/ 313415 h 6858000"/>
              <a:gd name="connsiteX859" fmla="*/ 4346041 w 7467600"/>
              <a:gd name="connsiteY859" fmla="*/ 456086 h 6858000"/>
              <a:gd name="connsiteX860" fmla="*/ 4870967 w 7467600"/>
              <a:gd name="connsiteY860" fmla="*/ 963061 h 6858000"/>
              <a:gd name="connsiteX861" fmla="*/ 4889647 w 7467600"/>
              <a:gd name="connsiteY861" fmla="*/ 957147 h 6858000"/>
              <a:gd name="connsiteX862" fmla="*/ 5422504 w 7467600"/>
              <a:gd name="connsiteY862" fmla="*/ 805191 h 6858000"/>
              <a:gd name="connsiteX863" fmla="*/ 6087656 w 7467600"/>
              <a:gd name="connsiteY863" fmla="*/ 826703 h 6858000"/>
              <a:gd name="connsiteX864" fmla="*/ 6058717 w 7467600"/>
              <a:gd name="connsiteY864" fmla="*/ 865992 h 6858000"/>
              <a:gd name="connsiteX865" fmla="*/ 4974153 w 7467600"/>
              <a:gd name="connsiteY865" fmla="*/ 1045456 h 6858000"/>
              <a:gd name="connsiteX866" fmla="*/ 5627835 w 7467600"/>
              <a:gd name="connsiteY866" fmla="*/ 1472077 h 6858000"/>
              <a:gd name="connsiteX867" fmla="*/ 5629817 w 7467600"/>
              <a:gd name="connsiteY867" fmla="*/ 1471412 h 6858000"/>
              <a:gd name="connsiteX868" fmla="*/ 5634124 w 7467600"/>
              <a:gd name="connsiteY868" fmla="*/ 1470572 h 6858000"/>
              <a:gd name="connsiteX869" fmla="*/ 5755832 w 7467600"/>
              <a:gd name="connsiteY869" fmla="*/ 1383886 h 6858000"/>
              <a:gd name="connsiteX870" fmla="*/ 6014186 w 7467600"/>
              <a:gd name="connsiteY870" fmla="*/ 1279799 h 6858000"/>
              <a:gd name="connsiteX871" fmla="*/ 6901619 w 7467600"/>
              <a:gd name="connsiteY871" fmla="*/ 1047874 h 6858000"/>
              <a:gd name="connsiteX872" fmla="*/ 6931566 w 7467600"/>
              <a:gd name="connsiteY872" fmla="*/ 1062034 h 6858000"/>
              <a:gd name="connsiteX873" fmla="*/ 5790982 w 7467600"/>
              <a:gd name="connsiteY873" fmla="*/ 1561380 h 6858000"/>
              <a:gd name="connsiteX874" fmla="*/ 6188971 w 7467600"/>
              <a:gd name="connsiteY874" fmla="*/ 1755168 h 6858000"/>
              <a:gd name="connsiteX875" fmla="*/ 6202446 w 7467600"/>
              <a:gd name="connsiteY875" fmla="*/ 1752268 h 6858000"/>
              <a:gd name="connsiteX876" fmla="*/ 7179560 w 7467600"/>
              <a:gd name="connsiteY876" fmla="*/ 1467551 h 6858000"/>
              <a:gd name="connsiteX877" fmla="*/ 7158730 w 7467600"/>
              <a:gd name="connsiteY877" fmla="*/ 1507835 h 6858000"/>
              <a:gd name="connsiteX878" fmla="*/ 6326959 w 7467600"/>
              <a:gd name="connsiteY878" fmla="*/ 1817686 h 6858000"/>
              <a:gd name="connsiteX879" fmla="*/ 6537433 w 7467600"/>
              <a:gd name="connsiteY879" fmla="*/ 1907790 h 6858000"/>
              <a:gd name="connsiteX880" fmla="*/ 6550221 w 7467600"/>
              <a:gd name="connsiteY880" fmla="*/ 1910729 h 6858000"/>
              <a:gd name="connsiteX881" fmla="*/ 6964438 w 7467600"/>
              <a:gd name="connsiteY881" fmla="*/ 2209505 h 6858000"/>
              <a:gd name="connsiteX882" fmla="*/ 7367862 w 7467600"/>
              <a:gd name="connsiteY882" fmla="*/ 2806833 h 6858000"/>
              <a:gd name="connsiteX883" fmla="*/ 7364329 w 7467600"/>
              <a:gd name="connsiteY883" fmla="*/ 2826907 h 6858000"/>
              <a:gd name="connsiteX884" fmla="*/ 7290545 w 7467600"/>
              <a:gd name="connsiteY884" fmla="*/ 2850663 h 6858000"/>
              <a:gd name="connsiteX885" fmla="*/ 6472036 w 7467600"/>
              <a:gd name="connsiteY885" fmla="*/ 1959003 h 6858000"/>
              <a:gd name="connsiteX886" fmla="*/ 5792897 w 7467600"/>
              <a:gd name="connsiteY886" fmla="*/ 1647747 h 6858000"/>
              <a:gd name="connsiteX887" fmla="*/ 5842751 w 7467600"/>
              <a:gd name="connsiteY887" fmla="*/ 1816112 h 6858000"/>
              <a:gd name="connsiteX888" fmla="*/ 5847424 w 7467600"/>
              <a:gd name="connsiteY888" fmla="*/ 1815776 h 6858000"/>
              <a:gd name="connsiteX889" fmla="*/ 6399821 w 7467600"/>
              <a:gd name="connsiteY889" fmla="*/ 2344799 h 6858000"/>
              <a:gd name="connsiteX890" fmla="*/ 6323232 w 7467600"/>
              <a:gd name="connsiteY890" fmla="*/ 2389634 h 6858000"/>
              <a:gd name="connsiteX891" fmla="*/ 5942958 w 7467600"/>
              <a:gd name="connsiteY891" fmla="*/ 2077708 h 6858000"/>
              <a:gd name="connsiteX892" fmla="*/ 5921559 w 7467600"/>
              <a:gd name="connsiteY892" fmla="*/ 2378596 h 6858000"/>
              <a:gd name="connsiteX893" fmla="*/ 5817651 w 7467600"/>
              <a:gd name="connsiteY893" fmla="*/ 3023919 h 6858000"/>
              <a:gd name="connsiteX894" fmla="*/ 5729634 w 7467600"/>
              <a:gd name="connsiteY894" fmla="*/ 3051849 h 6858000"/>
              <a:gd name="connsiteX895" fmla="*/ 5611018 w 7467600"/>
              <a:gd name="connsiteY895" fmla="*/ 2316769 h 6858000"/>
              <a:gd name="connsiteX896" fmla="*/ 5687608 w 7467600"/>
              <a:gd name="connsiteY896" fmla="*/ 2039972 h 6858000"/>
              <a:gd name="connsiteX897" fmla="*/ 5657554 w 7467600"/>
              <a:gd name="connsiteY897" fmla="*/ 1576445 h 6858000"/>
              <a:gd name="connsiteX898" fmla="*/ 5150475 w 7467600"/>
              <a:gd name="connsiteY898" fmla="*/ 1274012 h 6858000"/>
              <a:gd name="connsiteX899" fmla="*/ 5349142 w 7467600"/>
              <a:gd name="connsiteY899" fmla="*/ 2204405 h 6858000"/>
              <a:gd name="connsiteX900" fmla="*/ 5262214 w 7467600"/>
              <a:gd name="connsiteY900" fmla="*/ 2233836 h 6858000"/>
              <a:gd name="connsiteX901" fmla="*/ 4981539 w 7467600"/>
              <a:gd name="connsiteY901" fmla="*/ 1542201 h 6858000"/>
              <a:gd name="connsiteX902" fmla="*/ 4958461 w 7467600"/>
              <a:gd name="connsiteY902" fmla="*/ 1136957 h 6858000"/>
              <a:gd name="connsiteX903" fmla="*/ 4655015 w 7467600"/>
              <a:gd name="connsiteY903" fmla="*/ 891426 h 6858000"/>
              <a:gd name="connsiteX904" fmla="*/ 4348002 w 7467600"/>
              <a:gd name="connsiteY904" fmla="*/ 2205895 h 6858000"/>
              <a:gd name="connsiteX905" fmla="*/ 4262250 w 7467600"/>
              <a:gd name="connsiteY905" fmla="*/ 2219972 h 6858000"/>
              <a:gd name="connsiteX906" fmla="*/ 4550611 w 7467600"/>
              <a:gd name="connsiteY906" fmla="*/ 817540 h 6858000"/>
              <a:gd name="connsiteX907" fmla="*/ 4564418 w 7467600"/>
              <a:gd name="connsiteY907" fmla="*/ 808293 h 6858000"/>
              <a:gd name="connsiteX908" fmla="*/ 4266388 w 7467600"/>
              <a:gd name="connsiteY908" fmla="*/ 500083 h 6858000"/>
              <a:gd name="connsiteX909" fmla="*/ 4032842 w 7467600"/>
              <a:gd name="connsiteY909" fmla="*/ 211809 h 6858000"/>
              <a:gd name="connsiteX910" fmla="*/ 3882765 w 7467600"/>
              <a:gd name="connsiteY910" fmla="*/ 0 h 6858000"/>
              <a:gd name="connsiteX911" fmla="*/ 3721337 w 7467600"/>
              <a:gd name="connsiteY911" fmla="*/ 0 h 6858000"/>
              <a:gd name="connsiteX912" fmla="*/ 3797544 w 7467600"/>
              <a:gd name="connsiteY912" fmla="*/ 0 h 6858000"/>
              <a:gd name="connsiteX913" fmla="*/ 3775734 w 7467600"/>
              <a:gd name="connsiteY913" fmla="*/ 95131 h 6858000"/>
              <a:gd name="connsiteX914" fmla="*/ 3724807 w 7467600"/>
              <a:gd name="connsiteY914" fmla="*/ 272257 h 6858000"/>
              <a:gd name="connsiteX915" fmla="*/ 3726844 w 7467600"/>
              <a:gd name="connsiteY915" fmla="*/ 282988 h 6858000"/>
              <a:gd name="connsiteX916" fmla="*/ 3742664 w 7467600"/>
              <a:gd name="connsiteY916" fmla="*/ 279918 h 6858000"/>
              <a:gd name="connsiteX917" fmla="*/ 4103910 w 7467600"/>
              <a:gd name="connsiteY917" fmla="*/ 1161917 h 6858000"/>
              <a:gd name="connsiteX918" fmla="*/ 4020269 w 7467600"/>
              <a:gd name="connsiteY918" fmla="*/ 1200406 h 6858000"/>
              <a:gd name="connsiteX919" fmla="*/ 3674882 w 7467600"/>
              <a:gd name="connsiteY919" fmla="*/ 488524 h 6858000"/>
              <a:gd name="connsiteX920" fmla="*/ 3132682 w 7467600"/>
              <a:gd name="connsiteY920" fmla="*/ 1072284 h 6858000"/>
              <a:gd name="connsiteX921" fmla="*/ 2716346 w 7467600"/>
              <a:gd name="connsiteY921" fmla="*/ 1276376 h 6858000"/>
              <a:gd name="connsiteX922" fmla="*/ 2716772 w 7467600"/>
              <a:gd name="connsiteY922" fmla="*/ 1255462 h 6858000"/>
              <a:gd name="connsiteX923" fmla="*/ 3471096 w 7467600"/>
              <a:gd name="connsiteY923" fmla="*/ 437072 h 6858000"/>
              <a:gd name="connsiteX924" fmla="*/ 3639057 w 7467600"/>
              <a:gd name="connsiteY924" fmla="*/ 286334 h 6858000"/>
              <a:gd name="connsiteX925" fmla="*/ 3640309 w 7467600"/>
              <a:gd name="connsiteY925" fmla="*/ 284664 h 6858000"/>
              <a:gd name="connsiteX926" fmla="*/ 3646022 w 7467600"/>
              <a:gd name="connsiteY926" fmla="*/ 276711 h 6858000"/>
              <a:gd name="connsiteX927" fmla="*/ 3707943 w 7467600"/>
              <a:gd name="connsiteY927" fmla="*/ 65958 h 6858000"/>
              <a:gd name="connsiteX928" fmla="*/ 3721337 w 7467600"/>
              <a:gd name="connsiteY928" fmla="*/ 0 h 6858000"/>
              <a:gd name="connsiteX929" fmla="*/ 2867960 w 7467600"/>
              <a:gd name="connsiteY929" fmla="*/ 0 h 6858000"/>
              <a:gd name="connsiteX930" fmla="*/ 2926351 w 7467600"/>
              <a:gd name="connsiteY930" fmla="*/ 0 h 6858000"/>
              <a:gd name="connsiteX931" fmla="*/ 2902823 w 7467600"/>
              <a:gd name="connsiteY931" fmla="*/ 262929 h 6858000"/>
              <a:gd name="connsiteX932" fmla="*/ 2940663 w 7467600"/>
              <a:gd name="connsiteY932" fmla="*/ 140884 h 6858000"/>
              <a:gd name="connsiteX933" fmla="*/ 2947039 w 7467600"/>
              <a:gd name="connsiteY933" fmla="*/ 122524 h 6858000"/>
              <a:gd name="connsiteX934" fmla="*/ 2984316 w 7467600"/>
              <a:gd name="connsiteY934" fmla="*/ 0 h 6858000"/>
              <a:gd name="connsiteX935" fmla="*/ 3016114 w 7467600"/>
              <a:gd name="connsiteY935" fmla="*/ 0 h 6858000"/>
              <a:gd name="connsiteX936" fmla="*/ 2979949 w 7467600"/>
              <a:gd name="connsiteY936" fmla="*/ 119274 h 6858000"/>
              <a:gd name="connsiteX937" fmla="*/ 3023879 w 7467600"/>
              <a:gd name="connsiteY937" fmla="*/ 0 h 6858000"/>
              <a:gd name="connsiteX938" fmla="*/ 3105400 w 7467600"/>
              <a:gd name="connsiteY938" fmla="*/ 0 h 6858000"/>
              <a:gd name="connsiteX939" fmla="*/ 3094669 w 7467600"/>
              <a:gd name="connsiteY939" fmla="*/ 30308 h 6858000"/>
              <a:gd name="connsiteX940" fmla="*/ 2901945 w 7467600"/>
              <a:gd name="connsiteY940" fmla="*/ 466538 h 6858000"/>
              <a:gd name="connsiteX941" fmla="*/ 2815209 w 7467600"/>
              <a:gd name="connsiteY941" fmla="*/ 497361 h 6858000"/>
              <a:gd name="connsiteX942" fmla="*/ 2844845 w 7467600"/>
              <a:gd name="connsiteY942" fmla="*/ 127638 h 6858000"/>
              <a:gd name="connsiteX943" fmla="*/ 2867960 w 7467600"/>
              <a:gd name="connsiteY943" fmla="*/ 0 h 6858000"/>
              <a:gd name="connsiteX944" fmla="*/ 1057230 w 7467600"/>
              <a:gd name="connsiteY944" fmla="*/ 0 h 6858000"/>
              <a:gd name="connsiteX945" fmla="*/ 1111003 w 7467600"/>
              <a:gd name="connsiteY945" fmla="*/ 0 h 6858000"/>
              <a:gd name="connsiteX946" fmla="*/ 1125553 w 7467600"/>
              <a:gd name="connsiteY946" fmla="*/ 52588 h 6858000"/>
              <a:gd name="connsiteX947" fmla="*/ 1304276 w 7467600"/>
              <a:gd name="connsiteY947" fmla="*/ 476275 h 6858000"/>
              <a:gd name="connsiteX948" fmla="*/ 1492066 w 7467600"/>
              <a:gd name="connsiteY948" fmla="*/ 886333 h 6858000"/>
              <a:gd name="connsiteX949" fmla="*/ 1423698 w 7467600"/>
              <a:gd name="connsiteY949" fmla="*/ 710817 h 6858000"/>
              <a:gd name="connsiteX950" fmla="*/ 1357609 w 7467600"/>
              <a:gd name="connsiteY950" fmla="*/ 532892 h 6858000"/>
              <a:gd name="connsiteX951" fmla="*/ 1309550 w 7467600"/>
              <a:gd name="connsiteY951" fmla="*/ 374031 h 6858000"/>
              <a:gd name="connsiteX952" fmla="*/ 1193673 w 7467600"/>
              <a:gd name="connsiteY952" fmla="*/ 49533 h 6858000"/>
              <a:gd name="connsiteX953" fmla="*/ 1164391 w 7467600"/>
              <a:gd name="connsiteY953" fmla="*/ 0 h 6858000"/>
              <a:gd name="connsiteX954" fmla="*/ 1200666 w 7467600"/>
              <a:gd name="connsiteY954" fmla="*/ 0 h 6858000"/>
              <a:gd name="connsiteX955" fmla="*/ 1223408 w 7467600"/>
              <a:gd name="connsiteY955" fmla="*/ 38996 h 6858000"/>
              <a:gd name="connsiteX956" fmla="*/ 1339635 w 7467600"/>
              <a:gd name="connsiteY956" fmla="*/ 365517 h 6858000"/>
              <a:gd name="connsiteX957" fmla="*/ 1387469 w 7467600"/>
              <a:gd name="connsiteY957" fmla="*/ 523079 h 6858000"/>
              <a:gd name="connsiteX958" fmla="*/ 1452685 w 7467600"/>
              <a:gd name="connsiteY958" fmla="*/ 699806 h 6858000"/>
              <a:gd name="connsiteX959" fmla="*/ 1492092 w 7467600"/>
              <a:gd name="connsiteY959" fmla="*/ 800424 h 6858000"/>
              <a:gd name="connsiteX960" fmla="*/ 1455302 w 7467600"/>
              <a:gd name="connsiteY960" fmla="*/ 632913 h 6858000"/>
              <a:gd name="connsiteX961" fmla="*/ 1222336 w 7467600"/>
              <a:gd name="connsiteY961" fmla="*/ 9480 h 6858000"/>
              <a:gd name="connsiteX962" fmla="*/ 1214634 w 7467600"/>
              <a:gd name="connsiteY962" fmla="*/ 0 h 6858000"/>
              <a:gd name="connsiteX963" fmla="*/ 1289827 w 7467600"/>
              <a:gd name="connsiteY963" fmla="*/ 0 h 6858000"/>
              <a:gd name="connsiteX964" fmla="*/ 1321076 w 7467600"/>
              <a:gd name="connsiteY964" fmla="*/ 59722 h 6858000"/>
              <a:gd name="connsiteX965" fmla="*/ 1512579 w 7467600"/>
              <a:gd name="connsiteY965" fmla="*/ 626441 h 6858000"/>
              <a:gd name="connsiteX966" fmla="*/ 1506076 w 7467600"/>
              <a:gd name="connsiteY966" fmla="*/ 1089289 h 6858000"/>
              <a:gd name="connsiteX967" fmla="*/ 1486346 w 7467600"/>
              <a:gd name="connsiteY967" fmla="*/ 1079919 h 6858000"/>
              <a:gd name="connsiteX968" fmla="*/ 1070511 w 7467600"/>
              <a:gd name="connsiteY968" fmla="*/ 48609 h 6858000"/>
              <a:gd name="connsiteX969" fmla="*/ 1057230 w 7467600"/>
              <a:gd name="connsiteY969" fmla="*/ 0 h 6858000"/>
              <a:gd name="connsiteX970" fmla="*/ 43151 w 7467600"/>
              <a:gd name="connsiteY970" fmla="*/ 0 h 6858000"/>
              <a:gd name="connsiteX971" fmla="*/ 95283 w 7467600"/>
              <a:gd name="connsiteY971" fmla="*/ 0 h 6858000"/>
              <a:gd name="connsiteX972" fmla="*/ 300708 w 7467600"/>
              <a:gd name="connsiteY972" fmla="*/ 154571 h 6858000"/>
              <a:gd name="connsiteX973" fmla="*/ 530414 w 7467600"/>
              <a:gd name="connsiteY973" fmla="*/ 354673 h 6858000"/>
              <a:gd name="connsiteX974" fmla="*/ 333785 w 7467600"/>
              <a:gd name="connsiteY974" fmla="*/ 161564 h 6858000"/>
              <a:gd name="connsiteX975" fmla="*/ 147005 w 7467600"/>
              <a:gd name="connsiteY975" fmla="*/ 0 h 6858000"/>
              <a:gd name="connsiteX976" fmla="*/ 272509 w 7467600"/>
              <a:gd name="connsiteY976" fmla="*/ 0 h 6858000"/>
              <a:gd name="connsiteX977" fmla="*/ 326276 w 7467600"/>
              <a:gd name="connsiteY977" fmla="*/ 45847 h 6858000"/>
              <a:gd name="connsiteX978" fmla="*/ 823759 w 7467600"/>
              <a:gd name="connsiteY978" fmla="*/ 574145 h 6858000"/>
              <a:gd name="connsiteX979" fmla="*/ 811254 w 7467600"/>
              <a:gd name="connsiteY979" fmla="*/ 665546 h 6858000"/>
              <a:gd name="connsiteX980" fmla="*/ 154042 w 7467600"/>
              <a:gd name="connsiteY980" fmla="*/ 261522 h 6858000"/>
              <a:gd name="connsiteX981" fmla="*/ 13550 w 7467600"/>
              <a:gd name="connsiteY981" fmla="*/ 158423 h 6858000"/>
              <a:gd name="connsiteX982" fmla="*/ 0 w 7467600"/>
              <a:gd name="connsiteY982" fmla="*/ 146618 h 6858000"/>
              <a:gd name="connsiteX983" fmla="*/ 0 w 7467600"/>
              <a:gd name="connsiteY983" fmla="*/ 59161 h 6858000"/>
              <a:gd name="connsiteX984" fmla="*/ 45427 w 7467600"/>
              <a:gd name="connsiteY984" fmla="*/ 101078 h 6858000"/>
              <a:gd name="connsiteX985" fmla="*/ 630103 w 7467600"/>
              <a:gd name="connsiteY985" fmla="*/ 485885 h 6858000"/>
              <a:gd name="connsiteX986" fmla="*/ 532040 w 7467600"/>
              <a:gd name="connsiteY986" fmla="*/ 399359 h 6858000"/>
              <a:gd name="connsiteX987" fmla="*/ 517618 w 7467600"/>
              <a:gd name="connsiteY987" fmla="*/ 385726 h 6858000"/>
              <a:gd name="connsiteX988" fmla="*/ 285074 w 7467600"/>
              <a:gd name="connsiteY988" fmla="*/ 182755 h 6858000"/>
              <a:gd name="connsiteX989" fmla="*/ 43151 w 7467600"/>
              <a:gd name="connsiteY98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312201 w 7467600"/>
              <a:gd name="connsiteY132" fmla="*/ 5128278 h 6858000"/>
              <a:gd name="connsiteX133" fmla="*/ 1903353 w 7467600"/>
              <a:gd name="connsiteY133" fmla="*/ 5044827 h 6858000"/>
              <a:gd name="connsiteX134" fmla="*/ 1936931 w 7467600"/>
              <a:gd name="connsiteY134" fmla="*/ 5093954 h 6858000"/>
              <a:gd name="connsiteX135" fmla="*/ 2195868 w 7467600"/>
              <a:gd name="connsiteY135" fmla="*/ 5396574 h 6858000"/>
              <a:gd name="connsiteX136" fmla="*/ 2088852 w 7467600"/>
              <a:gd name="connsiteY136" fmla="*/ 5166123 h 6858000"/>
              <a:gd name="connsiteX137" fmla="*/ 1958241 w 7467600"/>
              <a:gd name="connsiteY137" fmla="*/ 5067955 h 6858000"/>
              <a:gd name="connsiteX138" fmla="*/ 1903353 w 7467600"/>
              <a:gd name="connsiteY138" fmla="*/ 5044827 h 6858000"/>
              <a:gd name="connsiteX139" fmla="*/ 1979378 w 7467600"/>
              <a:gd name="connsiteY139" fmla="*/ 4769504 h 6858000"/>
              <a:gd name="connsiteX140" fmla="*/ 2882120 w 7467600"/>
              <a:gd name="connsiteY140" fmla="*/ 5064547 h 6858000"/>
              <a:gd name="connsiteX141" fmla="*/ 2793103 w 7467600"/>
              <a:gd name="connsiteY141" fmla="*/ 5039699 h 6858000"/>
              <a:gd name="connsiteX142" fmla="*/ 2770041 w 7467600"/>
              <a:gd name="connsiteY142" fmla="*/ 5033634 h 6858000"/>
              <a:gd name="connsiteX143" fmla="*/ 1979378 w 7467600"/>
              <a:gd name="connsiteY143" fmla="*/ 4769504 h 6858000"/>
              <a:gd name="connsiteX144" fmla="*/ 1927410 w 7467600"/>
              <a:gd name="connsiteY144" fmla="*/ 4716164 h 6858000"/>
              <a:gd name="connsiteX145" fmla="*/ 1959587 w 7467600"/>
              <a:gd name="connsiteY145" fmla="*/ 4728849 h 6858000"/>
              <a:gd name="connsiteX146" fmla="*/ 2777707 w 7467600"/>
              <a:gd name="connsiteY146" fmla="*/ 5003991 h 6858000"/>
              <a:gd name="connsiteX147" fmla="*/ 2800768 w 7467600"/>
              <a:gd name="connsiteY147" fmla="*/ 5010056 h 6858000"/>
              <a:gd name="connsiteX148" fmla="*/ 2879408 w 7467600"/>
              <a:gd name="connsiteY148" fmla="*/ 5031590 h 6858000"/>
              <a:gd name="connsiteX149" fmla="*/ 2862295 w 7467600"/>
              <a:gd name="connsiteY149" fmla="*/ 5022958 h 6858000"/>
              <a:gd name="connsiteX150" fmla="*/ 2813343 w 7467600"/>
              <a:gd name="connsiteY150" fmla="*/ 4998369 h 6858000"/>
              <a:gd name="connsiteX151" fmla="*/ 2646245 w 7467600"/>
              <a:gd name="connsiteY151" fmla="*/ 4930999 h 6858000"/>
              <a:gd name="connsiteX152" fmla="*/ 1999243 w 7467600"/>
              <a:gd name="connsiteY152" fmla="*/ 4730524 h 6858000"/>
              <a:gd name="connsiteX153" fmla="*/ 1979527 w 7467600"/>
              <a:gd name="connsiteY153" fmla="*/ 4726651 h 6858000"/>
              <a:gd name="connsiteX154" fmla="*/ 1927410 w 7467600"/>
              <a:gd name="connsiteY154" fmla="*/ 4716164 h 6858000"/>
              <a:gd name="connsiteX155" fmla="*/ 1997014 w 7467600"/>
              <a:gd name="connsiteY155" fmla="*/ 4698007 h 6858000"/>
              <a:gd name="connsiteX156" fmla="*/ 2005458 w 7467600"/>
              <a:gd name="connsiteY156" fmla="*/ 4699540 h 6858000"/>
              <a:gd name="connsiteX157" fmla="*/ 2657186 w 7467600"/>
              <a:gd name="connsiteY157" fmla="*/ 4901687 h 6858000"/>
              <a:gd name="connsiteX158" fmla="*/ 2826662 w 7467600"/>
              <a:gd name="connsiteY158" fmla="*/ 4970362 h 6858000"/>
              <a:gd name="connsiteX159" fmla="*/ 2876100 w 7467600"/>
              <a:gd name="connsiteY159" fmla="*/ 4995397 h 6858000"/>
              <a:gd name="connsiteX160" fmla="*/ 3042600 w 7467600"/>
              <a:gd name="connsiteY160" fmla="*/ 5059532 h 6858000"/>
              <a:gd name="connsiteX161" fmla="*/ 1997014 w 7467600"/>
              <a:gd name="connsiteY161" fmla="*/ 4698007 h 6858000"/>
              <a:gd name="connsiteX162" fmla="*/ 2305292 w 7467600"/>
              <a:gd name="connsiteY162" fmla="*/ 4219492 h 6858000"/>
              <a:gd name="connsiteX163" fmla="*/ 3360922 w 7467600"/>
              <a:gd name="connsiteY163" fmla="*/ 4529373 h 6858000"/>
              <a:gd name="connsiteX164" fmla="*/ 3492420 w 7467600"/>
              <a:gd name="connsiteY164" fmla="*/ 4510145 h 6858000"/>
              <a:gd name="connsiteX165" fmla="*/ 3364086 w 7467600"/>
              <a:gd name="connsiteY165" fmla="*/ 4480340 h 6858000"/>
              <a:gd name="connsiteX166" fmla="*/ 3225818 w 7467600"/>
              <a:gd name="connsiteY166" fmla="*/ 4411822 h 6858000"/>
              <a:gd name="connsiteX167" fmla="*/ 3129696 w 7467600"/>
              <a:gd name="connsiteY167" fmla="*/ 4360704 h 6858000"/>
              <a:gd name="connsiteX168" fmla="*/ 2814545 w 7467600"/>
              <a:gd name="connsiteY168" fmla="*/ 4282955 h 6858000"/>
              <a:gd name="connsiteX169" fmla="*/ 2305292 w 7467600"/>
              <a:gd name="connsiteY169" fmla="*/ 4219492 h 6858000"/>
              <a:gd name="connsiteX170" fmla="*/ 2626982 w 7467600"/>
              <a:gd name="connsiteY170" fmla="*/ 4206450 h 6858000"/>
              <a:gd name="connsiteX171" fmla="*/ 2490617 w 7467600"/>
              <a:gd name="connsiteY171" fmla="*/ 4206951 h 6858000"/>
              <a:gd name="connsiteX172" fmla="*/ 2819869 w 7467600"/>
              <a:gd name="connsiteY172" fmla="*/ 4252936 h 6858000"/>
              <a:gd name="connsiteX173" fmla="*/ 3143018 w 7467600"/>
              <a:gd name="connsiteY173" fmla="*/ 4332698 h 6858000"/>
              <a:gd name="connsiteX174" fmla="*/ 3241520 w 7467600"/>
              <a:gd name="connsiteY174" fmla="*/ 4385112 h 6858000"/>
              <a:gd name="connsiteX175" fmla="*/ 3374575 w 7467600"/>
              <a:gd name="connsiteY175" fmla="*/ 4451517 h 6858000"/>
              <a:gd name="connsiteX176" fmla="*/ 3505221 w 7467600"/>
              <a:gd name="connsiteY176" fmla="*/ 4480757 h 6858000"/>
              <a:gd name="connsiteX177" fmla="*/ 2626982 w 7467600"/>
              <a:gd name="connsiteY177" fmla="*/ 4206450 h 6858000"/>
              <a:gd name="connsiteX178" fmla="*/ 1310106 w 7467600"/>
              <a:gd name="connsiteY178" fmla="*/ 3943217 h 6858000"/>
              <a:gd name="connsiteX179" fmla="*/ 854994 w 7467600"/>
              <a:gd name="connsiteY179" fmla="*/ 4399136 h 6858000"/>
              <a:gd name="connsiteX180" fmla="*/ 742462 w 7467600"/>
              <a:gd name="connsiteY180" fmla="*/ 4594648 h 6858000"/>
              <a:gd name="connsiteX181" fmla="*/ 820602 w 7467600"/>
              <a:gd name="connsiteY181" fmla="*/ 4485915 h 6858000"/>
              <a:gd name="connsiteX182" fmla="*/ 878295 w 7467600"/>
              <a:gd name="connsiteY182" fmla="*/ 4403594 h 6858000"/>
              <a:gd name="connsiteX183" fmla="*/ 1240607 w 7467600"/>
              <a:gd name="connsiteY183" fmla="*/ 4010401 h 6858000"/>
              <a:gd name="connsiteX184" fmla="*/ 1310106 w 7467600"/>
              <a:gd name="connsiteY184" fmla="*/ 3943217 h 6858000"/>
              <a:gd name="connsiteX185" fmla="*/ 1423113 w 7467600"/>
              <a:gd name="connsiteY185" fmla="*/ 3874565 h 6858000"/>
              <a:gd name="connsiteX186" fmla="*/ 1260565 w 7467600"/>
              <a:gd name="connsiteY186" fmla="*/ 4031982 h 6858000"/>
              <a:gd name="connsiteX187" fmla="*/ 901900 w 7467600"/>
              <a:gd name="connsiteY187" fmla="*/ 4421236 h 6858000"/>
              <a:gd name="connsiteX188" fmla="*/ 845044 w 7467600"/>
              <a:gd name="connsiteY188" fmla="*/ 4502436 h 6858000"/>
              <a:gd name="connsiteX189" fmla="*/ 685926 w 7467600"/>
              <a:gd name="connsiteY189" fmla="*/ 4703069 h 6858000"/>
              <a:gd name="connsiteX190" fmla="*/ 684248 w 7467600"/>
              <a:gd name="connsiteY190" fmla="*/ 4706721 h 6858000"/>
              <a:gd name="connsiteX191" fmla="*/ 1423113 w 7467600"/>
              <a:gd name="connsiteY191" fmla="*/ 3874565 h 6858000"/>
              <a:gd name="connsiteX192" fmla="*/ 3316479 w 7467600"/>
              <a:gd name="connsiteY192" fmla="*/ 3872136 h 6858000"/>
              <a:gd name="connsiteX193" fmla="*/ 3546806 w 7467600"/>
              <a:gd name="connsiteY193" fmla="*/ 4356139 h 6858000"/>
              <a:gd name="connsiteX194" fmla="*/ 3364433 w 7467600"/>
              <a:gd name="connsiteY194" fmla="*/ 3953121 h 6858000"/>
              <a:gd name="connsiteX195" fmla="*/ 3316479 w 7467600"/>
              <a:gd name="connsiteY195" fmla="*/ 3872136 h 6858000"/>
              <a:gd name="connsiteX196" fmla="*/ 3291335 w 7467600"/>
              <a:gd name="connsiteY196" fmla="*/ 3767420 h 6858000"/>
              <a:gd name="connsiteX197" fmla="*/ 3390805 w 7467600"/>
              <a:gd name="connsiteY197" fmla="*/ 3937163 h 6858000"/>
              <a:gd name="connsiteX198" fmla="*/ 3579062 w 7467600"/>
              <a:gd name="connsiteY198" fmla="*/ 4359040 h 6858000"/>
              <a:gd name="connsiteX199" fmla="*/ 3467355 w 7467600"/>
              <a:gd name="connsiteY199" fmla="*/ 3988130 h 6858000"/>
              <a:gd name="connsiteX200" fmla="*/ 3310753 w 7467600"/>
              <a:gd name="connsiteY200" fmla="*/ 3787140 h 6858000"/>
              <a:gd name="connsiteX201" fmla="*/ 3291335 w 7467600"/>
              <a:gd name="connsiteY201" fmla="*/ 3767420 h 6858000"/>
              <a:gd name="connsiteX202" fmla="*/ 1635889 w 7467600"/>
              <a:gd name="connsiteY202" fmla="*/ 3709494 h 6858000"/>
              <a:gd name="connsiteX203" fmla="*/ 1634800 w 7467600"/>
              <a:gd name="connsiteY203" fmla="*/ 3731111 h 6858000"/>
              <a:gd name="connsiteX204" fmla="*/ 1635889 w 7467600"/>
              <a:gd name="connsiteY204" fmla="*/ 3709494 h 6858000"/>
              <a:gd name="connsiteX205" fmla="*/ 1510397 w 7467600"/>
              <a:gd name="connsiteY205" fmla="*/ 3684705 h 6858000"/>
              <a:gd name="connsiteX206" fmla="*/ 1146550 w 7467600"/>
              <a:gd name="connsiteY206" fmla="*/ 3802012 h 6858000"/>
              <a:gd name="connsiteX207" fmla="*/ 698834 w 7467600"/>
              <a:gd name="connsiteY207" fmla="*/ 3952272 h 6858000"/>
              <a:gd name="connsiteX208" fmla="*/ 34256 w 7467600"/>
              <a:gd name="connsiteY208" fmla="*/ 4347603 h 6858000"/>
              <a:gd name="connsiteX209" fmla="*/ 527241 w 7467600"/>
              <a:gd name="connsiteY209" fmla="*/ 4065078 h 6858000"/>
              <a:gd name="connsiteX210" fmla="*/ 1510397 w 7467600"/>
              <a:gd name="connsiteY210" fmla="*/ 3684705 h 6858000"/>
              <a:gd name="connsiteX211" fmla="*/ 1313114 w 7467600"/>
              <a:gd name="connsiteY211" fmla="*/ 3655216 h 6858000"/>
              <a:gd name="connsiteX212" fmla="*/ 1109304 w 7467600"/>
              <a:gd name="connsiteY212" fmla="*/ 3669030 h 6858000"/>
              <a:gd name="connsiteX213" fmla="*/ 8129 w 7467600"/>
              <a:gd name="connsiteY213" fmla="*/ 4330519 h 6858000"/>
              <a:gd name="connsiteX214" fmla="*/ 687572 w 7467600"/>
              <a:gd name="connsiteY214" fmla="*/ 3925629 h 6858000"/>
              <a:gd name="connsiteX215" fmla="*/ 1138365 w 7467600"/>
              <a:gd name="connsiteY215" fmla="*/ 3774515 h 6858000"/>
              <a:gd name="connsiteX216" fmla="*/ 1505579 w 7467600"/>
              <a:gd name="connsiteY216" fmla="*/ 3655526 h 6858000"/>
              <a:gd name="connsiteX217" fmla="*/ 1313114 w 7467600"/>
              <a:gd name="connsiteY217" fmla="*/ 3655216 h 6858000"/>
              <a:gd name="connsiteX218" fmla="*/ 3655073 w 7467600"/>
              <a:gd name="connsiteY218" fmla="*/ 3650884 h 6858000"/>
              <a:gd name="connsiteX219" fmla="*/ 3989938 w 7467600"/>
              <a:gd name="connsiteY219" fmla="*/ 3991685 h 6858000"/>
              <a:gd name="connsiteX220" fmla="*/ 4393907 w 7467600"/>
              <a:gd name="connsiteY220" fmla="*/ 4261258 h 6858000"/>
              <a:gd name="connsiteX221" fmla="*/ 4648051 w 7467600"/>
              <a:gd name="connsiteY221" fmla="*/ 4374051 h 6858000"/>
              <a:gd name="connsiteX222" fmla="*/ 4383389 w 7467600"/>
              <a:gd name="connsiteY222" fmla="*/ 4184369 h 6858000"/>
              <a:gd name="connsiteX223" fmla="*/ 4165508 w 7467600"/>
              <a:gd name="connsiteY223" fmla="*/ 4035196 h 6858000"/>
              <a:gd name="connsiteX224" fmla="*/ 4068162 w 7467600"/>
              <a:gd name="connsiteY224" fmla="*/ 3953394 h 6858000"/>
              <a:gd name="connsiteX225" fmla="*/ 3981416 w 7467600"/>
              <a:gd name="connsiteY225" fmla="*/ 3880482 h 6858000"/>
              <a:gd name="connsiteX226" fmla="*/ 3800147 w 7467600"/>
              <a:gd name="connsiteY226" fmla="*/ 3749872 h 6858000"/>
              <a:gd name="connsiteX227" fmla="*/ 3655073 w 7467600"/>
              <a:gd name="connsiteY227" fmla="*/ 3650884 h 6858000"/>
              <a:gd name="connsiteX228" fmla="*/ 3670252 w 7467600"/>
              <a:gd name="connsiteY228" fmla="*/ 3622798 h 6858000"/>
              <a:gd name="connsiteX229" fmla="*/ 3817258 w 7467600"/>
              <a:gd name="connsiteY229" fmla="*/ 3723577 h 6858000"/>
              <a:gd name="connsiteX230" fmla="*/ 4000461 w 7467600"/>
              <a:gd name="connsiteY230" fmla="*/ 3855966 h 6858000"/>
              <a:gd name="connsiteX231" fmla="*/ 4088180 w 7467600"/>
              <a:gd name="connsiteY231" fmla="*/ 3929774 h 6858000"/>
              <a:gd name="connsiteX232" fmla="*/ 4184555 w 7467600"/>
              <a:gd name="connsiteY232" fmla="*/ 4010683 h 6858000"/>
              <a:gd name="connsiteX233" fmla="*/ 4399563 w 7467600"/>
              <a:gd name="connsiteY233" fmla="*/ 4158106 h 6858000"/>
              <a:gd name="connsiteX234" fmla="*/ 4684469 w 7467600"/>
              <a:gd name="connsiteY234" fmla="*/ 4364680 h 6858000"/>
              <a:gd name="connsiteX235" fmla="*/ 4690271 w 7467600"/>
              <a:gd name="connsiteY235" fmla="*/ 4370034 h 6858000"/>
              <a:gd name="connsiteX236" fmla="*/ 4136093 w 7467600"/>
              <a:gd name="connsiteY236" fmla="*/ 3858466 h 6858000"/>
              <a:gd name="connsiteX237" fmla="*/ 3670252 w 7467600"/>
              <a:gd name="connsiteY237" fmla="*/ 3622798 h 6858000"/>
              <a:gd name="connsiteX238" fmla="*/ 4440129 w 7467600"/>
              <a:gd name="connsiteY238" fmla="*/ 3448571 h 6858000"/>
              <a:gd name="connsiteX239" fmla="*/ 4856525 w 7467600"/>
              <a:gd name="connsiteY239" fmla="*/ 3915351 h 6858000"/>
              <a:gd name="connsiteX240" fmla="*/ 5059055 w 7467600"/>
              <a:gd name="connsiteY240" fmla="*/ 4108918 h 6858000"/>
              <a:gd name="connsiteX241" fmla="*/ 5290070 w 7467600"/>
              <a:gd name="connsiteY241" fmla="*/ 4263619 h 6858000"/>
              <a:gd name="connsiteX242" fmla="*/ 4834991 w 7467600"/>
              <a:gd name="connsiteY242" fmla="*/ 3830985 h 6858000"/>
              <a:gd name="connsiteX243" fmla="*/ 4440129 w 7467600"/>
              <a:gd name="connsiteY243" fmla="*/ 3448571 h 6858000"/>
              <a:gd name="connsiteX244" fmla="*/ 4441737 w 7467600"/>
              <a:gd name="connsiteY244" fmla="*/ 3399734 h 6858000"/>
              <a:gd name="connsiteX245" fmla="*/ 4431236 w 7467600"/>
              <a:gd name="connsiteY245" fmla="*/ 3400954 h 6858000"/>
              <a:gd name="connsiteX246" fmla="*/ 4557150 w 7467600"/>
              <a:gd name="connsiteY246" fmla="*/ 3510023 h 6858000"/>
              <a:gd name="connsiteX247" fmla="*/ 4856936 w 7467600"/>
              <a:gd name="connsiteY247" fmla="*/ 3809146 h 6858000"/>
              <a:gd name="connsiteX248" fmla="*/ 5111996 w 7467600"/>
              <a:gd name="connsiteY248" fmla="*/ 4065759 h 6858000"/>
              <a:gd name="connsiteX249" fmla="*/ 5388878 w 7467600"/>
              <a:gd name="connsiteY249" fmla="*/ 4300185 h 6858000"/>
              <a:gd name="connsiteX250" fmla="*/ 5425556 w 7467600"/>
              <a:gd name="connsiteY250" fmla="*/ 4308967 h 6858000"/>
              <a:gd name="connsiteX251" fmla="*/ 4943646 w 7467600"/>
              <a:gd name="connsiteY251" fmla="*/ 3822916 h 6858000"/>
              <a:gd name="connsiteX252" fmla="*/ 4594837 w 7467600"/>
              <a:gd name="connsiteY252" fmla="*/ 3532274 h 6858000"/>
              <a:gd name="connsiteX253" fmla="*/ 4441737 w 7467600"/>
              <a:gd name="connsiteY253" fmla="*/ 3399734 h 6858000"/>
              <a:gd name="connsiteX254" fmla="*/ 5425834 w 7467600"/>
              <a:gd name="connsiteY254" fmla="*/ 3162785 h 6858000"/>
              <a:gd name="connsiteX255" fmla="*/ 5401644 w 7467600"/>
              <a:gd name="connsiteY255" fmla="*/ 3617847 h 6858000"/>
              <a:gd name="connsiteX256" fmla="*/ 5467256 w 7467600"/>
              <a:gd name="connsiteY256" fmla="*/ 4175494 h 6858000"/>
              <a:gd name="connsiteX257" fmla="*/ 5448069 w 7467600"/>
              <a:gd name="connsiteY257" fmla="*/ 3567554 h 6858000"/>
              <a:gd name="connsiteX258" fmla="*/ 5425834 w 7467600"/>
              <a:gd name="connsiteY258" fmla="*/ 3162785 h 6858000"/>
              <a:gd name="connsiteX259" fmla="*/ 1318687 w 7467600"/>
              <a:gd name="connsiteY259" fmla="*/ 3113840 h 6858000"/>
              <a:gd name="connsiteX260" fmla="*/ 1066793 w 7467600"/>
              <a:gd name="connsiteY260" fmla="*/ 3212171 h 6858000"/>
              <a:gd name="connsiteX261" fmla="*/ 993319 w 7467600"/>
              <a:gd name="connsiteY261" fmla="*/ 3247648 h 6858000"/>
              <a:gd name="connsiteX262" fmla="*/ 853081 w 7467600"/>
              <a:gd name="connsiteY262" fmla="*/ 3312410 h 6858000"/>
              <a:gd name="connsiteX263" fmla="*/ 805957 w 7467600"/>
              <a:gd name="connsiteY263" fmla="*/ 3330443 h 6858000"/>
              <a:gd name="connsiteX264" fmla="*/ 1318687 w 7467600"/>
              <a:gd name="connsiteY264" fmla="*/ 3113840 h 6858000"/>
              <a:gd name="connsiteX265" fmla="*/ 5453702 w 7467600"/>
              <a:gd name="connsiteY265" fmla="*/ 3090882 h 6858000"/>
              <a:gd name="connsiteX266" fmla="*/ 5480135 w 7467600"/>
              <a:gd name="connsiteY266" fmla="*/ 3565802 h 6858000"/>
              <a:gd name="connsiteX267" fmla="*/ 5499023 w 7467600"/>
              <a:gd name="connsiteY267" fmla="*/ 4166310 h 6858000"/>
              <a:gd name="connsiteX268" fmla="*/ 5547022 w 7467600"/>
              <a:gd name="connsiteY268" fmla="*/ 3607838 h 6858000"/>
              <a:gd name="connsiteX269" fmla="*/ 5515964 w 7467600"/>
              <a:gd name="connsiteY269" fmla="*/ 3378541 h 6858000"/>
              <a:gd name="connsiteX270" fmla="*/ 5453702 w 7467600"/>
              <a:gd name="connsiteY270" fmla="*/ 3090882 h 6858000"/>
              <a:gd name="connsiteX271" fmla="*/ 1238695 w 7467600"/>
              <a:gd name="connsiteY271" fmla="*/ 3076820 h 6858000"/>
              <a:gd name="connsiteX272" fmla="*/ 716371 w 7467600"/>
              <a:gd name="connsiteY272" fmla="*/ 3293249 h 6858000"/>
              <a:gd name="connsiteX273" fmla="*/ 579522 w 7467600"/>
              <a:gd name="connsiteY273" fmla="*/ 3371759 h 6858000"/>
              <a:gd name="connsiteX274" fmla="*/ 600288 w 7467600"/>
              <a:gd name="connsiteY274" fmla="*/ 3365555 h 6858000"/>
              <a:gd name="connsiteX275" fmla="*/ 840692 w 7467600"/>
              <a:gd name="connsiteY275" fmla="*/ 3284921 h 6858000"/>
              <a:gd name="connsiteX276" fmla="*/ 979248 w 7467600"/>
              <a:gd name="connsiteY276" fmla="*/ 3221003 h 6858000"/>
              <a:gd name="connsiteX277" fmla="*/ 1053282 w 7467600"/>
              <a:gd name="connsiteY277" fmla="*/ 3185247 h 6858000"/>
              <a:gd name="connsiteX278" fmla="*/ 1320603 w 7467600"/>
              <a:gd name="connsiteY278" fmla="*/ 3081281 h 6858000"/>
              <a:gd name="connsiteX279" fmla="*/ 1238695 w 7467600"/>
              <a:gd name="connsiteY279" fmla="*/ 3076820 h 6858000"/>
              <a:gd name="connsiteX280" fmla="*/ 5425627 w 7467600"/>
              <a:gd name="connsiteY280" fmla="*/ 2954192 h 6858000"/>
              <a:gd name="connsiteX281" fmla="*/ 5470770 w 7467600"/>
              <a:gd name="connsiteY281" fmla="*/ 3005435 h 6858000"/>
              <a:gd name="connsiteX282" fmla="*/ 5519779 w 7467600"/>
              <a:gd name="connsiteY282" fmla="*/ 4359223 h 6858000"/>
              <a:gd name="connsiteX283" fmla="*/ 5520293 w 7467600"/>
              <a:gd name="connsiteY283" fmla="*/ 4360602 h 6858000"/>
              <a:gd name="connsiteX284" fmla="*/ 5767221 w 7467600"/>
              <a:gd name="connsiteY284" fmla="*/ 4665564 h 6858000"/>
              <a:gd name="connsiteX285" fmla="*/ 6937169 w 7467600"/>
              <a:gd name="connsiteY285" fmla="*/ 4815941 h 6858000"/>
              <a:gd name="connsiteX286" fmla="*/ 6953922 w 7467600"/>
              <a:gd name="connsiteY286" fmla="*/ 4890068 h 6858000"/>
              <a:gd name="connsiteX287" fmla="*/ 6071359 w 7467600"/>
              <a:gd name="connsiteY287" fmla="*/ 4770770 h 6858000"/>
              <a:gd name="connsiteX288" fmla="*/ 6038839 w 7467600"/>
              <a:gd name="connsiteY288" fmla="*/ 4764474 h 6858000"/>
              <a:gd name="connsiteX289" fmla="*/ 6038706 w 7467600"/>
              <a:gd name="connsiteY289" fmla="*/ 4763847 h 6858000"/>
              <a:gd name="connsiteX290" fmla="*/ 6037784 w 7467600"/>
              <a:gd name="connsiteY290" fmla="*/ 4764270 h 6858000"/>
              <a:gd name="connsiteX291" fmla="*/ 6038839 w 7467600"/>
              <a:gd name="connsiteY291" fmla="*/ 4764474 h 6858000"/>
              <a:gd name="connsiteX292" fmla="*/ 6040338 w 7467600"/>
              <a:gd name="connsiteY292" fmla="*/ 4771418 h 6858000"/>
              <a:gd name="connsiteX293" fmla="*/ 6024488 w 7467600"/>
              <a:gd name="connsiteY293" fmla="*/ 4809903 h 6858000"/>
              <a:gd name="connsiteX294" fmla="*/ 5599771 w 7467600"/>
              <a:gd name="connsiteY294" fmla="*/ 5509652 h 6858000"/>
              <a:gd name="connsiteX295" fmla="*/ 5548843 w 7467600"/>
              <a:gd name="connsiteY295" fmla="*/ 5563845 h 6858000"/>
              <a:gd name="connsiteX296" fmla="*/ 5940952 w 7467600"/>
              <a:gd name="connsiteY296" fmla="*/ 6250028 h 6858000"/>
              <a:gd name="connsiteX297" fmla="*/ 6043441 w 7467600"/>
              <a:gd name="connsiteY297" fmla="*/ 6665847 h 6858000"/>
              <a:gd name="connsiteX298" fmla="*/ 6093432 w 7467600"/>
              <a:gd name="connsiteY298" fmla="*/ 6858000 h 6858000"/>
              <a:gd name="connsiteX299" fmla="*/ 6034344 w 7467600"/>
              <a:gd name="connsiteY299" fmla="*/ 6858000 h 6858000"/>
              <a:gd name="connsiteX300" fmla="*/ 6026679 w 7467600"/>
              <a:gd name="connsiteY300" fmla="*/ 6836959 h 6858000"/>
              <a:gd name="connsiteX301" fmla="*/ 5800441 w 7467600"/>
              <a:gd name="connsiteY301" fmla="*/ 6335286 h 6858000"/>
              <a:gd name="connsiteX302" fmla="*/ 5526562 w 7467600"/>
              <a:gd name="connsiteY302" fmla="*/ 5705388 h 6858000"/>
              <a:gd name="connsiteX303" fmla="*/ 5519640 w 7467600"/>
              <a:gd name="connsiteY303" fmla="*/ 5683774 h 6858000"/>
              <a:gd name="connsiteX304" fmla="*/ 5844559 w 7467600"/>
              <a:gd name="connsiteY304" fmla="*/ 6553349 h 6858000"/>
              <a:gd name="connsiteX305" fmla="*/ 5975994 w 7467600"/>
              <a:gd name="connsiteY305" fmla="*/ 6858000 h 6858000"/>
              <a:gd name="connsiteX306" fmla="*/ 5898547 w 7467600"/>
              <a:gd name="connsiteY306" fmla="*/ 6858000 h 6858000"/>
              <a:gd name="connsiteX307" fmla="*/ 5682041 w 7467600"/>
              <a:gd name="connsiteY307" fmla="*/ 6355860 h 6858000"/>
              <a:gd name="connsiteX308" fmla="*/ 5461758 w 7467600"/>
              <a:gd name="connsiteY308" fmla="*/ 5820220 h 6858000"/>
              <a:gd name="connsiteX309" fmla="*/ 5237282 w 7467600"/>
              <a:gd name="connsiteY309" fmla="*/ 6579086 h 6858000"/>
              <a:gd name="connsiteX310" fmla="*/ 5115009 w 7467600"/>
              <a:gd name="connsiteY310" fmla="*/ 6858000 h 6858000"/>
              <a:gd name="connsiteX311" fmla="*/ 5028074 w 7467600"/>
              <a:gd name="connsiteY311" fmla="*/ 6858000 h 6858000"/>
              <a:gd name="connsiteX312" fmla="*/ 5079508 w 7467600"/>
              <a:gd name="connsiteY312" fmla="*/ 6749074 h 6858000"/>
              <a:gd name="connsiteX313" fmla="*/ 5371846 w 7467600"/>
              <a:gd name="connsiteY313" fmla="*/ 5924413 h 6858000"/>
              <a:gd name="connsiteX314" fmla="*/ 5270512 w 7467600"/>
              <a:gd name="connsiteY314" fmla="*/ 6138975 h 6858000"/>
              <a:gd name="connsiteX315" fmla="*/ 5062409 w 7467600"/>
              <a:gd name="connsiteY315" fmla="*/ 6653544 h 6858000"/>
              <a:gd name="connsiteX316" fmla="*/ 5036628 w 7467600"/>
              <a:gd name="connsiteY316" fmla="*/ 6754247 h 6858000"/>
              <a:gd name="connsiteX317" fmla="*/ 5009112 w 7467600"/>
              <a:gd name="connsiteY317" fmla="*/ 6858000 h 6858000"/>
              <a:gd name="connsiteX318" fmla="*/ 4976679 w 7467600"/>
              <a:gd name="connsiteY318" fmla="*/ 6858000 h 6858000"/>
              <a:gd name="connsiteX319" fmla="*/ 5006537 w 7467600"/>
              <a:gd name="connsiteY319" fmla="*/ 6747068 h 6858000"/>
              <a:gd name="connsiteX320" fmla="*/ 5032723 w 7467600"/>
              <a:gd name="connsiteY320" fmla="*/ 6644957 h 6858000"/>
              <a:gd name="connsiteX321" fmla="*/ 5242949 w 7467600"/>
              <a:gd name="connsiteY321" fmla="*/ 6125175 h 6858000"/>
              <a:gd name="connsiteX322" fmla="*/ 5286321 w 7467600"/>
              <a:gd name="connsiteY322" fmla="*/ 6033555 h 6858000"/>
              <a:gd name="connsiteX323" fmla="*/ 5008210 w 7467600"/>
              <a:gd name="connsiteY323" fmla="*/ 6649194 h 6858000"/>
              <a:gd name="connsiteX324" fmla="*/ 4986321 w 7467600"/>
              <a:gd name="connsiteY324" fmla="*/ 6765687 h 6858000"/>
              <a:gd name="connsiteX325" fmla="*/ 4973474 w 7467600"/>
              <a:gd name="connsiteY325" fmla="*/ 6858000 h 6858000"/>
              <a:gd name="connsiteX326" fmla="*/ 4907178 w 7467600"/>
              <a:gd name="connsiteY326" fmla="*/ 6858000 h 6858000"/>
              <a:gd name="connsiteX327" fmla="*/ 4910810 w 7467600"/>
              <a:gd name="connsiteY327" fmla="*/ 6829660 h 6858000"/>
              <a:gd name="connsiteX328" fmla="*/ 4987461 w 7467600"/>
              <a:gd name="connsiteY328" fmla="*/ 6432994 h 6858000"/>
              <a:gd name="connsiteX329" fmla="*/ 5179262 w 7467600"/>
              <a:gd name="connsiteY329" fmla="*/ 6035044 h 6858000"/>
              <a:gd name="connsiteX330" fmla="*/ 4689678 w 7467600"/>
              <a:gd name="connsiteY330" fmla="*/ 6440241 h 6858000"/>
              <a:gd name="connsiteX331" fmla="*/ 4477543 w 7467600"/>
              <a:gd name="connsiteY331" fmla="*/ 6674836 h 6858000"/>
              <a:gd name="connsiteX332" fmla="*/ 4329957 w 7467600"/>
              <a:gd name="connsiteY332" fmla="*/ 6858000 h 6858000"/>
              <a:gd name="connsiteX333" fmla="*/ 4218595 w 7467600"/>
              <a:gd name="connsiteY333" fmla="*/ 6858000 h 6858000"/>
              <a:gd name="connsiteX334" fmla="*/ 4368888 w 7467600"/>
              <a:gd name="connsiteY334" fmla="*/ 6668412 h 6858000"/>
              <a:gd name="connsiteX335" fmla="*/ 4563091 w 7467600"/>
              <a:gd name="connsiteY335" fmla="*/ 6442508 h 6858000"/>
              <a:gd name="connsiteX336" fmla="*/ 5387324 w 7467600"/>
              <a:gd name="connsiteY336" fmla="*/ 5705830 h 6858000"/>
              <a:gd name="connsiteX337" fmla="*/ 5073620 w 7467600"/>
              <a:gd name="connsiteY337" fmla="*/ 5955437 h 6858000"/>
              <a:gd name="connsiteX338" fmla="*/ 4689789 w 7467600"/>
              <a:gd name="connsiteY338" fmla="*/ 6268382 h 6858000"/>
              <a:gd name="connsiteX339" fmla="*/ 4418722 w 7467600"/>
              <a:gd name="connsiteY339" fmla="*/ 6570886 h 6858000"/>
              <a:gd name="connsiteX340" fmla="*/ 4214944 w 7467600"/>
              <a:gd name="connsiteY340" fmla="*/ 6858000 h 6858000"/>
              <a:gd name="connsiteX341" fmla="*/ 4177898 w 7467600"/>
              <a:gd name="connsiteY341" fmla="*/ 6858000 h 6858000"/>
              <a:gd name="connsiteX342" fmla="*/ 4391597 w 7467600"/>
              <a:gd name="connsiteY342" fmla="*/ 6556370 h 6858000"/>
              <a:gd name="connsiteX343" fmla="*/ 4668889 w 7467600"/>
              <a:gd name="connsiteY343" fmla="*/ 6246399 h 6858000"/>
              <a:gd name="connsiteX344" fmla="*/ 5055427 w 7467600"/>
              <a:gd name="connsiteY344" fmla="*/ 5931476 h 6858000"/>
              <a:gd name="connsiteX345" fmla="*/ 5371814 w 7467600"/>
              <a:gd name="connsiteY345" fmla="*/ 5678975 h 6858000"/>
              <a:gd name="connsiteX346" fmla="*/ 4987918 w 7467600"/>
              <a:gd name="connsiteY346" fmla="*/ 5838701 h 6858000"/>
              <a:gd name="connsiteX347" fmla="*/ 4317146 w 7467600"/>
              <a:gd name="connsiteY347" fmla="*/ 6587716 h 6858000"/>
              <a:gd name="connsiteX348" fmla="*/ 4171627 w 7467600"/>
              <a:gd name="connsiteY348" fmla="*/ 6858000 h 6858000"/>
              <a:gd name="connsiteX349" fmla="*/ 4081585 w 7467600"/>
              <a:gd name="connsiteY349" fmla="*/ 6858000 h 6858000"/>
              <a:gd name="connsiteX350" fmla="*/ 4238603 w 7467600"/>
              <a:gd name="connsiteY350" fmla="*/ 6559341 h 6858000"/>
              <a:gd name="connsiteX351" fmla="*/ 4778333 w 7467600"/>
              <a:gd name="connsiteY351" fmla="*/ 5873626 h 6858000"/>
              <a:gd name="connsiteX352" fmla="*/ 5414185 w 7467600"/>
              <a:gd name="connsiteY352" fmla="*/ 5573882 h 6858000"/>
              <a:gd name="connsiteX353" fmla="*/ 5959648 w 7467600"/>
              <a:gd name="connsiteY353" fmla="*/ 4760797 h 6858000"/>
              <a:gd name="connsiteX354" fmla="*/ 5355019 w 7467600"/>
              <a:gd name="connsiteY354" fmla="*/ 4734672 h 6858000"/>
              <a:gd name="connsiteX355" fmla="*/ 5083565 w 7467600"/>
              <a:gd name="connsiteY355" fmla="*/ 5179121 h 6858000"/>
              <a:gd name="connsiteX356" fmla="*/ 4713577 w 7467600"/>
              <a:gd name="connsiteY356" fmla="*/ 5616803 h 6858000"/>
              <a:gd name="connsiteX357" fmla="*/ 3989559 w 7467600"/>
              <a:gd name="connsiteY357" fmla="*/ 6145945 h 6858000"/>
              <a:gd name="connsiteX358" fmla="*/ 3939824 w 7467600"/>
              <a:gd name="connsiteY358" fmla="*/ 6066900 h 6858000"/>
              <a:gd name="connsiteX359" fmla="*/ 4584537 w 7467600"/>
              <a:gd name="connsiteY359" fmla="*/ 5324826 h 6858000"/>
              <a:gd name="connsiteX360" fmla="*/ 5037105 w 7467600"/>
              <a:gd name="connsiteY360" fmla="*/ 5088765 h 6858000"/>
              <a:gd name="connsiteX361" fmla="*/ 5039930 w 7467600"/>
              <a:gd name="connsiteY361" fmla="*/ 5089585 h 6858000"/>
              <a:gd name="connsiteX362" fmla="*/ 5263764 w 7467600"/>
              <a:gd name="connsiteY362" fmla="*/ 4735525 h 6858000"/>
              <a:gd name="connsiteX363" fmla="*/ 4086300 w 7467600"/>
              <a:gd name="connsiteY363" fmla="*/ 4884599 h 6858000"/>
              <a:gd name="connsiteX364" fmla="*/ 4085485 w 7467600"/>
              <a:gd name="connsiteY364" fmla="*/ 4899070 h 6858000"/>
              <a:gd name="connsiteX365" fmla="*/ 3871915 w 7467600"/>
              <a:gd name="connsiteY365" fmla="*/ 5253645 h 6858000"/>
              <a:gd name="connsiteX366" fmla="*/ 3799374 w 7467600"/>
              <a:gd name="connsiteY366" fmla="*/ 5466127 h 6858000"/>
              <a:gd name="connsiteX367" fmla="*/ 3498850 w 7467600"/>
              <a:gd name="connsiteY367" fmla="*/ 6661888 h 6858000"/>
              <a:gd name="connsiteX368" fmla="*/ 3399216 w 7467600"/>
              <a:gd name="connsiteY368" fmla="*/ 6858000 h 6858000"/>
              <a:gd name="connsiteX369" fmla="*/ 3303688 w 7467600"/>
              <a:gd name="connsiteY369" fmla="*/ 6858000 h 6858000"/>
              <a:gd name="connsiteX370" fmla="*/ 3391774 w 7467600"/>
              <a:gd name="connsiteY370" fmla="*/ 6697181 h 6858000"/>
              <a:gd name="connsiteX371" fmla="*/ 3735540 w 7467600"/>
              <a:gd name="connsiteY371" fmla="*/ 5546923 h 6858000"/>
              <a:gd name="connsiteX372" fmla="*/ 3729438 w 7467600"/>
              <a:gd name="connsiteY372" fmla="*/ 5569058 h 6858000"/>
              <a:gd name="connsiteX373" fmla="*/ 3707782 w 7467600"/>
              <a:gd name="connsiteY373" fmla="*/ 5644908 h 6858000"/>
              <a:gd name="connsiteX374" fmla="*/ 3583827 w 7467600"/>
              <a:gd name="connsiteY374" fmla="*/ 6039215 h 6858000"/>
              <a:gd name="connsiteX375" fmla="*/ 3547861 w 7467600"/>
              <a:gd name="connsiteY375" fmla="*/ 6129609 h 6858000"/>
              <a:gd name="connsiteX376" fmla="*/ 3490905 w 7467600"/>
              <a:gd name="connsiteY376" fmla="*/ 6277660 h 6858000"/>
              <a:gd name="connsiteX377" fmla="*/ 3455859 w 7467600"/>
              <a:gd name="connsiteY377" fmla="*/ 6391301 h 6858000"/>
              <a:gd name="connsiteX378" fmla="*/ 3429112 w 7467600"/>
              <a:gd name="connsiteY378" fmla="*/ 6479469 h 6858000"/>
              <a:gd name="connsiteX379" fmla="*/ 3304862 w 7467600"/>
              <a:gd name="connsiteY379" fmla="*/ 6796476 h 6858000"/>
              <a:gd name="connsiteX380" fmla="*/ 3276071 w 7467600"/>
              <a:gd name="connsiteY380" fmla="*/ 6858000 h 6858000"/>
              <a:gd name="connsiteX381" fmla="*/ 3240805 w 7467600"/>
              <a:gd name="connsiteY381" fmla="*/ 6858000 h 6858000"/>
              <a:gd name="connsiteX382" fmla="*/ 3275917 w 7467600"/>
              <a:gd name="connsiteY382" fmla="*/ 6783192 h 6858000"/>
              <a:gd name="connsiteX383" fmla="*/ 3399358 w 7467600"/>
              <a:gd name="connsiteY383" fmla="*/ 6469011 h 6858000"/>
              <a:gd name="connsiteX384" fmla="*/ 3425650 w 7467600"/>
              <a:gd name="connsiteY384" fmla="*/ 6381333 h 6858000"/>
              <a:gd name="connsiteX385" fmla="*/ 3460661 w 7467600"/>
              <a:gd name="connsiteY385" fmla="*/ 6266763 h 6858000"/>
              <a:gd name="connsiteX386" fmla="*/ 3518021 w 7467600"/>
              <a:gd name="connsiteY386" fmla="*/ 6117298 h 6858000"/>
              <a:gd name="connsiteX387" fmla="*/ 3554035 w 7467600"/>
              <a:gd name="connsiteY387" fmla="*/ 6027832 h 6858000"/>
              <a:gd name="connsiteX388" fmla="*/ 3677174 w 7467600"/>
              <a:gd name="connsiteY388" fmla="*/ 5636351 h 6858000"/>
              <a:gd name="connsiteX389" fmla="*/ 3698819 w 7467600"/>
              <a:gd name="connsiteY389" fmla="*/ 5560503 h 6858000"/>
              <a:gd name="connsiteX390" fmla="*/ 3702094 w 7467600"/>
              <a:gd name="connsiteY390" fmla="*/ 5549194 h 6858000"/>
              <a:gd name="connsiteX391" fmla="*/ 3398355 w 7467600"/>
              <a:gd name="connsiteY391" fmla="*/ 6094603 h 6858000"/>
              <a:gd name="connsiteX392" fmla="*/ 3193941 w 7467600"/>
              <a:gd name="connsiteY392" fmla="*/ 6798775 h 6858000"/>
              <a:gd name="connsiteX393" fmla="*/ 3184140 w 7467600"/>
              <a:gd name="connsiteY393" fmla="*/ 6858000 h 6858000"/>
              <a:gd name="connsiteX394" fmla="*/ 3099978 w 7467600"/>
              <a:gd name="connsiteY394" fmla="*/ 6858000 h 6858000"/>
              <a:gd name="connsiteX395" fmla="*/ 3101556 w 7467600"/>
              <a:gd name="connsiteY395" fmla="*/ 6843337 h 6858000"/>
              <a:gd name="connsiteX396" fmla="*/ 3370162 w 7467600"/>
              <a:gd name="connsiteY396" fmla="*/ 5785550 h 6858000"/>
              <a:gd name="connsiteX397" fmla="*/ 3746477 w 7467600"/>
              <a:gd name="connsiteY397" fmla="*/ 5377889 h 6858000"/>
              <a:gd name="connsiteX398" fmla="*/ 3863399 w 7467600"/>
              <a:gd name="connsiteY398" fmla="*/ 5087257 h 6858000"/>
              <a:gd name="connsiteX399" fmla="*/ 3968712 w 7467600"/>
              <a:gd name="connsiteY399" fmla="*/ 4913989 h 6858000"/>
              <a:gd name="connsiteX400" fmla="*/ 2792390 w 7467600"/>
              <a:gd name="connsiteY400" fmla="*/ 5382974 h 6858000"/>
              <a:gd name="connsiteX401" fmla="*/ 2714982 w 7467600"/>
              <a:gd name="connsiteY401" fmla="*/ 5427051 h 6858000"/>
              <a:gd name="connsiteX402" fmla="*/ 2813361 w 7467600"/>
              <a:gd name="connsiteY402" fmla="*/ 6023912 h 6858000"/>
              <a:gd name="connsiteX403" fmla="*/ 2688430 w 7467600"/>
              <a:gd name="connsiteY403" fmla="*/ 6801564 h 6858000"/>
              <a:gd name="connsiteX404" fmla="*/ 2629626 w 7467600"/>
              <a:gd name="connsiteY404" fmla="*/ 6763394 h 6858000"/>
              <a:gd name="connsiteX405" fmla="*/ 2565328 w 7467600"/>
              <a:gd name="connsiteY405" fmla="*/ 5516399 h 6858000"/>
              <a:gd name="connsiteX406" fmla="*/ 1922999 w 7467600"/>
              <a:gd name="connsiteY406" fmla="*/ 5980343 h 6858000"/>
              <a:gd name="connsiteX407" fmla="*/ 1950261 w 7467600"/>
              <a:gd name="connsiteY407" fmla="*/ 6405858 h 6858000"/>
              <a:gd name="connsiteX408" fmla="*/ 2365554 w 7467600"/>
              <a:gd name="connsiteY408" fmla="*/ 6759107 h 6858000"/>
              <a:gd name="connsiteX409" fmla="*/ 2424142 w 7467600"/>
              <a:gd name="connsiteY409" fmla="*/ 6858000 h 6858000"/>
              <a:gd name="connsiteX410" fmla="*/ 2395994 w 7467600"/>
              <a:gd name="connsiteY410" fmla="*/ 6858000 h 6858000"/>
              <a:gd name="connsiteX411" fmla="*/ 2392863 w 7467600"/>
              <a:gd name="connsiteY411" fmla="*/ 6852964 h 6858000"/>
              <a:gd name="connsiteX412" fmla="*/ 2017589 w 7467600"/>
              <a:gd name="connsiteY412" fmla="*/ 6493982 h 6858000"/>
              <a:gd name="connsiteX413" fmla="*/ 2147336 w 7467600"/>
              <a:gd name="connsiteY413" fmla="*/ 6594052 h 6858000"/>
              <a:gd name="connsiteX414" fmla="*/ 2207047 w 7467600"/>
              <a:gd name="connsiteY414" fmla="*/ 6654540 h 6858000"/>
              <a:gd name="connsiteX415" fmla="*/ 2299106 w 7467600"/>
              <a:gd name="connsiteY415" fmla="*/ 6778931 h 6858000"/>
              <a:gd name="connsiteX416" fmla="*/ 2314430 w 7467600"/>
              <a:gd name="connsiteY416" fmla="*/ 6801144 h 6858000"/>
              <a:gd name="connsiteX417" fmla="*/ 2352406 w 7467600"/>
              <a:gd name="connsiteY417" fmla="*/ 6858000 h 6858000"/>
              <a:gd name="connsiteX418" fmla="*/ 2314492 w 7467600"/>
              <a:gd name="connsiteY418" fmla="*/ 6858000 h 6858000"/>
              <a:gd name="connsiteX419" fmla="*/ 2288095 w 7467600"/>
              <a:gd name="connsiteY419" fmla="*/ 6818030 h 6858000"/>
              <a:gd name="connsiteX420" fmla="*/ 2272768 w 7467600"/>
              <a:gd name="connsiteY420" fmla="*/ 6795822 h 6858000"/>
              <a:gd name="connsiteX421" fmla="*/ 2182715 w 7467600"/>
              <a:gd name="connsiteY421" fmla="*/ 6675071 h 6858000"/>
              <a:gd name="connsiteX422" fmla="*/ 2032061 w 7467600"/>
              <a:gd name="connsiteY422" fmla="*/ 6541380 h 6858000"/>
              <a:gd name="connsiteX423" fmla="*/ 2257220 w 7467600"/>
              <a:gd name="connsiteY423" fmla="*/ 6826257 h 6858000"/>
              <a:gd name="connsiteX424" fmla="*/ 2281324 w 7467600"/>
              <a:gd name="connsiteY424" fmla="*/ 6858000 h 6858000"/>
              <a:gd name="connsiteX425" fmla="*/ 2242860 w 7467600"/>
              <a:gd name="connsiteY425" fmla="*/ 6858000 h 6858000"/>
              <a:gd name="connsiteX426" fmla="*/ 2232818 w 7467600"/>
              <a:gd name="connsiteY426" fmla="*/ 6844926 h 6858000"/>
              <a:gd name="connsiteX427" fmla="*/ 1990172 w 7467600"/>
              <a:gd name="connsiteY427" fmla="*/ 6542121 h 6858000"/>
              <a:gd name="connsiteX428" fmla="*/ 2124090 w 7467600"/>
              <a:gd name="connsiteY428" fmla="*/ 6761017 h 6858000"/>
              <a:gd name="connsiteX429" fmla="*/ 2200380 w 7467600"/>
              <a:gd name="connsiteY429" fmla="*/ 6858000 h 6858000"/>
              <a:gd name="connsiteX430" fmla="*/ 2147507 w 7467600"/>
              <a:gd name="connsiteY430" fmla="*/ 6858000 h 6858000"/>
              <a:gd name="connsiteX431" fmla="*/ 2070668 w 7467600"/>
              <a:gd name="connsiteY431" fmla="*/ 6761520 h 6858000"/>
              <a:gd name="connsiteX432" fmla="*/ 1975142 w 7467600"/>
              <a:gd name="connsiteY432" fmla="*/ 6585570 h 6858000"/>
              <a:gd name="connsiteX433" fmla="*/ 2050035 w 7467600"/>
              <a:gd name="connsiteY433" fmla="*/ 6813345 h 6858000"/>
              <a:gd name="connsiteX434" fmla="*/ 2063025 w 7467600"/>
              <a:gd name="connsiteY434" fmla="*/ 6858000 h 6858000"/>
              <a:gd name="connsiteX435" fmla="*/ 2021675 w 7467600"/>
              <a:gd name="connsiteY435" fmla="*/ 6858000 h 6858000"/>
              <a:gd name="connsiteX436" fmla="*/ 2019308 w 7467600"/>
              <a:gd name="connsiteY436" fmla="*/ 6847118 h 6858000"/>
              <a:gd name="connsiteX437" fmla="*/ 1938835 w 7467600"/>
              <a:gd name="connsiteY437" fmla="*/ 6551160 h 6858000"/>
              <a:gd name="connsiteX438" fmla="*/ 1953230 w 7467600"/>
              <a:gd name="connsiteY438" fmla="*/ 6759699 h 6858000"/>
              <a:gd name="connsiteX439" fmla="*/ 1956763 w 7467600"/>
              <a:gd name="connsiteY439" fmla="*/ 6778191 h 6858000"/>
              <a:gd name="connsiteX440" fmla="*/ 1967925 w 7467600"/>
              <a:gd name="connsiteY440" fmla="*/ 6858000 h 6858000"/>
              <a:gd name="connsiteX441" fmla="*/ 1936622 w 7467600"/>
              <a:gd name="connsiteY441" fmla="*/ 6858000 h 6858000"/>
              <a:gd name="connsiteX442" fmla="*/ 1926261 w 7467600"/>
              <a:gd name="connsiteY442" fmla="*/ 6784064 h 6858000"/>
              <a:gd name="connsiteX443" fmla="*/ 1922724 w 7467600"/>
              <a:gd name="connsiteY443" fmla="*/ 6765577 h 6858000"/>
              <a:gd name="connsiteX444" fmla="*/ 1904650 w 7467600"/>
              <a:gd name="connsiteY444" fmla="*/ 6639616 h 6858000"/>
              <a:gd name="connsiteX445" fmla="*/ 1885273 w 7467600"/>
              <a:gd name="connsiteY445" fmla="*/ 6858000 h 6858000"/>
              <a:gd name="connsiteX446" fmla="*/ 1854363 w 7467600"/>
              <a:gd name="connsiteY446" fmla="*/ 6858000 h 6858000"/>
              <a:gd name="connsiteX447" fmla="*/ 1880391 w 7467600"/>
              <a:gd name="connsiteY447" fmla="*/ 6603796 h 6858000"/>
              <a:gd name="connsiteX448" fmla="*/ 1818273 w 7467600"/>
              <a:gd name="connsiteY448" fmla="*/ 6715729 h 6858000"/>
              <a:gd name="connsiteX449" fmla="*/ 1794691 w 7467600"/>
              <a:gd name="connsiteY449" fmla="*/ 6843239 h 6858000"/>
              <a:gd name="connsiteX450" fmla="*/ 1794914 w 7467600"/>
              <a:gd name="connsiteY450" fmla="*/ 6858000 h 6858000"/>
              <a:gd name="connsiteX451" fmla="*/ 1746128 w 7467600"/>
              <a:gd name="connsiteY451" fmla="*/ 6858000 h 6858000"/>
              <a:gd name="connsiteX452" fmla="*/ 1753934 w 7467600"/>
              <a:gd name="connsiteY452" fmla="*/ 6724796 h 6858000"/>
              <a:gd name="connsiteX453" fmla="*/ 1792053 w 7467600"/>
              <a:gd name="connsiteY453" fmla="*/ 6572396 h 6858000"/>
              <a:gd name="connsiteX454" fmla="*/ 1862248 w 7467600"/>
              <a:gd name="connsiteY454" fmla="*/ 6266397 h 6858000"/>
              <a:gd name="connsiteX455" fmla="*/ 1862250 w 7467600"/>
              <a:gd name="connsiteY455" fmla="*/ 6033531 h 6858000"/>
              <a:gd name="connsiteX456" fmla="*/ 1211999 w 7467600"/>
              <a:gd name="connsiteY456" fmla="*/ 6683610 h 6858000"/>
              <a:gd name="connsiteX457" fmla="*/ 1213266 w 7467600"/>
              <a:gd name="connsiteY457" fmla="*/ 6691947 h 6858000"/>
              <a:gd name="connsiteX458" fmla="*/ 1203370 w 7467600"/>
              <a:gd name="connsiteY458" fmla="*/ 6850676 h 6858000"/>
              <a:gd name="connsiteX459" fmla="*/ 1203671 w 7467600"/>
              <a:gd name="connsiteY459" fmla="*/ 6858000 h 6858000"/>
              <a:gd name="connsiteX460" fmla="*/ 1143180 w 7467600"/>
              <a:gd name="connsiteY460" fmla="*/ 6858000 h 6858000"/>
              <a:gd name="connsiteX461" fmla="*/ 1142176 w 7467600"/>
              <a:gd name="connsiteY461" fmla="*/ 6766045 h 6858000"/>
              <a:gd name="connsiteX462" fmla="*/ 1067484 w 7467600"/>
              <a:gd name="connsiteY462" fmla="*/ 6858000 h 6858000"/>
              <a:gd name="connsiteX463" fmla="*/ 953928 w 7467600"/>
              <a:gd name="connsiteY463" fmla="*/ 6858000 h 6858000"/>
              <a:gd name="connsiteX464" fmla="*/ 959715 w 7467600"/>
              <a:gd name="connsiteY464" fmla="*/ 6850185 h 6858000"/>
              <a:gd name="connsiteX465" fmla="*/ 1483788 w 7467600"/>
              <a:gd name="connsiteY465" fmla="*/ 6259174 h 6858000"/>
              <a:gd name="connsiteX466" fmla="*/ 1100671 w 7467600"/>
              <a:gd name="connsiteY466" fmla="*/ 6252137 h 6858000"/>
              <a:gd name="connsiteX467" fmla="*/ 1090144 w 7467600"/>
              <a:gd name="connsiteY467" fmla="*/ 6256748 h 6858000"/>
              <a:gd name="connsiteX468" fmla="*/ 1095872 w 7467600"/>
              <a:gd name="connsiteY468" fmla="*/ 6271892 h 6858000"/>
              <a:gd name="connsiteX469" fmla="*/ 262785 w 7467600"/>
              <a:gd name="connsiteY469" fmla="*/ 6845450 h 6858000"/>
              <a:gd name="connsiteX470" fmla="*/ 209968 w 7467600"/>
              <a:gd name="connsiteY470" fmla="*/ 6770713 h 6858000"/>
              <a:gd name="connsiteX471" fmla="*/ 873460 w 7467600"/>
              <a:gd name="connsiteY471" fmla="*/ 6253768 h 6858000"/>
              <a:gd name="connsiteX472" fmla="*/ 192686 w 7467600"/>
              <a:gd name="connsiteY472" fmla="*/ 5849257 h 6858000"/>
              <a:gd name="connsiteX473" fmla="*/ 4696 w 7467600"/>
              <a:gd name="connsiteY473" fmla="*/ 5697668 h 6858000"/>
              <a:gd name="connsiteX474" fmla="*/ 0 w 7467600"/>
              <a:gd name="connsiteY474" fmla="*/ 5689984 h 6858000"/>
              <a:gd name="connsiteX475" fmla="*/ 0 w 7467600"/>
              <a:gd name="connsiteY475" fmla="*/ 5513472 h 6858000"/>
              <a:gd name="connsiteX476" fmla="*/ 174101 w 7467600"/>
              <a:gd name="connsiteY476" fmla="*/ 5620277 h 6858000"/>
              <a:gd name="connsiteX477" fmla="*/ 891800 w 7467600"/>
              <a:gd name="connsiteY477" fmla="*/ 6036935 h 6858000"/>
              <a:gd name="connsiteX478" fmla="*/ 1072219 w 7467600"/>
              <a:gd name="connsiteY478" fmla="*/ 6169443 h 6858000"/>
              <a:gd name="connsiteX479" fmla="*/ 1074117 w 7467600"/>
              <a:gd name="connsiteY479" fmla="*/ 6170301 h 6858000"/>
              <a:gd name="connsiteX480" fmla="*/ 1083114 w 7467600"/>
              <a:gd name="connsiteY480" fmla="*/ 6174131 h 6858000"/>
              <a:gd name="connsiteX481" fmla="*/ 1543010 w 7467600"/>
              <a:gd name="connsiteY481" fmla="*/ 6191140 h 6858000"/>
              <a:gd name="connsiteX482" fmla="*/ 1551080 w 7467600"/>
              <a:gd name="connsiteY482" fmla="*/ 6195006 h 6858000"/>
              <a:gd name="connsiteX483" fmla="*/ 2345443 w 7467600"/>
              <a:gd name="connsiteY483" fmla="*/ 5549882 h 6858000"/>
              <a:gd name="connsiteX484" fmla="*/ 1721499 w 7467600"/>
              <a:gd name="connsiteY484" fmla="*/ 5599969 h 6858000"/>
              <a:gd name="connsiteX485" fmla="*/ 767716 w 7467600"/>
              <a:gd name="connsiteY485" fmla="*/ 5472768 h 6858000"/>
              <a:gd name="connsiteX486" fmla="*/ 722147 w 7467600"/>
              <a:gd name="connsiteY486" fmla="*/ 5393091 h 6858000"/>
              <a:gd name="connsiteX487" fmla="*/ 1485552 w 7467600"/>
              <a:gd name="connsiteY487" fmla="*/ 5313202 h 6858000"/>
              <a:gd name="connsiteX488" fmla="*/ 2143004 w 7467600"/>
              <a:gd name="connsiteY488" fmla="*/ 5402420 h 6858000"/>
              <a:gd name="connsiteX489" fmla="*/ 1933391 w 7467600"/>
              <a:gd name="connsiteY489" fmla="*/ 5156971 h 6858000"/>
              <a:gd name="connsiteX490" fmla="*/ 1827118 w 7467600"/>
              <a:gd name="connsiteY490" fmla="*/ 4968410 h 6858000"/>
              <a:gd name="connsiteX491" fmla="*/ 1837349 w 7467600"/>
              <a:gd name="connsiteY491" fmla="*/ 4956357 h 6858000"/>
              <a:gd name="connsiteX492" fmla="*/ 2162835 w 7467600"/>
              <a:gd name="connsiteY492" fmla="*/ 5187853 h 6858000"/>
              <a:gd name="connsiteX493" fmla="*/ 2257167 w 7467600"/>
              <a:gd name="connsiteY493" fmla="*/ 5462123 h 6858000"/>
              <a:gd name="connsiteX494" fmla="*/ 2261598 w 7467600"/>
              <a:gd name="connsiteY494" fmla="*/ 5467998 h 6858000"/>
              <a:gd name="connsiteX495" fmla="*/ 2437177 w 7467600"/>
              <a:gd name="connsiteY495" fmla="*/ 5479608 h 6858000"/>
              <a:gd name="connsiteX496" fmla="*/ 2445247 w 7467600"/>
              <a:gd name="connsiteY496" fmla="*/ 5483476 h 6858000"/>
              <a:gd name="connsiteX497" fmla="*/ 2743626 w 7467600"/>
              <a:gd name="connsiteY497" fmla="*/ 5304819 h 6858000"/>
              <a:gd name="connsiteX498" fmla="*/ 3048102 w 7467600"/>
              <a:gd name="connsiteY498" fmla="*/ 5150595 h 6858000"/>
              <a:gd name="connsiteX499" fmla="*/ 1799414 w 7467600"/>
              <a:gd name="connsiteY499" fmla="*/ 4694732 h 6858000"/>
              <a:gd name="connsiteX500" fmla="*/ 1771735 w 7467600"/>
              <a:gd name="connsiteY500" fmla="*/ 4619929 h 6858000"/>
              <a:gd name="connsiteX501" fmla="*/ 3104273 w 7467600"/>
              <a:gd name="connsiteY501" fmla="*/ 5076159 h 6858000"/>
              <a:gd name="connsiteX502" fmla="*/ 3113245 w 7467600"/>
              <a:gd name="connsiteY502" fmla="*/ 5090705 h 6858000"/>
              <a:gd name="connsiteX503" fmla="*/ 3126294 w 7467600"/>
              <a:gd name="connsiteY503" fmla="*/ 5114400 h 6858000"/>
              <a:gd name="connsiteX504" fmla="*/ 3937433 w 7467600"/>
              <a:gd name="connsiteY504" fmla="*/ 4830473 h 6858000"/>
              <a:gd name="connsiteX505" fmla="*/ 3590475 w 7467600"/>
              <a:gd name="connsiteY505" fmla="*/ 4597974 h 6858000"/>
              <a:gd name="connsiteX506" fmla="*/ 3100264 w 7467600"/>
              <a:gd name="connsiteY506" fmla="*/ 4579845 h 6858000"/>
              <a:gd name="connsiteX507" fmla="*/ 2183576 w 7467600"/>
              <a:gd name="connsiteY507" fmla="*/ 4227150 h 6858000"/>
              <a:gd name="connsiteX508" fmla="*/ 2151029 w 7467600"/>
              <a:gd name="connsiteY508" fmla="*/ 4146947 h 6858000"/>
              <a:gd name="connsiteX509" fmla="*/ 3563434 w 7467600"/>
              <a:gd name="connsiteY509" fmla="*/ 4469115 h 6858000"/>
              <a:gd name="connsiteX510" fmla="*/ 3177952 w 7467600"/>
              <a:gd name="connsiteY510" fmla="*/ 3657386 h 6858000"/>
              <a:gd name="connsiteX511" fmla="*/ 3189263 w 7467600"/>
              <a:gd name="connsiteY511" fmla="*/ 3625726 h 6858000"/>
              <a:gd name="connsiteX512" fmla="*/ 3560912 w 7467600"/>
              <a:gd name="connsiteY512" fmla="*/ 4079863 h 6858000"/>
              <a:gd name="connsiteX513" fmla="*/ 3626636 w 7467600"/>
              <a:gd name="connsiteY513" fmla="*/ 4512230 h 6858000"/>
              <a:gd name="connsiteX514" fmla="*/ 3653088 w 7467600"/>
              <a:gd name="connsiteY514" fmla="*/ 4521417 h 6858000"/>
              <a:gd name="connsiteX515" fmla="*/ 3988128 w 7467600"/>
              <a:gd name="connsiteY515" fmla="*/ 4817267 h 6858000"/>
              <a:gd name="connsiteX516" fmla="*/ 4830582 w 7467600"/>
              <a:gd name="connsiteY516" fmla="*/ 4676000 h 6858000"/>
              <a:gd name="connsiteX517" fmla="*/ 4830100 w 7467600"/>
              <a:gd name="connsiteY517" fmla="*/ 4675554 h 6858000"/>
              <a:gd name="connsiteX518" fmla="*/ 4036318 w 7467600"/>
              <a:gd name="connsiteY518" fmla="*/ 4147013 h 6858000"/>
              <a:gd name="connsiteX519" fmla="*/ 3432098 w 7467600"/>
              <a:gd name="connsiteY519" fmla="*/ 3537312 h 6858000"/>
              <a:gd name="connsiteX520" fmla="*/ 3446761 w 7467600"/>
              <a:gd name="connsiteY520" fmla="*/ 3461278 h 6858000"/>
              <a:gd name="connsiteX521" fmla="*/ 4419733 w 7467600"/>
              <a:gd name="connsiteY521" fmla="*/ 3963555 h 6858000"/>
              <a:gd name="connsiteX522" fmla="*/ 4781371 w 7467600"/>
              <a:gd name="connsiteY522" fmla="*/ 4458604 h 6858000"/>
              <a:gd name="connsiteX523" fmla="*/ 4780440 w 7467600"/>
              <a:gd name="connsiteY523" fmla="*/ 4470290 h 6858000"/>
              <a:gd name="connsiteX524" fmla="*/ 4898954 w 7467600"/>
              <a:gd name="connsiteY524" fmla="*/ 4662092 h 6858000"/>
              <a:gd name="connsiteX525" fmla="*/ 4900699 w 7467600"/>
              <a:gd name="connsiteY525" fmla="*/ 4670867 h 6858000"/>
              <a:gd name="connsiteX526" fmla="*/ 5714511 w 7467600"/>
              <a:gd name="connsiteY526" fmla="*/ 4663483 h 6858000"/>
              <a:gd name="connsiteX527" fmla="*/ 5464793 w 7467600"/>
              <a:gd name="connsiteY527" fmla="*/ 4393556 h 6858000"/>
              <a:gd name="connsiteX528" fmla="*/ 5461897 w 7467600"/>
              <a:gd name="connsiteY528" fmla="*/ 4390879 h 6858000"/>
              <a:gd name="connsiteX529" fmla="*/ 4294126 w 7467600"/>
              <a:gd name="connsiteY529" fmla="*/ 3303048 h 6858000"/>
              <a:gd name="connsiteX530" fmla="*/ 4305321 w 7467600"/>
              <a:gd name="connsiteY530" fmla="*/ 3256953 h 6858000"/>
              <a:gd name="connsiteX531" fmla="*/ 4949299 w 7467600"/>
              <a:gd name="connsiteY531" fmla="*/ 3766336 h 6858000"/>
              <a:gd name="connsiteX532" fmla="*/ 5291452 w 7467600"/>
              <a:gd name="connsiteY532" fmla="*/ 4076801 h 6858000"/>
              <a:gd name="connsiteX533" fmla="*/ 5434998 w 7467600"/>
              <a:gd name="connsiteY533" fmla="*/ 4254100 h 6858000"/>
              <a:gd name="connsiteX534" fmla="*/ 5351015 w 7467600"/>
              <a:gd name="connsiteY534" fmla="*/ 3760989 h 6858000"/>
              <a:gd name="connsiteX535" fmla="*/ 5413780 w 7467600"/>
              <a:gd name="connsiteY535" fmla="*/ 2966265 h 6858000"/>
              <a:gd name="connsiteX536" fmla="*/ 5425627 w 7467600"/>
              <a:gd name="connsiteY536" fmla="*/ 2954192 h 6858000"/>
              <a:gd name="connsiteX537" fmla="*/ 6604735 w 7467600"/>
              <a:gd name="connsiteY537" fmla="*/ 2041381 h 6858000"/>
              <a:gd name="connsiteX538" fmla="*/ 7204487 w 7467600"/>
              <a:gd name="connsiteY538" fmla="*/ 2742112 h 6858000"/>
              <a:gd name="connsiteX539" fmla="*/ 7131592 w 7467600"/>
              <a:gd name="connsiteY539" fmla="*/ 2672096 h 6858000"/>
              <a:gd name="connsiteX540" fmla="*/ 6996344 w 7467600"/>
              <a:gd name="connsiteY540" fmla="*/ 2518310 h 6858000"/>
              <a:gd name="connsiteX541" fmla="*/ 6735495 w 7467600"/>
              <a:gd name="connsiteY541" fmla="*/ 2196890 h 6858000"/>
              <a:gd name="connsiteX542" fmla="*/ 6721901 w 7467600"/>
              <a:gd name="connsiteY542" fmla="*/ 2179274 h 6858000"/>
              <a:gd name="connsiteX543" fmla="*/ 6604735 w 7467600"/>
              <a:gd name="connsiteY543" fmla="*/ 2041381 h 6858000"/>
              <a:gd name="connsiteX544" fmla="*/ 6591670 w 7467600"/>
              <a:gd name="connsiteY544" fmla="*/ 1988277 h 6858000"/>
              <a:gd name="connsiteX545" fmla="*/ 6747349 w 7467600"/>
              <a:gd name="connsiteY545" fmla="*/ 2160069 h 6858000"/>
              <a:gd name="connsiteX546" fmla="*/ 6760943 w 7467600"/>
              <a:gd name="connsiteY546" fmla="*/ 2177686 h 6858000"/>
              <a:gd name="connsiteX547" fmla="*/ 7021065 w 7467600"/>
              <a:gd name="connsiteY547" fmla="*/ 2498102 h 6858000"/>
              <a:gd name="connsiteX548" fmla="*/ 7155223 w 7467600"/>
              <a:gd name="connsiteY548" fmla="*/ 2650386 h 6858000"/>
              <a:gd name="connsiteX549" fmla="*/ 7203167 w 7467600"/>
              <a:gd name="connsiteY549" fmla="*/ 2697288 h 6858000"/>
              <a:gd name="connsiteX550" fmla="*/ 6937703 w 7467600"/>
              <a:gd name="connsiteY550" fmla="*/ 2321981 h 6858000"/>
              <a:gd name="connsiteX551" fmla="*/ 6591670 w 7467600"/>
              <a:gd name="connsiteY551" fmla="*/ 1988277 h 6858000"/>
              <a:gd name="connsiteX552" fmla="*/ 5798671 w 7467600"/>
              <a:gd name="connsiteY552" fmla="*/ 1981601 h 6858000"/>
              <a:gd name="connsiteX553" fmla="*/ 5754709 w 7467600"/>
              <a:gd name="connsiteY553" fmla="*/ 2071454 h 6858000"/>
              <a:gd name="connsiteX554" fmla="*/ 5763044 w 7467600"/>
              <a:gd name="connsiteY554" fmla="*/ 2842206 h 6858000"/>
              <a:gd name="connsiteX555" fmla="*/ 5764974 w 7467600"/>
              <a:gd name="connsiteY555" fmla="*/ 2799609 h 6858000"/>
              <a:gd name="connsiteX556" fmla="*/ 5767665 w 7467600"/>
              <a:gd name="connsiteY556" fmla="*/ 2666409 h 6858000"/>
              <a:gd name="connsiteX557" fmla="*/ 5763055 w 7467600"/>
              <a:gd name="connsiteY557" fmla="*/ 2579705 h 6858000"/>
              <a:gd name="connsiteX558" fmla="*/ 5758079 w 7467600"/>
              <a:gd name="connsiteY558" fmla="*/ 2492508 h 6858000"/>
              <a:gd name="connsiteX559" fmla="*/ 5779325 w 7467600"/>
              <a:gd name="connsiteY559" fmla="*/ 2197069 h 6858000"/>
              <a:gd name="connsiteX560" fmla="*/ 5798671 w 7467600"/>
              <a:gd name="connsiteY560" fmla="*/ 1981601 h 6858000"/>
              <a:gd name="connsiteX561" fmla="*/ 5829202 w 7467600"/>
              <a:gd name="connsiteY561" fmla="*/ 1971679 h 6858000"/>
              <a:gd name="connsiteX562" fmla="*/ 5809558 w 7467600"/>
              <a:gd name="connsiteY562" fmla="*/ 2198043 h 6858000"/>
              <a:gd name="connsiteX563" fmla="*/ 5788653 w 7467600"/>
              <a:gd name="connsiteY563" fmla="*/ 2489430 h 6858000"/>
              <a:gd name="connsiteX564" fmla="*/ 5793439 w 7467600"/>
              <a:gd name="connsiteY564" fmla="*/ 2575235 h 6858000"/>
              <a:gd name="connsiteX565" fmla="*/ 5796837 w 7467600"/>
              <a:gd name="connsiteY565" fmla="*/ 2637633 h 6858000"/>
              <a:gd name="connsiteX566" fmla="*/ 5818614 w 7467600"/>
              <a:gd name="connsiteY566" fmla="*/ 2473055 h 6858000"/>
              <a:gd name="connsiteX567" fmla="*/ 5829202 w 7467600"/>
              <a:gd name="connsiteY567" fmla="*/ 1971679 h 6858000"/>
              <a:gd name="connsiteX568" fmla="*/ 5911389 w 7467600"/>
              <a:gd name="connsiteY568" fmla="*/ 1898371 h 6858000"/>
              <a:gd name="connsiteX569" fmla="*/ 6237627 w 7467600"/>
              <a:gd name="connsiteY569" fmla="*/ 2231921 h 6858000"/>
              <a:gd name="connsiteX570" fmla="*/ 5911389 w 7467600"/>
              <a:gd name="connsiteY570" fmla="*/ 1898371 h 6858000"/>
              <a:gd name="connsiteX571" fmla="*/ 6944437 w 7467600"/>
              <a:gd name="connsiteY571" fmla="*/ 1575402 h 6858000"/>
              <a:gd name="connsiteX572" fmla="*/ 6304730 w 7467600"/>
              <a:gd name="connsiteY572" fmla="*/ 1766654 h 6858000"/>
              <a:gd name="connsiteX573" fmla="*/ 6944437 w 7467600"/>
              <a:gd name="connsiteY573" fmla="*/ 1575402 h 6858000"/>
              <a:gd name="connsiteX574" fmla="*/ 7019523 w 7467600"/>
              <a:gd name="connsiteY574" fmla="*/ 1519450 h 6858000"/>
              <a:gd name="connsiteX575" fmla="*/ 6298091 w 7467600"/>
              <a:gd name="connsiteY575" fmla="*/ 1737122 h 6858000"/>
              <a:gd name="connsiteX576" fmla="*/ 7019523 w 7467600"/>
              <a:gd name="connsiteY576" fmla="*/ 1519450 h 6858000"/>
              <a:gd name="connsiteX577" fmla="*/ 2399523 w 7467600"/>
              <a:gd name="connsiteY577" fmla="*/ 1428234 h 6858000"/>
              <a:gd name="connsiteX578" fmla="*/ 2224982 w 7467600"/>
              <a:gd name="connsiteY578" fmla="*/ 1826201 h 6858000"/>
              <a:gd name="connsiteX579" fmla="*/ 2096099 w 7467600"/>
              <a:gd name="connsiteY579" fmla="*/ 2345900 h 6858000"/>
              <a:gd name="connsiteX580" fmla="*/ 2283317 w 7467600"/>
              <a:gd name="connsiteY580" fmla="*/ 1796925 h 6858000"/>
              <a:gd name="connsiteX581" fmla="*/ 2399523 w 7467600"/>
              <a:gd name="connsiteY581" fmla="*/ 1428234 h 6858000"/>
              <a:gd name="connsiteX582" fmla="*/ 2448558 w 7467600"/>
              <a:gd name="connsiteY582" fmla="*/ 1373435 h 6858000"/>
              <a:gd name="connsiteX583" fmla="*/ 2312521 w 7467600"/>
              <a:gd name="connsiteY583" fmla="*/ 1806140 h 6858000"/>
              <a:gd name="connsiteX584" fmla="*/ 2127533 w 7467600"/>
              <a:gd name="connsiteY584" fmla="*/ 2348380 h 6858000"/>
              <a:gd name="connsiteX585" fmla="*/ 2358080 w 7467600"/>
              <a:gd name="connsiteY585" fmla="*/ 1866134 h 6858000"/>
              <a:gd name="connsiteX586" fmla="*/ 2407436 w 7467600"/>
              <a:gd name="connsiteY586" fmla="*/ 1651070 h 6858000"/>
              <a:gd name="connsiteX587" fmla="*/ 2448558 w 7467600"/>
              <a:gd name="connsiteY587" fmla="*/ 1373435 h 6858000"/>
              <a:gd name="connsiteX588" fmla="*/ 278707 w 7467600"/>
              <a:gd name="connsiteY588" fmla="*/ 1352270 h 6858000"/>
              <a:gd name="connsiteX589" fmla="*/ 321570 w 7467600"/>
              <a:gd name="connsiteY589" fmla="*/ 1861610 h 6858000"/>
              <a:gd name="connsiteX590" fmla="*/ 294281 w 7467600"/>
              <a:gd name="connsiteY590" fmla="*/ 1440658 h 6858000"/>
              <a:gd name="connsiteX591" fmla="*/ 278707 w 7467600"/>
              <a:gd name="connsiteY591" fmla="*/ 1352270 h 6858000"/>
              <a:gd name="connsiteX592" fmla="*/ 1423821 w 7467600"/>
              <a:gd name="connsiteY592" fmla="*/ 1351958 h 6858000"/>
              <a:gd name="connsiteX593" fmla="*/ 1638521 w 7467600"/>
              <a:gd name="connsiteY593" fmla="*/ 1908470 h 6858000"/>
              <a:gd name="connsiteX594" fmla="*/ 1754199 w 7467600"/>
              <a:gd name="connsiteY594" fmla="*/ 2149284 h 6858000"/>
              <a:gd name="connsiteX595" fmla="*/ 1908359 w 7467600"/>
              <a:gd name="connsiteY595" fmla="*/ 2364988 h 6858000"/>
              <a:gd name="connsiteX596" fmla="*/ 1647661 w 7467600"/>
              <a:gd name="connsiteY596" fmla="*/ 1825945 h 6858000"/>
              <a:gd name="connsiteX597" fmla="*/ 1423821 w 7467600"/>
              <a:gd name="connsiteY597" fmla="*/ 1351958 h 6858000"/>
              <a:gd name="connsiteX598" fmla="*/ 1431890 w 7467600"/>
              <a:gd name="connsiteY598" fmla="*/ 1306475 h 6858000"/>
              <a:gd name="connsiteX599" fmla="*/ 1507597 w 7467600"/>
              <a:gd name="connsiteY599" fmla="*/ 1446132 h 6858000"/>
              <a:gd name="connsiteX600" fmla="*/ 1674586 w 7467600"/>
              <a:gd name="connsiteY600" fmla="*/ 1813832 h 6858000"/>
              <a:gd name="connsiteX601" fmla="*/ 1815950 w 7467600"/>
              <a:gd name="connsiteY601" fmla="*/ 2128564 h 6858000"/>
              <a:gd name="connsiteX602" fmla="*/ 1984242 w 7467600"/>
              <a:gd name="connsiteY602" fmla="*/ 2430829 h 6858000"/>
              <a:gd name="connsiteX603" fmla="*/ 2014023 w 7467600"/>
              <a:gd name="connsiteY603" fmla="*/ 2450995 h 6858000"/>
              <a:gd name="connsiteX604" fmla="*/ 1747337 w 7467600"/>
              <a:gd name="connsiteY604" fmla="*/ 1855264 h 6858000"/>
              <a:gd name="connsiteX605" fmla="*/ 1533749 w 7467600"/>
              <a:gd name="connsiteY605" fmla="*/ 1478656 h 6858000"/>
              <a:gd name="connsiteX606" fmla="*/ 1431890 w 7467600"/>
              <a:gd name="connsiteY606" fmla="*/ 1306475 h 6858000"/>
              <a:gd name="connsiteX607" fmla="*/ 5052692 w 7467600"/>
              <a:gd name="connsiteY607" fmla="*/ 1292994 h 6858000"/>
              <a:gd name="connsiteX608" fmla="*/ 5200661 w 7467600"/>
              <a:gd name="connsiteY608" fmla="*/ 1635186 h 6858000"/>
              <a:gd name="connsiteX609" fmla="*/ 5297138 w 7467600"/>
              <a:gd name="connsiteY609" fmla="*/ 1906351 h 6858000"/>
              <a:gd name="connsiteX610" fmla="*/ 5052692 w 7467600"/>
              <a:gd name="connsiteY610" fmla="*/ 1292994 h 6858000"/>
              <a:gd name="connsiteX611" fmla="*/ 5009948 w 7467600"/>
              <a:gd name="connsiteY611" fmla="*/ 1273619 h 6858000"/>
              <a:gd name="connsiteX612" fmla="*/ 5121777 w 7467600"/>
              <a:gd name="connsiteY612" fmla="*/ 1654213 h 6858000"/>
              <a:gd name="connsiteX613" fmla="*/ 5293545 w 7467600"/>
              <a:gd name="connsiteY613" fmla="*/ 2072247 h 6858000"/>
              <a:gd name="connsiteX614" fmla="*/ 5294042 w 7467600"/>
              <a:gd name="connsiteY614" fmla="*/ 2065019 h 6858000"/>
              <a:gd name="connsiteX615" fmla="*/ 5171936 w 7467600"/>
              <a:gd name="connsiteY615" fmla="*/ 1647613 h 6858000"/>
              <a:gd name="connsiteX616" fmla="*/ 5009948 w 7467600"/>
              <a:gd name="connsiteY616" fmla="*/ 1273619 h 6858000"/>
              <a:gd name="connsiteX617" fmla="*/ 655236 w 7467600"/>
              <a:gd name="connsiteY617" fmla="*/ 1268632 h 6858000"/>
              <a:gd name="connsiteX618" fmla="*/ 839521 w 7467600"/>
              <a:gd name="connsiteY618" fmla="*/ 1685315 h 6858000"/>
              <a:gd name="connsiteX619" fmla="*/ 1109416 w 7467600"/>
              <a:gd name="connsiteY619" fmla="*/ 2061663 h 6858000"/>
              <a:gd name="connsiteX620" fmla="*/ 1298300 w 7467600"/>
              <a:gd name="connsiteY620" fmla="*/ 2247742 h 6858000"/>
              <a:gd name="connsiteX621" fmla="*/ 1125871 w 7467600"/>
              <a:gd name="connsiteY621" fmla="*/ 1989513 h 6858000"/>
              <a:gd name="connsiteX622" fmla="*/ 981574 w 7467600"/>
              <a:gd name="connsiteY622" fmla="*/ 1783157 h 6858000"/>
              <a:gd name="connsiteX623" fmla="*/ 922198 w 7467600"/>
              <a:gd name="connsiteY623" fmla="*/ 1677437 h 6858000"/>
              <a:gd name="connsiteX624" fmla="*/ 869293 w 7467600"/>
              <a:gd name="connsiteY624" fmla="*/ 1583214 h 6858000"/>
              <a:gd name="connsiteX625" fmla="*/ 751431 w 7467600"/>
              <a:gd name="connsiteY625" fmla="*/ 1405731 h 6858000"/>
              <a:gd name="connsiteX626" fmla="*/ 655236 w 7467600"/>
              <a:gd name="connsiteY626" fmla="*/ 1268632 h 6858000"/>
              <a:gd name="connsiteX627" fmla="*/ 6516292 w 7467600"/>
              <a:gd name="connsiteY627" fmla="*/ 1263064 h 6858000"/>
              <a:gd name="connsiteX628" fmla="*/ 5736320 w 7467600"/>
              <a:gd name="connsiteY628" fmla="*/ 1501803 h 6858000"/>
              <a:gd name="connsiteX629" fmla="*/ 6516292 w 7467600"/>
              <a:gd name="connsiteY629" fmla="*/ 1263064 h 6858000"/>
              <a:gd name="connsiteX630" fmla="*/ 291466 w 7467600"/>
              <a:gd name="connsiteY630" fmla="*/ 1250369 h 6858000"/>
              <a:gd name="connsiteX631" fmla="*/ 323180 w 7467600"/>
              <a:gd name="connsiteY631" fmla="*/ 1435283 h 6858000"/>
              <a:gd name="connsiteX632" fmla="*/ 349381 w 7467600"/>
              <a:gd name="connsiteY632" fmla="*/ 1875041 h 6858000"/>
              <a:gd name="connsiteX633" fmla="*/ 374363 w 7467600"/>
              <a:gd name="connsiteY633" fmla="*/ 1506494 h 6858000"/>
              <a:gd name="connsiteX634" fmla="*/ 302168 w 7467600"/>
              <a:gd name="connsiteY634" fmla="*/ 1274495 h 6858000"/>
              <a:gd name="connsiteX635" fmla="*/ 291466 w 7467600"/>
              <a:gd name="connsiteY635" fmla="*/ 1250369 h 6858000"/>
              <a:gd name="connsiteX636" fmla="*/ 678222 w 7467600"/>
              <a:gd name="connsiteY636" fmla="*/ 1248670 h 6858000"/>
              <a:gd name="connsiteX637" fmla="*/ 775536 w 7467600"/>
              <a:gd name="connsiteY637" fmla="*/ 1388015 h 6858000"/>
              <a:gd name="connsiteX638" fmla="*/ 894529 w 7467600"/>
              <a:gd name="connsiteY638" fmla="*/ 1567739 h 6858000"/>
              <a:gd name="connsiteX639" fmla="*/ 948000 w 7467600"/>
              <a:gd name="connsiteY639" fmla="*/ 1663088 h 6858000"/>
              <a:gd name="connsiteX640" fmla="*/ 1006812 w 7467600"/>
              <a:gd name="connsiteY640" fmla="*/ 1767683 h 6858000"/>
              <a:gd name="connsiteX641" fmla="*/ 1149133 w 7467600"/>
              <a:gd name="connsiteY641" fmla="*/ 1971513 h 6858000"/>
              <a:gd name="connsiteX642" fmla="*/ 1333952 w 7467600"/>
              <a:gd name="connsiteY642" fmla="*/ 2251620 h 6858000"/>
              <a:gd name="connsiteX643" fmla="*/ 1337329 w 7467600"/>
              <a:gd name="connsiteY643" fmla="*/ 2258350 h 6858000"/>
              <a:gd name="connsiteX644" fmla="*/ 1014726 w 7467600"/>
              <a:gd name="connsiteY644" fmla="*/ 1615556 h 6858000"/>
              <a:gd name="connsiteX645" fmla="*/ 678222 w 7467600"/>
              <a:gd name="connsiteY645" fmla="*/ 1248670 h 6858000"/>
              <a:gd name="connsiteX646" fmla="*/ 6691602 w 7467600"/>
              <a:gd name="connsiteY646" fmla="*/ 1140573 h 6858000"/>
              <a:gd name="connsiteX647" fmla="*/ 6571100 w 7467600"/>
              <a:gd name="connsiteY647" fmla="*/ 1183662 h 6858000"/>
              <a:gd name="connsiteX648" fmla="*/ 6241687 w 7467600"/>
              <a:gd name="connsiteY648" fmla="*/ 1257600 h 6858000"/>
              <a:gd name="connsiteX649" fmla="*/ 5693009 w 7467600"/>
              <a:gd name="connsiteY649" fmla="*/ 1478256 h 6858000"/>
              <a:gd name="connsiteX650" fmla="*/ 6548420 w 7467600"/>
              <a:gd name="connsiteY650" fmla="*/ 1214599 h 6858000"/>
              <a:gd name="connsiteX651" fmla="*/ 6605473 w 7467600"/>
              <a:gd name="connsiteY651" fmla="*/ 1184686 h 6858000"/>
              <a:gd name="connsiteX652" fmla="*/ 6691602 w 7467600"/>
              <a:gd name="connsiteY652" fmla="*/ 1140573 h 6858000"/>
              <a:gd name="connsiteX653" fmla="*/ 4002475 w 7467600"/>
              <a:gd name="connsiteY653" fmla="*/ 1037802 h 6858000"/>
              <a:gd name="connsiteX654" fmla="*/ 4000324 w 7467600"/>
              <a:gd name="connsiteY654" fmla="*/ 1039362 h 6858000"/>
              <a:gd name="connsiteX655" fmla="*/ 4002862 w 7467600"/>
              <a:gd name="connsiteY655" fmla="*/ 1042866 h 6858000"/>
              <a:gd name="connsiteX656" fmla="*/ 4002475 w 7467600"/>
              <a:gd name="connsiteY656" fmla="*/ 1037802 h 6858000"/>
              <a:gd name="connsiteX657" fmla="*/ 506322 w 7467600"/>
              <a:gd name="connsiteY657" fmla="*/ 1020997 h 6858000"/>
              <a:gd name="connsiteX658" fmla="*/ 533068 w 7467600"/>
              <a:gd name="connsiteY658" fmla="*/ 1029409 h 6858000"/>
              <a:gd name="connsiteX659" fmla="*/ 1232525 w 7467600"/>
              <a:gd name="connsiteY659" fmla="*/ 1804675 h 6858000"/>
              <a:gd name="connsiteX660" fmla="*/ 1388858 w 7467600"/>
              <a:gd name="connsiteY660" fmla="*/ 2368011 h 6858000"/>
              <a:gd name="connsiteX661" fmla="*/ 1384098 w 7467600"/>
              <a:gd name="connsiteY661" fmla="*/ 2378125 h 6858000"/>
              <a:gd name="connsiteX662" fmla="*/ 1425393 w 7467600"/>
              <a:gd name="connsiteY662" fmla="*/ 2589124 h 6858000"/>
              <a:gd name="connsiteX663" fmla="*/ 1424001 w 7467600"/>
              <a:gd name="connsiteY663" fmla="*/ 2597541 h 6858000"/>
              <a:gd name="connsiteX664" fmla="*/ 2152729 w 7467600"/>
              <a:gd name="connsiteY664" fmla="*/ 2864487 h 6858000"/>
              <a:gd name="connsiteX665" fmla="*/ 2020609 w 7467600"/>
              <a:gd name="connsiteY665" fmla="*/ 2539671 h 6858000"/>
              <a:gd name="connsiteX666" fmla="*/ 2018920 w 7467600"/>
              <a:gd name="connsiteY666" fmla="*/ 2536309 h 6858000"/>
              <a:gd name="connsiteX667" fmla="*/ 1342441 w 7467600"/>
              <a:gd name="connsiteY667" fmla="*/ 1173017 h 6858000"/>
              <a:gd name="connsiteX668" fmla="*/ 1367925 w 7467600"/>
              <a:gd name="connsiteY668" fmla="*/ 1135648 h 6858000"/>
              <a:gd name="connsiteX669" fmla="*/ 1771401 w 7467600"/>
              <a:gd name="connsiteY669" fmla="*/ 1806673 h 6858000"/>
              <a:gd name="connsiteX670" fmla="*/ 1972385 w 7467600"/>
              <a:gd name="connsiteY670" fmla="*/ 2198735 h 6858000"/>
              <a:gd name="connsiteX671" fmla="*/ 2040892 w 7467600"/>
              <a:gd name="connsiteY671" fmla="*/ 2405205 h 6858000"/>
              <a:gd name="connsiteX672" fmla="*/ 2131689 w 7467600"/>
              <a:gd name="connsiteY672" fmla="*/ 1936926 h 6858000"/>
              <a:gd name="connsiteX673" fmla="*/ 2454820 w 7467600"/>
              <a:gd name="connsiteY673" fmla="*/ 1248808 h 6858000"/>
              <a:gd name="connsiteX674" fmla="*/ 2492512 w 7467600"/>
              <a:gd name="connsiteY674" fmla="*/ 1302920 h 6858000"/>
              <a:gd name="connsiteX675" fmla="*/ 2081216 w 7467600"/>
              <a:gd name="connsiteY675" fmla="*/ 2527513 h 6858000"/>
              <a:gd name="connsiteX676" fmla="*/ 2081211 w 7467600"/>
              <a:gd name="connsiteY676" fmla="*/ 2528916 h 6858000"/>
              <a:gd name="connsiteX677" fmla="*/ 2199067 w 7467600"/>
              <a:gd name="connsiteY677" fmla="*/ 2884061 h 6858000"/>
              <a:gd name="connsiteX678" fmla="*/ 3192586 w 7467600"/>
              <a:gd name="connsiteY678" fmla="*/ 3411496 h 6858000"/>
              <a:gd name="connsiteX679" fmla="*/ 3182620 w 7467600"/>
              <a:gd name="connsiteY679" fmla="*/ 3483279 h 6858000"/>
              <a:gd name="connsiteX680" fmla="*/ 2435119 w 7467600"/>
              <a:gd name="connsiteY680" fmla="*/ 3080173 h 6858000"/>
              <a:gd name="connsiteX681" fmla="*/ 2410152 w 7467600"/>
              <a:gd name="connsiteY681" fmla="*/ 3063751 h 6858000"/>
              <a:gd name="connsiteX682" fmla="*/ 2408099 w 7467600"/>
              <a:gd name="connsiteY682" fmla="*/ 3064403 h 6858000"/>
              <a:gd name="connsiteX683" fmla="*/ 2407218 w 7467600"/>
              <a:gd name="connsiteY683" fmla="*/ 3070324 h 6858000"/>
              <a:gd name="connsiteX684" fmla="*/ 2380138 w 7467600"/>
              <a:gd name="connsiteY684" fmla="*/ 3099341 h 6858000"/>
              <a:gd name="connsiteX685" fmla="*/ 1765923 w 7467600"/>
              <a:gd name="connsiteY685" fmla="*/ 3581043 h 6858000"/>
              <a:gd name="connsiteX686" fmla="*/ 1702258 w 7467600"/>
              <a:gd name="connsiteY686" fmla="*/ 3612286 h 6858000"/>
              <a:gd name="connsiteX687" fmla="*/ 1538370 w 7467600"/>
              <a:gd name="connsiteY687" fmla="*/ 3811804 h 6858000"/>
              <a:gd name="connsiteX688" fmla="*/ 542867 w 7467600"/>
              <a:gd name="connsiteY688" fmla="*/ 4944092 h 6858000"/>
              <a:gd name="connsiteX689" fmla="*/ 515800 w 7467600"/>
              <a:gd name="connsiteY689" fmla="*/ 4862180 h 6858000"/>
              <a:gd name="connsiteX690" fmla="*/ 909145 w 7467600"/>
              <a:gd name="connsiteY690" fmla="*/ 4199225 h 6858000"/>
              <a:gd name="connsiteX691" fmla="*/ 1214067 w 7467600"/>
              <a:gd name="connsiteY691" fmla="*/ 3908561 h 6858000"/>
              <a:gd name="connsiteX692" fmla="*/ 640967 w 7467600"/>
              <a:gd name="connsiteY692" fmla="*/ 4105601 h 6858000"/>
              <a:gd name="connsiteX693" fmla="*/ 112563 w 7467600"/>
              <a:gd name="connsiteY693" fmla="*/ 4396952 h 6858000"/>
              <a:gd name="connsiteX694" fmla="*/ 0 w 7467600"/>
              <a:gd name="connsiteY694" fmla="*/ 4466006 h 6858000"/>
              <a:gd name="connsiteX695" fmla="*/ 0 w 7467600"/>
              <a:gd name="connsiteY695" fmla="*/ 4233763 h 6858000"/>
              <a:gd name="connsiteX696" fmla="*/ 36881 w 7467600"/>
              <a:gd name="connsiteY696" fmla="*/ 4200118 h 6858000"/>
              <a:gd name="connsiteX697" fmla="*/ 910534 w 7467600"/>
              <a:gd name="connsiteY697" fmla="*/ 3629753 h 6858000"/>
              <a:gd name="connsiteX698" fmla="*/ 1578717 w 7467600"/>
              <a:gd name="connsiteY698" fmla="*/ 3575982 h 6858000"/>
              <a:gd name="connsiteX699" fmla="*/ 2338780 w 7467600"/>
              <a:gd name="connsiteY699" fmla="*/ 3033725 h 6858000"/>
              <a:gd name="connsiteX700" fmla="*/ 1807991 w 7467600"/>
              <a:gd name="connsiteY700" fmla="*/ 2807184 h 6858000"/>
              <a:gd name="connsiteX701" fmla="*/ 1416358 w 7467600"/>
              <a:gd name="connsiteY701" fmla="*/ 3112571 h 6858000"/>
              <a:gd name="connsiteX702" fmla="*/ 939066 w 7467600"/>
              <a:gd name="connsiteY702" fmla="*/ 3378798 h 6858000"/>
              <a:gd name="connsiteX703" fmla="*/ 115099 w 7467600"/>
              <a:gd name="connsiteY703" fmla="*/ 3607650 h 6858000"/>
              <a:gd name="connsiteX704" fmla="*/ 97284 w 7467600"/>
              <a:gd name="connsiteY704" fmla="*/ 3520393 h 6858000"/>
              <a:gd name="connsiteX705" fmla="*/ 922050 w 7467600"/>
              <a:gd name="connsiteY705" fmla="*/ 3074867 h 6858000"/>
              <a:gd name="connsiteX706" fmla="*/ 1405265 w 7467600"/>
              <a:gd name="connsiteY706" fmla="*/ 3016319 h 6858000"/>
              <a:gd name="connsiteX707" fmla="*/ 1407512 w 7467600"/>
              <a:gd name="connsiteY707" fmla="*/ 3018001 h 6858000"/>
              <a:gd name="connsiteX708" fmla="*/ 1726266 w 7467600"/>
              <a:gd name="connsiteY708" fmla="*/ 2777274 h 6858000"/>
              <a:gd name="connsiteX709" fmla="*/ 625390 w 7467600"/>
              <a:gd name="connsiteY709" fmla="*/ 2514541 h 6858000"/>
              <a:gd name="connsiteX710" fmla="*/ 619799 w 7467600"/>
              <a:gd name="connsiteY710" fmla="*/ 2527180 h 6858000"/>
              <a:gd name="connsiteX711" fmla="*/ 310030 w 7467600"/>
              <a:gd name="connsiteY711" fmla="*/ 2771818 h 6858000"/>
              <a:gd name="connsiteX712" fmla="*/ 173877 w 7467600"/>
              <a:gd name="connsiteY712" fmla="*/ 2937056 h 6858000"/>
              <a:gd name="connsiteX713" fmla="*/ 77889 w 7467600"/>
              <a:gd name="connsiteY713" fmla="*/ 3138440 h 6858000"/>
              <a:gd name="connsiteX714" fmla="*/ 0 w 7467600"/>
              <a:gd name="connsiteY714" fmla="*/ 3271395 h 6858000"/>
              <a:gd name="connsiteX715" fmla="*/ 0 w 7467600"/>
              <a:gd name="connsiteY715" fmla="*/ 3153002 h 6858000"/>
              <a:gd name="connsiteX716" fmla="*/ 2386 w 7467600"/>
              <a:gd name="connsiteY716" fmla="*/ 3149203 h 6858000"/>
              <a:gd name="connsiteX717" fmla="*/ 89753 w 7467600"/>
              <a:gd name="connsiteY717" fmla="*/ 2987702 h 6858000"/>
              <a:gd name="connsiteX718" fmla="*/ 76869 w 7467600"/>
              <a:gd name="connsiteY718" fmla="*/ 3005404 h 6858000"/>
              <a:gd name="connsiteX719" fmla="*/ 32049 w 7467600"/>
              <a:gd name="connsiteY719" fmla="*/ 3065814 h 6858000"/>
              <a:gd name="connsiteX720" fmla="*/ 0 w 7467600"/>
              <a:gd name="connsiteY720" fmla="*/ 3108744 h 6858000"/>
              <a:gd name="connsiteX721" fmla="*/ 0 w 7467600"/>
              <a:gd name="connsiteY721" fmla="*/ 3058059 h 6858000"/>
              <a:gd name="connsiteX722" fmla="*/ 7610 w 7467600"/>
              <a:gd name="connsiteY722" fmla="*/ 3047889 h 6858000"/>
              <a:gd name="connsiteX723" fmla="*/ 52419 w 7467600"/>
              <a:gd name="connsiteY723" fmla="*/ 2987479 h 6858000"/>
              <a:gd name="connsiteX724" fmla="*/ 59142 w 7467600"/>
              <a:gd name="connsiteY724" fmla="*/ 2978488 h 6858000"/>
              <a:gd name="connsiteX725" fmla="*/ 0 w 7467600"/>
              <a:gd name="connsiteY725" fmla="*/ 3015334 h 6858000"/>
              <a:gd name="connsiteX726" fmla="*/ 0 w 7467600"/>
              <a:gd name="connsiteY726" fmla="*/ 2914286 h 6858000"/>
              <a:gd name="connsiteX727" fmla="*/ 36383 w 7467600"/>
              <a:gd name="connsiteY727" fmla="*/ 2901128 h 6858000"/>
              <a:gd name="connsiteX728" fmla="*/ 156329 w 7467600"/>
              <a:gd name="connsiteY728" fmla="*/ 2840533 h 6858000"/>
              <a:gd name="connsiteX729" fmla="*/ 358355 w 7467600"/>
              <a:gd name="connsiteY729" fmla="*/ 2620471 h 6858000"/>
              <a:gd name="connsiteX730" fmla="*/ 510577 w 7467600"/>
              <a:gd name="connsiteY730" fmla="*/ 2501244 h 6858000"/>
              <a:gd name="connsiteX731" fmla="*/ 211967 w 7467600"/>
              <a:gd name="connsiteY731" fmla="*/ 2479171 h 6858000"/>
              <a:gd name="connsiteX732" fmla="*/ 0 w 7467600"/>
              <a:gd name="connsiteY732" fmla="*/ 2476398 h 6858000"/>
              <a:gd name="connsiteX733" fmla="*/ 0 w 7467600"/>
              <a:gd name="connsiteY733" fmla="*/ 2389189 h 6858000"/>
              <a:gd name="connsiteX734" fmla="*/ 103062 w 7467600"/>
              <a:gd name="connsiteY734" fmla="*/ 2389518 h 6858000"/>
              <a:gd name="connsiteX735" fmla="*/ 510734 w 7467600"/>
              <a:gd name="connsiteY735" fmla="*/ 2416201 h 6858000"/>
              <a:gd name="connsiteX736" fmla="*/ 279257 w 7467600"/>
              <a:gd name="connsiteY736" fmla="*/ 2092102 h 6858000"/>
              <a:gd name="connsiteX737" fmla="*/ 65265 w 7467600"/>
              <a:gd name="connsiteY737" fmla="*/ 2006049 h 6858000"/>
              <a:gd name="connsiteX738" fmla="*/ 0 w 7467600"/>
              <a:gd name="connsiteY738" fmla="*/ 1982532 h 6858000"/>
              <a:gd name="connsiteX739" fmla="*/ 0 w 7467600"/>
              <a:gd name="connsiteY739" fmla="*/ 1912789 h 6858000"/>
              <a:gd name="connsiteX740" fmla="*/ 97460 w 7467600"/>
              <a:gd name="connsiteY740" fmla="*/ 1953725 h 6858000"/>
              <a:gd name="connsiteX741" fmla="*/ 221272 w 7467600"/>
              <a:gd name="connsiteY741" fmla="*/ 1980766 h 6858000"/>
              <a:gd name="connsiteX742" fmla="*/ 116765 w 7467600"/>
              <a:gd name="connsiteY742" fmla="*/ 1911033 h 6858000"/>
              <a:gd name="connsiteX743" fmla="*/ 16405 w 7467600"/>
              <a:gd name="connsiteY743" fmla="*/ 1803412 h 6858000"/>
              <a:gd name="connsiteX744" fmla="*/ 0 w 7467600"/>
              <a:gd name="connsiteY744" fmla="*/ 1784777 h 6858000"/>
              <a:gd name="connsiteX745" fmla="*/ 0 w 7467600"/>
              <a:gd name="connsiteY745" fmla="*/ 1740082 h 6858000"/>
              <a:gd name="connsiteX746" fmla="*/ 39394 w 7467600"/>
              <a:gd name="connsiteY746" fmla="*/ 1784856 h 6858000"/>
              <a:gd name="connsiteX747" fmla="*/ 135813 w 7467600"/>
              <a:gd name="connsiteY747" fmla="*/ 1888838 h 6858000"/>
              <a:gd name="connsiteX748" fmla="*/ 242575 w 7467600"/>
              <a:gd name="connsiteY748" fmla="*/ 1958841 h 6858000"/>
              <a:gd name="connsiteX749" fmla="*/ 82197 w 7467600"/>
              <a:gd name="connsiteY749" fmla="*/ 1754826 h 6858000"/>
              <a:gd name="connsiteX750" fmla="*/ 0 w 7467600"/>
              <a:gd name="connsiteY750" fmla="*/ 1679650 h 6858000"/>
              <a:gd name="connsiteX751" fmla="*/ 0 w 7467600"/>
              <a:gd name="connsiteY751" fmla="*/ 1602463 h 6858000"/>
              <a:gd name="connsiteX752" fmla="*/ 84689 w 7467600"/>
              <a:gd name="connsiteY752" fmla="*/ 1677442 h 6858000"/>
              <a:gd name="connsiteX753" fmla="*/ 298437 w 7467600"/>
              <a:gd name="connsiteY753" fmla="*/ 1968019 h 6858000"/>
              <a:gd name="connsiteX754" fmla="*/ 227269 w 7467600"/>
              <a:gd name="connsiteY754" fmla="*/ 1114064 h 6858000"/>
              <a:gd name="connsiteX755" fmla="*/ 248003 w 7467600"/>
              <a:gd name="connsiteY755" fmla="*/ 1089613 h 6858000"/>
              <a:gd name="connsiteX756" fmla="*/ 427020 w 7467600"/>
              <a:gd name="connsiteY756" fmla="*/ 1619803 h 6858000"/>
              <a:gd name="connsiteX757" fmla="*/ 340345 w 7467600"/>
              <a:gd name="connsiteY757" fmla="*/ 2027739 h 6858000"/>
              <a:gd name="connsiteX758" fmla="*/ 360865 w 7467600"/>
              <a:gd name="connsiteY758" fmla="*/ 2044827 h 6858000"/>
              <a:gd name="connsiteX759" fmla="*/ 560414 w 7467600"/>
              <a:gd name="connsiteY759" fmla="*/ 2421457 h 6858000"/>
              <a:gd name="connsiteX760" fmla="*/ 1359703 w 7467600"/>
              <a:gd name="connsiteY760" fmla="*/ 2578554 h 6858000"/>
              <a:gd name="connsiteX761" fmla="*/ 1359422 w 7467600"/>
              <a:gd name="connsiteY761" fmla="*/ 2577994 h 6858000"/>
              <a:gd name="connsiteX762" fmla="*/ 828701 w 7467600"/>
              <a:gd name="connsiteY762" fmla="*/ 1839520 h 6858000"/>
              <a:gd name="connsiteX763" fmla="*/ 494427 w 7467600"/>
              <a:gd name="connsiteY763" fmla="*/ 1092333 h 6858000"/>
              <a:gd name="connsiteX764" fmla="*/ 506322 w 7467600"/>
              <a:gd name="connsiteY764" fmla="*/ 1020997 h 6858000"/>
              <a:gd name="connsiteX765" fmla="*/ 4570198 w 7467600"/>
              <a:gd name="connsiteY765" fmla="*/ 978081 h 6858000"/>
              <a:gd name="connsiteX766" fmla="*/ 4523691 w 7467600"/>
              <a:gd name="connsiteY766" fmla="*/ 1127776 h 6858000"/>
              <a:gd name="connsiteX767" fmla="*/ 4509875 w 7467600"/>
              <a:gd name="connsiteY767" fmla="*/ 1167552 h 6858000"/>
              <a:gd name="connsiteX768" fmla="*/ 4478168 w 7467600"/>
              <a:gd name="connsiteY768" fmla="*/ 1260735 h 6858000"/>
              <a:gd name="connsiteX769" fmla="*/ 4409309 w 7467600"/>
              <a:gd name="connsiteY769" fmla="*/ 1666996 h 6858000"/>
              <a:gd name="connsiteX770" fmla="*/ 4370031 w 7467600"/>
              <a:gd name="connsiteY770" fmla="*/ 1955666 h 6858000"/>
              <a:gd name="connsiteX771" fmla="*/ 4570198 w 7467600"/>
              <a:gd name="connsiteY771" fmla="*/ 978081 h 6858000"/>
              <a:gd name="connsiteX772" fmla="*/ 4557898 w 7467600"/>
              <a:gd name="connsiteY772" fmla="*/ 900011 h 6858000"/>
              <a:gd name="connsiteX773" fmla="*/ 4344840 w 7467600"/>
              <a:gd name="connsiteY773" fmla="*/ 1922038 h 6858000"/>
              <a:gd name="connsiteX774" fmla="*/ 4378710 w 7467600"/>
              <a:gd name="connsiteY774" fmla="*/ 1665516 h 6858000"/>
              <a:gd name="connsiteX775" fmla="*/ 4448798 w 7467600"/>
              <a:gd name="connsiteY775" fmla="*/ 1253024 h 6858000"/>
              <a:gd name="connsiteX776" fmla="*/ 4480315 w 7467600"/>
              <a:gd name="connsiteY776" fmla="*/ 1158454 h 6858000"/>
              <a:gd name="connsiteX777" fmla="*/ 4494133 w 7467600"/>
              <a:gd name="connsiteY777" fmla="*/ 1118676 h 6858000"/>
              <a:gd name="connsiteX778" fmla="*/ 4557898 w 7467600"/>
              <a:gd name="connsiteY778" fmla="*/ 900011 h 6858000"/>
              <a:gd name="connsiteX779" fmla="*/ 5870151 w 7467600"/>
              <a:gd name="connsiteY779" fmla="*/ 898890 h 6858000"/>
              <a:gd name="connsiteX780" fmla="*/ 5861335 w 7467600"/>
              <a:gd name="connsiteY780" fmla="*/ 899177 h 6858000"/>
              <a:gd name="connsiteX781" fmla="*/ 5843702 w 7467600"/>
              <a:gd name="connsiteY781" fmla="*/ 899748 h 6858000"/>
              <a:gd name="connsiteX782" fmla="*/ 5651107 w 7467600"/>
              <a:gd name="connsiteY782" fmla="*/ 920306 h 6858000"/>
              <a:gd name="connsiteX783" fmla="*/ 5459407 w 7467600"/>
              <a:gd name="connsiteY783" fmla="*/ 940975 h 6858000"/>
              <a:gd name="connsiteX784" fmla="*/ 5374846 w 7467600"/>
              <a:gd name="connsiteY784" fmla="*/ 941988 h 6858000"/>
              <a:gd name="connsiteX785" fmla="*/ 5256105 w 7467600"/>
              <a:gd name="connsiteY785" fmla="*/ 945632 h 6858000"/>
              <a:gd name="connsiteX786" fmla="*/ 5107071 w 7467600"/>
              <a:gd name="connsiteY786" fmla="*/ 969720 h 6858000"/>
              <a:gd name="connsiteX787" fmla="*/ 4998681 w 7467600"/>
              <a:gd name="connsiteY787" fmla="*/ 988771 h 6858000"/>
              <a:gd name="connsiteX788" fmla="*/ 5870151 w 7467600"/>
              <a:gd name="connsiteY788" fmla="*/ 898890 h 6858000"/>
              <a:gd name="connsiteX789" fmla="*/ 5504425 w 7467600"/>
              <a:gd name="connsiteY789" fmla="*/ 848067 h 6858000"/>
              <a:gd name="connsiteX790" fmla="*/ 4968849 w 7467600"/>
              <a:gd name="connsiteY790" fmla="*/ 962318 h 6858000"/>
              <a:gd name="connsiteX791" fmla="*/ 5104039 w 7467600"/>
              <a:gd name="connsiteY791" fmla="*/ 940634 h 6858000"/>
              <a:gd name="connsiteX792" fmla="*/ 5256311 w 7467600"/>
              <a:gd name="connsiteY792" fmla="*/ 916490 h 6858000"/>
              <a:gd name="connsiteX793" fmla="*/ 5377381 w 7467600"/>
              <a:gd name="connsiteY793" fmla="*/ 912671 h 6858000"/>
              <a:gd name="connsiteX794" fmla="*/ 5460148 w 7467600"/>
              <a:gd name="connsiteY794" fmla="*/ 911442 h 6858000"/>
              <a:gd name="connsiteX795" fmla="*/ 5648971 w 7467600"/>
              <a:gd name="connsiteY795" fmla="*/ 891331 h 6858000"/>
              <a:gd name="connsiteX796" fmla="*/ 5844807 w 7467600"/>
              <a:gd name="connsiteY796" fmla="*/ 870718 h 6858000"/>
              <a:gd name="connsiteX797" fmla="*/ 5862975 w 7467600"/>
              <a:gd name="connsiteY797" fmla="*/ 869756 h 6858000"/>
              <a:gd name="connsiteX798" fmla="*/ 5920887 w 7467600"/>
              <a:gd name="connsiteY798" fmla="*/ 865929 h 6858000"/>
              <a:gd name="connsiteX799" fmla="*/ 5504425 w 7467600"/>
              <a:gd name="connsiteY799" fmla="*/ 848067 h 6858000"/>
              <a:gd name="connsiteX800" fmla="*/ 3607114 w 7467600"/>
              <a:gd name="connsiteY800" fmla="*/ 467441 h 6858000"/>
              <a:gd name="connsiteX801" fmla="*/ 3296242 w 7467600"/>
              <a:gd name="connsiteY801" fmla="*/ 807991 h 6858000"/>
              <a:gd name="connsiteX802" fmla="*/ 3174674 w 7467600"/>
              <a:gd name="connsiteY802" fmla="*/ 919759 h 6858000"/>
              <a:gd name="connsiteX803" fmla="*/ 3042978 w 7467600"/>
              <a:gd name="connsiteY803" fmla="*/ 1054894 h 6858000"/>
              <a:gd name="connsiteX804" fmla="*/ 2968914 w 7467600"/>
              <a:gd name="connsiteY804" fmla="*/ 1133756 h 6858000"/>
              <a:gd name="connsiteX805" fmla="*/ 3103823 w 7467600"/>
              <a:gd name="connsiteY805" fmla="*/ 1026814 h 6858000"/>
              <a:gd name="connsiteX806" fmla="*/ 3607114 w 7467600"/>
              <a:gd name="connsiteY806" fmla="*/ 467441 h 6858000"/>
              <a:gd name="connsiteX807" fmla="*/ 3744487 w 7467600"/>
              <a:gd name="connsiteY807" fmla="*/ 383136 h 6858000"/>
              <a:gd name="connsiteX808" fmla="*/ 3970213 w 7467600"/>
              <a:gd name="connsiteY808" fmla="*/ 995559 h 6858000"/>
              <a:gd name="connsiteX809" fmla="*/ 3744487 w 7467600"/>
              <a:gd name="connsiteY809" fmla="*/ 383136 h 6858000"/>
              <a:gd name="connsiteX810" fmla="*/ 3624562 w 7467600"/>
              <a:gd name="connsiteY810" fmla="*/ 367041 h 6858000"/>
              <a:gd name="connsiteX811" fmla="*/ 3489712 w 7467600"/>
              <a:gd name="connsiteY811" fmla="*/ 485386 h 6858000"/>
              <a:gd name="connsiteX812" fmla="*/ 3182994 w 7467600"/>
              <a:gd name="connsiteY812" fmla="*/ 828265 h 6858000"/>
              <a:gd name="connsiteX813" fmla="*/ 2892114 w 7467600"/>
              <a:gd name="connsiteY813" fmla="*/ 1172635 h 6858000"/>
              <a:gd name="connsiteX814" fmla="*/ 3021459 w 7467600"/>
              <a:gd name="connsiteY814" fmla="*/ 1035385 h 6858000"/>
              <a:gd name="connsiteX815" fmla="*/ 3153873 w 7467600"/>
              <a:gd name="connsiteY815" fmla="*/ 898971 h 6858000"/>
              <a:gd name="connsiteX816" fmla="*/ 3276511 w 7467600"/>
              <a:gd name="connsiteY816" fmla="*/ 786423 h 6858000"/>
              <a:gd name="connsiteX817" fmla="*/ 3584154 w 7467600"/>
              <a:gd name="connsiteY817" fmla="*/ 448218 h 6858000"/>
              <a:gd name="connsiteX818" fmla="*/ 3624562 w 7467600"/>
              <a:gd name="connsiteY818" fmla="*/ 367041 h 6858000"/>
              <a:gd name="connsiteX819" fmla="*/ 3766672 w 7467600"/>
              <a:gd name="connsiteY819" fmla="*/ 359429 h 6858000"/>
              <a:gd name="connsiteX820" fmla="*/ 3996338 w 7467600"/>
              <a:gd name="connsiteY820" fmla="*/ 968237 h 6858000"/>
              <a:gd name="connsiteX821" fmla="*/ 3766672 w 7467600"/>
              <a:gd name="connsiteY821" fmla="*/ 359429 h 6858000"/>
              <a:gd name="connsiteX822" fmla="*/ 5805386 w 7467600"/>
              <a:gd name="connsiteY822" fmla="*/ 239240 h 6858000"/>
              <a:gd name="connsiteX823" fmla="*/ 5736947 w 7467600"/>
              <a:gd name="connsiteY823" fmla="*/ 261367 h 6858000"/>
              <a:gd name="connsiteX824" fmla="*/ 5427012 w 7467600"/>
              <a:gd name="connsiteY824" fmla="*/ 311272 h 6858000"/>
              <a:gd name="connsiteX825" fmla="*/ 5147818 w 7467600"/>
              <a:gd name="connsiteY825" fmla="*/ 322112 h 6858000"/>
              <a:gd name="connsiteX826" fmla="*/ 5060854 w 7467600"/>
              <a:gd name="connsiteY826" fmla="*/ 311882 h 6858000"/>
              <a:gd name="connsiteX827" fmla="*/ 4945989 w 7467600"/>
              <a:gd name="connsiteY827" fmla="*/ 300516 h 6858000"/>
              <a:gd name="connsiteX828" fmla="*/ 5410479 w 7467600"/>
              <a:gd name="connsiteY828" fmla="*/ 348434 h 6858000"/>
              <a:gd name="connsiteX829" fmla="*/ 5805386 w 7467600"/>
              <a:gd name="connsiteY829" fmla="*/ 239240 h 6858000"/>
              <a:gd name="connsiteX830" fmla="*/ 5905192 w 7467600"/>
              <a:gd name="connsiteY830" fmla="*/ 163079 h 6858000"/>
              <a:gd name="connsiteX831" fmla="*/ 5865655 w 7467600"/>
              <a:gd name="connsiteY831" fmla="*/ 171901 h 6858000"/>
              <a:gd name="connsiteX832" fmla="*/ 5259740 w 7467600"/>
              <a:gd name="connsiteY832" fmla="*/ 257013 h 6858000"/>
              <a:gd name="connsiteX833" fmla="*/ 5208466 w 7467600"/>
              <a:gd name="connsiteY833" fmla="*/ 257550 h 6858000"/>
              <a:gd name="connsiteX834" fmla="*/ 4980204 w 7467600"/>
              <a:gd name="connsiteY834" fmla="*/ 271903 h 6858000"/>
              <a:gd name="connsiteX835" fmla="*/ 5068068 w 7467600"/>
              <a:gd name="connsiteY835" fmla="*/ 282244 h 6858000"/>
              <a:gd name="connsiteX836" fmla="*/ 5153231 w 7467600"/>
              <a:gd name="connsiteY836" fmla="*/ 292240 h 6858000"/>
              <a:gd name="connsiteX837" fmla="*/ 5426491 w 7467600"/>
              <a:gd name="connsiteY837" fmla="*/ 281128 h 6858000"/>
              <a:gd name="connsiteX838" fmla="*/ 5731212 w 7467600"/>
              <a:gd name="connsiteY838" fmla="*/ 231951 h 6858000"/>
              <a:gd name="connsiteX839" fmla="*/ 5905192 w 7467600"/>
              <a:gd name="connsiteY839" fmla="*/ 163079 h 6858000"/>
              <a:gd name="connsiteX840" fmla="*/ 5944437 w 7467600"/>
              <a:gd name="connsiteY840" fmla="*/ 113829 h 6858000"/>
              <a:gd name="connsiteX841" fmla="*/ 5825032 w 7467600"/>
              <a:gd name="connsiteY841" fmla="*/ 146405 h 6858000"/>
              <a:gd name="connsiteX842" fmla="*/ 4955599 w 7467600"/>
              <a:gd name="connsiteY842" fmla="*/ 247008 h 6858000"/>
              <a:gd name="connsiteX843" fmla="*/ 5210104 w 7467600"/>
              <a:gd name="connsiteY843" fmla="*/ 228123 h 6858000"/>
              <a:gd name="connsiteX844" fmla="*/ 5261015 w 7467600"/>
              <a:gd name="connsiteY844" fmla="*/ 227087 h 6858000"/>
              <a:gd name="connsiteX845" fmla="*/ 5861181 w 7467600"/>
              <a:gd name="connsiteY845" fmla="*/ 143093 h 6858000"/>
              <a:gd name="connsiteX846" fmla="*/ 5961252 w 7467600"/>
              <a:gd name="connsiteY846" fmla="*/ 114820 h 6858000"/>
              <a:gd name="connsiteX847" fmla="*/ 5944437 w 7467600"/>
              <a:gd name="connsiteY847" fmla="*/ 113829 h 6858000"/>
              <a:gd name="connsiteX848" fmla="*/ 3882765 w 7467600"/>
              <a:gd name="connsiteY848" fmla="*/ 0 h 6858000"/>
              <a:gd name="connsiteX849" fmla="*/ 3995099 w 7467600"/>
              <a:gd name="connsiteY849" fmla="*/ 0 h 6858000"/>
              <a:gd name="connsiteX850" fmla="*/ 4163818 w 7467600"/>
              <a:gd name="connsiteY850" fmla="*/ 234104 h 6858000"/>
              <a:gd name="connsiteX851" fmla="*/ 4172099 w 7467600"/>
              <a:gd name="connsiteY851" fmla="*/ 234207 h 6858000"/>
              <a:gd name="connsiteX852" fmla="*/ 4784282 w 7467600"/>
              <a:gd name="connsiteY852" fmla="*/ 276561 h 6858000"/>
              <a:gd name="connsiteX853" fmla="*/ 4801687 w 7467600"/>
              <a:gd name="connsiteY853" fmla="*/ 267764 h 6858000"/>
              <a:gd name="connsiteX854" fmla="*/ 6082788 w 7467600"/>
              <a:gd name="connsiteY854" fmla="*/ 64119 h 6858000"/>
              <a:gd name="connsiteX855" fmla="*/ 6099442 w 7467600"/>
              <a:gd name="connsiteY855" fmla="*/ 82568 h 6858000"/>
              <a:gd name="connsiteX856" fmla="*/ 4804137 w 7467600"/>
              <a:gd name="connsiteY856" fmla="*/ 320931 h 6858000"/>
              <a:gd name="connsiteX857" fmla="*/ 4227047 w 7467600"/>
              <a:gd name="connsiteY857" fmla="*/ 313415 h 6858000"/>
              <a:gd name="connsiteX858" fmla="*/ 4346041 w 7467600"/>
              <a:gd name="connsiteY858" fmla="*/ 456086 h 6858000"/>
              <a:gd name="connsiteX859" fmla="*/ 4870967 w 7467600"/>
              <a:gd name="connsiteY859" fmla="*/ 963061 h 6858000"/>
              <a:gd name="connsiteX860" fmla="*/ 4889647 w 7467600"/>
              <a:gd name="connsiteY860" fmla="*/ 957147 h 6858000"/>
              <a:gd name="connsiteX861" fmla="*/ 5422504 w 7467600"/>
              <a:gd name="connsiteY861" fmla="*/ 805191 h 6858000"/>
              <a:gd name="connsiteX862" fmla="*/ 6087656 w 7467600"/>
              <a:gd name="connsiteY862" fmla="*/ 826703 h 6858000"/>
              <a:gd name="connsiteX863" fmla="*/ 6058717 w 7467600"/>
              <a:gd name="connsiteY863" fmla="*/ 865992 h 6858000"/>
              <a:gd name="connsiteX864" fmla="*/ 4974153 w 7467600"/>
              <a:gd name="connsiteY864" fmla="*/ 1045456 h 6858000"/>
              <a:gd name="connsiteX865" fmla="*/ 5627835 w 7467600"/>
              <a:gd name="connsiteY865" fmla="*/ 1472077 h 6858000"/>
              <a:gd name="connsiteX866" fmla="*/ 5629817 w 7467600"/>
              <a:gd name="connsiteY866" fmla="*/ 1471412 h 6858000"/>
              <a:gd name="connsiteX867" fmla="*/ 5634124 w 7467600"/>
              <a:gd name="connsiteY867" fmla="*/ 1470572 h 6858000"/>
              <a:gd name="connsiteX868" fmla="*/ 5755832 w 7467600"/>
              <a:gd name="connsiteY868" fmla="*/ 1383886 h 6858000"/>
              <a:gd name="connsiteX869" fmla="*/ 6014186 w 7467600"/>
              <a:gd name="connsiteY869" fmla="*/ 1279799 h 6858000"/>
              <a:gd name="connsiteX870" fmla="*/ 6901619 w 7467600"/>
              <a:gd name="connsiteY870" fmla="*/ 1047874 h 6858000"/>
              <a:gd name="connsiteX871" fmla="*/ 6931566 w 7467600"/>
              <a:gd name="connsiteY871" fmla="*/ 1062034 h 6858000"/>
              <a:gd name="connsiteX872" fmla="*/ 5790982 w 7467600"/>
              <a:gd name="connsiteY872" fmla="*/ 1561380 h 6858000"/>
              <a:gd name="connsiteX873" fmla="*/ 6188971 w 7467600"/>
              <a:gd name="connsiteY873" fmla="*/ 1755168 h 6858000"/>
              <a:gd name="connsiteX874" fmla="*/ 6202446 w 7467600"/>
              <a:gd name="connsiteY874" fmla="*/ 1752268 h 6858000"/>
              <a:gd name="connsiteX875" fmla="*/ 7179560 w 7467600"/>
              <a:gd name="connsiteY875" fmla="*/ 1467551 h 6858000"/>
              <a:gd name="connsiteX876" fmla="*/ 7158730 w 7467600"/>
              <a:gd name="connsiteY876" fmla="*/ 1507835 h 6858000"/>
              <a:gd name="connsiteX877" fmla="*/ 6326959 w 7467600"/>
              <a:gd name="connsiteY877" fmla="*/ 1817686 h 6858000"/>
              <a:gd name="connsiteX878" fmla="*/ 6537433 w 7467600"/>
              <a:gd name="connsiteY878" fmla="*/ 1907790 h 6858000"/>
              <a:gd name="connsiteX879" fmla="*/ 6550221 w 7467600"/>
              <a:gd name="connsiteY879" fmla="*/ 1910729 h 6858000"/>
              <a:gd name="connsiteX880" fmla="*/ 6964438 w 7467600"/>
              <a:gd name="connsiteY880" fmla="*/ 2209505 h 6858000"/>
              <a:gd name="connsiteX881" fmla="*/ 7367862 w 7467600"/>
              <a:gd name="connsiteY881" fmla="*/ 2806833 h 6858000"/>
              <a:gd name="connsiteX882" fmla="*/ 7364329 w 7467600"/>
              <a:gd name="connsiteY882" fmla="*/ 2826907 h 6858000"/>
              <a:gd name="connsiteX883" fmla="*/ 7290545 w 7467600"/>
              <a:gd name="connsiteY883" fmla="*/ 2850663 h 6858000"/>
              <a:gd name="connsiteX884" fmla="*/ 6472036 w 7467600"/>
              <a:gd name="connsiteY884" fmla="*/ 1959003 h 6858000"/>
              <a:gd name="connsiteX885" fmla="*/ 5792897 w 7467600"/>
              <a:gd name="connsiteY885" fmla="*/ 1647747 h 6858000"/>
              <a:gd name="connsiteX886" fmla="*/ 5842751 w 7467600"/>
              <a:gd name="connsiteY886" fmla="*/ 1816112 h 6858000"/>
              <a:gd name="connsiteX887" fmla="*/ 5847424 w 7467600"/>
              <a:gd name="connsiteY887" fmla="*/ 1815776 h 6858000"/>
              <a:gd name="connsiteX888" fmla="*/ 6399821 w 7467600"/>
              <a:gd name="connsiteY888" fmla="*/ 2344799 h 6858000"/>
              <a:gd name="connsiteX889" fmla="*/ 6323232 w 7467600"/>
              <a:gd name="connsiteY889" fmla="*/ 2389634 h 6858000"/>
              <a:gd name="connsiteX890" fmla="*/ 5942958 w 7467600"/>
              <a:gd name="connsiteY890" fmla="*/ 2077708 h 6858000"/>
              <a:gd name="connsiteX891" fmla="*/ 5921559 w 7467600"/>
              <a:gd name="connsiteY891" fmla="*/ 2378596 h 6858000"/>
              <a:gd name="connsiteX892" fmla="*/ 5817651 w 7467600"/>
              <a:gd name="connsiteY892" fmla="*/ 3023919 h 6858000"/>
              <a:gd name="connsiteX893" fmla="*/ 5729634 w 7467600"/>
              <a:gd name="connsiteY893" fmla="*/ 3051849 h 6858000"/>
              <a:gd name="connsiteX894" fmla="*/ 5611018 w 7467600"/>
              <a:gd name="connsiteY894" fmla="*/ 2316769 h 6858000"/>
              <a:gd name="connsiteX895" fmla="*/ 5687608 w 7467600"/>
              <a:gd name="connsiteY895" fmla="*/ 2039972 h 6858000"/>
              <a:gd name="connsiteX896" fmla="*/ 5657554 w 7467600"/>
              <a:gd name="connsiteY896" fmla="*/ 1576445 h 6858000"/>
              <a:gd name="connsiteX897" fmla="*/ 5150475 w 7467600"/>
              <a:gd name="connsiteY897" fmla="*/ 1274012 h 6858000"/>
              <a:gd name="connsiteX898" fmla="*/ 5349142 w 7467600"/>
              <a:gd name="connsiteY898" fmla="*/ 2204405 h 6858000"/>
              <a:gd name="connsiteX899" fmla="*/ 5262214 w 7467600"/>
              <a:gd name="connsiteY899" fmla="*/ 2233836 h 6858000"/>
              <a:gd name="connsiteX900" fmla="*/ 4981539 w 7467600"/>
              <a:gd name="connsiteY900" fmla="*/ 1542201 h 6858000"/>
              <a:gd name="connsiteX901" fmla="*/ 4958461 w 7467600"/>
              <a:gd name="connsiteY901" fmla="*/ 1136957 h 6858000"/>
              <a:gd name="connsiteX902" fmla="*/ 4655015 w 7467600"/>
              <a:gd name="connsiteY902" fmla="*/ 891426 h 6858000"/>
              <a:gd name="connsiteX903" fmla="*/ 4348002 w 7467600"/>
              <a:gd name="connsiteY903" fmla="*/ 2205895 h 6858000"/>
              <a:gd name="connsiteX904" fmla="*/ 4262250 w 7467600"/>
              <a:gd name="connsiteY904" fmla="*/ 2219972 h 6858000"/>
              <a:gd name="connsiteX905" fmla="*/ 4550611 w 7467600"/>
              <a:gd name="connsiteY905" fmla="*/ 817540 h 6858000"/>
              <a:gd name="connsiteX906" fmla="*/ 4564418 w 7467600"/>
              <a:gd name="connsiteY906" fmla="*/ 808293 h 6858000"/>
              <a:gd name="connsiteX907" fmla="*/ 4266388 w 7467600"/>
              <a:gd name="connsiteY907" fmla="*/ 500083 h 6858000"/>
              <a:gd name="connsiteX908" fmla="*/ 4032842 w 7467600"/>
              <a:gd name="connsiteY908" fmla="*/ 211809 h 6858000"/>
              <a:gd name="connsiteX909" fmla="*/ 3882765 w 7467600"/>
              <a:gd name="connsiteY909" fmla="*/ 0 h 6858000"/>
              <a:gd name="connsiteX910" fmla="*/ 3721337 w 7467600"/>
              <a:gd name="connsiteY910" fmla="*/ 0 h 6858000"/>
              <a:gd name="connsiteX911" fmla="*/ 3797544 w 7467600"/>
              <a:gd name="connsiteY911" fmla="*/ 0 h 6858000"/>
              <a:gd name="connsiteX912" fmla="*/ 3775734 w 7467600"/>
              <a:gd name="connsiteY912" fmla="*/ 95131 h 6858000"/>
              <a:gd name="connsiteX913" fmla="*/ 3724807 w 7467600"/>
              <a:gd name="connsiteY913" fmla="*/ 272257 h 6858000"/>
              <a:gd name="connsiteX914" fmla="*/ 3726844 w 7467600"/>
              <a:gd name="connsiteY914" fmla="*/ 282988 h 6858000"/>
              <a:gd name="connsiteX915" fmla="*/ 3742664 w 7467600"/>
              <a:gd name="connsiteY915" fmla="*/ 279918 h 6858000"/>
              <a:gd name="connsiteX916" fmla="*/ 4103910 w 7467600"/>
              <a:gd name="connsiteY916" fmla="*/ 1161917 h 6858000"/>
              <a:gd name="connsiteX917" fmla="*/ 4020269 w 7467600"/>
              <a:gd name="connsiteY917" fmla="*/ 1200406 h 6858000"/>
              <a:gd name="connsiteX918" fmla="*/ 3674882 w 7467600"/>
              <a:gd name="connsiteY918" fmla="*/ 488524 h 6858000"/>
              <a:gd name="connsiteX919" fmla="*/ 3132682 w 7467600"/>
              <a:gd name="connsiteY919" fmla="*/ 1072284 h 6858000"/>
              <a:gd name="connsiteX920" fmla="*/ 2716346 w 7467600"/>
              <a:gd name="connsiteY920" fmla="*/ 1276376 h 6858000"/>
              <a:gd name="connsiteX921" fmla="*/ 2716772 w 7467600"/>
              <a:gd name="connsiteY921" fmla="*/ 1255462 h 6858000"/>
              <a:gd name="connsiteX922" fmla="*/ 3471096 w 7467600"/>
              <a:gd name="connsiteY922" fmla="*/ 437072 h 6858000"/>
              <a:gd name="connsiteX923" fmla="*/ 3639057 w 7467600"/>
              <a:gd name="connsiteY923" fmla="*/ 286334 h 6858000"/>
              <a:gd name="connsiteX924" fmla="*/ 3640309 w 7467600"/>
              <a:gd name="connsiteY924" fmla="*/ 284664 h 6858000"/>
              <a:gd name="connsiteX925" fmla="*/ 3646022 w 7467600"/>
              <a:gd name="connsiteY925" fmla="*/ 276711 h 6858000"/>
              <a:gd name="connsiteX926" fmla="*/ 3707943 w 7467600"/>
              <a:gd name="connsiteY926" fmla="*/ 65958 h 6858000"/>
              <a:gd name="connsiteX927" fmla="*/ 3721337 w 7467600"/>
              <a:gd name="connsiteY927" fmla="*/ 0 h 6858000"/>
              <a:gd name="connsiteX928" fmla="*/ 2867960 w 7467600"/>
              <a:gd name="connsiteY928" fmla="*/ 0 h 6858000"/>
              <a:gd name="connsiteX929" fmla="*/ 2926351 w 7467600"/>
              <a:gd name="connsiteY929" fmla="*/ 0 h 6858000"/>
              <a:gd name="connsiteX930" fmla="*/ 2902823 w 7467600"/>
              <a:gd name="connsiteY930" fmla="*/ 262929 h 6858000"/>
              <a:gd name="connsiteX931" fmla="*/ 2940663 w 7467600"/>
              <a:gd name="connsiteY931" fmla="*/ 140884 h 6858000"/>
              <a:gd name="connsiteX932" fmla="*/ 2947039 w 7467600"/>
              <a:gd name="connsiteY932" fmla="*/ 122524 h 6858000"/>
              <a:gd name="connsiteX933" fmla="*/ 2984316 w 7467600"/>
              <a:gd name="connsiteY933" fmla="*/ 0 h 6858000"/>
              <a:gd name="connsiteX934" fmla="*/ 3016114 w 7467600"/>
              <a:gd name="connsiteY934" fmla="*/ 0 h 6858000"/>
              <a:gd name="connsiteX935" fmla="*/ 2979949 w 7467600"/>
              <a:gd name="connsiteY935" fmla="*/ 119274 h 6858000"/>
              <a:gd name="connsiteX936" fmla="*/ 3023879 w 7467600"/>
              <a:gd name="connsiteY936" fmla="*/ 0 h 6858000"/>
              <a:gd name="connsiteX937" fmla="*/ 3105400 w 7467600"/>
              <a:gd name="connsiteY937" fmla="*/ 0 h 6858000"/>
              <a:gd name="connsiteX938" fmla="*/ 3094669 w 7467600"/>
              <a:gd name="connsiteY938" fmla="*/ 30308 h 6858000"/>
              <a:gd name="connsiteX939" fmla="*/ 2901945 w 7467600"/>
              <a:gd name="connsiteY939" fmla="*/ 466538 h 6858000"/>
              <a:gd name="connsiteX940" fmla="*/ 2815209 w 7467600"/>
              <a:gd name="connsiteY940" fmla="*/ 497361 h 6858000"/>
              <a:gd name="connsiteX941" fmla="*/ 2844845 w 7467600"/>
              <a:gd name="connsiteY941" fmla="*/ 127638 h 6858000"/>
              <a:gd name="connsiteX942" fmla="*/ 2867960 w 7467600"/>
              <a:gd name="connsiteY942" fmla="*/ 0 h 6858000"/>
              <a:gd name="connsiteX943" fmla="*/ 1057230 w 7467600"/>
              <a:gd name="connsiteY943" fmla="*/ 0 h 6858000"/>
              <a:gd name="connsiteX944" fmla="*/ 1111003 w 7467600"/>
              <a:gd name="connsiteY944" fmla="*/ 0 h 6858000"/>
              <a:gd name="connsiteX945" fmla="*/ 1125553 w 7467600"/>
              <a:gd name="connsiteY945" fmla="*/ 52588 h 6858000"/>
              <a:gd name="connsiteX946" fmla="*/ 1304276 w 7467600"/>
              <a:gd name="connsiteY946" fmla="*/ 476275 h 6858000"/>
              <a:gd name="connsiteX947" fmla="*/ 1492066 w 7467600"/>
              <a:gd name="connsiteY947" fmla="*/ 886333 h 6858000"/>
              <a:gd name="connsiteX948" fmla="*/ 1423698 w 7467600"/>
              <a:gd name="connsiteY948" fmla="*/ 710817 h 6858000"/>
              <a:gd name="connsiteX949" fmla="*/ 1357609 w 7467600"/>
              <a:gd name="connsiteY949" fmla="*/ 532892 h 6858000"/>
              <a:gd name="connsiteX950" fmla="*/ 1309550 w 7467600"/>
              <a:gd name="connsiteY950" fmla="*/ 374031 h 6858000"/>
              <a:gd name="connsiteX951" fmla="*/ 1193673 w 7467600"/>
              <a:gd name="connsiteY951" fmla="*/ 49533 h 6858000"/>
              <a:gd name="connsiteX952" fmla="*/ 1164391 w 7467600"/>
              <a:gd name="connsiteY952" fmla="*/ 0 h 6858000"/>
              <a:gd name="connsiteX953" fmla="*/ 1200666 w 7467600"/>
              <a:gd name="connsiteY953" fmla="*/ 0 h 6858000"/>
              <a:gd name="connsiteX954" fmla="*/ 1223408 w 7467600"/>
              <a:gd name="connsiteY954" fmla="*/ 38996 h 6858000"/>
              <a:gd name="connsiteX955" fmla="*/ 1339635 w 7467600"/>
              <a:gd name="connsiteY955" fmla="*/ 365517 h 6858000"/>
              <a:gd name="connsiteX956" fmla="*/ 1387469 w 7467600"/>
              <a:gd name="connsiteY956" fmla="*/ 523079 h 6858000"/>
              <a:gd name="connsiteX957" fmla="*/ 1452685 w 7467600"/>
              <a:gd name="connsiteY957" fmla="*/ 699806 h 6858000"/>
              <a:gd name="connsiteX958" fmla="*/ 1492092 w 7467600"/>
              <a:gd name="connsiteY958" fmla="*/ 800424 h 6858000"/>
              <a:gd name="connsiteX959" fmla="*/ 1455302 w 7467600"/>
              <a:gd name="connsiteY959" fmla="*/ 632913 h 6858000"/>
              <a:gd name="connsiteX960" fmla="*/ 1222336 w 7467600"/>
              <a:gd name="connsiteY960" fmla="*/ 9480 h 6858000"/>
              <a:gd name="connsiteX961" fmla="*/ 1214634 w 7467600"/>
              <a:gd name="connsiteY961" fmla="*/ 0 h 6858000"/>
              <a:gd name="connsiteX962" fmla="*/ 1289827 w 7467600"/>
              <a:gd name="connsiteY962" fmla="*/ 0 h 6858000"/>
              <a:gd name="connsiteX963" fmla="*/ 1321076 w 7467600"/>
              <a:gd name="connsiteY963" fmla="*/ 59722 h 6858000"/>
              <a:gd name="connsiteX964" fmla="*/ 1512579 w 7467600"/>
              <a:gd name="connsiteY964" fmla="*/ 626441 h 6858000"/>
              <a:gd name="connsiteX965" fmla="*/ 1506076 w 7467600"/>
              <a:gd name="connsiteY965" fmla="*/ 1089289 h 6858000"/>
              <a:gd name="connsiteX966" fmla="*/ 1486346 w 7467600"/>
              <a:gd name="connsiteY966" fmla="*/ 1079919 h 6858000"/>
              <a:gd name="connsiteX967" fmla="*/ 1070511 w 7467600"/>
              <a:gd name="connsiteY967" fmla="*/ 48609 h 6858000"/>
              <a:gd name="connsiteX968" fmla="*/ 1057230 w 7467600"/>
              <a:gd name="connsiteY968" fmla="*/ 0 h 6858000"/>
              <a:gd name="connsiteX969" fmla="*/ 43151 w 7467600"/>
              <a:gd name="connsiteY969" fmla="*/ 0 h 6858000"/>
              <a:gd name="connsiteX970" fmla="*/ 95283 w 7467600"/>
              <a:gd name="connsiteY970" fmla="*/ 0 h 6858000"/>
              <a:gd name="connsiteX971" fmla="*/ 300708 w 7467600"/>
              <a:gd name="connsiteY971" fmla="*/ 154571 h 6858000"/>
              <a:gd name="connsiteX972" fmla="*/ 530414 w 7467600"/>
              <a:gd name="connsiteY972" fmla="*/ 354673 h 6858000"/>
              <a:gd name="connsiteX973" fmla="*/ 333785 w 7467600"/>
              <a:gd name="connsiteY973" fmla="*/ 161564 h 6858000"/>
              <a:gd name="connsiteX974" fmla="*/ 147005 w 7467600"/>
              <a:gd name="connsiteY974" fmla="*/ 0 h 6858000"/>
              <a:gd name="connsiteX975" fmla="*/ 272509 w 7467600"/>
              <a:gd name="connsiteY975" fmla="*/ 0 h 6858000"/>
              <a:gd name="connsiteX976" fmla="*/ 326276 w 7467600"/>
              <a:gd name="connsiteY976" fmla="*/ 45847 h 6858000"/>
              <a:gd name="connsiteX977" fmla="*/ 823759 w 7467600"/>
              <a:gd name="connsiteY977" fmla="*/ 574145 h 6858000"/>
              <a:gd name="connsiteX978" fmla="*/ 811254 w 7467600"/>
              <a:gd name="connsiteY978" fmla="*/ 665546 h 6858000"/>
              <a:gd name="connsiteX979" fmla="*/ 154042 w 7467600"/>
              <a:gd name="connsiteY979" fmla="*/ 261522 h 6858000"/>
              <a:gd name="connsiteX980" fmla="*/ 13550 w 7467600"/>
              <a:gd name="connsiteY980" fmla="*/ 158423 h 6858000"/>
              <a:gd name="connsiteX981" fmla="*/ 0 w 7467600"/>
              <a:gd name="connsiteY981" fmla="*/ 146618 h 6858000"/>
              <a:gd name="connsiteX982" fmla="*/ 0 w 7467600"/>
              <a:gd name="connsiteY982" fmla="*/ 59161 h 6858000"/>
              <a:gd name="connsiteX983" fmla="*/ 45427 w 7467600"/>
              <a:gd name="connsiteY983" fmla="*/ 101078 h 6858000"/>
              <a:gd name="connsiteX984" fmla="*/ 630103 w 7467600"/>
              <a:gd name="connsiteY984" fmla="*/ 485885 h 6858000"/>
              <a:gd name="connsiteX985" fmla="*/ 532040 w 7467600"/>
              <a:gd name="connsiteY985" fmla="*/ 399359 h 6858000"/>
              <a:gd name="connsiteX986" fmla="*/ 517618 w 7467600"/>
              <a:gd name="connsiteY986" fmla="*/ 385726 h 6858000"/>
              <a:gd name="connsiteX987" fmla="*/ 285074 w 7467600"/>
              <a:gd name="connsiteY987" fmla="*/ 182755 h 6858000"/>
              <a:gd name="connsiteX988" fmla="*/ 43151 w 7467600"/>
              <a:gd name="connsiteY98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312201 w 7467600"/>
              <a:gd name="connsiteY131" fmla="*/ 5128278 h 6858000"/>
              <a:gd name="connsiteX132" fmla="*/ 1903353 w 7467600"/>
              <a:gd name="connsiteY132" fmla="*/ 5044827 h 6858000"/>
              <a:gd name="connsiteX133" fmla="*/ 1936931 w 7467600"/>
              <a:gd name="connsiteY133" fmla="*/ 5093954 h 6858000"/>
              <a:gd name="connsiteX134" fmla="*/ 2195868 w 7467600"/>
              <a:gd name="connsiteY134" fmla="*/ 5396574 h 6858000"/>
              <a:gd name="connsiteX135" fmla="*/ 2088852 w 7467600"/>
              <a:gd name="connsiteY135" fmla="*/ 5166123 h 6858000"/>
              <a:gd name="connsiteX136" fmla="*/ 1958241 w 7467600"/>
              <a:gd name="connsiteY136" fmla="*/ 5067955 h 6858000"/>
              <a:gd name="connsiteX137" fmla="*/ 1903353 w 7467600"/>
              <a:gd name="connsiteY137" fmla="*/ 5044827 h 6858000"/>
              <a:gd name="connsiteX138" fmla="*/ 1979378 w 7467600"/>
              <a:gd name="connsiteY138" fmla="*/ 4769504 h 6858000"/>
              <a:gd name="connsiteX139" fmla="*/ 2882120 w 7467600"/>
              <a:gd name="connsiteY139" fmla="*/ 5064547 h 6858000"/>
              <a:gd name="connsiteX140" fmla="*/ 2793103 w 7467600"/>
              <a:gd name="connsiteY140" fmla="*/ 5039699 h 6858000"/>
              <a:gd name="connsiteX141" fmla="*/ 2770041 w 7467600"/>
              <a:gd name="connsiteY141" fmla="*/ 5033634 h 6858000"/>
              <a:gd name="connsiteX142" fmla="*/ 1979378 w 7467600"/>
              <a:gd name="connsiteY142" fmla="*/ 4769504 h 6858000"/>
              <a:gd name="connsiteX143" fmla="*/ 1927410 w 7467600"/>
              <a:gd name="connsiteY143" fmla="*/ 4716164 h 6858000"/>
              <a:gd name="connsiteX144" fmla="*/ 1959587 w 7467600"/>
              <a:gd name="connsiteY144" fmla="*/ 4728849 h 6858000"/>
              <a:gd name="connsiteX145" fmla="*/ 2777707 w 7467600"/>
              <a:gd name="connsiteY145" fmla="*/ 5003991 h 6858000"/>
              <a:gd name="connsiteX146" fmla="*/ 2800768 w 7467600"/>
              <a:gd name="connsiteY146" fmla="*/ 5010056 h 6858000"/>
              <a:gd name="connsiteX147" fmla="*/ 2879408 w 7467600"/>
              <a:gd name="connsiteY147" fmla="*/ 5031590 h 6858000"/>
              <a:gd name="connsiteX148" fmla="*/ 2862295 w 7467600"/>
              <a:gd name="connsiteY148" fmla="*/ 5022958 h 6858000"/>
              <a:gd name="connsiteX149" fmla="*/ 2813343 w 7467600"/>
              <a:gd name="connsiteY149" fmla="*/ 4998369 h 6858000"/>
              <a:gd name="connsiteX150" fmla="*/ 2646245 w 7467600"/>
              <a:gd name="connsiteY150" fmla="*/ 4930999 h 6858000"/>
              <a:gd name="connsiteX151" fmla="*/ 1999243 w 7467600"/>
              <a:gd name="connsiteY151" fmla="*/ 4730524 h 6858000"/>
              <a:gd name="connsiteX152" fmla="*/ 1979527 w 7467600"/>
              <a:gd name="connsiteY152" fmla="*/ 4726651 h 6858000"/>
              <a:gd name="connsiteX153" fmla="*/ 1927410 w 7467600"/>
              <a:gd name="connsiteY153" fmla="*/ 4716164 h 6858000"/>
              <a:gd name="connsiteX154" fmla="*/ 1997014 w 7467600"/>
              <a:gd name="connsiteY154" fmla="*/ 4698007 h 6858000"/>
              <a:gd name="connsiteX155" fmla="*/ 2005458 w 7467600"/>
              <a:gd name="connsiteY155" fmla="*/ 4699540 h 6858000"/>
              <a:gd name="connsiteX156" fmla="*/ 2657186 w 7467600"/>
              <a:gd name="connsiteY156" fmla="*/ 4901687 h 6858000"/>
              <a:gd name="connsiteX157" fmla="*/ 2826662 w 7467600"/>
              <a:gd name="connsiteY157" fmla="*/ 4970362 h 6858000"/>
              <a:gd name="connsiteX158" fmla="*/ 2876100 w 7467600"/>
              <a:gd name="connsiteY158" fmla="*/ 4995397 h 6858000"/>
              <a:gd name="connsiteX159" fmla="*/ 3042600 w 7467600"/>
              <a:gd name="connsiteY159" fmla="*/ 5059532 h 6858000"/>
              <a:gd name="connsiteX160" fmla="*/ 1997014 w 7467600"/>
              <a:gd name="connsiteY160" fmla="*/ 4698007 h 6858000"/>
              <a:gd name="connsiteX161" fmla="*/ 2305292 w 7467600"/>
              <a:gd name="connsiteY161" fmla="*/ 4219492 h 6858000"/>
              <a:gd name="connsiteX162" fmla="*/ 3360922 w 7467600"/>
              <a:gd name="connsiteY162" fmla="*/ 4529373 h 6858000"/>
              <a:gd name="connsiteX163" fmla="*/ 3492420 w 7467600"/>
              <a:gd name="connsiteY163" fmla="*/ 4510145 h 6858000"/>
              <a:gd name="connsiteX164" fmla="*/ 3364086 w 7467600"/>
              <a:gd name="connsiteY164" fmla="*/ 4480340 h 6858000"/>
              <a:gd name="connsiteX165" fmla="*/ 3225818 w 7467600"/>
              <a:gd name="connsiteY165" fmla="*/ 4411822 h 6858000"/>
              <a:gd name="connsiteX166" fmla="*/ 3129696 w 7467600"/>
              <a:gd name="connsiteY166" fmla="*/ 4360704 h 6858000"/>
              <a:gd name="connsiteX167" fmla="*/ 2814545 w 7467600"/>
              <a:gd name="connsiteY167" fmla="*/ 4282955 h 6858000"/>
              <a:gd name="connsiteX168" fmla="*/ 2305292 w 7467600"/>
              <a:gd name="connsiteY168" fmla="*/ 4219492 h 6858000"/>
              <a:gd name="connsiteX169" fmla="*/ 2626982 w 7467600"/>
              <a:gd name="connsiteY169" fmla="*/ 4206450 h 6858000"/>
              <a:gd name="connsiteX170" fmla="*/ 2490617 w 7467600"/>
              <a:gd name="connsiteY170" fmla="*/ 4206951 h 6858000"/>
              <a:gd name="connsiteX171" fmla="*/ 2819869 w 7467600"/>
              <a:gd name="connsiteY171" fmla="*/ 4252936 h 6858000"/>
              <a:gd name="connsiteX172" fmla="*/ 3143018 w 7467600"/>
              <a:gd name="connsiteY172" fmla="*/ 4332698 h 6858000"/>
              <a:gd name="connsiteX173" fmla="*/ 3241520 w 7467600"/>
              <a:gd name="connsiteY173" fmla="*/ 4385112 h 6858000"/>
              <a:gd name="connsiteX174" fmla="*/ 3374575 w 7467600"/>
              <a:gd name="connsiteY174" fmla="*/ 4451517 h 6858000"/>
              <a:gd name="connsiteX175" fmla="*/ 3505221 w 7467600"/>
              <a:gd name="connsiteY175" fmla="*/ 4480757 h 6858000"/>
              <a:gd name="connsiteX176" fmla="*/ 2626982 w 7467600"/>
              <a:gd name="connsiteY176" fmla="*/ 4206450 h 6858000"/>
              <a:gd name="connsiteX177" fmla="*/ 1310106 w 7467600"/>
              <a:gd name="connsiteY177" fmla="*/ 3943217 h 6858000"/>
              <a:gd name="connsiteX178" fmla="*/ 854994 w 7467600"/>
              <a:gd name="connsiteY178" fmla="*/ 4399136 h 6858000"/>
              <a:gd name="connsiteX179" fmla="*/ 742462 w 7467600"/>
              <a:gd name="connsiteY179" fmla="*/ 4594648 h 6858000"/>
              <a:gd name="connsiteX180" fmla="*/ 820602 w 7467600"/>
              <a:gd name="connsiteY180" fmla="*/ 4485915 h 6858000"/>
              <a:gd name="connsiteX181" fmla="*/ 878295 w 7467600"/>
              <a:gd name="connsiteY181" fmla="*/ 4403594 h 6858000"/>
              <a:gd name="connsiteX182" fmla="*/ 1240607 w 7467600"/>
              <a:gd name="connsiteY182" fmla="*/ 4010401 h 6858000"/>
              <a:gd name="connsiteX183" fmla="*/ 1310106 w 7467600"/>
              <a:gd name="connsiteY183" fmla="*/ 3943217 h 6858000"/>
              <a:gd name="connsiteX184" fmla="*/ 1423113 w 7467600"/>
              <a:gd name="connsiteY184" fmla="*/ 3874565 h 6858000"/>
              <a:gd name="connsiteX185" fmla="*/ 1260565 w 7467600"/>
              <a:gd name="connsiteY185" fmla="*/ 4031982 h 6858000"/>
              <a:gd name="connsiteX186" fmla="*/ 901900 w 7467600"/>
              <a:gd name="connsiteY186" fmla="*/ 4421236 h 6858000"/>
              <a:gd name="connsiteX187" fmla="*/ 845044 w 7467600"/>
              <a:gd name="connsiteY187" fmla="*/ 4502436 h 6858000"/>
              <a:gd name="connsiteX188" fmla="*/ 685926 w 7467600"/>
              <a:gd name="connsiteY188" fmla="*/ 4703069 h 6858000"/>
              <a:gd name="connsiteX189" fmla="*/ 684248 w 7467600"/>
              <a:gd name="connsiteY189" fmla="*/ 4706721 h 6858000"/>
              <a:gd name="connsiteX190" fmla="*/ 1423113 w 7467600"/>
              <a:gd name="connsiteY190" fmla="*/ 3874565 h 6858000"/>
              <a:gd name="connsiteX191" fmla="*/ 3316479 w 7467600"/>
              <a:gd name="connsiteY191" fmla="*/ 3872136 h 6858000"/>
              <a:gd name="connsiteX192" fmla="*/ 3546806 w 7467600"/>
              <a:gd name="connsiteY192" fmla="*/ 4356139 h 6858000"/>
              <a:gd name="connsiteX193" fmla="*/ 3364433 w 7467600"/>
              <a:gd name="connsiteY193" fmla="*/ 3953121 h 6858000"/>
              <a:gd name="connsiteX194" fmla="*/ 3316479 w 7467600"/>
              <a:gd name="connsiteY194" fmla="*/ 3872136 h 6858000"/>
              <a:gd name="connsiteX195" fmla="*/ 3291335 w 7467600"/>
              <a:gd name="connsiteY195" fmla="*/ 3767420 h 6858000"/>
              <a:gd name="connsiteX196" fmla="*/ 3390805 w 7467600"/>
              <a:gd name="connsiteY196" fmla="*/ 3937163 h 6858000"/>
              <a:gd name="connsiteX197" fmla="*/ 3579062 w 7467600"/>
              <a:gd name="connsiteY197" fmla="*/ 4359040 h 6858000"/>
              <a:gd name="connsiteX198" fmla="*/ 3467355 w 7467600"/>
              <a:gd name="connsiteY198" fmla="*/ 3988130 h 6858000"/>
              <a:gd name="connsiteX199" fmla="*/ 3310753 w 7467600"/>
              <a:gd name="connsiteY199" fmla="*/ 3787140 h 6858000"/>
              <a:gd name="connsiteX200" fmla="*/ 3291335 w 7467600"/>
              <a:gd name="connsiteY200" fmla="*/ 3767420 h 6858000"/>
              <a:gd name="connsiteX201" fmla="*/ 1635889 w 7467600"/>
              <a:gd name="connsiteY201" fmla="*/ 3709494 h 6858000"/>
              <a:gd name="connsiteX202" fmla="*/ 1634800 w 7467600"/>
              <a:gd name="connsiteY202" fmla="*/ 3731111 h 6858000"/>
              <a:gd name="connsiteX203" fmla="*/ 1635889 w 7467600"/>
              <a:gd name="connsiteY203" fmla="*/ 3709494 h 6858000"/>
              <a:gd name="connsiteX204" fmla="*/ 1510397 w 7467600"/>
              <a:gd name="connsiteY204" fmla="*/ 3684705 h 6858000"/>
              <a:gd name="connsiteX205" fmla="*/ 1146550 w 7467600"/>
              <a:gd name="connsiteY205" fmla="*/ 3802012 h 6858000"/>
              <a:gd name="connsiteX206" fmla="*/ 698834 w 7467600"/>
              <a:gd name="connsiteY206" fmla="*/ 3952272 h 6858000"/>
              <a:gd name="connsiteX207" fmla="*/ 34256 w 7467600"/>
              <a:gd name="connsiteY207" fmla="*/ 4347603 h 6858000"/>
              <a:gd name="connsiteX208" fmla="*/ 527241 w 7467600"/>
              <a:gd name="connsiteY208" fmla="*/ 4065078 h 6858000"/>
              <a:gd name="connsiteX209" fmla="*/ 1510397 w 7467600"/>
              <a:gd name="connsiteY209" fmla="*/ 3684705 h 6858000"/>
              <a:gd name="connsiteX210" fmla="*/ 1313114 w 7467600"/>
              <a:gd name="connsiteY210" fmla="*/ 3655216 h 6858000"/>
              <a:gd name="connsiteX211" fmla="*/ 1109304 w 7467600"/>
              <a:gd name="connsiteY211" fmla="*/ 3669030 h 6858000"/>
              <a:gd name="connsiteX212" fmla="*/ 8129 w 7467600"/>
              <a:gd name="connsiteY212" fmla="*/ 4330519 h 6858000"/>
              <a:gd name="connsiteX213" fmla="*/ 687572 w 7467600"/>
              <a:gd name="connsiteY213" fmla="*/ 3925629 h 6858000"/>
              <a:gd name="connsiteX214" fmla="*/ 1138365 w 7467600"/>
              <a:gd name="connsiteY214" fmla="*/ 3774515 h 6858000"/>
              <a:gd name="connsiteX215" fmla="*/ 1505579 w 7467600"/>
              <a:gd name="connsiteY215" fmla="*/ 3655526 h 6858000"/>
              <a:gd name="connsiteX216" fmla="*/ 1313114 w 7467600"/>
              <a:gd name="connsiteY216" fmla="*/ 3655216 h 6858000"/>
              <a:gd name="connsiteX217" fmla="*/ 3655073 w 7467600"/>
              <a:gd name="connsiteY217" fmla="*/ 3650884 h 6858000"/>
              <a:gd name="connsiteX218" fmla="*/ 3989938 w 7467600"/>
              <a:gd name="connsiteY218" fmla="*/ 3991685 h 6858000"/>
              <a:gd name="connsiteX219" fmla="*/ 4393907 w 7467600"/>
              <a:gd name="connsiteY219" fmla="*/ 4261258 h 6858000"/>
              <a:gd name="connsiteX220" fmla="*/ 4648051 w 7467600"/>
              <a:gd name="connsiteY220" fmla="*/ 4374051 h 6858000"/>
              <a:gd name="connsiteX221" fmla="*/ 4383389 w 7467600"/>
              <a:gd name="connsiteY221" fmla="*/ 4184369 h 6858000"/>
              <a:gd name="connsiteX222" fmla="*/ 4165508 w 7467600"/>
              <a:gd name="connsiteY222" fmla="*/ 4035196 h 6858000"/>
              <a:gd name="connsiteX223" fmla="*/ 4068162 w 7467600"/>
              <a:gd name="connsiteY223" fmla="*/ 3953394 h 6858000"/>
              <a:gd name="connsiteX224" fmla="*/ 3981416 w 7467600"/>
              <a:gd name="connsiteY224" fmla="*/ 3880482 h 6858000"/>
              <a:gd name="connsiteX225" fmla="*/ 3800147 w 7467600"/>
              <a:gd name="connsiteY225" fmla="*/ 3749872 h 6858000"/>
              <a:gd name="connsiteX226" fmla="*/ 3655073 w 7467600"/>
              <a:gd name="connsiteY226" fmla="*/ 3650884 h 6858000"/>
              <a:gd name="connsiteX227" fmla="*/ 3670252 w 7467600"/>
              <a:gd name="connsiteY227" fmla="*/ 3622798 h 6858000"/>
              <a:gd name="connsiteX228" fmla="*/ 3817258 w 7467600"/>
              <a:gd name="connsiteY228" fmla="*/ 3723577 h 6858000"/>
              <a:gd name="connsiteX229" fmla="*/ 4000461 w 7467600"/>
              <a:gd name="connsiteY229" fmla="*/ 3855966 h 6858000"/>
              <a:gd name="connsiteX230" fmla="*/ 4088180 w 7467600"/>
              <a:gd name="connsiteY230" fmla="*/ 3929774 h 6858000"/>
              <a:gd name="connsiteX231" fmla="*/ 4184555 w 7467600"/>
              <a:gd name="connsiteY231" fmla="*/ 4010683 h 6858000"/>
              <a:gd name="connsiteX232" fmla="*/ 4399563 w 7467600"/>
              <a:gd name="connsiteY232" fmla="*/ 4158106 h 6858000"/>
              <a:gd name="connsiteX233" fmla="*/ 4684469 w 7467600"/>
              <a:gd name="connsiteY233" fmla="*/ 4364680 h 6858000"/>
              <a:gd name="connsiteX234" fmla="*/ 4690271 w 7467600"/>
              <a:gd name="connsiteY234" fmla="*/ 4370034 h 6858000"/>
              <a:gd name="connsiteX235" fmla="*/ 4136093 w 7467600"/>
              <a:gd name="connsiteY235" fmla="*/ 3858466 h 6858000"/>
              <a:gd name="connsiteX236" fmla="*/ 3670252 w 7467600"/>
              <a:gd name="connsiteY236" fmla="*/ 3622798 h 6858000"/>
              <a:gd name="connsiteX237" fmla="*/ 4440129 w 7467600"/>
              <a:gd name="connsiteY237" fmla="*/ 3448571 h 6858000"/>
              <a:gd name="connsiteX238" fmla="*/ 4856525 w 7467600"/>
              <a:gd name="connsiteY238" fmla="*/ 3915351 h 6858000"/>
              <a:gd name="connsiteX239" fmla="*/ 5059055 w 7467600"/>
              <a:gd name="connsiteY239" fmla="*/ 4108918 h 6858000"/>
              <a:gd name="connsiteX240" fmla="*/ 5290070 w 7467600"/>
              <a:gd name="connsiteY240" fmla="*/ 4263619 h 6858000"/>
              <a:gd name="connsiteX241" fmla="*/ 4834991 w 7467600"/>
              <a:gd name="connsiteY241" fmla="*/ 3830985 h 6858000"/>
              <a:gd name="connsiteX242" fmla="*/ 4440129 w 7467600"/>
              <a:gd name="connsiteY242" fmla="*/ 3448571 h 6858000"/>
              <a:gd name="connsiteX243" fmla="*/ 4441737 w 7467600"/>
              <a:gd name="connsiteY243" fmla="*/ 3399734 h 6858000"/>
              <a:gd name="connsiteX244" fmla="*/ 4431236 w 7467600"/>
              <a:gd name="connsiteY244" fmla="*/ 3400954 h 6858000"/>
              <a:gd name="connsiteX245" fmla="*/ 4557150 w 7467600"/>
              <a:gd name="connsiteY245" fmla="*/ 3510023 h 6858000"/>
              <a:gd name="connsiteX246" fmla="*/ 4856936 w 7467600"/>
              <a:gd name="connsiteY246" fmla="*/ 3809146 h 6858000"/>
              <a:gd name="connsiteX247" fmla="*/ 5111996 w 7467600"/>
              <a:gd name="connsiteY247" fmla="*/ 4065759 h 6858000"/>
              <a:gd name="connsiteX248" fmla="*/ 5388878 w 7467600"/>
              <a:gd name="connsiteY248" fmla="*/ 4300185 h 6858000"/>
              <a:gd name="connsiteX249" fmla="*/ 5425556 w 7467600"/>
              <a:gd name="connsiteY249" fmla="*/ 4308967 h 6858000"/>
              <a:gd name="connsiteX250" fmla="*/ 4943646 w 7467600"/>
              <a:gd name="connsiteY250" fmla="*/ 3822916 h 6858000"/>
              <a:gd name="connsiteX251" fmla="*/ 4594837 w 7467600"/>
              <a:gd name="connsiteY251" fmla="*/ 3532274 h 6858000"/>
              <a:gd name="connsiteX252" fmla="*/ 4441737 w 7467600"/>
              <a:gd name="connsiteY252" fmla="*/ 3399734 h 6858000"/>
              <a:gd name="connsiteX253" fmla="*/ 5425834 w 7467600"/>
              <a:gd name="connsiteY253" fmla="*/ 3162785 h 6858000"/>
              <a:gd name="connsiteX254" fmla="*/ 5401644 w 7467600"/>
              <a:gd name="connsiteY254" fmla="*/ 3617847 h 6858000"/>
              <a:gd name="connsiteX255" fmla="*/ 5467256 w 7467600"/>
              <a:gd name="connsiteY255" fmla="*/ 4175494 h 6858000"/>
              <a:gd name="connsiteX256" fmla="*/ 5448069 w 7467600"/>
              <a:gd name="connsiteY256" fmla="*/ 3567554 h 6858000"/>
              <a:gd name="connsiteX257" fmla="*/ 5425834 w 7467600"/>
              <a:gd name="connsiteY257" fmla="*/ 3162785 h 6858000"/>
              <a:gd name="connsiteX258" fmla="*/ 1318687 w 7467600"/>
              <a:gd name="connsiteY258" fmla="*/ 3113840 h 6858000"/>
              <a:gd name="connsiteX259" fmla="*/ 1066793 w 7467600"/>
              <a:gd name="connsiteY259" fmla="*/ 3212171 h 6858000"/>
              <a:gd name="connsiteX260" fmla="*/ 993319 w 7467600"/>
              <a:gd name="connsiteY260" fmla="*/ 3247648 h 6858000"/>
              <a:gd name="connsiteX261" fmla="*/ 853081 w 7467600"/>
              <a:gd name="connsiteY261" fmla="*/ 3312410 h 6858000"/>
              <a:gd name="connsiteX262" fmla="*/ 805957 w 7467600"/>
              <a:gd name="connsiteY262" fmla="*/ 3330443 h 6858000"/>
              <a:gd name="connsiteX263" fmla="*/ 1318687 w 7467600"/>
              <a:gd name="connsiteY263" fmla="*/ 3113840 h 6858000"/>
              <a:gd name="connsiteX264" fmla="*/ 5453702 w 7467600"/>
              <a:gd name="connsiteY264" fmla="*/ 3090882 h 6858000"/>
              <a:gd name="connsiteX265" fmla="*/ 5480135 w 7467600"/>
              <a:gd name="connsiteY265" fmla="*/ 3565802 h 6858000"/>
              <a:gd name="connsiteX266" fmla="*/ 5499023 w 7467600"/>
              <a:gd name="connsiteY266" fmla="*/ 4166310 h 6858000"/>
              <a:gd name="connsiteX267" fmla="*/ 5547022 w 7467600"/>
              <a:gd name="connsiteY267" fmla="*/ 3607838 h 6858000"/>
              <a:gd name="connsiteX268" fmla="*/ 5515964 w 7467600"/>
              <a:gd name="connsiteY268" fmla="*/ 3378541 h 6858000"/>
              <a:gd name="connsiteX269" fmla="*/ 5453702 w 7467600"/>
              <a:gd name="connsiteY269" fmla="*/ 3090882 h 6858000"/>
              <a:gd name="connsiteX270" fmla="*/ 1238695 w 7467600"/>
              <a:gd name="connsiteY270" fmla="*/ 3076820 h 6858000"/>
              <a:gd name="connsiteX271" fmla="*/ 716371 w 7467600"/>
              <a:gd name="connsiteY271" fmla="*/ 3293249 h 6858000"/>
              <a:gd name="connsiteX272" fmla="*/ 579522 w 7467600"/>
              <a:gd name="connsiteY272" fmla="*/ 3371759 h 6858000"/>
              <a:gd name="connsiteX273" fmla="*/ 600288 w 7467600"/>
              <a:gd name="connsiteY273" fmla="*/ 3365555 h 6858000"/>
              <a:gd name="connsiteX274" fmla="*/ 840692 w 7467600"/>
              <a:gd name="connsiteY274" fmla="*/ 3284921 h 6858000"/>
              <a:gd name="connsiteX275" fmla="*/ 979248 w 7467600"/>
              <a:gd name="connsiteY275" fmla="*/ 3221003 h 6858000"/>
              <a:gd name="connsiteX276" fmla="*/ 1053282 w 7467600"/>
              <a:gd name="connsiteY276" fmla="*/ 3185247 h 6858000"/>
              <a:gd name="connsiteX277" fmla="*/ 1320603 w 7467600"/>
              <a:gd name="connsiteY277" fmla="*/ 3081281 h 6858000"/>
              <a:gd name="connsiteX278" fmla="*/ 1238695 w 7467600"/>
              <a:gd name="connsiteY278" fmla="*/ 3076820 h 6858000"/>
              <a:gd name="connsiteX279" fmla="*/ 5425627 w 7467600"/>
              <a:gd name="connsiteY279" fmla="*/ 2954192 h 6858000"/>
              <a:gd name="connsiteX280" fmla="*/ 5470770 w 7467600"/>
              <a:gd name="connsiteY280" fmla="*/ 3005435 h 6858000"/>
              <a:gd name="connsiteX281" fmla="*/ 5519779 w 7467600"/>
              <a:gd name="connsiteY281" fmla="*/ 4359223 h 6858000"/>
              <a:gd name="connsiteX282" fmla="*/ 5520293 w 7467600"/>
              <a:gd name="connsiteY282" fmla="*/ 4360602 h 6858000"/>
              <a:gd name="connsiteX283" fmla="*/ 5767221 w 7467600"/>
              <a:gd name="connsiteY283" fmla="*/ 4665564 h 6858000"/>
              <a:gd name="connsiteX284" fmla="*/ 6937169 w 7467600"/>
              <a:gd name="connsiteY284" fmla="*/ 4815941 h 6858000"/>
              <a:gd name="connsiteX285" fmla="*/ 6953922 w 7467600"/>
              <a:gd name="connsiteY285" fmla="*/ 4890068 h 6858000"/>
              <a:gd name="connsiteX286" fmla="*/ 6071359 w 7467600"/>
              <a:gd name="connsiteY286" fmla="*/ 4770770 h 6858000"/>
              <a:gd name="connsiteX287" fmla="*/ 6038839 w 7467600"/>
              <a:gd name="connsiteY287" fmla="*/ 4764474 h 6858000"/>
              <a:gd name="connsiteX288" fmla="*/ 6038706 w 7467600"/>
              <a:gd name="connsiteY288" fmla="*/ 4763847 h 6858000"/>
              <a:gd name="connsiteX289" fmla="*/ 6037784 w 7467600"/>
              <a:gd name="connsiteY289" fmla="*/ 4764270 h 6858000"/>
              <a:gd name="connsiteX290" fmla="*/ 6038839 w 7467600"/>
              <a:gd name="connsiteY290" fmla="*/ 4764474 h 6858000"/>
              <a:gd name="connsiteX291" fmla="*/ 6040338 w 7467600"/>
              <a:gd name="connsiteY291" fmla="*/ 4771418 h 6858000"/>
              <a:gd name="connsiteX292" fmla="*/ 6024488 w 7467600"/>
              <a:gd name="connsiteY292" fmla="*/ 4809903 h 6858000"/>
              <a:gd name="connsiteX293" fmla="*/ 5599771 w 7467600"/>
              <a:gd name="connsiteY293" fmla="*/ 5509652 h 6858000"/>
              <a:gd name="connsiteX294" fmla="*/ 5548843 w 7467600"/>
              <a:gd name="connsiteY294" fmla="*/ 5563845 h 6858000"/>
              <a:gd name="connsiteX295" fmla="*/ 5940952 w 7467600"/>
              <a:gd name="connsiteY295" fmla="*/ 6250028 h 6858000"/>
              <a:gd name="connsiteX296" fmla="*/ 6043441 w 7467600"/>
              <a:gd name="connsiteY296" fmla="*/ 6665847 h 6858000"/>
              <a:gd name="connsiteX297" fmla="*/ 6093432 w 7467600"/>
              <a:gd name="connsiteY297" fmla="*/ 6858000 h 6858000"/>
              <a:gd name="connsiteX298" fmla="*/ 6034344 w 7467600"/>
              <a:gd name="connsiteY298" fmla="*/ 6858000 h 6858000"/>
              <a:gd name="connsiteX299" fmla="*/ 6026679 w 7467600"/>
              <a:gd name="connsiteY299" fmla="*/ 6836959 h 6858000"/>
              <a:gd name="connsiteX300" fmla="*/ 5800441 w 7467600"/>
              <a:gd name="connsiteY300" fmla="*/ 6335286 h 6858000"/>
              <a:gd name="connsiteX301" fmla="*/ 5526562 w 7467600"/>
              <a:gd name="connsiteY301" fmla="*/ 5705388 h 6858000"/>
              <a:gd name="connsiteX302" fmla="*/ 5519640 w 7467600"/>
              <a:gd name="connsiteY302" fmla="*/ 5683774 h 6858000"/>
              <a:gd name="connsiteX303" fmla="*/ 5844559 w 7467600"/>
              <a:gd name="connsiteY303" fmla="*/ 6553349 h 6858000"/>
              <a:gd name="connsiteX304" fmla="*/ 5975994 w 7467600"/>
              <a:gd name="connsiteY304" fmla="*/ 6858000 h 6858000"/>
              <a:gd name="connsiteX305" fmla="*/ 5898547 w 7467600"/>
              <a:gd name="connsiteY305" fmla="*/ 6858000 h 6858000"/>
              <a:gd name="connsiteX306" fmla="*/ 5682041 w 7467600"/>
              <a:gd name="connsiteY306" fmla="*/ 6355860 h 6858000"/>
              <a:gd name="connsiteX307" fmla="*/ 5461758 w 7467600"/>
              <a:gd name="connsiteY307" fmla="*/ 5820220 h 6858000"/>
              <a:gd name="connsiteX308" fmla="*/ 5237282 w 7467600"/>
              <a:gd name="connsiteY308" fmla="*/ 6579086 h 6858000"/>
              <a:gd name="connsiteX309" fmla="*/ 5115009 w 7467600"/>
              <a:gd name="connsiteY309" fmla="*/ 6858000 h 6858000"/>
              <a:gd name="connsiteX310" fmla="*/ 5028074 w 7467600"/>
              <a:gd name="connsiteY310" fmla="*/ 6858000 h 6858000"/>
              <a:gd name="connsiteX311" fmla="*/ 5079508 w 7467600"/>
              <a:gd name="connsiteY311" fmla="*/ 6749074 h 6858000"/>
              <a:gd name="connsiteX312" fmla="*/ 5371846 w 7467600"/>
              <a:gd name="connsiteY312" fmla="*/ 5924413 h 6858000"/>
              <a:gd name="connsiteX313" fmla="*/ 5270512 w 7467600"/>
              <a:gd name="connsiteY313" fmla="*/ 6138975 h 6858000"/>
              <a:gd name="connsiteX314" fmla="*/ 5062409 w 7467600"/>
              <a:gd name="connsiteY314" fmla="*/ 6653544 h 6858000"/>
              <a:gd name="connsiteX315" fmla="*/ 5036628 w 7467600"/>
              <a:gd name="connsiteY315" fmla="*/ 6754247 h 6858000"/>
              <a:gd name="connsiteX316" fmla="*/ 5009112 w 7467600"/>
              <a:gd name="connsiteY316" fmla="*/ 6858000 h 6858000"/>
              <a:gd name="connsiteX317" fmla="*/ 4976679 w 7467600"/>
              <a:gd name="connsiteY317" fmla="*/ 6858000 h 6858000"/>
              <a:gd name="connsiteX318" fmla="*/ 5006537 w 7467600"/>
              <a:gd name="connsiteY318" fmla="*/ 6747068 h 6858000"/>
              <a:gd name="connsiteX319" fmla="*/ 5032723 w 7467600"/>
              <a:gd name="connsiteY319" fmla="*/ 6644957 h 6858000"/>
              <a:gd name="connsiteX320" fmla="*/ 5242949 w 7467600"/>
              <a:gd name="connsiteY320" fmla="*/ 6125175 h 6858000"/>
              <a:gd name="connsiteX321" fmla="*/ 5286321 w 7467600"/>
              <a:gd name="connsiteY321" fmla="*/ 6033555 h 6858000"/>
              <a:gd name="connsiteX322" fmla="*/ 5008210 w 7467600"/>
              <a:gd name="connsiteY322" fmla="*/ 6649194 h 6858000"/>
              <a:gd name="connsiteX323" fmla="*/ 4986321 w 7467600"/>
              <a:gd name="connsiteY323" fmla="*/ 6765687 h 6858000"/>
              <a:gd name="connsiteX324" fmla="*/ 4973474 w 7467600"/>
              <a:gd name="connsiteY324" fmla="*/ 6858000 h 6858000"/>
              <a:gd name="connsiteX325" fmla="*/ 4907178 w 7467600"/>
              <a:gd name="connsiteY325" fmla="*/ 6858000 h 6858000"/>
              <a:gd name="connsiteX326" fmla="*/ 4910810 w 7467600"/>
              <a:gd name="connsiteY326" fmla="*/ 6829660 h 6858000"/>
              <a:gd name="connsiteX327" fmla="*/ 4987461 w 7467600"/>
              <a:gd name="connsiteY327" fmla="*/ 6432994 h 6858000"/>
              <a:gd name="connsiteX328" fmla="*/ 5179262 w 7467600"/>
              <a:gd name="connsiteY328" fmla="*/ 6035044 h 6858000"/>
              <a:gd name="connsiteX329" fmla="*/ 4689678 w 7467600"/>
              <a:gd name="connsiteY329" fmla="*/ 6440241 h 6858000"/>
              <a:gd name="connsiteX330" fmla="*/ 4477543 w 7467600"/>
              <a:gd name="connsiteY330" fmla="*/ 6674836 h 6858000"/>
              <a:gd name="connsiteX331" fmla="*/ 4329957 w 7467600"/>
              <a:gd name="connsiteY331" fmla="*/ 6858000 h 6858000"/>
              <a:gd name="connsiteX332" fmla="*/ 4218595 w 7467600"/>
              <a:gd name="connsiteY332" fmla="*/ 6858000 h 6858000"/>
              <a:gd name="connsiteX333" fmla="*/ 4368888 w 7467600"/>
              <a:gd name="connsiteY333" fmla="*/ 6668412 h 6858000"/>
              <a:gd name="connsiteX334" fmla="*/ 4563091 w 7467600"/>
              <a:gd name="connsiteY334" fmla="*/ 6442508 h 6858000"/>
              <a:gd name="connsiteX335" fmla="*/ 5387324 w 7467600"/>
              <a:gd name="connsiteY335" fmla="*/ 5705830 h 6858000"/>
              <a:gd name="connsiteX336" fmla="*/ 5073620 w 7467600"/>
              <a:gd name="connsiteY336" fmla="*/ 5955437 h 6858000"/>
              <a:gd name="connsiteX337" fmla="*/ 4689789 w 7467600"/>
              <a:gd name="connsiteY337" fmla="*/ 6268382 h 6858000"/>
              <a:gd name="connsiteX338" fmla="*/ 4418722 w 7467600"/>
              <a:gd name="connsiteY338" fmla="*/ 6570886 h 6858000"/>
              <a:gd name="connsiteX339" fmla="*/ 4214944 w 7467600"/>
              <a:gd name="connsiteY339" fmla="*/ 6858000 h 6858000"/>
              <a:gd name="connsiteX340" fmla="*/ 4177898 w 7467600"/>
              <a:gd name="connsiteY340" fmla="*/ 6858000 h 6858000"/>
              <a:gd name="connsiteX341" fmla="*/ 4391597 w 7467600"/>
              <a:gd name="connsiteY341" fmla="*/ 6556370 h 6858000"/>
              <a:gd name="connsiteX342" fmla="*/ 4668889 w 7467600"/>
              <a:gd name="connsiteY342" fmla="*/ 6246399 h 6858000"/>
              <a:gd name="connsiteX343" fmla="*/ 5055427 w 7467600"/>
              <a:gd name="connsiteY343" fmla="*/ 5931476 h 6858000"/>
              <a:gd name="connsiteX344" fmla="*/ 5371814 w 7467600"/>
              <a:gd name="connsiteY344" fmla="*/ 5678975 h 6858000"/>
              <a:gd name="connsiteX345" fmla="*/ 4987918 w 7467600"/>
              <a:gd name="connsiteY345" fmla="*/ 5838701 h 6858000"/>
              <a:gd name="connsiteX346" fmla="*/ 4317146 w 7467600"/>
              <a:gd name="connsiteY346" fmla="*/ 6587716 h 6858000"/>
              <a:gd name="connsiteX347" fmla="*/ 4171627 w 7467600"/>
              <a:gd name="connsiteY347" fmla="*/ 6858000 h 6858000"/>
              <a:gd name="connsiteX348" fmla="*/ 4081585 w 7467600"/>
              <a:gd name="connsiteY348" fmla="*/ 6858000 h 6858000"/>
              <a:gd name="connsiteX349" fmla="*/ 4238603 w 7467600"/>
              <a:gd name="connsiteY349" fmla="*/ 6559341 h 6858000"/>
              <a:gd name="connsiteX350" fmla="*/ 4778333 w 7467600"/>
              <a:gd name="connsiteY350" fmla="*/ 5873626 h 6858000"/>
              <a:gd name="connsiteX351" fmla="*/ 5414185 w 7467600"/>
              <a:gd name="connsiteY351" fmla="*/ 5573882 h 6858000"/>
              <a:gd name="connsiteX352" fmla="*/ 5959648 w 7467600"/>
              <a:gd name="connsiteY352" fmla="*/ 4760797 h 6858000"/>
              <a:gd name="connsiteX353" fmla="*/ 5355019 w 7467600"/>
              <a:gd name="connsiteY353" fmla="*/ 4734672 h 6858000"/>
              <a:gd name="connsiteX354" fmla="*/ 5083565 w 7467600"/>
              <a:gd name="connsiteY354" fmla="*/ 5179121 h 6858000"/>
              <a:gd name="connsiteX355" fmla="*/ 4713577 w 7467600"/>
              <a:gd name="connsiteY355" fmla="*/ 5616803 h 6858000"/>
              <a:gd name="connsiteX356" fmla="*/ 3989559 w 7467600"/>
              <a:gd name="connsiteY356" fmla="*/ 6145945 h 6858000"/>
              <a:gd name="connsiteX357" fmla="*/ 3939824 w 7467600"/>
              <a:gd name="connsiteY357" fmla="*/ 6066900 h 6858000"/>
              <a:gd name="connsiteX358" fmla="*/ 4584537 w 7467600"/>
              <a:gd name="connsiteY358" fmla="*/ 5324826 h 6858000"/>
              <a:gd name="connsiteX359" fmla="*/ 5037105 w 7467600"/>
              <a:gd name="connsiteY359" fmla="*/ 5088765 h 6858000"/>
              <a:gd name="connsiteX360" fmla="*/ 5039930 w 7467600"/>
              <a:gd name="connsiteY360" fmla="*/ 5089585 h 6858000"/>
              <a:gd name="connsiteX361" fmla="*/ 5263764 w 7467600"/>
              <a:gd name="connsiteY361" fmla="*/ 4735525 h 6858000"/>
              <a:gd name="connsiteX362" fmla="*/ 4086300 w 7467600"/>
              <a:gd name="connsiteY362" fmla="*/ 4884599 h 6858000"/>
              <a:gd name="connsiteX363" fmla="*/ 4085485 w 7467600"/>
              <a:gd name="connsiteY363" fmla="*/ 4899070 h 6858000"/>
              <a:gd name="connsiteX364" fmla="*/ 3871915 w 7467600"/>
              <a:gd name="connsiteY364" fmla="*/ 5253645 h 6858000"/>
              <a:gd name="connsiteX365" fmla="*/ 3799374 w 7467600"/>
              <a:gd name="connsiteY365" fmla="*/ 5466127 h 6858000"/>
              <a:gd name="connsiteX366" fmla="*/ 3498850 w 7467600"/>
              <a:gd name="connsiteY366" fmla="*/ 6661888 h 6858000"/>
              <a:gd name="connsiteX367" fmla="*/ 3399216 w 7467600"/>
              <a:gd name="connsiteY367" fmla="*/ 6858000 h 6858000"/>
              <a:gd name="connsiteX368" fmla="*/ 3303688 w 7467600"/>
              <a:gd name="connsiteY368" fmla="*/ 6858000 h 6858000"/>
              <a:gd name="connsiteX369" fmla="*/ 3391774 w 7467600"/>
              <a:gd name="connsiteY369" fmla="*/ 6697181 h 6858000"/>
              <a:gd name="connsiteX370" fmla="*/ 3735540 w 7467600"/>
              <a:gd name="connsiteY370" fmla="*/ 5546923 h 6858000"/>
              <a:gd name="connsiteX371" fmla="*/ 3729438 w 7467600"/>
              <a:gd name="connsiteY371" fmla="*/ 5569058 h 6858000"/>
              <a:gd name="connsiteX372" fmla="*/ 3707782 w 7467600"/>
              <a:gd name="connsiteY372" fmla="*/ 5644908 h 6858000"/>
              <a:gd name="connsiteX373" fmla="*/ 3583827 w 7467600"/>
              <a:gd name="connsiteY373" fmla="*/ 6039215 h 6858000"/>
              <a:gd name="connsiteX374" fmla="*/ 3547861 w 7467600"/>
              <a:gd name="connsiteY374" fmla="*/ 6129609 h 6858000"/>
              <a:gd name="connsiteX375" fmla="*/ 3490905 w 7467600"/>
              <a:gd name="connsiteY375" fmla="*/ 6277660 h 6858000"/>
              <a:gd name="connsiteX376" fmla="*/ 3455859 w 7467600"/>
              <a:gd name="connsiteY376" fmla="*/ 6391301 h 6858000"/>
              <a:gd name="connsiteX377" fmla="*/ 3429112 w 7467600"/>
              <a:gd name="connsiteY377" fmla="*/ 6479469 h 6858000"/>
              <a:gd name="connsiteX378" fmla="*/ 3304862 w 7467600"/>
              <a:gd name="connsiteY378" fmla="*/ 6796476 h 6858000"/>
              <a:gd name="connsiteX379" fmla="*/ 3276071 w 7467600"/>
              <a:gd name="connsiteY379" fmla="*/ 6858000 h 6858000"/>
              <a:gd name="connsiteX380" fmla="*/ 3240805 w 7467600"/>
              <a:gd name="connsiteY380" fmla="*/ 6858000 h 6858000"/>
              <a:gd name="connsiteX381" fmla="*/ 3275917 w 7467600"/>
              <a:gd name="connsiteY381" fmla="*/ 6783192 h 6858000"/>
              <a:gd name="connsiteX382" fmla="*/ 3399358 w 7467600"/>
              <a:gd name="connsiteY382" fmla="*/ 6469011 h 6858000"/>
              <a:gd name="connsiteX383" fmla="*/ 3425650 w 7467600"/>
              <a:gd name="connsiteY383" fmla="*/ 6381333 h 6858000"/>
              <a:gd name="connsiteX384" fmla="*/ 3460661 w 7467600"/>
              <a:gd name="connsiteY384" fmla="*/ 6266763 h 6858000"/>
              <a:gd name="connsiteX385" fmla="*/ 3518021 w 7467600"/>
              <a:gd name="connsiteY385" fmla="*/ 6117298 h 6858000"/>
              <a:gd name="connsiteX386" fmla="*/ 3554035 w 7467600"/>
              <a:gd name="connsiteY386" fmla="*/ 6027832 h 6858000"/>
              <a:gd name="connsiteX387" fmla="*/ 3677174 w 7467600"/>
              <a:gd name="connsiteY387" fmla="*/ 5636351 h 6858000"/>
              <a:gd name="connsiteX388" fmla="*/ 3698819 w 7467600"/>
              <a:gd name="connsiteY388" fmla="*/ 5560503 h 6858000"/>
              <a:gd name="connsiteX389" fmla="*/ 3702094 w 7467600"/>
              <a:gd name="connsiteY389" fmla="*/ 5549194 h 6858000"/>
              <a:gd name="connsiteX390" fmla="*/ 3398355 w 7467600"/>
              <a:gd name="connsiteY390" fmla="*/ 6094603 h 6858000"/>
              <a:gd name="connsiteX391" fmla="*/ 3193941 w 7467600"/>
              <a:gd name="connsiteY391" fmla="*/ 6798775 h 6858000"/>
              <a:gd name="connsiteX392" fmla="*/ 3184140 w 7467600"/>
              <a:gd name="connsiteY392" fmla="*/ 6858000 h 6858000"/>
              <a:gd name="connsiteX393" fmla="*/ 3099978 w 7467600"/>
              <a:gd name="connsiteY393" fmla="*/ 6858000 h 6858000"/>
              <a:gd name="connsiteX394" fmla="*/ 3101556 w 7467600"/>
              <a:gd name="connsiteY394" fmla="*/ 6843337 h 6858000"/>
              <a:gd name="connsiteX395" fmla="*/ 3370162 w 7467600"/>
              <a:gd name="connsiteY395" fmla="*/ 5785550 h 6858000"/>
              <a:gd name="connsiteX396" fmla="*/ 3746477 w 7467600"/>
              <a:gd name="connsiteY396" fmla="*/ 5377889 h 6858000"/>
              <a:gd name="connsiteX397" fmla="*/ 3863399 w 7467600"/>
              <a:gd name="connsiteY397" fmla="*/ 5087257 h 6858000"/>
              <a:gd name="connsiteX398" fmla="*/ 3968712 w 7467600"/>
              <a:gd name="connsiteY398" fmla="*/ 4913989 h 6858000"/>
              <a:gd name="connsiteX399" fmla="*/ 2792390 w 7467600"/>
              <a:gd name="connsiteY399" fmla="*/ 5382974 h 6858000"/>
              <a:gd name="connsiteX400" fmla="*/ 2714982 w 7467600"/>
              <a:gd name="connsiteY400" fmla="*/ 5427051 h 6858000"/>
              <a:gd name="connsiteX401" fmla="*/ 2813361 w 7467600"/>
              <a:gd name="connsiteY401" fmla="*/ 6023912 h 6858000"/>
              <a:gd name="connsiteX402" fmla="*/ 2688430 w 7467600"/>
              <a:gd name="connsiteY402" fmla="*/ 6801564 h 6858000"/>
              <a:gd name="connsiteX403" fmla="*/ 2629626 w 7467600"/>
              <a:gd name="connsiteY403" fmla="*/ 6763394 h 6858000"/>
              <a:gd name="connsiteX404" fmla="*/ 2565328 w 7467600"/>
              <a:gd name="connsiteY404" fmla="*/ 5516399 h 6858000"/>
              <a:gd name="connsiteX405" fmla="*/ 1922999 w 7467600"/>
              <a:gd name="connsiteY405" fmla="*/ 5980343 h 6858000"/>
              <a:gd name="connsiteX406" fmla="*/ 1950261 w 7467600"/>
              <a:gd name="connsiteY406" fmla="*/ 6405858 h 6858000"/>
              <a:gd name="connsiteX407" fmla="*/ 2365554 w 7467600"/>
              <a:gd name="connsiteY407" fmla="*/ 6759107 h 6858000"/>
              <a:gd name="connsiteX408" fmla="*/ 2424142 w 7467600"/>
              <a:gd name="connsiteY408" fmla="*/ 6858000 h 6858000"/>
              <a:gd name="connsiteX409" fmla="*/ 2395994 w 7467600"/>
              <a:gd name="connsiteY409" fmla="*/ 6858000 h 6858000"/>
              <a:gd name="connsiteX410" fmla="*/ 2392863 w 7467600"/>
              <a:gd name="connsiteY410" fmla="*/ 6852964 h 6858000"/>
              <a:gd name="connsiteX411" fmla="*/ 2017589 w 7467600"/>
              <a:gd name="connsiteY411" fmla="*/ 6493982 h 6858000"/>
              <a:gd name="connsiteX412" fmla="*/ 2147336 w 7467600"/>
              <a:gd name="connsiteY412" fmla="*/ 6594052 h 6858000"/>
              <a:gd name="connsiteX413" fmla="*/ 2207047 w 7467600"/>
              <a:gd name="connsiteY413" fmla="*/ 6654540 h 6858000"/>
              <a:gd name="connsiteX414" fmla="*/ 2299106 w 7467600"/>
              <a:gd name="connsiteY414" fmla="*/ 6778931 h 6858000"/>
              <a:gd name="connsiteX415" fmla="*/ 2314430 w 7467600"/>
              <a:gd name="connsiteY415" fmla="*/ 6801144 h 6858000"/>
              <a:gd name="connsiteX416" fmla="*/ 2352406 w 7467600"/>
              <a:gd name="connsiteY416" fmla="*/ 6858000 h 6858000"/>
              <a:gd name="connsiteX417" fmla="*/ 2314492 w 7467600"/>
              <a:gd name="connsiteY417" fmla="*/ 6858000 h 6858000"/>
              <a:gd name="connsiteX418" fmla="*/ 2288095 w 7467600"/>
              <a:gd name="connsiteY418" fmla="*/ 6818030 h 6858000"/>
              <a:gd name="connsiteX419" fmla="*/ 2272768 w 7467600"/>
              <a:gd name="connsiteY419" fmla="*/ 6795822 h 6858000"/>
              <a:gd name="connsiteX420" fmla="*/ 2182715 w 7467600"/>
              <a:gd name="connsiteY420" fmla="*/ 6675071 h 6858000"/>
              <a:gd name="connsiteX421" fmla="*/ 2032061 w 7467600"/>
              <a:gd name="connsiteY421" fmla="*/ 6541380 h 6858000"/>
              <a:gd name="connsiteX422" fmla="*/ 2257220 w 7467600"/>
              <a:gd name="connsiteY422" fmla="*/ 6826257 h 6858000"/>
              <a:gd name="connsiteX423" fmla="*/ 2281324 w 7467600"/>
              <a:gd name="connsiteY423" fmla="*/ 6858000 h 6858000"/>
              <a:gd name="connsiteX424" fmla="*/ 2242860 w 7467600"/>
              <a:gd name="connsiteY424" fmla="*/ 6858000 h 6858000"/>
              <a:gd name="connsiteX425" fmla="*/ 2232818 w 7467600"/>
              <a:gd name="connsiteY425" fmla="*/ 6844926 h 6858000"/>
              <a:gd name="connsiteX426" fmla="*/ 1990172 w 7467600"/>
              <a:gd name="connsiteY426" fmla="*/ 6542121 h 6858000"/>
              <a:gd name="connsiteX427" fmla="*/ 2124090 w 7467600"/>
              <a:gd name="connsiteY427" fmla="*/ 6761017 h 6858000"/>
              <a:gd name="connsiteX428" fmla="*/ 2200380 w 7467600"/>
              <a:gd name="connsiteY428" fmla="*/ 6858000 h 6858000"/>
              <a:gd name="connsiteX429" fmla="*/ 2147507 w 7467600"/>
              <a:gd name="connsiteY429" fmla="*/ 6858000 h 6858000"/>
              <a:gd name="connsiteX430" fmla="*/ 2070668 w 7467600"/>
              <a:gd name="connsiteY430" fmla="*/ 6761520 h 6858000"/>
              <a:gd name="connsiteX431" fmla="*/ 1975142 w 7467600"/>
              <a:gd name="connsiteY431" fmla="*/ 6585570 h 6858000"/>
              <a:gd name="connsiteX432" fmla="*/ 2050035 w 7467600"/>
              <a:gd name="connsiteY432" fmla="*/ 6813345 h 6858000"/>
              <a:gd name="connsiteX433" fmla="*/ 2063025 w 7467600"/>
              <a:gd name="connsiteY433" fmla="*/ 6858000 h 6858000"/>
              <a:gd name="connsiteX434" fmla="*/ 2021675 w 7467600"/>
              <a:gd name="connsiteY434" fmla="*/ 6858000 h 6858000"/>
              <a:gd name="connsiteX435" fmla="*/ 2019308 w 7467600"/>
              <a:gd name="connsiteY435" fmla="*/ 6847118 h 6858000"/>
              <a:gd name="connsiteX436" fmla="*/ 1938835 w 7467600"/>
              <a:gd name="connsiteY436" fmla="*/ 6551160 h 6858000"/>
              <a:gd name="connsiteX437" fmla="*/ 1953230 w 7467600"/>
              <a:gd name="connsiteY437" fmla="*/ 6759699 h 6858000"/>
              <a:gd name="connsiteX438" fmla="*/ 1956763 w 7467600"/>
              <a:gd name="connsiteY438" fmla="*/ 6778191 h 6858000"/>
              <a:gd name="connsiteX439" fmla="*/ 1967925 w 7467600"/>
              <a:gd name="connsiteY439" fmla="*/ 6858000 h 6858000"/>
              <a:gd name="connsiteX440" fmla="*/ 1936622 w 7467600"/>
              <a:gd name="connsiteY440" fmla="*/ 6858000 h 6858000"/>
              <a:gd name="connsiteX441" fmla="*/ 1926261 w 7467600"/>
              <a:gd name="connsiteY441" fmla="*/ 6784064 h 6858000"/>
              <a:gd name="connsiteX442" fmla="*/ 1922724 w 7467600"/>
              <a:gd name="connsiteY442" fmla="*/ 6765577 h 6858000"/>
              <a:gd name="connsiteX443" fmla="*/ 1904650 w 7467600"/>
              <a:gd name="connsiteY443" fmla="*/ 6639616 h 6858000"/>
              <a:gd name="connsiteX444" fmla="*/ 1885273 w 7467600"/>
              <a:gd name="connsiteY444" fmla="*/ 6858000 h 6858000"/>
              <a:gd name="connsiteX445" fmla="*/ 1854363 w 7467600"/>
              <a:gd name="connsiteY445" fmla="*/ 6858000 h 6858000"/>
              <a:gd name="connsiteX446" fmla="*/ 1880391 w 7467600"/>
              <a:gd name="connsiteY446" fmla="*/ 6603796 h 6858000"/>
              <a:gd name="connsiteX447" fmla="*/ 1818273 w 7467600"/>
              <a:gd name="connsiteY447" fmla="*/ 6715729 h 6858000"/>
              <a:gd name="connsiteX448" fmla="*/ 1794691 w 7467600"/>
              <a:gd name="connsiteY448" fmla="*/ 6843239 h 6858000"/>
              <a:gd name="connsiteX449" fmla="*/ 1794914 w 7467600"/>
              <a:gd name="connsiteY449" fmla="*/ 6858000 h 6858000"/>
              <a:gd name="connsiteX450" fmla="*/ 1746128 w 7467600"/>
              <a:gd name="connsiteY450" fmla="*/ 6858000 h 6858000"/>
              <a:gd name="connsiteX451" fmla="*/ 1753934 w 7467600"/>
              <a:gd name="connsiteY451" fmla="*/ 6724796 h 6858000"/>
              <a:gd name="connsiteX452" fmla="*/ 1792053 w 7467600"/>
              <a:gd name="connsiteY452" fmla="*/ 6572396 h 6858000"/>
              <a:gd name="connsiteX453" fmla="*/ 1862248 w 7467600"/>
              <a:gd name="connsiteY453" fmla="*/ 6266397 h 6858000"/>
              <a:gd name="connsiteX454" fmla="*/ 1862250 w 7467600"/>
              <a:gd name="connsiteY454" fmla="*/ 6033531 h 6858000"/>
              <a:gd name="connsiteX455" fmla="*/ 1211999 w 7467600"/>
              <a:gd name="connsiteY455" fmla="*/ 6683610 h 6858000"/>
              <a:gd name="connsiteX456" fmla="*/ 1213266 w 7467600"/>
              <a:gd name="connsiteY456" fmla="*/ 6691947 h 6858000"/>
              <a:gd name="connsiteX457" fmla="*/ 1203370 w 7467600"/>
              <a:gd name="connsiteY457" fmla="*/ 6850676 h 6858000"/>
              <a:gd name="connsiteX458" fmla="*/ 1203671 w 7467600"/>
              <a:gd name="connsiteY458" fmla="*/ 6858000 h 6858000"/>
              <a:gd name="connsiteX459" fmla="*/ 1143180 w 7467600"/>
              <a:gd name="connsiteY459" fmla="*/ 6858000 h 6858000"/>
              <a:gd name="connsiteX460" fmla="*/ 1142176 w 7467600"/>
              <a:gd name="connsiteY460" fmla="*/ 6766045 h 6858000"/>
              <a:gd name="connsiteX461" fmla="*/ 1067484 w 7467600"/>
              <a:gd name="connsiteY461" fmla="*/ 6858000 h 6858000"/>
              <a:gd name="connsiteX462" fmla="*/ 953928 w 7467600"/>
              <a:gd name="connsiteY462" fmla="*/ 6858000 h 6858000"/>
              <a:gd name="connsiteX463" fmla="*/ 959715 w 7467600"/>
              <a:gd name="connsiteY463" fmla="*/ 6850185 h 6858000"/>
              <a:gd name="connsiteX464" fmla="*/ 1483788 w 7467600"/>
              <a:gd name="connsiteY464" fmla="*/ 6259174 h 6858000"/>
              <a:gd name="connsiteX465" fmla="*/ 1100671 w 7467600"/>
              <a:gd name="connsiteY465" fmla="*/ 6252137 h 6858000"/>
              <a:gd name="connsiteX466" fmla="*/ 1090144 w 7467600"/>
              <a:gd name="connsiteY466" fmla="*/ 6256748 h 6858000"/>
              <a:gd name="connsiteX467" fmla="*/ 1095872 w 7467600"/>
              <a:gd name="connsiteY467" fmla="*/ 6271892 h 6858000"/>
              <a:gd name="connsiteX468" fmla="*/ 262785 w 7467600"/>
              <a:gd name="connsiteY468" fmla="*/ 6845450 h 6858000"/>
              <a:gd name="connsiteX469" fmla="*/ 209968 w 7467600"/>
              <a:gd name="connsiteY469" fmla="*/ 6770713 h 6858000"/>
              <a:gd name="connsiteX470" fmla="*/ 873460 w 7467600"/>
              <a:gd name="connsiteY470" fmla="*/ 6253768 h 6858000"/>
              <a:gd name="connsiteX471" fmla="*/ 192686 w 7467600"/>
              <a:gd name="connsiteY471" fmla="*/ 5849257 h 6858000"/>
              <a:gd name="connsiteX472" fmla="*/ 4696 w 7467600"/>
              <a:gd name="connsiteY472" fmla="*/ 5697668 h 6858000"/>
              <a:gd name="connsiteX473" fmla="*/ 0 w 7467600"/>
              <a:gd name="connsiteY473" fmla="*/ 5689984 h 6858000"/>
              <a:gd name="connsiteX474" fmla="*/ 0 w 7467600"/>
              <a:gd name="connsiteY474" fmla="*/ 5513472 h 6858000"/>
              <a:gd name="connsiteX475" fmla="*/ 174101 w 7467600"/>
              <a:gd name="connsiteY475" fmla="*/ 5620277 h 6858000"/>
              <a:gd name="connsiteX476" fmla="*/ 891800 w 7467600"/>
              <a:gd name="connsiteY476" fmla="*/ 6036935 h 6858000"/>
              <a:gd name="connsiteX477" fmla="*/ 1072219 w 7467600"/>
              <a:gd name="connsiteY477" fmla="*/ 6169443 h 6858000"/>
              <a:gd name="connsiteX478" fmla="*/ 1074117 w 7467600"/>
              <a:gd name="connsiteY478" fmla="*/ 6170301 h 6858000"/>
              <a:gd name="connsiteX479" fmla="*/ 1083114 w 7467600"/>
              <a:gd name="connsiteY479" fmla="*/ 6174131 h 6858000"/>
              <a:gd name="connsiteX480" fmla="*/ 1543010 w 7467600"/>
              <a:gd name="connsiteY480" fmla="*/ 6191140 h 6858000"/>
              <a:gd name="connsiteX481" fmla="*/ 1551080 w 7467600"/>
              <a:gd name="connsiteY481" fmla="*/ 6195006 h 6858000"/>
              <a:gd name="connsiteX482" fmla="*/ 2345443 w 7467600"/>
              <a:gd name="connsiteY482" fmla="*/ 5549882 h 6858000"/>
              <a:gd name="connsiteX483" fmla="*/ 1721499 w 7467600"/>
              <a:gd name="connsiteY483" fmla="*/ 5599969 h 6858000"/>
              <a:gd name="connsiteX484" fmla="*/ 767716 w 7467600"/>
              <a:gd name="connsiteY484" fmla="*/ 5472768 h 6858000"/>
              <a:gd name="connsiteX485" fmla="*/ 722147 w 7467600"/>
              <a:gd name="connsiteY485" fmla="*/ 5393091 h 6858000"/>
              <a:gd name="connsiteX486" fmla="*/ 1485552 w 7467600"/>
              <a:gd name="connsiteY486" fmla="*/ 5313202 h 6858000"/>
              <a:gd name="connsiteX487" fmla="*/ 2143004 w 7467600"/>
              <a:gd name="connsiteY487" fmla="*/ 5402420 h 6858000"/>
              <a:gd name="connsiteX488" fmla="*/ 1933391 w 7467600"/>
              <a:gd name="connsiteY488" fmla="*/ 5156971 h 6858000"/>
              <a:gd name="connsiteX489" fmla="*/ 1827118 w 7467600"/>
              <a:gd name="connsiteY489" fmla="*/ 4968410 h 6858000"/>
              <a:gd name="connsiteX490" fmla="*/ 1837349 w 7467600"/>
              <a:gd name="connsiteY490" fmla="*/ 4956357 h 6858000"/>
              <a:gd name="connsiteX491" fmla="*/ 2162835 w 7467600"/>
              <a:gd name="connsiteY491" fmla="*/ 5187853 h 6858000"/>
              <a:gd name="connsiteX492" fmla="*/ 2257167 w 7467600"/>
              <a:gd name="connsiteY492" fmla="*/ 5462123 h 6858000"/>
              <a:gd name="connsiteX493" fmla="*/ 2261598 w 7467600"/>
              <a:gd name="connsiteY493" fmla="*/ 5467998 h 6858000"/>
              <a:gd name="connsiteX494" fmla="*/ 2437177 w 7467600"/>
              <a:gd name="connsiteY494" fmla="*/ 5479608 h 6858000"/>
              <a:gd name="connsiteX495" fmla="*/ 2445247 w 7467600"/>
              <a:gd name="connsiteY495" fmla="*/ 5483476 h 6858000"/>
              <a:gd name="connsiteX496" fmla="*/ 2743626 w 7467600"/>
              <a:gd name="connsiteY496" fmla="*/ 5304819 h 6858000"/>
              <a:gd name="connsiteX497" fmla="*/ 3048102 w 7467600"/>
              <a:gd name="connsiteY497" fmla="*/ 5150595 h 6858000"/>
              <a:gd name="connsiteX498" fmla="*/ 1799414 w 7467600"/>
              <a:gd name="connsiteY498" fmla="*/ 4694732 h 6858000"/>
              <a:gd name="connsiteX499" fmla="*/ 1771735 w 7467600"/>
              <a:gd name="connsiteY499" fmla="*/ 4619929 h 6858000"/>
              <a:gd name="connsiteX500" fmla="*/ 3104273 w 7467600"/>
              <a:gd name="connsiteY500" fmla="*/ 5076159 h 6858000"/>
              <a:gd name="connsiteX501" fmla="*/ 3113245 w 7467600"/>
              <a:gd name="connsiteY501" fmla="*/ 5090705 h 6858000"/>
              <a:gd name="connsiteX502" fmla="*/ 3126294 w 7467600"/>
              <a:gd name="connsiteY502" fmla="*/ 5114400 h 6858000"/>
              <a:gd name="connsiteX503" fmla="*/ 3937433 w 7467600"/>
              <a:gd name="connsiteY503" fmla="*/ 4830473 h 6858000"/>
              <a:gd name="connsiteX504" fmla="*/ 3590475 w 7467600"/>
              <a:gd name="connsiteY504" fmla="*/ 4597974 h 6858000"/>
              <a:gd name="connsiteX505" fmla="*/ 3100264 w 7467600"/>
              <a:gd name="connsiteY505" fmla="*/ 4579845 h 6858000"/>
              <a:gd name="connsiteX506" fmla="*/ 2183576 w 7467600"/>
              <a:gd name="connsiteY506" fmla="*/ 4227150 h 6858000"/>
              <a:gd name="connsiteX507" fmla="*/ 2151029 w 7467600"/>
              <a:gd name="connsiteY507" fmla="*/ 4146947 h 6858000"/>
              <a:gd name="connsiteX508" fmla="*/ 3563434 w 7467600"/>
              <a:gd name="connsiteY508" fmla="*/ 4469115 h 6858000"/>
              <a:gd name="connsiteX509" fmla="*/ 3177952 w 7467600"/>
              <a:gd name="connsiteY509" fmla="*/ 3657386 h 6858000"/>
              <a:gd name="connsiteX510" fmla="*/ 3189263 w 7467600"/>
              <a:gd name="connsiteY510" fmla="*/ 3625726 h 6858000"/>
              <a:gd name="connsiteX511" fmla="*/ 3560912 w 7467600"/>
              <a:gd name="connsiteY511" fmla="*/ 4079863 h 6858000"/>
              <a:gd name="connsiteX512" fmla="*/ 3626636 w 7467600"/>
              <a:gd name="connsiteY512" fmla="*/ 4512230 h 6858000"/>
              <a:gd name="connsiteX513" fmla="*/ 3653088 w 7467600"/>
              <a:gd name="connsiteY513" fmla="*/ 4521417 h 6858000"/>
              <a:gd name="connsiteX514" fmla="*/ 3988128 w 7467600"/>
              <a:gd name="connsiteY514" fmla="*/ 4817267 h 6858000"/>
              <a:gd name="connsiteX515" fmla="*/ 4830582 w 7467600"/>
              <a:gd name="connsiteY515" fmla="*/ 4676000 h 6858000"/>
              <a:gd name="connsiteX516" fmla="*/ 4830100 w 7467600"/>
              <a:gd name="connsiteY516" fmla="*/ 4675554 h 6858000"/>
              <a:gd name="connsiteX517" fmla="*/ 4036318 w 7467600"/>
              <a:gd name="connsiteY517" fmla="*/ 4147013 h 6858000"/>
              <a:gd name="connsiteX518" fmla="*/ 3432098 w 7467600"/>
              <a:gd name="connsiteY518" fmla="*/ 3537312 h 6858000"/>
              <a:gd name="connsiteX519" fmla="*/ 3446761 w 7467600"/>
              <a:gd name="connsiteY519" fmla="*/ 3461278 h 6858000"/>
              <a:gd name="connsiteX520" fmla="*/ 4419733 w 7467600"/>
              <a:gd name="connsiteY520" fmla="*/ 3963555 h 6858000"/>
              <a:gd name="connsiteX521" fmla="*/ 4781371 w 7467600"/>
              <a:gd name="connsiteY521" fmla="*/ 4458604 h 6858000"/>
              <a:gd name="connsiteX522" fmla="*/ 4780440 w 7467600"/>
              <a:gd name="connsiteY522" fmla="*/ 4470290 h 6858000"/>
              <a:gd name="connsiteX523" fmla="*/ 4898954 w 7467600"/>
              <a:gd name="connsiteY523" fmla="*/ 4662092 h 6858000"/>
              <a:gd name="connsiteX524" fmla="*/ 4900699 w 7467600"/>
              <a:gd name="connsiteY524" fmla="*/ 4670867 h 6858000"/>
              <a:gd name="connsiteX525" fmla="*/ 5714511 w 7467600"/>
              <a:gd name="connsiteY525" fmla="*/ 4663483 h 6858000"/>
              <a:gd name="connsiteX526" fmla="*/ 5464793 w 7467600"/>
              <a:gd name="connsiteY526" fmla="*/ 4393556 h 6858000"/>
              <a:gd name="connsiteX527" fmla="*/ 5461897 w 7467600"/>
              <a:gd name="connsiteY527" fmla="*/ 4390879 h 6858000"/>
              <a:gd name="connsiteX528" fmla="*/ 4294126 w 7467600"/>
              <a:gd name="connsiteY528" fmla="*/ 3303048 h 6858000"/>
              <a:gd name="connsiteX529" fmla="*/ 4305321 w 7467600"/>
              <a:gd name="connsiteY529" fmla="*/ 3256953 h 6858000"/>
              <a:gd name="connsiteX530" fmla="*/ 4949299 w 7467600"/>
              <a:gd name="connsiteY530" fmla="*/ 3766336 h 6858000"/>
              <a:gd name="connsiteX531" fmla="*/ 5291452 w 7467600"/>
              <a:gd name="connsiteY531" fmla="*/ 4076801 h 6858000"/>
              <a:gd name="connsiteX532" fmla="*/ 5434998 w 7467600"/>
              <a:gd name="connsiteY532" fmla="*/ 4254100 h 6858000"/>
              <a:gd name="connsiteX533" fmla="*/ 5351015 w 7467600"/>
              <a:gd name="connsiteY533" fmla="*/ 3760989 h 6858000"/>
              <a:gd name="connsiteX534" fmla="*/ 5413780 w 7467600"/>
              <a:gd name="connsiteY534" fmla="*/ 2966265 h 6858000"/>
              <a:gd name="connsiteX535" fmla="*/ 5425627 w 7467600"/>
              <a:gd name="connsiteY535" fmla="*/ 2954192 h 6858000"/>
              <a:gd name="connsiteX536" fmla="*/ 6604735 w 7467600"/>
              <a:gd name="connsiteY536" fmla="*/ 2041381 h 6858000"/>
              <a:gd name="connsiteX537" fmla="*/ 7204487 w 7467600"/>
              <a:gd name="connsiteY537" fmla="*/ 2742112 h 6858000"/>
              <a:gd name="connsiteX538" fmla="*/ 7131592 w 7467600"/>
              <a:gd name="connsiteY538" fmla="*/ 2672096 h 6858000"/>
              <a:gd name="connsiteX539" fmla="*/ 6996344 w 7467600"/>
              <a:gd name="connsiteY539" fmla="*/ 2518310 h 6858000"/>
              <a:gd name="connsiteX540" fmla="*/ 6735495 w 7467600"/>
              <a:gd name="connsiteY540" fmla="*/ 2196890 h 6858000"/>
              <a:gd name="connsiteX541" fmla="*/ 6721901 w 7467600"/>
              <a:gd name="connsiteY541" fmla="*/ 2179274 h 6858000"/>
              <a:gd name="connsiteX542" fmla="*/ 6604735 w 7467600"/>
              <a:gd name="connsiteY542" fmla="*/ 2041381 h 6858000"/>
              <a:gd name="connsiteX543" fmla="*/ 6591670 w 7467600"/>
              <a:gd name="connsiteY543" fmla="*/ 1988277 h 6858000"/>
              <a:gd name="connsiteX544" fmla="*/ 6747349 w 7467600"/>
              <a:gd name="connsiteY544" fmla="*/ 2160069 h 6858000"/>
              <a:gd name="connsiteX545" fmla="*/ 6760943 w 7467600"/>
              <a:gd name="connsiteY545" fmla="*/ 2177686 h 6858000"/>
              <a:gd name="connsiteX546" fmla="*/ 7021065 w 7467600"/>
              <a:gd name="connsiteY546" fmla="*/ 2498102 h 6858000"/>
              <a:gd name="connsiteX547" fmla="*/ 7155223 w 7467600"/>
              <a:gd name="connsiteY547" fmla="*/ 2650386 h 6858000"/>
              <a:gd name="connsiteX548" fmla="*/ 7203167 w 7467600"/>
              <a:gd name="connsiteY548" fmla="*/ 2697288 h 6858000"/>
              <a:gd name="connsiteX549" fmla="*/ 6937703 w 7467600"/>
              <a:gd name="connsiteY549" fmla="*/ 2321981 h 6858000"/>
              <a:gd name="connsiteX550" fmla="*/ 6591670 w 7467600"/>
              <a:gd name="connsiteY550" fmla="*/ 1988277 h 6858000"/>
              <a:gd name="connsiteX551" fmla="*/ 5798671 w 7467600"/>
              <a:gd name="connsiteY551" fmla="*/ 1981601 h 6858000"/>
              <a:gd name="connsiteX552" fmla="*/ 5754709 w 7467600"/>
              <a:gd name="connsiteY552" fmla="*/ 2071454 h 6858000"/>
              <a:gd name="connsiteX553" fmla="*/ 5763044 w 7467600"/>
              <a:gd name="connsiteY553" fmla="*/ 2842206 h 6858000"/>
              <a:gd name="connsiteX554" fmla="*/ 5764974 w 7467600"/>
              <a:gd name="connsiteY554" fmla="*/ 2799609 h 6858000"/>
              <a:gd name="connsiteX555" fmla="*/ 5767665 w 7467600"/>
              <a:gd name="connsiteY555" fmla="*/ 2666409 h 6858000"/>
              <a:gd name="connsiteX556" fmla="*/ 5763055 w 7467600"/>
              <a:gd name="connsiteY556" fmla="*/ 2579705 h 6858000"/>
              <a:gd name="connsiteX557" fmla="*/ 5758079 w 7467600"/>
              <a:gd name="connsiteY557" fmla="*/ 2492508 h 6858000"/>
              <a:gd name="connsiteX558" fmla="*/ 5779325 w 7467600"/>
              <a:gd name="connsiteY558" fmla="*/ 2197069 h 6858000"/>
              <a:gd name="connsiteX559" fmla="*/ 5798671 w 7467600"/>
              <a:gd name="connsiteY559" fmla="*/ 1981601 h 6858000"/>
              <a:gd name="connsiteX560" fmla="*/ 5829202 w 7467600"/>
              <a:gd name="connsiteY560" fmla="*/ 1971679 h 6858000"/>
              <a:gd name="connsiteX561" fmla="*/ 5809558 w 7467600"/>
              <a:gd name="connsiteY561" fmla="*/ 2198043 h 6858000"/>
              <a:gd name="connsiteX562" fmla="*/ 5788653 w 7467600"/>
              <a:gd name="connsiteY562" fmla="*/ 2489430 h 6858000"/>
              <a:gd name="connsiteX563" fmla="*/ 5793439 w 7467600"/>
              <a:gd name="connsiteY563" fmla="*/ 2575235 h 6858000"/>
              <a:gd name="connsiteX564" fmla="*/ 5796837 w 7467600"/>
              <a:gd name="connsiteY564" fmla="*/ 2637633 h 6858000"/>
              <a:gd name="connsiteX565" fmla="*/ 5818614 w 7467600"/>
              <a:gd name="connsiteY565" fmla="*/ 2473055 h 6858000"/>
              <a:gd name="connsiteX566" fmla="*/ 5829202 w 7467600"/>
              <a:gd name="connsiteY566" fmla="*/ 1971679 h 6858000"/>
              <a:gd name="connsiteX567" fmla="*/ 5911389 w 7467600"/>
              <a:gd name="connsiteY567" fmla="*/ 1898371 h 6858000"/>
              <a:gd name="connsiteX568" fmla="*/ 6237627 w 7467600"/>
              <a:gd name="connsiteY568" fmla="*/ 2231921 h 6858000"/>
              <a:gd name="connsiteX569" fmla="*/ 5911389 w 7467600"/>
              <a:gd name="connsiteY569" fmla="*/ 1898371 h 6858000"/>
              <a:gd name="connsiteX570" fmla="*/ 6944437 w 7467600"/>
              <a:gd name="connsiteY570" fmla="*/ 1575402 h 6858000"/>
              <a:gd name="connsiteX571" fmla="*/ 6304730 w 7467600"/>
              <a:gd name="connsiteY571" fmla="*/ 1766654 h 6858000"/>
              <a:gd name="connsiteX572" fmla="*/ 6944437 w 7467600"/>
              <a:gd name="connsiteY572" fmla="*/ 1575402 h 6858000"/>
              <a:gd name="connsiteX573" fmla="*/ 7019523 w 7467600"/>
              <a:gd name="connsiteY573" fmla="*/ 1519450 h 6858000"/>
              <a:gd name="connsiteX574" fmla="*/ 6298091 w 7467600"/>
              <a:gd name="connsiteY574" fmla="*/ 1737122 h 6858000"/>
              <a:gd name="connsiteX575" fmla="*/ 7019523 w 7467600"/>
              <a:gd name="connsiteY575" fmla="*/ 1519450 h 6858000"/>
              <a:gd name="connsiteX576" fmla="*/ 2399523 w 7467600"/>
              <a:gd name="connsiteY576" fmla="*/ 1428234 h 6858000"/>
              <a:gd name="connsiteX577" fmla="*/ 2224982 w 7467600"/>
              <a:gd name="connsiteY577" fmla="*/ 1826201 h 6858000"/>
              <a:gd name="connsiteX578" fmla="*/ 2096099 w 7467600"/>
              <a:gd name="connsiteY578" fmla="*/ 2345900 h 6858000"/>
              <a:gd name="connsiteX579" fmla="*/ 2283317 w 7467600"/>
              <a:gd name="connsiteY579" fmla="*/ 1796925 h 6858000"/>
              <a:gd name="connsiteX580" fmla="*/ 2399523 w 7467600"/>
              <a:gd name="connsiteY580" fmla="*/ 1428234 h 6858000"/>
              <a:gd name="connsiteX581" fmla="*/ 2448558 w 7467600"/>
              <a:gd name="connsiteY581" fmla="*/ 1373435 h 6858000"/>
              <a:gd name="connsiteX582" fmla="*/ 2312521 w 7467600"/>
              <a:gd name="connsiteY582" fmla="*/ 1806140 h 6858000"/>
              <a:gd name="connsiteX583" fmla="*/ 2127533 w 7467600"/>
              <a:gd name="connsiteY583" fmla="*/ 2348380 h 6858000"/>
              <a:gd name="connsiteX584" fmla="*/ 2358080 w 7467600"/>
              <a:gd name="connsiteY584" fmla="*/ 1866134 h 6858000"/>
              <a:gd name="connsiteX585" fmla="*/ 2407436 w 7467600"/>
              <a:gd name="connsiteY585" fmla="*/ 1651070 h 6858000"/>
              <a:gd name="connsiteX586" fmla="*/ 2448558 w 7467600"/>
              <a:gd name="connsiteY586" fmla="*/ 1373435 h 6858000"/>
              <a:gd name="connsiteX587" fmla="*/ 278707 w 7467600"/>
              <a:gd name="connsiteY587" fmla="*/ 1352270 h 6858000"/>
              <a:gd name="connsiteX588" fmla="*/ 321570 w 7467600"/>
              <a:gd name="connsiteY588" fmla="*/ 1861610 h 6858000"/>
              <a:gd name="connsiteX589" fmla="*/ 294281 w 7467600"/>
              <a:gd name="connsiteY589" fmla="*/ 1440658 h 6858000"/>
              <a:gd name="connsiteX590" fmla="*/ 278707 w 7467600"/>
              <a:gd name="connsiteY590" fmla="*/ 1352270 h 6858000"/>
              <a:gd name="connsiteX591" fmla="*/ 1423821 w 7467600"/>
              <a:gd name="connsiteY591" fmla="*/ 1351958 h 6858000"/>
              <a:gd name="connsiteX592" fmla="*/ 1638521 w 7467600"/>
              <a:gd name="connsiteY592" fmla="*/ 1908470 h 6858000"/>
              <a:gd name="connsiteX593" fmla="*/ 1754199 w 7467600"/>
              <a:gd name="connsiteY593" fmla="*/ 2149284 h 6858000"/>
              <a:gd name="connsiteX594" fmla="*/ 1908359 w 7467600"/>
              <a:gd name="connsiteY594" fmla="*/ 2364988 h 6858000"/>
              <a:gd name="connsiteX595" fmla="*/ 1647661 w 7467600"/>
              <a:gd name="connsiteY595" fmla="*/ 1825945 h 6858000"/>
              <a:gd name="connsiteX596" fmla="*/ 1423821 w 7467600"/>
              <a:gd name="connsiteY596" fmla="*/ 1351958 h 6858000"/>
              <a:gd name="connsiteX597" fmla="*/ 1431890 w 7467600"/>
              <a:gd name="connsiteY597" fmla="*/ 1306475 h 6858000"/>
              <a:gd name="connsiteX598" fmla="*/ 1507597 w 7467600"/>
              <a:gd name="connsiteY598" fmla="*/ 1446132 h 6858000"/>
              <a:gd name="connsiteX599" fmla="*/ 1674586 w 7467600"/>
              <a:gd name="connsiteY599" fmla="*/ 1813832 h 6858000"/>
              <a:gd name="connsiteX600" fmla="*/ 1815950 w 7467600"/>
              <a:gd name="connsiteY600" fmla="*/ 2128564 h 6858000"/>
              <a:gd name="connsiteX601" fmla="*/ 1984242 w 7467600"/>
              <a:gd name="connsiteY601" fmla="*/ 2430829 h 6858000"/>
              <a:gd name="connsiteX602" fmla="*/ 2014023 w 7467600"/>
              <a:gd name="connsiteY602" fmla="*/ 2450995 h 6858000"/>
              <a:gd name="connsiteX603" fmla="*/ 1747337 w 7467600"/>
              <a:gd name="connsiteY603" fmla="*/ 1855264 h 6858000"/>
              <a:gd name="connsiteX604" fmla="*/ 1533749 w 7467600"/>
              <a:gd name="connsiteY604" fmla="*/ 1478656 h 6858000"/>
              <a:gd name="connsiteX605" fmla="*/ 1431890 w 7467600"/>
              <a:gd name="connsiteY605" fmla="*/ 1306475 h 6858000"/>
              <a:gd name="connsiteX606" fmla="*/ 5052692 w 7467600"/>
              <a:gd name="connsiteY606" fmla="*/ 1292994 h 6858000"/>
              <a:gd name="connsiteX607" fmla="*/ 5200661 w 7467600"/>
              <a:gd name="connsiteY607" fmla="*/ 1635186 h 6858000"/>
              <a:gd name="connsiteX608" fmla="*/ 5297138 w 7467600"/>
              <a:gd name="connsiteY608" fmla="*/ 1906351 h 6858000"/>
              <a:gd name="connsiteX609" fmla="*/ 5052692 w 7467600"/>
              <a:gd name="connsiteY609" fmla="*/ 1292994 h 6858000"/>
              <a:gd name="connsiteX610" fmla="*/ 5009948 w 7467600"/>
              <a:gd name="connsiteY610" fmla="*/ 1273619 h 6858000"/>
              <a:gd name="connsiteX611" fmla="*/ 5121777 w 7467600"/>
              <a:gd name="connsiteY611" fmla="*/ 1654213 h 6858000"/>
              <a:gd name="connsiteX612" fmla="*/ 5293545 w 7467600"/>
              <a:gd name="connsiteY612" fmla="*/ 2072247 h 6858000"/>
              <a:gd name="connsiteX613" fmla="*/ 5294042 w 7467600"/>
              <a:gd name="connsiteY613" fmla="*/ 2065019 h 6858000"/>
              <a:gd name="connsiteX614" fmla="*/ 5171936 w 7467600"/>
              <a:gd name="connsiteY614" fmla="*/ 1647613 h 6858000"/>
              <a:gd name="connsiteX615" fmla="*/ 5009948 w 7467600"/>
              <a:gd name="connsiteY615" fmla="*/ 1273619 h 6858000"/>
              <a:gd name="connsiteX616" fmla="*/ 655236 w 7467600"/>
              <a:gd name="connsiteY616" fmla="*/ 1268632 h 6858000"/>
              <a:gd name="connsiteX617" fmla="*/ 839521 w 7467600"/>
              <a:gd name="connsiteY617" fmla="*/ 1685315 h 6858000"/>
              <a:gd name="connsiteX618" fmla="*/ 1109416 w 7467600"/>
              <a:gd name="connsiteY618" fmla="*/ 2061663 h 6858000"/>
              <a:gd name="connsiteX619" fmla="*/ 1298300 w 7467600"/>
              <a:gd name="connsiteY619" fmla="*/ 2247742 h 6858000"/>
              <a:gd name="connsiteX620" fmla="*/ 1125871 w 7467600"/>
              <a:gd name="connsiteY620" fmla="*/ 1989513 h 6858000"/>
              <a:gd name="connsiteX621" fmla="*/ 981574 w 7467600"/>
              <a:gd name="connsiteY621" fmla="*/ 1783157 h 6858000"/>
              <a:gd name="connsiteX622" fmla="*/ 922198 w 7467600"/>
              <a:gd name="connsiteY622" fmla="*/ 1677437 h 6858000"/>
              <a:gd name="connsiteX623" fmla="*/ 869293 w 7467600"/>
              <a:gd name="connsiteY623" fmla="*/ 1583214 h 6858000"/>
              <a:gd name="connsiteX624" fmla="*/ 751431 w 7467600"/>
              <a:gd name="connsiteY624" fmla="*/ 1405731 h 6858000"/>
              <a:gd name="connsiteX625" fmla="*/ 655236 w 7467600"/>
              <a:gd name="connsiteY625" fmla="*/ 1268632 h 6858000"/>
              <a:gd name="connsiteX626" fmla="*/ 6516292 w 7467600"/>
              <a:gd name="connsiteY626" fmla="*/ 1263064 h 6858000"/>
              <a:gd name="connsiteX627" fmla="*/ 5736320 w 7467600"/>
              <a:gd name="connsiteY627" fmla="*/ 1501803 h 6858000"/>
              <a:gd name="connsiteX628" fmla="*/ 6516292 w 7467600"/>
              <a:gd name="connsiteY628" fmla="*/ 1263064 h 6858000"/>
              <a:gd name="connsiteX629" fmla="*/ 291466 w 7467600"/>
              <a:gd name="connsiteY629" fmla="*/ 1250369 h 6858000"/>
              <a:gd name="connsiteX630" fmla="*/ 323180 w 7467600"/>
              <a:gd name="connsiteY630" fmla="*/ 1435283 h 6858000"/>
              <a:gd name="connsiteX631" fmla="*/ 349381 w 7467600"/>
              <a:gd name="connsiteY631" fmla="*/ 1875041 h 6858000"/>
              <a:gd name="connsiteX632" fmla="*/ 374363 w 7467600"/>
              <a:gd name="connsiteY632" fmla="*/ 1506494 h 6858000"/>
              <a:gd name="connsiteX633" fmla="*/ 302168 w 7467600"/>
              <a:gd name="connsiteY633" fmla="*/ 1274495 h 6858000"/>
              <a:gd name="connsiteX634" fmla="*/ 291466 w 7467600"/>
              <a:gd name="connsiteY634" fmla="*/ 1250369 h 6858000"/>
              <a:gd name="connsiteX635" fmla="*/ 678222 w 7467600"/>
              <a:gd name="connsiteY635" fmla="*/ 1248670 h 6858000"/>
              <a:gd name="connsiteX636" fmla="*/ 775536 w 7467600"/>
              <a:gd name="connsiteY636" fmla="*/ 1388015 h 6858000"/>
              <a:gd name="connsiteX637" fmla="*/ 894529 w 7467600"/>
              <a:gd name="connsiteY637" fmla="*/ 1567739 h 6858000"/>
              <a:gd name="connsiteX638" fmla="*/ 948000 w 7467600"/>
              <a:gd name="connsiteY638" fmla="*/ 1663088 h 6858000"/>
              <a:gd name="connsiteX639" fmla="*/ 1006812 w 7467600"/>
              <a:gd name="connsiteY639" fmla="*/ 1767683 h 6858000"/>
              <a:gd name="connsiteX640" fmla="*/ 1149133 w 7467600"/>
              <a:gd name="connsiteY640" fmla="*/ 1971513 h 6858000"/>
              <a:gd name="connsiteX641" fmla="*/ 1333952 w 7467600"/>
              <a:gd name="connsiteY641" fmla="*/ 2251620 h 6858000"/>
              <a:gd name="connsiteX642" fmla="*/ 1337329 w 7467600"/>
              <a:gd name="connsiteY642" fmla="*/ 2258350 h 6858000"/>
              <a:gd name="connsiteX643" fmla="*/ 1014726 w 7467600"/>
              <a:gd name="connsiteY643" fmla="*/ 1615556 h 6858000"/>
              <a:gd name="connsiteX644" fmla="*/ 678222 w 7467600"/>
              <a:gd name="connsiteY644" fmla="*/ 1248670 h 6858000"/>
              <a:gd name="connsiteX645" fmla="*/ 6691602 w 7467600"/>
              <a:gd name="connsiteY645" fmla="*/ 1140573 h 6858000"/>
              <a:gd name="connsiteX646" fmla="*/ 6571100 w 7467600"/>
              <a:gd name="connsiteY646" fmla="*/ 1183662 h 6858000"/>
              <a:gd name="connsiteX647" fmla="*/ 6241687 w 7467600"/>
              <a:gd name="connsiteY647" fmla="*/ 1257600 h 6858000"/>
              <a:gd name="connsiteX648" fmla="*/ 5693009 w 7467600"/>
              <a:gd name="connsiteY648" fmla="*/ 1478256 h 6858000"/>
              <a:gd name="connsiteX649" fmla="*/ 6548420 w 7467600"/>
              <a:gd name="connsiteY649" fmla="*/ 1214599 h 6858000"/>
              <a:gd name="connsiteX650" fmla="*/ 6605473 w 7467600"/>
              <a:gd name="connsiteY650" fmla="*/ 1184686 h 6858000"/>
              <a:gd name="connsiteX651" fmla="*/ 6691602 w 7467600"/>
              <a:gd name="connsiteY651" fmla="*/ 1140573 h 6858000"/>
              <a:gd name="connsiteX652" fmla="*/ 4002475 w 7467600"/>
              <a:gd name="connsiteY652" fmla="*/ 1037802 h 6858000"/>
              <a:gd name="connsiteX653" fmla="*/ 4000324 w 7467600"/>
              <a:gd name="connsiteY653" fmla="*/ 1039362 h 6858000"/>
              <a:gd name="connsiteX654" fmla="*/ 4002862 w 7467600"/>
              <a:gd name="connsiteY654" fmla="*/ 1042866 h 6858000"/>
              <a:gd name="connsiteX655" fmla="*/ 4002475 w 7467600"/>
              <a:gd name="connsiteY655" fmla="*/ 1037802 h 6858000"/>
              <a:gd name="connsiteX656" fmla="*/ 506322 w 7467600"/>
              <a:gd name="connsiteY656" fmla="*/ 1020997 h 6858000"/>
              <a:gd name="connsiteX657" fmla="*/ 533068 w 7467600"/>
              <a:gd name="connsiteY657" fmla="*/ 1029409 h 6858000"/>
              <a:gd name="connsiteX658" fmla="*/ 1232525 w 7467600"/>
              <a:gd name="connsiteY658" fmla="*/ 1804675 h 6858000"/>
              <a:gd name="connsiteX659" fmla="*/ 1388858 w 7467600"/>
              <a:gd name="connsiteY659" fmla="*/ 2368011 h 6858000"/>
              <a:gd name="connsiteX660" fmla="*/ 1384098 w 7467600"/>
              <a:gd name="connsiteY660" fmla="*/ 2378125 h 6858000"/>
              <a:gd name="connsiteX661" fmla="*/ 1425393 w 7467600"/>
              <a:gd name="connsiteY661" fmla="*/ 2589124 h 6858000"/>
              <a:gd name="connsiteX662" fmla="*/ 1424001 w 7467600"/>
              <a:gd name="connsiteY662" fmla="*/ 2597541 h 6858000"/>
              <a:gd name="connsiteX663" fmla="*/ 2152729 w 7467600"/>
              <a:gd name="connsiteY663" fmla="*/ 2864487 h 6858000"/>
              <a:gd name="connsiteX664" fmla="*/ 2020609 w 7467600"/>
              <a:gd name="connsiteY664" fmla="*/ 2539671 h 6858000"/>
              <a:gd name="connsiteX665" fmla="*/ 2018920 w 7467600"/>
              <a:gd name="connsiteY665" fmla="*/ 2536309 h 6858000"/>
              <a:gd name="connsiteX666" fmla="*/ 1342441 w 7467600"/>
              <a:gd name="connsiteY666" fmla="*/ 1173017 h 6858000"/>
              <a:gd name="connsiteX667" fmla="*/ 1367925 w 7467600"/>
              <a:gd name="connsiteY667" fmla="*/ 1135648 h 6858000"/>
              <a:gd name="connsiteX668" fmla="*/ 1771401 w 7467600"/>
              <a:gd name="connsiteY668" fmla="*/ 1806673 h 6858000"/>
              <a:gd name="connsiteX669" fmla="*/ 1972385 w 7467600"/>
              <a:gd name="connsiteY669" fmla="*/ 2198735 h 6858000"/>
              <a:gd name="connsiteX670" fmla="*/ 2040892 w 7467600"/>
              <a:gd name="connsiteY670" fmla="*/ 2405205 h 6858000"/>
              <a:gd name="connsiteX671" fmla="*/ 2131689 w 7467600"/>
              <a:gd name="connsiteY671" fmla="*/ 1936926 h 6858000"/>
              <a:gd name="connsiteX672" fmla="*/ 2454820 w 7467600"/>
              <a:gd name="connsiteY672" fmla="*/ 1248808 h 6858000"/>
              <a:gd name="connsiteX673" fmla="*/ 2492512 w 7467600"/>
              <a:gd name="connsiteY673" fmla="*/ 1302920 h 6858000"/>
              <a:gd name="connsiteX674" fmla="*/ 2081216 w 7467600"/>
              <a:gd name="connsiteY674" fmla="*/ 2527513 h 6858000"/>
              <a:gd name="connsiteX675" fmla="*/ 2081211 w 7467600"/>
              <a:gd name="connsiteY675" fmla="*/ 2528916 h 6858000"/>
              <a:gd name="connsiteX676" fmla="*/ 2199067 w 7467600"/>
              <a:gd name="connsiteY676" fmla="*/ 2884061 h 6858000"/>
              <a:gd name="connsiteX677" fmla="*/ 3192586 w 7467600"/>
              <a:gd name="connsiteY677" fmla="*/ 3411496 h 6858000"/>
              <a:gd name="connsiteX678" fmla="*/ 3182620 w 7467600"/>
              <a:gd name="connsiteY678" fmla="*/ 3483279 h 6858000"/>
              <a:gd name="connsiteX679" fmla="*/ 2435119 w 7467600"/>
              <a:gd name="connsiteY679" fmla="*/ 3080173 h 6858000"/>
              <a:gd name="connsiteX680" fmla="*/ 2410152 w 7467600"/>
              <a:gd name="connsiteY680" fmla="*/ 3063751 h 6858000"/>
              <a:gd name="connsiteX681" fmla="*/ 2408099 w 7467600"/>
              <a:gd name="connsiteY681" fmla="*/ 3064403 h 6858000"/>
              <a:gd name="connsiteX682" fmla="*/ 2407218 w 7467600"/>
              <a:gd name="connsiteY682" fmla="*/ 3070324 h 6858000"/>
              <a:gd name="connsiteX683" fmla="*/ 2380138 w 7467600"/>
              <a:gd name="connsiteY683" fmla="*/ 3099341 h 6858000"/>
              <a:gd name="connsiteX684" fmla="*/ 1765923 w 7467600"/>
              <a:gd name="connsiteY684" fmla="*/ 3581043 h 6858000"/>
              <a:gd name="connsiteX685" fmla="*/ 1702258 w 7467600"/>
              <a:gd name="connsiteY685" fmla="*/ 3612286 h 6858000"/>
              <a:gd name="connsiteX686" fmla="*/ 1538370 w 7467600"/>
              <a:gd name="connsiteY686" fmla="*/ 3811804 h 6858000"/>
              <a:gd name="connsiteX687" fmla="*/ 542867 w 7467600"/>
              <a:gd name="connsiteY687" fmla="*/ 4944092 h 6858000"/>
              <a:gd name="connsiteX688" fmla="*/ 515800 w 7467600"/>
              <a:gd name="connsiteY688" fmla="*/ 4862180 h 6858000"/>
              <a:gd name="connsiteX689" fmla="*/ 909145 w 7467600"/>
              <a:gd name="connsiteY689" fmla="*/ 4199225 h 6858000"/>
              <a:gd name="connsiteX690" fmla="*/ 1214067 w 7467600"/>
              <a:gd name="connsiteY690" fmla="*/ 3908561 h 6858000"/>
              <a:gd name="connsiteX691" fmla="*/ 640967 w 7467600"/>
              <a:gd name="connsiteY691" fmla="*/ 4105601 h 6858000"/>
              <a:gd name="connsiteX692" fmla="*/ 112563 w 7467600"/>
              <a:gd name="connsiteY692" fmla="*/ 4396952 h 6858000"/>
              <a:gd name="connsiteX693" fmla="*/ 0 w 7467600"/>
              <a:gd name="connsiteY693" fmla="*/ 4466006 h 6858000"/>
              <a:gd name="connsiteX694" fmla="*/ 0 w 7467600"/>
              <a:gd name="connsiteY694" fmla="*/ 4233763 h 6858000"/>
              <a:gd name="connsiteX695" fmla="*/ 36881 w 7467600"/>
              <a:gd name="connsiteY695" fmla="*/ 4200118 h 6858000"/>
              <a:gd name="connsiteX696" fmla="*/ 910534 w 7467600"/>
              <a:gd name="connsiteY696" fmla="*/ 3629753 h 6858000"/>
              <a:gd name="connsiteX697" fmla="*/ 1578717 w 7467600"/>
              <a:gd name="connsiteY697" fmla="*/ 3575982 h 6858000"/>
              <a:gd name="connsiteX698" fmla="*/ 2338780 w 7467600"/>
              <a:gd name="connsiteY698" fmla="*/ 3033725 h 6858000"/>
              <a:gd name="connsiteX699" fmla="*/ 1807991 w 7467600"/>
              <a:gd name="connsiteY699" fmla="*/ 2807184 h 6858000"/>
              <a:gd name="connsiteX700" fmla="*/ 1416358 w 7467600"/>
              <a:gd name="connsiteY700" fmla="*/ 3112571 h 6858000"/>
              <a:gd name="connsiteX701" fmla="*/ 939066 w 7467600"/>
              <a:gd name="connsiteY701" fmla="*/ 3378798 h 6858000"/>
              <a:gd name="connsiteX702" fmla="*/ 115099 w 7467600"/>
              <a:gd name="connsiteY702" fmla="*/ 3607650 h 6858000"/>
              <a:gd name="connsiteX703" fmla="*/ 97284 w 7467600"/>
              <a:gd name="connsiteY703" fmla="*/ 3520393 h 6858000"/>
              <a:gd name="connsiteX704" fmla="*/ 922050 w 7467600"/>
              <a:gd name="connsiteY704" fmla="*/ 3074867 h 6858000"/>
              <a:gd name="connsiteX705" fmla="*/ 1405265 w 7467600"/>
              <a:gd name="connsiteY705" fmla="*/ 3016319 h 6858000"/>
              <a:gd name="connsiteX706" fmla="*/ 1407512 w 7467600"/>
              <a:gd name="connsiteY706" fmla="*/ 3018001 h 6858000"/>
              <a:gd name="connsiteX707" fmla="*/ 1726266 w 7467600"/>
              <a:gd name="connsiteY707" fmla="*/ 2777274 h 6858000"/>
              <a:gd name="connsiteX708" fmla="*/ 625390 w 7467600"/>
              <a:gd name="connsiteY708" fmla="*/ 2514541 h 6858000"/>
              <a:gd name="connsiteX709" fmla="*/ 619799 w 7467600"/>
              <a:gd name="connsiteY709" fmla="*/ 2527180 h 6858000"/>
              <a:gd name="connsiteX710" fmla="*/ 310030 w 7467600"/>
              <a:gd name="connsiteY710" fmla="*/ 2771818 h 6858000"/>
              <a:gd name="connsiteX711" fmla="*/ 173877 w 7467600"/>
              <a:gd name="connsiteY711" fmla="*/ 2937056 h 6858000"/>
              <a:gd name="connsiteX712" fmla="*/ 77889 w 7467600"/>
              <a:gd name="connsiteY712" fmla="*/ 3138440 h 6858000"/>
              <a:gd name="connsiteX713" fmla="*/ 0 w 7467600"/>
              <a:gd name="connsiteY713" fmla="*/ 3271395 h 6858000"/>
              <a:gd name="connsiteX714" fmla="*/ 0 w 7467600"/>
              <a:gd name="connsiteY714" fmla="*/ 3153002 h 6858000"/>
              <a:gd name="connsiteX715" fmla="*/ 2386 w 7467600"/>
              <a:gd name="connsiteY715" fmla="*/ 3149203 h 6858000"/>
              <a:gd name="connsiteX716" fmla="*/ 89753 w 7467600"/>
              <a:gd name="connsiteY716" fmla="*/ 2987702 h 6858000"/>
              <a:gd name="connsiteX717" fmla="*/ 76869 w 7467600"/>
              <a:gd name="connsiteY717" fmla="*/ 3005404 h 6858000"/>
              <a:gd name="connsiteX718" fmla="*/ 32049 w 7467600"/>
              <a:gd name="connsiteY718" fmla="*/ 3065814 h 6858000"/>
              <a:gd name="connsiteX719" fmla="*/ 0 w 7467600"/>
              <a:gd name="connsiteY719" fmla="*/ 3108744 h 6858000"/>
              <a:gd name="connsiteX720" fmla="*/ 0 w 7467600"/>
              <a:gd name="connsiteY720" fmla="*/ 3058059 h 6858000"/>
              <a:gd name="connsiteX721" fmla="*/ 7610 w 7467600"/>
              <a:gd name="connsiteY721" fmla="*/ 3047889 h 6858000"/>
              <a:gd name="connsiteX722" fmla="*/ 52419 w 7467600"/>
              <a:gd name="connsiteY722" fmla="*/ 2987479 h 6858000"/>
              <a:gd name="connsiteX723" fmla="*/ 59142 w 7467600"/>
              <a:gd name="connsiteY723" fmla="*/ 2978488 h 6858000"/>
              <a:gd name="connsiteX724" fmla="*/ 0 w 7467600"/>
              <a:gd name="connsiteY724" fmla="*/ 3015334 h 6858000"/>
              <a:gd name="connsiteX725" fmla="*/ 0 w 7467600"/>
              <a:gd name="connsiteY725" fmla="*/ 2914286 h 6858000"/>
              <a:gd name="connsiteX726" fmla="*/ 36383 w 7467600"/>
              <a:gd name="connsiteY726" fmla="*/ 2901128 h 6858000"/>
              <a:gd name="connsiteX727" fmla="*/ 156329 w 7467600"/>
              <a:gd name="connsiteY727" fmla="*/ 2840533 h 6858000"/>
              <a:gd name="connsiteX728" fmla="*/ 358355 w 7467600"/>
              <a:gd name="connsiteY728" fmla="*/ 2620471 h 6858000"/>
              <a:gd name="connsiteX729" fmla="*/ 510577 w 7467600"/>
              <a:gd name="connsiteY729" fmla="*/ 2501244 h 6858000"/>
              <a:gd name="connsiteX730" fmla="*/ 211967 w 7467600"/>
              <a:gd name="connsiteY730" fmla="*/ 2479171 h 6858000"/>
              <a:gd name="connsiteX731" fmla="*/ 0 w 7467600"/>
              <a:gd name="connsiteY731" fmla="*/ 2476398 h 6858000"/>
              <a:gd name="connsiteX732" fmla="*/ 0 w 7467600"/>
              <a:gd name="connsiteY732" fmla="*/ 2389189 h 6858000"/>
              <a:gd name="connsiteX733" fmla="*/ 103062 w 7467600"/>
              <a:gd name="connsiteY733" fmla="*/ 2389518 h 6858000"/>
              <a:gd name="connsiteX734" fmla="*/ 510734 w 7467600"/>
              <a:gd name="connsiteY734" fmla="*/ 2416201 h 6858000"/>
              <a:gd name="connsiteX735" fmla="*/ 279257 w 7467600"/>
              <a:gd name="connsiteY735" fmla="*/ 2092102 h 6858000"/>
              <a:gd name="connsiteX736" fmla="*/ 65265 w 7467600"/>
              <a:gd name="connsiteY736" fmla="*/ 2006049 h 6858000"/>
              <a:gd name="connsiteX737" fmla="*/ 0 w 7467600"/>
              <a:gd name="connsiteY737" fmla="*/ 1982532 h 6858000"/>
              <a:gd name="connsiteX738" fmla="*/ 0 w 7467600"/>
              <a:gd name="connsiteY738" fmla="*/ 1912789 h 6858000"/>
              <a:gd name="connsiteX739" fmla="*/ 97460 w 7467600"/>
              <a:gd name="connsiteY739" fmla="*/ 1953725 h 6858000"/>
              <a:gd name="connsiteX740" fmla="*/ 221272 w 7467600"/>
              <a:gd name="connsiteY740" fmla="*/ 1980766 h 6858000"/>
              <a:gd name="connsiteX741" fmla="*/ 116765 w 7467600"/>
              <a:gd name="connsiteY741" fmla="*/ 1911033 h 6858000"/>
              <a:gd name="connsiteX742" fmla="*/ 16405 w 7467600"/>
              <a:gd name="connsiteY742" fmla="*/ 1803412 h 6858000"/>
              <a:gd name="connsiteX743" fmla="*/ 0 w 7467600"/>
              <a:gd name="connsiteY743" fmla="*/ 1784777 h 6858000"/>
              <a:gd name="connsiteX744" fmla="*/ 0 w 7467600"/>
              <a:gd name="connsiteY744" fmla="*/ 1740082 h 6858000"/>
              <a:gd name="connsiteX745" fmla="*/ 39394 w 7467600"/>
              <a:gd name="connsiteY745" fmla="*/ 1784856 h 6858000"/>
              <a:gd name="connsiteX746" fmla="*/ 135813 w 7467600"/>
              <a:gd name="connsiteY746" fmla="*/ 1888838 h 6858000"/>
              <a:gd name="connsiteX747" fmla="*/ 242575 w 7467600"/>
              <a:gd name="connsiteY747" fmla="*/ 1958841 h 6858000"/>
              <a:gd name="connsiteX748" fmla="*/ 82197 w 7467600"/>
              <a:gd name="connsiteY748" fmla="*/ 1754826 h 6858000"/>
              <a:gd name="connsiteX749" fmla="*/ 0 w 7467600"/>
              <a:gd name="connsiteY749" fmla="*/ 1679650 h 6858000"/>
              <a:gd name="connsiteX750" fmla="*/ 0 w 7467600"/>
              <a:gd name="connsiteY750" fmla="*/ 1602463 h 6858000"/>
              <a:gd name="connsiteX751" fmla="*/ 84689 w 7467600"/>
              <a:gd name="connsiteY751" fmla="*/ 1677442 h 6858000"/>
              <a:gd name="connsiteX752" fmla="*/ 298437 w 7467600"/>
              <a:gd name="connsiteY752" fmla="*/ 1968019 h 6858000"/>
              <a:gd name="connsiteX753" fmla="*/ 227269 w 7467600"/>
              <a:gd name="connsiteY753" fmla="*/ 1114064 h 6858000"/>
              <a:gd name="connsiteX754" fmla="*/ 248003 w 7467600"/>
              <a:gd name="connsiteY754" fmla="*/ 1089613 h 6858000"/>
              <a:gd name="connsiteX755" fmla="*/ 427020 w 7467600"/>
              <a:gd name="connsiteY755" fmla="*/ 1619803 h 6858000"/>
              <a:gd name="connsiteX756" fmla="*/ 340345 w 7467600"/>
              <a:gd name="connsiteY756" fmla="*/ 2027739 h 6858000"/>
              <a:gd name="connsiteX757" fmla="*/ 360865 w 7467600"/>
              <a:gd name="connsiteY757" fmla="*/ 2044827 h 6858000"/>
              <a:gd name="connsiteX758" fmla="*/ 560414 w 7467600"/>
              <a:gd name="connsiteY758" fmla="*/ 2421457 h 6858000"/>
              <a:gd name="connsiteX759" fmla="*/ 1359703 w 7467600"/>
              <a:gd name="connsiteY759" fmla="*/ 2578554 h 6858000"/>
              <a:gd name="connsiteX760" fmla="*/ 1359422 w 7467600"/>
              <a:gd name="connsiteY760" fmla="*/ 2577994 h 6858000"/>
              <a:gd name="connsiteX761" fmla="*/ 828701 w 7467600"/>
              <a:gd name="connsiteY761" fmla="*/ 1839520 h 6858000"/>
              <a:gd name="connsiteX762" fmla="*/ 494427 w 7467600"/>
              <a:gd name="connsiteY762" fmla="*/ 1092333 h 6858000"/>
              <a:gd name="connsiteX763" fmla="*/ 506322 w 7467600"/>
              <a:gd name="connsiteY763" fmla="*/ 1020997 h 6858000"/>
              <a:gd name="connsiteX764" fmla="*/ 4570198 w 7467600"/>
              <a:gd name="connsiteY764" fmla="*/ 978081 h 6858000"/>
              <a:gd name="connsiteX765" fmla="*/ 4523691 w 7467600"/>
              <a:gd name="connsiteY765" fmla="*/ 1127776 h 6858000"/>
              <a:gd name="connsiteX766" fmla="*/ 4509875 w 7467600"/>
              <a:gd name="connsiteY766" fmla="*/ 1167552 h 6858000"/>
              <a:gd name="connsiteX767" fmla="*/ 4478168 w 7467600"/>
              <a:gd name="connsiteY767" fmla="*/ 1260735 h 6858000"/>
              <a:gd name="connsiteX768" fmla="*/ 4409309 w 7467600"/>
              <a:gd name="connsiteY768" fmla="*/ 1666996 h 6858000"/>
              <a:gd name="connsiteX769" fmla="*/ 4370031 w 7467600"/>
              <a:gd name="connsiteY769" fmla="*/ 1955666 h 6858000"/>
              <a:gd name="connsiteX770" fmla="*/ 4570198 w 7467600"/>
              <a:gd name="connsiteY770" fmla="*/ 978081 h 6858000"/>
              <a:gd name="connsiteX771" fmla="*/ 4557898 w 7467600"/>
              <a:gd name="connsiteY771" fmla="*/ 900011 h 6858000"/>
              <a:gd name="connsiteX772" fmla="*/ 4344840 w 7467600"/>
              <a:gd name="connsiteY772" fmla="*/ 1922038 h 6858000"/>
              <a:gd name="connsiteX773" fmla="*/ 4378710 w 7467600"/>
              <a:gd name="connsiteY773" fmla="*/ 1665516 h 6858000"/>
              <a:gd name="connsiteX774" fmla="*/ 4448798 w 7467600"/>
              <a:gd name="connsiteY774" fmla="*/ 1253024 h 6858000"/>
              <a:gd name="connsiteX775" fmla="*/ 4480315 w 7467600"/>
              <a:gd name="connsiteY775" fmla="*/ 1158454 h 6858000"/>
              <a:gd name="connsiteX776" fmla="*/ 4494133 w 7467600"/>
              <a:gd name="connsiteY776" fmla="*/ 1118676 h 6858000"/>
              <a:gd name="connsiteX777" fmla="*/ 4557898 w 7467600"/>
              <a:gd name="connsiteY777" fmla="*/ 900011 h 6858000"/>
              <a:gd name="connsiteX778" fmla="*/ 5870151 w 7467600"/>
              <a:gd name="connsiteY778" fmla="*/ 898890 h 6858000"/>
              <a:gd name="connsiteX779" fmla="*/ 5861335 w 7467600"/>
              <a:gd name="connsiteY779" fmla="*/ 899177 h 6858000"/>
              <a:gd name="connsiteX780" fmla="*/ 5843702 w 7467600"/>
              <a:gd name="connsiteY780" fmla="*/ 899748 h 6858000"/>
              <a:gd name="connsiteX781" fmla="*/ 5651107 w 7467600"/>
              <a:gd name="connsiteY781" fmla="*/ 920306 h 6858000"/>
              <a:gd name="connsiteX782" fmla="*/ 5459407 w 7467600"/>
              <a:gd name="connsiteY782" fmla="*/ 940975 h 6858000"/>
              <a:gd name="connsiteX783" fmla="*/ 5374846 w 7467600"/>
              <a:gd name="connsiteY783" fmla="*/ 941988 h 6858000"/>
              <a:gd name="connsiteX784" fmla="*/ 5256105 w 7467600"/>
              <a:gd name="connsiteY784" fmla="*/ 945632 h 6858000"/>
              <a:gd name="connsiteX785" fmla="*/ 5107071 w 7467600"/>
              <a:gd name="connsiteY785" fmla="*/ 969720 h 6858000"/>
              <a:gd name="connsiteX786" fmla="*/ 4998681 w 7467600"/>
              <a:gd name="connsiteY786" fmla="*/ 988771 h 6858000"/>
              <a:gd name="connsiteX787" fmla="*/ 5870151 w 7467600"/>
              <a:gd name="connsiteY787" fmla="*/ 898890 h 6858000"/>
              <a:gd name="connsiteX788" fmla="*/ 5504425 w 7467600"/>
              <a:gd name="connsiteY788" fmla="*/ 848067 h 6858000"/>
              <a:gd name="connsiteX789" fmla="*/ 4968849 w 7467600"/>
              <a:gd name="connsiteY789" fmla="*/ 962318 h 6858000"/>
              <a:gd name="connsiteX790" fmla="*/ 5104039 w 7467600"/>
              <a:gd name="connsiteY790" fmla="*/ 940634 h 6858000"/>
              <a:gd name="connsiteX791" fmla="*/ 5256311 w 7467600"/>
              <a:gd name="connsiteY791" fmla="*/ 916490 h 6858000"/>
              <a:gd name="connsiteX792" fmla="*/ 5377381 w 7467600"/>
              <a:gd name="connsiteY792" fmla="*/ 912671 h 6858000"/>
              <a:gd name="connsiteX793" fmla="*/ 5460148 w 7467600"/>
              <a:gd name="connsiteY793" fmla="*/ 911442 h 6858000"/>
              <a:gd name="connsiteX794" fmla="*/ 5648971 w 7467600"/>
              <a:gd name="connsiteY794" fmla="*/ 891331 h 6858000"/>
              <a:gd name="connsiteX795" fmla="*/ 5844807 w 7467600"/>
              <a:gd name="connsiteY795" fmla="*/ 870718 h 6858000"/>
              <a:gd name="connsiteX796" fmla="*/ 5862975 w 7467600"/>
              <a:gd name="connsiteY796" fmla="*/ 869756 h 6858000"/>
              <a:gd name="connsiteX797" fmla="*/ 5920887 w 7467600"/>
              <a:gd name="connsiteY797" fmla="*/ 865929 h 6858000"/>
              <a:gd name="connsiteX798" fmla="*/ 5504425 w 7467600"/>
              <a:gd name="connsiteY798" fmla="*/ 848067 h 6858000"/>
              <a:gd name="connsiteX799" fmla="*/ 3607114 w 7467600"/>
              <a:gd name="connsiteY799" fmla="*/ 467441 h 6858000"/>
              <a:gd name="connsiteX800" fmla="*/ 3296242 w 7467600"/>
              <a:gd name="connsiteY800" fmla="*/ 807991 h 6858000"/>
              <a:gd name="connsiteX801" fmla="*/ 3174674 w 7467600"/>
              <a:gd name="connsiteY801" fmla="*/ 919759 h 6858000"/>
              <a:gd name="connsiteX802" fmla="*/ 3042978 w 7467600"/>
              <a:gd name="connsiteY802" fmla="*/ 1054894 h 6858000"/>
              <a:gd name="connsiteX803" fmla="*/ 2968914 w 7467600"/>
              <a:gd name="connsiteY803" fmla="*/ 1133756 h 6858000"/>
              <a:gd name="connsiteX804" fmla="*/ 3103823 w 7467600"/>
              <a:gd name="connsiteY804" fmla="*/ 1026814 h 6858000"/>
              <a:gd name="connsiteX805" fmla="*/ 3607114 w 7467600"/>
              <a:gd name="connsiteY805" fmla="*/ 467441 h 6858000"/>
              <a:gd name="connsiteX806" fmla="*/ 3744487 w 7467600"/>
              <a:gd name="connsiteY806" fmla="*/ 383136 h 6858000"/>
              <a:gd name="connsiteX807" fmla="*/ 3970213 w 7467600"/>
              <a:gd name="connsiteY807" fmla="*/ 995559 h 6858000"/>
              <a:gd name="connsiteX808" fmla="*/ 3744487 w 7467600"/>
              <a:gd name="connsiteY808" fmla="*/ 383136 h 6858000"/>
              <a:gd name="connsiteX809" fmla="*/ 3624562 w 7467600"/>
              <a:gd name="connsiteY809" fmla="*/ 367041 h 6858000"/>
              <a:gd name="connsiteX810" fmla="*/ 3489712 w 7467600"/>
              <a:gd name="connsiteY810" fmla="*/ 485386 h 6858000"/>
              <a:gd name="connsiteX811" fmla="*/ 3182994 w 7467600"/>
              <a:gd name="connsiteY811" fmla="*/ 828265 h 6858000"/>
              <a:gd name="connsiteX812" fmla="*/ 2892114 w 7467600"/>
              <a:gd name="connsiteY812" fmla="*/ 1172635 h 6858000"/>
              <a:gd name="connsiteX813" fmla="*/ 3021459 w 7467600"/>
              <a:gd name="connsiteY813" fmla="*/ 1035385 h 6858000"/>
              <a:gd name="connsiteX814" fmla="*/ 3153873 w 7467600"/>
              <a:gd name="connsiteY814" fmla="*/ 898971 h 6858000"/>
              <a:gd name="connsiteX815" fmla="*/ 3276511 w 7467600"/>
              <a:gd name="connsiteY815" fmla="*/ 786423 h 6858000"/>
              <a:gd name="connsiteX816" fmla="*/ 3584154 w 7467600"/>
              <a:gd name="connsiteY816" fmla="*/ 448218 h 6858000"/>
              <a:gd name="connsiteX817" fmla="*/ 3624562 w 7467600"/>
              <a:gd name="connsiteY817" fmla="*/ 367041 h 6858000"/>
              <a:gd name="connsiteX818" fmla="*/ 3766672 w 7467600"/>
              <a:gd name="connsiteY818" fmla="*/ 359429 h 6858000"/>
              <a:gd name="connsiteX819" fmla="*/ 3996338 w 7467600"/>
              <a:gd name="connsiteY819" fmla="*/ 968237 h 6858000"/>
              <a:gd name="connsiteX820" fmla="*/ 3766672 w 7467600"/>
              <a:gd name="connsiteY820" fmla="*/ 359429 h 6858000"/>
              <a:gd name="connsiteX821" fmla="*/ 5805386 w 7467600"/>
              <a:gd name="connsiteY821" fmla="*/ 239240 h 6858000"/>
              <a:gd name="connsiteX822" fmla="*/ 5736947 w 7467600"/>
              <a:gd name="connsiteY822" fmla="*/ 261367 h 6858000"/>
              <a:gd name="connsiteX823" fmla="*/ 5427012 w 7467600"/>
              <a:gd name="connsiteY823" fmla="*/ 311272 h 6858000"/>
              <a:gd name="connsiteX824" fmla="*/ 5147818 w 7467600"/>
              <a:gd name="connsiteY824" fmla="*/ 322112 h 6858000"/>
              <a:gd name="connsiteX825" fmla="*/ 5060854 w 7467600"/>
              <a:gd name="connsiteY825" fmla="*/ 311882 h 6858000"/>
              <a:gd name="connsiteX826" fmla="*/ 4945989 w 7467600"/>
              <a:gd name="connsiteY826" fmla="*/ 300516 h 6858000"/>
              <a:gd name="connsiteX827" fmla="*/ 5410479 w 7467600"/>
              <a:gd name="connsiteY827" fmla="*/ 348434 h 6858000"/>
              <a:gd name="connsiteX828" fmla="*/ 5805386 w 7467600"/>
              <a:gd name="connsiteY828" fmla="*/ 239240 h 6858000"/>
              <a:gd name="connsiteX829" fmla="*/ 5905192 w 7467600"/>
              <a:gd name="connsiteY829" fmla="*/ 163079 h 6858000"/>
              <a:gd name="connsiteX830" fmla="*/ 5865655 w 7467600"/>
              <a:gd name="connsiteY830" fmla="*/ 171901 h 6858000"/>
              <a:gd name="connsiteX831" fmla="*/ 5259740 w 7467600"/>
              <a:gd name="connsiteY831" fmla="*/ 257013 h 6858000"/>
              <a:gd name="connsiteX832" fmla="*/ 5208466 w 7467600"/>
              <a:gd name="connsiteY832" fmla="*/ 257550 h 6858000"/>
              <a:gd name="connsiteX833" fmla="*/ 4980204 w 7467600"/>
              <a:gd name="connsiteY833" fmla="*/ 271903 h 6858000"/>
              <a:gd name="connsiteX834" fmla="*/ 5068068 w 7467600"/>
              <a:gd name="connsiteY834" fmla="*/ 282244 h 6858000"/>
              <a:gd name="connsiteX835" fmla="*/ 5153231 w 7467600"/>
              <a:gd name="connsiteY835" fmla="*/ 292240 h 6858000"/>
              <a:gd name="connsiteX836" fmla="*/ 5426491 w 7467600"/>
              <a:gd name="connsiteY836" fmla="*/ 281128 h 6858000"/>
              <a:gd name="connsiteX837" fmla="*/ 5731212 w 7467600"/>
              <a:gd name="connsiteY837" fmla="*/ 231951 h 6858000"/>
              <a:gd name="connsiteX838" fmla="*/ 5905192 w 7467600"/>
              <a:gd name="connsiteY838" fmla="*/ 163079 h 6858000"/>
              <a:gd name="connsiteX839" fmla="*/ 5944437 w 7467600"/>
              <a:gd name="connsiteY839" fmla="*/ 113829 h 6858000"/>
              <a:gd name="connsiteX840" fmla="*/ 5825032 w 7467600"/>
              <a:gd name="connsiteY840" fmla="*/ 146405 h 6858000"/>
              <a:gd name="connsiteX841" fmla="*/ 4955599 w 7467600"/>
              <a:gd name="connsiteY841" fmla="*/ 247008 h 6858000"/>
              <a:gd name="connsiteX842" fmla="*/ 5210104 w 7467600"/>
              <a:gd name="connsiteY842" fmla="*/ 228123 h 6858000"/>
              <a:gd name="connsiteX843" fmla="*/ 5261015 w 7467600"/>
              <a:gd name="connsiteY843" fmla="*/ 227087 h 6858000"/>
              <a:gd name="connsiteX844" fmla="*/ 5861181 w 7467600"/>
              <a:gd name="connsiteY844" fmla="*/ 143093 h 6858000"/>
              <a:gd name="connsiteX845" fmla="*/ 5961252 w 7467600"/>
              <a:gd name="connsiteY845" fmla="*/ 114820 h 6858000"/>
              <a:gd name="connsiteX846" fmla="*/ 5944437 w 7467600"/>
              <a:gd name="connsiteY846" fmla="*/ 113829 h 6858000"/>
              <a:gd name="connsiteX847" fmla="*/ 3882765 w 7467600"/>
              <a:gd name="connsiteY847" fmla="*/ 0 h 6858000"/>
              <a:gd name="connsiteX848" fmla="*/ 3995099 w 7467600"/>
              <a:gd name="connsiteY848" fmla="*/ 0 h 6858000"/>
              <a:gd name="connsiteX849" fmla="*/ 4163818 w 7467600"/>
              <a:gd name="connsiteY849" fmla="*/ 234104 h 6858000"/>
              <a:gd name="connsiteX850" fmla="*/ 4172099 w 7467600"/>
              <a:gd name="connsiteY850" fmla="*/ 234207 h 6858000"/>
              <a:gd name="connsiteX851" fmla="*/ 4784282 w 7467600"/>
              <a:gd name="connsiteY851" fmla="*/ 276561 h 6858000"/>
              <a:gd name="connsiteX852" fmla="*/ 4801687 w 7467600"/>
              <a:gd name="connsiteY852" fmla="*/ 267764 h 6858000"/>
              <a:gd name="connsiteX853" fmla="*/ 6082788 w 7467600"/>
              <a:gd name="connsiteY853" fmla="*/ 64119 h 6858000"/>
              <a:gd name="connsiteX854" fmla="*/ 6099442 w 7467600"/>
              <a:gd name="connsiteY854" fmla="*/ 82568 h 6858000"/>
              <a:gd name="connsiteX855" fmla="*/ 4804137 w 7467600"/>
              <a:gd name="connsiteY855" fmla="*/ 320931 h 6858000"/>
              <a:gd name="connsiteX856" fmla="*/ 4227047 w 7467600"/>
              <a:gd name="connsiteY856" fmla="*/ 313415 h 6858000"/>
              <a:gd name="connsiteX857" fmla="*/ 4346041 w 7467600"/>
              <a:gd name="connsiteY857" fmla="*/ 456086 h 6858000"/>
              <a:gd name="connsiteX858" fmla="*/ 4870967 w 7467600"/>
              <a:gd name="connsiteY858" fmla="*/ 963061 h 6858000"/>
              <a:gd name="connsiteX859" fmla="*/ 4889647 w 7467600"/>
              <a:gd name="connsiteY859" fmla="*/ 957147 h 6858000"/>
              <a:gd name="connsiteX860" fmla="*/ 5422504 w 7467600"/>
              <a:gd name="connsiteY860" fmla="*/ 805191 h 6858000"/>
              <a:gd name="connsiteX861" fmla="*/ 6087656 w 7467600"/>
              <a:gd name="connsiteY861" fmla="*/ 826703 h 6858000"/>
              <a:gd name="connsiteX862" fmla="*/ 6058717 w 7467600"/>
              <a:gd name="connsiteY862" fmla="*/ 865992 h 6858000"/>
              <a:gd name="connsiteX863" fmla="*/ 4974153 w 7467600"/>
              <a:gd name="connsiteY863" fmla="*/ 1045456 h 6858000"/>
              <a:gd name="connsiteX864" fmla="*/ 5627835 w 7467600"/>
              <a:gd name="connsiteY864" fmla="*/ 1472077 h 6858000"/>
              <a:gd name="connsiteX865" fmla="*/ 5629817 w 7467600"/>
              <a:gd name="connsiteY865" fmla="*/ 1471412 h 6858000"/>
              <a:gd name="connsiteX866" fmla="*/ 5634124 w 7467600"/>
              <a:gd name="connsiteY866" fmla="*/ 1470572 h 6858000"/>
              <a:gd name="connsiteX867" fmla="*/ 5755832 w 7467600"/>
              <a:gd name="connsiteY867" fmla="*/ 1383886 h 6858000"/>
              <a:gd name="connsiteX868" fmla="*/ 6014186 w 7467600"/>
              <a:gd name="connsiteY868" fmla="*/ 1279799 h 6858000"/>
              <a:gd name="connsiteX869" fmla="*/ 6901619 w 7467600"/>
              <a:gd name="connsiteY869" fmla="*/ 1047874 h 6858000"/>
              <a:gd name="connsiteX870" fmla="*/ 6931566 w 7467600"/>
              <a:gd name="connsiteY870" fmla="*/ 1062034 h 6858000"/>
              <a:gd name="connsiteX871" fmla="*/ 5790982 w 7467600"/>
              <a:gd name="connsiteY871" fmla="*/ 1561380 h 6858000"/>
              <a:gd name="connsiteX872" fmla="*/ 6188971 w 7467600"/>
              <a:gd name="connsiteY872" fmla="*/ 1755168 h 6858000"/>
              <a:gd name="connsiteX873" fmla="*/ 6202446 w 7467600"/>
              <a:gd name="connsiteY873" fmla="*/ 1752268 h 6858000"/>
              <a:gd name="connsiteX874" fmla="*/ 7179560 w 7467600"/>
              <a:gd name="connsiteY874" fmla="*/ 1467551 h 6858000"/>
              <a:gd name="connsiteX875" fmla="*/ 7158730 w 7467600"/>
              <a:gd name="connsiteY875" fmla="*/ 1507835 h 6858000"/>
              <a:gd name="connsiteX876" fmla="*/ 6326959 w 7467600"/>
              <a:gd name="connsiteY876" fmla="*/ 1817686 h 6858000"/>
              <a:gd name="connsiteX877" fmla="*/ 6537433 w 7467600"/>
              <a:gd name="connsiteY877" fmla="*/ 1907790 h 6858000"/>
              <a:gd name="connsiteX878" fmla="*/ 6550221 w 7467600"/>
              <a:gd name="connsiteY878" fmla="*/ 1910729 h 6858000"/>
              <a:gd name="connsiteX879" fmla="*/ 6964438 w 7467600"/>
              <a:gd name="connsiteY879" fmla="*/ 2209505 h 6858000"/>
              <a:gd name="connsiteX880" fmla="*/ 7367862 w 7467600"/>
              <a:gd name="connsiteY880" fmla="*/ 2806833 h 6858000"/>
              <a:gd name="connsiteX881" fmla="*/ 7364329 w 7467600"/>
              <a:gd name="connsiteY881" fmla="*/ 2826907 h 6858000"/>
              <a:gd name="connsiteX882" fmla="*/ 7290545 w 7467600"/>
              <a:gd name="connsiteY882" fmla="*/ 2850663 h 6858000"/>
              <a:gd name="connsiteX883" fmla="*/ 6472036 w 7467600"/>
              <a:gd name="connsiteY883" fmla="*/ 1959003 h 6858000"/>
              <a:gd name="connsiteX884" fmla="*/ 5792897 w 7467600"/>
              <a:gd name="connsiteY884" fmla="*/ 1647747 h 6858000"/>
              <a:gd name="connsiteX885" fmla="*/ 5842751 w 7467600"/>
              <a:gd name="connsiteY885" fmla="*/ 1816112 h 6858000"/>
              <a:gd name="connsiteX886" fmla="*/ 5847424 w 7467600"/>
              <a:gd name="connsiteY886" fmla="*/ 1815776 h 6858000"/>
              <a:gd name="connsiteX887" fmla="*/ 6399821 w 7467600"/>
              <a:gd name="connsiteY887" fmla="*/ 2344799 h 6858000"/>
              <a:gd name="connsiteX888" fmla="*/ 6323232 w 7467600"/>
              <a:gd name="connsiteY888" fmla="*/ 2389634 h 6858000"/>
              <a:gd name="connsiteX889" fmla="*/ 5942958 w 7467600"/>
              <a:gd name="connsiteY889" fmla="*/ 2077708 h 6858000"/>
              <a:gd name="connsiteX890" fmla="*/ 5921559 w 7467600"/>
              <a:gd name="connsiteY890" fmla="*/ 2378596 h 6858000"/>
              <a:gd name="connsiteX891" fmla="*/ 5817651 w 7467600"/>
              <a:gd name="connsiteY891" fmla="*/ 3023919 h 6858000"/>
              <a:gd name="connsiteX892" fmla="*/ 5729634 w 7467600"/>
              <a:gd name="connsiteY892" fmla="*/ 3051849 h 6858000"/>
              <a:gd name="connsiteX893" fmla="*/ 5611018 w 7467600"/>
              <a:gd name="connsiteY893" fmla="*/ 2316769 h 6858000"/>
              <a:gd name="connsiteX894" fmla="*/ 5687608 w 7467600"/>
              <a:gd name="connsiteY894" fmla="*/ 2039972 h 6858000"/>
              <a:gd name="connsiteX895" fmla="*/ 5657554 w 7467600"/>
              <a:gd name="connsiteY895" fmla="*/ 1576445 h 6858000"/>
              <a:gd name="connsiteX896" fmla="*/ 5150475 w 7467600"/>
              <a:gd name="connsiteY896" fmla="*/ 1274012 h 6858000"/>
              <a:gd name="connsiteX897" fmla="*/ 5349142 w 7467600"/>
              <a:gd name="connsiteY897" fmla="*/ 2204405 h 6858000"/>
              <a:gd name="connsiteX898" fmla="*/ 5262214 w 7467600"/>
              <a:gd name="connsiteY898" fmla="*/ 2233836 h 6858000"/>
              <a:gd name="connsiteX899" fmla="*/ 4981539 w 7467600"/>
              <a:gd name="connsiteY899" fmla="*/ 1542201 h 6858000"/>
              <a:gd name="connsiteX900" fmla="*/ 4958461 w 7467600"/>
              <a:gd name="connsiteY900" fmla="*/ 1136957 h 6858000"/>
              <a:gd name="connsiteX901" fmla="*/ 4655015 w 7467600"/>
              <a:gd name="connsiteY901" fmla="*/ 891426 h 6858000"/>
              <a:gd name="connsiteX902" fmla="*/ 4348002 w 7467600"/>
              <a:gd name="connsiteY902" fmla="*/ 2205895 h 6858000"/>
              <a:gd name="connsiteX903" fmla="*/ 4262250 w 7467600"/>
              <a:gd name="connsiteY903" fmla="*/ 2219972 h 6858000"/>
              <a:gd name="connsiteX904" fmla="*/ 4550611 w 7467600"/>
              <a:gd name="connsiteY904" fmla="*/ 817540 h 6858000"/>
              <a:gd name="connsiteX905" fmla="*/ 4564418 w 7467600"/>
              <a:gd name="connsiteY905" fmla="*/ 808293 h 6858000"/>
              <a:gd name="connsiteX906" fmla="*/ 4266388 w 7467600"/>
              <a:gd name="connsiteY906" fmla="*/ 500083 h 6858000"/>
              <a:gd name="connsiteX907" fmla="*/ 4032842 w 7467600"/>
              <a:gd name="connsiteY907" fmla="*/ 211809 h 6858000"/>
              <a:gd name="connsiteX908" fmla="*/ 3882765 w 7467600"/>
              <a:gd name="connsiteY908" fmla="*/ 0 h 6858000"/>
              <a:gd name="connsiteX909" fmla="*/ 3721337 w 7467600"/>
              <a:gd name="connsiteY909" fmla="*/ 0 h 6858000"/>
              <a:gd name="connsiteX910" fmla="*/ 3797544 w 7467600"/>
              <a:gd name="connsiteY910" fmla="*/ 0 h 6858000"/>
              <a:gd name="connsiteX911" fmla="*/ 3775734 w 7467600"/>
              <a:gd name="connsiteY911" fmla="*/ 95131 h 6858000"/>
              <a:gd name="connsiteX912" fmla="*/ 3724807 w 7467600"/>
              <a:gd name="connsiteY912" fmla="*/ 272257 h 6858000"/>
              <a:gd name="connsiteX913" fmla="*/ 3726844 w 7467600"/>
              <a:gd name="connsiteY913" fmla="*/ 282988 h 6858000"/>
              <a:gd name="connsiteX914" fmla="*/ 3742664 w 7467600"/>
              <a:gd name="connsiteY914" fmla="*/ 279918 h 6858000"/>
              <a:gd name="connsiteX915" fmla="*/ 4103910 w 7467600"/>
              <a:gd name="connsiteY915" fmla="*/ 1161917 h 6858000"/>
              <a:gd name="connsiteX916" fmla="*/ 4020269 w 7467600"/>
              <a:gd name="connsiteY916" fmla="*/ 1200406 h 6858000"/>
              <a:gd name="connsiteX917" fmla="*/ 3674882 w 7467600"/>
              <a:gd name="connsiteY917" fmla="*/ 488524 h 6858000"/>
              <a:gd name="connsiteX918" fmla="*/ 3132682 w 7467600"/>
              <a:gd name="connsiteY918" fmla="*/ 1072284 h 6858000"/>
              <a:gd name="connsiteX919" fmla="*/ 2716346 w 7467600"/>
              <a:gd name="connsiteY919" fmla="*/ 1276376 h 6858000"/>
              <a:gd name="connsiteX920" fmla="*/ 2716772 w 7467600"/>
              <a:gd name="connsiteY920" fmla="*/ 1255462 h 6858000"/>
              <a:gd name="connsiteX921" fmla="*/ 3471096 w 7467600"/>
              <a:gd name="connsiteY921" fmla="*/ 437072 h 6858000"/>
              <a:gd name="connsiteX922" fmla="*/ 3639057 w 7467600"/>
              <a:gd name="connsiteY922" fmla="*/ 286334 h 6858000"/>
              <a:gd name="connsiteX923" fmla="*/ 3640309 w 7467600"/>
              <a:gd name="connsiteY923" fmla="*/ 284664 h 6858000"/>
              <a:gd name="connsiteX924" fmla="*/ 3646022 w 7467600"/>
              <a:gd name="connsiteY924" fmla="*/ 276711 h 6858000"/>
              <a:gd name="connsiteX925" fmla="*/ 3707943 w 7467600"/>
              <a:gd name="connsiteY925" fmla="*/ 65958 h 6858000"/>
              <a:gd name="connsiteX926" fmla="*/ 3721337 w 7467600"/>
              <a:gd name="connsiteY926" fmla="*/ 0 h 6858000"/>
              <a:gd name="connsiteX927" fmla="*/ 2867960 w 7467600"/>
              <a:gd name="connsiteY927" fmla="*/ 0 h 6858000"/>
              <a:gd name="connsiteX928" fmla="*/ 2926351 w 7467600"/>
              <a:gd name="connsiteY928" fmla="*/ 0 h 6858000"/>
              <a:gd name="connsiteX929" fmla="*/ 2902823 w 7467600"/>
              <a:gd name="connsiteY929" fmla="*/ 262929 h 6858000"/>
              <a:gd name="connsiteX930" fmla="*/ 2940663 w 7467600"/>
              <a:gd name="connsiteY930" fmla="*/ 140884 h 6858000"/>
              <a:gd name="connsiteX931" fmla="*/ 2947039 w 7467600"/>
              <a:gd name="connsiteY931" fmla="*/ 122524 h 6858000"/>
              <a:gd name="connsiteX932" fmla="*/ 2984316 w 7467600"/>
              <a:gd name="connsiteY932" fmla="*/ 0 h 6858000"/>
              <a:gd name="connsiteX933" fmla="*/ 3016114 w 7467600"/>
              <a:gd name="connsiteY933" fmla="*/ 0 h 6858000"/>
              <a:gd name="connsiteX934" fmla="*/ 2979949 w 7467600"/>
              <a:gd name="connsiteY934" fmla="*/ 119274 h 6858000"/>
              <a:gd name="connsiteX935" fmla="*/ 3023879 w 7467600"/>
              <a:gd name="connsiteY935" fmla="*/ 0 h 6858000"/>
              <a:gd name="connsiteX936" fmla="*/ 3105400 w 7467600"/>
              <a:gd name="connsiteY936" fmla="*/ 0 h 6858000"/>
              <a:gd name="connsiteX937" fmla="*/ 3094669 w 7467600"/>
              <a:gd name="connsiteY937" fmla="*/ 30308 h 6858000"/>
              <a:gd name="connsiteX938" fmla="*/ 2901945 w 7467600"/>
              <a:gd name="connsiteY938" fmla="*/ 466538 h 6858000"/>
              <a:gd name="connsiteX939" fmla="*/ 2815209 w 7467600"/>
              <a:gd name="connsiteY939" fmla="*/ 497361 h 6858000"/>
              <a:gd name="connsiteX940" fmla="*/ 2844845 w 7467600"/>
              <a:gd name="connsiteY940" fmla="*/ 127638 h 6858000"/>
              <a:gd name="connsiteX941" fmla="*/ 2867960 w 7467600"/>
              <a:gd name="connsiteY941" fmla="*/ 0 h 6858000"/>
              <a:gd name="connsiteX942" fmla="*/ 1057230 w 7467600"/>
              <a:gd name="connsiteY942" fmla="*/ 0 h 6858000"/>
              <a:gd name="connsiteX943" fmla="*/ 1111003 w 7467600"/>
              <a:gd name="connsiteY943" fmla="*/ 0 h 6858000"/>
              <a:gd name="connsiteX944" fmla="*/ 1125553 w 7467600"/>
              <a:gd name="connsiteY944" fmla="*/ 52588 h 6858000"/>
              <a:gd name="connsiteX945" fmla="*/ 1304276 w 7467600"/>
              <a:gd name="connsiteY945" fmla="*/ 476275 h 6858000"/>
              <a:gd name="connsiteX946" fmla="*/ 1492066 w 7467600"/>
              <a:gd name="connsiteY946" fmla="*/ 886333 h 6858000"/>
              <a:gd name="connsiteX947" fmla="*/ 1423698 w 7467600"/>
              <a:gd name="connsiteY947" fmla="*/ 710817 h 6858000"/>
              <a:gd name="connsiteX948" fmla="*/ 1357609 w 7467600"/>
              <a:gd name="connsiteY948" fmla="*/ 532892 h 6858000"/>
              <a:gd name="connsiteX949" fmla="*/ 1309550 w 7467600"/>
              <a:gd name="connsiteY949" fmla="*/ 374031 h 6858000"/>
              <a:gd name="connsiteX950" fmla="*/ 1193673 w 7467600"/>
              <a:gd name="connsiteY950" fmla="*/ 49533 h 6858000"/>
              <a:gd name="connsiteX951" fmla="*/ 1164391 w 7467600"/>
              <a:gd name="connsiteY951" fmla="*/ 0 h 6858000"/>
              <a:gd name="connsiteX952" fmla="*/ 1200666 w 7467600"/>
              <a:gd name="connsiteY952" fmla="*/ 0 h 6858000"/>
              <a:gd name="connsiteX953" fmla="*/ 1223408 w 7467600"/>
              <a:gd name="connsiteY953" fmla="*/ 38996 h 6858000"/>
              <a:gd name="connsiteX954" fmla="*/ 1339635 w 7467600"/>
              <a:gd name="connsiteY954" fmla="*/ 365517 h 6858000"/>
              <a:gd name="connsiteX955" fmla="*/ 1387469 w 7467600"/>
              <a:gd name="connsiteY955" fmla="*/ 523079 h 6858000"/>
              <a:gd name="connsiteX956" fmla="*/ 1452685 w 7467600"/>
              <a:gd name="connsiteY956" fmla="*/ 699806 h 6858000"/>
              <a:gd name="connsiteX957" fmla="*/ 1492092 w 7467600"/>
              <a:gd name="connsiteY957" fmla="*/ 800424 h 6858000"/>
              <a:gd name="connsiteX958" fmla="*/ 1455302 w 7467600"/>
              <a:gd name="connsiteY958" fmla="*/ 632913 h 6858000"/>
              <a:gd name="connsiteX959" fmla="*/ 1222336 w 7467600"/>
              <a:gd name="connsiteY959" fmla="*/ 9480 h 6858000"/>
              <a:gd name="connsiteX960" fmla="*/ 1214634 w 7467600"/>
              <a:gd name="connsiteY960" fmla="*/ 0 h 6858000"/>
              <a:gd name="connsiteX961" fmla="*/ 1289827 w 7467600"/>
              <a:gd name="connsiteY961" fmla="*/ 0 h 6858000"/>
              <a:gd name="connsiteX962" fmla="*/ 1321076 w 7467600"/>
              <a:gd name="connsiteY962" fmla="*/ 59722 h 6858000"/>
              <a:gd name="connsiteX963" fmla="*/ 1512579 w 7467600"/>
              <a:gd name="connsiteY963" fmla="*/ 626441 h 6858000"/>
              <a:gd name="connsiteX964" fmla="*/ 1506076 w 7467600"/>
              <a:gd name="connsiteY964" fmla="*/ 1089289 h 6858000"/>
              <a:gd name="connsiteX965" fmla="*/ 1486346 w 7467600"/>
              <a:gd name="connsiteY965" fmla="*/ 1079919 h 6858000"/>
              <a:gd name="connsiteX966" fmla="*/ 1070511 w 7467600"/>
              <a:gd name="connsiteY966" fmla="*/ 48609 h 6858000"/>
              <a:gd name="connsiteX967" fmla="*/ 1057230 w 7467600"/>
              <a:gd name="connsiteY967" fmla="*/ 0 h 6858000"/>
              <a:gd name="connsiteX968" fmla="*/ 43151 w 7467600"/>
              <a:gd name="connsiteY968" fmla="*/ 0 h 6858000"/>
              <a:gd name="connsiteX969" fmla="*/ 95283 w 7467600"/>
              <a:gd name="connsiteY969" fmla="*/ 0 h 6858000"/>
              <a:gd name="connsiteX970" fmla="*/ 300708 w 7467600"/>
              <a:gd name="connsiteY970" fmla="*/ 154571 h 6858000"/>
              <a:gd name="connsiteX971" fmla="*/ 530414 w 7467600"/>
              <a:gd name="connsiteY971" fmla="*/ 354673 h 6858000"/>
              <a:gd name="connsiteX972" fmla="*/ 333785 w 7467600"/>
              <a:gd name="connsiteY972" fmla="*/ 161564 h 6858000"/>
              <a:gd name="connsiteX973" fmla="*/ 147005 w 7467600"/>
              <a:gd name="connsiteY973" fmla="*/ 0 h 6858000"/>
              <a:gd name="connsiteX974" fmla="*/ 272509 w 7467600"/>
              <a:gd name="connsiteY974" fmla="*/ 0 h 6858000"/>
              <a:gd name="connsiteX975" fmla="*/ 326276 w 7467600"/>
              <a:gd name="connsiteY975" fmla="*/ 45847 h 6858000"/>
              <a:gd name="connsiteX976" fmla="*/ 823759 w 7467600"/>
              <a:gd name="connsiteY976" fmla="*/ 574145 h 6858000"/>
              <a:gd name="connsiteX977" fmla="*/ 811254 w 7467600"/>
              <a:gd name="connsiteY977" fmla="*/ 665546 h 6858000"/>
              <a:gd name="connsiteX978" fmla="*/ 154042 w 7467600"/>
              <a:gd name="connsiteY978" fmla="*/ 261522 h 6858000"/>
              <a:gd name="connsiteX979" fmla="*/ 13550 w 7467600"/>
              <a:gd name="connsiteY979" fmla="*/ 158423 h 6858000"/>
              <a:gd name="connsiteX980" fmla="*/ 0 w 7467600"/>
              <a:gd name="connsiteY980" fmla="*/ 146618 h 6858000"/>
              <a:gd name="connsiteX981" fmla="*/ 0 w 7467600"/>
              <a:gd name="connsiteY981" fmla="*/ 59161 h 6858000"/>
              <a:gd name="connsiteX982" fmla="*/ 45427 w 7467600"/>
              <a:gd name="connsiteY982" fmla="*/ 101078 h 6858000"/>
              <a:gd name="connsiteX983" fmla="*/ 630103 w 7467600"/>
              <a:gd name="connsiteY983" fmla="*/ 485885 h 6858000"/>
              <a:gd name="connsiteX984" fmla="*/ 532040 w 7467600"/>
              <a:gd name="connsiteY984" fmla="*/ 399359 h 6858000"/>
              <a:gd name="connsiteX985" fmla="*/ 517618 w 7467600"/>
              <a:gd name="connsiteY985" fmla="*/ 385726 h 6858000"/>
              <a:gd name="connsiteX986" fmla="*/ 285074 w 7467600"/>
              <a:gd name="connsiteY986" fmla="*/ 182755 h 6858000"/>
              <a:gd name="connsiteX987" fmla="*/ 43151 w 7467600"/>
              <a:gd name="connsiteY98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312201 w 7467600"/>
              <a:gd name="connsiteY130" fmla="*/ 5128278 h 6858000"/>
              <a:gd name="connsiteX131" fmla="*/ 1903353 w 7467600"/>
              <a:gd name="connsiteY131" fmla="*/ 5044827 h 6858000"/>
              <a:gd name="connsiteX132" fmla="*/ 1936931 w 7467600"/>
              <a:gd name="connsiteY132" fmla="*/ 5093954 h 6858000"/>
              <a:gd name="connsiteX133" fmla="*/ 2195868 w 7467600"/>
              <a:gd name="connsiteY133" fmla="*/ 5396574 h 6858000"/>
              <a:gd name="connsiteX134" fmla="*/ 2088852 w 7467600"/>
              <a:gd name="connsiteY134" fmla="*/ 5166123 h 6858000"/>
              <a:gd name="connsiteX135" fmla="*/ 1958241 w 7467600"/>
              <a:gd name="connsiteY135" fmla="*/ 5067955 h 6858000"/>
              <a:gd name="connsiteX136" fmla="*/ 1903353 w 7467600"/>
              <a:gd name="connsiteY136" fmla="*/ 5044827 h 6858000"/>
              <a:gd name="connsiteX137" fmla="*/ 1979378 w 7467600"/>
              <a:gd name="connsiteY137" fmla="*/ 4769504 h 6858000"/>
              <a:gd name="connsiteX138" fmla="*/ 2882120 w 7467600"/>
              <a:gd name="connsiteY138" fmla="*/ 5064547 h 6858000"/>
              <a:gd name="connsiteX139" fmla="*/ 2793103 w 7467600"/>
              <a:gd name="connsiteY139" fmla="*/ 5039699 h 6858000"/>
              <a:gd name="connsiteX140" fmla="*/ 2770041 w 7467600"/>
              <a:gd name="connsiteY140" fmla="*/ 5033634 h 6858000"/>
              <a:gd name="connsiteX141" fmla="*/ 1979378 w 7467600"/>
              <a:gd name="connsiteY141" fmla="*/ 4769504 h 6858000"/>
              <a:gd name="connsiteX142" fmla="*/ 1927410 w 7467600"/>
              <a:gd name="connsiteY142" fmla="*/ 4716164 h 6858000"/>
              <a:gd name="connsiteX143" fmla="*/ 1959587 w 7467600"/>
              <a:gd name="connsiteY143" fmla="*/ 4728849 h 6858000"/>
              <a:gd name="connsiteX144" fmla="*/ 2777707 w 7467600"/>
              <a:gd name="connsiteY144" fmla="*/ 5003991 h 6858000"/>
              <a:gd name="connsiteX145" fmla="*/ 2800768 w 7467600"/>
              <a:gd name="connsiteY145" fmla="*/ 5010056 h 6858000"/>
              <a:gd name="connsiteX146" fmla="*/ 2879408 w 7467600"/>
              <a:gd name="connsiteY146" fmla="*/ 5031590 h 6858000"/>
              <a:gd name="connsiteX147" fmla="*/ 2862295 w 7467600"/>
              <a:gd name="connsiteY147" fmla="*/ 5022958 h 6858000"/>
              <a:gd name="connsiteX148" fmla="*/ 2813343 w 7467600"/>
              <a:gd name="connsiteY148" fmla="*/ 4998369 h 6858000"/>
              <a:gd name="connsiteX149" fmla="*/ 2646245 w 7467600"/>
              <a:gd name="connsiteY149" fmla="*/ 4930999 h 6858000"/>
              <a:gd name="connsiteX150" fmla="*/ 1999243 w 7467600"/>
              <a:gd name="connsiteY150" fmla="*/ 4730524 h 6858000"/>
              <a:gd name="connsiteX151" fmla="*/ 1979527 w 7467600"/>
              <a:gd name="connsiteY151" fmla="*/ 4726651 h 6858000"/>
              <a:gd name="connsiteX152" fmla="*/ 1927410 w 7467600"/>
              <a:gd name="connsiteY152" fmla="*/ 4716164 h 6858000"/>
              <a:gd name="connsiteX153" fmla="*/ 1997014 w 7467600"/>
              <a:gd name="connsiteY153" fmla="*/ 4698007 h 6858000"/>
              <a:gd name="connsiteX154" fmla="*/ 2005458 w 7467600"/>
              <a:gd name="connsiteY154" fmla="*/ 4699540 h 6858000"/>
              <a:gd name="connsiteX155" fmla="*/ 2657186 w 7467600"/>
              <a:gd name="connsiteY155" fmla="*/ 4901687 h 6858000"/>
              <a:gd name="connsiteX156" fmla="*/ 2826662 w 7467600"/>
              <a:gd name="connsiteY156" fmla="*/ 4970362 h 6858000"/>
              <a:gd name="connsiteX157" fmla="*/ 2876100 w 7467600"/>
              <a:gd name="connsiteY157" fmla="*/ 4995397 h 6858000"/>
              <a:gd name="connsiteX158" fmla="*/ 3042600 w 7467600"/>
              <a:gd name="connsiteY158" fmla="*/ 5059532 h 6858000"/>
              <a:gd name="connsiteX159" fmla="*/ 1997014 w 7467600"/>
              <a:gd name="connsiteY159" fmla="*/ 4698007 h 6858000"/>
              <a:gd name="connsiteX160" fmla="*/ 2305292 w 7467600"/>
              <a:gd name="connsiteY160" fmla="*/ 4219492 h 6858000"/>
              <a:gd name="connsiteX161" fmla="*/ 3360922 w 7467600"/>
              <a:gd name="connsiteY161" fmla="*/ 4529373 h 6858000"/>
              <a:gd name="connsiteX162" fmla="*/ 3492420 w 7467600"/>
              <a:gd name="connsiteY162" fmla="*/ 4510145 h 6858000"/>
              <a:gd name="connsiteX163" fmla="*/ 3364086 w 7467600"/>
              <a:gd name="connsiteY163" fmla="*/ 4480340 h 6858000"/>
              <a:gd name="connsiteX164" fmla="*/ 3225818 w 7467600"/>
              <a:gd name="connsiteY164" fmla="*/ 4411822 h 6858000"/>
              <a:gd name="connsiteX165" fmla="*/ 3129696 w 7467600"/>
              <a:gd name="connsiteY165" fmla="*/ 4360704 h 6858000"/>
              <a:gd name="connsiteX166" fmla="*/ 2814545 w 7467600"/>
              <a:gd name="connsiteY166" fmla="*/ 4282955 h 6858000"/>
              <a:gd name="connsiteX167" fmla="*/ 2305292 w 7467600"/>
              <a:gd name="connsiteY167" fmla="*/ 4219492 h 6858000"/>
              <a:gd name="connsiteX168" fmla="*/ 2626982 w 7467600"/>
              <a:gd name="connsiteY168" fmla="*/ 4206450 h 6858000"/>
              <a:gd name="connsiteX169" fmla="*/ 2490617 w 7467600"/>
              <a:gd name="connsiteY169" fmla="*/ 4206951 h 6858000"/>
              <a:gd name="connsiteX170" fmla="*/ 2819869 w 7467600"/>
              <a:gd name="connsiteY170" fmla="*/ 4252936 h 6858000"/>
              <a:gd name="connsiteX171" fmla="*/ 3143018 w 7467600"/>
              <a:gd name="connsiteY171" fmla="*/ 4332698 h 6858000"/>
              <a:gd name="connsiteX172" fmla="*/ 3241520 w 7467600"/>
              <a:gd name="connsiteY172" fmla="*/ 4385112 h 6858000"/>
              <a:gd name="connsiteX173" fmla="*/ 3374575 w 7467600"/>
              <a:gd name="connsiteY173" fmla="*/ 4451517 h 6858000"/>
              <a:gd name="connsiteX174" fmla="*/ 3505221 w 7467600"/>
              <a:gd name="connsiteY174" fmla="*/ 4480757 h 6858000"/>
              <a:gd name="connsiteX175" fmla="*/ 2626982 w 7467600"/>
              <a:gd name="connsiteY175" fmla="*/ 4206450 h 6858000"/>
              <a:gd name="connsiteX176" fmla="*/ 1310106 w 7467600"/>
              <a:gd name="connsiteY176" fmla="*/ 3943217 h 6858000"/>
              <a:gd name="connsiteX177" fmla="*/ 854994 w 7467600"/>
              <a:gd name="connsiteY177" fmla="*/ 4399136 h 6858000"/>
              <a:gd name="connsiteX178" fmla="*/ 742462 w 7467600"/>
              <a:gd name="connsiteY178" fmla="*/ 4594648 h 6858000"/>
              <a:gd name="connsiteX179" fmla="*/ 820602 w 7467600"/>
              <a:gd name="connsiteY179" fmla="*/ 4485915 h 6858000"/>
              <a:gd name="connsiteX180" fmla="*/ 878295 w 7467600"/>
              <a:gd name="connsiteY180" fmla="*/ 4403594 h 6858000"/>
              <a:gd name="connsiteX181" fmla="*/ 1240607 w 7467600"/>
              <a:gd name="connsiteY181" fmla="*/ 4010401 h 6858000"/>
              <a:gd name="connsiteX182" fmla="*/ 1310106 w 7467600"/>
              <a:gd name="connsiteY182" fmla="*/ 3943217 h 6858000"/>
              <a:gd name="connsiteX183" fmla="*/ 1423113 w 7467600"/>
              <a:gd name="connsiteY183" fmla="*/ 3874565 h 6858000"/>
              <a:gd name="connsiteX184" fmla="*/ 1260565 w 7467600"/>
              <a:gd name="connsiteY184" fmla="*/ 4031982 h 6858000"/>
              <a:gd name="connsiteX185" fmla="*/ 901900 w 7467600"/>
              <a:gd name="connsiteY185" fmla="*/ 4421236 h 6858000"/>
              <a:gd name="connsiteX186" fmla="*/ 845044 w 7467600"/>
              <a:gd name="connsiteY186" fmla="*/ 4502436 h 6858000"/>
              <a:gd name="connsiteX187" fmla="*/ 685926 w 7467600"/>
              <a:gd name="connsiteY187" fmla="*/ 4703069 h 6858000"/>
              <a:gd name="connsiteX188" fmla="*/ 684248 w 7467600"/>
              <a:gd name="connsiteY188" fmla="*/ 4706721 h 6858000"/>
              <a:gd name="connsiteX189" fmla="*/ 1423113 w 7467600"/>
              <a:gd name="connsiteY189" fmla="*/ 3874565 h 6858000"/>
              <a:gd name="connsiteX190" fmla="*/ 3316479 w 7467600"/>
              <a:gd name="connsiteY190" fmla="*/ 3872136 h 6858000"/>
              <a:gd name="connsiteX191" fmla="*/ 3546806 w 7467600"/>
              <a:gd name="connsiteY191" fmla="*/ 4356139 h 6858000"/>
              <a:gd name="connsiteX192" fmla="*/ 3364433 w 7467600"/>
              <a:gd name="connsiteY192" fmla="*/ 3953121 h 6858000"/>
              <a:gd name="connsiteX193" fmla="*/ 3316479 w 7467600"/>
              <a:gd name="connsiteY193" fmla="*/ 3872136 h 6858000"/>
              <a:gd name="connsiteX194" fmla="*/ 3291335 w 7467600"/>
              <a:gd name="connsiteY194" fmla="*/ 3767420 h 6858000"/>
              <a:gd name="connsiteX195" fmla="*/ 3390805 w 7467600"/>
              <a:gd name="connsiteY195" fmla="*/ 3937163 h 6858000"/>
              <a:gd name="connsiteX196" fmla="*/ 3579062 w 7467600"/>
              <a:gd name="connsiteY196" fmla="*/ 4359040 h 6858000"/>
              <a:gd name="connsiteX197" fmla="*/ 3467355 w 7467600"/>
              <a:gd name="connsiteY197" fmla="*/ 3988130 h 6858000"/>
              <a:gd name="connsiteX198" fmla="*/ 3310753 w 7467600"/>
              <a:gd name="connsiteY198" fmla="*/ 3787140 h 6858000"/>
              <a:gd name="connsiteX199" fmla="*/ 3291335 w 7467600"/>
              <a:gd name="connsiteY199" fmla="*/ 3767420 h 6858000"/>
              <a:gd name="connsiteX200" fmla="*/ 1635889 w 7467600"/>
              <a:gd name="connsiteY200" fmla="*/ 3709494 h 6858000"/>
              <a:gd name="connsiteX201" fmla="*/ 1634800 w 7467600"/>
              <a:gd name="connsiteY201" fmla="*/ 3731111 h 6858000"/>
              <a:gd name="connsiteX202" fmla="*/ 1635889 w 7467600"/>
              <a:gd name="connsiteY202" fmla="*/ 3709494 h 6858000"/>
              <a:gd name="connsiteX203" fmla="*/ 1510397 w 7467600"/>
              <a:gd name="connsiteY203" fmla="*/ 3684705 h 6858000"/>
              <a:gd name="connsiteX204" fmla="*/ 1146550 w 7467600"/>
              <a:gd name="connsiteY204" fmla="*/ 3802012 h 6858000"/>
              <a:gd name="connsiteX205" fmla="*/ 698834 w 7467600"/>
              <a:gd name="connsiteY205" fmla="*/ 3952272 h 6858000"/>
              <a:gd name="connsiteX206" fmla="*/ 34256 w 7467600"/>
              <a:gd name="connsiteY206" fmla="*/ 4347603 h 6858000"/>
              <a:gd name="connsiteX207" fmla="*/ 527241 w 7467600"/>
              <a:gd name="connsiteY207" fmla="*/ 4065078 h 6858000"/>
              <a:gd name="connsiteX208" fmla="*/ 1510397 w 7467600"/>
              <a:gd name="connsiteY208" fmla="*/ 3684705 h 6858000"/>
              <a:gd name="connsiteX209" fmla="*/ 1313114 w 7467600"/>
              <a:gd name="connsiteY209" fmla="*/ 3655216 h 6858000"/>
              <a:gd name="connsiteX210" fmla="*/ 1109304 w 7467600"/>
              <a:gd name="connsiteY210" fmla="*/ 3669030 h 6858000"/>
              <a:gd name="connsiteX211" fmla="*/ 8129 w 7467600"/>
              <a:gd name="connsiteY211" fmla="*/ 4330519 h 6858000"/>
              <a:gd name="connsiteX212" fmla="*/ 687572 w 7467600"/>
              <a:gd name="connsiteY212" fmla="*/ 3925629 h 6858000"/>
              <a:gd name="connsiteX213" fmla="*/ 1138365 w 7467600"/>
              <a:gd name="connsiteY213" fmla="*/ 3774515 h 6858000"/>
              <a:gd name="connsiteX214" fmla="*/ 1505579 w 7467600"/>
              <a:gd name="connsiteY214" fmla="*/ 3655526 h 6858000"/>
              <a:gd name="connsiteX215" fmla="*/ 1313114 w 7467600"/>
              <a:gd name="connsiteY215" fmla="*/ 3655216 h 6858000"/>
              <a:gd name="connsiteX216" fmla="*/ 3655073 w 7467600"/>
              <a:gd name="connsiteY216" fmla="*/ 3650884 h 6858000"/>
              <a:gd name="connsiteX217" fmla="*/ 3989938 w 7467600"/>
              <a:gd name="connsiteY217" fmla="*/ 3991685 h 6858000"/>
              <a:gd name="connsiteX218" fmla="*/ 4393907 w 7467600"/>
              <a:gd name="connsiteY218" fmla="*/ 4261258 h 6858000"/>
              <a:gd name="connsiteX219" fmla="*/ 4648051 w 7467600"/>
              <a:gd name="connsiteY219" fmla="*/ 4374051 h 6858000"/>
              <a:gd name="connsiteX220" fmla="*/ 4383389 w 7467600"/>
              <a:gd name="connsiteY220" fmla="*/ 4184369 h 6858000"/>
              <a:gd name="connsiteX221" fmla="*/ 4165508 w 7467600"/>
              <a:gd name="connsiteY221" fmla="*/ 4035196 h 6858000"/>
              <a:gd name="connsiteX222" fmla="*/ 4068162 w 7467600"/>
              <a:gd name="connsiteY222" fmla="*/ 3953394 h 6858000"/>
              <a:gd name="connsiteX223" fmla="*/ 3981416 w 7467600"/>
              <a:gd name="connsiteY223" fmla="*/ 3880482 h 6858000"/>
              <a:gd name="connsiteX224" fmla="*/ 3800147 w 7467600"/>
              <a:gd name="connsiteY224" fmla="*/ 3749872 h 6858000"/>
              <a:gd name="connsiteX225" fmla="*/ 3655073 w 7467600"/>
              <a:gd name="connsiteY225" fmla="*/ 3650884 h 6858000"/>
              <a:gd name="connsiteX226" fmla="*/ 3670252 w 7467600"/>
              <a:gd name="connsiteY226" fmla="*/ 3622798 h 6858000"/>
              <a:gd name="connsiteX227" fmla="*/ 3817258 w 7467600"/>
              <a:gd name="connsiteY227" fmla="*/ 3723577 h 6858000"/>
              <a:gd name="connsiteX228" fmla="*/ 4000461 w 7467600"/>
              <a:gd name="connsiteY228" fmla="*/ 3855966 h 6858000"/>
              <a:gd name="connsiteX229" fmla="*/ 4088180 w 7467600"/>
              <a:gd name="connsiteY229" fmla="*/ 3929774 h 6858000"/>
              <a:gd name="connsiteX230" fmla="*/ 4184555 w 7467600"/>
              <a:gd name="connsiteY230" fmla="*/ 4010683 h 6858000"/>
              <a:gd name="connsiteX231" fmla="*/ 4399563 w 7467600"/>
              <a:gd name="connsiteY231" fmla="*/ 4158106 h 6858000"/>
              <a:gd name="connsiteX232" fmla="*/ 4684469 w 7467600"/>
              <a:gd name="connsiteY232" fmla="*/ 4364680 h 6858000"/>
              <a:gd name="connsiteX233" fmla="*/ 4690271 w 7467600"/>
              <a:gd name="connsiteY233" fmla="*/ 4370034 h 6858000"/>
              <a:gd name="connsiteX234" fmla="*/ 4136093 w 7467600"/>
              <a:gd name="connsiteY234" fmla="*/ 3858466 h 6858000"/>
              <a:gd name="connsiteX235" fmla="*/ 3670252 w 7467600"/>
              <a:gd name="connsiteY235" fmla="*/ 3622798 h 6858000"/>
              <a:gd name="connsiteX236" fmla="*/ 4440129 w 7467600"/>
              <a:gd name="connsiteY236" fmla="*/ 3448571 h 6858000"/>
              <a:gd name="connsiteX237" fmla="*/ 4856525 w 7467600"/>
              <a:gd name="connsiteY237" fmla="*/ 3915351 h 6858000"/>
              <a:gd name="connsiteX238" fmla="*/ 5059055 w 7467600"/>
              <a:gd name="connsiteY238" fmla="*/ 4108918 h 6858000"/>
              <a:gd name="connsiteX239" fmla="*/ 5290070 w 7467600"/>
              <a:gd name="connsiteY239" fmla="*/ 4263619 h 6858000"/>
              <a:gd name="connsiteX240" fmla="*/ 4834991 w 7467600"/>
              <a:gd name="connsiteY240" fmla="*/ 3830985 h 6858000"/>
              <a:gd name="connsiteX241" fmla="*/ 4440129 w 7467600"/>
              <a:gd name="connsiteY241" fmla="*/ 3448571 h 6858000"/>
              <a:gd name="connsiteX242" fmla="*/ 4441737 w 7467600"/>
              <a:gd name="connsiteY242" fmla="*/ 3399734 h 6858000"/>
              <a:gd name="connsiteX243" fmla="*/ 4431236 w 7467600"/>
              <a:gd name="connsiteY243" fmla="*/ 3400954 h 6858000"/>
              <a:gd name="connsiteX244" fmla="*/ 4557150 w 7467600"/>
              <a:gd name="connsiteY244" fmla="*/ 3510023 h 6858000"/>
              <a:gd name="connsiteX245" fmla="*/ 4856936 w 7467600"/>
              <a:gd name="connsiteY245" fmla="*/ 3809146 h 6858000"/>
              <a:gd name="connsiteX246" fmla="*/ 5111996 w 7467600"/>
              <a:gd name="connsiteY246" fmla="*/ 4065759 h 6858000"/>
              <a:gd name="connsiteX247" fmla="*/ 5388878 w 7467600"/>
              <a:gd name="connsiteY247" fmla="*/ 4300185 h 6858000"/>
              <a:gd name="connsiteX248" fmla="*/ 5425556 w 7467600"/>
              <a:gd name="connsiteY248" fmla="*/ 4308967 h 6858000"/>
              <a:gd name="connsiteX249" fmla="*/ 4943646 w 7467600"/>
              <a:gd name="connsiteY249" fmla="*/ 3822916 h 6858000"/>
              <a:gd name="connsiteX250" fmla="*/ 4594837 w 7467600"/>
              <a:gd name="connsiteY250" fmla="*/ 3532274 h 6858000"/>
              <a:gd name="connsiteX251" fmla="*/ 4441737 w 7467600"/>
              <a:gd name="connsiteY251" fmla="*/ 3399734 h 6858000"/>
              <a:gd name="connsiteX252" fmla="*/ 5425834 w 7467600"/>
              <a:gd name="connsiteY252" fmla="*/ 3162785 h 6858000"/>
              <a:gd name="connsiteX253" fmla="*/ 5401644 w 7467600"/>
              <a:gd name="connsiteY253" fmla="*/ 3617847 h 6858000"/>
              <a:gd name="connsiteX254" fmla="*/ 5467256 w 7467600"/>
              <a:gd name="connsiteY254" fmla="*/ 4175494 h 6858000"/>
              <a:gd name="connsiteX255" fmla="*/ 5448069 w 7467600"/>
              <a:gd name="connsiteY255" fmla="*/ 3567554 h 6858000"/>
              <a:gd name="connsiteX256" fmla="*/ 5425834 w 7467600"/>
              <a:gd name="connsiteY256" fmla="*/ 3162785 h 6858000"/>
              <a:gd name="connsiteX257" fmla="*/ 1318687 w 7467600"/>
              <a:gd name="connsiteY257" fmla="*/ 3113840 h 6858000"/>
              <a:gd name="connsiteX258" fmla="*/ 1066793 w 7467600"/>
              <a:gd name="connsiteY258" fmla="*/ 3212171 h 6858000"/>
              <a:gd name="connsiteX259" fmla="*/ 993319 w 7467600"/>
              <a:gd name="connsiteY259" fmla="*/ 3247648 h 6858000"/>
              <a:gd name="connsiteX260" fmla="*/ 853081 w 7467600"/>
              <a:gd name="connsiteY260" fmla="*/ 3312410 h 6858000"/>
              <a:gd name="connsiteX261" fmla="*/ 805957 w 7467600"/>
              <a:gd name="connsiteY261" fmla="*/ 3330443 h 6858000"/>
              <a:gd name="connsiteX262" fmla="*/ 1318687 w 7467600"/>
              <a:gd name="connsiteY262" fmla="*/ 3113840 h 6858000"/>
              <a:gd name="connsiteX263" fmla="*/ 5453702 w 7467600"/>
              <a:gd name="connsiteY263" fmla="*/ 3090882 h 6858000"/>
              <a:gd name="connsiteX264" fmla="*/ 5480135 w 7467600"/>
              <a:gd name="connsiteY264" fmla="*/ 3565802 h 6858000"/>
              <a:gd name="connsiteX265" fmla="*/ 5499023 w 7467600"/>
              <a:gd name="connsiteY265" fmla="*/ 4166310 h 6858000"/>
              <a:gd name="connsiteX266" fmla="*/ 5547022 w 7467600"/>
              <a:gd name="connsiteY266" fmla="*/ 3607838 h 6858000"/>
              <a:gd name="connsiteX267" fmla="*/ 5515964 w 7467600"/>
              <a:gd name="connsiteY267" fmla="*/ 3378541 h 6858000"/>
              <a:gd name="connsiteX268" fmla="*/ 5453702 w 7467600"/>
              <a:gd name="connsiteY268" fmla="*/ 3090882 h 6858000"/>
              <a:gd name="connsiteX269" fmla="*/ 1238695 w 7467600"/>
              <a:gd name="connsiteY269" fmla="*/ 3076820 h 6858000"/>
              <a:gd name="connsiteX270" fmla="*/ 716371 w 7467600"/>
              <a:gd name="connsiteY270" fmla="*/ 3293249 h 6858000"/>
              <a:gd name="connsiteX271" fmla="*/ 579522 w 7467600"/>
              <a:gd name="connsiteY271" fmla="*/ 3371759 h 6858000"/>
              <a:gd name="connsiteX272" fmla="*/ 600288 w 7467600"/>
              <a:gd name="connsiteY272" fmla="*/ 3365555 h 6858000"/>
              <a:gd name="connsiteX273" fmla="*/ 840692 w 7467600"/>
              <a:gd name="connsiteY273" fmla="*/ 3284921 h 6858000"/>
              <a:gd name="connsiteX274" fmla="*/ 979248 w 7467600"/>
              <a:gd name="connsiteY274" fmla="*/ 3221003 h 6858000"/>
              <a:gd name="connsiteX275" fmla="*/ 1053282 w 7467600"/>
              <a:gd name="connsiteY275" fmla="*/ 3185247 h 6858000"/>
              <a:gd name="connsiteX276" fmla="*/ 1320603 w 7467600"/>
              <a:gd name="connsiteY276" fmla="*/ 3081281 h 6858000"/>
              <a:gd name="connsiteX277" fmla="*/ 1238695 w 7467600"/>
              <a:gd name="connsiteY277" fmla="*/ 3076820 h 6858000"/>
              <a:gd name="connsiteX278" fmla="*/ 5425627 w 7467600"/>
              <a:gd name="connsiteY278" fmla="*/ 2954192 h 6858000"/>
              <a:gd name="connsiteX279" fmla="*/ 5470770 w 7467600"/>
              <a:gd name="connsiteY279" fmla="*/ 3005435 h 6858000"/>
              <a:gd name="connsiteX280" fmla="*/ 5519779 w 7467600"/>
              <a:gd name="connsiteY280" fmla="*/ 4359223 h 6858000"/>
              <a:gd name="connsiteX281" fmla="*/ 5520293 w 7467600"/>
              <a:gd name="connsiteY281" fmla="*/ 4360602 h 6858000"/>
              <a:gd name="connsiteX282" fmla="*/ 5767221 w 7467600"/>
              <a:gd name="connsiteY282" fmla="*/ 4665564 h 6858000"/>
              <a:gd name="connsiteX283" fmla="*/ 6937169 w 7467600"/>
              <a:gd name="connsiteY283" fmla="*/ 4815941 h 6858000"/>
              <a:gd name="connsiteX284" fmla="*/ 6953922 w 7467600"/>
              <a:gd name="connsiteY284" fmla="*/ 4890068 h 6858000"/>
              <a:gd name="connsiteX285" fmla="*/ 6071359 w 7467600"/>
              <a:gd name="connsiteY285" fmla="*/ 4770770 h 6858000"/>
              <a:gd name="connsiteX286" fmla="*/ 6038839 w 7467600"/>
              <a:gd name="connsiteY286" fmla="*/ 4764474 h 6858000"/>
              <a:gd name="connsiteX287" fmla="*/ 6038706 w 7467600"/>
              <a:gd name="connsiteY287" fmla="*/ 4763847 h 6858000"/>
              <a:gd name="connsiteX288" fmla="*/ 6037784 w 7467600"/>
              <a:gd name="connsiteY288" fmla="*/ 4764270 h 6858000"/>
              <a:gd name="connsiteX289" fmla="*/ 6038839 w 7467600"/>
              <a:gd name="connsiteY289" fmla="*/ 4764474 h 6858000"/>
              <a:gd name="connsiteX290" fmla="*/ 6040338 w 7467600"/>
              <a:gd name="connsiteY290" fmla="*/ 4771418 h 6858000"/>
              <a:gd name="connsiteX291" fmla="*/ 6024488 w 7467600"/>
              <a:gd name="connsiteY291" fmla="*/ 4809903 h 6858000"/>
              <a:gd name="connsiteX292" fmla="*/ 5599771 w 7467600"/>
              <a:gd name="connsiteY292" fmla="*/ 5509652 h 6858000"/>
              <a:gd name="connsiteX293" fmla="*/ 5548843 w 7467600"/>
              <a:gd name="connsiteY293" fmla="*/ 5563845 h 6858000"/>
              <a:gd name="connsiteX294" fmla="*/ 5940952 w 7467600"/>
              <a:gd name="connsiteY294" fmla="*/ 6250028 h 6858000"/>
              <a:gd name="connsiteX295" fmla="*/ 6043441 w 7467600"/>
              <a:gd name="connsiteY295" fmla="*/ 6665847 h 6858000"/>
              <a:gd name="connsiteX296" fmla="*/ 6093432 w 7467600"/>
              <a:gd name="connsiteY296" fmla="*/ 6858000 h 6858000"/>
              <a:gd name="connsiteX297" fmla="*/ 6034344 w 7467600"/>
              <a:gd name="connsiteY297" fmla="*/ 6858000 h 6858000"/>
              <a:gd name="connsiteX298" fmla="*/ 6026679 w 7467600"/>
              <a:gd name="connsiteY298" fmla="*/ 6836959 h 6858000"/>
              <a:gd name="connsiteX299" fmla="*/ 5800441 w 7467600"/>
              <a:gd name="connsiteY299" fmla="*/ 6335286 h 6858000"/>
              <a:gd name="connsiteX300" fmla="*/ 5526562 w 7467600"/>
              <a:gd name="connsiteY300" fmla="*/ 5705388 h 6858000"/>
              <a:gd name="connsiteX301" fmla="*/ 5519640 w 7467600"/>
              <a:gd name="connsiteY301" fmla="*/ 5683774 h 6858000"/>
              <a:gd name="connsiteX302" fmla="*/ 5844559 w 7467600"/>
              <a:gd name="connsiteY302" fmla="*/ 6553349 h 6858000"/>
              <a:gd name="connsiteX303" fmla="*/ 5975994 w 7467600"/>
              <a:gd name="connsiteY303" fmla="*/ 6858000 h 6858000"/>
              <a:gd name="connsiteX304" fmla="*/ 5898547 w 7467600"/>
              <a:gd name="connsiteY304" fmla="*/ 6858000 h 6858000"/>
              <a:gd name="connsiteX305" fmla="*/ 5682041 w 7467600"/>
              <a:gd name="connsiteY305" fmla="*/ 6355860 h 6858000"/>
              <a:gd name="connsiteX306" fmla="*/ 5461758 w 7467600"/>
              <a:gd name="connsiteY306" fmla="*/ 5820220 h 6858000"/>
              <a:gd name="connsiteX307" fmla="*/ 5237282 w 7467600"/>
              <a:gd name="connsiteY307" fmla="*/ 6579086 h 6858000"/>
              <a:gd name="connsiteX308" fmla="*/ 5115009 w 7467600"/>
              <a:gd name="connsiteY308" fmla="*/ 6858000 h 6858000"/>
              <a:gd name="connsiteX309" fmla="*/ 5028074 w 7467600"/>
              <a:gd name="connsiteY309" fmla="*/ 6858000 h 6858000"/>
              <a:gd name="connsiteX310" fmla="*/ 5079508 w 7467600"/>
              <a:gd name="connsiteY310" fmla="*/ 6749074 h 6858000"/>
              <a:gd name="connsiteX311" fmla="*/ 5371846 w 7467600"/>
              <a:gd name="connsiteY311" fmla="*/ 5924413 h 6858000"/>
              <a:gd name="connsiteX312" fmla="*/ 5270512 w 7467600"/>
              <a:gd name="connsiteY312" fmla="*/ 6138975 h 6858000"/>
              <a:gd name="connsiteX313" fmla="*/ 5062409 w 7467600"/>
              <a:gd name="connsiteY313" fmla="*/ 6653544 h 6858000"/>
              <a:gd name="connsiteX314" fmla="*/ 5036628 w 7467600"/>
              <a:gd name="connsiteY314" fmla="*/ 6754247 h 6858000"/>
              <a:gd name="connsiteX315" fmla="*/ 5009112 w 7467600"/>
              <a:gd name="connsiteY315" fmla="*/ 6858000 h 6858000"/>
              <a:gd name="connsiteX316" fmla="*/ 4976679 w 7467600"/>
              <a:gd name="connsiteY316" fmla="*/ 6858000 h 6858000"/>
              <a:gd name="connsiteX317" fmla="*/ 5006537 w 7467600"/>
              <a:gd name="connsiteY317" fmla="*/ 6747068 h 6858000"/>
              <a:gd name="connsiteX318" fmla="*/ 5032723 w 7467600"/>
              <a:gd name="connsiteY318" fmla="*/ 6644957 h 6858000"/>
              <a:gd name="connsiteX319" fmla="*/ 5242949 w 7467600"/>
              <a:gd name="connsiteY319" fmla="*/ 6125175 h 6858000"/>
              <a:gd name="connsiteX320" fmla="*/ 5286321 w 7467600"/>
              <a:gd name="connsiteY320" fmla="*/ 6033555 h 6858000"/>
              <a:gd name="connsiteX321" fmla="*/ 5008210 w 7467600"/>
              <a:gd name="connsiteY321" fmla="*/ 6649194 h 6858000"/>
              <a:gd name="connsiteX322" fmla="*/ 4986321 w 7467600"/>
              <a:gd name="connsiteY322" fmla="*/ 6765687 h 6858000"/>
              <a:gd name="connsiteX323" fmla="*/ 4973474 w 7467600"/>
              <a:gd name="connsiteY323" fmla="*/ 6858000 h 6858000"/>
              <a:gd name="connsiteX324" fmla="*/ 4907178 w 7467600"/>
              <a:gd name="connsiteY324" fmla="*/ 6858000 h 6858000"/>
              <a:gd name="connsiteX325" fmla="*/ 4910810 w 7467600"/>
              <a:gd name="connsiteY325" fmla="*/ 6829660 h 6858000"/>
              <a:gd name="connsiteX326" fmla="*/ 4987461 w 7467600"/>
              <a:gd name="connsiteY326" fmla="*/ 6432994 h 6858000"/>
              <a:gd name="connsiteX327" fmla="*/ 5179262 w 7467600"/>
              <a:gd name="connsiteY327" fmla="*/ 6035044 h 6858000"/>
              <a:gd name="connsiteX328" fmla="*/ 4689678 w 7467600"/>
              <a:gd name="connsiteY328" fmla="*/ 6440241 h 6858000"/>
              <a:gd name="connsiteX329" fmla="*/ 4477543 w 7467600"/>
              <a:gd name="connsiteY329" fmla="*/ 6674836 h 6858000"/>
              <a:gd name="connsiteX330" fmla="*/ 4329957 w 7467600"/>
              <a:gd name="connsiteY330" fmla="*/ 6858000 h 6858000"/>
              <a:gd name="connsiteX331" fmla="*/ 4218595 w 7467600"/>
              <a:gd name="connsiteY331" fmla="*/ 6858000 h 6858000"/>
              <a:gd name="connsiteX332" fmla="*/ 4368888 w 7467600"/>
              <a:gd name="connsiteY332" fmla="*/ 6668412 h 6858000"/>
              <a:gd name="connsiteX333" fmla="*/ 4563091 w 7467600"/>
              <a:gd name="connsiteY333" fmla="*/ 6442508 h 6858000"/>
              <a:gd name="connsiteX334" fmla="*/ 5387324 w 7467600"/>
              <a:gd name="connsiteY334" fmla="*/ 5705830 h 6858000"/>
              <a:gd name="connsiteX335" fmla="*/ 5073620 w 7467600"/>
              <a:gd name="connsiteY335" fmla="*/ 5955437 h 6858000"/>
              <a:gd name="connsiteX336" fmla="*/ 4689789 w 7467600"/>
              <a:gd name="connsiteY336" fmla="*/ 6268382 h 6858000"/>
              <a:gd name="connsiteX337" fmla="*/ 4418722 w 7467600"/>
              <a:gd name="connsiteY337" fmla="*/ 6570886 h 6858000"/>
              <a:gd name="connsiteX338" fmla="*/ 4214944 w 7467600"/>
              <a:gd name="connsiteY338" fmla="*/ 6858000 h 6858000"/>
              <a:gd name="connsiteX339" fmla="*/ 4177898 w 7467600"/>
              <a:gd name="connsiteY339" fmla="*/ 6858000 h 6858000"/>
              <a:gd name="connsiteX340" fmla="*/ 4391597 w 7467600"/>
              <a:gd name="connsiteY340" fmla="*/ 6556370 h 6858000"/>
              <a:gd name="connsiteX341" fmla="*/ 4668889 w 7467600"/>
              <a:gd name="connsiteY341" fmla="*/ 6246399 h 6858000"/>
              <a:gd name="connsiteX342" fmla="*/ 5055427 w 7467600"/>
              <a:gd name="connsiteY342" fmla="*/ 5931476 h 6858000"/>
              <a:gd name="connsiteX343" fmla="*/ 5371814 w 7467600"/>
              <a:gd name="connsiteY343" fmla="*/ 5678975 h 6858000"/>
              <a:gd name="connsiteX344" fmla="*/ 4987918 w 7467600"/>
              <a:gd name="connsiteY344" fmla="*/ 5838701 h 6858000"/>
              <a:gd name="connsiteX345" fmla="*/ 4317146 w 7467600"/>
              <a:gd name="connsiteY345" fmla="*/ 6587716 h 6858000"/>
              <a:gd name="connsiteX346" fmla="*/ 4171627 w 7467600"/>
              <a:gd name="connsiteY346" fmla="*/ 6858000 h 6858000"/>
              <a:gd name="connsiteX347" fmla="*/ 4081585 w 7467600"/>
              <a:gd name="connsiteY347" fmla="*/ 6858000 h 6858000"/>
              <a:gd name="connsiteX348" fmla="*/ 4238603 w 7467600"/>
              <a:gd name="connsiteY348" fmla="*/ 6559341 h 6858000"/>
              <a:gd name="connsiteX349" fmla="*/ 4778333 w 7467600"/>
              <a:gd name="connsiteY349" fmla="*/ 5873626 h 6858000"/>
              <a:gd name="connsiteX350" fmla="*/ 5414185 w 7467600"/>
              <a:gd name="connsiteY350" fmla="*/ 5573882 h 6858000"/>
              <a:gd name="connsiteX351" fmla="*/ 5959648 w 7467600"/>
              <a:gd name="connsiteY351" fmla="*/ 4760797 h 6858000"/>
              <a:gd name="connsiteX352" fmla="*/ 5355019 w 7467600"/>
              <a:gd name="connsiteY352" fmla="*/ 4734672 h 6858000"/>
              <a:gd name="connsiteX353" fmla="*/ 5083565 w 7467600"/>
              <a:gd name="connsiteY353" fmla="*/ 5179121 h 6858000"/>
              <a:gd name="connsiteX354" fmla="*/ 4713577 w 7467600"/>
              <a:gd name="connsiteY354" fmla="*/ 5616803 h 6858000"/>
              <a:gd name="connsiteX355" fmla="*/ 3989559 w 7467600"/>
              <a:gd name="connsiteY355" fmla="*/ 6145945 h 6858000"/>
              <a:gd name="connsiteX356" fmla="*/ 3939824 w 7467600"/>
              <a:gd name="connsiteY356" fmla="*/ 6066900 h 6858000"/>
              <a:gd name="connsiteX357" fmla="*/ 4584537 w 7467600"/>
              <a:gd name="connsiteY357" fmla="*/ 5324826 h 6858000"/>
              <a:gd name="connsiteX358" fmla="*/ 5037105 w 7467600"/>
              <a:gd name="connsiteY358" fmla="*/ 5088765 h 6858000"/>
              <a:gd name="connsiteX359" fmla="*/ 5039930 w 7467600"/>
              <a:gd name="connsiteY359" fmla="*/ 5089585 h 6858000"/>
              <a:gd name="connsiteX360" fmla="*/ 5263764 w 7467600"/>
              <a:gd name="connsiteY360" fmla="*/ 4735525 h 6858000"/>
              <a:gd name="connsiteX361" fmla="*/ 4086300 w 7467600"/>
              <a:gd name="connsiteY361" fmla="*/ 4884599 h 6858000"/>
              <a:gd name="connsiteX362" fmla="*/ 4085485 w 7467600"/>
              <a:gd name="connsiteY362" fmla="*/ 4899070 h 6858000"/>
              <a:gd name="connsiteX363" fmla="*/ 3871915 w 7467600"/>
              <a:gd name="connsiteY363" fmla="*/ 5253645 h 6858000"/>
              <a:gd name="connsiteX364" fmla="*/ 3799374 w 7467600"/>
              <a:gd name="connsiteY364" fmla="*/ 5466127 h 6858000"/>
              <a:gd name="connsiteX365" fmla="*/ 3498850 w 7467600"/>
              <a:gd name="connsiteY365" fmla="*/ 6661888 h 6858000"/>
              <a:gd name="connsiteX366" fmla="*/ 3399216 w 7467600"/>
              <a:gd name="connsiteY366" fmla="*/ 6858000 h 6858000"/>
              <a:gd name="connsiteX367" fmla="*/ 3303688 w 7467600"/>
              <a:gd name="connsiteY367" fmla="*/ 6858000 h 6858000"/>
              <a:gd name="connsiteX368" fmla="*/ 3391774 w 7467600"/>
              <a:gd name="connsiteY368" fmla="*/ 6697181 h 6858000"/>
              <a:gd name="connsiteX369" fmla="*/ 3735540 w 7467600"/>
              <a:gd name="connsiteY369" fmla="*/ 5546923 h 6858000"/>
              <a:gd name="connsiteX370" fmla="*/ 3729438 w 7467600"/>
              <a:gd name="connsiteY370" fmla="*/ 5569058 h 6858000"/>
              <a:gd name="connsiteX371" fmla="*/ 3707782 w 7467600"/>
              <a:gd name="connsiteY371" fmla="*/ 5644908 h 6858000"/>
              <a:gd name="connsiteX372" fmla="*/ 3583827 w 7467600"/>
              <a:gd name="connsiteY372" fmla="*/ 6039215 h 6858000"/>
              <a:gd name="connsiteX373" fmla="*/ 3547861 w 7467600"/>
              <a:gd name="connsiteY373" fmla="*/ 6129609 h 6858000"/>
              <a:gd name="connsiteX374" fmla="*/ 3490905 w 7467600"/>
              <a:gd name="connsiteY374" fmla="*/ 6277660 h 6858000"/>
              <a:gd name="connsiteX375" fmla="*/ 3455859 w 7467600"/>
              <a:gd name="connsiteY375" fmla="*/ 6391301 h 6858000"/>
              <a:gd name="connsiteX376" fmla="*/ 3429112 w 7467600"/>
              <a:gd name="connsiteY376" fmla="*/ 6479469 h 6858000"/>
              <a:gd name="connsiteX377" fmla="*/ 3304862 w 7467600"/>
              <a:gd name="connsiteY377" fmla="*/ 6796476 h 6858000"/>
              <a:gd name="connsiteX378" fmla="*/ 3276071 w 7467600"/>
              <a:gd name="connsiteY378" fmla="*/ 6858000 h 6858000"/>
              <a:gd name="connsiteX379" fmla="*/ 3240805 w 7467600"/>
              <a:gd name="connsiteY379" fmla="*/ 6858000 h 6858000"/>
              <a:gd name="connsiteX380" fmla="*/ 3275917 w 7467600"/>
              <a:gd name="connsiteY380" fmla="*/ 6783192 h 6858000"/>
              <a:gd name="connsiteX381" fmla="*/ 3399358 w 7467600"/>
              <a:gd name="connsiteY381" fmla="*/ 6469011 h 6858000"/>
              <a:gd name="connsiteX382" fmla="*/ 3425650 w 7467600"/>
              <a:gd name="connsiteY382" fmla="*/ 6381333 h 6858000"/>
              <a:gd name="connsiteX383" fmla="*/ 3460661 w 7467600"/>
              <a:gd name="connsiteY383" fmla="*/ 6266763 h 6858000"/>
              <a:gd name="connsiteX384" fmla="*/ 3518021 w 7467600"/>
              <a:gd name="connsiteY384" fmla="*/ 6117298 h 6858000"/>
              <a:gd name="connsiteX385" fmla="*/ 3554035 w 7467600"/>
              <a:gd name="connsiteY385" fmla="*/ 6027832 h 6858000"/>
              <a:gd name="connsiteX386" fmla="*/ 3677174 w 7467600"/>
              <a:gd name="connsiteY386" fmla="*/ 5636351 h 6858000"/>
              <a:gd name="connsiteX387" fmla="*/ 3698819 w 7467600"/>
              <a:gd name="connsiteY387" fmla="*/ 5560503 h 6858000"/>
              <a:gd name="connsiteX388" fmla="*/ 3702094 w 7467600"/>
              <a:gd name="connsiteY388" fmla="*/ 5549194 h 6858000"/>
              <a:gd name="connsiteX389" fmla="*/ 3398355 w 7467600"/>
              <a:gd name="connsiteY389" fmla="*/ 6094603 h 6858000"/>
              <a:gd name="connsiteX390" fmla="*/ 3193941 w 7467600"/>
              <a:gd name="connsiteY390" fmla="*/ 6798775 h 6858000"/>
              <a:gd name="connsiteX391" fmla="*/ 3184140 w 7467600"/>
              <a:gd name="connsiteY391" fmla="*/ 6858000 h 6858000"/>
              <a:gd name="connsiteX392" fmla="*/ 3099978 w 7467600"/>
              <a:gd name="connsiteY392" fmla="*/ 6858000 h 6858000"/>
              <a:gd name="connsiteX393" fmla="*/ 3101556 w 7467600"/>
              <a:gd name="connsiteY393" fmla="*/ 6843337 h 6858000"/>
              <a:gd name="connsiteX394" fmla="*/ 3370162 w 7467600"/>
              <a:gd name="connsiteY394" fmla="*/ 5785550 h 6858000"/>
              <a:gd name="connsiteX395" fmla="*/ 3746477 w 7467600"/>
              <a:gd name="connsiteY395" fmla="*/ 5377889 h 6858000"/>
              <a:gd name="connsiteX396" fmla="*/ 3863399 w 7467600"/>
              <a:gd name="connsiteY396" fmla="*/ 5087257 h 6858000"/>
              <a:gd name="connsiteX397" fmla="*/ 3968712 w 7467600"/>
              <a:gd name="connsiteY397" fmla="*/ 4913989 h 6858000"/>
              <a:gd name="connsiteX398" fmla="*/ 2792390 w 7467600"/>
              <a:gd name="connsiteY398" fmla="*/ 5382974 h 6858000"/>
              <a:gd name="connsiteX399" fmla="*/ 2714982 w 7467600"/>
              <a:gd name="connsiteY399" fmla="*/ 5427051 h 6858000"/>
              <a:gd name="connsiteX400" fmla="*/ 2813361 w 7467600"/>
              <a:gd name="connsiteY400" fmla="*/ 6023912 h 6858000"/>
              <a:gd name="connsiteX401" fmla="*/ 2688430 w 7467600"/>
              <a:gd name="connsiteY401" fmla="*/ 6801564 h 6858000"/>
              <a:gd name="connsiteX402" fmla="*/ 2629626 w 7467600"/>
              <a:gd name="connsiteY402" fmla="*/ 6763394 h 6858000"/>
              <a:gd name="connsiteX403" fmla="*/ 2565328 w 7467600"/>
              <a:gd name="connsiteY403" fmla="*/ 5516399 h 6858000"/>
              <a:gd name="connsiteX404" fmla="*/ 1922999 w 7467600"/>
              <a:gd name="connsiteY404" fmla="*/ 5980343 h 6858000"/>
              <a:gd name="connsiteX405" fmla="*/ 1950261 w 7467600"/>
              <a:gd name="connsiteY405" fmla="*/ 6405858 h 6858000"/>
              <a:gd name="connsiteX406" fmla="*/ 2365554 w 7467600"/>
              <a:gd name="connsiteY406" fmla="*/ 6759107 h 6858000"/>
              <a:gd name="connsiteX407" fmla="*/ 2424142 w 7467600"/>
              <a:gd name="connsiteY407" fmla="*/ 6858000 h 6858000"/>
              <a:gd name="connsiteX408" fmla="*/ 2395994 w 7467600"/>
              <a:gd name="connsiteY408" fmla="*/ 6858000 h 6858000"/>
              <a:gd name="connsiteX409" fmla="*/ 2392863 w 7467600"/>
              <a:gd name="connsiteY409" fmla="*/ 6852964 h 6858000"/>
              <a:gd name="connsiteX410" fmla="*/ 2017589 w 7467600"/>
              <a:gd name="connsiteY410" fmla="*/ 6493982 h 6858000"/>
              <a:gd name="connsiteX411" fmla="*/ 2147336 w 7467600"/>
              <a:gd name="connsiteY411" fmla="*/ 6594052 h 6858000"/>
              <a:gd name="connsiteX412" fmla="*/ 2207047 w 7467600"/>
              <a:gd name="connsiteY412" fmla="*/ 6654540 h 6858000"/>
              <a:gd name="connsiteX413" fmla="*/ 2299106 w 7467600"/>
              <a:gd name="connsiteY413" fmla="*/ 6778931 h 6858000"/>
              <a:gd name="connsiteX414" fmla="*/ 2314430 w 7467600"/>
              <a:gd name="connsiteY414" fmla="*/ 6801144 h 6858000"/>
              <a:gd name="connsiteX415" fmla="*/ 2352406 w 7467600"/>
              <a:gd name="connsiteY415" fmla="*/ 6858000 h 6858000"/>
              <a:gd name="connsiteX416" fmla="*/ 2314492 w 7467600"/>
              <a:gd name="connsiteY416" fmla="*/ 6858000 h 6858000"/>
              <a:gd name="connsiteX417" fmla="*/ 2288095 w 7467600"/>
              <a:gd name="connsiteY417" fmla="*/ 6818030 h 6858000"/>
              <a:gd name="connsiteX418" fmla="*/ 2272768 w 7467600"/>
              <a:gd name="connsiteY418" fmla="*/ 6795822 h 6858000"/>
              <a:gd name="connsiteX419" fmla="*/ 2182715 w 7467600"/>
              <a:gd name="connsiteY419" fmla="*/ 6675071 h 6858000"/>
              <a:gd name="connsiteX420" fmla="*/ 2032061 w 7467600"/>
              <a:gd name="connsiteY420" fmla="*/ 6541380 h 6858000"/>
              <a:gd name="connsiteX421" fmla="*/ 2257220 w 7467600"/>
              <a:gd name="connsiteY421" fmla="*/ 6826257 h 6858000"/>
              <a:gd name="connsiteX422" fmla="*/ 2281324 w 7467600"/>
              <a:gd name="connsiteY422" fmla="*/ 6858000 h 6858000"/>
              <a:gd name="connsiteX423" fmla="*/ 2242860 w 7467600"/>
              <a:gd name="connsiteY423" fmla="*/ 6858000 h 6858000"/>
              <a:gd name="connsiteX424" fmla="*/ 2232818 w 7467600"/>
              <a:gd name="connsiteY424" fmla="*/ 6844926 h 6858000"/>
              <a:gd name="connsiteX425" fmla="*/ 1990172 w 7467600"/>
              <a:gd name="connsiteY425" fmla="*/ 6542121 h 6858000"/>
              <a:gd name="connsiteX426" fmla="*/ 2124090 w 7467600"/>
              <a:gd name="connsiteY426" fmla="*/ 6761017 h 6858000"/>
              <a:gd name="connsiteX427" fmla="*/ 2200380 w 7467600"/>
              <a:gd name="connsiteY427" fmla="*/ 6858000 h 6858000"/>
              <a:gd name="connsiteX428" fmla="*/ 2147507 w 7467600"/>
              <a:gd name="connsiteY428" fmla="*/ 6858000 h 6858000"/>
              <a:gd name="connsiteX429" fmla="*/ 2070668 w 7467600"/>
              <a:gd name="connsiteY429" fmla="*/ 6761520 h 6858000"/>
              <a:gd name="connsiteX430" fmla="*/ 1975142 w 7467600"/>
              <a:gd name="connsiteY430" fmla="*/ 6585570 h 6858000"/>
              <a:gd name="connsiteX431" fmla="*/ 2050035 w 7467600"/>
              <a:gd name="connsiteY431" fmla="*/ 6813345 h 6858000"/>
              <a:gd name="connsiteX432" fmla="*/ 2063025 w 7467600"/>
              <a:gd name="connsiteY432" fmla="*/ 6858000 h 6858000"/>
              <a:gd name="connsiteX433" fmla="*/ 2021675 w 7467600"/>
              <a:gd name="connsiteY433" fmla="*/ 6858000 h 6858000"/>
              <a:gd name="connsiteX434" fmla="*/ 2019308 w 7467600"/>
              <a:gd name="connsiteY434" fmla="*/ 6847118 h 6858000"/>
              <a:gd name="connsiteX435" fmla="*/ 1938835 w 7467600"/>
              <a:gd name="connsiteY435" fmla="*/ 6551160 h 6858000"/>
              <a:gd name="connsiteX436" fmla="*/ 1953230 w 7467600"/>
              <a:gd name="connsiteY436" fmla="*/ 6759699 h 6858000"/>
              <a:gd name="connsiteX437" fmla="*/ 1956763 w 7467600"/>
              <a:gd name="connsiteY437" fmla="*/ 6778191 h 6858000"/>
              <a:gd name="connsiteX438" fmla="*/ 1967925 w 7467600"/>
              <a:gd name="connsiteY438" fmla="*/ 6858000 h 6858000"/>
              <a:gd name="connsiteX439" fmla="*/ 1936622 w 7467600"/>
              <a:gd name="connsiteY439" fmla="*/ 6858000 h 6858000"/>
              <a:gd name="connsiteX440" fmla="*/ 1926261 w 7467600"/>
              <a:gd name="connsiteY440" fmla="*/ 6784064 h 6858000"/>
              <a:gd name="connsiteX441" fmla="*/ 1922724 w 7467600"/>
              <a:gd name="connsiteY441" fmla="*/ 6765577 h 6858000"/>
              <a:gd name="connsiteX442" fmla="*/ 1904650 w 7467600"/>
              <a:gd name="connsiteY442" fmla="*/ 6639616 h 6858000"/>
              <a:gd name="connsiteX443" fmla="*/ 1885273 w 7467600"/>
              <a:gd name="connsiteY443" fmla="*/ 6858000 h 6858000"/>
              <a:gd name="connsiteX444" fmla="*/ 1854363 w 7467600"/>
              <a:gd name="connsiteY444" fmla="*/ 6858000 h 6858000"/>
              <a:gd name="connsiteX445" fmla="*/ 1880391 w 7467600"/>
              <a:gd name="connsiteY445" fmla="*/ 6603796 h 6858000"/>
              <a:gd name="connsiteX446" fmla="*/ 1818273 w 7467600"/>
              <a:gd name="connsiteY446" fmla="*/ 6715729 h 6858000"/>
              <a:gd name="connsiteX447" fmla="*/ 1794691 w 7467600"/>
              <a:gd name="connsiteY447" fmla="*/ 6843239 h 6858000"/>
              <a:gd name="connsiteX448" fmla="*/ 1794914 w 7467600"/>
              <a:gd name="connsiteY448" fmla="*/ 6858000 h 6858000"/>
              <a:gd name="connsiteX449" fmla="*/ 1746128 w 7467600"/>
              <a:gd name="connsiteY449" fmla="*/ 6858000 h 6858000"/>
              <a:gd name="connsiteX450" fmla="*/ 1753934 w 7467600"/>
              <a:gd name="connsiteY450" fmla="*/ 6724796 h 6858000"/>
              <a:gd name="connsiteX451" fmla="*/ 1792053 w 7467600"/>
              <a:gd name="connsiteY451" fmla="*/ 6572396 h 6858000"/>
              <a:gd name="connsiteX452" fmla="*/ 1862248 w 7467600"/>
              <a:gd name="connsiteY452" fmla="*/ 6266397 h 6858000"/>
              <a:gd name="connsiteX453" fmla="*/ 1862250 w 7467600"/>
              <a:gd name="connsiteY453" fmla="*/ 6033531 h 6858000"/>
              <a:gd name="connsiteX454" fmla="*/ 1211999 w 7467600"/>
              <a:gd name="connsiteY454" fmla="*/ 6683610 h 6858000"/>
              <a:gd name="connsiteX455" fmla="*/ 1213266 w 7467600"/>
              <a:gd name="connsiteY455" fmla="*/ 6691947 h 6858000"/>
              <a:gd name="connsiteX456" fmla="*/ 1203370 w 7467600"/>
              <a:gd name="connsiteY456" fmla="*/ 6850676 h 6858000"/>
              <a:gd name="connsiteX457" fmla="*/ 1203671 w 7467600"/>
              <a:gd name="connsiteY457" fmla="*/ 6858000 h 6858000"/>
              <a:gd name="connsiteX458" fmla="*/ 1143180 w 7467600"/>
              <a:gd name="connsiteY458" fmla="*/ 6858000 h 6858000"/>
              <a:gd name="connsiteX459" fmla="*/ 1142176 w 7467600"/>
              <a:gd name="connsiteY459" fmla="*/ 6766045 h 6858000"/>
              <a:gd name="connsiteX460" fmla="*/ 1067484 w 7467600"/>
              <a:gd name="connsiteY460" fmla="*/ 6858000 h 6858000"/>
              <a:gd name="connsiteX461" fmla="*/ 953928 w 7467600"/>
              <a:gd name="connsiteY461" fmla="*/ 6858000 h 6858000"/>
              <a:gd name="connsiteX462" fmla="*/ 959715 w 7467600"/>
              <a:gd name="connsiteY462" fmla="*/ 6850185 h 6858000"/>
              <a:gd name="connsiteX463" fmla="*/ 1483788 w 7467600"/>
              <a:gd name="connsiteY463" fmla="*/ 6259174 h 6858000"/>
              <a:gd name="connsiteX464" fmla="*/ 1100671 w 7467600"/>
              <a:gd name="connsiteY464" fmla="*/ 6252137 h 6858000"/>
              <a:gd name="connsiteX465" fmla="*/ 1090144 w 7467600"/>
              <a:gd name="connsiteY465" fmla="*/ 6256748 h 6858000"/>
              <a:gd name="connsiteX466" fmla="*/ 1095872 w 7467600"/>
              <a:gd name="connsiteY466" fmla="*/ 6271892 h 6858000"/>
              <a:gd name="connsiteX467" fmla="*/ 262785 w 7467600"/>
              <a:gd name="connsiteY467" fmla="*/ 6845450 h 6858000"/>
              <a:gd name="connsiteX468" fmla="*/ 209968 w 7467600"/>
              <a:gd name="connsiteY468" fmla="*/ 6770713 h 6858000"/>
              <a:gd name="connsiteX469" fmla="*/ 873460 w 7467600"/>
              <a:gd name="connsiteY469" fmla="*/ 6253768 h 6858000"/>
              <a:gd name="connsiteX470" fmla="*/ 192686 w 7467600"/>
              <a:gd name="connsiteY470" fmla="*/ 5849257 h 6858000"/>
              <a:gd name="connsiteX471" fmla="*/ 4696 w 7467600"/>
              <a:gd name="connsiteY471" fmla="*/ 5697668 h 6858000"/>
              <a:gd name="connsiteX472" fmla="*/ 0 w 7467600"/>
              <a:gd name="connsiteY472" fmla="*/ 5689984 h 6858000"/>
              <a:gd name="connsiteX473" fmla="*/ 0 w 7467600"/>
              <a:gd name="connsiteY473" fmla="*/ 5513472 h 6858000"/>
              <a:gd name="connsiteX474" fmla="*/ 174101 w 7467600"/>
              <a:gd name="connsiteY474" fmla="*/ 5620277 h 6858000"/>
              <a:gd name="connsiteX475" fmla="*/ 891800 w 7467600"/>
              <a:gd name="connsiteY475" fmla="*/ 6036935 h 6858000"/>
              <a:gd name="connsiteX476" fmla="*/ 1072219 w 7467600"/>
              <a:gd name="connsiteY476" fmla="*/ 6169443 h 6858000"/>
              <a:gd name="connsiteX477" fmla="*/ 1074117 w 7467600"/>
              <a:gd name="connsiteY477" fmla="*/ 6170301 h 6858000"/>
              <a:gd name="connsiteX478" fmla="*/ 1083114 w 7467600"/>
              <a:gd name="connsiteY478" fmla="*/ 6174131 h 6858000"/>
              <a:gd name="connsiteX479" fmla="*/ 1543010 w 7467600"/>
              <a:gd name="connsiteY479" fmla="*/ 6191140 h 6858000"/>
              <a:gd name="connsiteX480" fmla="*/ 1551080 w 7467600"/>
              <a:gd name="connsiteY480" fmla="*/ 6195006 h 6858000"/>
              <a:gd name="connsiteX481" fmla="*/ 2345443 w 7467600"/>
              <a:gd name="connsiteY481" fmla="*/ 5549882 h 6858000"/>
              <a:gd name="connsiteX482" fmla="*/ 1721499 w 7467600"/>
              <a:gd name="connsiteY482" fmla="*/ 5599969 h 6858000"/>
              <a:gd name="connsiteX483" fmla="*/ 767716 w 7467600"/>
              <a:gd name="connsiteY483" fmla="*/ 5472768 h 6858000"/>
              <a:gd name="connsiteX484" fmla="*/ 722147 w 7467600"/>
              <a:gd name="connsiteY484" fmla="*/ 5393091 h 6858000"/>
              <a:gd name="connsiteX485" fmla="*/ 1485552 w 7467600"/>
              <a:gd name="connsiteY485" fmla="*/ 5313202 h 6858000"/>
              <a:gd name="connsiteX486" fmla="*/ 2143004 w 7467600"/>
              <a:gd name="connsiteY486" fmla="*/ 5402420 h 6858000"/>
              <a:gd name="connsiteX487" fmla="*/ 1933391 w 7467600"/>
              <a:gd name="connsiteY487" fmla="*/ 5156971 h 6858000"/>
              <a:gd name="connsiteX488" fmla="*/ 1827118 w 7467600"/>
              <a:gd name="connsiteY488" fmla="*/ 4968410 h 6858000"/>
              <a:gd name="connsiteX489" fmla="*/ 1837349 w 7467600"/>
              <a:gd name="connsiteY489" fmla="*/ 4956357 h 6858000"/>
              <a:gd name="connsiteX490" fmla="*/ 2162835 w 7467600"/>
              <a:gd name="connsiteY490" fmla="*/ 5187853 h 6858000"/>
              <a:gd name="connsiteX491" fmla="*/ 2257167 w 7467600"/>
              <a:gd name="connsiteY491" fmla="*/ 5462123 h 6858000"/>
              <a:gd name="connsiteX492" fmla="*/ 2261598 w 7467600"/>
              <a:gd name="connsiteY492" fmla="*/ 5467998 h 6858000"/>
              <a:gd name="connsiteX493" fmla="*/ 2437177 w 7467600"/>
              <a:gd name="connsiteY493" fmla="*/ 5479608 h 6858000"/>
              <a:gd name="connsiteX494" fmla="*/ 2445247 w 7467600"/>
              <a:gd name="connsiteY494" fmla="*/ 5483476 h 6858000"/>
              <a:gd name="connsiteX495" fmla="*/ 2743626 w 7467600"/>
              <a:gd name="connsiteY495" fmla="*/ 5304819 h 6858000"/>
              <a:gd name="connsiteX496" fmla="*/ 3048102 w 7467600"/>
              <a:gd name="connsiteY496" fmla="*/ 5150595 h 6858000"/>
              <a:gd name="connsiteX497" fmla="*/ 1799414 w 7467600"/>
              <a:gd name="connsiteY497" fmla="*/ 4694732 h 6858000"/>
              <a:gd name="connsiteX498" fmla="*/ 1771735 w 7467600"/>
              <a:gd name="connsiteY498" fmla="*/ 4619929 h 6858000"/>
              <a:gd name="connsiteX499" fmla="*/ 3104273 w 7467600"/>
              <a:gd name="connsiteY499" fmla="*/ 5076159 h 6858000"/>
              <a:gd name="connsiteX500" fmla="*/ 3113245 w 7467600"/>
              <a:gd name="connsiteY500" fmla="*/ 5090705 h 6858000"/>
              <a:gd name="connsiteX501" fmla="*/ 3126294 w 7467600"/>
              <a:gd name="connsiteY501" fmla="*/ 5114400 h 6858000"/>
              <a:gd name="connsiteX502" fmla="*/ 3937433 w 7467600"/>
              <a:gd name="connsiteY502" fmla="*/ 4830473 h 6858000"/>
              <a:gd name="connsiteX503" fmla="*/ 3590475 w 7467600"/>
              <a:gd name="connsiteY503" fmla="*/ 4597974 h 6858000"/>
              <a:gd name="connsiteX504" fmla="*/ 3100264 w 7467600"/>
              <a:gd name="connsiteY504" fmla="*/ 4579845 h 6858000"/>
              <a:gd name="connsiteX505" fmla="*/ 2183576 w 7467600"/>
              <a:gd name="connsiteY505" fmla="*/ 4227150 h 6858000"/>
              <a:gd name="connsiteX506" fmla="*/ 2151029 w 7467600"/>
              <a:gd name="connsiteY506" fmla="*/ 4146947 h 6858000"/>
              <a:gd name="connsiteX507" fmla="*/ 3563434 w 7467600"/>
              <a:gd name="connsiteY507" fmla="*/ 4469115 h 6858000"/>
              <a:gd name="connsiteX508" fmla="*/ 3177952 w 7467600"/>
              <a:gd name="connsiteY508" fmla="*/ 3657386 h 6858000"/>
              <a:gd name="connsiteX509" fmla="*/ 3189263 w 7467600"/>
              <a:gd name="connsiteY509" fmla="*/ 3625726 h 6858000"/>
              <a:gd name="connsiteX510" fmla="*/ 3560912 w 7467600"/>
              <a:gd name="connsiteY510" fmla="*/ 4079863 h 6858000"/>
              <a:gd name="connsiteX511" fmla="*/ 3626636 w 7467600"/>
              <a:gd name="connsiteY511" fmla="*/ 4512230 h 6858000"/>
              <a:gd name="connsiteX512" fmla="*/ 3653088 w 7467600"/>
              <a:gd name="connsiteY512" fmla="*/ 4521417 h 6858000"/>
              <a:gd name="connsiteX513" fmla="*/ 3988128 w 7467600"/>
              <a:gd name="connsiteY513" fmla="*/ 4817267 h 6858000"/>
              <a:gd name="connsiteX514" fmla="*/ 4830582 w 7467600"/>
              <a:gd name="connsiteY514" fmla="*/ 4676000 h 6858000"/>
              <a:gd name="connsiteX515" fmla="*/ 4830100 w 7467600"/>
              <a:gd name="connsiteY515" fmla="*/ 4675554 h 6858000"/>
              <a:gd name="connsiteX516" fmla="*/ 4036318 w 7467600"/>
              <a:gd name="connsiteY516" fmla="*/ 4147013 h 6858000"/>
              <a:gd name="connsiteX517" fmla="*/ 3432098 w 7467600"/>
              <a:gd name="connsiteY517" fmla="*/ 3537312 h 6858000"/>
              <a:gd name="connsiteX518" fmla="*/ 3446761 w 7467600"/>
              <a:gd name="connsiteY518" fmla="*/ 3461278 h 6858000"/>
              <a:gd name="connsiteX519" fmla="*/ 4419733 w 7467600"/>
              <a:gd name="connsiteY519" fmla="*/ 3963555 h 6858000"/>
              <a:gd name="connsiteX520" fmla="*/ 4781371 w 7467600"/>
              <a:gd name="connsiteY520" fmla="*/ 4458604 h 6858000"/>
              <a:gd name="connsiteX521" fmla="*/ 4780440 w 7467600"/>
              <a:gd name="connsiteY521" fmla="*/ 4470290 h 6858000"/>
              <a:gd name="connsiteX522" fmla="*/ 4898954 w 7467600"/>
              <a:gd name="connsiteY522" fmla="*/ 4662092 h 6858000"/>
              <a:gd name="connsiteX523" fmla="*/ 4900699 w 7467600"/>
              <a:gd name="connsiteY523" fmla="*/ 4670867 h 6858000"/>
              <a:gd name="connsiteX524" fmla="*/ 5714511 w 7467600"/>
              <a:gd name="connsiteY524" fmla="*/ 4663483 h 6858000"/>
              <a:gd name="connsiteX525" fmla="*/ 5464793 w 7467600"/>
              <a:gd name="connsiteY525" fmla="*/ 4393556 h 6858000"/>
              <a:gd name="connsiteX526" fmla="*/ 5461897 w 7467600"/>
              <a:gd name="connsiteY526" fmla="*/ 4390879 h 6858000"/>
              <a:gd name="connsiteX527" fmla="*/ 4294126 w 7467600"/>
              <a:gd name="connsiteY527" fmla="*/ 3303048 h 6858000"/>
              <a:gd name="connsiteX528" fmla="*/ 4305321 w 7467600"/>
              <a:gd name="connsiteY528" fmla="*/ 3256953 h 6858000"/>
              <a:gd name="connsiteX529" fmla="*/ 4949299 w 7467600"/>
              <a:gd name="connsiteY529" fmla="*/ 3766336 h 6858000"/>
              <a:gd name="connsiteX530" fmla="*/ 5291452 w 7467600"/>
              <a:gd name="connsiteY530" fmla="*/ 4076801 h 6858000"/>
              <a:gd name="connsiteX531" fmla="*/ 5434998 w 7467600"/>
              <a:gd name="connsiteY531" fmla="*/ 4254100 h 6858000"/>
              <a:gd name="connsiteX532" fmla="*/ 5351015 w 7467600"/>
              <a:gd name="connsiteY532" fmla="*/ 3760989 h 6858000"/>
              <a:gd name="connsiteX533" fmla="*/ 5413780 w 7467600"/>
              <a:gd name="connsiteY533" fmla="*/ 2966265 h 6858000"/>
              <a:gd name="connsiteX534" fmla="*/ 5425627 w 7467600"/>
              <a:gd name="connsiteY534" fmla="*/ 2954192 h 6858000"/>
              <a:gd name="connsiteX535" fmla="*/ 6604735 w 7467600"/>
              <a:gd name="connsiteY535" fmla="*/ 2041381 h 6858000"/>
              <a:gd name="connsiteX536" fmla="*/ 7204487 w 7467600"/>
              <a:gd name="connsiteY536" fmla="*/ 2742112 h 6858000"/>
              <a:gd name="connsiteX537" fmla="*/ 7131592 w 7467600"/>
              <a:gd name="connsiteY537" fmla="*/ 2672096 h 6858000"/>
              <a:gd name="connsiteX538" fmla="*/ 6996344 w 7467600"/>
              <a:gd name="connsiteY538" fmla="*/ 2518310 h 6858000"/>
              <a:gd name="connsiteX539" fmla="*/ 6735495 w 7467600"/>
              <a:gd name="connsiteY539" fmla="*/ 2196890 h 6858000"/>
              <a:gd name="connsiteX540" fmla="*/ 6721901 w 7467600"/>
              <a:gd name="connsiteY540" fmla="*/ 2179274 h 6858000"/>
              <a:gd name="connsiteX541" fmla="*/ 6604735 w 7467600"/>
              <a:gd name="connsiteY541" fmla="*/ 2041381 h 6858000"/>
              <a:gd name="connsiteX542" fmla="*/ 6591670 w 7467600"/>
              <a:gd name="connsiteY542" fmla="*/ 1988277 h 6858000"/>
              <a:gd name="connsiteX543" fmla="*/ 6747349 w 7467600"/>
              <a:gd name="connsiteY543" fmla="*/ 2160069 h 6858000"/>
              <a:gd name="connsiteX544" fmla="*/ 6760943 w 7467600"/>
              <a:gd name="connsiteY544" fmla="*/ 2177686 h 6858000"/>
              <a:gd name="connsiteX545" fmla="*/ 7021065 w 7467600"/>
              <a:gd name="connsiteY545" fmla="*/ 2498102 h 6858000"/>
              <a:gd name="connsiteX546" fmla="*/ 7155223 w 7467600"/>
              <a:gd name="connsiteY546" fmla="*/ 2650386 h 6858000"/>
              <a:gd name="connsiteX547" fmla="*/ 7203167 w 7467600"/>
              <a:gd name="connsiteY547" fmla="*/ 2697288 h 6858000"/>
              <a:gd name="connsiteX548" fmla="*/ 6937703 w 7467600"/>
              <a:gd name="connsiteY548" fmla="*/ 2321981 h 6858000"/>
              <a:gd name="connsiteX549" fmla="*/ 6591670 w 7467600"/>
              <a:gd name="connsiteY549" fmla="*/ 1988277 h 6858000"/>
              <a:gd name="connsiteX550" fmla="*/ 5798671 w 7467600"/>
              <a:gd name="connsiteY550" fmla="*/ 1981601 h 6858000"/>
              <a:gd name="connsiteX551" fmla="*/ 5754709 w 7467600"/>
              <a:gd name="connsiteY551" fmla="*/ 2071454 h 6858000"/>
              <a:gd name="connsiteX552" fmla="*/ 5763044 w 7467600"/>
              <a:gd name="connsiteY552" fmla="*/ 2842206 h 6858000"/>
              <a:gd name="connsiteX553" fmla="*/ 5764974 w 7467600"/>
              <a:gd name="connsiteY553" fmla="*/ 2799609 h 6858000"/>
              <a:gd name="connsiteX554" fmla="*/ 5767665 w 7467600"/>
              <a:gd name="connsiteY554" fmla="*/ 2666409 h 6858000"/>
              <a:gd name="connsiteX555" fmla="*/ 5763055 w 7467600"/>
              <a:gd name="connsiteY555" fmla="*/ 2579705 h 6858000"/>
              <a:gd name="connsiteX556" fmla="*/ 5758079 w 7467600"/>
              <a:gd name="connsiteY556" fmla="*/ 2492508 h 6858000"/>
              <a:gd name="connsiteX557" fmla="*/ 5779325 w 7467600"/>
              <a:gd name="connsiteY557" fmla="*/ 2197069 h 6858000"/>
              <a:gd name="connsiteX558" fmla="*/ 5798671 w 7467600"/>
              <a:gd name="connsiteY558" fmla="*/ 1981601 h 6858000"/>
              <a:gd name="connsiteX559" fmla="*/ 5829202 w 7467600"/>
              <a:gd name="connsiteY559" fmla="*/ 1971679 h 6858000"/>
              <a:gd name="connsiteX560" fmla="*/ 5809558 w 7467600"/>
              <a:gd name="connsiteY560" fmla="*/ 2198043 h 6858000"/>
              <a:gd name="connsiteX561" fmla="*/ 5788653 w 7467600"/>
              <a:gd name="connsiteY561" fmla="*/ 2489430 h 6858000"/>
              <a:gd name="connsiteX562" fmla="*/ 5793439 w 7467600"/>
              <a:gd name="connsiteY562" fmla="*/ 2575235 h 6858000"/>
              <a:gd name="connsiteX563" fmla="*/ 5796837 w 7467600"/>
              <a:gd name="connsiteY563" fmla="*/ 2637633 h 6858000"/>
              <a:gd name="connsiteX564" fmla="*/ 5818614 w 7467600"/>
              <a:gd name="connsiteY564" fmla="*/ 2473055 h 6858000"/>
              <a:gd name="connsiteX565" fmla="*/ 5829202 w 7467600"/>
              <a:gd name="connsiteY565" fmla="*/ 1971679 h 6858000"/>
              <a:gd name="connsiteX566" fmla="*/ 5911389 w 7467600"/>
              <a:gd name="connsiteY566" fmla="*/ 1898371 h 6858000"/>
              <a:gd name="connsiteX567" fmla="*/ 6237627 w 7467600"/>
              <a:gd name="connsiteY567" fmla="*/ 2231921 h 6858000"/>
              <a:gd name="connsiteX568" fmla="*/ 5911389 w 7467600"/>
              <a:gd name="connsiteY568" fmla="*/ 1898371 h 6858000"/>
              <a:gd name="connsiteX569" fmla="*/ 6944437 w 7467600"/>
              <a:gd name="connsiteY569" fmla="*/ 1575402 h 6858000"/>
              <a:gd name="connsiteX570" fmla="*/ 6304730 w 7467600"/>
              <a:gd name="connsiteY570" fmla="*/ 1766654 h 6858000"/>
              <a:gd name="connsiteX571" fmla="*/ 6944437 w 7467600"/>
              <a:gd name="connsiteY571" fmla="*/ 1575402 h 6858000"/>
              <a:gd name="connsiteX572" fmla="*/ 7019523 w 7467600"/>
              <a:gd name="connsiteY572" fmla="*/ 1519450 h 6858000"/>
              <a:gd name="connsiteX573" fmla="*/ 6298091 w 7467600"/>
              <a:gd name="connsiteY573" fmla="*/ 1737122 h 6858000"/>
              <a:gd name="connsiteX574" fmla="*/ 7019523 w 7467600"/>
              <a:gd name="connsiteY574" fmla="*/ 1519450 h 6858000"/>
              <a:gd name="connsiteX575" fmla="*/ 2399523 w 7467600"/>
              <a:gd name="connsiteY575" fmla="*/ 1428234 h 6858000"/>
              <a:gd name="connsiteX576" fmla="*/ 2224982 w 7467600"/>
              <a:gd name="connsiteY576" fmla="*/ 1826201 h 6858000"/>
              <a:gd name="connsiteX577" fmla="*/ 2096099 w 7467600"/>
              <a:gd name="connsiteY577" fmla="*/ 2345900 h 6858000"/>
              <a:gd name="connsiteX578" fmla="*/ 2283317 w 7467600"/>
              <a:gd name="connsiteY578" fmla="*/ 1796925 h 6858000"/>
              <a:gd name="connsiteX579" fmla="*/ 2399523 w 7467600"/>
              <a:gd name="connsiteY579" fmla="*/ 1428234 h 6858000"/>
              <a:gd name="connsiteX580" fmla="*/ 2448558 w 7467600"/>
              <a:gd name="connsiteY580" fmla="*/ 1373435 h 6858000"/>
              <a:gd name="connsiteX581" fmla="*/ 2312521 w 7467600"/>
              <a:gd name="connsiteY581" fmla="*/ 1806140 h 6858000"/>
              <a:gd name="connsiteX582" fmla="*/ 2127533 w 7467600"/>
              <a:gd name="connsiteY582" fmla="*/ 2348380 h 6858000"/>
              <a:gd name="connsiteX583" fmla="*/ 2358080 w 7467600"/>
              <a:gd name="connsiteY583" fmla="*/ 1866134 h 6858000"/>
              <a:gd name="connsiteX584" fmla="*/ 2407436 w 7467600"/>
              <a:gd name="connsiteY584" fmla="*/ 1651070 h 6858000"/>
              <a:gd name="connsiteX585" fmla="*/ 2448558 w 7467600"/>
              <a:gd name="connsiteY585" fmla="*/ 1373435 h 6858000"/>
              <a:gd name="connsiteX586" fmla="*/ 278707 w 7467600"/>
              <a:gd name="connsiteY586" fmla="*/ 1352270 h 6858000"/>
              <a:gd name="connsiteX587" fmla="*/ 321570 w 7467600"/>
              <a:gd name="connsiteY587" fmla="*/ 1861610 h 6858000"/>
              <a:gd name="connsiteX588" fmla="*/ 294281 w 7467600"/>
              <a:gd name="connsiteY588" fmla="*/ 1440658 h 6858000"/>
              <a:gd name="connsiteX589" fmla="*/ 278707 w 7467600"/>
              <a:gd name="connsiteY589" fmla="*/ 1352270 h 6858000"/>
              <a:gd name="connsiteX590" fmla="*/ 1423821 w 7467600"/>
              <a:gd name="connsiteY590" fmla="*/ 1351958 h 6858000"/>
              <a:gd name="connsiteX591" fmla="*/ 1638521 w 7467600"/>
              <a:gd name="connsiteY591" fmla="*/ 1908470 h 6858000"/>
              <a:gd name="connsiteX592" fmla="*/ 1754199 w 7467600"/>
              <a:gd name="connsiteY592" fmla="*/ 2149284 h 6858000"/>
              <a:gd name="connsiteX593" fmla="*/ 1908359 w 7467600"/>
              <a:gd name="connsiteY593" fmla="*/ 2364988 h 6858000"/>
              <a:gd name="connsiteX594" fmla="*/ 1647661 w 7467600"/>
              <a:gd name="connsiteY594" fmla="*/ 1825945 h 6858000"/>
              <a:gd name="connsiteX595" fmla="*/ 1423821 w 7467600"/>
              <a:gd name="connsiteY595" fmla="*/ 1351958 h 6858000"/>
              <a:gd name="connsiteX596" fmla="*/ 1431890 w 7467600"/>
              <a:gd name="connsiteY596" fmla="*/ 1306475 h 6858000"/>
              <a:gd name="connsiteX597" fmla="*/ 1507597 w 7467600"/>
              <a:gd name="connsiteY597" fmla="*/ 1446132 h 6858000"/>
              <a:gd name="connsiteX598" fmla="*/ 1674586 w 7467600"/>
              <a:gd name="connsiteY598" fmla="*/ 1813832 h 6858000"/>
              <a:gd name="connsiteX599" fmla="*/ 1815950 w 7467600"/>
              <a:gd name="connsiteY599" fmla="*/ 2128564 h 6858000"/>
              <a:gd name="connsiteX600" fmla="*/ 1984242 w 7467600"/>
              <a:gd name="connsiteY600" fmla="*/ 2430829 h 6858000"/>
              <a:gd name="connsiteX601" fmla="*/ 2014023 w 7467600"/>
              <a:gd name="connsiteY601" fmla="*/ 2450995 h 6858000"/>
              <a:gd name="connsiteX602" fmla="*/ 1747337 w 7467600"/>
              <a:gd name="connsiteY602" fmla="*/ 1855264 h 6858000"/>
              <a:gd name="connsiteX603" fmla="*/ 1533749 w 7467600"/>
              <a:gd name="connsiteY603" fmla="*/ 1478656 h 6858000"/>
              <a:gd name="connsiteX604" fmla="*/ 1431890 w 7467600"/>
              <a:gd name="connsiteY604" fmla="*/ 1306475 h 6858000"/>
              <a:gd name="connsiteX605" fmla="*/ 5052692 w 7467600"/>
              <a:gd name="connsiteY605" fmla="*/ 1292994 h 6858000"/>
              <a:gd name="connsiteX606" fmla="*/ 5200661 w 7467600"/>
              <a:gd name="connsiteY606" fmla="*/ 1635186 h 6858000"/>
              <a:gd name="connsiteX607" fmla="*/ 5297138 w 7467600"/>
              <a:gd name="connsiteY607" fmla="*/ 1906351 h 6858000"/>
              <a:gd name="connsiteX608" fmla="*/ 5052692 w 7467600"/>
              <a:gd name="connsiteY608" fmla="*/ 1292994 h 6858000"/>
              <a:gd name="connsiteX609" fmla="*/ 5009948 w 7467600"/>
              <a:gd name="connsiteY609" fmla="*/ 1273619 h 6858000"/>
              <a:gd name="connsiteX610" fmla="*/ 5121777 w 7467600"/>
              <a:gd name="connsiteY610" fmla="*/ 1654213 h 6858000"/>
              <a:gd name="connsiteX611" fmla="*/ 5293545 w 7467600"/>
              <a:gd name="connsiteY611" fmla="*/ 2072247 h 6858000"/>
              <a:gd name="connsiteX612" fmla="*/ 5294042 w 7467600"/>
              <a:gd name="connsiteY612" fmla="*/ 2065019 h 6858000"/>
              <a:gd name="connsiteX613" fmla="*/ 5171936 w 7467600"/>
              <a:gd name="connsiteY613" fmla="*/ 1647613 h 6858000"/>
              <a:gd name="connsiteX614" fmla="*/ 5009948 w 7467600"/>
              <a:gd name="connsiteY614" fmla="*/ 1273619 h 6858000"/>
              <a:gd name="connsiteX615" fmla="*/ 655236 w 7467600"/>
              <a:gd name="connsiteY615" fmla="*/ 1268632 h 6858000"/>
              <a:gd name="connsiteX616" fmla="*/ 839521 w 7467600"/>
              <a:gd name="connsiteY616" fmla="*/ 1685315 h 6858000"/>
              <a:gd name="connsiteX617" fmla="*/ 1109416 w 7467600"/>
              <a:gd name="connsiteY617" fmla="*/ 2061663 h 6858000"/>
              <a:gd name="connsiteX618" fmla="*/ 1298300 w 7467600"/>
              <a:gd name="connsiteY618" fmla="*/ 2247742 h 6858000"/>
              <a:gd name="connsiteX619" fmla="*/ 1125871 w 7467600"/>
              <a:gd name="connsiteY619" fmla="*/ 1989513 h 6858000"/>
              <a:gd name="connsiteX620" fmla="*/ 981574 w 7467600"/>
              <a:gd name="connsiteY620" fmla="*/ 1783157 h 6858000"/>
              <a:gd name="connsiteX621" fmla="*/ 922198 w 7467600"/>
              <a:gd name="connsiteY621" fmla="*/ 1677437 h 6858000"/>
              <a:gd name="connsiteX622" fmla="*/ 869293 w 7467600"/>
              <a:gd name="connsiteY622" fmla="*/ 1583214 h 6858000"/>
              <a:gd name="connsiteX623" fmla="*/ 751431 w 7467600"/>
              <a:gd name="connsiteY623" fmla="*/ 1405731 h 6858000"/>
              <a:gd name="connsiteX624" fmla="*/ 655236 w 7467600"/>
              <a:gd name="connsiteY624" fmla="*/ 1268632 h 6858000"/>
              <a:gd name="connsiteX625" fmla="*/ 6516292 w 7467600"/>
              <a:gd name="connsiteY625" fmla="*/ 1263064 h 6858000"/>
              <a:gd name="connsiteX626" fmla="*/ 5736320 w 7467600"/>
              <a:gd name="connsiteY626" fmla="*/ 1501803 h 6858000"/>
              <a:gd name="connsiteX627" fmla="*/ 6516292 w 7467600"/>
              <a:gd name="connsiteY627" fmla="*/ 1263064 h 6858000"/>
              <a:gd name="connsiteX628" fmla="*/ 291466 w 7467600"/>
              <a:gd name="connsiteY628" fmla="*/ 1250369 h 6858000"/>
              <a:gd name="connsiteX629" fmla="*/ 323180 w 7467600"/>
              <a:gd name="connsiteY629" fmla="*/ 1435283 h 6858000"/>
              <a:gd name="connsiteX630" fmla="*/ 349381 w 7467600"/>
              <a:gd name="connsiteY630" fmla="*/ 1875041 h 6858000"/>
              <a:gd name="connsiteX631" fmla="*/ 374363 w 7467600"/>
              <a:gd name="connsiteY631" fmla="*/ 1506494 h 6858000"/>
              <a:gd name="connsiteX632" fmla="*/ 302168 w 7467600"/>
              <a:gd name="connsiteY632" fmla="*/ 1274495 h 6858000"/>
              <a:gd name="connsiteX633" fmla="*/ 291466 w 7467600"/>
              <a:gd name="connsiteY633" fmla="*/ 1250369 h 6858000"/>
              <a:gd name="connsiteX634" fmla="*/ 678222 w 7467600"/>
              <a:gd name="connsiteY634" fmla="*/ 1248670 h 6858000"/>
              <a:gd name="connsiteX635" fmla="*/ 775536 w 7467600"/>
              <a:gd name="connsiteY635" fmla="*/ 1388015 h 6858000"/>
              <a:gd name="connsiteX636" fmla="*/ 894529 w 7467600"/>
              <a:gd name="connsiteY636" fmla="*/ 1567739 h 6858000"/>
              <a:gd name="connsiteX637" fmla="*/ 948000 w 7467600"/>
              <a:gd name="connsiteY637" fmla="*/ 1663088 h 6858000"/>
              <a:gd name="connsiteX638" fmla="*/ 1006812 w 7467600"/>
              <a:gd name="connsiteY638" fmla="*/ 1767683 h 6858000"/>
              <a:gd name="connsiteX639" fmla="*/ 1149133 w 7467600"/>
              <a:gd name="connsiteY639" fmla="*/ 1971513 h 6858000"/>
              <a:gd name="connsiteX640" fmla="*/ 1333952 w 7467600"/>
              <a:gd name="connsiteY640" fmla="*/ 2251620 h 6858000"/>
              <a:gd name="connsiteX641" fmla="*/ 1337329 w 7467600"/>
              <a:gd name="connsiteY641" fmla="*/ 2258350 h 6858000"/>
              <a:gd name="connsiteX642" fmla="*/ 1014726 w 7467600"/>
              <a:gd name="connsiteY642" fmla="*/ 1615556 h 6858000"/>
              <a:gd name="connsiteX643" fmla="*/ 678222 w 7467600"/>
              <a:gd name="connsiteY643" fmla="*/ 1248670 h 6858000"/>
              <a:gd name="connsiteX644" fmla="*/ 6691602 w 7467600"/>
              <a:gd name="connsiteY644" fmla="*/ 1140573 h 6858000"/>
              <a:gd name="connsiteX645" fmla="*/ 6571100 w 7467600"/>
              <a:gd name="connsiteY645" fmla="*/ 1183662 h 6858000"/>
              <a:gd name="connsiteX646" fmla="*/ 6241687 w 7467600"/>
              <a:gd name="connsiteY646" fmla="*/ 1257600 h 6858000"/>
              <a:gd name="connsiteX647" fmla="*/ 5693009 w 7467600"/>
              <a:gd name="connsiteY647" fmla="*/ 1478256 h 6858000"/>
              <a:gd name="connsiteX648" fmla="*/ 6548420 w 7467600"/>
              <a:gd name="connsiteY648" fmla="*/ 1214599 h 6858000"/>
              <a:gd name="connsiteX649" fmla="*/ 6605473 w 7467600"/>
              <a:gd name="connsiteY649" fmla="*/ 1184686 h 6858000"/>
              <a:gd name="connsiteX650" fmla="*/ 6691602 w 7467600"/>
              <a:gd name="connsiteY650" fmla="*/ 1140573 h 6858000"/>
              <a:gd name="connsiteX651" fmla="*/ 4002475 w 7467600"/>
              <a:gd name="connsiteY651" fmla="*/ 1037802 h 6858000"/>
              <a:gd name="connsiteX652" fmla="*/ 4000324 w 7467600"/>
              <a:gd name="connsiteY652" fmla="*/ 1039362 h 6858000"/>
              <a:gd name="connsiteX653" fmla="*/ 4002862 w 7467600"/>
              <a:gd name="connsiteY653" fmla="*/ 1042866 h 6858000"/>
              <a:gd name="connsiteX654" fmla="*/ 4002475 w 7467600"/>
              <a:gd name="connsiteY654" fmla="*/ 1037802 h 6858000"/>
              <a:gd name="connsiteX655" fmla="*/ 506322 w 7467600"/>
              <a:gd name="connsiteY655" fmla="*/ 1020997 h 6858000"/>
              <a:gd name="connsiteX656" fmla="*/ 533068 w 7467600"/>
              <a:gd name="connsiteY656" fmla="*/ 1029409 h 6858000"/>
              <a:gd name="connsiteX657" fmla="*/ 1232525 w 7467600"/>
              <a:gd name="connsiteY657" fmla="*/ 1804675 h 6858000"/>
              <a:gd name="connsiteX658" fmla="*/ 1388858 w 7467600"/>
              <a:gd name="connsiteY658" fmla="*/ 2368011 h 6858000"/>
              <a:gd name="connsiteX659" fmla="*/ 1384098 w 7467600"/>
              <a:gd name="connsiteY659" fmla="*/ 2378125 h 6858000"/>
              <a:gd name="connsiteX660" fmla="*/ 1425393 w 7467600"/>
              <a:gd name="connsiteY660" fmla="*/ 2589124 h 6858000"/>
              <a:gd name="connsiteX661" fmla="*/ 1424001 w 7467600"/>
              <a:gd name="connsiteY661" fmla="*/ 2597541 h 6858000"/>
              <a:gd name="connsiteX662" fmla="*/ 2152729 w 7467600"/>
              <a:gd name="connsiteY662" fmla="*/ 2864487 h 6858000"/>
              <a:gd name="connsiteX663" fmla="*/ 2020609 w 7467600"/>
              <a:gd name="connsiteY663" fmla="*/ 2539671 h 6858000"/>
              <a:gd name="connsiteX664" fmla="*/ 2018920 w 7467600"/>
              <a:gd name="connsiteY664" fmla="*/ 2536309 h 6858000"/>
              <a:gd name="connsiteX665" fmla="*/ 1342441 w 7467600"/>
              <a:gd name="connsiteY665" fmla="*/ 1173017 h 6858000"/>
              <a:gd name="connsiteX666" fmla="*/ 1367925 w 7467600"/>
              <a:gd name="connsiteY666" fmla="*/ 1135648 h 6858000"/>
              <a:gd name="connsiteX667" fmla="*/ 1771401 w 7467600"/>
              <a:gd name="connsiteY667" fmla="*/ 1806673 h 6858000"/>
              <a:gd name="connsiteX668" fmla="*/ 1972385 w 7467600"/>
              <a:gd name="connsiteY668" fmla="*/ 2198735 h 6858000"/>
              <a:gd name="connsiteX669" fmla="*/ 2040892 w 7467600"/>
              <a:gd name="connsiteY669" fmla="*/ 2405205 h 6858000"/>
              <a:gd name="connsiteX670" fmla="*/ 2131689 w 7467600"/>
              <a:gd name="connsiteY670" fmla="*/ 1936926 h 6858000"/>
              <a:gd name="connsiteX671" fmla="*/ 2454820 w 7467600"/>
              <a:gd name="connsiteY671" fmla="*/ 1248808 h 6858000"/>
              <a:gd name="connsiteX672" fmla="*/ 2492512 w 7467600"/>
              <a:gd name="connsiteY672" fmla="*/ 1302920 h 6858000"/>
              <a:gd name="connsiteX673" fmla="*/ 2081216 w 7467600"/>
              <a:gd name="connsiteY673" fmla="*/ 2527513 h 6858000"/>
              <a:gd name="connsiteX674" fmla="*/ 2081211 w 7467600"/>
              <a:gd name="connsiteY674" fmla="*/ 2528916 h 6858000"/>
              <a:gd name="connsiteX675" fmla="*/ 2199067 w 7467600"/>
              <a:gd name="connsiteY675" fmla="*/ 2884061 h 6858000"/>
              <a:gd name="connsiteX676" fmla="*/ 3192586 w 7467600"/>
              <a:gd name="connsiteY676" fmla="*/ 3411496 h 6858000"/>
              <a:gd name="connsiteX677" fmla="*/ 3182620 w 7467600"/>
              <a:gd name="connsiteY677" fmla="*/ 3483279 h 6858000"/>
              <a:gd name="connsiteX678" fmla="*/ 2435119 w 7467600"/>
              <a:gd name="connsiteY678" fmla="*/ 3080173 h 6858000"/>
              <a:gd name="connsiteX679" fmla="*/ 2410152 w 7467600"/>
              <a:gd name="connsiteY679" fmla="*/ 3063751 h 6858000"/>
              <a:gd name="connsiteX680" fmla="*/ 2408099 w 7467600"/>
              <a:gd name="connsiteY680" fmla="*/ 3064403 h 6858000"/>
              <a:gd name="connsiteX681" fmla="*/ 2407218 w 7467600"/>
              <a:gd name="connsiteY681" fmla="*/ 3070324 h 6858000"/>
              <a:gd name="connsiteX682" fmla="*/ 2380138 w 7467600"/>
              <a:gd name="connsiteY682" fmla="*/ 3099341 h 6858000"/>
              <a:gd name="connsiteX683" fmla="*/ 1765923 w 7467600"/>
              <a:gd name="connsiteY683" fmla="*/ 3581043 h 6858000"/>
              <a:gd name="connsiteX684" fmla="*/ 1702258 w 7467600"/>
              <a:gd name="connsiteY684" fmla="*/ 3612286 h 6858000"/>
              <a:gd name="connsiteX685" fmla="*/ 1538370 w 7467600"/>
              <a:gd name="connsiteY685" fmla="*/ 3811804 h 6858000"/>
              <a:gd name="connsiteX686" fmla="*/ 542867 w 7467600"/>
              <a:gd name="connsiteY686" fmla="*/ 4944092 h 6858000"/>
              <a:gd name="connsiteX687" fmla="*/ 515800 w 7467600"/>
              <a:gd name="connsiteY687" fmla="*/ 4862180 h 6858000"/>
              <a:gd name="connsiteX688" fmla="*/ 909145 w 7467600"/>
              <a:gd name="connsiteY688" fmla="*/ 4199225 h 6858000"/>
              <a:gd name="connsiteX689" fmla="*/ 1214067 w 7467600"/>
              <a:gd name="connsiteY689" fmla="*/ 3908561 h 6858000"/>
              <a:gd name="connsiteX690" fmla="*/ 640967 w 7467600"/>
              <a:gd name="connsiteY690" fmla="*/ 4105601 h 6858000"/>
              <a:gd name="connsiteX691" fmla="*/ 112563 w 7467600"/>
              <a:gd name="connsiteY691" fmla="*/ 4396952 h 6858000"/>
              <a:gd name="connsiteX692" fmla="*/ 0 w 7467600"/>
              <a:gd name="connsiteY692" fmla="*/ 4466006 h 6858000"/>
              <a:gd name="connsiteX693" fmla="*/ 0 w 7467600"/>
              <a:gd name="connsiteY693" fmla="*/ 4233763 h 6858000"/>
              <a:gd name="connsiteX694" fmla="*/ 36881 w 7467600"/>
              <a:gd name="connsiteY694" fmla="*/ 4200118 h 6858000"/>
              <a:gd name="connsiteX695" fmla="*/ 910534 w 7467600"/>
              <a:gd name="connsiteY695" fmla="*/ 3629753 h 6858000"/>
              <a:gd name="connsiteX696" fmla="*/ 1578717 w 7467600"/>
              <a:gd name="connsiteY696" fmla="*/ 3575982 h 6858000"/>
              <a:gd name="connsiteX697" fmla="*/ 2338780 w 7467600"/>
              <a:gd name="connsiteY697" fmla="*/ 3033725 h 6858000"/>
              <a:gd name="connsiteX698" fmla="*/ 1807991 w 7467600"/>
              <a:gd name="connsiteY698" fmla="*/ 2807184 h 6858000"/>
              <a:gd name="connsiteX699" fmla="*/ 1416358 w 7467600"/>
              <a:gd name="connsiteY699" fmla="*/ 3112571 h 6858000"/>
              <a:gd name="connsiteX700" fmla="*/ 939066 w 7467600"/>
              <a:gd name="connsiteY700" fmla="*/ 3378798 h 6858000"/>
              <a:gd name="connsiteX701" fmla="*/ 115099 w 7467600"/>
              <a:gd name="connsiteY701" fmla="*/ 3607650 h 6858000"/>
              <a:gd name="connsiteX702" fmla="*/ 97284 w 7467600"/>
              <a:gd name="connsiteY702" fmla="*/ 3520393 h 6858000"/>
              <a:gd name="connsiteX703" fmla="*/ 922050 w 7467600"/>
              <a:gd name="connsiteY703" fmla="*/ 3074867 h 6858000"/>
              <a:gd name="connsiteX704" fmla="*/ 1405265 w 7467600"/>
              <a:gd name="connsiteY704" fmla="*/ 3016319 h 6858000"/>
              <a:gd name="connsiteX705" fmla="*/ 1407512 w 7467600"/>
              <a:gd name="connsiteY705" fmla="*/ 3018001 h 6858000"/>
              <a:gd name="connsiteX706" fmla="*/ 1726266 w 7467600"/>
              <a:gd name="connsiteY706" fmla="*/ 2777274 h 6858000"/>
              <a:gd name="connsiteX707" fmla="*/ 625390 w 7467600"/>
              <a:gd name="connsiteY707" fmla="*/ 2514541 h 6858000"/>
              <a:gd name="connsiteX708" fmla="*/ 619799 w 7467600"/>
              <a:gd name="connsiteY708" fmla="*/ 2527180 h 6858000"/>
              <a:gd name="connsiteX709" fmla="*/ 310030 w 7467600"/>
              <a:gd name="connsiteY709" fmla="*/ 2771818 h 6858000"/>
              <a:gd name="connsiteX710" fmla="*/ 173877 w 7467600"/>
              <a:gd name="connsiteY710" fmla="*/ 2937056 h 6858000"/>
              <a:gd name="connsiteX711" fmla="*/ 77889 w 7467600"/>
              <a:gd name="connsiteY711" fmla="*/ 3138440 h 6858000"/>
              <a:gd name="connsiteX712" fmla="*/ 0 w 7467600"/>
              <a:gd name="connsiteY712" fmla="*/ 3271395 h 6858000"/>
              <a:gd name="connsiteX713" fmla="*/ 0 w 7467600"/>
              <a:gd name="connsiteY713" fmla="*/ 3153002 h 6858000"/>
              <a:gd name="connsiteX714" fmla="*/ 2386 w 7467600"/>
              <a:gd name="connsiteY714" fmla="*/ 3149203 h 6858000"/>
              <a:gd name="connsiteX715" fmla="*/ 89753 w 7467600"/>
              <a:gd name="connsiteY715" fmla="*/ 2987702 h 6858000"/>
              <a:gd name="connsiteX716" fmla="*/ 76869 w 7467600"/>
              <a:gd name="connsiteY716" fmla="*/ 3005404 h 6858000"/>
              <a:gd name="connsiteX717" fmla="*/ 32049 w 7467600"/>
              <a:gd name="connsiteY717" fmla="*/ 3065814 h 6858000"/>
              <a:gd name="connsiteX718" fmla="*/ 0 w 7467600"/>
              <a:gd name="connsiteY718" fmla="*/ 3108744 h 6858000"/>
              <a:gd name="connsiteX719" fmla="*/ 0 w 7467600"/>
              <a:gd name="connsiteY719" fmla="*/ 3058059 h 6858000"/>
              <a:gd name="connsiteX720" fmla="*/ 7610 w 7467600"/>
              <a:gd name="connsiteY720" fmla="*/ 3047889 h 6858000"/>
              <a:gd name="connsiteX721" fmla="*/ 52419 w 7467600"/>
              <a:gd name="connsiteY721" fmla="*/ 2987479 h 6858000"/>
              <a:gd name="connsiteX722" fmla="*/ 59142 w 7467600"/>
              <a:gd name="connsiteY722" fmla="*/ 2978488 h 6858000"/>
              <a:gd name="connsiteX723" fmla="*/ 0 w 7467600"/>
              <a:gd name="connsiteY723" fmla="*/ 3015334 h 6858000"/>
              <a:gd name="connsiteX724" fmla="*/ 0 w 7467600"/>
              <a:gd name="connsiteY724" fmla="*/ 2914286 h 6858000"/>
              <a:gd name="connsiteX725" fmla="*/ 36383 w 7467600"/>
              <a:gd name="connsiteY725" fmla="*/ 2901128 h 6858000"/>
              <a:gd name="connsiteX726" fmla="*/ 156329 w 7467600"/>
              <a:gd name="connsiteY726" fmla="*/ 2840533 h 6858000"/>
              <a:gd name="connsiteX727" fmla="*/ 358355 w 7467600"/>
              <a:gd name="connsiteY727" fmla="*/ 2620471 h 6858000"/>
              <a:gd name="connsiteX728" fmla="*/ 510577 w 7467600"/>
              <a:gd name="connsiteY728" fmla="*/ 2501244 h 6858000"/>
              <a:gd name="connsiteX729" fmla="*/ 211967 w 7467600"/>
              <a:gd name="connsiteY729" fmla="*/ 2479171 h 6858000"/>
              <a:gd name="connsiteX730" fmla="*/ 0 w 7467600"/>
              <a:gd name="connsiteY730" fmla="*/ 2476398 h 6858000"/>
              <a:gd name="connsiteX731" fmla="*/ 0 w 7467600"/>
              <a:gd name="connsiteY731" fmla="*/ 2389189 h 6858000"/>
              <a:gd name="connsiteX732" fmla="*/ 103062 w 7467600"/>
              <a:gd name="connsiteY732" fmla="*/ 2389518 h 6858000"/>
              <a:gd name="connsiteX733" fmla="*/ 510734 w 7467600"/>
              <a:gd name="connsiteY733" fmla="*/ 2416201 h 6858000"/>
              <a:gd name="connsiteX734" fmla="*/ 279257 w 7467600"/>
              <a:gd name="connsiteY734" fmla="*/ 2092102 h 6858000"/>
              <a:gd name="connsiteX735" fmla="*/ 65265 w 7467600"/>
              <a:gd name="connsiteY735" fmla="*/ 2006049 h 6858000"/>
              <a:gd name="connsiteX736" fmla="*/ 0 w 7467600"/>
              <a:gd name="connsiteY736" fmla="*/ 1982532 h 6858000"/>
              <a:gd name="connsiteX737" fmla="*/ 0 w 7467600"/>
              <a:gd name="connsiteY737" fmla="*/ 1912789 h 6858000"/>
              <a:gd name="connsiteX738" fmla="*/ 97460 w 7467600"/>
              <a:gd name="connsiteY738" fmla="*/ 1953725 h 6858000"/>
              <a:gd name="connsiteX739" fmla="*/ 221272 w 7467600"/>
              <a:gd name="connsiteY739" fmla="*/ 1980766 h 6858000"/>
              <a:gd name="connsiteX740" fmla="*/ 116765 w 7467600"/>
              <a:gd name="connsiteY740" fmla="*/ 1911033 h 6858000"/>
              <a:gd name="connsiteX741" fmla="*/ 16405 w 7467600"/>
              <a:gd name="connsiteY741" fmla="*/ 1803412 h 6858000"/>
              <a:gd name="connsiteX742" fmla="*/ 0 w 7467600"/>
              <a:gd name="connsiteY742" fmla="*/ 1784777 h 6858000"/>
              <a:gd name="connsiteX743" fmla="*/ 0 w 7467600"/>
              <a:gd name="connsiteY743" fmla="*/ 1740082 h 6858000"/>
              <a:gd name="connsiteX744" fmla="*/ 39394 w 7467600"/>
              <a:gd name="connsiteY744" fmla="*/ 1784856 h 6858000"/>
              <a:gd name="connsiteX745" fmla="*/ 135813 w 7467600"/>
              <a:gd name="connsiteY745" fmla="*/ 1888838 h 6858000"/>
              <a:gd name="connsiteX746" fmla="*/ 242575 w 7467600"/>
              <a:gd name="connsiteY746" fmla="*/ 1958841 h 6858000"/>
              <a:gd name="connsiteX747" fmla="*/ 82197 w 7467600"/>
              <a:gd name="connsiteY747" fmla="*/ 1754826 h 6858000"/>
              <a:gd name="connsiteX748" fmla="*/ 0 w 7467600"/>
              <a:gd name="connsiteY748" fmla="*/ 1679650 h 6858000"/>
              <a:gd name="connsiteX749" fmla="*/ 0 w 7467600"/>
              <a:gd name="connsiteY749" fmla="*/ 1602463 h 6858000"/>
              <a:gd name="connsiteX750" fmla="*/ 84689 w 7467600"/>
              <a:gd name="connsiteY750" fmla="*/ 1677442 h 6858000"/>
              <a:gd name="connsiteX751" fmla="*/ 298437 w 7467600"/>
              <a:gd name="connsiteY751" fmla="*/ 1968019 h 6858000"/>
              <a:gd name="connsiteX752" fmla="*/ 227269 w 7467600"/>
              <a:gd name="connsiteY752" fmla="*/ 1114064 h 6858000"/>
              <a:gd name="connsiteX753" fmla="*/ 248003 w 7467600"/>
              <a:gd name="connsiteY753" fmla="*/ 1089613 h 6858000"/>
              <a:gd name="connsiteX754" fmla="*/ 427020 w 7467600"/>
              <a:gd name="connsiteY754" fmla="*/ 1619803 h 6858000"/>
              <a:gd name="connsiteX755" fmla="*/ 340345 w 7467600"/>
              <a:gd name="connsiteY755" fmla="*/ 2027739 h 6858000"/>
              <a:gd name="connsiteX756" fmla="*/ 360865 w 7467600"/>
              <a:gd name="connsiteY756" fmla="*/ 2044827 h 6858000"/>
              <a:gd name="connsiteX757" fmla="*/ 560414 w 7467600"/>
              <a:gd name="connsiteY757" fmla="*/ 2421457 h 6858000"/>
              <a:gd name="connsiteX758" fmla="*/ 1359703 w 7467600"/>
              <a:gd name="connsiteY758" fmla="*/ 2578554 h 6858000"/>
              <a:gd name="connsiteX759" fmla="*/ 1359422 w 7467600"/>
              <a:gd name="connsiteY759" fmla="*/ 2577994 h 6858000"/>
              <a:gd name="connsiteX760" fmla="*/ 828701 w 7467600"/>
              <a:gd name="connsiteY760" fmla="*/ 1839520 h 6858000"/>
              <a:gd name="connsiteX761" fmla="*/ 494427 w 7467600"/>
              <a:gd name="connsiteY761" fmla="*/ 1092333 h 6858000"/>
              <a:gd name="connsiteX762" fmla="*/ 506322 w 7467600"/>
              <a:gd name="connsiteY762" fmla="*/ 1020997 h 6858000"/>
              <a:gd name="connsiteX763" fmla="*/ 4570198 w 7467600"/>
              <a:gd name="connsiteY763" fmla="*/ 978081 h 6858000"/>
              <a:gd name="connsiteX764" fmla="*/ 4523691 w 7467600"/>
              <a:gd name="connsiteY764" fmla="*/ 1127776 h 6858000"/>
              <a:gd name="connsiteX765" fmla="*/ 4509875 w 7467600"/>
              <a:gd name="connsiteY765" fmla="*/ 1167552 h 6858000"/>
              <a:gd name="connsiteX766" fmla="*/ 4478168 w 7467600"/>
              <a:gd name="connsiteY766" fmla="*/ 1260735 h 6858000"/>
              <a:gd name="connsiteX767" fmla="*/ 4409309 w 7467600"/>
              <a:gd name="connsiteY767" fmla="*/ 1666996 h 6858000"/>
              <a:gd name="connsiteX768" fmla="*/ 4370031 w 7467600"/>
              <a:gd name="connsiteY768" fmla="*/ 1955666 h 6858000"/>
              <a:gd name="connsiteX769" fmla="*/ 4570198 w 7467600"/>
              <a:gd name="connsiteY769" fmla="*/ 978081 h 6858000"/>
              <a:gd name="connsiteX770" fmla="*/ 4557898 w 7467600"/>
              <a:gd name="connsiteY770" fmla="*/ 900011 h 6858000"/>
              <a:gd name="connsiteX771" fmla="*/ 4344840 w 7467600"/>
              <a:gd name="connsiteY771" fmla="*/ 1922038 h 6858000"/>
              <a:gd name="connsiteX772" fmla="*/ 4378710 w 7467600"/>
              <a:gd name="connsiteY772" fmla="*/ 1665516 h 6858000"/>
              <a:gd name="connsiteX773" fmla="*/ 4448798 w 7467600"/>
              <a:gd name="connsiteY773" fmla="*/ 1253024 h 6858000"/>
              <a:gd name="connsiteX774" fmla="*/ 4480315 w 7467600"/>
              <a:gd name="connsiteY774" fmla="*/ 1158454 h 6858000"/>
              <a:gd name="connsiteX775" fmla="*/ 4494133 w 7467600"/>
              <a:gd name="connsiteY775" fmla="*/ 1118676 h 6858000"/>
              <a:gd name="connsiteX776" fmla="*/ 4557898 w 7467600"/>
              <a:gd name="connsiteY776" fmla="*/ 900011 h 6858000"/>
              <a:gd name="connsiteX777" fmla="*/ 5870151 w 7467600"/>
              <a:gd name="connsiteY777" fmla="*/ 898890 h 6858000"/>
              <a:gd name="connsiteX778" fmla="*/ 5861335 w 7467600"/>
              <a:gd name="connsiteY778" fmla="*/ 899177 h 6858000"/>
              <a:gd name="connsiteX779" fmla="*/ 5843702 w 7467600"/>
              <a:gd name="connsiteY779" fmla="*/ 899748 h 6858000"/>
              <a:gd name="connsiteX780" fmla="*/ 5651107 w 7467600"/>
              <a:gd name="connsiteY780" fmla="*/ 920306 h 6858000"/>
              <a:gd name="connsiteX781" fmla="*/ 5459407 w 7467600"/>
              <a:gd name="connsiteY781" fmla="*/ 940975 h 6858000"/>
              <a:gd name="connsiteX782" fmla="*/ 5374846 w 7467600"/>
              <a:gd name="connsiteY782" fmla="*/ 941988 h 6858000"/>
              <a:gd name="connsiteX783" fmla="*/ 5256105 w 7467600"/>
              <a:gd name="connsiteY783" fmla="*/ 945632 h 6858000"/>
              <a:gd name="connsiteX784" fmla="*/ 5107071 w 7467600"/>
              <a:gd name="connsiteY784" fmla="*/ 969720 h 6858000"/>
              <a:gd name="connsiteX785" fmla="*/ 4998681 w 7467600"/>
              <a:gd name="connsiteY785" fmla="*/ 988771 h 6858000"/>
              <a:gd name="connsiteX786" fmla="*/ 5870151 w 7467600"/>
              <a:gd name="connsiteY786" fmla="*/ 898890 h 6858000"/>
              <a:gd name="connsiteX787" fmla="*/ 5504425 w 7467600"/>
              <a:gd name="connsiteY787" fmla="*/ 848067 h 6858000"/>
              <a:gd name="connsiteX788" fmla="*/ 4968849 w 7467600"/>
              <a:gd name="connsiteY788" fmla="*/ 962318 h 6858000"/>
              <a:gd name="connsiteX789" fmla="*/ 5104039 w 7467600"/>
              <a:gd name="connsiteY789" fmla="*/ 940634 h 6858000"/>
              <a:gd name="connsiteX790" fmla="*/ 5256311 w 7467600"/>
              <a:gd name="connsiteY790" fmla="*/ 916490 h 6858000"/>
              <a:gd name="connsiteX791" fmla="*/ 5377381 w 7467600"/>
              <a:gd name="connsiteY791" fmla="*/ 912671 h 6858000"/>
              <a:gd name="connsiteX792" fmla="*/ 5460148 w 7467600"/>
              <a:gd name="connsiteY792" fmla="*/ 911442 h 6858000"/>
              <a:gd name="connsiteX793" fmla="*/ 5648971 w 7467600"/>
              <a:gd name="connsiteY793" fmla="*/ 891331 h 6858000"/>
              <a:gd name="connsiteX794" fmla="*/ 5844807 w 7467600"/>
              <a:gd name="connsiteY794" fmla="*/ 870718 h 6858000"/>
              <a:gd name="connsiteX795" fmla="*/ 5862975 w 7467600"/>
              <a:gd name="connsiteY795" fmla="*/ 869756 h 6858000"/>
              <a:gd name="connsiteX796" fmla="*/ 5920887 w 7467600"/>
              <a:gd name="connsiteY796" fmla="*/ 865929 h 6858000"/>
              <a:gd name="connsiteX797" fmla="*/ 5504425 w 7467600"/>
              <a:gd name="connsiteY797" fmla="*/ 848067 h 6858000"/>
              <a:gd name="connsiteX798" fmla="*/ 3607114 w 7467600"/>
              <a:gd name="connsiteY798" fmla="*/ 467441 h 6858000"/>
              <a:gd name="connsiteX799" fmla="*/ 3296242 w 7467600"/>
              <a:gd name="connsiteY799" fmla="*/ 807991 h 6858000"/>
              <a:gd name="connsiteX800" fmla="*/ 3174674 w 7467600"/>
              <a:gd name="connsiteY800" fmla="*/ 919759 h 6858000"/>
              <a:gd name="connsiteX801" fmla="*/ 3042978 w 7467600"/>
              <a:gd name="connsiteY801" fmla="*/ 1054894 h 6858000"/>
              <a:gd name="connsiteX802" fmla="*/ 2968914 w 7467600"/>
              <a:gd name="connsiteY802" fmla="*/ 1133756 h 6858000"/>
              <a:gd name="connsiteX803" fmla="*/ 3103823 w 7467600"/>
              <a:gd name="connsiteY803" fmla="*/ 1026814 h 6858000"/>
              <a:gd name="connsiteX804" fmla="*/ 3607114 w 7467600"/>
              <a:gd name="connsiteY804" fmla="*/ 467441 h 6858000"/>
              <a:gd name="connsiteX805" fmla="*/ 3744487 w 7467600"/>
              <a:gd name="connsiteY805" fmla="*/ 383136 h 6858000"/>
              <a:gd name="connsiteX806" fmla="*/ 3970213 w 7467600"/>
              <a:gd name="connsiteY806" fmla="*/ 995559 h 6858000"/>
              <a:gd name="connsiteX807" fmla="*/ 3744487 w 7467600"/>
              <a:gd name="connsiteY807" fmla="*/ 383136 h 6858000"/>
              <a:gd name="connsiteX808" fmla="*/ 3624562 w 7467600"/>
              <a:gd name="connsiteY808" fmla="*/ 367041 h 6858000"/>
              <a:gd name="connsiteX809" fmla="*/ 3489712 w 7467600"/>
              <a:gd name="connsiteY809" fmla="*/ 485386 h 6858000"/>
              <a:gd name="connsiteX810" fmla="*/ 3182994 w 7467600"/>
              <a:gd name="connsiteY810" fmla="*/ 828265 h 6858000"/>
              <a:gd name="connsiteX811" fmla="*/ 2892114 w 7467600"/>
              <a:gd name="connsiteY811" fmla="*/ 1172635 h 6858000"/>
              <a:gd name="connsiteX812" fmla="*/ 3021459 w 7467600"/>
              <a:gd name="connsiteY812" fmla="*/ 1035385 h 6858000"/>
              <a:gd name="connsiteX813" fmla="*/ 3153873 w 7467600"/>
              <a:gd name="connsiteY813" fmla="*/ 898971 h 6858000"/>
              <a:gd name="connsiteX814" fmla="*/ 3276511 w 7467600"/>
              <a:gd name="connsiteY814" fmla="*/ 786423 h 6858000"/>
              <a:gd name="connsiteX815" fmla="*/ 3584154 w 7467600"/>
              <a:gd name="connsiteY815" fmla="*/ 448218 h 6858000"/>
              <a:gd name="connsiteX816" fmla="*/ 3624562 w 7467600"/>
              <a:gd name="connsiteY816" fmla="*/ 367041 h 6858000"/>
              <a:gd name="connsiteX817" fmla="*/ 3766672 w 7467600"/>
              <a:gd name="connsiteY817" fmla="*/ 359429 h 6858000"/>
              <a:gd name="connsiteX818" fmla="*/ 3996338 w 7467600"/>
              <a:gd name="connsiteY818" fmla="*/ 968237 h 6858000"/>
              <a:gd name="connsiteX819" fmla="*/ 3766672 w 7467600"/>
              <a:gd name="connsiteY819" fmla="*/ 359429 h 6858000"/>
              <a:gd name="connsiteX820" fmla="*/ 5805386 w 7467600"/>
              <a:gd name="connsiteY820" fmla="*/ 239240 h 6858000"/>
              <a:gd name="connsiteX821" fmla="*/ 5736947 w 7467600"/>
              <a:gd name="connsiteY821" fmla="*/ 261367 h 6858000"/>
              <a:gd name="connsiteX822" fmla="*/ 5427012 w 7467600"/>
              <a:gd name="connsiteY822" fmla="*/ 311272 h 6858000"/>
              <a:gd name="connsiteX823" fmla="*/ 5147818 w 7467600"/>
              <a:gd name="connsiteY823" fmla="*/ 322112 h 6858000"/>
              <a:gd name="connsiteX824" fmla="*/ 5060854 w 7467600"/>
              <a:gd name="connsiteY824" fmla="*/ 311882 h 6858000"/>
              <a:gd name="connsiteX825" fmla="*/ 4945989 w 7467600"/>
              <a:gd name="connsiteY825" fmla="*/ 300516 h 6858000"/>
              <a:gd name="connsiteX826" fmla="*/ 5410479 w 7467600"/>
              <a:gd name="connsiteY826" fmla="*/ 348434 h 6858000"/>
              <a:gd name="connsiteX827" fmla="*/ 5805386 w 7467600"/>
              <a:gd name="connsiteY827" fmla="*/ 239240 h 6858000"/>
              <a:gd name="connsiteX828" fmla="*/ 5905192 w 7467600"/>
              <a:gd name="connsiteY828" fmla="*/ 163079 h 6858000"/>
              <a:gd name="connsiteX829" fmla="*/ 5865655 w 7467600"/>
              <a:gd name="connsiteY829" fmla="*/ 171901 h 6858000"/>
              <a:gd name="connsiteX830" fmla="*/ 5259740 w 7467600"/>
              <a:gd name="connsiteY830" fmla="*/ 257013 h 6858000"/>
              <a:gd name="connsiteX831" fmla="*/ 5208466 w 7467600"/>
              <a:gd name="connsiteY831" fmla="*/ 257550 h 6858000"/>
              <a:gd name="connsiteX832" fmla="*/ 4980204 w 7467600"/>
              <a:gd name="connsiteY832" fmla="*/ 271903 h 6858000"/>
              <a:gd name="connsiteX833" fmla="*/ 5068068 w 7467600"/>
              <a:gd name="connsiteY833" fmla="*/ 282244 h 6858000"/>
              <a:gd name="connsiteX834" fmla="*/ 5153231 w 7467600"/>
              <a:gd name="connsiteY834" fmla="*/ 292240 h 6858000"/>
              <a:gd name="connsiteX835" fmla="*/ 5426491 w 7467600"/>
              <a:gd name="connsiteY835" fmla="*/ 281128 h 6858000"/>
              <a:gd name="connsiteX836" fmla="*/ 5731212 w 7467600"/>
              <a:gd name="connsiteY836" fmla="*/ 231951 h 6858000"/>
              <a:gd name="connsiteX837" fmla="*/ 5905192 w 7467600"/>
              <a:gd name="connsiteY837" fmla="*/ 163079 h 6858000"/>
              <a:gd name="connsiteX838" fmla="*/ 5944437 w 7467600"/>
              <a:gd name="connsiteY838" fmla="*/ 113829 h 6858000"/>
              <a:gd name="connsiteX839" fmla="*/ 5825032 w 7467600"/>
              <a:gd name="connsiteY839" fmla="*/ 146405 h 6858000"/>
              <a:gd name="connsiteX840" fmla="*/ 4955599 w 7467600"/>
              <a:gd name="connsiteY840" fmla="*/ 247008 h 6858000"/>
              <a:gd name="connsiteX841" fmla="*/ 5210104 w 7467600"/>
              <a:gd name="connsiteY841" fmla="*/ 228123 h 6858000"/>
              <a:gd name="connsiteX842" fmla="*/ 5261015 w 7467600"/>
              <a:gd name="connsiteY842" fmla="*/ 227087 h 6858000"/>
              <a:gd name="connsiteX843" fmla="*/ 5861181 w 7467600"/>
              <a:gd name="connsiteY843" fmla="*/ 143093 h 6858000"/>
              <a:gd name="connsiteX844" fmla="*/ 5961252 w 7467600"/>
              <a:gd name="connsiteY844" fmla="*/ 114820 h 6858000"/>
              <a:gd name="connsiteX845" fmla="*/ 5944437 w 7467600"/>
              <a:gd name="connsiteY845" fmla="*/ 113829 h 6858000"/>
              <a:gd name="connsiteX846" fmla="*/ 3882765 w 7467600"/>
              <a:gd name="connsiteY846" fmla="*/ 0 h 6858000"/>
              <a:gd name="connsiteX847" fmla="*/ 3995099 w 7467600"/>
              <a:gd name="connsiteY847" fmla="*/ 0 h 6858000"/>
              <a:gd name="connsiteX848" fmla="*/ 4163818 w 7467600"/>
              <a:gd name="connsiteY848" fmla="*/ 234104 h 6858000"/>
              <a:gd name="connsiteX849" fmla="*/ 4172099 w 7467600"/>
              <a:gd name="connsiteY849" fmla="*/ 234207 h 6858000"/>
              <a:gd name="connsiteX850" fmla="*/ 4784282 w 7467600"/>
              <a:gd name="connsiteY850" fmla="*/ 276561 h 6858000"/>
              <a:gd name="connsiteX851" fmla="*/ 4801687 w 7467600"/>
              <a:gd name="connsiteY851" fmla="*/ 267764 h 6858000"/>
              <a:gd name="connsiteX852" fmla="*/ 6082788 w 7467600"/>
              <a:gd name="connsiteY852" fmla="*/ 64119 h 6858000"/>
              <a:gd name="connsiteX853" fmla="*/ 6099442 w 7467600"/>
              <a:gd name="connsiteY853" fmla="*/ 82568 h 6858000"/>
              <a:gd name="connsiteX854" fmla="*/ 4804137 w 7467600"/>
              <a:gd name="connsiteY854" fmla="*/ 320931 h 6858000"/>
              <a:gd name="connsiteX855" fmla="*/ 4227047 w 7467600"/>
              <a:gd name="connsiteY855" fmla="*/ 313415 h 6858000"/>
              <a:gd name="connsiteX856" fmla="*/ 4346041 w 7467600"/>
              <a:gd name="connsiteY856" fmla="*/ 456086 h 6858000"/>
              <a:gd name="connsiteX857" fmla="*/ 4870967 w 7467600"/>
              <a:gd name="connsiteY857" fmla="*/ 963061 h 6858000"/>
              <a:gd name="connsiteX858" fmla="*/ 4889647 w 7467600"/>
              <a:gd name="connsiteY858" fmla="*/ 957147 h 6858000"/>
              <a:gd name="connsiteX859" fmla="*/ 5422504 w 7467600"/>
              <a:gd name="connsiteY859" fmla="*/ 805191 h 6858000"/>
              <a:gd name="connsiteX860" fmla="*/ 6087656 w 7467600"/>
              <a:gd name="connsiteY860" fmla="*/ 826703 h 6858000"/>
              <a:gd name="connsiteX861" fmla="*/ 6058717 w 7467600"/>
              <a:gd name="connsiteY861" fmla="*/ 865992 h 6858000"/>
              <a:gd name="connsiteX862" fmla="*/ 4974153 w 7467600"/>
              <a:gd name="connsiteY862" fmla="*/ 1045456 h 6858000"/>
              <a:gd name="connsiteX863" fmla="*/ 5627835 w 7467600"/>
              <a:gd name="connsiteY863" fmla="*/ 1472077 h 6858000"/>
              <a:gd name="connsiteX864" fmla="*/ 5629817 w 7467600"/>
              <a:gd name="connsiteY864" fmla="*/ 1471412 h 6858000"/>
              <a:gd name="connsiteX865" fmla="*/ 5634124 w 7467600"/>
              <a:gd name="connsiteY865" fmla="*/ 1470572 h 6858000"/>
              <a:gd name="connsiteX866" fmla="*/ 5755832 w 7467600"/>
              <a:gd name="connsiteY866" fmla="*/ 1383886 h 6858000"/>
              <a:gd name="connsiteX867" fmla="*/ 6014186 w 7467600"/>
              <a:gd name="connsiteY867" fmla="*/ 1279799 h 6858000"/>
              <a:gd name="connsiteX868" fmla="*/ 6901619 w 7467600"/>
              <a:gd name="connsiteY868" fmla="*/ 1047874 h 6858000"/>
              <a:gd name="connsiteX869" fmla="*/ 6931566 w 7467600"/>
              <a:gd name="connsiteY869" fmla="*/ 1062034 h 6858000"/>
              <a:gd name="connsiteX870" fmla="*/ 5790982 w 7467600"/>
              <a:gd name="connsiteY870" fmla="*/ 1561380 h 6858000"/>
              <a:gd name="connsiteX871" fmla="*/ 6188971 w 7467600"/>
              <a:gd name="connsiteY871" fmla="*/ 1755168 h 6858000"/>
              <a:gd name="connsiteX872" fmla="*/ 6202446 w 7467600"/>
              <a:gd name="connsiteY872" fmla="*/ 1752268 h 6858000"/>
              <a:gd name="connsiteX873" fmla="*/ 7179560 w 7467600"/>
              <a:gd name="connsiteY873" fmla="*/ 1467551 h 6858000"/>
              <a:gd name="connsiteX874" fmla="*/ 7158730 w 7467600"/>
              <a:gd name="connsiteY874" fmla="*/ 1507835 h 6858000"/>
              <a:gd name="connsiteX875" fmla="*/ 6326959 w 7467600"/>
              <a:gd name="connsiteY875" fmla="*/ 1817686 h 6858000"/>
              <a:gd name="connsiteX876" fmla="*/ 6537433 w 7467600"/>
              <a:gd name="connsiteY876" fmla="*/ 1907790 h 6858000"/>
              <a:gd name="connsiteX877" fmla="*/ 6550221 w 7467600"/>
              <a:gd name="connsiteY877" fmla="*/ 1910729 h 6858000"/>
              <a:gd name="connsiteX878" fmla="*/ 6964438 w 7467600"/>
              <a:gd name="connsiteY878" fmla="*/ 2209505 h 6858000"/>
              <a:gd name="connsiteX879" fmla="*/ 7367862 w 7467600"/>
              <a:gd name="connsiteY879" fmla="*/ 2806833 h 6858000"/>
              <a:gd name="connsiteX880" fmla="*/ 7364329 w 7467600"/>
              <a:gd name="connsiteY880" fmla="*/ 2826907 h 6858000"/>
              <a:gd name="connsiteX881" fmla="*/ 7290545 w 7467600"/>
              <a:gd name="connsiteY881" fmla="*/ 2850663 h 6858000"/>
              <a:gd name="connsiteX882" fmla="*/ 6472036 w 7467600"/>
              <a:gd name="connsiteY882" fmla="*/ 1959003 h 6858000"/>
              <a:gd name="connsiteX883" fmla="*/ 5792897 w 7467600"/>
              <a:gd name="connsiteY883" fmla="*/ 1647747 h 6858000"/>
              <a:gd name="connsiteX884" fmla="*/ 5842751 w 7467600"/>
              <a:gd name="connsiteY884" fmla="*/ 1816112 h 6858000"/>
              <a:gd name="connsiteX885" fmla="*/ 5847424 w 7467600"/>
              <a:gd name="connsiteY885" fmla="*/ 1815776 h 6858000"/>
              <a:gd name="connsiteX886" fmla="*/ 6399821 w 7467600"/>
              <a:gd name="connsiteY886" fmla="*/ 2344799 h 6858000"/>
              <a:gd name="connsiteX887" fmla="*/ 6323232 w 7467600"/>
              <a:gd name="connsiteY887" fmla="*/ 2389634 h 6858000"/>
              <a:gd name="connsiteX888" fmla="*/ 5942958 w 7467600"/>
              <a:gd name="connsiteY888" fmla="*/ 2077708 h 6858000"/>
              <a:gd name="connsiteX889" fmla="*/ 5921559 w 7467600"/>
              <a:gd name="connsiteY889" fmla="*/ 2378596 h 6858000"/>
              <a:gd name="connsiteX890" fmla="*/ 5817651 w 7467600"/>
              <a:gd name="connsiteY890" fmla="*/ 3023919 h 6858000"/>
              <a:gd name="connsiteX891" fmla="*/ 5729634 w 7467600"/>
              <a:gd name="connsiteY891" fmla="*/ 3051849 h 6858000"/>
              <a:gd name="connsiteX892" fmla="*/ 5611018 w 7467600"/>
              <a:gd name="connsiteY892" fmla="*/ 2316769 h 6858000"/>
              <a:gd name="connsiteX893" fmla="*/ 5687608 w 7467600"/>
              <a:gd name="connsiteY893" fmla="*/ 2039972 h 6858000"/>
              <a:gd name="connsiteX894" fmla="*/ 5657554 w 7467600"/>
              <a:gd name="connsiteY894" fmla="*/ 1576445 h 6858000"/>
              <a:gd name="connsiteX895" fmla="*/ 5150475 w 7467600"/>
              <a:gd name="connsiteY895" fmla="*/ 1274012 h 6858000"/>
              <a:gd name="connsiteX896" fmla="*/ 5349142 w 7467600"/>
              <a:gd name="connsiteY896" fmla="*/ 2204405 h 6858000"/>
              <a:gd name="connsiteX897" fmla="*/ 5262214 w 7467600"/>
              <a:gd name="connsiteY897" fmla="*/ 2233836 h 6858000"/>
              <a:gd name="connsiteX898" fmla="*/ 4981539 w 7467600"/>
              <a:gd name="connsiteY898" fmla="*/ 1542201 h 6858000"/>
              <a:gd name="connsiteX899" fmla="*/ 4958461 w 7467600"/>
              <a:gd name="connsiteY899" fmla="*/ 1136957 h 6858000"/>
              <a:gd name="connsiteX900" fmla="*/ 4655015 w 7467600"/>
              <a:gd name="connsiteY900" fmla="*/ 891426 h 6858000"/>
              <a:gd name="connsiteX901" fmla="*/ 4348002 w 7467600"/>
              <a:gd name="connsiteY901" fmla="*/ 2205895 h 6858000"/>
              <a:gd name="connsiteX902" fmla="*/ 4262250 w 7467600"/>
              <a:gd name="connsiteY902" fmla="*/ 2219972 h 6858000"/>
              <a:gd name="connsiteX903" fmla="*/ 4550611 w 7467600"/>
              <a:gd name="connsiteY903" fmla="*/ 817540 h 6858000"/>
              <a:gd name="connsiteX904" fmla="*/ 4564418 w 7467600"/>
              <a:gd name="connsiteY904" fmla="*/ 808293 h 6858000"/>
              <a:gd name="connsiteX905" fmla="*/ 4266388 w 7467600"/>
              <a:gd name="connsiteY905" fmla="*/ 500083 h 6858000"/>
              <a:gd name="connsiteX906" fmla="*/ 4032842 w 7467600"/>
              <a:gd name="connsiteY906" fmla="*/ 211809 h 6858000"/>
              <a:gd name="connsiteX907" fmla="*/ 3882765 w 7467600"/>
              <a:gd name="connsiteY907" fmla="*/ 0 h 6858000"/>
              <a:gd name="connsiteX908" fmla="*/ 3721337 w 7467600"/>
              <a:gd name="connsiteY908" fmla="*/ 0 h 6858000"/>
              <a:gd name="connsiteX909" fmla="*/ 3797544 w 7467600"/>
              <a:gd name="connsiteY909" fmla="*/ 0 h 6858000"/>
              <a:gd name="connsiteX910" fmla="*/ 3775734 w 7467600"/>
              <a:gd name="connsiteY910" fmla="*/ 95131 h 6858000"/>
              <a:gd name="connsiteX911" fmla="*/ 3724807 w 7467600"/>
              <a:gd name="connsiteY911" fmla="*/ 272257 h 6858000"/>
              <a:gd name="connsiteX912" fmla="*/ 3726844 w 7467600"/>
              <a:gd name="connsiteY912" fmla="*/ 282988 h 6858000"/>
              <a:gd name="connsiteX913" fmla="*/ 3742664 w 7467600"/>
              <a:gd name="connsiteY913" fmla="*/ 279918 h 6858000"/>
              <a:gd name="connsiteX914" fmla="*/ 4103910 w 7467600"/>
              <a:gd name="connsiteY914" fmla="*/ 1161917 h 6858000"/>
              <a:gd name="connsiteX915" fmla="*/ 4020269 w 7467600"/>
              <a:gd name="connsiteY915" fmla="*/ 1200406 h 6858000"/>
              <a:gd name="connsiteX916" fmla="*/ 3674882 w 7467600"/>
              <a:gd name="connsiteY916" fmla="*/ 488524 h 6858000"/>
              <a:gd name="connsiteX917" fmla="*/ 3132682 w 7467600"/>
              <a:gd name="connsiteY917" fmla="*/ 1072284 h 6858000"/>
              <a:gd name="connsiteX918" fmla="*/ 2716346 w 7467600"/>
              <a:gd name="connsiteY918" fmla="*/ 1276376 h 6858000"/>
              <a:gd name="connsiteX919" fmla="*/ 2716772 w 7467600"/>
              <a:gd name="connsiteY919" fmla="*/ 1255462 h 6858000"/>
              <a:gd name="connsiteX920" fmla="*/ 3471096 w 7467600"/>
              <a:gd name="connsiteY920" fmla="*/ 437072 h 6858000"/>
              <a:gd name="connsiteX921" fmla="*/ 3639057 w 7467600"/>
              <a:gd name="connsiteY921" fmla="*/ 286334 h 6858000"/>
              <a:gd name="connsiteX922" fmla="*/ 3640309 w 7467600"/>
              <a:gd name="connsiteY922" fmla="*/ 284664 h 6858000"/>
              <a:gd name="connsiteX923" fmla="*/ 3646022 w 7467600"/>
              <a:gd name="connsiteY923" fmla="*/ 276711 h 6858000"/>
              <a:gd name="connsiteX924" fmla="*/ 3707943 w 7467600"/>
              <a:gd name="connsiteY924" fmla="*/ 65958 h 6858000"/>
              <a:gd name="connsiteX925" fmla="*/ 3721337 w 7467600"/>
              <a:gd name="connsiteY925" fmla="*/ 0 h 6858000"/>
              <a:gd name="connsiteX926" fmla="*/ 2867960 w 7467600"/>
              <a:gd name="connsiteY926" fmla="*/ 0 h 6858000"/>
              <a:gd name="connsiteX927" fmla="*/ 2926351 w 7467600"/>
              <a:gd name="connsiteY927" fmla="*/ 0 h 6858000"/>
              <a:gd name="connsiteX928" fmla="*/ 2902823 w 7467600"/>
              <a:gd name="connsiteY928" fmla="*/ 262929 h 6858000"/>
              <a:gd name="connsiteX929" fmla="*/ 2940663 w 7467600"/>
              <a:gd name="connsiteY929" fmla="*/ 140884 h 6858000"/>
              <a:gd name="connsiteX930" fmla="*/ 2947039 w 7467600"/>
              <a:gd name="connsiteY930" fmla="*/ 122524 h 6858000"/>
              <a:gd name="connsiteX931" fmla="*/ 2984316 w 7467600"/>
              <a:gd name="connsiteY931" fmla="*/ 0 h 6858000"/>
              <a:gd name="connsiteX932" fmla="*/ 3016114 w 7467600"/>
              <a:gd name="connsiteY932" fmla="*/ 0 h 6858000"/>
              <a:gd name="connsiteX933" fmla="*/ 2979949 w 7467600"/>
              <a:gd name="connsiteY933" fmla="*/ 119274 h 6858000"/>
              <a:gd name="connsiteX934" fmla="*/ 3023879 w 7467600"/>
              <a:gd name="connsiteY934" fmla="*/ 0 h 6858000"/>
              <a:gd name="connsiteX935" fmla="*/ 3105400 w 7467600"/>
              <a:gd name="connsiteY935" fmla="*/ 0 h 6858000"/>
              <a:gd name="connsiteX936" fmla="*/ 3094669 w 7467600"/>
              <a:gd name="connsiteY936" fmla="*/ 30308 h 6858000"/>
              <a:gd name="connsiteX937" fmla="*/ 2901945 w 7467600"/>
              <a:gd name="connsiteY937" fmla="*/ 466538 h 6858000"/>
              <a:gd name="connsiteX938" fmla="*/ 2815209 w 7467600"/>
              <a:gd name="connsiteY938" fmla="*/ 497361 h 6858000"/>
              <a:gd name="connsiteX939" fmla="*/ 2844845 w 7467600"/>
              <a:gd name="connsiteY939" fmla="*/ 127638 h 6858000"/>
              <a:gd name="connsiteX940" fmla="*/ 2867960 w 7467600"/>
              <a:gd name="connsiteY940" fmla="*/ 0 h 6858000"/>
              <a:gd name="connsiteX941" fmla="*/ 1057230 w 7467600"/>
              <a:gd name="connsiteY941" fmla="*/ 0 h 6858000"/>
              <a:gd name="connsiteX942" fmla="*/ 1111003 w 7467600"/>
              <a:gd name="connsiteY942" fmla="*/ 0 h 6858000"/>
              <a:gd name="connsiteX943" fmla="*/ 1125553 w 7467600"/>
              <a:gd name="connsiteY943" fmla="*/ 52588 h 6858000"/>
              <a:gd name="connsiteX944" fmla="*/ 1304276 w 7467600"/>
              <a:gd name="connsiteY944" fmla="*/ 476275 h 6858000"/>
              <a:gd name="connsiteX945" fmla="*/ 1492066 w 7467600"/>
              <a:gd name="connsiteY945" fmla="*/ 886333 h 6858000"/>
              <a:gd name="connsiteX946" fmla="*/ 1423698 w 7467600"/>
              <a:gd name="connsiteY946" fmla="*/ 710817 h 6858000"/>
              <a:gd name="connsiteX947" fmla="*/ 1357609 w 7467600"/>
              <a:gd name="connsiteY947" fmla="*/ 532892 h 6858000"/>
              <a:gd name="connsiteX948" fmla="*/ 1309550 w 7467600"/>
              <a:gd name="connsiteY948" fmla="*/ 374031 h 6858000"/>
              <a:gd name="connsiteX949" fmla="*/ 1193673 w 7467600"/>
              <a:gd name="connsiteY949" fmla="*/ 49533 h 6858000"/>
              <a:gd name="connsiteX950" fmla="*/ 1164391 w 7467600"/>
              <a:gd name="connsiteY950" fmla="*/ 0 h 6858000"/>
              <a:gd name="connsiteX951" fmla="*/ 1200666 w 7467600"/>
              <a:gd name="connsiteY951" fmla="*/ 0 h 6858000"/>
              <a:gd name="connsiteX952" fmla="*/ 1223408 w 7467600"/>
              <a:gd name="connsiteY952" fmla="*/ 38996 h 6858000"/>
              <a:gd name="connsiteX953" fmla="*/ 1339635 w 7467600"/>
              <a:gd name="connsiteY953" fmla="*/ 365517 h 6858000"/>
              <a:gd name="connsiteX954" fmla="*/ 1387469 w 7467600"/>
              <a:gd name="connsiteY954" fmla="*/ 523079 h 6858000"/>
              <a:gd name="connsiteX955" fmla="*/ 1452685 w 7467600"/>
              <a:gd name="connsiteY955" fmla="*/ 699806 h 6858000"/>
              <a:gd name="connsiteX956" fmla="*/ 1492092 w 7467600"/>
              <a:gd name="connsiteY956" fmla="*/ 800424 h 6858000"/>
              <a:gd name="connsiteX957" fmla="*/ 1455302 w 7467600"/>
              <a:gd name="connsiteY957" fmla="*/ 632913 h 6858000"/>
              <a:gd name="connsiteX958" fmla="*/ 1222336 w 7467600"/>
              <a:gd name="connsiteY958" fmla="*/ 9480 h 6858000"/>
              <a:gd name="connsiteX959" fmla="*/ 1214634 w 7467600"/>
              <a:gd name="connsiteY959" fmla="*/ 0 h 6858000"/>
              <a:gd name="connsiteX960" fmla="*/ 1289827 w 7467600"/>
              <a:gd name="connsiteY960" fmla="*/ 0 h 6858000"/>
              <a:gd name="connsiteX961" fmla="*/ 1321076 w 7467600"/>
              <a:gd name="connsiteY961" fmla="*/ 59722 h 6858000"/>
              <a:gd name="connsiteX962" fmla="*/ 1512579 w 7467600"/>
              <a:gd name="connsiteY962" fmla="*/ 626441 h 6858000"/>
              <a:gd name="connsiteX963" fmla="*/ 1506076 w 7467600"/>
              <a:gd name="connsiteY963" fmla="*/ 1089289 h 6858000"/>
              <a:gd name="connsiteX964" fmla="*/ 1486346 w 7467600"/>
              <a:gd name="connsiteY964" fmla="*/ 1079919 h 6858000"/>
              <a:gd name="connsiteX965" fmla="*/ 1070511 w 7467600"/>
              <a:gd name="connsiteY965" fmla="*/ 48609 h 6858000"/>
              <a:gd name="connsiteX966" fmla="*/ 1057230 w 7467600"/>
              <a:gd name="connsiteY966" fmla="*/ 0 h 6858000"/>
              <a:gd name="connsiteX967" fmla="*/ 43151 w 7467600"/>
              <a:gd name="connsiteY967" fmla="*/ 0 h 6858000"/>
              <a:gd name="connsiteX968" fmla="*/ 95283 w 7467600"/>
              <a:gd name="connsiteY968" fmla="*/ 0 h 6858000"/>
              <a:gd name="connsiteX969" fmla="*/ 300708 w 7467600"/>
              <a:gd name="connsiteY969" fmla="*/ 154571 h 6858000"/>
              <a:gd name="connsiteX970" fmla="*/ 530414 w 7467600"/>
              <a:gd name="connsiteY970" fmla="*/ 354673 h 6858000"/>
              <a:gd name="connsiteX971" fmla="*/ 333785 w 7467600"/>
              <a:gd name="connsiteY971" fmla="*/ 161564 h 6858000"/>
              <a:gd name="connsiteX972" fmla="*/ 147005 w 7467600"/>
              <a:gd name="connsiteY972" fmla="*/ 0 h 6858000"/>
              <a:gd name="connsiteX973" fmla="*/ 272509 w 7467600"/>
              <a:gd name="connsiteY973" fmla="*/ 0 h 6858000"/>
              <a:gd name="connsiteX974" fmla="*/ 326276 w 7467600"/>
              <a:gd name="connsiteY974" fmla="*/ 45847 h 6858000"/>
              <a:gd name="connsiteX975" fmla="*/ 823759 w 7467600"/>
              <a:gd name="connsiteY975" fmla="*/ 574145 h 6858000"/>
              <a:gd name="connsiteX976" fmla="*/ 811254 w 7467600"/>
              <a:gd name="connsiteY976" fmla="*/ 665546 h 6858000"/>
              <a:gd name="connsiteX977" fmla="*/ 154042 w 7467600"/>
              <a:gd name="connsiteY977" fmla="*/ 261522 h 6858000"/>
              <a:gd name="connsiteX978" fmla="*/ 13550 w 7467600"/>
              <a:gd name="connsiteY978" fmla="*/ 158423 h 6858000"/>
              <a:gd name="connsiteX979" fmla="*/ 0 w 7467600"/>
              <a:gd name="connsiteY979" fmla="*/ 146618 h 6858000"/>
              <a:gd name="connsiteX980" fmla="*/ 0 w 7467600"/>
              <a:gd name="connsiteY980" fmla="*/ 59161 h 6858000"/>
              <a:gd name="connsiteX981" fmla="*/ 45427 w 7467600"/>
              <a:gd name="connsiteY981" fmla="*/ 101078 h 6858000"/>
              <a:gd name="connsiteX982" fmla="*/ 630103 w 7467600"/>
              <a:gd name="connsiteY982" fmla="*/ 485885 h 6858000"/>
              <a:gd name="connsiteX983" fmla="*/ 532040 w 7467600"/>
              <a:gd name="connsiteY983" fmla="*/ 399359 h 6858000"/>
              <a:gd name="connsiteX984" fmla="*/ 517618 w 7467600"/>
              <a:gd name="connsiteY984" fmla="*/ 385726 h 6858000"/>
              <a:gd name="connsiteX985" fmla="*/ 285074 w 7467600"/>
              <a:gd name="connsiteY985" fmla="*/ 182755 h 6858000"/>
              <a:gd name="connsiteX986" fmla="*/ 43151 w 7467600"/>
              <a:gd name="connsiteY98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312201 w 7467600"/>
              <a:gd name="connsiteY129" fmla="*/ 5128278 h 6858000"/>
              <a:gd name="connsiteX130" fmla="*/ 1903353 w 7467600"/>
              <a:gd name="connsiteY130" fmla="*/ 5044827 h 6858000"/>
              <a:gd name="connsiteX131" fmla="*/ 1936931 w 7467600"/>
              <a:gd name="connsiteY131" fmla="*/ 5093954 h 6858000"/>
              <a:gd name="connsiteX132" fmla="*/ 2195868 w 7467600"/>
              <a:gd name="connsiteY132" fmla="*/ 5396574 h 6858000"/>
              <a:gd name="connsiteX133" fmla="*/ 2088852 w 7467600"/>
              <a:gd name="connsiteY133" fmla="*/ 5166123 h 6858000"/>
              <a:gd name="connsiteX134" fmla="*/ 1958241 w 7467600"/>
              <a:gd name="connsiteY134" fmla="*/ 5067955 h 6858000"/>
              <a:gd name="connsiteX135" fmla="*/ 1903353 w 7467600"/>
              <a:gd name="connsiteY135" fmla="*/ 5044827 h 6858000"/>
              <a:gd name="connsiteX136" fmla="*/ 1979378 w 7467600"/>
              <a:gd name="connsiteY136" fmla="*/ 4769504 h 6858000"/>
              <a:gd name="connsiteX137" fmla="*/ 2882120 w 7467600"/>
              <a:gd name="connsiteY137" fmla="*/ 5064547 h 6858000"/>
              <a:gd name="connsiteX138" fmla="*/ 2793103 w 7467600"/>
              <a:gd name="connsiteY138" fmla="*/ 5039699 h 6858000"/>
              <a:gd name="connsiteX139" fmla="*/ 2770041 w 7467600"/>
              <a:gd name="connsiteY139" fmla="*/ 5033634 h 6858000"/>
              <a:gd name="connsiteX140" fmla="*/ 1979378 w 7467600"/>
              <a:gd name="connsiteY140" fmla="*/ 4769504 h 6858000"/>
              <a:gd name="connsiteX141" fmla="*/ 1927410 w 7467600"/>
              <a:gd name="connsiteY141" fmla="*/ 4716164 h 6858000"/>
              <a:gd name="connsiteX142" fmla="*/ 1959587 w 7467600"/>
              <a:gd name="connsiteY142" fmla="*/ 4728849 h 6858000"/>
              <a:gd name="connsiteX143" fmla="*/ 2777707 w 7467600"/>
              <a:gd name="connsiteY143" fmla="*/ 5003991 h 6858000"/>
              <a:gd name="connsiteX144" fmla="*/ 2800768 w 7467600"/>
              <a:gd name="connsiteY144" fmla="*/ 5010056 h 6858000"/>
              <a:gd name="connsiteX145" fmla="*/ 2879408 w 7467600"/>
              <a:gd name="connsiteY145" fmla="*/ 5031590 h 6858000"/>
              <a:gd name="connsiteX146" fmla="*/ 2862295 w 7467600"/>
              <a:gd name="connsiteY146" fmla="*/ 5022958 h 6858000"/>
              <a:gd name="connsiteX147" fmla="*/ 2813343 w 7467600"/>
              <a:gd name="connsiteY147" fmla="*/ 4998369 h 6858000"/>
              <a:gd name="connsiteX148" fmla="*/ 2646245 w 7467600"/>
              <a:gd name="connsiteY148" fmla="*/ 4930999 h 6858000"/>
              <a:gd name="connsiteX149" fmla="*/ 1999243 w 7467600"/>
              <a:gd name="connsiteY149" fmla="*/ 4730524 h 6858000"/>
              <a:gd name="connsiteX150" fmla="*/ 1979527 w 7467600"/>
              <a:gd name="connsiteY150" fmla="*/ 4726651 h 6858000"/>
              <a:gd name="connsiteX151" fmla="*/ 1927410 w 7467600"/>
              <a:gd name="connsiteY151" fmla="*/ 4716164 h 6858000"/>
              <a:gd name="connsiteX152" fmla="*/ 1997014 w 7467600"/>
              <a:gd name="connsiteY152" fmla="*/ 4698007 h 6858000"/>
              <a:gd name="connsiteX153" fmla="*/ 2005458 w 7467600"/>
              <a:gd name="connsiteY153" fmla="*/ 4699540 h 6858000"/>
              <a:gd name="connsiteX154" fmla="*/ 2657186 w 7467600"/>
              <a:gd name="connsiteY154" fmla="*/ 4901687 h 6858000"/>
              <a:gd name="connsiteX155" fmla="*/ 2826662 w 7467600"/>
              <a:gd name="connsiteY155" fmla="*/ 4970362 h 6858000"/>
              <a:gd name="connsiteX156" fmla="*/ 2876100 w 7467600"/>
              <a:gd name="connsiteY156" fmla="*/ 4995397 h 6858000"/>
              <a:gd name="connsiteX157" fmla="*/ 3042600 w 7467600"/>
              <a:gd name="connsiteY157" fmla="*/ 5059532 h 6858000"/>
              <a:gd name="connsiteX158" fmla="*/ 1997014 w 7467600"/>
              <a:gd name="connsiteY158" fmla="*/ 4698007 h 6858000"/>
              <a:gd name="connsiteX159" fmla="*/ 2305292 w 7467600"/>
              <a:gd name="connsiteY159" fmla="*/ 4219492 h 6858000"/>
              <a:gd name="connsiteX160" fmla="*/ 3360922 w 7467600"/>
              <a:gd name="connsiteY160" fmla="*/ 4529373 h 6858000"/>
              <a:gd name="connsiteX161" fmla="*/ 3492420 w 7467600"/>
              <a:gd name="connsiteY161" fmla="*/ 4510145 h 6858000"/>
              <a:gd name="connsiteX162" fmla="*/ 3364086 w 7467600"/>
              <a:gd name="connsiteY162" fmla="*/ 4480340 h 6858000"/>
              <a:gd name="connsiteX163" fmla="*/ 3225818 w 7467600"/>
              <a:gd name="connsiteY163" fmla="*/ 4411822 h 6858000"/>
              <a:gd name="connsiteX164" fmla="*/ 3129696 w 7467600"/>
              <a:gd name="connsiteY164" fmla="*/ 4360704 h 6858000"/>
              <a:gd name="connsiteX165" fmla="*/ 2814545 w 7467600"/>
              <a:gd name="connsiteY165" fmla="*/ 4282955 h 6858000"/>
              <a:gd name="connsiteX166" fmla="*/ 2305292 w 7467600"/>
              <a:gd name="connsiteY166" fmla="*/ 4219492 h 6858000"/>
              <a:gd name="connsiteX167" fmla="*/ 2626982 w 7467600"/>
              <a:gd name="connsiteY167" fmla="*/ 4206450 h 6858000"/>
              <a:gd name="connsiteX168" fmla="*/ 2490617 w 7467600"/>
              <a:gd name="connsiteY168" fmla="*/ 4206951 h 6858000"/>
              <a:gd name="connsiteX169" fmla="*/ 2819869 w 7467600"/>
              <a:gd name="connsiteY169" fmla="*/ 4252936 h 6858000"/>
              <a:gd name="connsiteX170" fmla="*/ 3143018 w 7467600"/>
              <a:gd name="connsiteY170" fmla="*/ 4332698 h 6858000"/>
              <a:gd name="connsiteX171" fmla="*/ 3241520 w 7467600"/>
              <a:gd name="connsiteY171" fmla="*/ 4385112 h 6858000"/>
              <a:gd name="connsiteX172" fmla="*/ 3374575 w 7467600"/>
              <a:gd name="connsiteY172" fmla="*/ 4451517 h 6858000"/>
              <a:gd name="connsiteX173" fmla="*/ 3505221 w 7467600"/>
              <a:gd name="connsiteY173" fmla="*/ 4480757 h 6858000"/>
              <a:gd name="connsiteX174" fmla="*/ 2626982 w 7467600"/>
              <a:gd name="connsiteY174" fmla="*/ 4206450 h 6858000"/>
              <a:gd name="connsiteX175" fmla="*/ 1310106 w 7467600"/>
              <a:gd name="connsiteY175" fmla="*/ 3943217 h 6858000"/>
              <a:gd name="connsiteX176" fmla="*/ 854994 w 7467600"/>
              <a:gd name="connsiteY176" fmla="*/ 4399136 h 6858000"/>
              <a:gd name="connsiteX177" fmla="*/ 742462 w 7467600"/>
              <a:gd name="connsiteY177" fmla="*/ 4594648 h 6858000"/>
              <a:gd name="connsiteX178" fmla="*/ 820602 w 7467600"/>
              <a:gd name="connsiteY178" fmla="*/ 4485915 h 6858000"/>
              <a:gd name="connsiteX179" fmla="*/ 878295 w 7467600"/>
              <a:gd name="connsiteY179" fmla="*/ 4403594 h 6858000"/>
              <a:gd name="connsiteX180" fmla="*/ 1240607 w 7467600"/>
              <a:gd name="connsiteY180" fmla="*/ 4010401 h 6858000"/>
              <a:gd name="connsiteX181" fmla="*/ 1310106 w 7467600"/>
              <a:gd name="connsiteY181" fmla="*/ 3943217 h 6858000"/>
              <a:gd name="connsiteX182" fmla="*/ 1423113 w 7467600"/>
              <a:gd name="connsiteY182" fmla="*/ 3874565 h 6858000"/>
              <a:gd name="connsiteX183" fmla="*/ 1260565 w 7467600"/>
              <a:gd name="connsiteY183" fmla="*/ 4031982 h 6858000"/>
              <a:gd name="connsiteX184" fmla="*/ 901900 w 7467600"/>
              <a:gd name="connsiteY184" fmla="*/ 4421236 h 6858000"/>
              <a:gd name="connsiteX185" fmla="*/ 845044 w 7467600"/>
              <a:gd name="connsiteY185" fmla="*/ 4502436 h 6858000"/>
              <a:gd name="connsiteX186" fmla="*/ 685926 w 7467600"/>
              <a:gd name="connsiteY186" fmla="*/ 4703069 h 6858000"/>
              <a:gd name="connsiteX187" fmla="*/ 684248 w 7467600"/>
              <a:gd name="connsiteY187" fmla="*/ 4706721 h 6858000"/>
              <a:gd name="connsiteX188" fmla="*/ 1423113 w 7467600"/>
              <a:gd name="connsiteY188" fmla="*/ 3874565 h 6858000"/>
              <a:gd name="connsiteX189" fmla="*/ 3316479 w 7467600"/>
              <a:gd name="connsiteY189" fmla="*/ 3872136 h 6858000"/>
              <a:gd name="connsiteX190" fmla="*/ 3546806 w 7467600"/>
              <a:gd name="connsiteY190" fmla="*/ 4356139 h 6858000"/>
              <a:gd name="connsiteX191" fmla="*/ 3364433 w 7467600"/>
              <a:gd name="connsiteY191" fmla="*/ 3953121 h 6858000"/>
              <a:gd name="connsiteX192" fmla="*/ 3316479 w 7467600"/>
              <a:gd name="connsiteY192" fmla="*/ 3872136 h 6858000"/>
              <a:gd name="connsiteX193" fmla="*/ 3291335 w 7467600"/>
              <a:gd name="connsiteY193" fmla="*/ 3767420 h 6858000"/>
              <a:gd name="connsiteX194" fmla="*/ 3390805 w 7467600"/>
              <a:gd name="connsiteY194" fmla="*/ 3937163 h 6858000"/>
              <a:gd name="connsiteX195" fmla="*/ 3579062 w 7467600"/>
              <a:gd name="connsiteY195" fmla="*/ 4359040 h 6858000"/>
              <a:gd name="connsiteX196" fmla="*/ 3467355 w 7467600"/>
              <a:gd name="connsiteY196" fmla="*/ 3988130 h 6858000"/>
              <a:gd name="connsiteX197" fmla="*/ 3310753 w 7467600"/>
              <a:gd name="connsiteY197" fmla="*/ 3787140 h 6858000"/>
              <a:gd name="connsiteX198" fmla="*/ 3291335 w 7467600"/>
              <a:gd name="connsiteY198" fmla="*/ 3767420 h 6858000"/>
              <a:gd name="connsiteX199" fmla="*/ 1635889 w 7467600"/>
              <a:gd name="connsiteY199" fmla="*/ 3709494 h 6858000"/>
              <a:gd name="connsiteX200" fmla="*/ 1634800 w 7467600"/>
              <a:gd name="connsiteY200" fmla="*/ 3731111 h 6858000"/>
              <a:gd name="connsiteX201" fmla="*/ 1635889 w 7467600"/>
              <a:gd name="connsiteY201" fmla="*/ 3709494 h 6858000"/>
              <a:gd name="connsiteX202" fmla="*/ 1510397 w 7467600"/>
              <a:gd name="connsiteY202" fmla="*/ 3684705 h 6858000"/>
              <a:gd name="connsiteX203" fmla="*/ 1146550 w 7467600"/>
              <a:gd name="connsiteY203" fmla="*/ 3802012 h 6858000"/>
              <a:gd name="connsiteX204" fmla="*/ 698834 w 7467600"/>
              <a:gd name="connsiteY204" fmla="*/ 3952272 h 6858000"/>
              <a:gd name="connsiteX205" fmla="*/ 34256 w 7467600"/>
              <a:gd name="connsiteY205" fmla="*/ 4347603 h 6858000"/>
              <a:gd name="connsiteX206" fmla="*/ 527241 w 7467600"/>
              <a:gd name="connsiteY206" fmla="*/ 4065078 h 6858000"/>
              <a:gd name="connsiteX207" fmla="*/ 1510397 w 7467600"/>
              <a:gd name="connsiteY207" fmla="*/ 3684705 h 6858000"/>
              <a:gd name="connsiteX208" fmla="*/ 1313114 w 7467600"/>
              <a:gd name="connsiteY208" fmla="*/ 3655216 h 6858000"/>
              <a:gd name="connsiteX209" fmla="*/ 1109304 w 7467600"/>
              <a:gd name="connsiteY209" fmla="*/ 3669030 h 6858000"/>
              <a:gd name="connsiteX210" fmla="*/ 8129 w 7467600"/>
              <a:gd name="connsiteY210" fmla="*/ 4330519 h 6858000"/>
              <a:gd name="connsiteX211" fmla="*/ 687572 w 7467600"/>
              <a:gd name="connsiteY211" fmla="*/ 3925629 h 6858000"/>
              <a:gd name="connsiteX212" fmla="*/ 1138365 w 7467600"/>
              <a:gd name="connsiteY212" fmla="*/ 3774515 h 6858000"/>
              <a:gd name="connsiteX213" fmla="*/ 1505579 w 7467600"/>
              <a:gd name="connsiteY213" fmla="*/ 3655526 h 6858000"/>
              <a:gd name="connsiteX214" fmla="*/ 1313114 w 7467600"/>
              <a:gd name="connsiteY214" fmla="*/ 3655216 h 6858000"/>
              <a:gd name="connsiteX215" fmla="*/ 3655073 w 7467600"/>
              <a:gd name="connsiteY215" fmla="*/ 3650884 h 6858000"/>
              <a:gd name="connsiteX216" fmla="*/ 3989938 w 7467600"/>
              <a:gd name="connsiteY216" fmla="*/ 3991685 h 6858000"/>
              <a:gd name="connsiteX217" fmla="*/ 4393907 w 7467600"/>
              <a:gd name="connsiteY217" fmla="*/ 4261258 h 6858000"/>
              <a:gd name="connsiteX218" fmla="*/ 4648051 w 7467600"/>
              <a:gd name="connsiteY218" fmla="*/ 4374051 h 6858000"/>
              <a:gd name="connsiteX219" fmla="*/ 4383389 w 7467600"/>
              <a:gd name="connsiteY219" fmla="*/ 4184369 h 6858000"/>
              <a:gd name="connsiteX220" fmla="*/ 4165508 w 7467600"/>
              <a:gd name="connsiteY220" fmla="*/ 4035196 h 6858000"/>
              <a:gd name="connsiteX221" fmla="*/ 4068162 w 7467600"/>
              <a:gd name="connsiteY221" fmla="*/ 3953394 h 6858000"/>
              <a:gd name="connsiteX222" fmla="*/ 3981416 w 7467600"/>
              <a:gd name="connsiteY222" fmla="*/ 3880482 h 6858000"/>
              <a:gd name="connsiteX223" fmla="*/ 3800147 w 7467600"/>
              <a:gd name="connsiteY223" fmla="*/ 3749872 h 6858000"/>
              <a:gd name="connsiteX224" fmla="*/ 3655073 w 7467600"/>
              <a:gd name="connsiteY224" fmla="*/ 3650884 h 6858000"/>
              <a:gd name="connsiteX225" fmla="*/ 3670252 w 7467600"/>
              <a:gd name="connsiteY225" fmla="*/ 3622798 h 6858000"/>
              <a:gd name="connsiteX226" fmla="*/ 3817258 w 7467600"/>
              <a:gd name="connsiteY226" fmla="*/ 3723577 h 6858000"/>
              <a:gd name="connsiteX227" fmla="*/ 4000461 w 7467600"/>
              <a:gd name="connsiteY227" fmla="*/ 3855966 h 6858000"/>
              <a:gd name="connsiteX228" fmla="*/ 4088180 w 7467600"/>
              <a:gd name="connsiteY228" fmla="*/ 3929774 h 6858000"/>
              <a:gd name="connsiteX229" fmla="*/ 4184555 w 7467600"/>
              <a:gd name="connsiteY229" fmla="*/ 4010683 h 6858000"/>
              <a:gd name="connsiteX230" fmla="*/ 4399563 w 7467600"/>
              <a:gd name="connsiteY230" fmla="*/ 4158106 h 6858000"/>
              <a:gd name="connsiteX231" fmla="*/ 4684469 w 7467600"/>
              <a:gd name="connsiteY231" fmla="*/ 4364680 h 6858000"/>
              <a:gd name="connsiteX232" fmla="*/ 4690271 w 7467600"/>
              <a:gd name="connsiteY232" fmla="*/ 4370034 h 6858000"/>
              <a:gd name="connsiteX233" fmla="*/ 4136093 w 7467600"/>
              <a:gd name="connsiteY233" fmla="*/ 3858466 h 6858000"/>
              <a:gd name="connsiteX234" fmla="*/ 3670252 w 7467600"/>
              <a:gd name="connsiteY234" fmla="*/ 3622798 h 6858000"/>
              <a:gd name="connsiteX235" fmla="*/ 4440129 w 7467600"/>
              <a:gd name="connsiteY235" fmla="*/ 3448571 h 6858000"/>
              <a:gd name="connsiteX236" fmla="*/ 4856525 w 7467600"/>
              <a:gd name="connsiteY236" fmla="*/ 3915351 h 6858000"/>
              <a:gd name="connsiteX237" fmla="*/ 5059055 w 7467600"/>
              <a:gd name="connsiteY237" fmla="*/ 4108918 h 6858000"/>
              <a:gd name="connsiteX238" fmla="*/ 5290070 w 7467600"/>
              <a:gd name="connsiteY238" fmla="*/ 4263619 h 6858000"/>
              <a:gd name="connsiteX239" fmla="*/ 4834991 w 7467600"/>
              <a:gd name="connsiteY239" fmla="*/ 3830985 h 6858000"/>
              <a:gd name="connsiteX240" fmla="*/ 4440129 w 7467600"/>
              <a:gd name="connsiteY240" fmla="*/ 3448571 h 6858000"/>
              <a:gd name="connsiteX241" fmla="*/ 4441737 w 7467600"/>
              <a:gd name="connsiteY241" fmla="*/ 3399734 h 6858000"/>
              <a:gd name="connsiteX242" fmla="*/ 4431236 w 7467600"/>
              <a:gd name="connsiteY242" fmla="*/ 3400954 h 6858000"/>
              <a:gd name="connsiteX243" fmla="*/ 4557150 w 7467600"/>
              <a:gd name="connsiteY243" fmla="*/ 3510023 h 6858000"/>
              <a:gd name="connsiteX244" fmla="*/ 4856936 w 7467600"/>
              <a:gd name="connsiteY244" fmla="*/ 3809146 h 6858000"/>
              <a:gd name="connsiteX245" fmla="*/ 5111996 w 7467600"/>
              <a:gd name="connsiteY245" fmla="*/ 4065759 h 6858000"/>
              <a:gd name="connsiteX246" fmla="*/ 5388878 w 7467600"/>
              <a:gd name="connsiteY246" fmla="*/ 4300185 h 6858000"/>
              <a:gd name="connsiteX247" fmla="*/ 5425556 w 7467600"/>
              <a:gd name="connsiteY247" fmla="*/ 4308967 h 6858000"/>
              <a:gd name="connsiteX248" fmla="*/ 4943646 w 7467600"/>
              <a:gd name="connsiteY248" fmla="*/ 3822916 h 6858000"/>
              <a:gd name="connsiteX249" fmla="*/ 4594837 w 7467600"/>
              <a:gd name="connsiteY249" fmla="*/ 3532274 h 6858000"/>
              <a:gd name="connsiteX250" fmla="*/ 4441737 w 7467600"/>
              <a:gd name="connsiteY250" fmla="*/ 3399734 h 6858000"/>
              <a:gd name="connsiteX251" fmla="*/ 5425834 w 7467600"/>
              <a:gd name="connsiteY251" fmla="*/ 3162785 h 6858000"/>
              <a:gd name="connsiteX252" fmla="*/ 5401644 w 7467600"/>
              <a:gd name="connsiteY252" fmla="*/ 3617847 h 6858000"/>
              <a:gd name="connsiteX253" fmla="*/ 5467256 w 7467600"/>
              <a:gd name="connsiteY253" fmla="*/ 4175494 h 6858000"/>
              <a:gd name="connsiteX254" fmla="*/ 5448069 w 7467600"/>
              <a:gd name="connsiteY254" fmla="*/ 3567554 h 6858000"/>
              <a:gd name="connsiteX255" fmla="*/ 5425834 w 7467600"/>
              <a:gd name="connsiteY255" fmla="*/ 3162785 h 6858000"/>
              <a:gd name="connsiteX256" fmla="*/ 1318687 w 7467600"/>
              <a:gd name="connsiteY256" fmla="*/ 3113840 h 6858000"/>
              <a:gd name="connsiteX257" fmla="*/ 1066793 w 7467600"/>
              <a:gd name="connsiteY257" fmla="*/ 3212171 h 6858000"/>
              <a:gd name="connsiteX258" fmla="*/ 993319 w 7467600"/>
              <a:gd name="connsiteY258" fmla="*/ 3247648 h 6858000"/>
              <a:gd name="connsiteX259" fmla="*/ 853081 w 7467600"/>
              <a:gd name="connsiteY259" fmla="*/ 3312410 h 6858000"/>
              <a:gd name="connsiteX260" fmla="*/ 805957 w 7467600"/>
              <a:gd name="connsiteY260" fmla="*/ 3330443 h 6858000"/>
              <a:gd name="connsiteX261" fmla="*/ 1318687 w 7467600"/>
              <a:gd name="connsiteY261" fmla="*/ 3113840 h 6858000"/>
              <a:gd name="connsiteX262" fmla="*/ 5453702 w 7467600"/>
              <a:gd name="connsiteY262" fmla="*/ 3090882 h 6858000"/>
              <a:gd name="connsiteX263" fmla="*/ 5480135 w 7467600"/>
              <a:gd name="connsiteY263" fmla="*/ 3565802 h 6858000"/>
              <a:gd name="connsiteX264" fmla="*/ 5499023 w 7467600"/>
              <a:gd name="connsiteY264" fmla="*/ 4166310 h 6858000"/>
              <a:gd name="connsiteX265" fmla="*/ 5547022 w 7467600"/>
              <a:gd name="connsiteY265" fmla="*/ 3607838 h 6858000"/>
              <a:gd name="connsiteX266" fmla="*/ 5515964 w 7467600"/>
              <a:gd name="connsiteY266" fmla="*/ 3378541 h 6858000"/>
              <a:gd name="connsiteX267" fmla="*/ 5453702 w 7467600"/>
              <a:gd name="connsiteY267" fmla="*/ 3090882 h 6858000"/>
              <a:gd name="connsiteX268" fmla="*/ 1238695 w 7467600"/>
              <a:gd name="connsiteY268" fmla="*/ 3076820 h 6858000"/>
              <a:gd name="connsiteX269" fmla="*/ 716371 w 7467600"/>
              <a:gd name="connsiteY269" fmla="*/ 3293249 h 6858000"/>
              <a:gd name="connsiteX270" fmla="*/ 579522 w 7467600"/>
              <a:gd name="connsiteY270" fmla="*/ 3371759 h 6858000"/>
              <a:gd name="connsiteX271" fmla="*/ 600288 w 7467600"/>
              <a:gd name="connsiteY271" fmla="*/ 3365555 h 6858000"/>
              <a:gd name="connsiteX272" fmla="*/ 840692 w 7467600"/>
              <a:gd name="connsiteY272" fmla="*/ 3284921 h 6858000"/>
              <a:gd name="connsiteX273" fmla="*/ 979248 w 7467600"/>
              <a:gd name="connsiteY273" fmla="*/ 3221003 h 6858000"/>
              <a:gd name="connsiteX274" fmla="*/ 1053282 w 7467600"/>
              <a:gd name="connsiteY274" fmla="*/ 3185247 h 6858000"/>
              <a:gd name="connsiteX275" fmla="*/ 1320603 w 7467600"/>
              <a:gd name="connsiteY275" fmla="*/ 3081281 h 6858000"/>
              <a:gd name="connsiteX276" fmla="*/ 1238695 w 7467600"/>
              <a:gd name="connsiteY276" fmla="*/ 3076820 h 6858000"/>
              <a:gd name="connsiteX277" fmla="*/ 5425627 w 7467600"/>
              <a:gd name="connsiteY277" fmla="*/ 2954192 h 6858000"/>
              <a:gd name="connsiteX278" fmla="*/ 5470770 w 7467600"/>
              <a:gd name="connsiteY278" fmla="*/ 3005435 h 6858000"/>
              <a:gd name="connsiteX279" fmla="*/ 5519779 w 7467600"/>
              <a:gd name="connsiteY279" fmla="*/ 4359223 h 6858000"/>
              <a:gd name="connsiteX280" fmla="*/ 5520293 w 7467600"/>
              <a:gd name="connsiteY280" fmla="*/ 4360602 h 6858000"/>
              <a:gd name="connsiteX281" fmla="*/ 5767221 w 7467600"/>
              <a:gd name="connsiteY281" fmla="*/ 4665564 h 6858000"/>
              <a:gd name="connsiteX282" fmla="*/ 6937169 w 7467600"/>
              <a:gd name="connsiteY282" fmla="*/ 4815941 h 6858000"/>
              <a:gd name="connsiteX283" fmla="*/ 6953922 w 7467600"/>
              <a:gd name="connsiteY283" fmla="*/ 4890068 h 6858000"/>
              <a:gd name="connsiteX284" fmla="*/ 6071359 w 7467600"/>
              <a:gd name="connsiteY284" fmla="*/ 4770770 h 6858000"/>
              <a:gd name="connsiteX285" fmla="*/ 6038839 w 7467600"/>
              <a:gd name="connsiteY285" fmla="*/ 4764474 h 6858000"/>
              <a:gd name="connsiteX286" fmla="*/ 6038706 w 7467600"/>
              <a:gd name="connsiteY286" fmla="*/ 4763847 h 6858000"/>
              <a:gd name="connsiteX287" fmla="*/ 6037784 w 7467600"/>
              <a:gd name="connsiteY287" fmla="*/ 4764270 h 6858000"/>
              <a:gd name="connsiteX288" fmla="*/ 6038839 w 7467600"/>
              <a:gd name="connsiteY288" fmla="*/ 4764474 h 6858000"/>
              <a:gd name="connsiteX289" fmla="*/ 6040338 w 7467600"/>
              <a:gd name="connsiteY289" fmla="*/ 4771418 h 6858000"/>
              <a:gd name="connsiteX290" fmla="*/ 6024488 w 7467600"/>
              <a:gd name="connsiteY290" fmla="*/ 4809903 h 6858000"/>
              <a:gd name="connsiteX291" fmla="*/ 5599771 w 7467600"/>
              <a:gd name="connsiteY291" fmla="*/ 5509652 h 6858000"/>
              <a:gd name="connsiteX292" fmla="*/ 5548843 w 7467600"/>
              <a:gd name="connsiteY292" fmla="*/ 5563845 h 6858000"/>
              <a:gd name="connsiteX293" fmla="*/ 5940952 w 7467600"/>
              <a:gd name="connsiteY293" fmla="*/ 6250028 h 6858000"/>
              <a:gd name="connsiteX294" fmla="*/ 6043441 w 7467600"/>
              <a:gd name="connsiteY294" fmla="*/ 6665847 h 6858000"/>
              <a:gd name="connsiteX295" fmla="*/ 6093432 w 7467600"/>
              <a:gd name="connsiteY295" fmla="*/ 6858000 h 6858000"/>
              <a:gd name="connsiteX296" fmla="*/ 6034344 w 7467600"/>
              <a:gd name="connsiteY296" fmla="*/ 6858000 h 6858000"/>
              <a:gd name="connsiteX297" fmla="*/ 6026679 w 7467600"/>
              <a:gd name="connsiteY297" fmla="*/ 6836959 h 6858000"/>
              <a:gd name="connsiteX298" fmla="*/ 5800441 w 7467600"/>
              <a:gd name="connsiteY298" fmla="*/ 6335286 h 6858000"/>
              <a:gd name="connsiteX299" fmla="*/ 5526562 w 7467600"/>
              <a:gd name="connsiteY299" fmla="*/ 5705388 h 6858000"/>
              <a:gd name="connsiteX300" fmla="*/ 5519640 w 7467600"/>
              <a:gd name="connsiteY300" fmla="*/ 5683774 h 6858000"/>
              <a:gd name="connsiteX301" fmla="*/ 5844559 w 7467600"/>
              <a:gd name="connsiteY301" fmla="*/ 6553349 h 6858000"/>
              <a:gd name="connsiteX302" fmla="*/ 5975994 w 7467600"/>
              <a:gd name="connsiteY302" fmla="*/ 6858000 h 6858000"/>
              <a:gd name="connsiteX303" fmla="*/ 5898547 w 7467600"/>
              <a:gd name="connsiteY303" fmla="*/ 6858000 h 6858000"/>
              <a:gd name="connsiteX304" fmla="*/ 5682041 w 7467600"/>
              <a:gd name="connsiteY304" fmla="*/ 6355860 h 6858000"/>
              <a:gd name="connsiteX305" fmla="*/ 5461758 w 7467600"/>
              <a:gd name="connsiteY305" fmla="*/ 5820220 h 6858000"/>
              <a:gd name="connsiteX306" fmla="*/ 5237282 w 7467600"/>
              <a:gd name="connsiteY306" fmla="*/ 6579086 h 6858000"/>
              <a:gd name="connsiteX307" fmla="*/ 5115009 w 7467600"/>
              <a:gd name="connsiteY307" fmla="*/ 6858000 h 6858000"/>
              <a:gd name="connsiteX308" fmla="*/ 5028074 w 7467600"/>
              <a:gd name="connsiteY308" fmla="*/ 6858000 h 6858000"/>
              <a:gd name="connsiteX309" fmla="*/ 5079508 w 7467600"/>
              <a:gd name="connsiteY309" fmla="*/ 6749074 h 6858000"/>
              <a:gd name="connsiteX310" fmla="*/ 5371846 w 7467600"/>
              <a:gd name="connsiteY310" fmla="*/ 5924413 h 6858000"/>
              <a:gd name="connsiteX311" fmla="*/ 5270512 w 7467600"/>
              <a:gd name="connsiteY311" fmla="*/ 6138975 h 6858000"/>
              <a:gd name="connsiteX312" fmla="*/ 5062409 w 7467600"/>
              <a:gd name="connsiteY312" fmla="*/ 6653544 h 6858000"/>
              <a:gd name="connsiteX313" fmla="*/ 5036628 w 7467600"/>
              <a:gd name="connsiteY313" fmla="*/ 6754247 h 6858000"/>
              <a:gd name="connsiteX314" fmla="*/ 5009112 w 7467600"/>
              <a:gd name="connsiteY314" fmla="*/ 6858000 h 6858000"/>
              <a:gd name="connsiteX315" fmla="*/ 4976679 w 7467600"/>
              <a:gd name="connsiteY315" fmla="*/ 6858000 h 6858000"/>
              <a:gd name="connsiteX316" fmla="*/ 5006537 w 7467600"/>
              <a:gd name="connsiteY316" fmla="*/ 6747068 h 6858000"/>
              <a:gd name="connsiteX317" fmla="*/ 5032723 w 7467600"/>
              <a:gd name="connsiteY317" fmla="*/ 6644957 h 6858000"/>
              <a:gd name="connsiteX318" fmla="*/ 5242949 w 7467600"/>
              <a:gd name="connsiteY318" fmla="*/ 6125175 h 6858000"/>
              <a:gd name="connsiteX319" fmla="*/ 5286321 w 7467600"/>
              <a:gd name="connsiteY319" fmla="*/ 6033555 h 6858000"/>
              <a:gd name="connsiteX320" fmla="*/ 5008210 w 7467600"/>
              <a:gd name="connsiteY320" fmla="*/ 6649194 h 6858000"/>
              <a:gd name="connsiteX321" fmla="*/ 4986321 w 7467600"/>
              <a:gd name="connsiteY321" fmla="*/ 6765687 h 6858000"/>
              <a:gd name="connsiteX322" fmla="*/ 4973474 w 7467600"/>
              <a:gd name="connsiteY322" fmla="*/ 6858000 h 6858000"/>
              <a:gd name="connsiteX323" fmla="*/ 4907178 w 7467600"/>
              <a:gd name="connsiteY323" fmla="*/ 6858000 h 6858000"/>
              <a:gd name="connsiteX324" fmla="*/ 4910810 w 7467600"/>
              <a:gd name="connsiteY324" fmla="*/ 6829660 h 6858000"/>
              <a:gd name="connsiteX325" fmla="*/ 4987461 w 7467600"/>
              <a:gd name="connsiteY325" fmla="*/ 6432994 h 6858000"/>
              <a:gd name="connsiteX326" fmla="*/ 5179262 w 7467600"/>
              <a:gd name="connsiteY326" fmla="*/ 6035044 h 6858000"/>
              <a:gd name="connsiteX327" fmla="*/ 4689678 w 7467600"/>
              <a:gd name="connsiteY327" fmla="*/ 6440241 h 6858000"/>
              <a:gd name="connsiteX328" fmla="*/ 4477543 w 7467600"/>
              <a:gd name="connsiteY328" fmla="*/ 6674836 h 6858000"/>
              <a:gd name="connsiteX329" fmla="*/ 4329957 w 7467600"/>
              <a:gd name="connsiteY329" fmla="*/ 6858000 h 6858000"/>
              <a:gd name="connsiteX330" fmla="*/ 4218595 w 7467600"/>
              <a:gd name="connsiteY330" fmla="*/ 6858000 h 6858000"/>
              <a:gd name="connsiteX331" fmla="*/ 4368888 w 7467600"/>
              <a:gd name="connsiteY331" fmla="*/ 6668412 h 6858000"/>
              <a:gd name="connsiteX332" fmla="*/ 4563091 w 7467600"/>
              <a:gd name="connsiteY332" fmla="*/ 6442508 h 6858000"/>
              <a:gd name="connsiteX333" fmla="*/ 5387324 w 7467600"/>
              <a:gd name="connsiteY333" fmla="*/ 5705830 h 6858000"/>
              <a:gd name="connsiteX334" fmla="*/ 5073620 w 7467600"/>
              <a:gd name="connsiteY334" fmla="*/ 5955437 h 6858000"/>
              <a:gd name="connsiteX335" fmla="*/ 4689789 w 7467600"/>
              <a:gd name="connsiteY335" fmla="*/ 6268382 h 6858000"/>
              <a:gd name="connsiteX336" fmla="*/ 4418722 w 7467600"/>
              <a:gd name="connsiteY336" fmla="*/ 6570886 h 6858000"/>
              <a:gd name="connsiteX337" fmla="*/ 4214944 w 7467600"/>
              <a:gd name="connsiteY337" fmla="*/ 6858000 h 6858000"/>
              <a:gd name="connsiteX338" fmla="*/ 4177898 w 7467600"/>
              <a:gd name="connsiteY338" fmla="*/ 6858000 h 6858000"/>
              <a:gd name="connsiteX339" fmla="*/ 4391597 w 7467600"/>
              <a:gd name="connsiteY339" fmla="*/ 6556370 h 6858000"/>
              <a:gd name="connsiteX340" fmla="*/ 4668889 w 7467600"/>
              <a:gd name="connsiteY340" fmla="*/ 6246399 h 6858000"/>
              <a:gd name="connsiteX341" fmla="*/ 5055427 w 7467600"/>
              <a:gd name="connsiteY341" fmla="*/ 5931476 h 6858000"/>
              <a:gd name="connsiteX342" fmla="*/ 5371814 w 7467600"/>
              <a:gd name="connsiteY342" fmla="*/ 5678975 h 6858000"/>
              <a:gd name="connsiteX343" fmla="*/ 4987918 w 7467600"/>
              <a:gd name="connsiteY343" fmla="*/ 5838701 h 6858000"/>
              <a:gd name="connsiteX344" fmla="*/ 4317146 w 7467600"/>
              <a:gd name="connsiteY344" fmla="*/ 6587716 h 6858000"/>
              <a:gd name="connsiteX345" fmla="*/ 4171627 w 7467600"/>
              <a:gd name="connsiteY345" fmla="*/ 6858000 h 6858000"/>
              <a:gd name="connsiteX346" fmla="*/ 4081585 w 7467600"/>
              <a:gd name="connsiteY346" fmla="*/ 6858000 h 6858000"/>
              <a:gd name="connsiteX347" fmla="*/ 4238603 w 7467600"/>
              <a:gd name="connsiteY347" fmla="*/ 6559341 h 6858000"/>
              <a:gd name="connsiteX348" fmla="*/ 4778333 w 7467600"/>
              <a:gd name="connsiteY348" fmla="*/ 5873626 h 6858000"/>
              <a:gd name="connsiteX349" fmla="*/ 5414185 w 7467600"/>
              <a:gd name="connsiteY349" fmla="*/ 5573882 h 6858000"/>
              <a:gd name="connsiteX350" fmla="*/ 5959648 w 7467600"/>
              <a:gd name="connsiteY350" fmla="*/ 4760797 h 6858000"/>
              <a:gd name="connsiteX351" fmla="*/ 5355019 w 7467600"/>
              <a:gd name="connsiteY351" fmla="*/ 4734672 h 6858000"/>
              <a:gd name="connsiteX352" fmla="*/ 5083565 w 7467600"/>
              <a:gd name="connsiteY352" fmla="*/ 5179121 h 6858000"/>
              <a:gd name="connsiteX353" fmla="*/ 4713577 w 7467600"/>
              <a:gd name="connsiteY353" fmla="*/ 5616803 h 6858000"/>
              <a:gd name="connsiteX354" fmla="*/ 3989559 w 7467600"/>
              <a:gd name="connsiteY354" fmla="*/ 6145945 h 6858000"/>
              <a:gd name="connsiteX355" fmla="*/ 3939824 w 7467600"/>
              <a:gd name="connsiteY355" fmla="*/ 6066900 h 6858000"/>
              <a:gd name="connsiteX356" fmla="*/ 4584537 w 7467600"/>
              <a:gd name="connsiteY356" fmla="*/ 5324826 h 6858000"/>
              <a:gd name="connsiteX357" fmla="*/ 5037105 w 7467600"/>
              <a:gd name="connsiteY357" fmla="*/ 5088765 h 6858000"/>
              <a:gd name="connsiteX358" fmla="*/ 5039930 w 7467600"/>
              <a:gd name="connsiteY358" fmla="*/ 5089585 h 6858000"/>
              <a:gd name="connsiteX359" fmla="*/ 5263764 w 7467600"/>
              <a:gd name="connsiteY359" fmla="*/ 4735525 h 6858000"/>
              <a:gd name="connsiteX360" fmla="*/ 4086300 w 7467600"/>
              <a:gd name="connsiteY360" fmla="*/ 4884599 h 6858000"/>
              <a:gd name="connsiteX361" fmla="*/ 4085485 w 7467600"/>
              <a:gd name="connsiteY361" fmla="*/ 4899070 h 6858000"/>
              <a:gd name="connsiteX362" fmla="*/ 3871915 w 7467600"/>
              <a:gd name="connsiteY362" fmla="*/ 5253645 h 6858000"/>
              <a:gd name="connsiteX363" fmla="*/ 3799374 w 7467600"/>
              <a:gd name="connsiteY363" fmla="*/ 5466127 h 6858000"/>
              <a:gd name="connsiteX364" fmla="*/ 3498850 w 7467600"/>
              <a:gd name="connsiteY364" fmla="*/ 6661888 h 6858000"/>
              <a:gd name="connsiteX365" fmla="*/ 3399216 w 7467600"/>
              <a:gd name="connsiteY365" fmla="*/ 6858000 h 6858000"/>
              <a:gd name="connsiteX366" fmla="*/ 3303688 w 7467600"/>
              <a:gd name="connsiteY366" fmla="*/ 6858000 h 6858000"/>
              <a:gd name="connsiteX367" fmla="*/ 3391774 w 7467600"/>
              <a:gd name="connsiteY367" fmla="*/ 6697181 h 6858000"/>
              <a:gd name="connsiteX368" fmla="*/ 3735540 w 7467600"/>
              <a:gd name="connsiteY368" fmla="*/ 5546923 h 6858000"/>
              <a:gd name="connsiteX369" fmla="*/ 3729438 w 7467600"/>
              <a:gd name="connsiteY369" fmla="*/ 5569058 h 6858000"/>
              <a:gd name="connsiteX370" fmla="*/ 3707782 w 7467600"/>
              <a:gd name="connsiteY370" fmla="*/ 5644908 h 6858000"/>
              <a:gd name="connsiteX371" fmla="*/ 3583827 w 7467600"/>
              <a:gd name="connsiteY371" fmla="*/ 6039215 h 6858000"/>
              <a:gd name="connsiteX372" fmla="*/ 3547861 w 7467600"/>
              <a:gd name="connsiteY372" fmla="*/ 6129609 h 6858000"/>
              <a:gd name="connsiteX373" fmla="*/ 3490905 w 7467600"/>
              <a:gd name="connsiteY373" fmla="*/ 6277660 h 6858000"/>
              <a:gd name="connsiteX374" fmla="*/ 3455859 w 7467600"/>
              <a:gd name="connsiteY374" fmla="*/ 6391301 h 6858000"/>
              <a:gd name="connsiteX375" fmla="*/ 3429112 w 7467600"/>
              <a:gd name="connsiteY375" fmla="*/ 6479469 h 6858000"/>
              <a:gd name="connsiteX376" fmla="*/ 3304862 w 7467600"/>
              <a:gd name="connsiteY376" fmla="*/ 6796476 h 6858000"/>
              <a:gd name="connsiteX377" fmla="*/ 3276071 w 7467600"/>
              <a:gd name="connsiteY377" fmla="*/ 6858000 h 6858000"/>
              <a:gd name="connsiteX378" fmla="*/ 3240805 w 7467600"/>
              <a:gd name="connsiteY378" fmla="*/ 6858000 h 6858000"/>
              <a:gd name="connsiteX379" fmla="*/ 3275917 w 7467600"/>
              <a:gd name="connsiteY379" fmla="*/ 6783192 h 6858000"/>
              <a:gd name="connsiteX380" fmla="*/ 3399358 w 7467600"/>
              <a:gd name="connsiteY380" fmla="*/ 6469011 h 6858000"/>
              <a:gd name="connsiteX381" fmla="*/ 3425650 w 7467600"/>
              <a:gd name="connsiteY381" fmla="*/ 6381333 h 6858000"/>
              <a:gd name="connsiteX382" fmla="*/ 3460661 w 7467600"/>
              <a:gd name="connsiteY382" fmla="*/ 6266763 h 6858000"/>
              <a:gd name="connsiteX383" fmla="*/ 3518021 w 7467600"/>
              <a:gd name="connsiteY383" fmla="*/ 6117298 h 6858000"/>
              <a:gd name="connsiteX384" fmla="*/ 3554035 w 7467600"/>
              <a:gd name="connsiteY384" fmla="*/ 6027832 h 6858000"/>
              <a:gd name="connsiteX385" fmla="*/ 3677174 w 7467600"/>
              <a:gd name="connsiteY385" fmla="*/ 5636351 h 6858000"/>
              <a:gd name="connsiteX386" fmla="*/ 3698819 w 7467600"/>
              <a:gd name="connsiteY386" fmla="*/ 5560503 h 6858000"/>
              <a:gd name="connsiteX387" fmla="*/ 3702094 w 7467600"/>
              <a:gd name="connsiteY387" fmla="*/ 5549194 h 6858000"/>
              <a:gd name="connsiteX388" fmla="*/ 3398355 w 7467600"/>
              <a:gd name="connsiteY388" fmla="*/ 6094603 h 6858000"/>
              <a:gd name="connsiteX389" fmla="*/ 3193941 w 7467600"/>
              <a:gd name="connsiteY389" fmla="*/ 6798775 h 6858000"/>
              <a:gd name="connsiteX390" fmla="*/ 3184140 w 7467600"/>
              <a:gd name="connsiteY390" fmla="*/ 6858000 h 6858000"/>
              <a:gd name="connsiteX391" fmla="*/ 3099978 w 7467600"/>
              <a:gd name="connsiteY391" fmla="*/ 6858000 h 6858000"/>
              <a:gd name="connsiteX392" fmla="*/ 3101556 w 7467600"/>
              <a:gd name="connsiteY392" fmla="*/ 6843337 h 6858000"/>
              <a:gd name="connsiteX393" fmla="*/ 3370162 w 7467600"/>
              <a:gd name="connsiteY393" fmla="*/ 5785550 h 6858000"/>
              <a:gd name="connsiteX394" fmla="*/ 3746477 w 7467600"/>
              <a:gd name="connsiteY394" fmla="*/ 5377889 h 6858000"/>
              <a:gd name="connsiteX395" fmla="*/ 3863399 w 7467600"/>
              <a:gd name="connsiteY395" fmla="*/ 5087257 h 6858000"/>
              <a:gd name="connsiteX396" fmla="*/ 3968712 w 7467600"/>
              <a:gd name="connsiteY396" fmla="*/ 4913989 h 6858000"/>
              <a:gd name="connsiteX397" fmla="*/ 2792390 w 7467600"/>
              <a:gd name="connsiteY397" fmla="*/ 5382974 h 6858000"/>
              <a:gd name="connsiteX398" fmla="*/ 2714982 w 7467600"/>
              <a:gd name="connsiteY398" fmla="*/ 5427051 h 6858000"/>
              <a:gd name="connsiteX399" fmla="*/ 2813361 w 7467600"/>
              <a:gd name="connsiteY399" fmla="*/ 6023912 h 6858000"/>
              <a:gd name="connsiteX400" fmla="*/ 2688430 w 7467600"/>
              <a:gd name="connsiteY400" fmla="*/ 6801564 h 6858000"/>
              <a:gd name="connsiteX401" fmla="*/ 2629626 w 7467600"/>
              <a:gd name="connsiteY401" fmla="*/ 6763394 h 6858000"/>
              <a:gd name="connsiteX402" fmla="*/ 2565328 w 7467600"/>
              <a:gd name="connsiteY402" fmla="*/ 5516399 h 6858000"/>
              <a:gd name="connsiteX403" fmla="*/ 1922999 w 7467600"/>
              <a:gd name="connsiteY403" fmla="*/ 5980343 h 6858000"/>
              <a:gd name="connsiteX404" fmla="*/ 1950261 w 7467600"/>
              <a:gd name="connsiteY404" fmla="*/ 6405858 h 6858000"/>
              <a:gd name="connsiteX405" fmla="*/ 2365554 w 7467600"/>
              <a:gd name="connsiteY405" fmla="*/ 6759107 h 6858000"/>
              <a:gd name="connsiteX406" fmla="*/ 2424142 w 7467600"/>
              <a:gd name="connsiteY406" fmla="*/ 6858000 h 6858000"/>
              <a:gd name="connsiteX407" fmla="*/ 2395994 w 7467600"/>
              <a:gd name="connsiteY407" fmla="*/ 6858000 h 6858000"/>
              <a:gd name="connsiteX408" fmla="*/ 2392863 w 7467600"/>
              <a:gd name="connsiteY408" fmla="*/ 6852964 h 6858000"/>
              <a:gd name="connsiteX409" fmla="*/ 2017589 w 7467600"/>
              <a:gd name="connsiteY409" fmla="*/ 6493982 h 6858000"/>
              <a:gd name="connsiteX410" fmla="*/ 2147336 w 7467600"/>
              <a:gd name="connsiteY410" fmla="*/ 6594052 h 6858000"/>
              <a:gd name="connsiteX411" fmla="*/ 2207047 w 7467600"/>
              <a:gd name="connsiteY411" fmla="*/ 6654540 h 6858000"/>
              <a:gd name="connsiteX412" fmla="*/ 2299106 w 7467600"/>
              <a:gd name="connsiteY412" fmla="*/ 6778931 h 6858000"/>
              <a:gd name="connsiteX413" fmla="*/ 2314430 w 7467600"/>
              <a:gd name="connsiteY413" fmla="*/ 6801144 h 6858000"/>
              <a:gd name="connsiteX414" fmla="*/ 2352406 w 7467600"/>
              <a:gd name="connsiteY414" fmla="*/ 6858000 h 6858000"/>
              <a:gd name="connsiteX415" fmla="*/ 2314492 w 7467600"/>
              <a:gd name="connsiteY415" fmla="*/ 6858000 h 6858000"/>
              <a:gd name="connsiteX416" fmla="*/ 2288095 w 7467600"/>
              <a:gd name="connsiteY416" fmla="*/ 6818030 h 6858000"/>
              <a:gd name="connsiteX417" fmla="*/ 2272768 w 7467600"/>
              <a:gd name="connsiteY417" fmla="*/ 6795822 h 6858000"/>
              <a:gd name="connsiteX418" fmla="*/ 2182715 w 7467600"/>
              <a:gd name="connsiteY418" fmla="*/ 6675071 h 6858000"/>
              <a:gd name="connsiteX419" fmla="*/ 2032061 w 7467600"/>
              <a:gd name="connsiteY419" fmla="*/ 6541380 h 6858000"/>
              <a:gd name="connsiteX420" fmla="*/ 2257220 w 7467600"/>
              <a:gd name="connsiteY420" fmla="*/ 6826257 h 6858000"/>
              <a:gd name="connsiteX421" fmla="*/ 2281324 w 7467600"/>
              <a:gd name="connsiteY421" fmla="*/ 6858000 h 6858000"/>
              <a:gd name="connsiteX422" fmla="*/ 2242860 w 7467600"/>
              <a:gd name="connsiteY422" fmla="*/ 6858000 h 6858000"/>
              <a:gd name="connsiteX423" fmla="*/ 2232818 w 7467600"/>
              <a:gd name="connsiteY423" fmla="*/ 6844926 h 6858000"/>
              <a:gd name="connsiteX424" fmla="*/ 1990172 w 7467600"/>
              <a:gd name="connsiteY424" fmla="*/ 6542121 h 6858000"/>
              <a:gd name="connsiteX425" fmla="*/ 2124090 w 7467600"/>
              <a:gd name="connsiteY425" fmla="*/ 6761017 h 6858000"/>
              <a:gd name="connsiteX426" fmla="*/ 2200380 w 7467600"/>
              <a:gd name="connsiteY426" fmla="*/ 6858000 h 6858000"/>
              <a:gd name="connsiteX427" fmla="*/ 2147507 w 7467600"/>
              <a:gd name="connsiteY427" fmla="*/ 6858000 h 6858000"/>
              <a:gd name="connsiteX428" fmla="*/ 2070668 w 7467600"/>
              <a:gd name="connsiteY428" fmla="*/ 6761520 h 6858000"/>
              <a:gd name="connsiteX429" fmla="*/ 1975142 w 7467600"/>
              <a:gd name="connsiteY429" fmla="*/ 6585570 h 6858000"/>
              <a:gd name="connsiteX430" fmla="*/ 2050035 w 7467600"/>
              <a:gd name="connsiteY430" fmla="*/ 6813345 h 6858000"/>
              <a:gd name="connsiteX431" fmla="*/ 2063025 w 7467600"/>
              <a:gd name="connsiteY431" fmla="*/ 6858000 h 6858000"/>
              <a:gd name="connsiteX432" fmla="*/ 2021675 w 7467600"/>
              <a:gd name="connsiteY432" fmla="*/ 6858000 h 6858000"/>
              <a:gd name="connsiteX433" fmla="*/ 2019308 w 7467600"/>
              <a:gd name="connsiteY433" fmla="*/ 6847118 h 6858000"/>
              <a:gd name="connsiteX434" fmla="*/ 1938835 w 7467600"/>
              <a:gd name="connsiteY434" fmla="*/ 6551160 h 6858000"/>
              <a:gd name="connsiteX435" fmla="*/ 1953230 w 7467600"/>
              <a:gd name="connsiteY435" fmla="*/ 6759699 h 6858000"/>
              <a:gd name="connsiteX436" fmla="*/ 1956763 w 7467600"/>
              <a:gd name="connsiteY436" fmla="*/ 6778191 h 6858000"/>
              <a:gd name="connsiteX437" fmla="*/ 1967925 w 7467600"/>
              <a:gd name="connsiteY437" fmla="*/ 6858000 h 6858000"/>
              <a:gd name="connsiteX438" fmla="*/ 1936622 w 7467600"/>
              <a:gd name="connsiteY438" fmla="*/ 6858000 h 6858000"/>
              <a:gd name="connsiteX439" fmla="*/ 1926261 w 7467600"/>
              <a:gd name="connsiteY439" fmla="*/ 6784064 h 6858000"/>
              <a:gd name="connsiteX440" fmla="*/ 1922724 w 7467600"/>
              <a:gd name="connsiteY440" fmla="*/ 6765577 h 6858000"/>
              <a:gd name="connsiteX441" fmla="*/ 1904650 w 7467600"/>
              <a:gd name="connsiteY441" fmla="*/ 6639616 h 6858000"/>
              <a:gd name="connsiteX442" fmla="*/ 1885273 w 7467600"/>
              <a:gd name="connsiteY442" fmla="*/ 6858000 h 6858000"/>
              <a:gd name="connsiteX443" fmla="*/ 1854363 w 7467600"/>
              <a:gd name="connsiteY443" fmla="*/ 6858000 h 6858000"/>
              <a:gd name="connsiteX444" fmla="*/ 1880391 w 7467600"/>
              <a:gd name="connsiteY444" fmla="*/ 6603796 h 6858000"/>
              <a:gd name="connsiteX445" fmla="*/ 1818273 w 7467600"/>
              <a:gd name="connsiteY445" fmla="*/ 6715729 h 6858000"/>
              <a:gd name="connsiteX446" fmla="*/ 1794691 w 7467600"/>
              <a:gd name="connsiteY446" fmla="*/ 6843239 h 6858000"/>
              <a:gd name="connsiteX447" fmla="*/ 1794914 w 7467600"/>
              <a:gd name="connsiteY447" fmla="*/ 6858000 h 6858000"/>
              <a:gd name="connsiteX448" fmla="*/ 1746128 w 7467600"/>
              <a:gd name="connsiteY448" fmla="*/ 6858000 h 6858000"/>
              <a:gd name="connsiteX449" fmla="*/ 1753934 w 7467600"/>
              <a:gd name="connsiteY449" fmla="*/ 6724796 h 6858000"/>
              <a:gd name="connsiteX450" fmla="*/ 1792053 w 7467600"/>
              <a:gd name="connsiteY450" fmla="*/ 6572396 h 6858000"/>
              <a:gd name="connsiteX451" fmla="*/ 1862248 w 7467600"/>
              <a:gd name="connsiteY451" fmla="*/ 6266397 h 6858000"/>
              <a:gd name="connsiteX452" fmla="*/ 1862250 w 7467600"/>
              <a:gd name="connsiteY452" fmla="*/ 6033531 h 6858000"/>
              <a:gd name="connsiteX453" fmla="*/ 1211999 w 7467600"/>
              <a:gd name="connsiteY453" fmla="*/ 6683610 h 6858000"/>
              <a:gd name="connsiteX454" fmla="*/ 1213266 w 7467600"/>
              <a:gd name="connsiteY454" fmla="*/ 6691947 h 6858000"/>
              <a:gd name="connsiteX455" fmla="*/ 1203370 w 7467600"/>
              <a:gd name="connsiteY455" fmla="*/ 6850676 h 6858000"/>
              <a:gd name="connsiteX456" fmla="*/ 1203671 w 7467600"/>
              <a:gd name="connsiteY456" fmla="*/ 6858000 h 6858000"/>
              <a:gd name="connsiteX457" fmla="*/ 1143180 w 7467600"/>
              <a:gd name="connsiteY457" fmla="*/ 6858000 h 6858000"/>
              <a:gd name="connsiteX458" fmla="*/ 1142176 w 7467600"/>
              <a:gd name="connsiteY458" fmla="*/ 6766045 h 6858000"/>
              <a:gd name="connsiteX459" fmla="*/ 1067484 w 7467600"/>
              <a:gd name="connsiteY459" fmla="*/ 6858000 h 6858000"/>
              <a:gd name="connsiteX460" fmla="*/ 953928 w 7467600"/>
              <a:gd name="connsiteY460" fmla="*/ 6858000 h 6858000"/>
              <a:gd name="connsiteX461" fmla="*/ 959715 w 7467600"/>
              <a:gd name="connsiteY461" fmla="*/ 6850185 h 6858000"/>
              <a:gd name="connsiteX462" fmla="*/ 1483788 w 7467600"/>
              <a:gd name="connsiteY462" fmla="*/ 6259174 h 6858000"/>
              <a:gd name="connsiteX463" fmla="*/ 1100671 w 7467600"/>
              <a:gd name="connsiteY463" fmla="*/ 6252137 h 6858000"/>
              <a:gd name="connsiteX464" fmla="*/ 1090144 w 7467600"/>
              <a:gd name="connsiteY464" fmla="*/ 6256748 h 6858000"/>
              <a:gd name="connsiteX465" fmla="*/ 1095872 w 7467600"/>
              <a:gd name="connsiteY465" fmla="*/ 6271892 h 6858000"/>
              <a:gd name="connsiteX466" fmla="*/ 262785 w 7467600"/>
              <a:gd name="connsiteY466" fmla="*/ 6845450 h 6858000"/>
              <a:gd name="connsiteX467" fmla="*/ 209968 w 7467600"/>
              <a:gd name="connsiteY467" fmla="*/ 6770713 h 6858000"/>
              <a:gd name="connsiteX468" fmla="*/ 873460 w 7467600"/>
              <a:gd name="connsiteY468" fmla="*/ 6253768 h 6858000"/>
              <a:gd name="connsiteX469" fmla="*/ 192686 w 7467600"/>
              <a:gd name="connsiteY469" fmla="*/ 5849257 h 6858000"/>
              <a:gd name="connsiteX470" fmla="*/ 4696 w 7467600"/>
              <a:gd name="connsiteY470" fmla="*/ 5697668 h 6858000"/>
              <a:gd name="connsiteX471" fmla="*/ 0 w 7467600"/>
              <a:gd name="connsiteY471" fmla="*/ 5689984 h 6858000"/>
              <a:gd name="connsiteX472" fmla="*/ 0 w 7467600"/>
              <a:gd name="connsiteY472" fmla="*/ 5513472 h 6858000"/>
              <a:gd name="connsiteX473" fmla="*/ 174101 w 7467600"/>
              <a:gd name="connsiteY473" fmla="*/ 5620277 h 6858000"/>
              <a:gd name="connsiteX474" fmla="*/ 891800 w 7467600"/>
              <a:gd name="connsiteY474" fmla="*/ 6036935 h 6858000"/>
              <a:gd name="connsiteX475" fmla="*/ 1072219 w 7467600"/>
              <a:gd name="connsiteY475" fmla="*/ 6169443 h 6858000"/>
              <a:gd name="connsiteX476" fmla="*/ 1074117 w 7467600"/>
              <a:gd name="connsiteY476" fmla="*/ 6170301 h 6858000"/>
              <a:gd name="connsiteX477" fmla="*/ 1083114 w 7467600"/>
              <a:gd name="connsiteY477" fmla="*/ 6174131 h 6858000"/>
              <a:gd name="connsiteX478" fmla="*/ 1543010 w 7467600"/>
              <a:gd name="connsiteY478" fmla="*/ 6191140 h 6858000"/>
              <a:gd name="connsiteX479" fmla="*/ 1551080 w 7467600"/>
              <a:gd name="connsiteY479" fmla="*/ 6195006 h 6858000"/>
              <a:gd name="connsiteX480" fmla="*/ 2345443 w 7467600"/>
              <a:gd name="connsiteY480" fmla="*/ 5549882 h 6858000"/>
              <a:gd name="connsiteX481" fmla="*/ 1721499 w 7467600"/>
              <a:gd name="connsiteY481" fmla="*/ 5599969 h 6858000"/>
              <a:gd name="connsiteX482" fmla="*/ 767716 w 7467600"/>
              <a:gd name="connsiteY482" fmla="*/ 5472768 h 6858000"/>
              <a:gd name="connsiteX483" fmla="*/ 722147 w 7467600"/>
              <a:gd name="connsiteY483" fmla="*/ 5393091 h 6858000"/>
              <a:gd name="connsiteX484" fmla="*/ 1485552 w 7467600"/>
              <a:gd name="connsiteY484" fmla="*/ 5313202 h 6858000"/>
              <a:gd name="connsiteX485" fmla="*/ 2143004 w 7467600"/>
              <a:gd name="connsiteY485" fmla="*/ 5402420 h 6858000"/>
              <a:gd name="connsiteX486" fmla="*/ 1933391 w 7467600"/>
              <a:gd name="connsiteY486" fmla="*/ 5156971 h 6858000"/>
              <a:gd name="connsiteX487" fmla="*/ 1827118 w 7467600"/>
              <a:gd name="connsiteY487" fmla="*/ 4968410 h 6858000"/>
              <a:gd name="connsiteX488" fmla="*/ 1837349 w 7467600"/>
              <a:gd name="connsiteY488" fmla="*/ 4956357 h 6858000"/>
              <a:gd name="connsiteX489" fmla="*/ 2162835 w 7467600"/>
              <a:gd name="connsiteY489" fmla="*/ 5187853 h 6858000"/>
              <a:gd name="connsiteX490" fmla="*/ 2257167 w 7467600"/>
              <a:gd name="connsiteY490" fmla="*/ 5462123 h 6858000"/>
              <a:gd name="connsiteX491" fmla="*/ 2261598 w 7467600"/>
              <a:gd name="connsiteY491" fmla="*/ 5467998 h 6858000"/>
              <a:gd name="connsiteX492" fmla="*/ 2437177 w 7467600"/>
              <a:gd name="connsiteY492" fmla="*/ 5479608 h 6858000"/>
              <a:gd name="connsiteX493" fmla="*/ 2445247 w 7467600"/>
              <a:gd name="connsiteY493" fmla="*/ 5483476 h 6858000"/>
              <a:gd name="connsiteX494" fmla="*/ 2743626 w 7467600"/>
              <a:gd name="connsiteY494" fmla="*/ 5304819 h 6858000"/>
              <a:gd name="connsiteX495" fmla="*/ 3048102 w 7467600"/>
              <a:gd name="connsiteY495" fmla="*/ 5150595 h 6858000"/>
              <a:gd name="connsiteX496" fmla="*/ 1799414 w 7467600"/>
              <a:gd name="connsiteY496" fmla="*/ 4694732 h 6858000"/>
              <a:gd name="connsiteX497" fmla="*/ 1771735 w 7467600"/>
              <a:gd name="connsiteY497" fmla="*/ 4619929 h 6858000"/>
              <a:gd name="connsiteX498" fmla="*/ 3104273 w 7467600"/>
              <a:gd name="connsiteY498" fmla="*/ 5076159 h 6858000"/>
              <a:gd name="connsiteX499" fmla="*/ 3113245 w 7467600"/>
              <a:gd name="connsiteY499" fmla="*/ 5090705 h 6858000"/>
              <a:gd name="connsiteX500" fmla="*/ 3126294 w 7467600"/>
              <a:gd name="connsiteY500" fmla="*/ 5114400 h 6858000"/>
              <a:gd name="connsiteX501" fmla="*/ 3937433 w 7467600"/>
              <a:gd name="connsiteY501" fmla="*/ 4830473 h 6858000"/>
              <a:gd name="connsiteX502" fmla="*/ 3590475 w 7467600"/>
              <a:gd name="connsiteY502" fmla="*/ 4597974 h 6858000"/>
              <a:gd name="connsiteX503" fmla="*/ 3100264 w 7467600"/>
              <a:gd name="connsiteY503" fmla="*/ 4579845 h 6858000"/>
              <a:gd name="connsiteX504" fmla="*/ 2183576 w 7467600"/>
              <a:gd name="connsiteY504" fmla="*/ 4227150 h 6858000"/>
              <a:gd name="connsiteX505" fmla="*/ 2151029 w 7467600"/>
              <a:gd name="connsiteY505" fmla="*/ 4146947 h 6858000"/>
              <a:gd name="connsiteX506" fmla="*/ 3563434 w 7467600"/>
              <a:gd name="connsiteY506" fmla="*/ 4469115 h 6858000"/>
              <a:gd name="connsiteX507" fmla="*/ 3177952 w 7467600"/>
              <a:gd name="connsiteY507" fmla="*/ 3657386 h 6858000"/>
              <a:gd name="connsiteX508" fmla="*/ 3189263 w 7467600"/>
              <a:gd name="connsiteY508" fmla="*/ 3625726 h 6858000"/>
              <a:gd name="connsiteX509" fmla="*/ 3560912 w 7467600"/>
              <a:gd name="connsiteY509" fmla="*/ 4079863 h 6858000"/>
              <a:gd name="connsiteX510" fmla="*/ 3626636 w 7467600"/>
              <a:gd name="connsiteY510" fmla="*/ 4512230 h 6858000"/>
              <a:gd name="connsiteX511" fmla="*/ 3653088 w 7467600"/>
              <a:gd name="connsiteY511" fmla="*/ 4521417 h 6858000"/>
              <a:gd name="connsiteX512" fmla="*/ 3988128 w 7467600"/>
              <a:gd name="connsiteY512" fmla="*/ 4817267 h 6858000"/>
              <a:gd name="connsiteX513" fmla="*/ 4830582 w 7467600"/>
              <a:gd name="connsiteY513" fmla="*/ 4676000 h 6858000"/>
              <a:gd name="connsiteX514" fmla="*/ 4830100 w 7467600"/>
              <a:gd name="connsiteY514" fmla="*/ 4675554 h 6858000"/>
              <a:gd name="connsiteX515" fmla="*/ 4036318 w 7467600"/>
              <a:gd name="connsiteY515" fmla="*/ 4147013 h 6858000"/>
              <a:gd name="connsiteX516" fmla="*/ 3432098 w 7467600"/>
              <a:gd name="connsiteY516" fmla="*/ 3537312 h 6858000"/>
              <a:gd name="connsiteX517" fmla="*/ 3446761 w 7467600"/>
              <a:gd name="connsiteY517" fmla="*/ 3461278 h 6858000"/>
              <a:gd name="connsiteX518" fmla="*/ 4419733 w 7467600"/>
              <a:gd name="connsiteY518" fmla="*/ 3963555 h 6858000"/>
              <a:gd name="connsiteX519" fmla="*/ 4781371 w 7467600"/>
              <a:gd name="connsiteY519" fmla="*/ 4458604 h 6858000"/>
              <a:gd name="connsiteX520" fmla="*/ 4780440 w 7467600"/>
              <a:gd name="connsiteY520" fmla="*/ 4470290 h 6858000"/>
              <a:gd name="connsiteX521" fmla="*/ 4898954 w 7467600"/>
              <a:gd name="connsiteY521" fmla="*/ 4662092 h 6858000"/>
              <a:gd name="connsiteX522" fmla="*/ 4900699 w 7467600"/>
              <a:gd name="connsiteY522" fmla="*/ 4670867 h 6858000"/>
              <a:gd name="connsiteX523" fmla="*/ 5714511 w 7467600"/>
              <a:gd name="connsiteY523" fmla="*/ 4663483 h 6858000"/>
              <a:gd name="connsiteX524" fmla="*/ 5464793 w 7467600"/>
              <a:gd name="connsiteY524" fmla="*/ 4393556 h 6858000"/>
              <a:gd name="connsiteX525" fmla="*/ 5461897 w 7467600"/>
              <a:gd name="connsiteY525" fmla="*/ 4390879 h 6858000"/>
              <a:gd name="connsiteX526" fmla="*/ 4294126 w 7467600"/>
              <a:gd name="connsiteY526" fmla="*/ 3303048 h 6858000"/>
              <a:gd name="connsiteX527" fmla="*/ 4305321 w 7467600"/>
              <a:gd name="connsiteY527" fmla="*/ 3256953 h 6858000"/>
              <a:gd name="connsiteX528" fmla="*/ 4949299 w 7467600"/>
              <a:gd name="connsiteY528" fmla="*/ 3766336 h 6858000"/>
              <a:gd name="connsiteX529" fmla="*/ 5291452 w 7467600"/>
              <a:gd name="connsiteY529" fmla="*/ 4076801 h 6858000"/>
              <a:gd name="connsiteX530" fmla="*/ 5434998 w 7467600"/>
              <a:gd name="connsiteY530" fmla="*/ 4254100 h 6858000"/>
              <a:gd name="connsiteX531" fmla="*/ 5351015 w 7467600"/>
              <a:gd name="connsiteY531" fmla="*/ 3760989 h 6858000"/>
              <a:gd name="connsiteX532" fmla="*/ 5413780 w 7467600"/>
              <a:gd name="connsiteY532" fmla="*/ 2966265 h 6858000"/>
              <a:gd name="connsiteX533" fmla="*/ 5425627 w 7467600"/>
              <a:gd name="connsiteY533" fmla="*/ 2954192 h 6858000"/>
              <a:gd name="connsiteX534" fmla="*/ 6604735 w 7467600"/>
              <a:gd name="connsiteY534" fmla="*/ 2041381 h 6858000"/>
              <a:gd name="connsiteX535" fmla="*/ 7204487 w 7467600"/>
              <a:gd name="connsiteY535" fmla="*/ 2742112 h 6858000"/>
              <a:gd name="connsiteX536" fmla="*/ 7131592 w 7467600"/>
              <a:gd name="connsiteY536" fmla="*/ 2672096 h 6858000"/>
              <a:gd name="connsiteX537" fmla="*/ 6996344 w 7467600"/>
              <a:gd name="connsiteY537" fmla="*/ 2518310 h 6858000"/>
              <a:gd name="connsiteX538" fmla="*/ 6735495 w 7467600"/>
              <a:gd name="connsiteY538" fmla="*/ 2196890 h 6858000"/>
              <a:gd name="connsiteX539" fmla="*/ 6721901 w 7467600"/>
              <a:gd name="connsiteY539" fmla="*/ 2179274 h 6858000"/>
              <a:gd name="connsiteX540" fmla="*/ 6604735 w 7467600"/>
              <a:gd name="connsiteY540" fmla="*/ 2041381 h 6858000"/>
              <a:gd name="connsiteX541" fmla="*/ 6591670 w 7467600"/>
              <a:gd name="connsiteY541" fmla="*/ 1988277 h 6858000"/>
              <a:gd name="connsiteX542" fmla="*/ 6747349 w 7467600"/>
              <a:gd name="connsiteY542" fmla="*/ 2160069 h 6858000"/>
              <a:gd name="connsiteX543" fmla="*/ 6760943 w 7467600"/>
              <a:gd name="connsiteY543" fmla="*/ 2177686 h 6858000"/>
              <a:gd name="connsiteX544" fmla="*/ 7021065 w 7467600"/>
              <a:gd name="connsiteY544" fmla="*/ 2498102 h 6858000"/>
              <a:gd name="connsiteX545" fmla="*/ 7155223 w 7467600"/>
              <a:gd name="connsiteY545" fmla="*/ 2650386 h 6858000"/>
              <a:gd name="connsiteX546" fmla="*/ 7203167 w 7467600"/>
              <a:gd name="connsiteY546" fmla="*/ 2697288 h 6858000"/>
              <a:gd name="connsiteX547" fmla="*/ 6937703 w 7467600"/>
              <a:gd name="connsiteY547" fmla="*/ 2321981 h 6858000"/>
              <a:gd name="connsiteX548" fmla="*/ 6591670 w 7467600"/>
              <a:gd name="connsiteY548" fmla="*/ 1988277 h 6858000"/>
              <a:gd name="connsiteX549" fmla="*/ 5798671 w 7467600"/>
              <a:gd name="connsiteY549" fmla="*/ 1981601 h 6858000"/>
              <a:gd name="connsiteX550" fmla="*/ 5754709 w 7467600"/>
              <a:gd name="connsiteY550" fmla="*/ 2071454 h 6858000"/>
              <a:gd name="connsiteX551" fmla="*/ 5763044 w 7467600"/>
              <a:gd name="connsiteY551" fmla="*/ 2842206 h 6858000"/>
              <a:gd name="connsiteX552" fmla="*/ 5764974 w 7467600"/>
              <a:gd name="connsiteY552" fmla="*/ 2799609 h 6858000"/>
              <a:gd name="connsiteX553" fmla="*/ 5767665 w 7467600"/>
              <a:gd name="connsiteY553" fmla="*/ 2666409 h 6858000"/>
              <a:gd name="connsiteX554" fmla="*/ 5763055 w 7467600"/>
              <a:gd name="connsiteY554" fmla="*/ 2579705 h 6858000"/>
              <a:gd name="connsiteX555" fmla="*/ 5758079 w 7467600"/>
              <a:gd name="connsiteY555" fmla="*/ 2492508 h 6858000"/>
              <a:gd name="connsiteX556" fmla="*/ 5779325 w 7467600"/>
              <a:gd name="connsiteY556" fmla="*/ 2197069 h 6858000"/>
              <a:gd name="connsiteX557" fmla="*/ 5798671 w 7467600"/>
              <a:gd name="connsiteY557" fmla="*/ 1981601 h 6858000"/>
              <a:gd name="connsiteX558" fmla="*/ 5829202 w 7467600"/>
              <a:gd name="connsiteY558" fmla="*/ 1971679 h 6858000"/>
              <a:gd name="connsiteX559" fmla="*/ 5809558 w 7467600"/>
              <a:gd name="connsiteY559" fmla="*/ 2198043 h 6858000"/>
              <a:gd name="connsiteX560" fmla="*/ 5788653 w 7467600"/>
              <a:gd name="connsiteY560" fmla="*/ 2489430 h 6858000"/>
              <a:gd name="connsiteX561" fmla="*/ 5793439 w 7467600"/>
              <a:gd name="connsiteY561" fmla="*/ 2575235 h 6858000"/>
              <a:gd name="connsiteX562" fmla="*/ 5796837 w 7467600"/>
              <a:gd name="connsiteY562" fmla="*/ 2637633 h 6858000"/>
              <a:gd name="connsiteX563" fmla="*/ 5818614 w 7467600"/>
              <a:gd name="connsiteY563" fmla="*/ 2473055 h 6858000"/>
              <a:gd name="connsiteX564" fmla="*/ 5829202 w 7467600"/>
              <a:gd name="connsiteY564" fmla="*/ 1971679 h 6858000"/>
              <a:gd name="connsiteX565" fmla="*/ 5911389 w 7467600"/>
              <a:gd name="connsiteY565" fmla="*/ 1898371 h 6858000"/>
              <a:gd name="connsiteX566" fmla="*/ 6237627 w 7467600"/>
              <a:gd name="connsiteY566" fmla="*/ 2231921 h 6858000"/>
              <a:gd name="connsiteX567" fmla="*/ 5911389 w 7467600"/>
              <a:gd name="connsiteY567" fmla="*/ 1898371 h 6858000"/>
              <a:gd name="connsiteX568" fmla="*/ 6944437 w 7467600"/>
              <a:gd name="connsiteY568" fmla="*/ 1575402 h 6858000"/>
              <a:gd name="connsiteX569" fmla="*/ 6304730 w 7467600"/>
              <a:gd name="connsiteY569" fmla="*/ 1766654 h 6858000"/>
              <a:gd name="connsiteX570" fmla="*/ 6944437 w 7467600"/>
              <a:gd name="connsiteY570" fmla="*/ 1575402 h 6858000"/>
              <a:gd name="connsiteX571" fmla="*/ 7019523 w 7467600"/>
              <a:gd name="connsiteY571" fmla="*/ 1519450 h 6858000"/>
              <a:gd name="connsiteX572" fmla="*/ 6298091 w 7467600"/>
              <a:gd name="connsiteY572" fmla="*/ 1737122 h 6858000"/>
              <a:gd name="connsiteX573" fmla="*/ 7019523 w 7467600"/>
              <a:gd name="connsiteY573" fmla="*/ 1519450 h 6858000"/>
              <a:gd name="connsiteX574" fmla="*/ 2399523 w 7467600"/>
              <a:gd name="connsiteY574" fmla="*/ 1428234 h 6858000"/>
              <a:gd name="connsiteX575" fmla="*/ 2224982 w 7467600"/>
              <a:gd name="connsiteY575" fmla="*/ 1826201 h 6858000"/>
              <a:gd name="connsiteX576" fmla="*/ 2096099 w 7467600"/>
              <a:gd name="connsiteY576" fmla="*/ 2345900 h 6858000"/>
              <a:gd name="connsiteX577" fmla="*/ 2283317 w 7467600"/>
              <a:gd name="connsiteY577" fmla="*/ 1796925 h 6858000"/>
              <a:gd name="connsiteX578" fmla="*/ 2399523 w 7467600"/>
              <a:gd name="connsiteY578" fmla="*/ 1428234 h 6858000"/>
              <a:gd name="connsiteX579" fmla="*/ 2448558 w 7467600"/>
              <a:gd name="connsiteY579" fmla="*/ 1373435 h 6858000"/>
              <a:gd name="connsiteX580" fmla="*/ 2312521 w 7467600"/>
              <a:gd name="connsiteY580" fmla="*/ 1806140 h 6858000"/>
              <a:gd name="connsiteX581" fmla="*/ 2127533 w 7467600"/>
              <a:gd name="connsiteY581" fmla="*/ 2348380 h 6858000"/>
              <a:gd name="connsiteX582" fmla="*/ 2358080 w 7467600"/>
              <a:gd name="connsiteY582" fmla="*/ 1866134 h 6858000"/>
              <a:gd name="connsiteX583" fmla="*/ 2407436 w 7467600"/>
              <a:gd name="connsiteY583" fmla="*/ 1651070 h 6858000"/>
              <a:gd name="connsiteX584" fmla="*/ 2448558 w 7467600"/>
              <a:gd name="connsiteY584" fmla="*/ 1373435 h 6858000"/>
              <a:gd name="connsiteX585" fmla="*/ 278707 w 7467600"/>
              <a:gd name="connsiteY585" fmla="*/ 1352270 h 6858000"/>
              <a:gd name="connsiteX586" fmla="*/ 321570 w 7467600"/>
              <a:gd name="connsiteY586" fmla="*/ 1861610 h 6858000"/>
              <a:gd name="connsiteX587" fmla="*/ 294281 w 7467600"/>
              <a:gd name="connsiteY587" fmla="*/ 1440658 h 6858000"/>
              <a:gd name="connsiteX588" fmla="*/ 278707 w 7467600"/>
              <a:gd name="connsiteY588" fmla="*/ 1352270 h 6858000"/>
              <a:gd name="connsiteX589" fmla="*/ 1423821 w 7467600"/>
              <a:gd name="connsiteY589" fmla="*/ 1351958 h 6858000"/>
              <a:gd name="connsiteX590" fmla="*/ 1638521 w 7467600"/>
              <a:gd name="connsiteY590" fmla="*/ 1908470 h 6858000"/>
              <a:gd name="connsiteX591" fmla="*/ 1754199 w 7467600"/>
              <a:gd name="connsiteY591" fmla="*/ 2149284 h 6858000"/>
              <a:gd name="connsiteX592" fmla="*/ 1908359 w 7467600"/>
              <a:gd name="connsiteY592" fmla="*/ 2364988 h 6858000"/>
              <a:gd name="connsiteX593" fmla="*/ 1647661 w 7467600"/>
              <a:gd name="connsiteY593" fmla="*/ 1825945 h 6858000"/>
              <a:gd name="connsiteX594" fmla="*/ 1423821 w 7467600"/>
              <a:gd name="connsiteY594" fmla="*/ 1351958 h 6858000"/>
              <a:gd name="connsiteX595" fmla="*/ 1431890 w 7467600"/>
              <a:gd name="connsiteY595" fmla="*/ 1306475 h 6858000"/>
              <a:gd name="connsiteX596" fmla="*/ 1507597 w 7467600"/>
              <a:gd name="connsiteY596" fmla="*/ 1446132 h 6858000"/>
              <a:gd name="connsiteX597" fmla="*/ 1674586 w 7467600"/>
              <a:gd name="connsiteY597" fmla="*/ 1813832 h 6858000"/>
              <a:gd name="connsiteX598" fmla="*/ 1815950 w 7467600"/>
              <a:gd name="connsiteY598" fmla="*/ 2128564 h 6858000"/>
              <a:gd name="connsiteX599" fmla="*/ 1984242 w 7467600"/>
              <a:gd name="connsiteY599" fmla="*/ 2430829 h 6858000"/>
              <a:gd name="connsiteX600" fmla="*/ 2014023 w 7467600"/>
              <a:gd name="connsiteY600" fmla="*/ 2450995 h 6858000"/>
              <a:gd name="connsiteX601" fmla="*/ 1747337 w 7467600"/>
              <a:gd name="connsiteY601" fmla="*/ 1855264 h 6858000"/>
              <a:gd name="connsiteX602" fmla="*/ 1533749 w 7467600"/>
              <a:gd name="connsiteY602" fmla="*/ 1478656 h 6858000"/>
              <a:gd name="connsiteX603" fmla="*/ 1431890 w 7467600"/>
              <a:gd name="connsiteY603" fmla="*/ 1306475 h 6858000"/>
              <a:gd name="connsiteX604" fmla="*/ 5052692 w 7467600"/>
              <a:gd name="connsiteY604" fmla="*/ 1292994 h 6858000"/>
              <a:gd name="connsiteX605" fmla="*/ 5200661 w 7467600"/>
              <a:gd name="connsiteY605" fmla="*/ 1635186 h 6858000"/>
              <a:gd name="connsiteX606" fmla="*/ 5297138 w 7467600"/>
              <a:gd name="connsiteY606" fmla="*/ 1906351 h 6858000"/>
              <a:gd name="connsiteX607" fmla="*/ 5052692 w 7467600"/>
              <a:gd name="connsiteY607" fmla="*/ 1292994 h 6858000"/>
              <a:gd name="connsiteX608" fmla="*/ 5009948 w 7467600"/>
              <a:gd name="connsiteY608" fmla="*/ 1273619 h 6858000"/>
              <a:gd name="connsiteX609" fmla="*/ 5121777 w 7467600"/>
              <a:gd name="connsiteY609" fmla="*/ 1654213 h 6858000"/>
              <a:gd name="connsiteX610" fmla="*/ 5293545 w 7467600"/>
              <a:gd name="connsiteY610" fmla="*/ 2072247 h 6858000"/>
              <a:gd name="connsiteX611" fmla="*/ 5294042 w 7467600"/>
              <a:gd name="connsiteY611" fmla="*/ 2065019 h 6858000"/>
              <a:gd name="connsiteX612" fmla="*/ 5171936 w 7467600"/>
              <a:gd name="connsiteY612" fmla="*/ 1647613 h 6858000"/>
              <a:gd name="connsiteX613" fmla="*/ 5009948 w 7467600"/>
              <a:gd name="connsiteY613" fmla="*/ 1273619 h 6858000"/>
              <a:gd name="connsiteX614" fmla="*/ 655236 w 7467600"/>
              <a:gd name="connsiteY614" fmla="*/ 1268632 h 6858000"/>
              <a:gd name="connsiteX615" fmla="*/ 839521 w 7467600"/>
              <a:gd name="connsiteY615" fmla="*/ 1685315 h 6858000"/>
              <a:gd name="connsiteX616" fmla="*/ 1109416 w 7467600"/>
              <a:gd name="connsiteY616" fmla="*/ 2061663 h 6858000"/>
              <a:gd name="connsiteX617" fmla="*/ 1298300 w 7467600"/>
              <a:gd name="connsiteY617" fmla="*/ 2247742 h 6858000"/>
              <a:gd name="connsiteX618" fmla="*/ 1125871 w 7467600"/>
              <a:gd name="connsiteY618" fmla="*/ 1989513 h 6858000"/>
              <a:gd name="connsiteX619" fmla="*/ 981574 w 7467600"/>
              <a:gd name="connsiteY619" fmla="*/ 1783157 h 6858000"/>
              <a:gd name="connsiteX620" fmla="*/ 922198 w 7467600"/>
              <a:gd name="connsiteY620" fmla="*/ 1677437 h 6858000"/>
              <a:gd name="connsiteX621" fmla="*/ 869293 w 7467600"/>
              <a:gd name="connsiteY621" fmla="*/ 1583214 h 6858000"/>
              <a:gd name="connsiteX622" fmla="*/ 751431 w 7467600"/>
              <a:gd name="connsiteY622" fmla="*/ 1405731 h 6858000"/>
              <a:gd name="connsiteX623" fmla="*/ 655236 w 7467600"/>
              <a:gd name="connsiteY623" fmla="*/ 1268632 h 6858000"/>
              <a:gd name="connsiteX624" fmla="*/ 6516292 w 7467600"/>
              <a:gd name="connsiteY624" fmla="*/ 1263064 h 6858000"/>
              <a:gd name="connsiteX625" fmla="*/ 5736320 w 7467600"/>
              <a:gd name="connsiteY625" fmla="*/ 1501803 h 6858000"/>
              <a:gd name="connsiteX626" fmla="*/ 6516292 w 7467600"/>
              <a:gd name="connsiteY626" fmla="*/ 1263064 h 6858000"/>
              <a:gd name="connsiteX627" fmla="*/ 291466 w 7467600"/>
              <a:gd name="connsiteY627" fmla="*/ 1250369 h 6858000"/>
              <a:gd name="connsiteX628" fmla="*/ 323180 w 7467600"/>
              <a:gd name="connsiteY628" fmla="*/ 1435283 h 6858000"/>
              <a:gd name="connsiteX629" fmla="*/ 349381 w 7467600"/>
              <a:gd name="connsiteY629" fmla="*/ 1875041 h 6858000"/>
              <a:gd name="connsiteX630" fmla="*/ 374363 w 7467600"/>
              <a:gd name="connsiteY630" fmla="*/ 1506494 h 6858000"/>
              <a:gd name="connsiteX631" fmla="*/ 302168 w 7467600"/>
              <a:gd name="connsiteY631" fmla="*/ 1274495 h 6858000"/>
              <a:gd name="connsiteX632" fmla="*/ 291466 w 7467600"/>
              <a:gd name="connsiteY632" fmla="*/ 1250369 h 6858000"/>
              <a:gd name="connsiteX633" fmla="*/ 678222 w 7467600"/>
              <a:gd name="connsiteY633" fmla="*/ 1248670 h 6858000"/>
              <a:gd name="connsiteX634" fmla="*/ 775536 w 7467600"/>
              <a:gd name="connsiteY634" fmla="*/ 1388015 h 6858000"/>
              <a:gd name="connsiteX635" fmla="*/ 894529 w 7467600"/>
              <a:gd name="connsiteY635" fmla="*/ 1567739 h 6858000"/>
              <a:gd name="connsiteX636" fmla="*/ 948000 w 7467600"/>
              <a:gd name="connsiteY636" fmla="*/ 1663088 h 6858000"/>
              <a:gd name="connsiteX637" fmla="*/ 1006812 w 7467600"/>
              <a:gd name="connsiteY637" fmla="*/ 1767683 h 6858000"/>
              <a:gd name="connsiteX638" fmla="*/ 1149133 w 7467600"/>
              <a:gd name="connsiteY638" fmla="*/ 1971513 h 6858000"/>
              <a:gd name="connsiteX639" fmla="*/ 1333952 w 7467600"/>
              <a:gd name="connsiteY639" fmla="*/ 2251620 h 6858000"/>
              <a:gd name="connsiteX640" fmla="*/ 1337329 w 7467600"/>
              <a:gd name="connsiteY640" fmla="*/ 2258350 h 6858000"/>
              <a:gd name="connsiteX641" fmla="*/ 1014726 w 7467600"/>
              <a:gd name="connsiteY641" fmla="*/ 1615556 h 6858000"/>
              <a:gd name="connsiteX642" fmla="*/ 678222 w 7467600"/>
              <a:gd name="connsiteY642" fmla="*/ 1248670 h 6858000"/>
              <a:gd name="connsiteX643" fmla="*/ 6691602 w 7467600"/>
              <a:gd name="connsiteY643" fmla="*/ 1140573 h 6858000"/>
              <a:gd name="connsiteX644" fmla="*/ 6571100 w 7467600"/>
              <a:gd name="connsiteY644" fmla="*/ 1183662 h 6858000"/>
              <a:gd name="connsiteX645" fmla="*/ 6241687 w 7467600"/>
              <a:gd name="connsiteY645" fmla="*/ 1257600 h 6858000"/>
              <a:gd name="connsiteX646" fmla="*/ 5693009 w 7467600"/>
              <a:gd name="connsiteY646" fmla="*/ 1478256 h 6858000"/>
              <a:gd name="connsiteX647" fmla="*/ 6548420 w 7467600"/>
              <a:gd name="connsiteY647" fmla="*/ 1214599 h 6858000"/>
              <a:gd name="connsiteX648" fmla="*/ 6605473 w 7467600"/>
              <a:gd name="connsiteY648" fmla="*/ 1184686 h 6858000"/>
              <a:gd name="connsiteX649" fmla="*/ 6691602 w 7467600"/>
              <a:gd name="connsiteY649" fmla="*/ 1140573 h 6858000"/>
              <a:gd name="connsiteX650" fmla="*/ 4002475 w 7467600"/>
              <a:gd name="connsiteY650" fmla="*/ 1037802 h 6858000"/>
              <a:gd name="connsiteX651" fmla="*/ 4000324 w 7467600"/>
              <a:gd name="connsiteY651" fmla="*/ 1039362 h 6858000"/>
              <a:gd name="connsiteX652" fmla="*/ 4002862 w 7467600"/>
              <a:gd name="connsiteY652" fmla="*/ 1042866 h 6858000"/>
              <a:gd name="connsiteX653" fmla="*/ 4002475 w 7467600"/>
              <a:gd name="connsiteY653" fmla="*/ 1037802 h 6858000"/>
              <a:gd name="connsiteX654" fmla="*/ 506322 w 7467600"/>
              <a:gd name="connsiteY654" fmla="*/ 1020997 h 6858000"/>
              <a:gd name="connsiteX655" fmla="*/ 533068 w 7467600"/>
              <a:gd name="connsiteY655" fmla="*/ 1029409 h 6858000"/>
              <a:gd name="connsiteX656" fmla="*/ 1232525 w 7467600"/>
              <a:gd name="connsiteY656" fmla="*/ 1804675 h 6858000"/>
              <a:gd name="connsiteX657" fmla="*/ 1388858 w 7467600"/>
              <a:gd name="connsiteY657" fmla="*/ 2368011 h 6858000"/>
              <a:gd name="connsiteX658" fmla="*/ 1384098 w 7467600"/>
              <a:gd name="connsiteY658" fmla="*/ 2378125 h 6858000"/>
              <a:gd name="connsiteX659" fmla="*/ 1425393 w 7467600"/>
              <a:gd name="connsiteY659" fmla="*/ 2589124 h 6858000"/>
              <a:gd name="connsiteX660" fmla="*/ 1424001 w 7467600"/>
              <a:gd name="connsiteY660" fmla="*/ 2597541 h 6858000"/>
              <a:gd name="connsiteX661" fmla="*/ 2152729 w 7467600"/>
              <a:gd name="connsiteY661" fmla="*/ 2864487 h 6858000"/>
              <a:gd name="connsiteX662" fmla="*/ 2020609 w 7467600"/>
              <a:gd name="connsiteY662" fmla="*/ 2539671 h 6858000"/>
              <a:gd name="connsiteX663" fmla="*/ 2018920 w 7467600"/>
              <a:gd name="connsiteY663" fmla="*/ 2536309 h 6858000"/>
              <a:gd name="connsiteX664" fmla="*/ 1342441 w 7467600"/>
              <a:gd name="connsiteY664" fmla="*/ 1173017 h 6858000"/>
              <a:gd name="connsiteX665" fmla="*/ 1367925 w 7467600"/>
              <a:gd name="connsiteY665" fmla="*/ 1135648 h 6858000"/>
              <a:gd name="connsiteX666" fmla="*/ 1771401 w 7467600"/>
              <a:gd name="connsiteY666" fmla="*/ 1806673 h 6858000"/>
              <a:gd name="connsiteX667" fmla="*/ 1972385 w 7467600"/>
              <a:gd name="connsiteY667" fmla="*/ 2198735 h 6858000"/>
              <a:gd name="connsiteX668" fmla="*/ 2040892 w 7467600"/>
              <a:gd name="connsiteY668" fmla="*/ 2405205 h 6858000"/>
              <a:gd name="connsiteX669" fmla="*/ 2131689 w 7467600"/>
              <a:gd name="connsiteY669" fmla="*/ 1936926 h 6858000"/>
              <a:gd name="connsiteX670" fmla="*/ 2454820 w 7467600"/>
              <a:gd name="connsiteY670" fmla="*/ 1248808 h 6858000"/>
              <a:gd name="connsiteX671" fmla="*/ 2492512 w 7467600"/>
              <a:gd name="connsiteY671" fmla="*/ 1302920 h 6858000"/>
              <a:gd name="connsiteX672" fmla="*/ 2081216 w 7467600"/>
              <a:gd name="connsiteY672" fmla="*/ 2527513 h 6858000"/>
              <a:gd name="connsiteX673" fmla="*/ 2081211 w 7467600"/>
              <a:gd name="connsiteY673" fmla="*/ 2528916 h 6858000"/>
              <a:gd name="connsiteX674" fmla="*/ 2199067 w 7467600"/>
              <a:gd name="connsiteY674" fmla="*/ 2884061 h 6858000"/>
              <a:gd name="connsiteX675" fmla="*/ 3192586 w 7467600"/>
              <a:gd name="connsiteY675" fmla="*/ 3411496 h 6858000"/>
              <a:gd name="connsiteX676" fmla="*/ 3182620 w 7467600"/>
              <a:gd name="connsiteY676" fmla="*/ 3483279 h 6858000"/>
              <a:gd name="connsiteX677" fmla="*/ 2435119 w 7467600"/>
              <a:gd name="connsiteY677" fmla="*/ 3080173 h 6858000"/>
              <a:gd name="connsiteX678" fmla="*/ 2410152 w 7467600"/>
              <a:gd name="connsiteY678" fmla="*/ 3063751 h 6858000"/>
              <a:gd name="connsiteX679" fmla="*/ 2408099 w 7467600"/>
              <a:gd name="connsiteY679" fmla="*/ 3064403 h 6858000"/>
              <a:gd name="connsiteX680" fmla="*/ 2407218 w 7467600"/>
              <a:gd name="connsiteY680" fmla="*/ 3070324 h 6858000"/>
              <a:gd name="connsiteX681" fmla="*/ 2380138 w 7467600"/>
              <a:gd name="connsiteY681" fmla="*/ 3099341 h 6858000"/>
              <a:gd name="connsiteX682" fmla="*/ 1765923 w 7467600"/>
              <a:gd name="connsiteY682" fmla="*/ 3581043 h 6858000"/>
              <a:gd name="connsiteX683" fmla="*/ 1702258 w 7467600"/>
              <a:gd name="connsiteY683" fmla="*/ 3612286 h 6858000"/>
              <a:gd name="connsiteX684" fmla="*/ 1538370 w 7467600"/>
              <a:gd name="connsiteY684" fmla="*/ 3811804 h 6858000"/>
              <a:gd name="connsiteX685" fmla="*/ 542867 w 7467600"/>
              <a:gd name="connsiteY685" fmla="*/ 4944092 h 6858000"/>
              <a:gd name="connsiteX686" fmla="*/ 515800 w 7467600"/>
              <a:gd name="connsiteY686" fmla="*/ 4862180 h 6858000"/>
              <a:gd name="connsiteX687" fmla="*/ 909145 w 7467600"/>
              <a:gd name="connsiteY687" fmla="*/ 4199225 h 6858000"/>
              <a:gd name="connsiteX688" fmla="*/ 1214067 w 7467600"/>
              <a:gd name="connsiteY688" fmla="*/ 3908561 h 6858000"/>
              <a:gd name="connsiteX689" fmla="*/ 640967 w 7467600"/>
              <a:gd name="connsiteY689" fmla="*/ 4105601 h 6858000"/>
              <a:gd name="connsiteX690" fmla="*/ 112563 w 7467600"/>
              <a:gd name="connsiteY690" fmla="*/ 4396952 h 6858000"/>
              <a:gd name="connsiteX691" fmla="*/ 0 w 7467600"/>
              <a:gd name="connsiteY691" fmla="*/ 4466006 h 6858000"/>
              <a:gd name="connsiteX692" fmla="*/ 0 w 7467600"/>
              <a:gd name="connsiteY692" fmla="*/ 4233763 h 6858000"/>
              <a:gd name="connsiteX693" fmla="*/ 36881 w 7467600"/>
              <a:gd name="connsiteY693" fmla="*/ 4200118 h 6858000"/>
              <a:gd name="connsiteX694" fmla="*/ 910534 w 7467600"/>
              <a:gd name="connsiteY694" fmla="*/ 3629753 h 6858000"/>
              <a:gd name="connsiteX695" fmla="*/ 1578717 w 7467600"/>
              <a:gd name="connsiteY695" fmla="*/ 3575982 h 6858000"/>
              <a:gd name="connsiteX696" fmla="*/ 2338780 w 7467600"/>
              <a:gd name="connsiteY696" fmla="*/ 3033725 h 6858000"/>
              <a:gd name="connsiteX697" fmla="*/ 1807991 w 7467600"/>
              <a:gd name="connsiteY697" fmla="*/ 2807184 h 6858000"/>
              <a:gd name="connsiteX698" fmla="*/ 1416358 w 7467600"/>
              <a:gd name="connsiteY698" fmla="*/ 3112571 h 6858000"/>
              <a:gd name="connsiteX699" fmla="*/ 939066 w 7467600"/>
              <a:gd name="connsiteY699" fmla="*/ 3378798 h 6858000"/>
              <a:gd name="connsiteX700" fmla="*/ 115099 w 7467600"/>
              <a:gd name="connsiteY700" fmla="*/ 3607650 h 6858000"/>
              <a:gd name="connsiteX701" fmla="*/ 97284 w 7467600"/>
              <a:gd name="connsiteY701" fmla="*/ 3520393 h 6858000"/>
              <a:gd name="connsiteX702" fmla="*/ 922050 w 7467600"/>
              <a:gd name="connsiteY702" fmla="*/ 3074867 h 6858000"/>
              <a:gd name="connsiteX703" fmla="*/ 1405265 w 7467600"/>
              <a:gd name="connsiteY703" fmla="*/ 3016319 h 6858000"/>
              <a:gd name="connsiteX704" fmla="*/ 1407512 w 7467600"/>
              <a:gd name="connsiteY704" fmla="*/ 3018001 h 6858000"/>
              <a:gd name="connsiteX705" fmla="*/ 1726266 w 7467600"/>
              <a:gd name="connsiteY705" fmla="*/ 2777274 h 6858000"/>
              <a:gd name="connsiteX706" fmla="*/ 625390 w 7467600"/>
              <a:gd name="connsiteY706" fmla="*/ 2514541 h 6858000"/>
              <a:gd name="connsiteX707" fmla="*/ 619799 w 7467600"/>
              <a:gd name="connsiteY707" fmla="*/ 2527180 h 6858000"/>
              <a:gd name="connsiteX708" fmla="*/ 310030 w 7467600"/>
              <a:gd name="connsiteY708" fmla="*/ 2771818 h 6858000"/>
              <a:gd name="connsiteX709" fmla="*/ 173877 w 7467600"/>
              <a:gd name="connsiteY709" fmla="*/ 2937056 h 6858000"/>
              <a:gd name="connsiteX710" fmla="*/ 77889 w 7467600"/>
              <a:gd name="connsiteY710" fmla="*/ 3138440 h 6858000"/>
              <a:gd name="connsiteX711" fmla="*/ 0 w 7467600"/>
              <a:gd name="connsiteY711" fmla="*/ 3271395 h 6858000"/>
              <a:gd name="connsiteX712" fmla="*/ 0 w 7467600"/>
              <a:gd name="connsiteY712" fmla="*/ 3153002 h 6858000"/>
              <a:gd name="connsiteX713" fmla="*/ 2386 w 7467600"/>
              <a:gd name="connsiteY713" fmla="*/ 3149203 h 6858000"/>
              <a:gd name="connsiteX714" fmla="*/ 89753 w 7467600"/>
              <a:gd name="connsiteY714" fmla="*/ 2987702 h 6858000"/>
              <a:gd name="connsiteX715" fmla="*/ 76869 w 7467600"/>
              <a:gd name="connsiteY715" fmla="*/ 3005404 h 6858000"/>
              <a:gd name="connsiteX716" fmla="*/ 32049 w 7467600"/>
              <a:gd name="connsiteY716" fmla="*/ 3065814 h 6858000"/>
              <a:gd name="connsiteX717" fmla="*/ 0 w 7467600"/>
              <a:gd name="connsiteY717" fmla="*/ 3108744 h 6858000"/>
              <a:gd name="connsiteX718" fmla="*/ 0 w 7467600"/>
              <a:gd name="connsiteY718" fmla="*/ 3058059 h 6858000"/>
              <a:gd name="connsiteX719" fmla="*/ 7610 w 7467600"/>
              <a:gd name="connsiteY719" fmla="*/ 3047889 h 6858000"/>
              <a:gd name="connsiteX720" fmla="*/ 52419 w 7467600"/>
              <a:gd name="connsiteY720" fmla="*/ 2987479 h 6858000"/>
              <a:gd name="connsiteX721" fmla="*/ 59142 w 7467600"/>
              <a:gd name="connsiteY721" fmla="*/ 2978488 h 6858000"/>
              <a:gd name="connsiteX722" fmla="*/ 0 w 7467600"/>
              <a:gd name="connsiteY722" fmla="*/ 3015334 h 6858000"/>
              <a:gd name="connsiteX723" fmla="*/ 0 w 7467600"/>
              <a:gd name="connsiteY723" fmla="*/ 2914286 h 6858000"/>
              <a:gd name="connsiteX724" fmla="*/ 36383 w 7467600"/>
              <a:gd name="connsiteY724" fmla="*/ 2901128 h 6858000"/>
              <a:gd name="connsiteX725" fmla="*/ 156329 w 7467600"/>
              <a:gd name="connsiteY725" fmla="*/ 2840533 h 6858000"/>
              <a:gd name="connsiteX726" fmla="*/ 358355 w 7467600"/>
              <a:gd name="connsiteY726" fmla="*/ 2620471 h 6858000"/>
              <a:gd name="connsiteX727" fmla="*/ 510577 w 7467600"/>
              <a:gd name="connsiteY727" fmla="*/ 2501244 h 6858000"/>
              <a:gd name="connsiteX728" fmla="*/ 211967 w 7467600"/>
              <a:gd name="connsiteY728" fmla="*/ 2479171 h 6858000"/>
              <a:gd name="connsiteX729" fmla="*/ 0 w 7467600"/>
              <a:gd name="connsiteY729" fmla="*/ 2476398 h 6858000"/>
              <a:gd name="connsiteX730" fmla="*/ 0 w 7467600"/>
              <a:gd name="connsiteY730" fmla="*/ 2389189 h 6858000"/>
              <a:gd name="connsiteX731" fmla="*/ 103062 w 7467600"/>
              <a:gd name="connsiteY731" fmla="*/ 2389518 h 6858000"/>
              <a:gd name="connsiteX732" fmla="*/ 510734 w 7467600"/>
              <a:gd name="connsiteY732" fmla="*/ 2416201 h 6858000"/>
              <a:gd name="connsiteX733" fmla="*/ 279257 w 7467600"/>
              <a:gd name="connsiteY733" fmla="*/ 2092102 h 6858000"/>
              <a:gd name="connsiteX734" fmla="*/ 65265 w 7467600"/>
              <a:gd name="connsiteY734" fmla="*/ 2006049 h 6858000"/>
              <a:gd name="connsiteX735" fmla="*/ 0 w 7467600"/>
              <a:gd name="connsiteY735" fmla="*/ 1982532 h 6858000"/>
              <a:gd name="connsiteX736" fmla="*/ 0 w 7467600"/>
              <a:gd name="connsiteY736" fmla="*/ 1912789 h 6858000"/>
              <a:gd name="connsiteX737" fmla="*/ 97460 w 7467600"/>
              <a:gd name="connsiteY737" fmla="*/ 1953725 h 6858000"/>
              <a:gd name="connsiteX738" fmla="*/ 221272 w 7467600"/>
              <a:gd name="connsiteY738" fmla="*/ 1980766 h 6858000"/>
              <a:gd name="connsiteX739" fmla="*/ 116765 w 7467600"/>
              <a:gd name="connsiteY739" fmla="*/ 1911033 h 6858000"/>
              <a:gd name="connsiteX740" fmla="*/ 16405 w 7467600"/>
              <a:gd name="connsiteY740" fmla="*/ 1803412 h 6858000"/>
              <a:gd name="connsiteX741" fmla="*/ 0 w 7467600"/>
              <a:gd name="connsiteY741" fmla="*/ 1784777 h 6858000"/>
              <a:gd name="connsiteX742" fmla="*/ 0 w 7467600"/>
              <a:gd name="connsiteY742" fmla="*/ 1740082 h 6858000"/>
              <a:gd name="connsiteX743" fmla="*/ 39394 w 7467600"/>
              <a:gd name="connsiteY743" fmla="*/ 1784856 h 6858000"/>
              <a:gd name="connsiteX744" fmla="*/ 135813 w 7467600"/>
              <a:gd name="connsiteY744" fmla="*/ 1888838 h 6858000"/>
              <a:gd name="connsiteX745" fmla="*/ 242575 w 7467600"/>
              <a:gd name="connsiteY745" fmla="*/ 1958841 h 6858000"/>
              <a:gd name="connsiteX746" fmla="*/ 82197 w 7467600"/>
              <a:gd name="connsiteY746" fmla="*/ 1754826 h 6858000"/>
              <a:gd name="connsiteX747" fmla="*/ 0 w 7467600"/>
              <a:gd name="connsiteY747" fmla="*/ 1679650 h 6858000"/>
              <a:gd name="connsiteX748" fmla="*/ 0 w 7467600"/>
              <a:gd name="connsiteY748" fmla="*/ 1602463 h 6858000"/>
              <a:gd name="connsiteX749" fmla="*/ 84689 w 7467600"/>
              <a:gd name="connsiteY749" fmla="*/ 1677442 h 6858000"/>
              <a:gd name="connsiteX750" fmla="*/ 298437 w 7467600"/>
              <a:gd name="connsiteY750" fmla="*/ 1968019 h 6858000"/>
              <a:gd name="connsiteX751" fmla="*/ 227269 w 7467600"/>
              <a:gd name="connsiteY751" fmla="*/ 1114064 h 6858000"/>
              <a:gd name="connsiteX752" fmla="*/ 248003 w 7467600"/>
              <a:gd name="connsiteY752" fmla="*/ 1089613 h 6858000"/>
              <a:gd name="connsiteX753" fmla="*/ 427020 w 7467600"/>
              <a:gd name="connsiteY753" fmla="*/ 1619803 h 6858000"/>
              <a:gd name="connsiteX754" fmla="*/ 340345 w 7467600"/>
              <a:gd name="connsiteY754" fmla="*/ 2027739 h 6858000"/>
              <a:gd name="connsiteX755" fmla="*/ 360865 w 7467600"/>
              <a:gd name="connsiteY755" fmla="*/ 2044827 h 6858000"/>
              <a:gd name="connsiteX756" fmla="*/ 560414 w 7467600"/>
              <a:gd name="connsiteY756" fmla="*/ 2421457 h 6858000"/>
              <a:gd name="connsiteX757" fmla="*/ 1359703 w 7467600"/>
              <a:gd name="connsiteY757" fmla="*/ 2578554 h 6858000"/>
              <a:gd name="connsiteX758" fmla="*/ 1359422 w 7467600"/>
              <a:gd name="connsiteY758" fmla="*/ 2577994 h 6858000"/>
              <a:gd name="connsiteX759" fmla="*/ 828701 w 7467600"/>
              <a:gd name="connsiteY759" fmla="*/ 1839520 h 6858000"/>
              <a:gd name="connsiteX760" fmla="*/ 494427 w 7467600"/>
              <a:gd name="connsiteY760" fmla="*/ 1092333 h 6858000"/>
              <a:gd name="connsiteX761" fmla="*/ 506322 w 7467600"/>
              <a:gd name="connsiteY761" fmla="*/ 1020997 h 6858000"/>
              <a:gd name="connsiteX762" fmla="*/ 4570198 w 7467600"/>
              <a:gd name="connsiteY762" fmla="*/ 978081 h 6858000"/>
              <a:gd name="connsiteX763" fmla="*/ 4523691 w 7467600"/>
              <a:gd name="connsiteY763" fmla="*/ 1127776 h 6858000"/>
              <a:gd name="connsiteX764" fmla="*/ 4509875 w 7467600"/>
              <a:gd name="connsiteY764" fmla="*/ 1167552 h 6858000"/>
              <a:gd name="connsiteX765" fmla="*/ 4478168 w 7467600"/>
              <a:gd name="connsiteY765" fmla="*/ 1260735 h 6858000"/>
              <a:gd name="connsiteX766" fmla="*/ 4409309 w 7467600"/>
              <a:gd name="connsiteY766" fmla="*/ 1666996 h 6858000"/>
              <a:gd name="connsiteX767" fmla="*/ 4370031 w 7467600"/>
              <a:gd name="connsiteY767" fmla="*/ 1955666 h 6858000"/>
              <a:gd name="connsiteX768" fmla="*/ 4570198 w 7467600"/>
              <a:gd name="connsiteY768" fmla="*/ 978081 h 6858000"/>
              <a:gd name="connsiteX769" fmla="*/ 4557898 w 7467600"/>
              <a:gd name="connsiteY769" fmla="*/ 900011 h 6858000"/>
              <a:gd name="connsiteX770" fmla="*/ 4344840 w 7467600"/>
              <a:gd name="connsiteY770" fmla="*/ 1922038 h 6858000"/>
              <a:gd name="connsiteX771" fmla="*/ 4378710 w 7467600"/>
              <a:gd name="connsiteY771" fmla="*/ 1665516 h 6858000"/>
              <a:gd name="connsiteX772" fmla="*/ 4448798 w 7467600"/>
              <a:gd name="connsiteY772" fmla="*/ 1253024 h 6858000"/>
              <a:gd name="connsiteX773" fmla="*/ 4480315 w 7467600"/>
              <a:gd name="connsiteY773" fmla="*/ 1158454 h 6858000"/>
              <a:gd name="connsiteX774" fmla="*/ 4494133 w 7467600"/>
              <a:gd name="connsiteY774" fmla="*/ 1118676 h 6858000"/>
              <a:gd name="connsiteX775" fmla="*/ 4557898 w 7467600"/>
              <a:gd name="connsiteY775" fmla="*/ 900011 h 6858000"/>
              <a:gd name="connsiteX776" fmla="*/ 5870151 w 7467600"/>
              <a:gd name="connsiteY776" fmla="*/ 898890 h 6858000"/>
              <a:gd name="connsiteX777" fmla="*/ 5861335 w 7467600"/>
              <a:gd name="connsiteY777" fmla="*/ 899177 h 6858000"/>
              <a:gd name="connsiteX778" fmla="*/ 5843702 w 7467600"/>
              <a:gd name="connsiteY778" fmla="*/ 899748 h 6858000"/>
              <a:gd name="connsiteX779" fmla="*/ 5651107 w 7467600"/>
              <a:gd name="connsiteY779" fmla="*/ 920306 h 6858000"/>
              <a:gd name="connsiteX780" fmla="*/ 5459407 w 7467600"/>
              <a:gd name="connsiteY780" fmla="*/ 940975 h 6858000"/>
              <a:gd name="connsiteX781" fmla="*/ 5374846 w 7467600"/>
              <a:gd name="connsiteY781" fmla="*/ 941988 h 6858000"/>
              <a:gd name="connsiteX782" fmla="*/ 5256105 w 7467600"/>
              <a:gd name="connsiteY782" fmla="*/ 945632 h 6858000"/>
              <a:gd name="connsiteX783" fmla="*/ 5107071 w 7467600"/>
              <a:gd name="connsiteY783" fmla="*/ 969720 h 6858000"/>
              <a:gd name="connsiteX784" fmla="*/ 4998681 w 7467600"/>
              <a:gd name="connsiteY784" fmla="*/ 988771 h 6858000"/>
              <a:gd name="connsiteX785" fmla="*/ 5870151 w 7467600"/>
              <a:gd name="connsiteY785" fmla="*/ 898890 h 6858000"/>
              <a:gd name="connsiteX786" fmla="*/ 5504425 w 7467600"/>
              <a:gd name="connsiteY786" fmla="*/ 848067 h 6858000"/>
              <a:gd name="connsiteX787" fmla="*/ 4968849 w 7467600"/>
              <a:gd name="connsiteY787" fmla="*/ 962318 h 6858000"/>
              <a:gd name="connsiteX788" fmla="*/ 5104039 w 7467600"/>
              <a:gd name="connsiteY788" fmla="*/ 940634 h 6858000"/>
              <a:gd name="connsiteX789" fmla="*/ 5256311 w 7467600"/>
              <a:gd name="connsiteY789" fmla="*/ 916490 h 6858000"/>
              <a:gd name="connsiteX790" fmla="*/ 5377381 w 7467600"/>
              <a:gd name="connsiteY790" fmla="*/ 912671 h 6858000"/>
              <a:gd name="connsiteX791" fmla="*/ 5460148 w 7467600"/>
              <a:gd name="connsiteY791" fmla="*/ 911442 h 6858000"/>
              <a:gd name="connsiteX792" fmla="*/ 5648971 w 7467600"/>
              <a:gd name="connsiteY792" fmla="*/ 891331 h 6858000"/>
              <a:gd name="connsiteX793" fmla="*/ 5844807 w 7467600"/>
              <a:gd name="connsiteY793" fmla="*/ 870718 h 6858000"/>
              <a:gd name="connsiteX794" fmla="*/ 5862975 w 7467600"/>
              <a:gd name="connsiteY794" fmla="*/ 869756 h 6858000"/>
              <a:gd name="connsiteX795" fmla="*/ 5920887 w 7467600"/>
              <a:gd name="connsiteY795" fmla="*/ 865929 h 6858000"/>
              <a:gd name="connsiteX796" fmla="*/ 5504425 w 7467600"/>
              <a:gd name="connsiteY796" fmla="*/ 848067 h 6858000"/>
              <a:gd name="connsiteX797" fmla="*/ 3607114 w 7467600"/>
              <a:gd name="connsiteY797" fmla="*/ 467441 h 6858000"/>
              <a:gd name="connsiteX798" fmla="*/ 3296242 w 7467600"/>
              <a:gd name="connsiteY798" fmla="*/ 807991 h 6858000"/>
              <a:gd name="connsiteX799" fmla="*/ 3174674 w 7467600"/>
              <a:gd name="connsiteY799" fmla="*/ 919759 h 6858000"/>
              <a:gd name="connsiteX800" fmla="*/ 3042978 w 7467600"/>
              <a:gd name="connsiteY800" fmla="*/ 1054894 h 6858000"/>
              <a:gd name="connsiteX801" fmla="*/ 2968914 w 7467600"/>
              <a:gd name="connsiteY801" fmla="*/ 1133756 h 6858000"/>
              <a:gd name="connsiteX802" fmla="*/ 3103823 w 7467600"/>
              <a:gd name="connsiteY802" fmla="*/ 1026814 h 6858000"/>
              <a:gd name="connsiteX803" fmla="*/ 3607114 w 7467600"/>
              <a:gd name="connsiteY803" fmla="*/ 467441 h 6858000"/>
              <a:gd name="connsiteX804" fmla="*/ 3744487 w 7467600"/>
              <a:gd name="connsiteY804" fmla="*/ 383136 h 6858000"/>
              <a:gd name="connsiteX805" fmla="*/ 3970213 w 7467600"/>
              <a:gd name="connsiteY805" fmla="*/ 995559 h 6858000"/>
              <a:gd name="connsiteX806" fmla="*/ 3744487 w 7467600"/>
              <a:gd name="connsiteY806" fmla="*/ 383136 h 6858000"/>
              <a:gd name="connsiteX807" fmla="*/ 3624562 w 7467600"/>
              <a:gd name="connsiteY807" fmla="*/ 367041 h 6858000"/>
              <a:gd name="connsiteX808" fmla="*/ 3489712 w 7467600"/>
              <a:gd name="connsiteY808" fmla="*/ 485386 h 6858000"/>
              <a:gd name="connsiteX809" fmla="*/ 3182994 w 7467600"/>
              <a:gd name="connsiteY809" fmla="*/ 828265 h 6858000"/>
              <a:gd name="connsiteX810" fmla="*/ 2892114 w 7467600"/>
              <a:gd name="connsiteY810" fmla="*/ 1172635 h 6858000"/>
              <a:gd name="connsiteX811" fmla="*/ 3021459 w 7467600"/>
              <a:gd name="connsiteY811" fmla="*/ 1035385 h 6858000"/>
              <a:gd name="connsiteX812" fmla="*/ 3153873 w 7467600"/>
              <a:gd name="connsiteY812" fmla="*/ 898971 h 6858000"/>
              <a:gd name="connsiteX813" fmla="*/ 3276511 w 7467600"/>
              <a:gd name="connsiteY813" fmla="*/ 786423 h 6858000"/>
              <a:gd name="connsiteX814" fmla="*/ 3584154 w 7467600"/>
              <a:gd name="connsiteY814" fmla="*/ 448218 h 6858000"/>
              <a:gd name="connsiteX815" fmla="*/ 3624562 w 7467600"/>
              <a:gd name="connsiteY815" fmla="*/ 367041 h 6858000"/>
              <a:gd name="connsiteX816" fmla="*/ 3766672 w 7467600"/>
              <a:gd name="connsiteY816" fmla="*/ 359429 h 6858000"/>
              <a:gd name="connsiteX817" fmla="*/ 3996338 w 7467600"/>
              <a:gd name="connsiteY817" fmla="*/ 968237 h 6858000"/>
              <a:gd name="connsiteX818" fmla="*/ 3766672 w 7467600"/>
              <a:gd name="connsiteY818" fmla="*/ 359429 h 6858000"/>
              <a:gd name="connsiteX819" fmla="*/ 5805386 w 7467600"/>
              <a:gd name="connsiteY819" fmla="*/ 239240 h 6858000"/>
              <a:gd name="connsiteX820" fmla="*/ 5736947 w 7467600"/>
              <a:gd name="connsiteY820" fmla="*/ 261367 h 6858000"/>
              <a:gd name="connsiteX821" fmla="*/ 5427012 w 7467600"/>
              <a:gd name="connsiteY821" fmla="*/ 311272 h 6858000"/>
              <a:gd name="connsiteX822" fmla="*/ 5147818 w 7467600"/>
              <a:gd name="connsiteY822" fmla="*/ 322112 h 6858000"/>
              <a:gd name="connsiteX823" fmla="*/ 5060854 w 7467600"/>
              <a:gd name="connsiteY823" fmla="*/ 311882 h 6858000"/>
              <a:gd name="connsiteX824" fmla="*/ 4945989 w 7467600"/>
              <a:gd name="connsiteY824" fmla="*/ 300516 h 6858000"/>
              <a:gd name="connsiteX825" fmla="*/ 5410479 w 7467600"/>
              <a:gd name="connsiteY825" fmla="*/ 348434 h 6858000"/>
              <a:gd name="connsiteX826" fmla="*/ 5805386 w 7467600"/>
              <a:gd name="connsiteY826" fmla="*/ 239240 h 6858000"/>
              <a:gd name="connsiteX827" fmla="*/ 5905192 w 7467600"/>
              <a:gd name="connsiteY827" fmla="*/ 163079 h 6858000"/>
              <a:gd name="connsiteX828" fmla="*/ 5865655 w 7467600"/>
              <a:gd name="connsiteY828" fmla="*/ 171901 h 6858000"/>
              <a:gd name="connsiteX829" fmla="*/ 5259740 w 7467600"/>
              <a:gd name="connsiteY829" fmla="*/ 257013 h 6858000"/>
              <a:gd name="connsiteX830" fmla="*/ 5208466 w 7467600"/>
              <a:gd name="connsiteY830" fmla="*/ 257550 h 6858000"/>
              <a:gd name="connsiteX831" fmla="*/ 4980204 w 7467600"/>
              <a:gd name="connsiteY831" fmla="*/ 271903 h 6858000"/>
              <a:gd name="connsiteX832" fmla="*/ 5068068 w 7467600"/>
              <a:gd name="connsiteY832" fmla="*/ 282244 h 6858000"/>
              <a:gd name="connsiteX833" fmla="*/ 5153231 w 7467600"/>
              <a:gd name="connsiteY833" fmla="*/ 292240 h 6858000"/>
              <a:gd name="connsiteX834" fmla="*/ 5426491 w 7467600"/>
              <a:gd name="connsiteY834" fmla="*/ 281128 h 6858000"/>
              <a:gd name="connsiteX835" fmla="*/ 5731212 w 7467600"/>
              <a:gd name="connsiteY835" fmla="*/ 231951 h 6858000"/>
              <a:gd name="connsiteX836" fmla="*/ 5905192 w 7467600"/>
              <a:gd name="connsiteY836" fmla="*/ 163079 h 6858000"/>
              <a:gd name="connsiteX837" fmla="*/ 5944437 w 7467600"/>
              <a:gd name="connsiteY837" fmla="*/ 113829 h 6858000"/>
              <a:gd name="connsiteX838" fmla="*/ 5825032 w 7467600"/>
              <a:gd name="connsiteY838" fmla="*/ 146405 h 6858000"/>
              <a:gd name="connsiteX839" fmla="*/ 4955599 w 7467600"/>
              <a:gd name="connsiteY839" fmla="*/ 247008 h 6858000"/>
              <a:gd name="connsiteX840" fmla="*/ 5210104 w 7467600"/>
              <a:gd name="connsiteY840" fmla="*/ 228123 h 6858000"/>
              <a:gd name="connsiteX841" fmla="*/ 5261015 w 7467600"/>
              <a:gd name="connsiteY841" fmla="*/ 227087 h 6858000"/>
              <a:gd name="connsiteX842" fmla="*/ 5861181 w 7467600"/>
              <a:gd name="connsiteY842" fmla="*/ 143093 h 6858000"/>
              <a:gd name="connsiteX843" fmla="*/ 5961252 w 7467600"/>
              <a:gd name="connsiteY843" fmla="*/ 114820 h 6858000"/>
              <a:gd name="connsiteX844" fmla="*/ 5944437 w 7467600"/>
              <a:gd name="connsiteY844" fmla="*/ 113829 h 6858000"/>
              <a:gd name="connsiteX845" fmla="*/ 3882765 w 7467600"/>
              <a:gd name="connsiteY845" fmla="*/ 0 h 6858000"/>
              <a:gd name="connsiteX846" fmla="*/ 3995099 w 7467600"/>
              <a:gd name="connsiteY846" fmla="*/ 0 h 6858000"/>
              <a:gd name="connsiteX847" fmla="*/ 4163818 w 7467600"/>
              <a:gd name="connsiteY847" fmla="*/ 234104 h 6858000"/>
              <a:gd name="connsiteX848" fmla="*/ 4172099 w 7467600"/>
              <a:gd name="connsiteY848" fmla="*/ 234207 h 6858000"/>
              <a:gd name="connsiteX849" fmla="*/ 4784282 w 7467600"/>
              <a:gd name="connsiteY849" fmla="*/ 276561 h 6858000"/>
              <a:gd name="connsiteX850" fmla="*/ 4801687 w 7467600"/>
              <a:gd name="connsiteY850" fmla="*/ 267764 h 6858000"/>
              <a:gd name="connsiteX851" fmla="*/ 6082788 w 7467600"/>
              <a:gd name="connsiteY851" fmla="*/ 64119 h 6858000"/>
              <a:gd name="connsiteX852" fmla="*/ 6099442 w 7467600"/>
              <a:gd name="connsiteY852" fmla="*/ 82568 h 6858000"/>
              <a:gd name="connsiteX853" fmla="*/ 4804137 w 7467600"/>
              <a:gd name="connsiteY853" fmla="*/ 320931 h 6858000"/>
              <a:gd name="connsiteX854" fmla="*/ 4227047 w 7467600"/>
              <a:gd name="connsiteY854" fmla="*/ 313415 h 6858000"/>
              <a:gd name="connsiteX855" fmla="*/ 4346041 w 7467600"/>
              <a:gd name="connsiteY855" fmla="*/ 456086 h 6858000"/>
              <a:gd name="connsiteX856" fmla="*/ 4870967 w 7467600"/>
              <a:gd name="connsiteY856" fmla="*/ 963061 h 6858000"/>
              <a:gd name="connsiteX857" fmla="*/ 4889647 w 7467600"/>
              <a:gd name="connsiteY857" fmla="*/ 957147 h 6858000"/>
              <a:gd name="connsiteX858" fmla="*/ 5422504 w 7467600"/>
              <a:gd name="connsiteY858" fmla="*/ 805191 h 6858000"/>
              <a:gd name="connsiteX859" fmla="*/ 6087656 w 7467600"/>
              <a:gd name="connsiteY859" fmla="*/ 826703 h 6858000"/>
              <a:gd name="connsiteX860" fmla="*/ 6058717 w 7467600"/>
              <a:gd name="connsiteY860" fmla="*/ 865992 h 6858000"/>
              <a:gd name="connsiteX861" fmla="*/ 4974153 w 7467600"/>
              <a:gd name="connsiteY861" fmla="*/ 1045456 h 6858000"/>
              <a:gd name="connsiteX862" fmla="*/ 5627835 w 7467600"/>
              <a:gd name="connsiteY862" fmla="*/ 1472077 h 6858000"/>
              <a:gd name="connsiteX863" fmla="*/ 5629817 w 7467600"/>
              <a:gd name="connsiteY863" fmla="*/ 1471412 h 6858000"/>
              <a:gd name="connsiteX864" fmla="*/ 5634124 w 7467600"/>
              <a:gd name="connsiteY864" fmla="*/ 1470572 h 6858000"/>
              <a:gd name="connsiteX865" fmla="*/ 5755832 w 7467600"/>
              <a:gd name="connsiteY865" fmla="*/ 1383886 h 6858000"/>
              <a:gd name="connsiteX866" fmla="*/ 6014186 w 7467600"/>
              <a:gd name="connsiteY866" fmla="*/ 1279799 h 6858000"/>
              <a:gd name="connsiteX867" fmla="*/ 6901619 w 7467600"/>
              <a:gd name="connsiteY867" fmla="*/ 1047874 h 6858000"/>
              <a:gd name="connsiteX868" fmla="*/ 6931566 w 7467600"/>
              <a:gd name="connsiteY868" fmla="*/ 1062034 h 6858000"/>
              <a:gd name="connsiteX869" fmla="*/ 5790982 w 7467600"/>
              <a:gd name="connsiteY869" fmla="*/ 1561380 h 6858000"/>
              <a:gd name="connsiteX870" fmla="*/ 6188971 w 7467600"/>
              <a:gd name="connsiteY870" fmla="*/ 1755168 h 6858000"/>
              <a:gd name="connsiteX871" fmla="*/ 6202446 w 7467600"/>
              <a:gd name="connsiteY871" fmla="*/ 1752268 h 6858000"/>
              <a:gd name="connsiteX872" fmla="*/ 7179560 w 7467600"/>
              <a:gd name="connsiteY872" fmla="*/ 1467551 h 6858000"/>
              <a:gd name="connsiteX873" fmla="*/ 7158730 w 7467600"/>
              <a:gd name="connsiteY873" fmla="*/ 1507835 h 6858000"/>
              <a:gd name="connsiteX874" fmla="*/ 6326959 w 7467600"/>
              <a:gd name="connsiteY874" fmla="*/ 1817686 h 6858000"/>
              <a:gd name="connsiteX875" fmla="*/ 6537433 w 7467600"/>
              <a:gd name="connsiteY875" fmla="*/ 1907790 h 6858000"/>
              <a:gd name="connsiteX876" fmla="*/ 6550221 w 7467600"/>
              <a:gd name="connsiteY876" fmla="*/ 1910729 h 6858000"/>
              <a:gd name="connsiteX877" fmla="*/ 6964438 w 7467600"/>
              <a:gd name="connsiteY877" fmla="*/ 2209505 h 6858000"/>
              <a:gd name="connsiteX878" fmla="*/ 7367862 w 7467600"/>
              <a:gd name="connsiteY878" fmla="*/ 2806833 h 6858000"/>
              <a:gd name="connsiteX879" fmla="*/ 7364329 w 7467600"/>
              <a:gd name="connsiteY879" fmla="*/ 2826907 h 6858000"/>
              <a:gd name="connsiteX880" fmla="*/ 7290545 w 7467600"/>
              <a:gd name="connsiteY880" fmla="*/ 2850663 h 6858000"/>
              <a:gd name="connsiteX881" fmla="*/ 6472036 w 7467600"/>
              <a:gd name="connsiteY881" fmla="*/ 1959003 h 6858000"/>
              <a:gd name="connsiteX882" fmla="*/ 5792897 w 7467600"/>
              <a:gd name="connsiteY882" fmla="*/ 1647747 h 6858000"/>
              <a:gd name="connsiteX883" fmla="*/ 5842751 w 7467600"/>
              <a:gd name="connsiteY883" fmla="*/ 1816112 h 6858000"/>
              <a:gd name="connsiteX884" fmla="*/ 5847424 w 7467600"/>
              <a:gd name="connsiteY884" fmla="*/ 1815776 h 6858000"/>
              <a:gd name="connsiteX885" fmla="*/ 6399821 w 7467600"/>
              <a:gd name="connsiteY885" fmla="*/ 2344799 h 6858000"/>
              <a:gd name="connsiteX886" fmla="*/ 6323232 w 7467600"/>
              <a:gd name="connsiteY886" fmla="*/ 2389634 h 6858000"/>
              <a:gd name="connsiteX887" fmla="*/ 5942958 w 7467600"/>
              <a:gd name="connsiteY887" fmla="*/ 2077708 h 6858000"/>
              <a:gd name="connsiteX888" fmla="*/ 5921559 w 7467600"/>
              <a:gd name="connsiteY888" fmla="*/ 2378596 h 6858000"/>
              <a:gd name="connsiteX889" fmla="*/ 5817651 w 7467600"/>
              <a:gd name="connsiteY889" fmla="*/ 3023919 h 6858000"/>
              <a:gd name="connsiteX890" fmla="*/ 5729634 w 7467600"/>
              <a:gd name="connsiteY890" fmla="*/ 3051849 h 6858000"/>
              <a:gd name="connsiteX891" fmla="*/ 5611018 w 7467600"/>
              <a:gd name="connsiteY891" fmla="*/ 2316769 h 6858000"/>
              <a:gd name="connsiteX892" fmla="*/ 5687608 w 7467600"/>
              <a:gd name="connsiteY892" fmla="*/ 2039972 h 6858000"/>
              <a:gd name="connsiteX893" fmla="*/ 5657554 w 7467600"/>
              <a:gd name="connsiteY893" fmla="*/ 1576445 h 6858000"/>
              <a:gd name="connsiteX894" fmla="*/ 5150475 w 7467600"/>
              <a:gd name="connsiteY894" fmla="*/ 1274012 h 6858000"/>
              <a:gd name="connsiteX895" fmla="*/ 5349142 w 7467600"/>
              <a:gd name="connsiteY895" fmla="*/ 2204405 h 6858000"/>
              <a:gd name="connsiteX896" fmla="*/ 5262214 w 7467600"/>
              <a:gd name="connsiteY896" fmla="*/ 2233836 h 6858000"/>
              <a:gd name="connsiteX897" fmla="*/ 4981539 w 7467600"/>
              <a:gd name="connsiteY897" fmla="*/ 1542201 h 6858000"/>
              <a:gd name="connsiteX898" fmla="*/ 4958461 w 7467600"/>
              <a:gd name="connsiteY898" fmla="*/ 1136957 h 6858000"/>
              <a:gd name="connsiteX899" fmla="*/ 4655015 w 7467600"/>
              <a:gd name="connsiteY899" fmla="*/ 891426 h 6858000"/>
              <a:gd name="connsiteX900" fmla="*/ 4348002 w 7467600"/>
              <a:gd name="connsiteY900" fmla="*/ 2205895 h 6858000"/>
              <a:gd name="connsiteX901" fmla="*/ 4262250 w 7467600"/>
              <a:gd name="connsiteY901" fmla="*/ 2219972 h 6858000"/>
              <a:gd name="connsiteX902" fmla="*/ 4550611 w 7467600"/>
              <a:gd name="connsiteY902" fmla="*/ 817540 h 6858000"/>
              <a:gd name="connsiteX903" fmla="*/ 4564418 w 7467600"/>
              <a:gd name="connsiteY903" fmla="*/ 808293 h 6858000"/>
              <a:gd name="connsiteX904" fmla="*/ 4266388 w 7467600"/>
              <a:gd name="connsiteY904" fmla="*/ 500083 h 6858000"/>
              <a:gd name="connsiteX905" fmla="*/ 4032842 w 7467600"/>
              <a:gd name="connsiteY905" fmla="*/ 211809 h 6858000"/>
              <a:gd name="connsiteX906" fmla="*/ 3882765 w 7467600"/>
              <a:gd name="connsiteY906" fmla="*/ 0 h 6858000"/>
              <a:gd name="connsiteX907" fmla="*/ 3721337 w 7467600"/>
              <a:gd name="connsiteY907" fmla="*/ 0 h 6858000"/>
              <a:gd name="connsiteX908" fmla="*/ 3797544 w 7467600"/>
              <a:gd name="connsiteY908" fmla="*/ 0 h 6858000"/>
              <a:gd name="connsiteX909" fmla="*/ 3775734 w 7467600"/>
              <a:gd name="connsiteY909" fmla="*/ 95131 h 6858000"/>
              <a:gd name="connsiteX910" fmla="*/ 3724807 w 7467600"/>
              <a:gd name="connsiteY910" fmla="*/ 272257 h 6858000"/>
              <a:gd name="connsiteX911" fmla="*/ 3726844 w 7467600"/>
              <a:gd name="connsiteY911" fmla="*/ 282988 h 6858000"/>
              <a:gd name="connsiteX912" fmla="*/ 3742664 w 7467600"/>
              <a:gd name="connsiteY912" fmla="*/ 279918 h 6858000"/>
              <a:gd name="connsiteX913" fmla="*/ 4103910 w 7467600"/>
              <a:gd name="connsiteY913" fmla="*/ 1161917 h 6858000"/>
              <a:gd name="connsiteX914" fmla="*/ 4020269 w 7467600"/>
              <a:gd name="connsiteY914" fmla="*/ 1200406 h 6858000"/>
              <a:gd name="connsiteX915" fmla="*/ 3674882 w 7467600"/>
              <a:gd name="connsiteY915" fmla="*/ 488524 h 6858000"/>
              <a:gd name="connsiteX916" fmla="*/ 3132682 w 7467600"/>
              <a:gd name="connsiteY916" fmla="*/ 1072284 h 6858000"/>
              <a:gd name="connsiteX917" fmla="*/ 2716346 w 7467600"/>
              <a:gd name="connsiteY917" fmla="*/ 1276376 h 6858000"/>
              <a:gd name="connsiteX918" fmla="*/ 2716772 w 7467600"/>
              <a:gd name="connsiteY918" fmla="*/ 1255462 h 6858000"/>
              <a:gd name="connsiteX919" fmla="*/ 3471096 w 7467600"/>
              <a:gd name="connsiteY919" fmla="*/ 437072 h 6858000"/>
              <a:gd name="connsiteX920" fmla="*/ 3639057 w 7467600"/>
              <a:gd name="connsiteY920" fmla="*/ 286334 h 6858000"/>
              <a:gd name="connsiteX921" fmla="*/ 3640309 w 7467600"/>
              <a:gd name="connsiteY921" fmla="*/ 284664 h 6858000"/>
              <a:gd name="connsiteX922" fmla="*/ 3646022 w 7467600"/>
              <a:gd name="connsiteY922" fmla="*/ 276711 h 6858000"/>
              <a:gd name="connsiteX923" fmla="*/ 3707943 w 7467600"/>
              <a:gd name="connsiteY923" fmla="*/ 65958 h 6858000"/>
              <a:gd name="connsiteX924" fmla="*/ 3721337 w 7467600"/>
              <a:gd name="connsiteY924" fmla="*/ 0 h 6858000"/>
              <a:gd name="connsiteX925" fmla="*/ 2867960 w 7467600"/>
              <a:gd name="connsiteY925" fmla="*/ 0 h 6858000"/>
              <a:gd name="connsiteX926" fmla="*/ 2926351 w 7467600"/>
              <a:gd name="connsiteY926" fmla="*/ 0 h 6858000"/>
              <a:gd name="connsiteX927" fmla="*/ 2902823 w 7467600"/>
              <a:gd name="connsiteY927" fmla="*/ 262929 h 6858000"/>
              <a:gd name="connsiteX928" fmla="*/ 2940663 w 7467600"/>
              <a:gd name="connsiteY928" fmla="*/ 140884 h 6858000"/>
              <a:gd name="connsiteX929" fmla="*/ 2947039 w 7467600"/>
              <a:gd name="connsiteY929" fmla="*/ 122524 h 6858000"/>
              <a:gd name="connsiteX930" fmla="*/ 2984316 w 7467600"/>
              <a:gd name="connsiteY930" fmla="*/ 0 h 6858000"/>
              <a:gd name="connsiteX931" fmla="*/ 3016114 w 7467600"/>
              <a:gd name="connsiteY931" fmla="*/ 0 h 6858000"/>
              <a:gd name="connsiteX932" fmla="*/ 2979949 w 7467600"/>
              <a:gd name="connsiteY932" fmla="*/ 119274 h 6858000"/>
              <a:gd name="connsiteX933" fmla="*/ 3023879 w 7467600"/>
              <a:gd name="connsiteY933" fmla="*/ 0 h 6858000"/>
              <a:gd name="connsiteX934" fmla="*/ 3105400 w 7467600"/>
              <a:gd name="connsiteY934" fmla="*/ 0 h 6858000"/>
              <a:gd name="connsiteX935" fmla="*/ 3094669 w 7467600"/>
              <a:gd name="connsiteY935" fmla="*/ 30308 h 6858000"/>
              <a:gd name="connsiteX936" fmla="*/ 2901945 w 7467600"/>
              <a:gd name="connsiteY936" fmla="*/ 466538 h 6858000"/>
              <a:gd name="connsiteX937" fmla="*/ 2815209 w 7467600"/>
              <a:gd name="connsiteY937" fmla="*/ 497361 h 6858000"/>
              <a:gd name="connsiteX938" fmla="*/ 2844845 w 7467600"/>
              <a:gd name="connsiteY938" fmla="*/ 127638 h 6858000"/>
              <a:gd name="connsiteX939" fmla="*/ 2867960 w 7467600"/>
              <a:gd name="connsiteY939" fmla="*/ 0 h 6858000"/>
              <a:gd name="connsiteX940" fmla="*/ 1057230 w 7467600"/>
              <a:gd name="connsiteY940" fmla="*/ 0 h 6858000"/>
              <a:gd name="connsiteX941" fmla="*/ 1111003 w 7467600"/>
              <a:gd name="connsiteY941" fmla="*/ 0 h 6858000"/>
              <a:gd name="connsiteX942" fmla="*/ 1125553 w 7467600"/>
              <a:gd name="connsiteY942" fmla="*/ 52588 h 6858000"/>
              <a:gd name="connsiteX943" fmla="*/ 1304276 w 7467600"/>
              <a:gd name="connsiteY943" fmla="*/ 476275 h 6858000"/>
              <a:gd name="connsiteX944" fmla="*/ 1492066 w 7467600"/>
              <a:gd name="connsiteY944" fmla="*/ 886333 h 6858000"/>
              <a:gd name="connsiteX945" fmla="*/ 1423698 w 7467600"/>
              <a:gd name="connsiteY945" fmla="*/ 710817 h 6858000"/>
              <a:gd name="connsiteX946" fmla="*/ 1357609 w 7467600"/>
              <a:gd name="connsiteY946" fmla="*/ 532892 h 6858000"/>
              <a:gd name="connsiteX947" fmla="*/ 1309550 w 7467600"/>
              <a:gd name="connsiteY947" fmla="*/ 374031 h 6858000"/>
              <a:gd name="connsiteX948" fmla="*/ 1193673 w 7467600"/>
              <a:gd name="connsiteY948" fmla="*/ 49533 h 6858000"/>
              <a:gd name="connsiteX949" fmla="*/ 1164391 w 7467600"/>
              <a:gd name="connsiteY949" fmla="*/ 0 h 6858000"/>
              <a:gd name="connsiteX950" fmla="*/ 1200666 w 7467600"/>
              <a:gd name="connsiteY950" fmla="*/ 0 h 6858000"/>
              <a:gd name="connsiteX951" fmla="*/ 1223408 w 7467600"/>
              <a:gd name="connsiteY951" fmla="*/ 38996 h 6858000"/>
              <a:gd name="connsiteX952" fmla="*/ 1339635 w 7467600"/>
              <a:gd name="connsiteY952" fmla="*/ 365517 h 6858000"/>
              <a:gd name="connsiteX953" fmla="*/ 1387469 w 7467600"/>
              <a:gd name="connsiteY953" fmla="*/ 523079 h 6858000"/>
              <a:gd name="connsiteX954" fmla="*/ 1452685 w 7467600"/>
              <a:gd name="connsiteY954" fmla="*/ 699806 h 6858000"/>
              <a:gd name="connsiteX955" fmla="*/ 1492092 w 7467600"/>
              <a:gd name="connsiteY955" fmla="*/ 800424 h 6858000"/>
              <a:gd name="connsiteX956" fmla="*/ 1455302 w 7467600"/>
              <a:gd name="connsiteY956" fmla="*/ 632913 h 6858000"/>
              <a:gd name="connsiteX957" fmla="*/ 1222336 w 7467600"/>
              <a:gd name="connsiteY957" fmla="*/ 9480 h 6858000"/>
              <a:gd name="connsiteX958" fmla="*/ 1214634 w 7467600"/>
              <a:gd name="connsiteY958" fmla="*/ 0 h 6858000"/>
              <a:gd name="connsiteX959" fmla="*/ 1289827 w 7467600"/>
              <a:gd name="connsiteY959" fmla="*/ 0 h 6858000"/>
              <a:gd name="connsiteX960" fmla="*/ 1321076 w 7467600"/>
              <a:gd name="connsiteY960" fmla="*/ 59722 h 6858000"/>
              <a:gd name="connsiteX961" fmla="*/ 1512579 w 7467600"/>
              <a:gd name="connsiteY961" fmla="*/ 626441 h 6858000"/>
              <a:gd name="connsiteX962" fmla="*/ 1506076 w 7467600"/>
              <a:gd name="connsiteY962" fmla="*/ 1089289 h 6858000"/>
              <a:gd name="connsiteX963" fmla="*/ 1486346 w 7467600"/>
              <a:gd name="connsiteY963" fmla="*/ 1079919 h 6858000"/>
              <a:gd name="connsiteX964" fmla="*/ 1070511 w 7467600"/>
              <a:gd name="connsiteY964" fmla="*/ 48609 h 6858000"/>
              <a:gd name="connsiteX965" fmla="*/ 1057230 w 7467600"/>
              <a:gd name="connsiteY965" fmla="*/ 0 h 6858000"/>
              <a:gd name="connsiteX966" fmla="*/ 43151 w 7467600"/>
              <a:gd name="connsiteY966" fmla="*/ 0 h 6858000"/>
              <a:gd name="connsiteX967" fmla="*/ 95283 w 7467600"/>
              <a:gd name="connsiteY967" fmla="*/ 0 h 6858000"/>
              <a:gd name="connsiteX968" fmla="*/ 300708 w 7467600"/>
              <a:gd name="connsiteY968" fmla="*/ 154571 h 6858000"/>
              <a:gd name="connsiteX969" fmla="*/ 530414 w 7467600"/>
              <a:gd name="connsiteY969" fmla="*/ 354673 h 6858000"/>
              <a:gd name="connsiteX970" fmla="*/ 333785 w 7467600"/>
              <a:gd name="connsiteY970" fmla="*/ 161564 h 6858000"/>
              <a:gd name="connsiteX971" fmla="*/ 147005 w 7467600"/>
              <a:gd name="connsiteY971" fmla="*/ 0 h 6858000"/>
              <a:gd name="connsiteX972" fmla="*/ 272509 w 7467600"/>
              <a:gd name="connsiteY972" fmla="*/ 0 h 6858000"/>
              <a:gd name="connsiteX973" fmla="*/ 326276 w 7467600"/>
              <a:gd name="connsiteY973" fmla="*/ 45847 h 6858000"/>
              <a:gd name="connsiteX974" fmla="*/ 823759 w 7467600"/>
              <a:gd name="connsiteY974" fmla="*/ 574145 h 6858000"/>
              <a:gd name="connsiteX975" fmla="*/ 811254 w 7467600"/>
              <a:gd name="connsiteY975" fmla="*/ 665546 h 6858000"/>
              <a:gd name="connsiteX976" fmla="*/ 154042 w 7467600"/>
              <a:gd name="connsiteY976" fmla="*/ 261522 h 6858000"/>
              <a:gd name="connsiteX977" fmla="*/ 13550 w 7467600"/>
              <a:gd name="connsiteY977" fmla="*/ 158423 h 6858000"/>
              <a:gd name="connsiteX978" fmla="*/ 0 w 7467600"/>
              <a:gd name="connsiteY978" fmla="*/ 146618 h 6858000"/>
              <a:gd name="connsiteX979" fmla="*/ 0 w 7467600"/>
              <a:gd name="connsiteY979" fmla="*/ 59161 h 6858000"/>
              <a:gd name="connsiteX980" fmla="*/ 45427 w 7467600"/>
              <a:gd name="connsiteY980" fmla="*/ 101078 h 6858000"/>
              <a:gd name="connsiteX981" fmla="*/ 630103 w 7467600"/>
              <a:gd name="connsiteY981" fmla="*/ 485885 h 6858000"/>
              <a:gd name="connsiteX982" fmla="*/ 532040 w 7467600"/>
              <a:gd name="connsiteY982" fmla="*/ 399359 h 6858000"/>
              <a:gd name="connsiteX983" fmla="*/ 517618 w 7467600"/>
              <a:gd name="connsiteY983" fmla="*/ 385726 h 6858000"/>
              <a:gd name="connsiteX984" fmla="*/ 285074 w 7467600"/>
              <a:gd name="connsiteY984" fmla="*/ 182755 h 6858000"/>
              <a:gd name="connsiteX985" fmla="*/ 43151 w 7467600"/>
              <a:gd name="connsiteY98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1903353 w 7467600"/>
              <a:gd name="connsiteY127" fmla="*/ 5044827 h 6858000"/>
              <a:gd name="connsiteX128" fmla="*/ 1936931 w 7467600"/>
              <a:gd name="connsiteY128" fmla="*/ 5093954 h 6858000"/>
              <a:gd name="connsiteX129" fmla="*/ 2195868 w 7467600"/>
              <a:gd name="connsiteY129" fmla="*/ 5396574 h 6858000"/>
              <a:gd name="connsiteX130" fmla="*/ 2088852 w 7467600"/>
              <a:gd name="connsiteY130" fmla="*/ 5166123 h 6858000"/>
              <a:gd name="connsiteX131" fmla="*/ 1958241 w 7467600"/>
              <a:gd name="connsiteY131" fmla="*/ 5067955 h 6858000"/>
              <a:gd name="connsiteX132" fmla="*/ 1903353 w 7467600"/>
              <a:gd name="connsiteY132" fmla="*/ 5044827 h 6858000"/>
              <a:gd name="connsiteX133" fmla="*/ 1979378 w 7467600"/>
              <a:gd name="connsiteY133" fmla="*/ 4769504 h 6858000"/>
              <a:gd name="connsiteX134" fmla="*/ 2882120 w 7467600"/>
              <a:gd name="connsiteY134" fmla="*/ 5064547 h 6858000"/>
              <a:gd name="connsiteX135" fmla="*/ 2793103 w 7467600"/>
              <a:gd name="connsiteY135" fmla="*/ 5039699 h 6858000"/>
              <a:gd name="connsiteX136" fmla="*/ 2770041 w 7467600"/>
              <a:gd name="connsiteY136" fmla="*/ 5033634 h 6858000"/>
              <a:gd name="connsiteX137" fmla="*/ 1979378 w 7467600"/>
              <a:gd name="connsiteY137" fmla="*/ 4769504 h 6858000"/>
              <a:gd name="connsiteX138" fmla="*/ 1927410 w 7467600"/>
              <a:gd name="connsiteY138" fmla="*/ 4716164 h 6858000"/>
              <a:gd name="connsiteX139" fmla="*/ 1959587 w 7467600"/>
              <a:gd name="connsiteY139" fmla="*/ 4728849 h 6858000"/>
              <a:gd name="connsiteX140" fmla="*/ 2777707 w 7467600"/>
              <a:gd name="connsiteY140" fmla="*/ 5003991 h 6858000"/>
              <a:gd name="connsiteX141" fmla="*/ 2800768 w 7467600"/>
              <a:gd name="connsiteY141" fmla="*/ 5010056 h 6858000"/>
              <a:gd name="connsiteX142" fmla="*/ 2879408 w 7467600"/>
              <a:gd name="connsiteY142" fmla="*/ 5031590 h 6858000"/>
              <a:gd name="connsiteX143" fmla="*/ 2862295 w 7467600"/>
              <a:gd name="connsiteY143" fmla="*/ 5022958 h 6858000"/>
              <a:gd name="connsiteX144" fmla="*/ 2813343 w 7467600"/>
              <a:gd name="connsiteY144" fmla="*/ 4998369 h 6858000"/>
              <a:gd name="connsiteX145" fmla="*/ 2646245 w 7467600"/>
              <a:gd name="connsiteY145" fmla="*/ 4930999 h 6858000"/>
              <a:gd name="connsiteX146" fmla="*/ 1999243 w 7467600"/>
              <a:gd name="connsiteY146" fmla="*/ 4730524 h 6858000"/>
              <a:gd name="connsiteX147" fmla="*/ 1979527 w 7467600"/>
              <a:gd name="connsiteY147" fmla="*/ 4726651 h 6858000"/>
              <a:gd name="connsiteX148" fmla="*/ 1927410 w 7467600"/>
              <a:gd name="connsiteY148" fmla="*/ 4716164 h 6858000"/>
              <a:gd name="connsiteX149" fmla="*/ 1997014 w 7467600"/>
              <a:gd name="connsiteY149" fmla="*/ 4698007 h 6858000"/>
              <a:gd name="connsiteX150" fmla="*/ 2005458 w 7467600"/>
              <a:gd name="connsiteY150" fmla="*/ 4699540 h 6858000"/>
              <a:gd name="connsiteX151" fmla="*/ 2657186 w 7467600"/>
              <a:gd name="connsiteY151" fmla="*/ 4901687 h 6858000"/>
              <a:gd name="connsiteX152" fmla="*/ 2826662 w 7467600"/>
              <a:gd name="connsiteY152" fmla="*/ 4970362 h 6858000"/>
              <a:gd name="connsiteX153" fmla="*/ 2876100 w 7467600"/>
              <a:gd name="connsiteY153" fmla="*/ 4995397 h 6858000"/>
              <a:gd name="connsiteX154" fmla="*/ 3042600 w 7467600"/>
              <a:gd name="connsiteY154" fmla="*/ 5059532 h 6858000"/>
              <a:gd name="connsiteX155" fmla="*/ 1997014 w 7467600"/>
              <a:gd name="connsiteY155" fmla="*/ 4698007 h 6858000"/>
              <a:gd name="connsiteX156" fmla="*/ 2305292 w 7467600"/>
              <a:gd name="connsiteY156" fmla="*/ 4219492 h 6858000"/>
              <a:gd name="connsiteX157" fmla="*/ 3360922 w 7467600"/>
              <a:gd name="connsiteY157" fmla="*/ 4529373 h 6858000"/>
              <a:gd name="connsiteX158" fmla="*/ 3492420 w 7467600"/>
              <a:gd name="connsiteY158" fmla="*/ 4510145 h 6858000"/>
              <a:gd name="connsiteX159" fmla="*/ 3364086 w 7467600"/>
              <a:gd name="connsiteY159" fmla="*/ 4480340 h 6858000"/>
              <a:gd name="connsiteX160" fmla="*/ 3225818 w 7467600"/>
              <a:gd name="connsiteY160" fmla="*/ 4411822 h 6858000"/>
              <a:gd name="connsiteX161" fmla="*/ 3129696 w 7467600"/>
              <a:gd name="connsiteY161" fmla="*/ 4360704 h 6858000"/>
              <a:gd name="connsiteX162" fmla="*/ 2814545 w 7467600"/>
              <a:gd name="connsiteY162" fmla="*/ 4282955 h 6858000"/>
              <a:gd name="connsiteX163" fmla="*/ 2305292 w 7467600"/>
              <a:gd name="connsiteY163" fmla="*/ 4219492 h 6858000"/>
              <a:gd name="connsiteX164" fmla="*/ 2626982 w 7467600"/>
              <a:gd name="connsiteY164" fmla="*/ 4206450 h 6858000"/>
              <a:gd name="connsiteX165" fmla="*/ 2490617 w 7467600"/>
              <a:gd name="connsiteY165" fmla="*/ 4206951 h 6858000"/>
              <a:gd name="connsiteX166" fmla="*/ 2819869 w 7467600"/>
              <a:gd name="connsiteY166" fmla="*/ 4252936 h 6858000"/>
              <a:gd name="connsiteX167" fmla="*/ 3143018 w 7467600"/>
              <a:gd name="connsiteY167" fmla="*/ 4332698 h 6858000"/>
              <a:gd name="connsiteX168" fmla="*/ 3241520 w 7467600"/>
              <a:gd name="connsiteY168" fmla="*/ 4385112 h 6858000"/>
              <a:gd name="connsiteX169" fmla="*/ 3374575 w 7467600"/>
              <a:gd name="connsiteY169" fmla="*/ 4451517 h 6858000"/>
              <a:gd name="connsiteX170" fmla="*/ 3505221 w 7467600"/>
              <a:gd name="connsiteY170" fmla="*/ 4480757 h 6858000"/>
              <a:gd name="connsiteX171" fmla="*/ 2626982 w 7467600"/>
              <a:gd name="connsiteY171" fmla="*/ 4206450 h 6858000"/>
              <a:gd name="connsiteX172" fmla="*/ 1310106 w 7467600"/>
              <a:gd name="connsiteY172" fmla="*/ 3943217 h 6858000"/>
              <a:gd name="connsiteX173" fmla="*/ 854994 w 7467600"/>
              <a:gd name="connsiteY173" fmla="*/ 4399136 h 6858000"/>
              <a:gd name="connsiteX174" fmla="*/ 742462 w 7467600"/>
              <a:gd name="connsiteY174" fmla="*/ 4594648 h 6858000"/>
              <a:gd name="connsiteX175" fmla="*/ 820602 w 7467600"/>
              <a:gd name="connsiteY175" fmla="*/ 4485915 h 6858000"/>
              <a:gd name="connsiteX176" fmla="*/ 878295 w 7467600"/>
              <a:gd name="connsiteY176" fmla="*/ 4403594 h 6858000"/>
              <a:gd name="connsiteX177" fmla="*/ 1240607 w 7467600"/>
              <a:gd name="connsiteY177" fmla="*/ 4010401 h 6858000"/>
              <a:gd name="connsiteX178" fmla="*/ 1310106 w 7467600"/>
              <a:gd name="connsiteY178" fmla="*/ 3943217 h 6858000"/>
              <a:gd name="connsiteX179" fmla="*/ 1423113 w 7467600"/>
              <a:gd name="connsiteY179" fmla="*/ 3874565 h 6858000"/>
              <a:gd name="connsiteX180" fmla="*/ 1260565 w 7467600"/>
              <a:gd name="connsiteY180" fmla="*/ 4031982 h 6858000"/>
              <a:gd name="connsiteX181" fmla="*/ 901900 w 7467600"/>
              <a:gd name="connsiteY181" fmla="*/ 4421236 h 6858000"/>
              <a:gd name="connsiteX182" fmla="*/ 845044 w 7467600"/>
              <a:gd name="connsiteY182" fmla="*/ 4502436 h 6858000"/>
              <a:gd name="connsiteX183" fmla="*/ 685926 w 7467600"/>
              <a:gd name="connsiteY183" fmla="*/ 4703069 h 6858000"/>
              <a:gd name="connsiteX184" fmla="*/ 684248 w 7467600"/>
              <a:gd name="connsiteY184" fmla="*/ 4706721 h 6858000"/>
              <a:gd name="connsiteX185" fmla="*/ 1423113 w 7467600"/>
              <a:gd name="connsiteY185" fmla="*/ 3874565 h 6858000"/>
              <a:gd name="connsiteX186" fmla="*/ 3316479 w 7467600"/>
              <a:gd name="connsiteY186" fmla="*/ 3872136 h 6858000"/>
              <a:gd name="connsiteX187" fmla="*/ 3546806 w 7467600"/>
              <a:gd name="connsiteY187" fmla="*/ 4356139 h 6858000"/>
              <a:gd name="connsiteX188" fmla="*/ 3364433 w 7467600"/>
              <a:gd name="connsiteY188" fmla="*/ 3953121 h 6858000"/>
              <a:gd name="connsiteX189" fmla="*/ 3316479 w 7467600"/>
              <a:gd name="connsiteY189" fmla="*/ 3872136 h 6858000"/>
              <a:gd name="connsiteX190" fmla="*/ 3291335 w 7467600"/>
              <a:gd name="connsiteY190" fmla="*/ 3767420 h 6858000"/>
              <a:gd name="connsiteX191" fmla="*/ 3390805 w 7467600"/>
              <a:gd name="connsiteY191" fmla="*/ 3937163 h 6858000"/>
              <a:gd name="connsiteX192" fmla="*/ 3579062 w 7467600"/>
              <a:gd name="connsiteY192" fmla="*/ 4359040 h 6858000"/>
              <a:gd name="connsiteX193" fmla="*/ 3467355 w 7467600"/>
              <a:gd name="connsiteY193" fmla="*/ 3988130 h 6858000"/>
              <a:gd name="connsiteX194" fmla="*/ 3310753 w 7467600"/>
              <a:gd name="connsiteY194" fmla="*/ 3787140 h 6858000"/>
              <a:gd name="connsiteX195" fmla="*/ 3291335 w 7467600"/>
              <a:gd name="connsiteY195" fmla="*/ 3767420 h 6858000"/>
              <a:gd name="connsiteX196" fmla="*/ 1635889 w 7467600"/>
              <a:gd name="connsiteY196" fmla="*/ 3709494 h 6858000"/>
              <a:gd name="connsiteX197" fmla="*/ 1634800 w 7467600"/>
              <a:gd name="connsiteY197" fmla="*/ 3731111 h 6858000"/>
              <a:gd name="connsiteX198" fmla="*/ 1635889 w 7467600"/>
              <a:gd name="connsiteY198" fmla="*/ 3709494 h 6858000"/>
              <a:gd name="connsiteX199" fmla="*/ 1510397 w 7467600"/>
              <a:gd name="connsiteY199" fmla="*/ 3684705 h 6858000"/>
              <a:gd name="connsiteX200" fmla="*/ 1146550 w 7467600"/>
              <a:gd name="connsiteY200" fmla="*/ 3802012 h 6858000"/>
              <a:gd name="connsiteX201" fmla="*/ 698834 w 7467600"/>
              <a:gd name="connsiteY201" fmla="*/ 3952272 h 6858000"/>
              <a:gd name="connsiteX202" fmla="*/ 34256 w 7467600"/>
              <a:gd name="connsiteY202" fmla="*/ 4347603 h 6858000"/>
              <a:gd name="connsiteX203" fmla="*/ 527241 w 7467600"/>
              <a:gd name="connsiteY203" fmla="*/ 4065078 h 6858000"/>
              <a:gd name="connsiteX204" fmla="*/ 1510397 w 7467600"/>
              <a:gd name="connsiteY204" fmla="*/ 3684705 h 6858000"/>
              <a:gd name="connsiteX205" fmla="*/ 1313114 w 7467600"/>
              <a:gd name="connsiteY205" fmla="*/ 3655216 h 6858000"/>
              <a:gd name="connsiteX206" fmla="*/ 1109304 w 7467600"/>
              <a:gd name="connsiteY206" fmla="*/ 3669030 h 6858000"/>
              <a:gd name="connsiteX207" fmla="*/ 8129 w 7467600"/>
              <a:gd name="connsiteY207" fmla="*/ 4330519 h 6858000"/>
              <a:gd name="connsiteX208" fmla="*/ 687572 w 7467600"/>
              <a:gd name="connsiteY208" fmla="*/ 3925629 h 6858000"/>
              <a:gd name="connsiteX209" fmla="*/ 1138365 w 7467600"/>
              <a:gd name="connsiteY209" fmla="*/ 3774515 h 6858000"/>
              <a:gd name="connsiteX210" fmla="*/ 1505579 w 7467600"/>
              <a:gd name="connsiteY210" fmla="*/ 3655526 h 6858000"/>
              <a:gd name="connsiteX211" fmla="*/ 1313114 w 7467600"/>
              <a:gd name="connsiteY211" fmla="*/ 3655216 h 6858000"/>
              <a:gd name="connsiteX212" fmla="*/ 3655073 w 7467600"/>
              <a:gd name="connsiteY212" fmla="*/ 3650884 h 6858000"/>
              <a:gd name="connsiteX213" fmla="*/ 3989938 w 7467600"/>
              <a:gd name="connsiteY213" fmla="*/ 3991685 h 6858000"/>
              <a:gd name="connsiteX214" fmla="*/ 4393907 w 7467600"/>
              <a:gd name="connsiteY214" fmla="*/ 4261258 h 6858000"/>
              <a:gd name="connsiteX215" fmla="*/ 4648051 w 7467600"/>
              <a:gd name="connsiteY215" fmla="*/ 4374051 h 6858000"/>
              <a:gd name="connsiteX216" fmla="*/ 4383389 w 7467600"/>
              <a:gd name="connsiteY216" fmla="*/ 4184369 h 6858000"/>
              <a:gd name="connsiteX217" fmla="*/ 4165508 w 7467600"/>
              <a:gd name="connsiteY217" fmla="*/ 4035196 h 6858000"/>
              <a:gd name="connsiteX218" fmla="*/ 4068162 w 7467600"/>
              <a:gd name="connsiteY218" fmla="*/ 3953394 h 6858000"/>
              <a:gd name="connsiteX219" fmla="*/ 3981416 w 7467600"/>
              <a:gd name="connsiteY219" fmla="*/ 3880482 h 6858000"/>
              <a:gd name="connsiteX220" fmla="*/ 3800147 w 7467600"/>
              <a:gd name="connsiteY220" fmla="*/ 3749872 h 6858000"/>
              <a:gd name="connsiteX221" fmla="*/ 3655073 w 7467600"/>
              <a:gd name="connsiteY221" fmla="*/ 3650884 h 6858000"/>
              <a:gd name="connsiteX222" fmla="*/ 3670252 w 7467600"/>
              <a:gd name="connsiteY222" fmla="*/ 3622798 h 6858000"/>
              <a:gd name="connsiteX223" fmla="*/ 3817258 w 7467600"/>
              <a:gd name="connsiteY223" fmla="*/ 3723577 h 6858000"/>
              <a:gd name="connsiteX224" fmla="*/ 4000461 w 7467600"/>
              <a:gd name="connsiteY224" fmla="*/ 3855966 h 6858000"/>
              <a:gd name="connsiteX225" fmla="*/ 4088180 w 7467600"/>
              <a:gd name="connsiteY225" fmla="*/ 3929774 h 6858000"/>
              <a:gd name="connsiteX226" fmla="*/ 4184555 w 7467600"/>
              <a:gd name="connsiteY226" fmla="*/ 4010683 h 6858000"/>
              <a:gd name="connsiteX227" fmla="*/ 4399563 w 7467600"/>
              <a:gd name="connsiteY227" fmla="*/ 4158106 h 6858000"/>
              <a:gd name="connsiteX228" fmla="*/ 4684469 w 7467600"/>
              <a:gd name="connsiteY228" fmla="*/ 4364680 h 6858000"/>
              <a:gd name="connsiteX229" fmla="*/ 4690271 w 7467600"/>
              <a:gd name="connsiteY229" fmla="*/ 4370034 h 6858000"/>
              <a:gd name="connsiteX230" fmla="*/ 4136093 w 7467600"/>
              <a:gd name="connsiteY230" fmla="*/ 3858466 h 6858000"/>
              <a:gd name="connsiteX231" fmla="*/ 3670252 w 7467600"/>
              <a:gd name="connsiteY231" fmla="*/ 3622798 h 6858000"/>
              <a:gd name="connsiteX232" fmla="*/ 4440129 w 7467600"/>
              <a:gd name="connsiteY232" fmla="*/ 3448571 h 6858000"/>
              <a:gd name="connsiteX233" fmla="*/ 4856525 w 7467600"/>
              <a:gd name="connsiteY233" fmla="*/ 3915351 h 6858000"/>
              <a:gd name="connsiteX234" fmla="*/ 5059055 w 7467600"/>
              <a:gd name="connsiteY234" fmla="*/ 4108918 h 6858000"/>
              <a:gd name="connsiteX235" fmla="*/ 5290070 w 7467600"/>
              <a:gd name="connsiteY235" fmla="*/ 4263619 h 6858000"/>
              <a:gd name="connsiteX236" fmla="*/ 4834991 w 7467600"/>
              <a:gd name="connsiteY236" fmla="*/ 3830985 h 6858000"/>
              <a:gd name="connsiteX237" fmla="*/ 4440129 w 7467600"/>
              <a:gd name="connsiteY237" fmla="*/ 3448571 h 6858000"/>
              <a:gd name="connsiteX238" fmla="*/ 4441737 w 7467600"/>
              <a:gd name="connsiteY238" fmla="*/ 3399734 h 6858000"/>
              <a:gd name="connsiteX239" fmla="*/ 4431236 w 7467600"/>
              <a:gd name="connsiteY239" fmla="*/ 3400954 h 6858000"/>
              <a:gd name="connsiteX240" fmla="*/ 4557150 w 7467600"/>
              <a:gd name="connsiteY240" fmla="*/ 3510023 h 6858000"/>
              <a:gd name="connsiteX241" fmla="*/ 4856936 w 7467600"/>
              <a:gd name="connsiteY241" fmla="*/ 3809146 h 6858000"/>
              <a:gd name="connsiteX242" fmla="*/ 5111996 w 7467600"/>
              <a:gd name="connsiteY242" fmla="*/ 4065759 h 6858000"/>
              <a:gd name="connsiteX243" fmla="*/ 5388878 w 7467600"/>
              <a:gd name="connsiteY243" fmla="*/ 4300185 h 6858000"/>
              <a:gd name="connsiteX244" fmla="*/ 5425556 w 7467600"/>
              <a:gd name="connsiteY244" fmla="*/ 4308967 h 6858000"/>
              <a:gd name="connsiteX245" fmla="*/ 4943646 w 7467600"/>
              <a:gd name="connsiteY245" fmla="*/ 3822916 h 6858000"/>
              <a:gd name="connsiteX246" fmla="*/ 4594837 w 7467600"/>
              <a:gd name="connsiteY246" fmla="*/ 3532274 h 6858000"/>
              <a:gd name="connsiteX247" fmla="*/ 4441737 w 7467600"/>
              <a:gd name="connsiteY247" fmla="*/ 3399734 h 6858000"/>
              <a:gd name="connsiteX248" fmla="*/ 5425834 w 7467600"/>
              <a:gd name="connsiteY248" fmla="*/ 3162785 h 6858000"/>
              <a:gd name="connsiteX249" fmla="*/ 5401644 w 7467600"/>
              <a:gd name="connsiteY249" fmla="*/ 3617847 h 6858000"/>
              <a:gd name="connsiteX250" fmla="*/ 5467256 w 7467600"/>
              <a:gd name="connsiteY250" fmla="*/ 4175494 h 6858000"/>
              <a:gd name="connsiteX251" fmla="*/ 5448069 w 7467600"/>
              <a:gd name="connsiteY251" fmla="*/ 3567554 h 6858000"/>
              <a:gd name="connsiteX252" fmla="*/ 5425834 w 7467600"/>
              <a:gd name="connsiteY252" fmla="*/ 3162785 h 6858000"/>
              <a:gd name="connsiteX253" fmla="*/ 1318687 w 7467600"/>
              <a:gd name="connsiteY253" fmla="*/ 3113840 h 6858000"/>
              <a:gd name="connsiteX254" fmla="*/ 1066793 w 7467600"/>
              <a:gd name="connsiteY254" fmla="*/ 3212171 h 6858000"/>
              <a:gd name="connsiteX255" fmla="*/ 993319 w 7467600"/>
              <a:gd name="connsiteY255" fmla="*/ 3247648 h 6858000"/>
              <a:gd name="connsiteX256" fmla="*/ 853081 w 7467600"/>
              <a:gd name="connsiteY256" fmla="*/ 3312410 h 6858000"/>
              <a:gd name="connsiteX257" fmla="*/ 805957 w 7467600"/>
              <a:gd name="connsiteY257" fmla="*/ 3330443 h 6858000"/>
              <a:gd name="connsiteX258" fmla="*/ 1318687 w 7467600"/>
              <a:gd name="connsiteY258" fmla="*/ 3113840 h 6858000"/>
              <a:gd name="connsiteX259" fmla="*/ 5453702 w 7467600"/>
              <a:gd name="connsiteY259" fmla="*/ 3090882 h 6858000"/>
              <a:gd name="connsiteX260" fmla="*/ 5480135 w 7467600"/>
              <a:gd name="connsiteY260" fmla="*/ 3565802 h 6858000"/>
              <a:gd name="connsiteX261" fmla="*/ 5499023 w 7467600"/>
              <a:gd name="connsiteY261" fmla="*/ 4166310 h 6858000"/>
              <a:gd name="connsiteX262" fmla="*/ 5547022 w 7467600"/>
              <a:gd name="connsiteY262" fmla="*/ 3607838 h 6858000"/>
              <a:gd name="connsiteX263" fmla="*/ 5515964 w 7467600"/>
              <a:gd name="connsiteY263" fmla="*/ 3378541 h 6858000"/>
              <a:gd name="connsiteX264" fmla="*/ 5453702 w 7467600"/>
              <a:gd name="connsiteY264" fmla="*/ 3090882 h 6858000"/>
              <a:gd name="connsiteX265" fmla="*/ 1238695 w 7467600"/>
              <a:gd name="connsiteY265" fmla="*/ 3076820 h 6858000"/>
              <a:gd name="connsiteX266" fmla="*/ 716371 w 7467600"/>
              <a:gd name="connsiteY266" fmla="*/ 3293249 h 6858000"/>
              <a:gd name="connsiteX267" fmla="*/ 579522 w 7467600"/>
              <a:gd name="connsiteY267" fmla="*/ 3371759 h 6858000"/>
              <a:gd name="connsiteX268" fmla="*/ 600288 w 7467600"/>
              <a:gd name="connsiteY268" fmla="*/ 3365555 h 6858000"/>
              <a:gd name="connsiteX269" fmla="*/ 840692 w 7467600"/>
              <a:gd name="connsiteY269" fmla="*/ 3284921 h 6858000"/>
              <a:gd name="connsiteX270" fmla="*/ 979248 w 7467600"/>
              <a:gd name="connsiteY270" fmla="*/ 3221003 h 6858000"/>
              <a:gd name="connsiteX271" fmla="*/ 1053282 w 7467600"/>
              <a:gd name="connsiteY271" fmla="*/ 3185247 h 6858000"/>
              <a:gd name="connsiteX272" fmla="*/ 1320603 w 7467600"/>
              <a:gd name="connsiteY272" fmla="*/ 3081281 h 6858000"/>
              <a:gd name="connsiteX273" fmla="*/ 1238695 w 7467600"/>
              <a:gd name="connsiteY273" fmla="*/ 3076820 h 6858000"/>
              <a:gd name="connsiteX274" fmla="*/ 5425627 w 7467600"/>
              <a:gd name="connsiteY274" fmla="*/ 2954192 h 6858000"/>
              <a:gd name="connsiteX275" fmla="*/ 5470770 w 7467600"/>
              <a:gd name="connsiteY275" fmla="*/ 3005435 h 6858000"/>
              <a:gd name="connsiteX276" fmla="*/ 5519779 w 7467600"/>
              <a:gd name="connsiteY276" fmla="*/ 4359223 h 6858000"/>
              <a:gd name="connsiteX277" fmla="*/ 5520293 w 7467600"/>
              <a:gd name="connsiteY277" fmla="*/ 4360602 h 6858000"/>
              <a:gd name="connsiteX278" fmla="*/ 5767221 w 7467600"/>
              <a:gd name="connsiteY278" fmla="*/ 4665564 h 6858000"/>
              <a:gd name="connsiteX279" fmla="*/ 6937169 w 7467600"/>
              <a:gd name="connsiteY279" fmla="*/ 4815941 h 6858000"/>
              <a:gd name="connsiteX280" fmla="*/ 6953922 w 7467600"/>
              <a:gd name="connsiteY280" fmla="*/ 4890068 h 6858000"/>
              <a:gd name="connsiteX281" fmla="*/ 6071359 w 7467600"/>
              <a:gd name="connsiteY281" fmla="*/ 4770770 h 6858000"/>
              <a:gd name="connsiteX282" fmla="*/ 6038839 w 7467600"/>
              <a:gd name="connsiteY282" fmla="*/ 4764474 h 6858000"/>
              <a:gd name="connsiteX283" fmla="*/ 6038706 w 7467600"/>
              <a:gd name="connsiteY283" fmla="*/ 4763847 h 6858000"/>
              <a:gd name="connsiteX284" fmla="*/ 6037784 w 7467600"/>
              <a:gd name="connsiteY284" fmla="*/ 4764270 h 6858000"/>
              <a:gd name="connsiteX285" fmla="*/ 6038839 w 7467600"/>
              <a:gd name="connsiteY285" fmla="*/ 4764474 h 6858000"/>
              <a:gd name="connsiteX286" fmla="*/ 6040338 w 7467600"/>
              <a:gd name="connsiteY286" fmla="*/ 4771418 h 6858000"/>
              <a:gd name="connsiteX287" fmla="*/ 6024488 w 7467600"/>
              <a:gd name="connsiteY287" fmla="*/ 4809903 h 6858000"/>
              <a:gd name="connsiteX288" fmla="*/ 5599771 w 7467600"/>
              <a:gd name="connsiteY288" fmla="*/ 5509652 h 6858000"/>
              <a:gd name="connsiteX289" fmla="*/ 5548843 w 7467600"/>
              <a:gd name="connsiteY289" fmla="*/ 5563845 h 6858000"/>
              <a:gd name="connsiteX290" fmla="*/ 5940952 w 7467600"/>
              <a:gd name="connsiteY290" fmla="*/ 6250028 h 6858000"/>
              <a:gd name="connsiteX291" fmla="*/ 6043441 w 7467600"/>
              <a:gd name="connsiteY291" fmla="*/ 6665847 h 6858000"/>
              <a:gd name="connsiteX292" fmla="*/ 6093432 w 7467600"/>
              <a:gd name="connsiteY292" fmla="*/ 6858000 h 6858000"/>
              <a:gd name="connsiteX293" fmla="*/ 6034344 w 7467600"/>
              <a:gd name="connsiteY293" fmla="*/ 6858000 h 6858000"/>
              <a:gd name="connsiteX294" fmla="*/ 6026679 w 7467600"/>
              <a:gd name="connsiteY294" fmla="*/ 6836959 h 6858000"/>
              <a:gd name="connsiteX295" fmla="*/ 5800441 w 7467600"/>
              <a:gd name="connsiteY295" fmla="*/ 6335286 h 6858000"/>
              <a:gd name="connsiteX296" fmla="*/ 5526562 w 7467600"/>
              <a:gd name="connsiteY296" fmla="*/ 5705388 h 6858000"/>
              <a:gd name="connsiteX297" fmla="*/ 5519640 w 7467600"/>
              <a:gd name="connsiteY297" fmla="*/ 5683774 h 6858000"/>
              <a:gd name="connsiteX298" fmla="*/ 5844559 w 7467600"/>
              <a:gd name="connsiteY298" fmla="*/ 6553349 h 6858000"/>
              <a:gd name="connsiteX299" fmla="*/ 5975994 w 7467600"/>
              <a:gd name="connsiteY299" fmla="*/ 6858000 h 6858000"/>
              <a:gd name="connsiteX300" fmla="*/ 5898547 w 7467600"/>
              <a:gd name="connsiteY300" fmla="*/ 6858000 h 6858000"/>
              <a:gd name="connsiteX301" fmla="*/ 5682041 w 7467600"/>
              <a:gd name="connsiteY301" fmla="*/ 6355860 h 6858000"/>
              <a:gd name="connsiteX302" fmla="*/ 5461758 w 7467600"/>
              <a:gd name="connsiteY302" fmla="*/ 5820220 h 6858000"/>
              <a:gd name="connsiteX303" fmla="*/ 5237282 w 7467600"/>
              <a:gd name="connsiteY303" fmla="*/ 6579086 h 6858000"/>
              <a:gd name="connsiteX304" fmla="*/ 5115009 w 7467600"/>
              <a:gd name="connsiteY304" fmla="*/ 6858000 h 6858000"/>
              <a:gd name="connsiteX305" fmla="*/ 5028074 w 7467600"/>
              <a:gd name="connsiteY305" fmla="*/ 6858000 h 6858000"/>
              <a:gd name="connsiteX306" fmla="*/ 5079508 w 7467600"/>
              <a:gd name="connsiteY306" fmla="*/ 6749074 h 6858000"/>
              <a:gd name="connsiteX307" fmla="*/ 5371846 w 7467600"/>
              <a:gd name="connsiteY307" fmla="*/ 5924413 h 6858000"/>
              <a:gd name="connsiteX308" fmla="*/ 5270512 w 7467600"/>
              <a:gd name="connsiteY308" fmla="*/ 6138975 h 6858000"/>
              <a:gd name="connsiteX309" fmla="*/ 5062409 w 7467600"/>
              <a:gd name="connsiteY309" fmla="*/ 6653544 h 6858000"/>
              <a:gd name="connsiteX310" fmla="*/ 5036628 w 7467600"/>
              <a:gd name="connsiteY310" fmla="*/ 6754247 h 6858000"/>
              <a:gd name="connsiteX311" fmla="*/ 5009112 w 7467600"/>
              <a:gd name="connsiteY311" fmla="*/ 6858000 h 6858000"/>
              <a:gd name="connsiteX312" fmla="*/ 4976679 w 7467600"/>
              <a:gd name="connsiteY312" fmla="*/ 6858000 h 6858000"/>
              <a:gd name="connsiteX313" fmla="*/ 5006537 w 7467600"/>
              <a:gd name="connsiteY313" fmla="*/ 6747068 h 6858000"/>
              <a:gd name="connsiteX314" fmla="*/ 5032723 w 7467600"/>
              <a:gd name="connsiteY314" fmla="*/ 6644957 h 6858000"/>
              <a:gd name="connsiteX315" fmla="*/ 5242949 w 7467600"/>
              <a:gd name="connsiteY315" fmla="*/ 6125175 h 6858000"/>
              <a:gd name="connsiteX316" fmla="*/ 5286321 w 7467600"/>
              <a:gd name="connsiteY316" fmla="*/ 6033555 h 6858000"/>
              <a:gd name="connsiteX317" fmla="*/ 5008210 w 7467600"/>
              <a:gd name="connsiteY317" fmla="*/ 6649194 h 6858000"/>
              <a:gd name="connsiteX318" fmla="*/ 4986321 w 7467600"/>
              <a:gd name="connsiteY318" fmla="*/ 6765687 h 6858000"/>
              <a:gd name="connsiteX319" fmla="*/ 4973474 w 7467600"/>
              <a:gd name="connsiteY319" fmla="*/ 6858000 h 6858000"/>
              <a:gd name="connsiteX320" fmla="*/ 4907178 w 7467600"/>
              <a:gd name="connsiteY320" fmla="*/ 6858000 h 6858000"/>
              <a:gd name="connsiteX321" fmla="*/ 4910810 w 7467600"/>
              <a:gd name="connsiteY321" fmla="*/ 6829660 h 6858000"/>
              <a:gd name="connsiteX322" fmla="*/ 4987461 w 7467600"/>
              <a:gd name="connsiteY322" fmla="*/ 6432994 h 6858000"/>
              <a:gd name="connsiteX323" fmla="*/ 5179262 w 7467600"/>
              <a:gd name="connsiteY323" fmla="*/ 6035044 h 6858000"/>
              <a:gd name="connsiteX324" fmla="*/ 4689678 w 7467600"/>
              <a:gd name="connsiteY324" fmla="*/ 6440241 h 6858000"/>
              <a:gd name="connsiteX325" fmla="*/ 4477543 w 7467600"/>
              <a:gd name="connsiteY325" fmla="*/ 6674836 h 6858000"/>
              <a:gd name="connsiteX326" fmla="*/ 4329957 w 7467600"/>
              <a:gd name="connsiteY326" fmla="*/ 6858000 h 6858000"/>
              <a:gd name="connsiteX327" fmla="*/ 4218595 w 7467600"/>
              <a:gd name="connsiteY327" fmla="*/ 6858000 h 6858000"/>
              <a:gd name="connsiteX328" fmla="*/ 4368888 w 7467600"/>
              <a:gd name="connsiteY328" fmla="*/ 6668412 h 6858000"/>
              <a:gd name="connsiteX329" fmla="*/ 4563091 w 7467600"/>
              <a:gd name="connsiteY329" fmla="*/ 6442508 h 6858000"/>
              <a:gd name="connsiteX330" fmla="*/ 5387324 w 7467600"/>
              <a:gd name="connsiteY330" fmla="*/ 5705830 h 6858000"/>
              <a:gd name="connsiteX331" fmla="*/ 5073620 w 7467600"/>
              <a:gd name="connsiteY331" fmla="*/ 5955437 h 6858000"/>
              <a:gd name="connsiteX332" fmla="*/ 4689789 w 7467600"/>
              <a:gd name="connsiteY332" fmla="*/ 6268382 h 6858000"/>
              <a:gd name="connsiteX333" fmla="*/ 4418722 w 7467600"/>
              <a:gd name="connsiteY333" fmla="*/ 6570886 h 6858000"/>
              <a:gd name="connsiteX334" fmla="*/ 4214944 w 7467600"/>
              <a:gd name="connsiteY334" fmla="*/ 6858000 h 6858000"/>
              <a:gd name="connsiteX335" fmla="*/ 4177898 w 7467600"/>
              <a:gd name="connsiteY335" fmla="*/ 6858000 h 6858000"/>
              <a:gd name="connsiteX336" fmla="*/ 4391597 w 7467600"/>
              <a:gd name="connsiteY336" fmla="*/ 6556370 h 6858000"/>
              <a:gd name="connsiteX337" fmla="*/ 4668889 w 7467600"/>
              <a:gd name="connsiteY337" fmla="*/ 6246399 h 6858000"/>
              <a:gd name="connsiteX338" fmla="*/ 5055427 w 7467600"/>
              <a:gd name="connsiteY338" fmla="*/ 5931476 h 6858000"/>
              <a:gd name="connsiteX339" fmla="*/ 5371814 w 7467600"/>
              <a:gd name="connsiteY339" fmla="*/ 5678975 h 6858000"/>
              <a:gd name="connsiteX340" fmla="*/ 4987918 w 7467600"/>
              <a:gd name="connsiteY340" fmla="*/ 5838701 h 6858000"/>
              <a:gd name="connsiteX341" fmla="*/ 4317146 w 7467600"/>
              <a:gd name="connsiteY341" fmla="*/ 6587716 h 6858000"/>
              <a:gd name="connsiteX342" fmla="*/ 4171627 w 7467600"/>
              <a:gd name="connsiteY342" fmla="*/ 6858000 h 6858000"/>
              <a:gd name="connsiteX343" fmla="*/ 4081585 w 7467600"/>
              <a:gd name="connsiteY343" fmla="*/ 6858000 h 6858000"/>
              <a:gd name="connsiteX344" fmla="*/ 4238603 w 7467600"/>
              <a:gd name="connsiteY344" fmla="*/ 6559341 h 6858000"/>
              <a:gd name="connsiteX345" fmla="*/ 4778333 w 7467600"/>
              <a:gd name="connsiteY345" fmla="*/ 5873626 h 6858000"/>
              <a:gd name="connsiteX346" fmla="*/ 5414185 w 7467600"/>
              <a:gd name="connsiteY346" fmla="*/ 5573882 h 6858000"/>
              <a:gd name="connsiteX347" fmla="*/ 5959648 w 7467600"/>
              <a:gd name="connsiteY347" fmla="*/ 4760797 h 6858000"/>
              <a:gd name="connsiteX348" fmla="*/ 5355019 w 7467600"/>
              <a:gd name="connsiteY348" fmla="*/ 4734672 h 6858000"/>
              <a:gd name="connsiteX349" fmla="*/ 5083565 w 7467600"/>
              <a:gd name="connsiteY349" fmla="*/ 5179121 h 6858000"/>
              <a:gd name="connsiteX350" fmla="*/ 4713577 w 7467600"/>
              <a:gd name="connsiteY350" fmla="*/ 5616803 h 6858000"/>
              <a:gd name="connsiteX351" fmla="*/ 3989559 w 7467600"/>
              <a:gd name="connsiteY351" fmla="*/ 6145945 h 6858000"/>
              <a:gd name="connsiteX352" fmla="*/ 3939824 w 7467600"/>
              <a:gd name="connsiteY352" fmla="*/ 6066900 h 6858000"/>
              <a:gd name="connsiteX353" fmla="*/ 4584537 w 7467600"/>
              <a:gd name="connsiteY353" fmla="*/ 5324826 h 6858000"/>
              <a:gd name="connsiteX354" fmla="*/ 5037105 w 7467600"/>
              <a:gd name="connsiteY354" fmla="*/ 5088765 h 6858000"/>
              <a:gd name="connsiteX355" fmla="*/ 5039930 w 7467600"/>
              <a:gd name="connsiteY355" fmla="*/ 5089585 h 6858000"/>
              <a:gd name="connsiteX356" fmla="*/ 5263764 w 7467600"/>
              <a:gd name="connsiteY356" fmla="*/ 4735525 h 6858000"/>
              <a:gd name="connsiteX357" fmla="*/ 4086300 w 7467600"/>
              <a:gd name="connsiteY357" fmla="*/ 4884599 h 6858000"/>
              <a:gd name="connsiteX358" fmla="*/ 4085485 w 7467600"/>
              <a:gd name="connsiteY358" fmla="*/ 4899070 h 6858000"/>
              <a:gd name="connsiteX359" fmla="*/ 3871915 w 7467600"/>
              <a:gd name="connsiteY359" fmla="*/ 5253645 h 6858000"/>
              <a:gd name="connsiteX360" fmla="*/ 3799374 w 7467600"/>
              <a:gd name="connsiteY360" fmla="*/ 5466127 h 6858000"/>
              <a:gd name="connsiteX361" fmla="*/ 3498850 w 7467600"/>
              <a:gd name="connsiteY361" fmla="*/ 6661888 h 6858000"/>
              <a:gd name="connsiteX362" fmla="*/ 3399216 w 7467600"/>
              <a:gd name="connsiteY362" fmla="*/ 6858000 h 6858000"/>
              <a:gd name="connsiteX363" fmla="*/ 3303688 w 7467600"/>
              <a:gd name="connsiteY363" fmla="*/ 6858000 h 6858000"/>
              <a:gd name="connsiteX364" fmla="*/ 3391774 w 7467600"/>
              <a:gd name="connsiteY364" fmla="*/ 6697181 h 6858000"/>
              <a:gd name="connsiteX365" fmla="*/ 3735540 w 7467600"/>
              <a:gd name="connsiteY365" fmla="*/ 5546923 h 6858000"/>
              <a:gd name="connsiteX366" fmla="*/ 3729438 w 7467600"/>
              <a:gd name="connsiteY366" fmla="*/ 5569058 h 6858000"/>
              <a:gd name="connsiteX367" fmla="*/ 3707782 w 7467600"/>
              <a:gd name="connsiteY367" fmla="*/ 5644908 h 6858000"/>
              <a:gd name="connsiteX368" fmla="*/ 3583827 w 7467600"/>
              <a:gd name="connsiteY368" fmla="*/ 6039215 h 6858000"/>
              <a:gd name="connsiteX369" fmla="*/ 3547861 w 7467600"/>
              <a:gd name="connsiteY369" fmla="*/ 6129609 h 6858000"/>
              <a:gd name="connsiteX370" fmla="*/ 3490905 w 7467600"/>
              <a:gd name="connsiteY370" fmla="*/ 6277660 h 6858000"/>
              <a:gd name="connsiteX371" fmla="*/ 3455859 w 7467600"/>
              <a:gd name="connsiteY371" fmla="*/ 6391301 h 6858000"/>
              <a:gd name="connsiteX372" fmla="*/ 3429112 w 7467600"/>
              <a:gd name="connsiteY372" fmla="*/ 6479469 h 6858000"/>
              <a:gd name="connsiteX373" fmla="*/ 3304862 w 7467600"/>
              <a:gd name="connsiteY373" fmla="*/ 6796476 h 6858000"/>
              <a:gd name="connsiteX374" fmla="*/ 3276071 w 7467600"/>
              <a:gd name="connsiteY374" fmla="*/ 6858000 h 6858000"/>
              <a:gd name="connsiteX375" fmla="*/ 3240805 w 7467600"/>
              <a:gd name="connsiteY375" fmla="*/ 6858000 h 6858000"/>
              <a:gd name="connsiteX376" fmla="*/ 3275917 w 7467600"/>
              <a:gd name="connsiteY376" fmla="*/ 6783192 h 6858000"/>
              <a:gd name="connsiteX377" fmla="*/ 3399358 w 7467600"/>
              <a:gd name="connsiteY377" fmla="*/ 6469011 h 6858000"/>
              <a:gd name="connsiteX378" fmla="*/ 3425650 w 7467600"/>
              <a:gd name="connsiteY378" fmla="*/ 6381333 h 6858000"/>
              <a:gd name="connsiteX379" fmla="*/ 3460661 w 7467600"/>
              <a:gd name="connsiteY379" fmla="*/ 6266763 h 6858000"/>
              <a:gd name="connsiteX380" fmla="*/ 3518021 w 7467600"/>
              <a:gd name="connsiteY380" fmla="*/ 6117298 h 6858000"/>
              <a:gd name="connsiteX381" fmla="*/ 3554035 w 7467600"/>
              <a:gd name="connsiteY381" fmla="*/ 6027832 h 6858000"/>
              <a:gd name="connsiteX382" fmla="*/ 3677174 w 7467600"/>
              <a:gd name="connsiteY382" fmla="*/ 5636351 h 6858000"/>
              <a:gd name="connsiteX383" fmla="*/ 3698819 w 7467600"/>
              <a:gd name="connsiteY383" fmla="*/ 5560503 h 6858000"/>
              <a:gd name="connsiteX384" fmla="*/ 3702094 w 7467600"/>
              <a:gd name="connsiteY384" fmla="*/ 5549194 h 6858000"/>
              <a:gd name="connsiteX385" fmla="*/ 3398355 w 7467600"/>
              <a:gd name="connsiteY385" fmla="*/ 6094603 h 6858000"/>
              <a:gd name="connsiteX386" fmla="*/ 3193941 w 7467600"/>
              <a:gd name="connsiteY386" fmla="*/ 6798775 h 6858000"/>
              <a:gd name="connsiteX387" fmla="*/ 3184140 w 7467600"/>
              <a:gd name="connsiteY387" fmla="*/ 6858000 h 6858000"/>
              <a:gd name="connsiteX388" fmla="*/ 3099978 w 7467600"/>
              <a:gd name="connsiteY388" fmla="*/ 6858000 h 6858000"/>
              <a:gd name="connsiteX389" fmla="*/ 3101556 w 7467600"/>
              <a:gd name="connsiteY389" fmla="*/ 6843337 h 6858000"/>
              <a:gd name="connsiteX390" fmla="*/ 3370162 w 7467600"/>
              <a:gd name="connsiteY390" fmla="*/ 5785550 h 6858000"/>
              <a:gd name="connsiteX391" fmla="*/ 3746477 w 7467600"/>
              <a:gd name="connsiteY391" fmla="*/ 5377889 h 6858000"/>
              <a:gd name="connsiteX392" fmla="*/ 3863399 w 7467600"/>
              <a:gd name="connsiteY392" fmla="*/ 5087257 h 6858000"/>
              <a:gd name="connsiteX393" fmla="*/ 3968712 w 7467600"/>
              <a:gd name="connsiteY393" fmla="*/ 4913989 h 6858000"/>
              <a:gd name="connsiteX394" fmla="*/ 2792390 w 7467600"/>
              <a:gd name="connsiteY394" fmla="*/ 5382974 h 6858000"/>
              <a:gd name="connsiteX395" fmla="*/ 2714982 w 7467600"/>
              <a:gd name="connsiteY395" fmla="*/ 5427051 h 6858000"/>
              <a:gd name="connsiteX396" fmla="*/ 2813361 w 7467600"/>
              <a:gd name="connsiteY396" fmla="*/ 6023912 h 6858000"/>
              <a:gd name="connsiteX397" fmla="*/ 2688430 w 7467600"/>
              <a:gd name="connsiteY397" fmla="*/ 6801564 h 6858000"/>
              <a:gd name="connsiteX398" fmla="*/ 2629626 w 7467600"/>
              <a:gd name="connsiteY398" fmla="*/ 6763394 h 6858000"/>
              <a:gd name="connsiteX399" fmla="*/ 2565328 w 7467600"/>
              <a:gd name="connsiteY399" fmla="*/ 5516399 h 6858000"/>
              <a:gd name="connsiteX400" fmla="*/ 1922999 w 7467600"/>
              <a:gd name="connsiteY400" fmla="*/ 5980343 h 6858000"/>
              <a:gd name="connsiteX401" fmla="*/ 1950261 w 7467600"/>
              <a:gd name="connsiteY401" fmla="*/ 6405858 h 6858000"/>
              <a:gd name="connsiteX402" fmla="*/ 2365554 w 7467600"/>
              <a:gd name="connsiteY402" fmla="*/ 6759107 h 6858000"/>
              <a:gd name="connsiteX403" fmla="*/ 2424142 w 7467600"/>
              <a:gd name="connsiteY403" fmla="*/ 6858000 h 6858000"/>
              <a:gd name="connsiteX404" fmla="*/ 2395994 w 7467600"/>
              <a:gd name="connsiteY404" fmla="*/ 6858000 h 6858000"/>
              <a:gd name="connsiteX405" fmla="*/ 2392863 w 7467600"/>
              <a:gd name="connsiteY405" fmla="*/ 6852964 h 6858000"/>
              <a:gd name="connsiteX406" fmla="*/ 2017589 w 7467600"/>
              <a:gd name="connsiteY406" fmla="*/ 6493982 h 6858000"/>
              <a:gd name="connsiteX407" fmla="*/ 2147336 w 7467600"/>
              <a:gd name="connsiteY407" fmla="*/ 6594052 h 6858000"/>
              <a:gd name="connsiteX408" fmla="*/ 2207047 w 7467600"/>
              <a:gd name="connsiteY408" fmla="*/ 6654540 h 6858000"/>
              <a:gd name="connsiteX409" fmla="*/ 2299106 w 7467600"/>
              <a:gd name="connsiteY409" fmla="*/ 6778931 h 6858000"/>
              <a:gd name="connsiteX410" fmla="*/ 2314430 w 7467600"/>
              <a:gd name="connsiteY410" fmla="*/ 6801144 h 6858000"/>
              <a:gd name="connsiteX411" fmla="*/ 2352406 w 7467600"/>
              <a:gd name="connsiteY411" fmla="*/ 6858000 h 6858000"/>
              <a:gd name="connsiteX412" fmla="*/ 2314492 w 7467600"/>
              <a:gd name="connsiteY412" fmla="*/ 6858000 h 6858000"/>
              <a:gd name="connsiteX413" fmla="*/ 2288095 w 7467600"/>
              <a:gd name="connsiteY413" fmla="*/ 6818030 h 6858000"/>
              <a:gd name="connsiteX414" fmla="*/ 2272768 w 7467600"/>
              <a:gd name="connsiteY414" fmla="*/ 6795822 h 6858000"/>
              <a:gd name="connsiteX415" fmla="*/ 2182715 w 7467600"/>
              <a:gd name="connsiteY415" fmla="*/ 6675071 h 6858000"/>
              <a:gd name="connsiteX416" fmla="*/ 2032061 w 7467600"/>
              <a:gd name="connsiteY416" fmla="*/ 6541380 h 6858000"/>
              <a:gd name="connsiteX417" fmla="*/ 2257220 w 7467600"/>
              <a:gd name="connsiteY417" fmla="*/ 6826257 h 6858000"/>
              <a:gd name="connsiteX418" fmla="*/ 2281324 w 7467600"/>
              <a:gd name="connsiteY418" fmla="*/ 6858000 h 6858000"/>
              <a:gd name="connsiteX419" fmla="*/ 2242860 w 7467600"/>
              <a:gd name="connsiteY419" fmla="*/ 6858000 h 6858000"/>
              <a:gd name="connsiteX420" fmla="*/ 2232818 w 7467600"/>
              <a:gd name="connsiteY420" fmla="*/ 6844926 h 6858000"/>
              <a:gd name="connsiteX421" fmla="*/ 1990172 w 7467600"/>
              <a:gd name="connsiteY421" fmla="*/ 6542121 h 6858000"/>
              <a:gd name="connsiteX422" fmla="*/ 2124090 w 7467600"/>
              <a:gd name="connsiteY422" fmla="*/ 6761017 h 6858000"/>
              <a:gd name="connsiteX423" fmla="*/ 2200380 w 7467600"/>
              <a:gd name="connsiteY423" fmla="*/ 6858000 h 6858000"/>
              <a:gd name="connsiteX424" fmla="*/ 2147507 w 7467600"/>
              <a:gd name="connsiteY424" fmla="*/ 6858000 h 6858000"/>
              <a:gd name="connsiteX425" fmla="*/ 2070668 w 7467600"/>
              <a:gd name="connsiteY425" fmla="*/ 6761520 h 6858000"/>
              <a:gd name="connsiteX426" fmla="*/ 1975142 w 7467600"/>
              <a:gd name="connsiteY426" fmla="*/ 6585570 h 6858000"/>
              <a:gd name="connsiteX427" fmla="*/ 2050035 w 7467600"/>
              <a:gd name="connsiteY427" fmla="*/ 6813345 h 6858000"/>
              <a:gd name="connsiteX428" fmla="*/ 2063025 w 7467600"/>
              <a:gd name="connsiteY428" fmla="*/ 6858000 h 6858000"/>
              <a:gd name="connsiteX429" fmla="*/ 2021675 w 7467600"/>
              <a:gd name="connsiteY429" fmla="*/ 6858000 h 6858000"/>
              <a:gd name="connsiteX430" fmla="*/ 2019308 w 7467600"/>
              <a:gd name="connsiteY430" fmla="*/ 6847118 h 6858000"/>
              <a:gd name="connsiteX431" fmla="*/ 1938835 w 7467600"/>
              <a:gd name="connsiteY431" fmla="*/ 6551160 h 6858000"/>
              <a:gd name="connsiteX432" fmla="*/ 1953230 w 7467600"/>
              <a:gd name="connsiteY432" fmla="*/ 6759699 h 6858000"/>
              <a:gd name="connsiteX433" fmla="*/ 1956763 w 7467600"/>
              <a:gd name="connsiteY433" fmla="*/ 6778191 h 6858000"/>
              <a:gd name="connsiteX434" fmla="*/ 1967925 w 7467600"/>
              <a:gd name="connsiteY434" fmla="*/ 6858000 h 6858000"/>
              <a:gd name="connsiteX435" fmla="*/ 1936622 w 7467600"/>
              <a:gd name="connsiteY435" fmla="*/ 6858000 h 6858000"/>
              <a:gd name="connsiteX436" fmla="*/ 1926261 w 7467600"/>
              <a:gd name="connsiteY436" fmla="*/ 6784064 h 6858000"/>
              <a:gd name="connsiteX437" fmla="*/ 1922724 w 7467600"/>
              <a:gd name="connsiteY437" fmla="*/ 6765577 h 6858000"/>
              <a:gd name="connsiteX438" fmla="*/ 1904650 w 7467600"/>
              <a:gd name="connsiteY438" fmla="*/ 6639616 h 6858000"/>
              <a:gd name="connsiteX439" fmla="*/ 1885273 w 7467600"/>
              <a:gd name="connsiteY439" fmla="*/ 6858000 h 6858000"/>
              <a:gd name="connsiteX440" fmla="*/ 1854363 w 7467600"/>
              <a:gd name="connsiteY440" fmla="*/ 6858000 h 6858000"/>
              <a:gd name="connsiteX441" fmla="*/ 1880391 w 7467600"/>
              <a:gd name="connsiteY441" fmla="*/ 6603796 h 6858000"/>
              <a:gd name="connsiteX442" fmla="*/ 1818273 w 7467600"/>
              <a:gd name="connsiteY442" fmla="*/ 6715729 h 6858000"/>
              <a:gd name="connsiteX443" fmla="*/ 1794691 w 7467600"/>
              <a:gd name="connsiteY443" fmla="*/ 6843239 h 6858000"/>
              <a:gd name="connsiteX444" fmla="*/ 1794914 w 7467600"/>
              <a:gd name="connsiteY444" fmla="*/ 6858000 h 6858000"/>
              <a:gd name="connsiteX445" fmla="*/ 1746128 w 7467600"/>
              <a:gd name="connsiteY445" fmla="*/ 6858000 h 6858000"/>
              <a:gd name="connsiteX446" fmla="*/ 1753934 w 7467600"/>
              <a:gd name="connsiteY446" fmla="*/ 6724796 h 6858000"/>
              <a:gd name="connsiteX447" fmla="*/ 1792053 w 7467600"/>
              <a:gd name="connsiteY447" fmla="*/ 6572396 h 6858000"/>
              <a:gd name="connsiteX448" fmla="*/ 1862248 w 7467600"/>
              <a:gd name="connsiteY448" fmla="*/ 6266397 h 6858000"/>
              <a:gd name="connsiteX449" fmla="*/ 1862250 w 7467600"/>
              <a:gd name="connsiteY449" fmla="*/ 6033531 h 6858000"/>
              <a:gd name="connsiteX450" fmla="*/ 1211999 w 7467600"/>
              <a:gd name="connsiteY450" fmla="*/ 6683610 h 6858000"/>
              <a:gd name="connsiteX451" fmla="*/ 1213266 w 7467600"/>
              <a:gd name="connsiteY451" fmla="*/ 6691947 h 6858000"/>
              <a:gd name="connsiteX452" fmla="*/ 1203370 w 7467600"/>
              <a:gd name="connsiteY452" fmla="*/ 6850676 h 6858000"/>
              <a:gd name="connsiteX453" fmla="*/ 1203671 w 7467600"/>
              <a:gd name="connsiteY453" fmla="*/ 6858000 h 6858000"/>
              <a:gd name="connsiteX454" fmla="*/ 1143180 w 7467600"/>
              <a:gd name="connsiteY454" fmla="*/ 6858000 h 6858000"/>
              <a:gd name="connsiteX455" fmla="*/ 1142176 w 7467600"/>
              <a:gd name="connsiteY455" fmla="*/ 6766045 h 6858000"/>
              <a:gd name="connsiteX456" fmla="*/ 1067484 w 7467600"/>
              <a:gd name="connsiteY456" fmla="*/ 6858000 h 6858000"/>
              <a:gd name="connsiteX457" fmla="*/ 953928 w 7467600"/>
              <a:gd name="connsiteY457" fmla="*/ 6858000 h 6858000"/>
              <a:gd name="connsiteX458" fmla="*/ 959715 w 7467600"/>
              <a:gd name="connsiteY458" fmla="*/ 6850185 h 6858000"/>
              <a:gd name="connsiteX459" fmla="*/ 1483788 w 7467600"/>
              <a:gd name="connsiteY459" fmla="*/ 6259174 h 6858000"/>
              <a:gd name="connsiteX460" fmla="*/ 1100671 w 7467600"/>
              <a:gd name="connsiteY460" fmla="*/ 6252137 h 6858000"/>
              <a:gd name="connsiteX461" fmla="*/ 1090144 w 7467600"/>
              <a:gd name="connsiteY461" fmla="*/ 6256748 h 6858000"/>
              <a:gd name="connsiteX462" fmla="*/ 1095872 w 7467600"/>
              <a:gd name="connsiteY462" fmla="*/ 6271892 h 6858000"/>
              <a:gd name="connsiteX463" fmla="*/ 262785 w 7467600"/>
              <a:gd name="connsiteY463" fmla="*/ 6845450 h 6858000"/>
              <a:gd name="connsiteX464" fmla="*/ 209968 w 7467600"/>
              <a:gd name="connsiteY464" fmla="*/ 6770713 h 6858000"/>
              <a:gd name="connsiteX465" fmla="*/ 873460 w 7467600"/>
              <a:gd name="connsiteY465" fmla="*/ 6253768 h 6858000"/>
              <a:gd name="connsiteX466" fmla="*/ 192686 w 7467600"/>
              <a:gd name="connsiteY466" fmla="*/ 5849257 h 6858000"/>
              <a:gd name="connsiteX467" fmla="*/ 4696 w 7467600"/>
              <a:gd name="connsiteY467" fmla="*/ 5697668 h 6858000"/>
              <a:gd name="connsiteX468" fmla="*/ 0 w 7467600"/>
              <a:gd name="connsiteY468" fmla="*/ 5689984 h 6858000"/>
              <a:gd name="connsiteX469" fmla="*/ 0 w 7467600"/>
              <a:gd name="connsiteY469" fmla="*/ 5513472 h 6858000"/>
              <a:gd name="connsiteX470" fmla="*/ 174101 w 7467600"/>
              <a:gd name="connsiteY470" fmla="*/ 5620277 h 6858000"/>
              <a:gd name="connsiteX471" fmla="*/ 891800 w 7467600"/>
              <a:gd name="connsiteY471" fmla="*/ 6036935 h 6858000"/>
              <a:gd name="connsiteX472" fmla="*/ 1072219 w 7467600"/>
              <a:gd name="connsiteY472" fmla="*/ 6169443 h 6858000"/>
              <a:gd name="connsiteX473" fmla="*/ 1074117 w 7467600"/>
              <a:gd name="connsiteY473" fmla="*/ 6170301 h 6858000"/>
              <a:gd name="connsiteX474" fmla="*/ 1083114 w 7467600"/>
              <a:gd name="connsiteY474" fmla="*/ 6174131 h 6858000"/>
              <a:gd name="connsiteX475" fmla="*/ 1543010 w 7467600"/>
              <a:gd name="connsiteY475" fmla="*/ 6191140 h 6858000"/>
              <a:gd name="connsiteX476" fmla="*/ 1551080 w 7467600"/>
              <a:gd name="connsiteY476" fmla="*/ 6195006 h 6858000"/>
              <a:gd name="connsiteX477" fmla="*/ 2345443 w 7467600"/>
              <a:gd name="connsiteY477" fmla="*/ 5549882 h 6858000"/>
              <a:gd name="connsiteX478" fmla="*/ 1721499 w 7467600"/>
              <a:gd name="connsiteY478" fmla="*/ 5599969 h 6858000"/>
              <a:gd name="connsiteX479" fmla="*/ 767716 w 7467600"/>
              <a:gd name="connsiteY479" fmla="*/ 5472768 h 6858000"/>
              <a:gd name="connsiteX480" fmla="*/ 722147 w 7467600"/>
              <a:gd name="connsiteY480" fmla="*/ 5393091 h 6858000"/>
              <a:gd name="connsiteX481" fmla="*/ 1485552 w 7467600"/>
              <a:gd name="connsiteY481" fmla="*/ 5313202 h 6858000"/>
              <a:gd name="connsiteX482" fmla="*/ 2143004 w 7467600"/>
              <a:gd name="connsiteY482" fmla="*/ 5402420 h 6858000"/>
              <a:gd name="connsiteX483" fmla="*/ 1933391 w 7467600"/>
              <a:gd name="connsiteY483" fmla="*/ 5156971 h 6858000"/>
              <a:gd name="connsiteX484" fmla="*/ 1827118 w 7467600"/>
              <a:gd name="connsiteY484" fmla="*/ 4968410 h 6858000"/>
              <a:gd name="connsiteX485" fmla="*/ 1837349 w 7467600"/>
              <a:gd name="connsiteY485" fmla="*/ 4956357 h 6858000"/>
              <a:gd name="connsiteX486" fmla="*/ 2162835 w 7467600"/>
              <a:gd name="connsiteY486" fmla="*/ 5187853 h 6858000"/>
              <a:gd name="connsiteX487" fmla="*/ 2257167 w 7467600"/>
              <a:gd name="connsiteY487" fmla="*/ 5462123 h 6858000"/>
              <a:gd name="connsiteX488" fmla="*/ 2261598 w 7467600"/>
              <a:gd name="connsiteY488" fmla="*/ 5467998 h 6858000"/>
              <a:gd name="connsiteX489" fmla="*/ 2437177 w 7467600"/>
              <a:gd name="connsiteY489" fmla="*/ 5479608 h 6858000"/>
              <a:gd name="connsiteX490" fmla="*/ 2445247 w 7467600"/>
              <a:gd name="connsiteY490" fmla="*/ 5483476 h 6858000"/>
              <a:gd name="connsiteX491" fmla="*/ 2743626 w 7467600"/>
              <a:gd name="connsiteY491" fmla="*/ 5304819 h 6858000"/>
              <a:gd name="connsiteX492" fmla="*/ 3048102 w 7467600"/>
              <a:gd name="connsiteY492" fmla="*/ 5150595 h 6858000"/>
              <a:gd name="connsiteX493" fmla="*/ 1799414 w 7467600"/>
              <a:gd name="connsiteY493" fmla="*/ 4694732 h 6858000"/>
              <a:gd name="connsiteX494" fmla="*/ 1771735 w 7467600"/>
              <a:gd name="connsiteY494" fmla="*/ 4619929 h 6858000"/>
              <a:gd name="connsiteX495" fmla="*/ 3104273 w 7467600"/>
              <a:gd name="connsiteY495" fmla="*/ 5076159 h 6858000"/>
              <a:gd name="connsiteX496" fmla="*/ 3113245 w 7467600"/>
              <a:gd name="connsiteY496" fmla="*/ 5090705 h 6858000"/>
              <a:gd name="connsiteX497" fmla="*/ 3126294 w 7467600"/>
              <a:gd name="connsiteY497" fmla="*/ 5114400 h 6858000"/>
              <a:gd name="connsiteX498" fmla="*/ 3937433 w 7467600"/>
              <a:gd name="connsiteY498" fmla="*/ 4830473 h 6858000"/>
              <a:gd name="connsiteX499" fmla="*/ 3590475 w 7467600"/>
              <a:gd name="connsiteY499" fmla="*/ 4597974 h 6858000"/>
              <a:gd name="connsiteX500" fmla="*/ 3100264 w 7467600"/>
              <a:gd name="connsiteY500" fmla="*/ 4579845 h 6858000"/>
              <a:gd name="connsiteX501" fmla="*/ 2183576 w 7467600"/>
              <a:gd name="connsiteY501" fmla="*/ 4227150 h 6858000"/>
              <a:gd name="connsiteX502" fmla="*/ 2151029 w 7467600"/>
              <a:gd name="connsiteY502" fmla="*/ 4146947 h 6858000"/>
              <a:gd name="connsiteX503" fmla="*/ 3563434 w 7467600"/>
              <a:gd name="connsiteY503" fmla="*/ 4469115 h 6858000"/>
              <a:gd name="connsiteX504" fmla="*/ 3177952 w 7467600"/>
              <a:gd name="connsiteY504" fmla="*/ 3657386 h 6858000"/>
              <a:gd name="connsiteX505" fmla="*/ 3189263 w 7467600"/>
              <a:gd name="connsiteY505" fmla="*/ 3625726 h 6858000"/>
              <a:gd name="connsiteX506" fmla="*/ 3560912 w 7467600"/>
              <a:gd name="connsiteY506" fmla="*/ 4079863 h 6858000"/>
              <a:gd name="connsiteX507" fmla="*/ 3626636 w 7467600"/>
              <a:gd name="connsiteY507" fmla="*/ 4512230 h 6858000"/>
              <a:gd name="connsiteX508" fmla="*/ 3653088 w 7467600"/>
              <a:gd name="connsiteY508" fmla="*/ 4521417 h 6858000"/>
              <a:gd name="connsiteX509" fmla="*/ 3988128 w 7467600"/>
              <a:gd name="connsiteY509" fmla="*/ 4817267 h 6858000"/>
              <a:gd name="connsiteX510" fmla="*/ 4830582 w 7467600"/>
              <a:gd name="connsiteY510" fmla="*/ 4676000 h 6858000"/>
              <a:gd name="connsiteX511" fmla="*/ 4830100 w 7467600"/>
              <a:gd name="connsiteY511" fmla="*/ 4675554 h 6858000"/>
              <a:gd name="connsiteX512" fmla="*/ 4036318 w 7467600"/>
              <a:gd name="connsiteY512" fmla="*/ 4147013 h 6858000"/>
              <a:gd name="connsiteX513" fmla="*/ 3432098 w 7467600"/>
              <a:gd name="connsiteY513" fmla="*/ 3537312 h 6858000"/>
              <a:gd name="connsiteX514" fmla="*/ 3446761 w 7467600"/>
              <a:gd name="connsiteY514" fmla="*/ 3461278 h 6858000"/>
              <a:gd name="connsiteX515" fmla="*/ 4419733 w 7467600"/>
              <a:gd name="connsiteY515" fmla="*/ 3963555 h 6858000"/>
              <a:gd name="connsiteX516" fmla="*/ 4781371 w 7467600"/>
              <a:gd name="connsiteY516" fmla="*/ 4458604 h 6858000"/>
              <a:gd name="connsiteX517" fmla="*/ 4780440 w 7467600"/>
              <a:gd name="connsiteY517" fmla="*/ 4470290 h 6858000"/>
              <a:gd name="connsiteX518" fmla="*/ 4898954 w 7467600"/>
              <a:gd name="connsiteY518" fmla="*/ 4662092 h 6858000"/>
              <a:gd name="connsiteX519" fmla="*/ 4900699 w 7467600"/>
              <a:gd name="connsiteY519" fmla="*/ 4670867 h 6858000"/>
              <a:gd name="connsiteX520" fmla="*/ 5714511 w 7467600"/>
              <a:gd name="connsiteY520" fmla="*/ 4663483 h 6858000"/>
              <a:gd name="connsiteX521" fmla="*/ 5464793 w 7467600"/>
              <a:gd name="connsiteY521" fmla="*/ 4393556 h 6858000"/>
              <a:gd name="connsiteX522" fmla="*/ 5461897 w 7467600"/>
              <a:gd name="connsiteY522" fmla="*/ 4390879 h 6858000"/>
              <a:gd name="connsiteX523" fmla="*/ 4294126 w 7467600"/>
              <a:gd name="connsiteY523" fmla="*/ 3303048 h 6858000"/>
              <a:gd name="connsiteX524" fmla="*/ 4305321 w 7467600"/>
              <a:gd name="connsiteY524" fmla="*/ 3256953 h 6858000"/>
              <a:gd name="connsiteX525" fmla="*/ 4949299 w 7467600"/>
              <a:gd name="connsiteY525" fmla="*/ 3766336 h 6858000"/>
              <a:gd name="connsiteX526" fmla="*/ 5291452 w 7467600"/>
              <a:gd name="connsiteY526" fmla="*/ 4076801 h 6858000"/>
              <a:gd name="connsiteX527" fmla="*/ 5434998 w 7467600"/>
              <a:gd name="connsiteY527" fmla="*/ 4254100 h 6858000"/>
              <a:gd name="connsiteX528" fmla="*/ 5351015 w 7467600"/>
              <a:gd name="connsiteY528" fmla="*/ 3760989 h 6858000"/>
              <a:gd name="connsiteX529" fmla="*/ 5413780 w 7467600"/>
              <a:gd name="connsiteY529" fmla="*/ 2966265 h 6858000"/>
              <a:gd name="connsiteX530" fmla="*/ 5425627 w 7467600"/>
              <a:gd name="connsiteY530" fmla="*/ 2954192 h 6858000"/>
              <a:gd name="connsiteX531" fmla="*/ 6604735 w 7467600"/>
              <a:gd name="connsiteY531" fmla="*/ 2041381 h 6858000"/>
              <a:gd name="connsiteX532" fmla="*/ 7204487 w 7467600"/>
              <a:gd name="connsiteY532" fmla="*/ 2742112 h 6858000"/>
              <a:gd name="connsiteX533" fmla="*/ 7131592 w 7467600"/>
              <a:gd name="connsiteY533" fmla="*/ 2672096 h 6858000"/>
              <a:gd name="connsiteX534" fmla="*/ 6996344 w 7467600"/>
              <a:gd name="connsiteY534" fmla="*/ 2518310 h 6858000"/>
              <a:gd name="connsiteX535" fmla="*/ 6735495 w 7467600"/>
              <a:gd name="connsiteY535" fmla="*/ 2196890 h 6858000"/>
              <a:gd name="connsiteX536" fmla="*/ 6721901 w 7467600"/>
              <a:gd name="connsiteY536" fmla="*/ 2179274 h 6858000"/>
              <a:gd name="connsiteX537" fmla="*/ 6604735 w 7467600"/>
              <a:gd name="connsiteY537" fmla="*/ 2041381 h 6858000"/>
              <a:gd name="connsiteX538" fmla="*/ 6591670 w 7467600"/>
              <a:gd name="connsiteY538" fmla="*/ 1988277 h 6858000"/>
              <a:gd name="connsiteX539" fmla="*/ 6747349 w 7467600"/>
              <a:gd name="connsiteY539" fmla="*/ 2160069 h 6858000"/>
              <a:gd name="connsiteX540" fmla="*/ 6760943 w 7467600"/>
              <a:gd name="connsiteY540" fmla="*/ 2177686 h 6858000"/>
              <a:gd name="connsiteX541" fmla="*/ 7021065 w 7467600"/>
              <a:gd name="connsiteY541" fmla="*/ 2498102 h 6858000"/>
              <a:gd name="connsiteX542" fmla="*/ 7155223 w 7467600"/>
              <a:gd name="connsiteY542" fmla="*/ 2650386 h 6858000"/>
              <a:gd name="connsiteX543" fmla="*/ 7203167 w 7467600"/>
              <a:gd name="connsiteY543" fmla="*/ 2697288 h 6858000"/>
              <a:gd name="connsiteX544" fmla="*/ 6937703 w 7467600"/>
              <a:gd name="connsiteY544" fmla="*/ 2321981 h 6858000"/>
              <a:gd name="connsiteX545" fmla="*/ 6591670 w 7467600"/>
              <a:gd name="connsiteY545" fmla="*/ 1988277 h 6858000"/>
              <a:gd name="connsiteX546" fmla="*/ 5798671 w 7467600"/>
              <a:gd name="connsiteY546" fmla="*/ 1981601 h 6858000"/>
              <a:gd name="connsiteX547" fmla="*/ 5754709 w 7467600"/>
              <a:gd name="connsiteY547" fmla="*/ 2071454 h 6858000"/>
              <a:gd name="connsiteX548" fmla="*/ 5763044 w 7467600"/>
              <a:gd name="connsiteY548" fmla="*/ 2842206 h 6858000"/>
              <a:gd name="connsiteX549" fmla="*/ 5764974 w 7467600"/>
              <a:gd name="connsiteY549" fmla="*/ 2799609 h 6858000"/>
              <a:gd name="connsiteX550" fmla="*/ 5767665 w 7467600"/>
              <a:gd name="connsiteY550" fmla="*/ 2666409 h 6858000"/>
              <a:gd name="connsiteX551" fmla="*/ 5763055 w 7467600"/>
              <a:gd name="connsiteY551" fmla="*/ 2579705 h 6858000"/>
              <a:gd name="connsiteX552" fmla="*/ 5758079 w 7467600"/>
              <a:gd name="connsiteY552" fmla="*/ 2492508 h 6858000"/>
              <a:gd name="connsiteX553" fmla="*/ 5779325 w 7467600"/>
              <a:gd name="connsiteY553" fmla="*/ 2197069 h 6858000"/>
              <a:gd name="connsiteX554" fmla="*/ 5798671 w 7467600"/>
              <a:gd name="connsiteY554" fmla="*/ 1981601 h 6858000"/>
              <a:gd name="connsiteX555" fmla="*/ 5829202 w 7467600"/>
              <a:gd name="connsiteY555" fmla="*/ 1971679 h 6858000"/>
              <a:gd name="connsiteX556" fmla="*/ 5809558 w 7467600"/>
              <a:gd name="connsiteY556" fmla="*/ 2198043 h 6858000"/>
              <a:gd name="connsiteX557" fmla="*/ 5788653 w 7467600"/>
              <a:gd name="connsiteY557" fmla="*/ 2489430 h 6858000"/>
              <a:gd name="connsiteX558" fmla="*/ 5793439 w 7467600"/>
              <a:gd name="connsiteY558" fmla="*/ 2575235 h 6858000"/>
              <a:gd name="connsiteX559" fmla="*/ 5796837 w 7467600"/>
              <a:gd name="connsiteY559" fmla="*/ 2637633 h 6858000"/>
              <a:gd name="connsiteX560" fmla="*/ 5818614 w 7467600"/>
              <a:gd name="connsiteY560" fmla="*/ 2473055 h 6858000"/>
              <a:gd name="connsiteX561" fmla="*/ 5829202 w 7467600"/>
              <a:gd name="connsiteY561" fmla="*/ 1971679 h 6858000"/>
              <a:gd name="connsiteX562" fmla="*/ 5911389 w 7467600"/>
              <a:gd name="connsiteY562" fmla="*/ 1898371 h 6858000"/>
              <a:gd name="connsiteX563" fmla="*/ 6237627 w 7467600"/>
              <a:gd name="connsiteY563" fmla="*/ 2231921 h 6858000"/>
              <a:gd name="connsiteX564" fmla="*/ 5911389 w 7467600"/>
              <a:gd name="connsiteY564" fmla="*/ 1898371 h 6858000"/>
              <a:gd name="connsiteX565" fmla="*/ 6944437 w 7467600"/>
              <a:gd name="connsiteY565" fmla="*/ 1575402 h 6858000"/>
              <a:gd name="connsiteX566" fmla="*/ 6304730 w 7467600"/>
              <a:gd name="connsiteY566" fmla="*/ 1766654 h 6858000"/>
              <a:gd name="connsiteX567" fmla="*/ 6944437 w 7467600"/>
              <a:gd name="connsiteY567" fmla="*/ 1575402 h 6858000"/>
              <a:gd name="connsiteX568" fmla="*/ 7019523 w 7467600"/>
              <a:gd name="connsiteY568" fmla="*/ 1519450 h 6858000"/>
              <a:gd name="connsiteX569" fmla="*/ 6298091 w 7467600"/>
              <a:gd name="connsiteY569" fmla="*/ 1737122 h 6858000"/>
              <a:gd name="connsiteX570" fmla="*/ 7019523 w 7467600"/>
              <a:gd name="connsiteY570" fmla="*/ 1519450 h 6858000"/>
              <a:gd name="connsiteX571" fmla="*/ 2399523 w 7467600"/>
              <a:gd name="connsiteY571" fmla="*/ 1428234 h 6858000"/>
              <a:gd name="connsiteX572" fmla="*/ 2224982 w 7467600"/>
              <a:gd name="connsiteY572" fmla="*/ 1826201 h 6858000"/>
              <a:gd name="connsiteX573" fmla="*/ 2096099 w 7467600"/>
              <a:gd name="connsiteY573" fmla="*/ 2345900 h 6858000"/>
              <a:gd name="connsiteX574" fmla="*/ 2283317 w 7467600"/>
              <a:gd name="connsiteY574" fmla="*/ 1796925 h 6858000"/>
              <a:gd name="connsiteX575" fmla="*/ 2399523 w 7467600"/>
              <a:gd name="connsiteY575" fmla="*/ 1428234 h 6858000"/>
              <a:gd name="connsiteX576" fmla="*/ 2448558 w 7467600"/>
              <a:gd name="connsiteY576" fmla="*/ 1373435 h 6858000"/>
              <a:gd name="connsiteX577" fmla="*/ 2312521 w 7467600"/>
              <a:gd name="connsiteY577" fmla="*/ 1806140 h 6858000"/>
              <a:gd name="connsiteX578" fmla="*/ 2127533 w 7467600"/>
              <a:gd name="connsiteY578" fmla="*/ 2348380 h 6858000"/>
              <a:gd name="connsiteX579" fmla="*/ 2358080 w 7467600"/>
              <a:gd name="connsiteY579" fmla="*/ 1866134 h 6858000"/>
              <a:gd name="connsiteX580" fmla="*/ 2407436 w 7467600"/>
              <a:gd name="connsiteY580" fmla="*/ 1651070 h 6858000"/>
              <a:gd name="connsiteX581" fmla="*/ 2448558 w 7467600"/>
              <a:gd name="connsiteY581" fmla="*/ 1373435 h 6858000"/>
              <a:gd name="connsiteX582" fmla="*/ 278707 w 7467600"/>
              <a:gd name="connsiteY582" fmla="*/ 1352270 h 6858000"/>
              <a:gd name="connsiteX583" fmla="*/ 321570 w 7467600"/>
              <a:gd name="connsiteY583" fmla="*/ 1861610 h 6858000"/>
              <a:gd name="connsiteX584" fmla="*/ 294281 w 7467600"/>
              <a:gd name="connsiteY584" fmla="*/ 1440658 h 6858000"/>
              <a:gd name="connsiteX585" fmla="*/ 278707 w 7467600"/>
              <a:gd name="connsiteY585" fmla="*/ 1352270 h 6858000"/>
              <a:gd name="connsiteX586" fmla="*/ 1423821 w 7467600"/>
              <a:gd name="connsiteY586" fmla="*/ 1351958 h 6858000"/>
              <a:gd name="connsiteX587" fmla="*/ 1638521 w 7467600"/>
              <a:gd name="connsiteY587" fmla="*/ 1908470 h 6858000"/>
              <a:gd name="connsiteX588" fmla="*/ 1754199 w 7467600"/>
              <a:gd name="connsiteY588" fmla="*/ 2149284 h 6858000"/>
              <a:gd name="connsiteX589" fmla="*/ 1908359 w 7467600"/>
              <a:gd name="connsiteY589" fmla="*/ 2364988 h 6858000"/>
              <a:gd name="connsiteX590" fmla="*/ 1647661 w 7467600"/>
              <a:gd name="connsiteY590" fmla="*/ 1825945 h 6858000"/>
              <a:gd name="connsiteX591" fmla="*/ 1423821 w 7467600"/>
              <a:gd name="connsiteY591" fmla="*/ 1351958 h 6858000"/>
              <a:gd name="connsiteX592" fmla="*/ 1431890 w 7467600"/>
              <a:gd name="connsiteY592" fmla="*/ 1306475 h 6858000"/>
              <a:gd name="connsiteX593" fmla="*/ 1507597 w 7467600"/>
              <a:gd name="connsiteY593" fmla="*/ 1446132 h 6858000"/>
              <a:gd name="connsiteX594" fmla="*/ 1674586 w 7467600"/>
              <a:gd name="connsiteY594" fmla="*/ 1813832 h 6858000"/>
              <a:gd name="connsiteX595" fmla="*/ 1815950 w 7467600"/>
              <a:gd name="connsiteY595" fmla="*/ 2128564 h 6858000"/>
              <a:gd name="connsiteX596" fmla="*/ 1984242 w 7467600"/>
              <a:gd name="connsiteY596" fmla="*/ 2430829 h 6858000"/>
              <a:gd name="connsiteX597" fmla="*/ 2014023 w 7467600"/>
              <a:gd name="connsiteY597" fmla="*/ 2450995 h 6858000"/>
              <a:gd name="connsiteX598" fmla="*/ 1747337 w 7467600"/>
              <a:gd name="connsiteY598" fmla="*/ 1855264 h 6858000"/>
              <a:gd name="connsiteX599" fmla="*/ 1533749 w 7467600"/>
              <a:gd name="connsiteY599" fmla="*/ 1478656 h 6858000"/>
              <a:gd name="connsiteX600" fmla="*/ 1431890 w 7467600"/>
              <a:gd name="connsiteY600" fmla="*/ 1306475 h 6858000"/>
              <a:gd name="connsiteX601" fmla="*/ 5052692 w 7467600"/>
              <a:gd name="connsiteY601" fmla="*/ 1292994 h 6858000"/>
              <a:gd name="connsiteX602" fmla="*/ 5200661 w 7467600"/>
              <a:gd name="connsiteY602" fmla="*/ 1635186 h 6858000"/>
              <a:gd name="connsiteX603" fmla="*/ 5297138 w 7467600"/>
              <a:gd name="connsiteY603" fmla="*/ 1906351 h 6858000"/>
              <a:gd name="connsiteX604" fmla="*/ 5052692 w 7467600"/>
              <a:gd name="connsiteY604" fmla="*/ 1292994 h 6858000"/>
              <a:gd name="connsiteX605" fmla="*/ 5009948 w 7467600"/>
              <a:gd name="connsiteY605" fmla="*/ 1273619 h 6858000"/>
              <a:gd name="connsiteX606" fmla="*/ 5121777 w 7467600"/>
              <a:gd name="connsiteY606" fmla="*/ 1654213 h 6858000"/>
              <a:gd name="connsiteX607" fmla="*/ 5293545 w 7467600"/>
              <a:gd name="connsiteY607" fmla="*/ 2072247 h 6858000"/>
              <a:gd name="connsiteX608" fmla="*/ 5294042 w 7467600"/>
              <a:gd name="connsiteY608" fmla="*/ 2065019 h 6858000"/>
              <a:gd name="connsiteX609" fmla="*/ 5171936 w 7467600"/>
              <a:gd name="connsiteY609" fmla="*/ 1647613 h 6858000"/>
              <a:gd name="connsiteX610" fmla="*/ 5009948 w 7467600"/>
              <a:gd name="connsiteY610" fmla="*/ 1273619 h 6858000"/>
              <a:gd name="connsiteX611" fmla="*/ 655236 w 7467600"/>
              <a:gd name="connsiteY611" fmla="*/ 1268632 h 6858000"/>
              <a:gd name="connsiteX612" fmla="*/ 839521 w 7467600"/>
              <a:gd name="connsiteY612" fmla="*/ 1685315 h 6858000"/>
              <a:gd name="connsiteX613" fmla="*/ 1109416 w 7467600"/>
              <a:gd name="connsiteY613" fmla="*/ 2061663 h 6858000"/>
              <a:gd name="connsiteX614" fmla="*/ 1298300 w 7467600"/>
              <a:gd name="connsiteY614" fmla="*/ 2247742 h 6858000"/>
              <a:gd name="connsiteX615" fmla="*/ 1125871 w 7467600"/>
              <a:gd name="connsiteY615" fmla="*/ 1989513 h 6858000"/>
              <a:gd name="connsiteX616" fmla="*/ 981574 w 7467600"/>
              <a:gd name="connsiteY616" fmla="*/ 1783157 h 6858000"/>
              <a:gd name="connsiteX617" fmla="*/ 922198 w 7467600"/>
              <a:gd name="connsiteY617" fmla="*/ 1677437 h 6858000"/>
              <a:gd name="connsiteX618" fmla="*/ 869293 w 7467600"/>
              <a:gd name="connsiteY618" fmla="*/ 1583214 h 6858000"/>
              <a:gd name="connsiteX619" fmla="*/ 751431 w 7467600"/>
              <a:gd name="connsiteY619" fmla="*/ 1405731 h 6858000"/>
              <a:gd name="connsiteX620" fmla="*/ 655236 w 7467600"/>
              <a:gd name="connsiteY620" fmla="*/ 1268632 h 6858000"/>
              <a:gd name="connsiteX621" fmla="*/ 6516292 w 7467600"/>
              <a:gd name="connsiteY621" fmla="*/ 1263064 h 6858000"/>
              <a:gd name="connsiteX622" fmla="*/ 5736320 w 7467600"/>
              <a:gd name="connsiteY622" fmla="*/ 1501803 h 6858000"/>
              <a:gd name="connsiteX623" fmla="*/ 6516292 w 7467600"/>
              <a:gd name="connsiteY623" fmla="*/ 1263064 h 6858000"/>
              <a:gd name="connsiteX624" fmla="*/ 291466 w 7467600"/>
              <a:gd name="connsiteY624" fmla="*/ 1250369 h 6858000"/>
              <a:gd name="connsiteX625" fmla="*/ 323180 w 7467600"/>
              <a:gd name="connsiteY625" fmla="*/ 1435283 h 6858000"/>
              <a:gd name="connsiteX626" fmla="*/ 349381 w 7467600"/>
              <a:gd name="connsiteY626" fmla="*/ 1875041 h 6858000"/>
              <a:gd name="connsiteX627" fmla="*/ 374363 w 7467600"/>
              <a:gd name="connsiteY627" fmla="*/ 1506494 h 6858000"/>
              <a:gd name="connsiteX628" fmla="*/ 302168 w 7467600"/>
              <a:gd name="connsiteY628" fmla="*/ 1274495 h 6858000"/>
              <a:gd name="connsiteX629" fmla="*/ 291466 w 7467600"/>
              <a:gd name="connsiteY629" fmla="*/ 1250369 h 6858000"/>
              <a:gd name="connsiteX630" fmla="*/ 678222 w 7467600"/>
              <a:gd name="connsiteY630" fmla="*/ 1248670 h 6858000"/>
              <a:gd name="connsiteX631" fmla="*/ 775536 w 7467600"/>
              <a:gd name="connsiteY631" fmla="*/ 1388015 h 6858000"/>
              <a:gd name="connsiteX632" fmla="*/ 894529 w 7467600"/>
              <a:gd name="connsiteY632" fmla="*/ 1567739 h 6858000"/>
              <a:gd name="connsiteX633" fmla="*/ 948000 w 7467600"/>
              <a:gd name="connsiteY633" fmla="*/ 1663088 h 6858000"/>
              <a:gd name="connsiteX634" fmla="*/ 1006812 w 7467600"/>
              <a:gd name="connsiteY634" fmla="*/ 1767683 h 6858000"/>
              <a:gd name="connsiteX635" fmla="*/ 1149133 w 7467600"/>
              <a:gd name="connsiteY635" fmla="*/ 1971513 h 6858000"/>
              <a:gd name="connsiteX636" fmla="*/ 1333952 w 7467600"/>
              <a:gd name="connsiteY636" fmla="*/ 2251620 h 6858000"/>
              <a:gd name="connsiteX637" fmla="*/ 1337329 w 7467600"/>
              <a:gd name="connsiteY637" fmla="*/ 2258350 h 6858000"/>
              <a:gd name="connsiteX638" fmla="*/ 1014726 w 7467600"/>
              <a:gd name="connsiteY638" fmla="*/ 1615556 h 6858000"/>
              <a:gd name="connsiteX639" fmla="*/ 678222 w 7467600"/>
              <a:gd name="connsiteY639" fmla="*/ 1248670 h 6858000"/>
              <a:gd name="connsiteX640" fmla="*/ 6691602 w 7467600"/>
              <a:gd name="connsiteY640" fmla="*/ 1140573 h 6858000"/>
              <a:gd name="connsiteX641" fmla="*/ 6571100 w 7467600"/>
              <a:gd name="connsiteY641" fmla="*/ 1183662 h 6858000"/>
              <a:gd name="connsiteX642" fmla="*/ 6241687 w 7467600"/>
              <a:gd name="connsiteY642" fmla="*/ 1257600 h 6858000"/>
              <a:gd name="connsiteX643" fmla="*/ 5693009 w 7467600"/>
              <a:gd name="connsiteY643" fmla="*/ 1478256 h 6858000"/>
              <a:gd name="connsiteX644" fmla="*/ 6548420 w 7467600"/>
              <a:gd name="connsiteY644" fmla="*/ 1214599 h 6858000"/>
              <a:gd name="connsiteX645" fmla="*/ 6605473 w 7467600"/>
              <a:gd name="connsiteY645" fmla="*/ 1184686 h 6858000"/>
              <a:gd name="connsiteX646" fmla="*/ 6691602 w 7467600"/>
              <a:gd name="connsiteY646" fmla="*/ 1140573 h 6858000"/>
              <a:gd name="connsiteX647" fmla="*/ 4002475 w 7467600"/>
              <a:gd name="connsiteY647" fmla="*/ 1037802 h 6858000"/>
              <a:gd name="connsiteX648" fmla="*/ 4000324 w 7467600"/>
              <a:gd name="connsiteY648" fmla="*/ 1039362 h 6858000"/>
              <a:gd name="connsiteX649" fmla="*/ 4002862 w 7467600"/>
              <a:gd name="connsiteY649" fmla="*/ 1042866 h 6858000"/>
              <a:gd name="connsiteX650" fmla="*/ 4002475 w 7467600"/>
              <a:gd name="connsiteY650" fmla="*/ 1037802 h 6858000"/>
              <a:gd name="connsiteX651" fmla="*/ 506322 w 7467600"/>
              <a:gd name="connsiteY651" fmla="*/ 1020997 h 6858000"/>
              <a:gd name="connsiteX652" fmla="*/ 533068 w 7467600"/>
              <a:gd name="connsiteY652" fmla="*/ 1029409 h 6858000"/>
              <a:gd name="connsiteX653" fmla="*/ 1232525 w 7467600"/>
              <a:gd name="connsiteY653" fmla="*/ 1804675 h 6858000"/>
              <a:gd name="connsiteX654" fmla="*/ 1388858 w 7467600"/>
              <a:gd name="connsiteY654" fmla="*/ 2368011 h 6858000"/>
              <a:gd name="connsiteX655" fmla="*/ 1384098 w 7467600"/>
              <a:gd name="connsiteY655" fmla="*/ 2378125 h 6858000"/>
              <a:gd name="connsiteX656" fmla="*/ 1425393 w 7467600"/>
              <a:gd name="connsiteY656" fmla="*/ 2589124 h 6858000"/>
              <a:gd name="connsiteX657" fmla="*/ 1424001 w 7467600"/>
              <a:gd name="connsiteY657" fmla="*/ 2597541 h 6858000"/>
              <a:gd name="connsiteX658" fmla="*/ 2152729 w 7467600"/>
              <a:gd name="connsiteY658" fmla="*/ 2864487 h 6858000"/>
              <a:gd name="connsiteX659" fmla="*/ 2020609 w 7467600"/>
              <a:gd name="connsiteY659" fmla="*/ 2539671 h 6858000"/>
              <a:gd name="connsiteX660" fmla="*/ 2018920 w 7467600"/>
              <a:gd name="connsiteY660" fmla="*/ 2536309 h 6858000"/>
              <a:gd name="connsiteX661" fmla="*/ 1342441 w 7467600"/>
              <a:gd name="connsiteY661" fmla="*/ 1173017 h 6858000"/>
              <a:gd name="connsiteX662" fmla="*/ 1367925 w 7467600"/>
              <a:gd name="connsiteY662" fmla="*/ 1135648 h 6858000"/>
              <a:gd name="connsiteX663" fmla="*/ 1771401 w 7467600"/>
              <a:gd name="connsiteY663" fmla="*/ 1806673 h 6858000"/>
              <a:gd name="connsiteX664" fmla="*/ 1972385 w 7467600"/>
              <a:gd name="connsiteY664" fmla="*/ 2198735 h 6858000"/>
              <a:gd name="connsiteX665" fmla="*/ 2040892 w 7467600"/>
              <a:gd name="connsiteY665" fmla="*/ 2405205 h 6858000"/>
              <a:gd name="connsiteX666" fmla="*/ 2131689 w 7467600"/>
              <a:gd name="connsiteY666" fmla="*/ 1936926 h 6858000"/>
              <a:gd name="connsiteX667" fmla="*/ 2454820 w 7467600"/>
              <a:gd name="connsiteY667" fmla="*/ 1248808 h 6858000"/>
              <a:gd name="connsiteX668" fmla="*/ 2492512 w 7467600"/>
              <a:gd name="connsiteY668" fmla="*/ 1302920 h 6858000"/>
              <a:gd name="connsiteX669" fmla="*/ 2081216 w 7467600"/>
              <a:gd name="connsiteY669" fmla="*/ 2527513 h 6858000"/>
              <a:gd name="connsiteX670" fmla="*/ 2081211 w 7467600"/>
              <a:gd name="connsiteY670" fmla="*/ 2528916 h 6858000"/>
              <a:gd name="connsiteX671" fmla="*/ 2199067 w 7467600"/>
              <a:gd name="connsiteY671" fmla="*/ 2884061 h 6858000"/>
              <a:gd name="connsiteX672" fmla="*/ 3192586 w 7467600"/>
              <a:gd name="connsiteY672" fmla="*/ 3411496 h 6858000"/>
              <a:gd name="connsiteX673" fmla="*/ 3182620 w 7467600"/>
              <a:gd name="connsiteY673" fmla="*/ 3483279 h 6858000"/>
              <a:gd name="connsiteX674" fmla="*/ 2435119 w 7467600"/>
              <a:gd name="connsiteY674" fmla="*/ 3080173 h 6858000"/>
              <a:gd name="connsiteX675" fmla="*/ 2410152 w 7467600"/>
              <a:gd name="connsiteY675" fmla="*/ 3063751 h 6858000"/>
              <a:gd name="connsiteX676" fmla="*/ 2408099 w 7467600"/>
              <a:gd name="connsiteY676" fmla="*/ 3064403 h 6858000"/>
              <a:gd name="connsiteX677" fmla="*/ 2407218 w 7467600"/>
              <a:gd name="connsiteY677" fmla="*/ 3070324 h 6858000"/>
              <a:gd name="connsiteX678" fmla="*/ 2380138 w 7467600"/>
              <a:gd name="connsiteY678" fmla="*/ 3099341 h 6858000"/>
              <a:gd name="connsiteX679" fmla="*/ 1765923 w 7467600"/>
              <a:gd name="connsiteY679" fmla="*/ 3581043 h 6858000"/>
              <a:gd name="connsiteX680" fmla="*/ 1702258 w 7467600"/>
              <a:gd name="connsiteY680" fmla="*/ 3612286 h 6858000"/>
              <a:gd name="connsiteX681" fmla="*/ 1538370 w 7467600"/>
              <a:gd name="connsiteY681" fmla="*/ 3811804 h 6858000"/>
              <a:gd name="connsiteX682" fmla="*/ 542867 w 7467600"/>
              <a:gd name="connsiteY682" fmla="*/ 4944092 h 6858000"/>
              <a:gd name="connsiteX683" fmla="*/ 515800 w 7467600"/>
              <a:gd name="connsiteY683" fmla="*/ 4862180 h 6858000"/>
              <a:gd name="connsiteX684" fmla="*/ 909145 w 7467600"/>
              <a:gd name="connsiteY684" fmla="*/ 4199225 h 6858000"/>
              <a:gd name="connsiteX685" fmla="*/ 1214067 w 7467600"/>
              <a:gd name="connsiteY685" fmla="*/ 3908561 h 6858000"/>
              <a:gd name="connsiteX686" fmla="*/ 640967 w 7467600"/>
              <a:gd name="connsiteY686" fmla="*/ 4105601 h 6858000"/>
              <a:gd name="connsiteX687" fmla="*/ 112563 w 7467600"/>
              <a:gd name="connsiteY687" fmla="*/ 4396952 h 6858000"/>
              <a:gd name="connsiteX688" fmla="*/ 0 w 7467600"/>
              <a:gd name="connsiteY688" fmla="*/ 4466006 h 6858000"/>
              <a:gd name="connsiteX689" fmla="*/ 0 w 7467600"/>
              <a:gd name="connsiteY689" fmla="*/ 4233763 h 6858000"/>
              <a:gd name="connsiteX690" fmla="*/ 36881 w 7467600"/>
              <a:gd name="connsiteY690" fmla="*/ 4200118 h 6858000"/>
              <a:gd name="connsiteX691" fmla="*/ 910534 w 7467600"/>
              <a:gd name="connsiteY691" fmla="*/ 3629753 h 6858000"/>
              <a:gd name="connsiteX692" fmla="*/ 1578717 w 7467600"/>
              <a:gd name="connsiteY692" fmla="*/ 3575982 h 6858000"/>
              <a:gd name="connsiteX693" fmla="*/ 2338780 w 7467600"/>
              <a:gd name="connsiteY693" fmla="*/ 3033725 h 6858000"/>
              <a:gd name="connsiteX694" fmla="*/ 1807991 w 7467600"/>
              <a:gd name="connsiteY694" fmla="*/ 2807184 h 6858000"/>
              <a:gd name="connsiteX695" fmla="*/ 1416358 w 7467600"/>
              <a:gd name="connsiteY695" fmla="*/ 3112571 h 6858000"/>
              <a:gd name="connsiteX696" fmla="*/ 939066 w 7467600"/>
              <a:gd name="connsiteY696" fmla="*/ 3378798 h 6858000"/>
              <a:gd name="connsiteX697" fmla="*/ 115099 w 7467600"/>
              <a:gd name="connsiteY697" fmla="*/ 3607650 h 6858000"/>
              <a:gd name="connsiteX698" fmla="*/ 97284 w 7467600"/>
              <a:gd name="connsiteY698" fmla="*/ 3520393 h 6858000"/>
              <a:gd name="connsiteX699" fmla="*/ 922050 w 7467600"/>
              <a:gd name="connsiteY699" fmla="*/ 3074867 h 6858000"/>
              <a:gd name="connsiteX700" fmla="*/ 1405265 w 7467600"/>
              <a:gd name="connsiteY700" fmla="*/ 3016319 h 6858000"/>
              <a:gd name="connsiteX701" fmla="*/ 1407512 w 7467600"/>
              <a:gd name="connsiteY701" fmla="*/ 3018001 h 6858000"/>
              <a:gd name="connsiteX702" fmla="*/ 1726266 w 7467600"/>
              <a:gd name="connsiteY702" fmla="*/ 2777274 h 6858000"/>
              <a:gd name="connsiteX703" fmla="*/ 625390 w 7467600"/>
              <a:gd name="connsiteY703" fmla="*/ 2514541 h 6858000"/>
              <a:gd name="connsiteX704" fmla="*/ 619799 w 7467600"/>
              <a:gd name="connsiteY704" fmla="*/ 2527180 h 6858000"/>
              <a:gd name="connsiteX705" fmla="*/ 310030 w 7467600"/>
              <a:gd name="connsiteY705" fmla="*/ 2771818 h 6858000"/>
              <a:gd name="connsiteX706" fmla="*/ 173877 w 7467600"/>
              <a:gd name="connsiteY706" fmla="*/ 2937056 h 6858000"/>
              <a:gd name="connsiteX707" fmla="*/ 77889 w 7467600"/>
              <a:gd name="connsiteY707" fmla="*/ 3138440 h 6858000"/>
              <a:gd name="connsiteX708" fmla="*/ 0 w 7467600"/>
              <a:gd name="connsiteY708" fmla="*/ 3271395 h 6858000"/>
              <a:gd name="connsiteX709" fmla="*/ 0 w 7467600"/>
              <a:gd name="connsiteY709" fmla="*/ 3153002 h 6858000"/>
              <a:gd name="connsiteX710" fmla="*/ 2386 w 7467600"/>
              <a:gd name="connsiteY710" fmla="*/ 3149203 h 6858000"/>
              <a:gd name="connsiteX711" fmla="*/ 89753 w 7467600"/>
              <a:gd name="connsiteY711" fmla="*/ 2987702 h 6858000"/>
              <a:gd name="connsiteX712" fmla="*/ 76869 w 7467600"/>
              <a:gd name="connsiteY712" fmla="*/ 3005404 h 6858000"/>
              <a:gd name="connsiteX713" fmla="*/ 32049 w 7467600"/>
              <a:gd name="connsiteY713" fmla="*/ 3065814 h 6858000"/>
              <a:gd name="connsiteX714" fmla="*/ 0 w 7467600"/>
              <a:gd name="connsiteY714" fmla="*/ 3108744 h 6858000"/>
              <a:gd name="connsiteX715" fmla="*/ 0 w 7467600"/>
              <a:gd name="connsiteY715" fmla="*/ 3058059 h 6858000"/>
              <a:gd name="connsiteX716" fmla="*/ 7610 w 7467600"/>
              <a:gd name="connsiteY716" fmla="*/ 3047889 h 6858000"/>
              <a:gd name="connsiteX717" fmla="*/ 52419 w 7467600"/>
              <a:gd name="connsiteY717" fmla="*/ 2987479 h 6858000"/>
              <a:gd name="connsiteX718" fmla="*/ 59142 w 7467600"/>
              <a:gd name="connsiteY718" fmla="*/ 2978488 h 6858000"/>
              <a:gd name="connsiteX719" fmla="*/ 0 w 7467600"/>
              <a:gd name="connsiteY719" fmla="*/ 3015334 h 6858000"/>
              <a:gd name="connsiteX720" fmla="*/ 0 w 7467600"/>
              <a:gd name="connsiteY720" fmla="*/ 2914286 h 6858000"/>
              <a:gd name="connsiteX721" fmla="*/ 36383 w 7467600"/>
              <a:gd name="connsiteY721" fmla="*/ 2901128 h 6858000"/>
              <a:gd name="connsiteX722" fmla="*/ 156329 w 7467600"/>
              <a:gd name="connsiteY722" fmla="*/ 2840533 h 6858000"/>
              <a:gd name="connsiteX723" fmla="*/ 358355 w 7467600"/>
              <a:gd name="connsiteY723" fmla="*/ 2620471 h 6858000"/>
              <a:gd name="connsiteX724" fmla="*/ 510577 w 7467600"/>
              <a:gd name="connsiteY724" fmla="*/ 2501244 h 6858000"/>
              <a:gd name="connsiteX725" fmla="*/ 211967 w 7467600"/>
              <a:gd name="connsiteY725" fmla="*/ 2479171 h 6858000"/>
              <a:gd name="connsiteX726" fmla="*/ 0 w 7467600"/>
              <a:gd name="connsiteY726" fmla="*/ 2476398 h 6858000"/>
              <a:gd name="connsiteX727" fmla="*/ 0 w 7467600"/>
              <a:gd name="connsiteY727" fmla="*/ 2389189 h 6858000"/>
              <a:gd name="connsiteX728" fmla="*/ 103062 w 7467600"/>
              <a:gd name="connsiteY728" fmla="*/ 2389518 h 6858000"/>
              <a:gd name="connsiteX729" fmla="*/ 510734 w 7467600"/>
              <a:gd name="connsiteY729" fmla="*/ 2416201 h 6858000"/>
              <a:gd name="connsiteX730" fmla="*/ 279257 w 7467600"/>
              <a:gd name="connsiteY730" fmla="*/ 2092102 h 6858000"/>
              <a:gd name="connsiteX731" fmla="*/ 65265 w 7467600"/>
              <a:gd name="connsiteY731" fmla="*/ 2006049 h 6858000"/>
              <a:gd name="connsiteX732" fmla="*/ 0 w 7467600"/>
              <a:gd name="connsiteY732" fmla="*/ 1982532 h 6858000"/>
              <a:gd name="connsiteX733" fmla="*/ 0 w 7467600"/>
              <a:gd name="connsiteY733" fmla="*/ 1912789 h 6858000"/>
              <a:gd name="connsiteX734" fmla="*/ 97460 w 7467600"/>
              <a:gd name="connsiteY734" fmla="*/ 1953725 h 6858000"/>
              <a:gd name="connsiteX735" fmla="*/ 221272 w 7467600"/>
              <a:gd name="connsiteY735" fmla="*/ 1980766 h 6858000"/>
              <a:gd name="connsiteX736" fmla="*/ 116765 w 7467600"/>
              <a:gd name="connsiteY736" fmla="*/ 1911033 h 6858000"/>
              <a:gd name="connsiteX737" fmla="*/ 16405 w 7467600"/>
              <a:gd name="connsiteY737" fmla="*/ 1803412 h 6858000"/>
              <a:gd name="connsiteX738" fmla="*/ 0 w 7467600"/>
              <a:gd name="connsiteY738" fmla="*/ 1784777 h 6858000"/>
              <a:gd name="connsiteX739" fmla="*/ 0 w 7467600"/>
              <a:gd name="connsiteY739" fmla="*/ 1740082 h 6858000"/>
              <a:gd name="connsiteX740" fmla="*/ 39394 w 7467600"/>
              <a:gd name="connsiteY740" fmla="*/ 1784856 h 6858000"/>
              <a:gd name="connsiteX741" fmla="*/ 135813 w 7467600"/>
              <a:gd name="connsiteY741" fmla="*/ 1888838 h 6858000"/>
              <a:gd name="connsiteX742" fmla="*/ 242575 w 7467600"/>
              <a:gd name="connsiteY742" fmla="*/ 1958841 h 6858000"/>
              <a:gd name="connsiteX743" fmla="*/ 82197 w 7467600"/>
              <a:gd name="connsiteY743" fmla="*/ 1754826 h 6858000"/>
              <a:gd name="connsiteX744" fmla="*/ 0 w 7467600"/>
              <a:gd name="connsiteY744" fmla="*/ 1679650 h 6858000"/>
              <a:gd name="connsiteX745" fmla="*/ 0 w 7467600"/>
              <a:gd name="connsiteY745" fmla="*/ 1602463 h 6858000"/>
              <a:gd name="connsiteX746" fmla="*/ 84689 w 7467600"/>
              <a:gd name="connsiteY746" fmla="*/ 1677442 h 6858000"/>
              <a:gd name="connsiteX747" fmla="*/ 298437 w 7467600"/>
              <a:gd name="connsiteY747" fmla="*/ 1968019 h 6858000"/>
              <a:gd name="connsiteX748" fmla="*/ 227269 w 7467600"/>
              <a:gd name="connsiteY748" fmla="*/ 1114064 h 6858000"/>
              <a:gd name="connsiteX749" fmla="*/ 248003 w 7467600"/>
              <a:gd name="connsiteY749" fmla="*/ 1089613 h 6858000"/>
              <a:gd name="connsiteX750" fmla="*/ 427020 w 7467600"/>
              <a:gd name="connsiteY750" fmla="*/ 1619803 h 6858000"/>
              <a:gd name="connsiteX751" fmla="*/ 340345 w 7467600"/>
              <a:gd name="connsiteY751" fmla="*/ 2027739 h 6858000"/>
              <a:gd name="connsiteX752" fmla="*/ 360865 w 7467600"/>
              <a:gd name="connsiteY752" fmla="*/ 2044827 h 6858000"/>
              <a:gd name="connsiteX753" fmla="*/ 560414 w 7467600"/>
              <a:gd name="connsiteY753" fmla="*/ 2421457 h 6858000"/>
              <a:gd name="connsiteX754" fmla="*/ 1359703 w 7467600"/>
              <a:gd name="connsiteY754" fmla="*/ 2578554 h 6858000"/>
              <a:gd name="connsiteX755" fmla="*/ 1359422 w 7467600"/>
              <a:gd name="connsiteY755" fmla="*/ 2577994 h 6858000"/>
              <a:gd name="connsiteX756" fmla="*/ 828701 w 7467600"/>
              <a:gd name="connsiteY756" fmla="*/ 1839520 h 6858000"/>
              <a:gd name="connsiteX757" fmla="*/ 494427 w 7467600"/>
              <a:gd name="connsiteY757" fmla="*/ 1092333 h 6858000"/>
              <a:gd name="connsiteX758" fmla="*/ 506322 w 7467600"/>
              <a:gd name="connsiteY758" fmla="*/ 1020997 h 6858000"/>
              <a:gd name="connsiteX759" fmla="*/ 4570198 w 7467600"/>
              <a:gd name="connsiteY759" fmla="*/ 978081 h 6858000"/>
              <a:gd name="connsiteX760" fmla="*/ 4523691 w 7467600"/>
              <a:gd name="connsiteY760" fmla="*/ 1127776 h 6858000"/>
              <a:gd name="connsiteX761" fmla="*/ 4509875 w 7467600"/>
              <a:gd name="connsiteY761" fmla="*/ 1167552 h 6858000"/>
              <a:gd name="connsiteX762" fmla="*/ 4478168 w 7467600"/>
              <a:gd name="connsiteY762" fmla="*/ 1260735 h 6858000"/>
              <a:gd name="connsiteX763" fmla="*/ 4409309 w 7467600"/>
              <a:gd name="connsiteY763" fmla="*/ 1666996 h 6858000"/>
              <a:gd name="connsiteX764" fmla="*/ 4370031 w 7467600"/>
              <a:gd name="connsiteY764" fmla="*/ 1955666 h 6858000"/>
              <a:gd name="connsiteX765" fmla="*/ 4570198 w 7467600"/>
              <a:gd name="connsiteY765" fmla="*/ 978081 h 6858000"/>
              <a:gd name="connsiteX766" fmla="*/ 4557898 w 7467600"/>
              <a:gd name="connsiteY766" fmla="*/ 900011 h 6858000"/>
              <a:gd name="connsiteX767" fmla="*/ 4344840 w 7467600"/>
              <a:gd name="connsiteY767" fmla="*/ 1922038 h 6858000"/>
              <a:gd name="connsiteX768" fmla="*/ 4378710 w 7467600"/>
              <a:gd name="connsiteY768" fmla="*/ 1665516 h 6858000"/>
              <a:gd name="connsiteX769" fmla="*/ 4448798 w 7467600"/>
              <a:gd name="connsiteY769" fmla="*/ 1253024 h 6858000"/>
              <a:gd name="connsiteX770" fmla="*/ 4480315 w 7467600"/>
              <a:gd name="connsiteY770" fmla="*/ 1158454 h 6858000"/>
              <a:gd name="connsiteX771" fmla="*/ 4494133 w 7467600"/>
              <a:gd name="connsiteY771" fmla="*/ 1118676 h 6858000"/>
              <a:gd name="connsiteX772" fmla="*/ 4557898 w 7467600"/>
              <a:gd name="connsiteY772" fmla="*/ 900011 h 6858000"/>
              <a:gd name="connsiteX773" fmla="*/ 5870151 w 7467600"/>
              <a:gd name="connsiteY773" fmla="*/ 898890 h 6858000"/>
              <a:gd name="connsiteX774" fmla="*/ 5861335 w 7467600"/>
              <a:gd name="connsiteY774" fmla="*/ 899177 h 6858000"/>
              <a:gd name="connsiteX775" fmla="*/ 5843702 w 7467600"/>
              <a:gd name="connsiteY775" fmla="*/ 899748 h 6858000"/>
              <a:gd name="connsiteX776" fmla="*/ 5651107 w 7467600"/>
              <a:gd name="connsiteY776" fmla="*/ 920306 h 6858000"/>
              <a:gd name="connsiteX777" fmla="*/ 5459407 w 7467600"/>
              <a:gd name="connsiteY777" fmla="*/ 940975 h 6858000"/>
              <a:gd name="connsiteX778" fmla="*/ 5374846 w 7467600"/>
              <a:gd name="connsiteY778" fmla="*/ 941988 h 6858000"/>
              <a:gd name="connsiteX779" fmla="*/ 5256105 w 7467600"/>
              <a:gd name="connsiteY779" fmla="*/ 945632 h 6858000"/>
              <a:gd name="connsiteX780" fmla="*/ 5107071 w 7467600"/>
              <a:gd name="connsiteY780" fmla="*/ 969720 h 6858000"/>
              <a:gd name="connsiteX781" fmla="*/ 4998681 w 7467600"/>
              <a:gd name="connsiteY781" fmla="*/ 988771 h 6858000"/>
              <a:gd name="connsiteX782" fmla="*/ 5870151 w 7467600"/>
              <a:gd name="connsiteY782" fmla="*/ 898890 h 6858000"/>
              <a:gd name="connsiteX783" fmla="*/ 5504425 w 7467600"/>
              <a:gd name="connsiteY783" fmla="*/ 848067 h 6858000"/>
              <a:gd name="connsiteX784" fmla="*/ 4968849 w 7467600"/>
              <a:gd name="connsiteY784" fmla="*/ 962318 h 6858000"/>
              <a:gd name="connsiteX785" fmla="*/ 5104039 w 7467600"/>
              <a:gd name="connsiteY785" fmla="*/ 940634 h 6858000"/>
              <a:gd name="connsiteX786" fmla="*/ 5256311 w 7467600"/>
              <a:gd name="connsiteY786" fmla="*/ 916490 h 6858000"/>
              <a:gd name="connsiteX787" fmla="*/ 5377381 w 7467600"/>
              <a:gd name="connsiteY787" fmla="*/ 912671 h 6858000"/>
              <a:gd name="connsiteX788" fmla="*/ 5460148 w 7467600"/>
              <a:gd name="connsiteY788" fmla="*/ 911442 h 6858000"/>
              <a:gd name="connsiteX789" fmla="*/ 5648971 w 7467600"/>
              <a:gd name="connsiteY789" fmla="*/ 891331 h 6858000"/>
              <a:gd name="connsiteX790" fmla="*/ 5844807 w 7467600"/>
              <a:gd name="connsiteY790" fmla="*/ 870718 h 6858000"/>
              <a:gd name="connsiteX791" fmla="*/ 5862975 w 7467600"/>
              <a:gd name="connsiteY791" fmla="*/ 869756 h 6858000"/>
              <a:gd name="connsiteX792" fmla="*/ 5920887 w 7467600"/>
              <a:gd name="connsiteY792" fmla="*/ 865929 h 6858000"/>
              <a:gd name="connsiteX793" fmla="*/ 5504425 w 7467600"/>
              <a:gd name="connsiteY793" fmla="*/ 848067 h 6858000"/>
              <a:gd name="connsiteX794" fmla="*/ 3607114 w 7467600"/>
              <a:gd name="connsiteY794" fmla="*/ 467441 h 6858000"/>
              <a:gd name="connsiteX795" fmla="*/ 3296242 w 7467600"/>
              <a:gd name="connsiteY795" fmla="*/ 807991 h 6858000"/>
              <a:gd name="connsiteX796" fmla="*/ 3174674 w 7467600"/>
              <a:gd name="connsiteY796" fmla="*/ 919759 h 6858000"/>
              <a:gd name="connsiteX797" fmla="*/ 3042978 w 7467600"/>
              <a:gd name="connsiteY797" fmla="*/ 1054894 h 6858000"/>
              <a:gd name="connsiteX798" fmla="*/ 2968914 w 7467600"/>
              <a:gd name="connsiteY798" fmla="*/ 1133756 h 6858000"/>
              <a:gd name="connsiteX799" fmla="*/ 3103823 w 7467600"/>
              <a:gd name="connsiteY799" fmla="*/ 1026814 h 6858000"/>
              <a:gd name="connsiteX800" fmla="*/ 3607114 w 7467600"/>
              <a:gd name="connsiteY800" fmla="*/ 467441 h 6858000"/>
              <a:gd name="connsiteX801" fmla="*/ 3744487 w 7467600"/>
              <a:gd name="connsiteY801" fmla="*/ 383136 h 6858000"/>
              <a:gd name="connsiteX802" fmla="*/ 3970213 w 7467600"/>
              <a:gd name="connsiteY802" fmla="*/ 995559 h 6858000"/>
              <a:gd name="connsiteX803" fmla="*/ 3744487 w 7467600"/>
              <a:gd name="connsiteY803" fmla="*/ 383136 h 6858000"/>
              <a:gd name="connsiteX804" fmla="*/ 3624562 w 7467600"/>
              <a:gd name="connsiteY804" fmla="*/ 367041 h 6858000"/>
              <a:gd name="connsiteX805" fmla="*/ 3489712 w 7467600"/>
              <a:gd name="connsiteY805" fmla="*/ 485386 h 6858000"/>
              <a:gd name="connsiteX806" fmla="*/ 3182994 w 7467600"/>
              <a:gd name="connsiteY806" fmla="*/ 828265 h 6858000"/>
              <a:gd name="connsiteX807" fmla="*/ 2892114 w 7467600"/>
              <a:gd name="connsiteY807" fmla="*/ 1172635 h 6858000"/>
              <a:gd name="connsiteX808" fmla="*/ 3021459 w 7467600"/>
              <a:gd name="connsiteY808" fmla="*/ 1035385 h 6858000"/>
              <a:gd name="connsiteX809" fmla="*/ 3153873 w 7467600"/>
              <a:gd name="connsiteY809" fmla="*/ 898971 h 6858000"/>
              <a:gd name="connsiteX810" fmla="*/ 3276511 w 7467600"/>
              <a:gd name="connsiteY810" fmla="*/ 786423 h 6858000"/>
              <a:gd name="connsiteX811" fmla="*/ 3584154 w 7467600"/>
              <a:gd name="connsiteY811" fmla="*/ 448218 h 6858000"/>
              <a:gd name="connsiteX812" fmla="*/ 3624562 w 7467600"/>
              <a:gd name="connsiteY812" fmla="*/ 367041 h 6858000"/>
              <a:gd name="connsiteX813" fmla="*/ 3766672 w 7467600"/>
              <a:gd name="connsiteY813" fmla="*/ 359429 h 6858000"/>
              <a:gd name="connsiteX814" fmla="*/ 3996338 w 7467600"/>
              <a:gd name="connsiteY814" fmla="*/ 968237 h 6858000"/>
              <a:gd name="connsiteX815" fmla="*/ 3766672 w 7467600"/>
              <a:gd name="connsiteY815" fmla="*/ 359429 h 6858000"/>
              <a:gd name="connsiteX816" fmla="*/ 5805386 w 7467600"/>
              <a:gd name="connsiteY816" fmla="*/ 239240 h 6858000"/>
              <a:gd name="connsiteX817" fmla="*/ 5736947 w 7467600"/>
              <a:gd name="connsiteY817" fmla="*/ 261367 h 6858000"/>
              <a:gd name="connsiteX818" fmla="*/ 5427012 w 7467600"/>
              <a:gd name="connsiteY818" fmla="*/ 311272 h 6858000"/>
              <a:gd name="connsiteX819" fmla="*/ 5147818 w 7467600"/>
              <a:gd name="connsiteY819" fmla="*/ 322112 h 6858000"/>
              <a:gd name="connsiteX820" fmla="*/ 5060854 w 7467600"/>
              <a:gd name="connsiteY820" fmla="*/ 311882 h 6858000"/>
              <a:gd name="connsiteX821" fmla="*/ 4945989 w 7467600"/>
              <a:gd name="connsiteY821" fmla="*/ 300516 h 6858000"/>
              <a:gd name="connsiteX822" fmla="*/ 5410479 w 7467600"/>
              <a:gd name="connsiteY822" fmla="*/ 348434 h 6858000"/>
              <a:gd name="connsiteX823" fmla="*/ 5805386 w 7467600"/>
              <a:gd name="connsiteY823" fmla="*/ 239240 h 6858000"/>
              <a:gd name="connsiteX824" fmla="*/ 5905192 w 7467600"/>
              <a:gd name="connsiteY824" fmla="*/ 163079 h 6858000"/>
              <a:gd name="connsiteX825" fmla="*/ 5865655 w 7467600"/>
              <a:gd name="connsiteY825" fmla="*/ 171901 h 6858000"/>
              <a:gd name="connsiteX826" fmla="*/ 5259740 w 7467600"/>
              <a:gd name="connsiteY826" fmla="*/ 257013 h 6858000"/>
              <a:gd name="connsiteX827" fmla="*/ 5208466 w 7467600"/>
              <a:gd name="connsiteY827" fmla="*/ 257550 h 6858000"/>
              <a:gd name="connsiteX828" fmla="*/ 4980204 w 7467600"/>
              <a:gd name="connsiteY828" fmla="*/ 271903 h 6858000"/>
              <a:gd name="connsiteX829" fmla="*/ 5068068 w 7467600"/>
              <a:gd name="connsiteY829" fmla="*/ 282244 h 6858000"/>
              <a:gd name="connsiteX830" fmla="*/ 5153231 w 7467600"/>
              <a:gd name="connsiteY830" fmla="*/ 292240 h 6858000"/>
              <a:gd name="connsiteX831" fmla="*/ 5426491 w 7467600"/>
              <a:gd name="connsiteY831" fmla="*/ 281128 h 6858000"/>
              <a:gd name="connsiteX832" fmla="*/ 5731212 w 7467600"/>
              <a:gd name="connsiteY832" fmla="*/ 231951 h 6858000"/>
              <a:gd name="connsiteX833" fmla="*/ 5905192 w 7467600"/>
              <a:gd name="connsiteY833" fmla="*/ 163079 h 6858000"/>
              <a:gd name="connsiteX834" fmla="*/ 5944437 w 7467600"/>
              <a:gd name="connsiteY834" fmla="*/ 113829 h 6858000"/>
              <a:gd name="connsiteX835" fmla="*/ 5825032 w 7467600"/>
              <a:gd name="connsiteY835" fmla="*/ 146405 h 6858000"/>
              <a:gd name="connsiteX836" fmla="*/ 4955599 w 7467600"/>
              <a:gd name="connsiteY836" fmla="*/ 247008 h 6858000"/>
              <a:gd name="connsiteX837" fmla="*/ 5210104 w 7467600"/>
              <a:gd name="connsiteY837" fmla="*/ 228123 h 6858000"/>
              <a:gd name="connsiteX838" fmla="*/ 5261015 w 7467600"/>
              <a:gd name="connsiteY838" fmla="*/ 227087 h 6858000"/>
              <a:gd name="connsiteX839" fmla="*/ 5861181 w 7467600"/>
              <a:gd name="connsiteY839" fmla="*/ 143093 h 6858000"/>
              <a:gd name="connsiteX840" fmla="*/ 5961252 w 7467600"/>
              <a:gd name="connsiteY840" fmla="*/ 114820 h 6858000"/>
              <a:gd name="connsiteX841" fmla="*/ 5944437 w 7467600"/>
              <a:gd name="connsiteY841" fmla="*/ 113829 h 6858000"/>
              <a:gd name="connsiteX842" fmla="*/ 3882765 w 7467600"/>
              <a:gd name="connsiteY842" fmla="*/ 0 h 6858000"/>
              <a:gd name="connsiteX843" fmla="*/ 3995099 w 7467600"/>
              <a:gd name="connsiteY843" fmla="*/ 0 h 6858000"/>
              <a:gd name="connsiteX844" fmla="*/ 4163818 w 7467600"/>
              <a:gd name="connsiteY844" fmla="*/ 234104 h 6858000"/>
              <a:gd name="connsiteX845" fmla="*/ 4172099 w 7467600"/>
              <a:gd name="connsiteY845" fmla="*/ 234207 h 6858000"/>
              <a:gd name="connsiteX846" fmla="*/ 4784282 w 7467600"/>
              <a:gd name="connsiteY846" fmla="*/ 276561 h 6858000"/>
              <a:gd name="connsiteX847" fmla="*/ 4801687 w 7467600"/>
              <a:gd name="connsiteY847" fmla="*/ 267764 h 6858000"/>
              <a:gd name="connsiteX848" fmla="*/ 6082788 w 7467600"/>
              <a:gd name="connsiteY848" fmla="*/ 64119 h 6858000"/>
              <a:gd name="connsiteX849" fmla="*/ 6099442 w 7467600"/>
              <a:gd name="connsiteY849" fmla="*/ 82568 h 6858000"/>
              <a:gd name="connsiteX850" fmla="*/ 4804137 w 7467600"/>
              <a:gd name="connsiteY850" fmla="*/ 320931 h 6858000"/>
              <a:gd name="connsiteX851" fmla="*/ 4227047 w 7467600"/>
              <a:gd name="connsiteY851" fmla="*/ 313415 h 6858000"/>
              <a:gd name="connsiteX852" fmla="*/ 4346041 w 7467600"/>
              <a:gd name="connsiteY852" fmla="*/ 456086 h 6858000"/>
              <a:gd name="connsiteX853" fmla="*/ 4870967 w 7467600"/>
              <a:gd name="connsiteY853" fmla="*/ 963061 h 6858000"/>
              <a:gd name="connsiteX854" fmla="*/ 4889647 w 7467600"/>
              <a:gd name="connsiteY854" fmla="*/ 957147 h 6858000"/>
              <a:gd name="connsiteX855" fmla="*/ 5422504 w 7467600"/>
              <a:gd name="connsiteY855" fmla="*/ 805191 h 6858000"/>
              <a:gd name="connsiteX856" fmla="*/ 6087656 w 7467600"/>
              <a:gd name="connsiteY856" fmla="*/ 826703 h 6858000"/>
              <a:gd name="connsiteX857" fmla="*/ 6058717 w 7467600"/>
              <a:gd name="connsiteY857" fmla="*/ 865992 h 6858000"/>
              <a:gd name="connsiteX858" fmla="*/ 4974153 w 7467600"/>
              <a:gd name="connsiteY858" fmla="*/ 1045456 h 6858000"/>
              <a:gd name="connsiteX859" fmla="*/ 5627835 w 7467600"/>
              <a:gd name="connsiteY859" fmla="*/ 1472077 h 6858000"/>
              <a:gd name="connsiteX860" fmla="*/ 5629817 w 7467600"/>
              <a:gd name="connsiteY860" fmla="*/ 1471412 h 6858000"/>
              <a:gd name="connsiteX861" fmla="*/ 5634124 w 7467600"/>
              <a:gd name="connsiteY861" fmla="*/ 1470572 h 6858000"/>
              <a:gd name="connsiteX862" fmla="*/ 5755832 w 7467600"/>
              <a:gd name="connsiteY862" fmla="*/ 1383886 h 6858000"/>
              <a:gd name="connsiteX863" fmla="*/ 6014186 w 7467600"/>
              <a:gd name="connsiteY863" fmla="*/ 1279799 h 6858000"/>
              <a:gd name="connsiteX864" fmla="*/ 6901619 w 7467600"/>
              <a:gd name="connsiteY864" fmla="*/ 1047874 h 6858000"/>
              <a:gd name="connsiteX865" fmla="*/ 6931566 w 7467600"/>
              <a:gd name="connsiteY865" fmla="*/ 1062034 h 6858000"/>
              <a:gd name="connsiteX866" fmla="*/ 5790982 w 7467600"/>
              <a:gd name="connsiteY866" fmla="*/ 1561380 h 6858000"/>
              <a:gd name="connsiteX867" fmla="*/ 6188971 w 7467600"/>
              <a:gd name="connsiteY867" fmla="*/ 1755168 h 6858000"/>
              <a:gd name="connsiteX868" fmla="*/ 6202446 w 7467600"/>
              <a:gd name="connsiteY868" fmla="*/ 1752268 h 6858000"/>
              <a:gd name="connsiteX869" fmla="*/ 7179560 w 7467600"/>
              <a:gd name="connsiteY869" fmla="*/ 1467551 h 6858000"/>
              <a:gd name="connsiteX870" fmla="*/ 7158730 w 7467600"/>
              <a:gd name="connsiteY870" fmla="*/ 1507835 h 6858000"/>
              <a:gd name="connsiteX871" fmla="*/ 6326959 w 7467600"/>
              <a:gd name="connsiteY871" fmla="*/ 1817686 h 6858000"/>
              <a:gd name="connsiteX872" fmla="*/ 6537433 w 7467600"/>
              <a:gd name="connsiteY872" fmla="*/ 1907790 h 6858000"/>
              <a:gd name="connsiteX873" fmla="*/ 6550221 w 7467600"/>
              <a:gd name="connsiteY873" fmla="*/ 1910729 h 6858000"/>
              <a:gd name="connsiteX874" fmla="*/ 6964438 w 7467600"/>
              <a:gd name="connsiteY874" fmla="*/ 2209505 h 6858000"/>
              <a:gd name="connsiteX875" fmla="*/ 7367862 w 7467600"/>
              <a:gd name="connsiteY875" fmla="*/ 2806833 h 6858000"/>
              <a:gd name="connsiteX876" fmla="*/ 7364329 w 7467600"/>
              <a:gd name="connsiteY876" fmla="*/ 2826907 h 6858000"/>
              <a:gd name="connsiteX877" fmla="*/ 7290545 w 7467600"/>
              <a:gd name="connsiteY877" fmla="*/ 2850663 h 6858000"/>
              <a:gd name="connsiteX878" fmla="*/ 6472036 w 7467600"/>
              <a:gd name="connsiteY878" fmla="*/ 1959003 h 6858000"/>
              <a:gd name="connsiteX879" fmla="*/ 5792897 w 7467600"/>
              <a:gd name="connsiteY879" fmla="*/ 1647747 h 6858000"/>
              <a:gd name="connsiteX880" fmla="*/ 5842751 w 7467600"/>
              <a:gd name="connsiteY880" fmla="*/ 1816112 h 6858000"/>
              <a:gd name="connsiteX881" fmla="*/ 5847424 w 7467600"/>
              <a:gd name="connsiteY881" fmla="*/ 1815776 h 6858000"/>
              <a:gd name="connsiteX882" fmla="*/ 6399821 w 7467600"/>
              <a:gd name="connsiteY882" fmla="*/ 2344799 h 6858000"/>
              <a:gd name="connsiteX883" fmla="*/ 6323232 w 7467600"/>
              <a:gd name="connsiteY883" fmla="*/ 2389634 h 6858000"/>
              <a:gd name="connsiteX884" fmla="*/ 5942958 w 7467600"/>
              <a:gd name="connsiteY884" fmla="*/ 2077708 h 6858000"/>
              <a:gd name="connsiteX885" fmla="*/ 5921559 w 7467600"/>
              <a:gd name="connsiteY885" fmla="*/ 2378596 h 6858000"/>
              <a:gd name="connsiteX886" fmla="*/ 5817651 w 7467600"/>
              <a:gd name="connsiteY886" fmla="*/ 3023919 h 6858000"/>
              <a:gd name="connsiteX887" fmla="*/ 5729634 w 7467600"/>
              <a:gd name="connsiteY887" fmla="*/ 3051849 h 6858000"/>
              <a:gd name="connsiteX888" fmla="*/ 5611018 w 7467600"/>
              <a:gd name="connsiteY888" fmla="*/ 2316769 h 6858000"/>
              <a:gd name="connsiteX889" fmla="*/ 5687608 w 7467600"/>
              <a:gd name="connsiteY889" fmla="*/ 2039972 h 6858000"/>
              <a:gd name="connsiteX890" fmla="*/ 5657554 w 7467600"/>
              <a:gd name="connsiteY890" fmla="*/ 1576445 h 6858000"/>
              <a:gd name="connsiteX891" fmla="*/ 5150475 w 7467600"/>
              <a:gd name="connsiteY891" fmla="*/ 1274012 h 6858000"/>
              <a:gd name="connsiteX892" fmla="*/ 5349142 w 7467600"/>
              <a:gd name="connsiteY892" fmla="*/ 2204405 h 6858000"/>
              <a:gd name="connsiteX893" fmla="*/ 5262214 w 7467600"/>
              <a:gd name="connsiteY893" fmla="*/ 2233836 h 6858000"/>
              <a:gd name="connsiteX894" fmla="*/ 4981539 w 7467600"/>
              <a:gd name="connsiteY894" fmla="*/ 1542201 h 6858000"/>
              <a:gd name="connsiteX895" fmla="*/ 4958461 w 7467600"/>
              <a:gd name="connsiteY895" fmla="*/ 1136957 h 6858000"/>
              <a:gd name="connsiteX896" fmla="*/ 4655015 w 7467600"/>
              <a:gd name="connsiteY896" fmla="*/ 891426 h 6858000"/>
              <a:gd name="connsiteX897" fmla="*/ 4348002 w 7467600"/>
              <a:gd name="connsiteY897" fmla="*/ 2205895 h 6858000"/>
              <a:gd name="connsiteX898" fmla="*/ 4262250 w 7467600"/>
              <a:gd name="connsiteY898" fmla="*/ 2219972 h 6858000"/>
              <a:gd name="connsiteX899" fmla="*/ 4550611 w 7467600"/>
              <a:gd name="connsiteY899" fmla="*/ 817540 h 6858000"/>
              <a:gd name="connsiteX900" fmla="*/ 4564418 w 7467600"/>
              <a:gd name="connsiteY900" fmla="*/ 808293 h 6858000"/>
              <a:gd name="connsiteX901" fmla="*/ 4266388 w 7467600"/>
              <a:gd name="connsiteY901" fmla="*/ 500083 h 6858000"/>
              <a:gd name="connsiteX902" fmla="*/ 4032842 w 7467600"/>
              <a:gd name="connsiteY902" fmla="*/ 211809 h 6858000"/>
              <a:gd name="connsiteX903" fmla="*/ 3882765 w 7467600"/>
              <a:gd name="connsiteY903" fmla="*/ 0 h 6858000"/>
              <a:gd name="connsiteX904" fmla="*/ 3721337 w 7467600"/>
              <a:gd name="connsiteY904" fmla="*/ 0 h 6858000"/>
              <a:gd name="connsiteX905" fmla="*/ 3797544 w 7467600"/>
              <a:gd name="connsiteY905" fmla="*/ 0 h 6858000"/>
              <a:gd name="connsiteX906" fmla="*/ 3775734 w 7467600"/>
              <a:gd name="connsiteY906" fmla="*/ 95131 h 6858000"/>
              <a:gd name="connsiteX907" fmla="*/ 3724807 w 7467600"/>
              <a:gd name="connsiteY907" fmla="*/ 272257 h 6858000"/>
              <a:gd name="connsiteX908" fmla="*/ 3726844 w 7467600"/>
              <a:gd name="connsiteY908" fmla="*/ 282988 h 6858000"/>
              <a:gd name="connsiteX909" fmla="*/ 3742664 w 7467600"/>
              <a:gd name="connsiteY909" fmla="*/ 279918 h 6858000"/>
              <a:gd name="connsiteX910" fmla="*/ 4103910 w 7467600"/>
              <a:gd name="connsiteY910" fmla="*/ 1161917 h 6858000"/>
              <a:gd name="connsiteX911" fmla="*/ 4020269 w 7467600"/>
              <a:gd name="connsiteY911" fmla="*/ 1200406 h 6858000"/>
              <a:gd name="connsiteX912" fmla="*/ 3674882 w 7467600"/>
              <a:gd name="connsiteY912" fmla="*/ 488524 h 6858000"/>
              <a:gd name="connsiteX913" fmla="*/ 3132682 w 7467600"/>
              <a:gd name="connsiteY913" fmla="*/ 1072284 h 6858000"/>
              <a:gd name="connsiteX914" fmla="*/ 2716346 w 7467600"/>
              <a:gd name="connsiteY914" fmla="*/ 1276376 h 6858000"/>
              <a:gd name="connsiteX915" fmla="*/ 2716772 w 7467600"/>
              <a:gd name="connsiteY915" fmla="*/ 1255462 h 6858000"/>
              <a:gd name="connsiteX916" fmla="*/ 3471096 w 7467600"/>
              <a:gd name="connsiteY916" fmla="*/ 437072 h 6858000"/>
              <a:gd name="connsiteX917" fmla="*/ 3639057 w 7467600"/>
              <a:gd name="connsiteY917" fmla="*/ 286334 h 6858000"/>
              <a:gd name="connsiteX918" fmla="*/ 3640309 w 7467600"/>
              <a:gd name="connsiteY918" fmla="*/ 284664 h 6858000"/>
              <a:gd name="connsiteX919" fmla="*/ 3646022 w 7467600"/>
              <a:gd name="connsiteY919" fmla="*/ 276711 h 6858000"/>
              <a:gd name="connsiteX920" fmla="*/ 3707943 w 7467600"/>
              <a:gd name="connsiteY920" fmla="*/ 65958 h 6858000"/>
              <a:gd name="connsiteX921" fmla="*/ 3721337 w 7467600"/>
              <a:gd name="connsiteY921" fmla="*/ 0 h 6858000"/>
              <a:gd name="connsiteX922" fmla="*/ 2867960 w 7467600"/>
              <a:gd name="connsiteY922" fmla="*/ 0 h 6858000"/>
              <a:gd name="connsiteX923" fmla="*/ 2926351 w 7467600"/>
              <a:gd name="connsiteY923" fmla="*/ 0 h 6858000"/>
              <a:gd name="connsiteX924" fmla="*/ 2902823 w 7467600"/>
              <a:gd name="connsiteY924" fmla="*/ 262929 h 6858000"/>
              <a:gd name="connsiteX925" fmla="*/ 2940663 w 7467600"/>
              <a:gd name="connsiteY925" fmla="*/ 140884 h 6858000"/>
              <a:gd name="connsiteX926" fmla="*/ 2947039 w 7467600"/>
              <a:gd name="connsiteY926" fmla="*/ 122524 h 6858000"/>
              <a:gd name="connsiteX927" fmla="*/ 2984316 w 7467600"/>
              <a:gd name="connsiteY927" fmla="*/ 0 h 6858000"/>
              <a:gd name="connsiteX928" fmla="*/ 3016114 w 7467600"/>
              <a:gd name="connsiteY928" fmla="*/ 0 h 6858000"/>
              <a:gd name="connsiteX929" fmla="*/ 2979949 w 7467600"/>
              <a:gd name="connsiteY929" fmla="*/ 119274 h 6858000"/>
              <a:gd name="connsiteX930" fmla="*/ 3023879 w 7467600"/>
              <a:gd name="connsiteY930" fmla="*/ 0 h 6858000"/>
              <a:gd name="connsiteX931" fmla="*/ 3105400 w 7467600"/>
              <a:gd name="connsiteY931" fmla="*/ 0 h 6858000"/>
              <a:gd name="connsiteX932" fmla="*/ 3094669 w 7467600"/>
              <a:gd name="connsiteY932" fmla="*/ 30308 h 6858000"/>
              <a:gd name="connsiteX933" fmla="*/ 2901945 w 7467600"/>
              <a:gd name="connsiteY933" fmla="*/ 466538 h 6858000"/>
              <a:gd name="connsiteX934" fmla="*/ 2815209 w 7467600"/>
              <a:gd name="connsiteY934" fmla="*/ 497361 h 6858000"/>
              <a:gd name="connsiteX935" fmla="*/ 2844845 w 7467600"/>
              <a:gd name="connsiteY935" fmla="*/ 127638 h 6858000"/>
              <a:gd name="connsiteX936" fmla="*/ 2867960 w 7467600"/>
              <a:gd name="connsiteY936" fmla="*/ 0 h 6858000"/>
              <a:gd name="connsiteX937" fmla="*/ 1057230 w 7467600"/>
              <a:gd name="connsiteY937" fmla="*/ 0 h 6858000"/>
              <a:gd name="connsiteX938" fmla="*/ 1111003 w 7467600"/>
              <a:gd name="connsiteY938" fmla="*/ 0 h 6858000"/>
              <a:gd name="connsiteX939" fmla="*/ 1125553 w 7467600"/>
              <a:gd name="connsiteY939" fmla="*/ 52588 h 6858000"/>
              <a:gd name="connsiteX940" fmla="*/ 1304276 w 7467600"/>
              <a:gd name="connsiteY940" fmla="*/ 476275 h 6858000"/>
              <a:gd name="connsiteX941" fmla="*/ 1492066 w 7467600"/>
              <a:gd name="connsiteY941" fmla="*/ 886333 h 6858000"/>
              <a:gd name="connsiteX942" fmla="*/ 1423698 w 7467600"/>
              <a:gd name="connsiteY942" fmla="*/ 710817 h 6858000"/>
              <a:gd name="connsiteX943" fmla="*/ 1357609 w 7467600"/>
              <a:gd name="connsiteY943" fmla="*/ 532892 h 6858000"/>
              <a:gd name="connsiteX944" fmla="*/ 1309550 w 7467600"/>
              <a:gd name="connsiteY944" fmla="*/ 374031 h 6858000"/>
              <a:gd name="connsiteX945" fmla="*/ 1193673 w 7467600"/>
              <a:gd name="connsiteY945" fmla="*/ 49533 h 6858000"/>
              <a:gd name="connsiteX946" fmla="*/ 1164391 w 7467600"/>
              <a:gd name="connsiteY946" fmla="*/ 0 h 6858000"/>
              <a:gd name="connsiteX947" fmla="*/ 1200666 w 7467600"/>
              <a:gd name="connsiteY947" fmla="*/ 0 h 6858000"/>
              <a:gd name="connsiteX948" fmla="*/ 1223408 w 7467600"/>
              <a:gd name="connsiteY948" fmla="*/ 38996 h 6858000"/>
              <a:gd name="connsiteX949" fmla="*/ 1339635 w 7467600"/>
              <a:gd name="connsiteY949" fmla="*/ 365517 h 6858000"/>
              <a:gd name="connsiteX950" fmla="*/ 1387469 w 7467600"/>
              <a:gd name="connsiteY950" fmla="*/ 523079 h 6858000"/>
              <a:gd name="connsiteX951" fmla="*/ 1452685 w 7467600"/>
              <a:gd name="connsiteY951" fmla="*/ 699806 h 6858000"/>
              <a:gd name="connsiteX952" fmla="*/ 1492092 w 7467600"/>
              <a:gd name="connsiteY952" fmla="*/ 800424 h 6858000"/>
              <a:gd name="connsiteX953" fmla="*/ 1455302 w 7467600"/>
              <a:gd name="connsiteY953" fmla="*/ 632913 h 6858000"/>
              <a:gd name="connsiteX954" fmla="*/ 1222336 w 7467600"/>
              <a:gd name="connsiteY954" fmla="*/ 9480 h 6858000"/>
              <a:gd name="connsiteX955" fmla="*/ 1214634 w 7467600"/>
              <a:gd name="connsiteY955" fmla="*/ 0 h 6858000"/>
              <a:gd name="connsiteX956" fmla="*/ 1289827 w 7467600"/>
              <a:gd name="connsiteY956" fmla="*/ 0 h 6858000"/>
              <a:gd name="connsiteX957" fmla="*/ 1321076 w 7467600"/>
              <a:gd name="connsiteY957" fmla="*/ 59722 h 6858000"/>
              <a:gd name="connsiteX958" fmla="*/ 1512579 w 7467600"/>
              <a:gd name="connsiteY958" fmla="*/ 626441 h 6858000"/>
              <a:gd name="connsiteX959" fmla="*/ 1506076 w 7467600"/>
              <a:gd name="connsiteY959" fmla="*/ 1089289 h 6858000"/>
              <a:gd name="connsiteX960" fmla="*/ 1486346 w 7467600"/>
              <a:gd name="connsiteY960" fmla="*/ 1079919 h 6858000"/>
              <a:gd name="connsiteX961" fmla="*/ 1070511 w 7467600"/>
              <a:gd name="connsiteY961" fmla="*/ 48609 h 6858000"/>
              <a:gd name="connsiteX962" fmla="*/ 1057230 w 7467600"/>
              <a:gd name="connsiteY962" fmla="*/ 0 h 6858000"/>
              <a:gd name="connsiteX963" fmla="*/ 43151 w 7467600"/>
              <a:gd name="connsiteY963" fmla="*/ 0 h 6858000"/>
              <a:gd name="connsiteX964" fmla="*/ 95283 w 7467600"/>
              <a:gd name="connsiteY964" fmla="*/ 0 h 6858000"/>
              <a:gd name="connsiteX965" fmla="*/ 300708 w 7467600"/>
              <a:gd name="connsiteY965" fmla="*/ 154571 h 6858000"/>
              <a:gd name="connsiteX966" fmla="*/ 530414 w 7467600"/>
              <a:gd name="connsiteY966" fmla="*/ 354673 h 6858000"/>
              <a:gd name="connsiteX967" fmla="*/ 333785 w 7467600"/>
              <a:gd name="connsiteY967" fmla="*/ 161564 h 6858000"/>
              <a:gd name="connsiteX968" fmla="*/ 147005 w 7467600"/>
              <a:gd name="connsiteY968" fmla="*/ 0 h 6858000"/>
              <a:gd name="connsiteX969" fmla="*/ 272509 w 7467600"/>
              <a:gd name="connsiteY969" fmla="*/ 0 h 6858000"/>
              <a:gd name="connsiteX970" fmla="*/ 326276 w 7467600"/>
              <a:gd name="connsiteY970" fmla="*/ 45847 h 6858000"/>
              <a:gd name="connsiteX971" fmla="*/ 823759 w 7467600"/>
              <a:gd name="connsiteY971" fmla="*/ 574145 h 6858000"/>
              <a:gd name="connsiteX972" fmla="*/ 811254 w 7467600"/>
              <a:gd name="connsiteY972" fmla="*/ 665546 h 6858000"/>
              <a:gd name="connsiteX973" fmla="*/ 154042 w 7467600"/>
              <a:gd name="connsiteY973" fmla="*/ 261522 h 6858000"/>
              <a:gd name="connsiteX974" fmla="*/ 13550 w 7467600"/>
              <a:gd name="connsiteY974" fmla="*/ 158423 h 6858000"/>
              <a:gd name="connsiteX975" fmla="*/ 0 w 7467600"/>
              <a:gd name="connsiteY975" fmla="*/ 146618 h 6858000"/>
              <a:gd name="connsiteX976" fmla="*/ 0 w 7467600"/>
              <a:gd name="connsiteY976" fmla="*/ 59161 h 6858000"/>
              <a:gd name="connsiteX977" fmla="*/ 45427 w 7467600"/>
              <a:gd name="connsiteY977" fmla="*/ 101078 h 6858000"/>
              <a:gd name="connsiteX978" fmla="*/ 630103 w 7467600"/>
              <a:gd name="connsiteY978" fmla="*/ 485885 h 6858000"/>
              <a:gd name="connsiteX979" fmla="*/ 532040 w 7467600"/>
              <a:gd name="connsiteY979" fmla="*/ 399359 h 6858000"/>
              <a:gd name="connsiteX980" fmla="*/ 517618 w 7467600"/>
              <a:gd name="connsiteY980" fmla="*/ 385726 h 6858000"/>
              <a:gd name="connsiteX981" fmla="*/ 285074 w 7467600"/>
              <a:gd name="connsiteY981" fmla="*/ 182755 h 6858000"/>
              <a:gd name="connsiteX982" fmla="*/ 43151 w 7467600"/>
              <a:gd name="connsiteY98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44835 w 7467600"/>
              <a:gd name="connsiteY76" fmla="*/ 5424988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1456157 w 7467600"/>
              <a:gd name="connsiteY103" fmla="*/ 5371404 h 6858000"/>
              <a:gd name="connsiteX104" fmla="*/ 1244432 w 7467600"/>
              <a:gd name="connsiteY104" fmla="*/ 5385601 h 6858000"/>
              <a:gd name="connsiteX105" fmla="*/ 973990 w 7467600"/>
              <a:gd name="connsiteY105" fmla="*/ 5424940 h 6858000"/>
              <a:gd name="connsiteX106" fmla="*/ 1103809 w 7467600"/>
              <a:gd name="connsiteY106" fmla="*/ 5433720 h 6858000"/>
              <a:gd name="connsiteX107" fmla="*/ 1123454 w 7467600"/>
              <a:gd name="connsiteY107" fmla="*/ 5435727 h 6858000"/>
              <a:gd name="connsiteX108" fmla="*/ 1737017 w 7467600"/>
              <a:gd name="connsiteY108" fmla="*/ 5452183 h 6858000"/>
              <a:gd name="connsiteX109" fmla="*/ 1824397 w 7467600"/>
              <a:gd name="connsiteY109" fmla="*/ 5447757 h 6858000"/>
              <a:gd name="connsiteX110" fmla="*/ 2070059 w 7467600"/>
              <a:gd name="connsiteY110" fmla="*/ 5441660 h 6858000"/>
              <a:gd name="connsiteX111" fmla="*/ 1456157 w 7467600"/>
              <a:gd name="connsiteY111" fmla="*/ 5371404 h 6858000"/>
              <a:gd name="connsiteX112" fmla="*/ 4988186 w 7467600"/>
              <a:gd name="connsiteY112" fmla="*/ 5216467 h 6858000"/>
              <a:gd name="connsiteX113" fmla="*/ 4777334 w 7467600"/>
              <a:gd name="connsiteY113" fmla="*/ 5406072 h 6858000"/>
              <a:gd name="connsiteX114" fmla="*/ 4718341 w 7467600"/>
              <a:gd name="connsiteY114" fmla="*/ 5468043 h 6858000"/>
              <a:gd name="connsiteX115" fmla="*/ 4604655 w 7467600"/>
              <a:gd name="connsiteY115" fmla="*/ 5583434 h 6858000"/>
              <a:gd name="connsiteX116" fmla="*/ 4565074 w 7467600"/>
              <a:gd name="connsiteY116" fmla="*/ 5618550 h 6858000"/>
              <a:gd name="connsiteX117" fmla="*/ 4988186 w 7467600"/>
              <a:gd name="connsiteY117" fmla="*/ 5216467 h 6858000"/>
              <a:gd name="connsiteX118" fmla="*/ 4978032 w 7467600"/>
              <a:gd name="connsiteY118" fmla="*/ 5183809 h 6858000"/>
              <a:gd name="connsiteX119" fmla="*/ 4463413 w 7467600"/>
              <a:gd name="connsiteY119" fmla="*/ 5615162 h 6858000"/>
              <a:gd name="connsiteX120" fmla="*/ 4358134 w 7467600"/>
              <a:gd name="connsiteY120" fmla="*/ 5742791 h 6858000"/>
              <a:gd name="connsiteX121" fmla="*/ 4376219 w 7467600"/>
              <a:gd name="connsiteY121" fmla="*/ 5729027 h 6858000"/>
              <a:gd name="connsiteX122" fmla="*/ 4582340 w 7467600"/>
              <a:gd name="connsiteY122" fmla="*/ 5561037 h 6858000"/>
              <a:gd name="connsiteX123" fmla="*/ 4694684 w 7467600"/>
              <a:gd name="connsiteY123" fmla="*/ 5447098 h 6858000"/>
              <a:gd name="connsiteX124" fmla="*/ 4754123 w 7467600"/>
              <a:gd name="connsiteY124" fmla="*/ 5384643 h 6858000"/>
              <a:gd name="connsiteX125" fmla="*/ 4978032 w 7467600"/>
              <a:gd name="connsiteY125" fmla="*/ 5183809 h 6858000"/>
              <a:gd name="connsiteX126" fmla="*/ 1903353 w 7467600"/>
              <a:gd name="connsiteY126" fmla="*/ 5044827 h 6858000"/>
              <a:gd name="connsiteX127" fmla="*/ 1936931 w 7467600"/>
              <a:gd name="connsiteY127" fmla="*/ 5093954 h 6858000"/>
              <a:gd name="connsiteX128" fmla="*/ 2195868 w 7467600"/>
              <a:gd name="connsiteY128" fmla="*/ 5396574 h 6858000"/>
              <a:gd name="connsiteX129" fmla="*/ 2088852 w 7467600"/>
              <a:gd name="connsiteY129" fmla="*/ 5166123 h 6858000"/>
              <a:gd name="connsiteX130" fmla="*/ 1958241 w 7467600"/>
              <a:gd name="connsiteY130" fmla="*/ 5067955 h 6858000"/>
              <a:gd name="connsiteX131" fmla="*/ 1903353 w 7467600"/>
              <a:gd name="connsiteY131" fmla="*/ 5044827 h 6858000"/>
              <a:gd name="connsiteX132" fmla="*/ 1979378 w 7467600"/>
              <a:gd name="connsiteY132" fmla="*/ 4769504 h 6858000"/>
              <a:gd name="connsiteX133" fmla="*/ 2882120 w 7467600"/>
              <a:gd name="connsiteY133" fmla="*/ 5064547 h 6858000"/>
              <a:gd name="connsiteX134" fmla="*/ 2793103 w 7467600"/>
              <a:gd name="connsiteY134" fmla="*/ 5039699 h 6858000"/>
              <a:gd name="connsiteX135" fmla="*/ 2770041 w 7467600"/>
              <a:gd name="connsiteY135" fmla="*/ 5033634 h 6858000"/>
              <a:gd name="connsiteX136" fmla="*/ 1979378 w 7467600"/>
              <a:gd name="connsiteY136" fmla="*/ 4769504 h 6858000"/>
              <a:gd name="connsiteX137" fmla="*/ 1927410 w 7467600"/>
              <a:gd name="connsiteY137" fmla="*/ 4716164 h 6858000"/>
              <a:gd name="connsiteX138" fmla="*/ 1959587 w 7467600"/>
              <a:gd name="connsiteY138" fmla="*/ 4728849 h 6858000"/>
              <a:gd name="connsiteX139" fmla="*/ 2777707 w 7467600"/>
              <a:gd name="connsiteY139" fmla="*/ 5003991 h 6858000"/>
              <a:gd name="connsiteX140" fmla="*/ 2800768 w 7467600"/>
              <a:gd name="connsiteY140" fmla="*/ 5010056 h 6858000"/>
              <a:gd name="connsiteX141" fmla="*/ 2879408 w 7467600"/>
              <a:gd name="connsiteY141" fmla="*/ 5031590 h 6858000"/>
              <a:gd name="connsiteX142" fmla="*/ 2862295 w 7467600"/>
              <a:gd name="connsiteY142" fmla="*/ 5022958 h 6858000"/>
              <a:gd name="connsiteX143" fmla="*/ 2813343 w 7467600"/>
              <a:gd name="connsiteY143" fmla="*/ 4998369 h 6858000"/>
              <a:gd name="connsiteX144" fmla="*/ 2646245 w 7467600"/>
              <a:gd name="connsiteY144" fmla="*/ 4930999 h 6858000"/>
              <a:gd name="connsiteX145" fmla="*/ 1999243 w 7467600"/>
              <a:gd name="connsiteY145" fmla="*/ 4730524 h 6858000"/>
              <a:gd name="connsiteX146" fmla="*/ 1979527 w 7467600"/>
              <a:gd name="connsiteY146" fmla="*/ 4726651 h 6858000"/>
              <a:gd name="connsiteX147" fmla="*/ 1927410 w 7467600"/>
              <a:gd name="connsiteY147" fmla="*/ 4716164 h 6858000"/>
              <a:gd name="connsiteX148" fmla="*/ 1997014 w 7467600"/>
              <a:gd name="connsiteY148" fmla="*/ 4698007 h 6858000"/>
              <a:gd name="connsiteX149" fmla="*/ 2005458 w 7467600"/>
              <a:gd name="connsiteY149" fmla="*/ 4699540 h 6858000"/>
              <a:gd name="connsiteX150" fmla="*/ 2657186 w 7467600"/>
              <a:gd name="connsiteY150" fmla="*/ 4901687 h 6858000"/>
              <a:gd name="connsiteX151" fmla="*/ 2826662 w 7467600"/>
              <a:gd name="connsiteY151" fmla="*/ 4970362 h 6858000"/>
              <a:gd name="connsiteX152" fmla="*/ 2876100 w 7467600"/>
              <a:gd name="connsiteY152" fmla="*/ 4995397 h 6858000"/>
              <a:gd name="connsiteX153" fmla="*/ 3042600 w 7467600"/>
              <a:gd name="connsiteY153" fmla="*/ 5059532 h 6858000"/>
              <a:gd name="connsiteX154" fmla="*/ 1997014 w 7467600"/>
              <a:gd name="connsiteY154" fmla="*/ 4698007 h 6858000"/>
              <a:gd name="connsiteX155" fmla="*/ 2305292 w 7467600"/>
              <a:gd name="connsiteY155" fmla="*/ 4219492 h 6858000"/>
              <a:gd name="connsiteX156" fmla="*/ 3360922 w 7467600"/>
              <a:gd name="connsiteY156" fmla="*/ 4529373 h 6858000"/>
              <a:gd name="connsiteX157" fmla="*/ 3492420 w 7467600"/>
              <a:gd name="connsiteY157" fmla="*/ 4510145 h 6858000"/>
              <a:gd name="connsiteX158" fmla="*/ 3364086 w 7467600"/>
              <a:gd name="connsiteY158" fmla="*/ 4480340 h 6858000"/>
              <a:gd name="connsiteX159" fmla="*/ 3225818 w 7467600"/>
              <a:gd name="connsiteY159" fmla="*/ 4411822 h 6858000"/>
              <a:gd name="connsiteX160" fmla="*/ 3129696 w 7467600"/>
              <a:gd name="connsiteY160" fmla="*/ 4360704 h 6858000"/>
              <a:gd name="connsiteX161" fmla="*/ 2814545 w 7467600"/>
              <a:gd name="connsiteY161" fmla="*/ 4282955 h 6858000"/>
              <a:gd name="connsiteX162" fmla="*/ 2305292 w 7467600"/>
              <a:gd name="connsiteY162" fmla="*/ 4219492 h 6858000"/>
              <a:gd name="connsiteX163" fmla="*/ 2626982 w 7467600"/>
              <a:gd name="connsiteY163" fmla="*/ 4206450 h 6858000"/>
              <a:gd name="connsiteX164" fmla="*/ 2490617 w 7467600"/>
              <a:gd name="connsiteY164" fmla="*/ 4206951 h 6858000"/>
              <a:gd name="connsiteX165" fmla="*/ 2819869 w 7467600"/>
              <a:gd name="connsiteY165" fmla="*/ 4252936 h 6858000"/>
              <a:gd name="connsiteX166" fmla="*/ 3143018 w 7467600"/>
              <a:gd name="connsiteY166" fmla="*/ 4332698 h 6858000"/>
              <a:gd name="connsiteX167" fmla="*/ 3241520 w 7467600"/>
              <a:gd name="connsiteY167" fmla="*/ 4385112 h 6858000"/>
              <a:gd name="connsiteX168" fmla="*/ 3374575 w 7467600"/>
              <a:gd name="connsiteY168" fmla="*/ 4451517 h 6858000"/>
              <a:gd name="connsiteX169" fmla="*/ 3505221 w 7467600"/>
              <a:gd name="connsiteY169" fmla="*/ 4480757 h 6858000"/>
              <a:gd name="connsiteX170" fmla="*/ 2626982 w 7467600"/>
              <a:gd name="connsiteY170" fmla="*/ 4206450 h 6858000"/>
              <a:gd name="connsiteX171" fmla="*/ 1310106 w 7467600"/>
              <a:gd name="connsiteY171" fmla="*/ 3943217 h 6858000"/>
              <a:gd name="connsiteX172" fmla="*/ 854994 w 7467600"/>
              <a:gd name="connsiteY172" fmla="*/ 4399136 h 6858000"/>
              <a:gd name="connsiteX173" fmla="*/ 742462 w 7467600"/>
              <a:gd name="connsiteY173" fmla="*/ 4594648 h 6858000"/>
              <a:gd name="connsiteX174" fmla="*/ 820602 w 7467600"/>
              <a:gd name="connsiteY174" fmla="*/ 4485915 h 6858000"/>
              <a:gd name="connsiteX175" fmla="*/ 878295 w 7467600"/>
              <a:gd name="connsiteY175" fmla="*/ 4403594 h 6858000"/>
              <a:gd name="connsiteX176" fmla="*/ 1240607 w 7467600"/>
              <a:gd name="connsiteY176" fmla="*/ 4010401 h 6858000"/>
              <a:gd name="connsiteX177" fmla="*/ 1310106 w 7467600"/>
              <a:gd name="connsiteY177" fmla="*/ 3943217 h 6858000"/>
              <a:gd name="connsiteX178" fmla="*/ 1423113 w 7467600"/>
              <a:gd name="connsiteY178" fmla="*/ 3874565 h 6858000"/>
              <a:gd name="connsiteX179" fmla="*/ 1260565 w 7467600"/>
              <a:gd name="connsiteY179" fmla="*/ 4031982 h 6858000"/>
              <a:gd name="connsiteX180" fmla="*/ 901900 w 7467600"/>
              <a:gd name="connsiteY180" fmla="*/ 4421236 h 6858000"/>
              <a:gd name="connsiteX181" fmla="*/ 845044 w 7467600"/>
              <a:gd name="connsiteY181" fmla="*/ 4502436 h 6858000"/>
              <a:gd name="connsiteX182" fmla="*/ 685926 w 7467600"/>
              <a:gd name="connsiteY182" fmla="*/ 4703069 h 6858000"/>
              <a:gd name="connsiteX183" fmla="*/ 684248 w 7467600"/>
              <a:gd name="connsiteY183" fmla="*/ 4706721 h 6858000"/>
              <a:gd name="connsiteX184" fmla="*/ 1423113 w 7467600"/>
              <a:gd name="connsiteY184" fmla="*/ 3874565 h 6858000"/>
              <a:gd name="connsiteX185" fmla="*/ 3316479 w 7467600"/>
              <a:gd name="connsiteY185" fmla="*/ 3872136 h 6858000"/>
              <a:gd name="connsiteX186" fmla="*/ 3546806 w 7467600"/>
              <a:gd name="connsiteY186" fmla="*/ 4356139 h 6858000"/>
              <a:gd name="connsiteX187" fmla="*/ 3364433 w 7467600"/>
              <a:gd name="connsiteY187" fmla="*/ 3953121 h 6858000"/>
              <a:gd name="connsiteX188" fmla="*/ 3316479 w 7467600"/>
              <a:gd name="connsiteY188" fmla="*/ 3872136 h 6858000"/>
              <a:gd name="connsiteX189" fmla="*/ 3291335 w 7467600"/>
              <a:gd name="connsiteY189" fmla="*/ 3767420 h 6858000"/>
              <a:gd name="connsiteX190" fmla="*/ 3390805 w 7467600"/>
              <a:gd name="connsiteY190" fmla="*/ 3937163 h 6858000"/>
              <a:gd name="connsiteX191" fmla="*/ 3579062 w 7467600"/>
              <a:gd name="connsiteY191" fmla="*/ 4359040 h 6858000"/>
              <a:gd name="connsiteX192" fmla="*/ 3467355 w 7467600"/>
              <a:gd name="connsiteY192" fmla="*/ 3988130 h 6858000"/>
              <a:gd name="connsiteX193" fmla="*/ 3310753 w 7467600"/>
              <a:gd name="connsiteY193" fmla="*/ 3787140 h 6858000"/>
              <a:gd name="connsiteX194" fmla="*/ 3291335 w 7467600"/>
              <a:gd name="connsiteY194" fmla="*/ 3767420 h 6858000"/>
              <a:gd name="connsiteX195" fmla="*/ 1635889 w 7467600"/>
              <a:gd name="connsiteY195" fmla="*/ 3709494 h 6858000"/>
              <a:gd name="connsiteX196" fmla="*/ 1634800 w 7467600"/>
              <a:gd name="connsiteY196" fmla="*/ 3731111 h 6858000"/>
              <a:gd name="connsiteX197" fmla="*/ 1635889 w 7467600"/>
              <a:gd name="connsiteY197" fmla="*/ 3709494 h 6858000"/>
              <a:gd name="connsiteX198" fmla="*/ 1510397 w 7467600"/>
              <a:gd name="connsiteY198" fmla="*/ 3684705 h 6858000"/>
              <a:gd name="connsiteX199" fmla="*/ 1146550 w 7467600"/>
              <a:gd name="connsiteY199" fmla="*/ 3802012 h 6858000"/>
              <a:gd name="connsiteX200" fmla="*/ 698834 w 7467600"/>
              <a:gd name="connsiteY200" fmla="*/ 3952272 h 6858000"/>
              <a:gd name="connsiteX201" fmla="*/ 34256 w 7467600"/>
              <a:gd name="connsiteY201" fmla="*/ 4347603 h 6858000"/>
              <a:gd name="connsiteX202" fmla="*/ 527241 w 7467600"/>
              <a:gd name="connsiteY202" fmla="*/ 4065078 h 6858000"/>
              <a:gd name="connsiteX203" fmla="*/ 1510397 w 7467600"/>
              <a:gd name="connsiteY203" fmla="*/ 3684705 h 6858000"/>
              <a:gd name="connsiteX204" fmla="*/ 1313114 w 7467600"/>
              <a:gd name="connsiteY204" fmla="*/ 3655216 h 6858000"/>
              <a:gd name="connsiteX205" fmla="*/ 1109304 w 7467600"/>
              <a:gd name="connsiteY205" fmla="*/ 3669030 h 6858000"/>
              <a:gd name="connsiteX206" fmla="*/ 8129 w 7467600"/>
              <a:gd name="connsiteY206" fmla="*/ 4330519 h 6858000"/>
              <a:gd name="connsiteX207" fmla="*/ 687572 w 7467600"/>
              <a:gd name="connsiteY207" fmla="*/ 3925629 h 6858000"/>
              <a:gd name="connsiteX208" fmla="*/ 1138365 w 7467600"/>
              <a:gd name="connsiteY208" fmla="*/ 3774515 h 6858000"/>
              <a:gd name="connsiteX209" fmla="*/ 1505579 w 7467600"/>
              <a:gd name="connsiteY209" fmla="*/ 3655526 h 6858000"/>
              <a:gd name="connsiteX210" fmla="*/ 1313114 w 7467600"/>
              <a:gd name="connsiteY210" fmla="*/ 3655216 h 6858000"/>
              <a:gd name="connsiteX211" fmla="*/ 3655073 w 7467600"/>
              <a:gd name="connsiteY211" fmla="*/ 3650884 h 6858000"/>
              <a:gd name="connsiteX212" fmla="*/ 3989938 w 7467600"/>
              <a:gd name="connsiteY212" fmla="*/ 3991685 h 6858000"/>
              <a:gd name="connsiteX213" fmla="*/ 4393907 w 7467600"/>
              <a:gd name="connsiteY213" fmla="*/ 4261258 h 6858000"/>
              <a:gd name="connsiteX214" fmla="*/ 4648051 w 7467600"/>
              <a:gd name="connsiteY214" fmla="*/ 4374051 h 6858000"/>
              <a:gd name="connsiteX215" fmla="*/ 4383389 w 7467600"/>
              <a:gd name="connsiteY215" fmla="*/ 4184369 h 6858000"/>
              <a:gd name="connsiteX216" fmla="*/ 4165508 w 7467600"/>
              <a:gd name="connsiteY216" fmla="*/ 4035196 h 6858000"/>
              <a:gd name="connsiteX217" fmla="*/ 4068162 w 7467600"/>
              <a:gd name="connsiteY217" fmla="*/ 3953394 h 6858000"/>
              <a:gd name="connsiteX218" fmla="*/ 3981416 w 7467600"/>
              <a:gd name="connsiteY218" fmla="*/ 3880482 h 6858000"/>
              <a:gd name="connsiteX219" fmla="*/ 3800147 w 7467600"/>
              <a:gd name="connsiteY219" fmla="*/ 3749872 h 6858000"/>
              <a:gd name="connsiteX220" fmla="*/ 3655073 w 7467600"/>
              <a:gd name="connsiteY220" fmla="*/ 3650884 h 6858000"/>
              <a:gd name="connsiteX221" fmla="*/ 3670252 w 7467600"/>
              <a:gd name="connsiteY221" fmla="*/ 3622798 h 6858000"/>
              <a:gd name="connsiteX222" fmla="*/ 3817258 w 7467600"/>
              <a:gd name="connsiteY222" fmla="*/ 3723577 h 6858000"/>
              <a:gd name="connsiteX223" fmla="*/ 4000461 w 7467600"/>
              <a:gd name="connsiteY223" fmla="*/ 3855966 h 6858000"/>
              <a:gd name="connsiteX224" fmla="*/ 4088180 w 7467600"/>
              <a:gd name="connsiteY224" fmla="*/ 3929774 h 6858000"/>
              <a:gd name="connsiteX225" fmla="*/ 4184555 w 7467600"/>
              <a:gd name="connsiteY225" fmla="*/ 4010683 h 6858000"/>
              <a:gd name="connsiteX226" fmla="*/ 4399563 w 7467600"/>
              <a:gd name="connsiteY226" fmla="*/ 4158106 h 6858000"/>
              <a:gd name="connsiteX227" fmla="*/ 4684469 w 7467600"/>
              <a:gd name="connsiteY227" fmla="*/ 4364680 h 6858000"/>
              <a:gd name="connsiteX228" fmla="*/ 4690271 w 7467600"/>
              <a:gd name="connsiteY228" fmla="*/ 4370034 h 6858000"/>
              <a:gd name="connsiteX229" fmla="*/ 4136093 w 7467600"/>
              <a:gd name="connsiteY229" fmla="*/ 3858466 h 6858000"/>
              <a:gd name="connsiteX230" fmla="*/ 3670252 w 7467600"/>
              <a:gd name="connsiteY230" fmla="*/ 3622798 h 6858000"/>
              <a:gd name="connsiteX231" fmla="*/ 4440129 w 7467600"/>
              <a:gd name="connsiteY231" fmla="*/ 3448571 h 6858000"/>
              <a:gd name="connsiteX232" fmla="*/ 4856525 w 7467600"/>
              <a:gd name="connsiteY232" fmla="*/ 3915351 h 6858000"/>
              <a:gd name="connsiteX233" fmla="*/ 5059055 w 7467600"/>
              <a:gd name="connsiteY233" fmla="*/ 4108918 h 6858000"/>
              <a:gd name="connsiteX234" fmla="*/ 5290070 w 7467600"/>
              <a:gd name="connsiteY234" fmla="*/ 4263619 h 6858000"/>
              <a:gd name="connsiteX235" fmla="*/ 4834991 w 7467600"/>
              <a:gd name="connsiteY235" fmla="*/ 3830985 h 6858000"/>
              <a:gd name="connsiteX236" fmla="*/ 4440129 w 7467600"/>
              <a:gd name="connsiteY236" fmla="*/ 3448571 h 6858000"/>
              <a:gd name="connsiteX237" fmla="*/ 4441737 w 7467600"/>
              <a:gd name="connsiteY237" fmla="*/ 3399734 h 6858000"/>
              <a:gd name="connsiteX238" fmla="*/ 4431236 w 7467600"/>
              <a:gd name="connsiteY238" fmla="*/ 3400954 h 6858000"/>
              <a:gd name="connsiteX239" fmla="*/ 4557150 w 7467600"/>
              <a:gd name="connsiteY239" fmla="*/ 3510023 h 6858000"/>
              <a:gd name="connsiteX240" fmla="*/ 4856936 w 7467600"/>
              <a:gd name="connsiteY240" fmla="*/ 3809146 h 6858000"/>
              <a:gd name="connsiteX241" fmla="*/ 5111996 w 7467600"/>
              <a:gd name="connsiteY241" fmla="*/ 4065759 h 6858000"/>
              <a:gd name="connsiteX242" fmla="*/ 5388878 w 7467600"/>
              <a:gd name="connsiteY242" fmla="*/ 4300185 h 6858000"/>
              <a:gd name="connsiteX243" fmla="*/ 5425556 w 7467600"/>
              <a:gd name="connsiteY243" fmla="*/ 4308967 h 6858000"/>
              <a:gd name="connsiteX244" fmla="*/ 4943646 w 7467600"/>
              <a:gd name="connsiteY244" fmla="*/ 3822916 h 6858000"/>
              <a:gd name="connsiteX245" fmla="*/ 4594837 w 7467600"/>
              <a:gd name="connsiteY245" fmla="*/ 3532274 h 6858000"/>
              <a:gd name="connsiteX246" fmla="*/ 4441737 w 7467600"/>
              <a:gd name="connsiteY246" fmla="*/ 3399734 h 6858000"/>
              <a:gd name="connsiteX247" fmla="*/ 5425834 w 7467600"/>
              <a:gd name="connsiteY247" fmla="*/ 3162785 h 6858000"/>
              <a:gd name="connsiteX248" fmla="*/ 5401644 w 7467600"/>
              <a:gd name="connsiteY248" fmla="*/ 3617847 h 6858000"/>
              <a:gd name="connsiteX249" fmla="*/ 5467256 w 7467600"/>
              <a:gd name="connsiteY249" fmla="*/ 4175494 h 6858000"/>
              <a:gd name="connsiteX250" fmla="*/ 5448069 w 7467600"/>
              <a:gd name="connsiteY250" fmla="*/ 3567554 h 6858000"/>
              <a:gd name="connsiteX251" fmla="*/ 5425834 w 7467600"/>
              <a:gd name="connsiteY251" fmla="*/ 3162785 h 6858000"/>
              <a:gd name="connsiteX252" fmla="*/ 1318687 w 7467600"/>
              <a:gd name="connsiteY252" fmla="*/ 3113840 h 6858000"/>
              <a:gd name="connsiteX253" fmla="*/ 1066793 w 7467600"/>
              <a:gd name="connsiteY253" fmla="*/ 3212171 h 6858000"/>
              <a:gd name="connsiteX254" fmla="*/ 993319 w 7467600"/>
              <a:gd name="connsiteY254" fmla="*/ 3247648 h 6858000"/>
              <a:gd name="connsiteX255" fmla="*/ 853081 w 7467600"/>
              <a:gd name="connsiteY255" fmla="*/ 3312410 h 6858000"/>
              <a:gd name="connsiteX256" fmla="*/ 805957 w 7467600"/>
              <a:gd name="connsiteY256" fmla="*/ 3330443 h 6858000"/>
              <a:gd name="connsiteX257" fmla="*/ 1318687 w 7467600"/>
              <a:gd name="connsiteY257" fmla="*/ 3113840 h 6858000"/>
              <a:gd name="connsiteX258" fmla="*/ 5453702 w 7467600"/>
              <a:gd name="connsiteY258" fmla="*/ 3090882 h 6858000"/>
              <a:gd name="connsiteX259" fmla="*/ 5480135 w 7467600"/>
              <a:gd name="connsiteY259" fmla="*/ 3565802 h 6858000"/>
              <a:gd name="connsiteX260" fmla="*/ 5499023 w 7467600"/>
              <a:gd name="connsiteY260" fmla="*/ 4166310 h 6858000"/>
              <a:gd name="connsiteX261" fmla="*/ 5547022 w 7467600"/>
              <a:gd name="connsiteY261" fmla="*/ 3607838 h 6858000"/>
              <a:gd name="connsiteX262" fmla="*/ 5515964 w 7467600"/>
              <a:gd name="connsiteY262" fmla="*/ 3378541 h 6858000"/>
              <a:gd name="connsiteX263" fmla="*/ 5453702 w 7467600"/>
              <a:gd name="connsiteY263" fmla="*/ 3090882 h 6858000"/>
              <a:gd name="connsiteX264" fmla="*/ 1238695 w 7467600"/>
              <a:gd name="connsiteY264" fmla="*/ 3076820 h 6858000"/>
              <a:gd name="connsiteX265" fmla="*/ 716371 w 7467600"/>
              <a:gd name="connsiteY265" fmla="*/ 3293249 h 6858000"/>
              <a:gd name="connsiteX266" fmla="*/ 579522 w 7467600"/>
              <a:gd name="connsiteY266" fmla="*/ 3371759 h 6858000"/>
              <a:gd name="connsiteX267" fmla="*/ 600288 w 7467600"/>
              <a:gd name="connsiteY267" fmla="*/ 3365555 h 6858000"/>
              <a:gd name="connsiteX268" fmla="*/ 840692 w 7467600"/>
              <a:gd name="connsiteY268" fmla="*/ 3284921 h 6858000"/>
              <a:gd name="connsiteX269" fmla="*/ 979248 w 7467600"/>
              <a:gd name="connsiteY269" fmla="*/ 3221003 h 6858000"/>
              <a:gd name="connsiteX270" fmla="*/ 1053282 w 7467600"/>
              <a:gd name="connsiteY270" fmla="*/ 3185247 h 6858000"/>
              <a:gd name="connsiteX271" fmla="*/ 1320603 w 7467600"/>
              <a:gd name="connsiteY271" fmla="*/ 3081281 h 6858000"/>
              <a:gd name="connsiteX272" fmla="*/ 1238695 w 7467600"/>
              <a:gd name="connsiteY272" fmla="*/ 3076820 h 6858000"/>
              <a:gd name="connsiteX273" fmla="*/ 5425627 w 7467600"/>
              <a:gd name="connsiteY273" fmla="*/ 2954192 h 6858000"/>
              <a:gd name="connsiteX274" fmla="*/ 5470770 w 7467600"/>
              <a:gd name="connsiteY274" fmla="*/ 3005435 h 6858000"/>
              <a:gd name="connsiteX275" fmla="*/ 5519779 w 7467600"/>
              <a:gd name="connsiteY275" fmla="*/ 4359223 h 6858000"/>
              <a:gd name="connsiteX276" fmla="*/ 5520293 w 7467600"/>
              <a:gd name="connsiteY276" fmla="*/ 4360602 h 6858000"/>
              <a:gd name="connsiteX277" fmla="*/ 5767221 w 7467600"/>
              <a:gd name="connsiteY277" fmla="*/ 4665564 h 6858000"/>
              <a:gd name="connsiteX278" fmla="*/ 6937169 w 7467600"/>
              <a:gd name="connsiteY278" fmla="*/ 4815941 h 6858000"/>
              <a:gd name="connsiteX279" fmla="*/ 6953922 w 7467600"/>
              <a:gd name="connsiteY279" fmla="*/ 4890068 h 6858000"/>
              <a:gd name="connsiteX280" fmla="*/ 6071359 w 7467600"/>
              <a:gd name="connsiteY280" fmla="*/ 4770770 h 6858000"/>
              <a:gd name="connsiteX281" fmla="*/ 6038839 w 7467600"/>
              <a:gd name="connsiteY281" fmla="*/ 4764474 h 6858000"/>
              <a:gd name="connsiteX282" fmla="*/ 6038706 w 7467600"/>
              <a:gd name="connsiteY282" fmla="*/ 4763847 h 6858000"/>
              <a:gd name="connsiteX283" fmla="*/ 6037784 w 7467600"/>
              <a:gd name="connsiteY283" fmla="*/ 4764270 h 6858000"/>
              <a:gd name="connsiteX284" fmla="*/ 6038839 w 7467600"/>
              <a:gd name="connsiteY284" fmla="*/ 4764474 h 6858000"/>
              <a:gd name="connsiteX285" fmla="*/ 6040338 w 7467600"/>
              <a:gd name="connsiteY285" fmla="*/ 4771418 h 6858000"/>
              <a:gd name="connsiteX286" fmla="*/ 6024488 w 7467600"/>
              <a:gd name="connsiteY286" fmla="*/ 4809903 h 6858000"/>
              <a:gd name="connsiteX287" fmla="*/ 5599771 w 7467600"/>
              <a:gd name="connsiteY287" fmla="*/ 5509652 h 6858000"/>
              <a:gd name="connsiteX288" fmla="*/ 5548843 w 7467600"/>
              <a:gd name="connsiteY288" fmla="*/ 5563845 h 6858000"/>
              <a:gd name="connsiteX289" fmla="*/ 5940952 w 7467600"/>
              <a:gd name="connsiteY289" fmla="*/ 6250028 h 6858000"/>
              <a:gd name="connsiteX290" fmla="*/ 6043441 w 7467600"/>
              <a:gd name="connsiteY290" fmla="*/ 6665847 h 6858000"/>
              <a:gd name="connsiteX291" fmla="*/ 6093432 w 7467600"/>
              <a:gd name="connsiteY291" fmla="*/ 6858000 h 6858000"/>
              <a:gd name="connsiteX292" fmla="*/ 6034344 w 7467600"/>
              <a:gd name="connsiteY292" fmla="*/ 6858000 h 6858000"/>
              <a:gd name="connsiteX293" fmla="*/ 6026679 w 7467600"/>
              <a:gd name="connsiteY293" fmla="*/ 6836959 h 6858000"/>
              <a:gd name="connsiteX294" fmla="*/ 5800441 w 7467600"/>
              <a:gd name="connsiteY294" fmla="*/ 6335286 h 6858000"/>
              <a:gd name="connsiteX295" fmla="*/ 5526562 w 7467600"/>
              <a:gd name="connsiteY295" fmla="*/ 5705388 h 6858000"/>
              <a:gd name="connsiteX296" fmla="*/ 5519640 w 7467600"/>
              <a:gd name="connsiteY296" fmla="*/ 5683774 h 6858000"/>
              <a:gd name="connsiteX297" fmla="*/ 5844559 w 7467600"/>
              <a:gd name="connsiteY297" fmla="*/ 6553349 h 6858000"/>
              <a:gd name="connsiteX298" fmla="*/ 5975994 w 7467600"/>
              <a:gd name="connsiteY298" fmla="*/ 6858000 h 6858000"/>
              <a:gd name="connsiteX299" fmla="*/ 5898547 w 7467600"/>
              <a:gd name="connsiteY299" fmla="*/ 6858000 h 6858000"/>
              <a:gd name="connsiteX300" fmla="*/ 5682041 w 7467600"/>
              <a:gd name="connsiteY300" fmla="*/ 6355860 h 6858000"/>
              <a:gd name="connsiteX301" fmla="*/ 5461758 w 7467600"/>
              <a:gd name="connsiteY301" fmla="*/ 5820220 h 6858000"/>
              <a:gd name="connsiteX302" fmla="*/ 5237282 w 7467600"/>
              <a:gd name="connsiteY302" fmla="*/ 6579086 h 6858000"/>
              <a:gd name="connsiteX303" fmla="*/ 5115009 w 7467600"/>
              <a:gd name="connsiteY303" fmla="*/ 6858000 h 6858000"/>
              <a:gd name="connsiteX304" fmla="*/ 5028074 w 7467600"/>
              <a:gd name="connsiteY304" fmla="*/ 6858000 h 6858000"/>
              <a:gd name="connsiteX305" fmla="*/ 5079508 w 7467600"/>
              <a:gd name="connsiteY305" fmla="*/ 6749074 h 6858000"/>
              <a:gd name="connsiteX306" fmla="*/ 5371846 w 7467600"/>
              <a:gd name="connsiteY306" fmla="*/ 5924413 h 6858000"/>
              <a:gd name="connsiteX307" fmla="*/ 5270512 w 7467600"/>
              <a:gd name="connsiteY307" fmla="*/ 6138975 h 6858000"/>
              <a:gd name="connsiteX308" fmla="*/ 5062409 w 7467600"/>
              <a:gd name="connsiteY308" fmla="*/ 6653544 h 6858000"/>
              <a:gd name="connsiteX309" fmla="*/ 5036628 w 7467600"/>
              <a:gd name="connsiteY309" fmla="*/ 6754247 h 6858000"/>
              <a:gd name="connsiteX310" fmla="*/ 5009112 w 7467600"/>
              <a:gd name="connsiteY310" fmla="*/ 6858000 h 6858000"/>
              <a:gd name="connsiteX311" fmla="*/ 4976679 w 7467600"/>
              <a:gd name="connsiteY311" fmla="*/ 6858000 h 6858000"/>
              <a:gd name="connsiteX312" fmla="*/ 5006537 w 7467600"/>
              <a:gd name="connsiteY312" fmla="*/ 6747068 h 6858000"/>
              <a:gd name="connsiteX313" fmla="*/ 5032723 w 7467600"/>
              <a:gd name="connsiteY313" fmla="*/ 6644957 h 6858000"/>
              <a:gd name="connsiteX314" fmla="*/ 5242949 w 7467600"/>
              <a:gd name="connsiteY314" fmla="*/ 6125175 h 6858000"/>
              <a:gd name="connsiteX315" fmla="*/ 5286321 w 7467600"/>
              <a:gd name="connsiteY315" fmla="*/ 6033555 h 6858000"/>
              <a:gd name="connsiteX316" fmla="*/ 5008210 w 7467600"/>
              <a:gd name="connsiteY316" fmla="*/ 6649194 h 6858000"/>
              <a:gd name="connsiteX317" fmla="*/ 4986321 w 7467600"/>
              <a:gd name="connsiteY317" fmla="*/ 6765687 h 6858000"/>
              <a:gd name="connsiteX318" fmla="*/ 4973474 w 7467600"/>
              <a:gd name="connsiteY318" fmla="*/ 6858000 h 6858000"/>
              <a:gd name="connsiteX319" fmla="*/ 4907178 w 7467600"/>
              <a:gd name="connsiteY319" fmla="*/ 6858000 h 6858000"/>
              <a:gd name="connsiteX320" fmla="*/ 4910810 w 7467600"/>
              <a:gd name="connsiteY320" fmla="*/ 6829660 h 6858000"/>
              <a:gd name="connsiteX321" fmla="*/ 4987461 w 7467600"/>
              <a:gd name="connsiteY321" fmla="*/ 6432994 h 6858000"/>
              <a:gd name="connsiteX322" fmla="*/ 5179262 w 7467600"/>
              <a:gd name="connsiteY322" fmla="*/ 6035044 h 6858000"/>
              <a:gd name="connsiteX323" fmla="*/ 4689678 w 7467600"/>
              <a:gd name="connsiteY323" fmla="*/ 6440241 h 6858000"/>
              <a:gd name="connsiteX324" fmla="*/ 4477543 w 7467600"/>
              <a:gd name="connsiteY324" fmla="*/ 6674836 h 6858000"/>
              <a:gd name="connsiteX325" fmla="*/ 4329957 w 7467600"/>
              <a:gd name="connsiteY325" fmla="*/ 6858000 h 6858000"/>
              <a:gd name="connsiteX326" fmla="*/ 4218595 w 7467600"/>
              <a:gd name="connsiteY326" fmla="*/ 6858000 h 6858000"/>
              <a:gd name="connsiteX327" fmla="*/ 4368888 w 7467600"/>
              <a:gd name="connsiteY327" fmla="*/ 6668412 h 6858000"/>
              <a:gd name="connsiteX328" fmla="*/ 4563091 w 7467600"/>
              <a:gd name="connsiteY328" fmla="*/ 6442508 h 6858000"/>
              <a:gd name="connsiteX329" fmla="*/ 5387324 w 7467600"/>
              <a:gd name="connsiteY329" fmla="*/ 5705830 h 6858000"/>
              <a:gd name="connsiteX330" fmla="*/ 5073620 w 7467600"/>
              <a:gd name="connsiteY330" fmla="*/ 5955437 h 6858000"/>
              <a:gd name="connsiteX331" fmla="*/ 4689789 w 7467600"/>
              <a:gd name="connsiteY331" fmla="*/ 6268382 h 6858000"/>
              <a:gd name="connsiteX332" fmla="*/ 4418722 w 7467600"/>
              <a:gd name="connsiteY332" fmla="*/ 6570886 h 6858000"/>
              <a:gd name="connsiteX333" fmla="*/ 4214944 w 7467600"/>
              <a:gd name="connsiteY333" fmla="*/ 6858000 h 6858000"/>
              <a:gd name="connsiteX334" fmla="*/ 4177898 w 7467600"/>
              <a:gd name="connsiteY334" fmla="*/ 6858000 h 6858000"/>
              <a:gd name="connsiteX335" fmla="*/ 4391597 w 7467600"/>
              <a:gd name="connsiteY335" fmla="*/ 6556370 h 6858000"/>
              <a:gd name="connsiteX336" fmla="*/ 4668889 w 7467600"/>
              <a:gd name="connsiteY336" fmla="*/ 6246399 h 6858000"/>
              <a:gd name="connsiteX337" fmla="*/ 5055427 w 7467600"/>
              <a:gd name="connsiteY337" fmla="*/ 5931476 h 6858000"/>
              <a:gd name="connsiteX338" fmla="*/ 5371814 w 7467600"/>
              <a:gd name="connsiteY338" fmla="*/ 5678975 h 6858000"/>
              <a:gd name="connsiteX339" fmla="*/ 4987918 w 7467600"/>
              <a:gd name="connsiteY339" fmla="*/ 5838701 h 6858000"/>
              <a:gd name="connsiteX340" fmla="*/ 4317146 w 7467600"/>
              <a:gd name="connsiteY340" fmla="*/ 6587716 h 6858000"/>
              <a:gd name="connsiteX341" fmla="*/ 4171627 w 7467600"/>
              <a:gd name="connsiteY341" fmla="*/ 6858000 h 6858000"/>
              <a:gd name="connsiteX342" fmla="*/ 4081585 w 7467600"/>
              <a:gd name="connsiteY342" fmla="*/ 6858000 h 6858000"/>
              <a:gd name="connsiteX343" fmla="*/ 4238603 w 7467600"/>
              <a:gd name="connsiteY343" fmla="*/ 6559341 h 6858000"/>
              <a:gd name="connsiteX344" fmla="*/ 4778333 w 7467600"/>
              <a:gd name="connsiteY344" fmla="*/ 5873626 h 6858000"/>
              <a:gd name="connsiteX345" fmla="*/ 5414185 w 7467600"/>
              <a:gd name="connsiteY345" fmla="*/ 5573882 h 6858000"/>
              <a:gd name="connsiteX346" fmla="*/ 5959648 w 7467600"/>
              <a:gd name="connsiteY346" fmla="*/ 4760797 h 6858000"/>
              <a:gd name="connsiteX347" fmla="*/ 5355019 w 7467600"/>
              <a:gd name="connsiteY347" fmla="*/ 4734672 h 6858000"/>
              <a:gd name="connsiteX348" fmla="*/ 5083565 w 7467600"/>
              <a:gd name="connsiteY348" fmla="*/ 5179121 h 6858000"/>
              <a:gd name="connsiteX349" fmla="*/ 4713577 w 7467600"/>
              <a:gd name="connsiteY349" fmla="*/ 5616803 h 6858000"/>
              <a:gd name="connsiteX350" fmla="*/ 3989559 w 7467600"/>
              <a:gd name="connsiteY350" fmla="*/ 6145945 h 6858000"/>
              <a:gd name="connsiteX351" fmla="*/ 3939824 w 7467600"/>
              <a:gd name="connsiteY351" fmla="*/ 6066900 h 6858000"/>
              <a:gd name="connsiteX352" fmla="*/ 4584537 w 7467600"/>
              <a:gd name="connsiteY352" fmla="*/ 5324826 h 6858000"/>
              <a:gd name="connsiteX353" fmla="*/ 5037105 w 7467600"/>
              <a:gd name="connsiteY353" fmla="*/ 5088765 h 6858000"/>
              <a:gd name="connsiteX354" fmla="*/ 5039930 w 7467600"/>
              <a:gd name="connsiteY354" fmla="*/ 5089585 h 6858000"/>
              <a:gd name="connsiteX355" fmla="*/ 5263764 w 7467600"/>
              <a:gd name="connsiteY355" fmla="*/ 4735525 h 6858000"/>
              <a:gd name="connsiteX356" fmla="*/ 4086300 w 7467600"/>
              <a:gd name="connsiteY356" fmla="*/ 4884599 h 6858000"/>
              <a:gd name="connsiteX357" fmla="*/ 4085485 w 7467600"/>
              <a:gd name="connsiteY357" fmla="*/ 4899070 h 6858000"/>
              <a:gd name="connsiteX358" fmla="*/ 3871915 w 7467600"/>
              <a:gd name="connsiteY358" fmla="*/ 5253645 h 6858000"/>
              <a:gd name="connsiteX359" fmla="*/ 3799374 w 7467600"/>
              <a:gd name="connsiteY359" fmla="*/ 5466127 h 6858000"/>
              <a:gd name="connsiteX360" fmla="*/ 3498850 w 7467600"/>
              <a:gd name="connsiteY360" fmla="*/ 6661888 h 6858000"/>
              <a:gd name="connsiteX361" fmla="*/ 3399216 w 7467600"/>
              <a:gd name="connsiteY361" fmla="*/ 6858000 h 6858000"/>
              <a:gd name="connsiteX362" fmla="*/ 3303688 w 7467600"/>
              <a:gd name="connsiteY362" fmla="*/ 6858000 h 6858000"/>
              <a:gd name="connsiteX363" fmla="*/ 3391774 w 7467600"/>
              <a:gd name="connsiteY363" fmla="*/ 6697181 h 6858000"/>
              <a:gd name="connsiteX364" fmla="*/ 3735540 w 7467600"/>
              <a:gd name="connsiteY364" fmla="*/ 5546923 h 6858000"/>
              <a:gd name="connsiteX365" fmla="*/ 3729438 w 7467600"/>
              <a:gd name="connsiteY365" fmla="*/ 5569058 h 6858000"/>
              <a:gd name="connsiteX366" fmla="*/ 3707782 w 7467600"/>
              <a:gd name="connsiteY366" fmla="*/ 5644908 h 6858000"/>
              <a:gd name="connsiteX367" fmla="*/ 3583827 w 7467600"/>
              <a:gd name="connsiteY367" fmla="*/ 6039215 h 6858000"/>
              <a:gd name="connsiteX368" fmla="*/ 3547861 w 7467600"/>
              <a:gd name="connsiteY368" fmla="*/ 6129609 h 6858000"/>
              <a:gd name="connsiteX369" fmla="*/ 3490905 w 7467600"/>
              <a:gd name="connsiteY369" fmla="*/ 6277660 h 6858000"/>
              <a:gd name="connsiteX370" fmla="*/ 3455859 w 7467600"/>
              <a:gd name="connsiteY370" fmla="*/ 6391301 h 6858000"/>
              <a:gd name="connsiteX371" fmla="*/ 3429112 w 7467600"/>
              <a:gd name="connsiteY371" fmla="*/ 6479469 h 6858000"/>
              <a:gd name="connsiteX372" fmla="*/ 3304862 w 7467600"/>
              <a:gd name="connsiteY372" fmla="*/ 6796476 h 6858000"/>
              <a:gd name="connsiteX373" fmla="*/ 3276071 w 7467600"/>
              <a:gd name="connsiteY373" fmla="*/ 6858000 h 6858000"/>
              <a:gd name="connsiteX374" fmla="*/ 3240805 w 7467600"/>
              <a:gd name="connsiteY374" fmla="*/ 6858000 h 6858000"/>
              <a:gd name="connsiteX375" fmla="*/ 3275917 w 7467600"/>
              <a:gd name="connsiteY375" fmla="*/ 6783192 h 6858000"/>
              <a:gd name="connsiteX376" fmla="*/ 3399358 w 7467600"/>
              <a:gd name="connsiteY376" fmla="*/ 6469011 h 6858000"/>
              <a:gd name="connsiteX377" fmla="*/ 3425650 w 7467600"/>
              <a:gd name="connsiteY377" fmla="*/ 6381333 h 6858000"/>
              <a:gd name="connsiteX378" fmla="*/ 3460661 w 7467600"/>
              <a:gd name="connsiteY378" fmla="*/ 6266763 h 6858000"/>
              <a:gd name="connsiteX379" fmla="*/ 3518021 w 7467600"/>
              <a:gd name="connsiteY379" fmla="*/ 6117298 h 6858000"/>
              <a:gd name="connsiteX380" fmla="*/ 3554035 w 7467600"/>
              <a:gd name="connsiteY380" fmla="*/ 6027832 h 6858000"/>
              <a:gd name="connsiteX381" fmla="*/ 3677174 w 7467600"/>
              <a:gd name="connsiteY381" fmla="*/ 5636351 h 6858000"/>
              <a:gd name="connsiteX382" fmla="*/ 3698819 w 7467600"/>
              <a:gd name="connsiteY382" fmla="*/ 5560503 h 6858000"/>
              <a:gd name="connsiteX383" fmla="*/ 3702094 w 7467600"/>
              <a:gd name="connsiteY383" fmla="*/ 5549194 h 6858000"/>
              <a:gd name="connsiteX384" fmla="*/ 3398355 w 7467600"/>
              <a:gd name="connsiteY384" fmla="*/ 6094603 h 6858000"/>
              <a:gd name="connsiteX385" fmla="*/ 3193941 w 7467600"/>
              <a:gd name="connsiteY385" fmla="*/ 6798775 h 6858000"/>
              <a:gd name="connsiteX386" fmla="*/ 3184140 w 7467600"/>
              <a:gd name="connsiteY386" fmla="*/ 6858000 h 6858000"/>
              <a:gd name="connsiteX387" fmla="*/ 3099978 w 7467600"/>
              <a:gd name="connsiteY387" fmla="*/ 6858000 h 6858000"/>
              <a:gd name="connsiteX388" fmla="*/ 3101556 w 7467600"/>
              <a:gd name="connsiteY388" fmla="*/ 6843337 h 6858000"/>
              <a:gd name="connsiteX389" fmla="*/ 3370162 w 7467600"/>
              <a:gd name="connsiteY389" fmla="*/ 5785550 h 6858000"/>
              <a:gd name="connsiteX390" fmla="*/ 3746477 w 7467600"/>
              <a:gd name="connsiteY390" fmla="*/ 5377889 h 6858000"/>
              <a:gd name="connsiteX391" fmla="*/ 3863399 w 7467600"/>
              <a:gd name="connsiteY391" fmla="*/ 5087257 h 6858000"/>
              <a:gd name="connsiteX392" fmla="*/ 3968712 w 7467600"/>
              <a:gd name="connsiteY392" fmla="*/ 4913989 h 6858000"/>
              <a:gd name="connsiteX393" fmla="*/ 2792390 w 7467600"/>
              <a:gd name="connsiteY393" fmla="*/ 5382974 h 6858000"/>
              <a:gd name="connsiteX394" fmla="*/ 2714982 w 7467600"/>
              <a:gd name="connsiteY394" fmla="*/ 5427051 h 6858000"/>
              <a:gd name="connsiteX395" fmla="*/ 2813361 w 7467600"/>
              <a:gd name="connsiteY395" fmla="*/ 6023912 h 6858000"/>
              <a:gd name="connsiteX396" fmla="*/ 2688430 w 7467600"/>
              <a:gd name="connsiteY396" fmla="*/ 6801564 h 6858000"/>
              <a:gd name="connsiteX397" fmla="*/ 2629626 w 7467600"/>
              <a:gd name="connsiteY397" fmla="*/ 6763394 h 6858000"/>
              <a:gd name="connsiteX398" fmla="*/ 2565328 w 7467600"/>
              <a:gd name="connsiteY398" fmla="*/ 5516399 h 6858000"/>
              <a:gd name="connsiteX399" fmla="*/ 1922999 w 7467600"/>
              <a:gd name="connsiteY399" fmla="*/ 5980343 h 6858000"/>
              <a:gd name="connsiteX400" fmla="*/ 1950261 w 7467600"/>
              <a:gd name="connsiteY400" fmla="*/ 6405858 h 6858000"/>
              <a:gd name="connsiteX401" fmla="*/ 2365554 w 7467600"/>
              <a:gd name="connsiteY401" fmla="*/ 6759107 h 6858000"/>
              <a:gd name="connsiteX402" fmla="*/ 2424142 w 7467600"/>
              <a:gd name="connsiteY402" fmla="*/ 6858000 h 6858000"/>
              <a:gd name="connsiteX403" fmla="*/ 2395994 w 7467600"/>
              <a:gd name="connsiteY403" fmla="*/ 6858000 h 6858000"/>
              <a:gd name="connsiteX404" fmla="*/ 2392863 w 7467600"/>
              <a:gd name="connsiteY404" fmla="*/ 6852964 h 6858000"/>
              <a:gd name="connsiteX405" fmla="*/ 2017589 w 7467600"/>
              <a:gd name="connsiteY405" fmla="*/ 6493982 h 6858000"/>
              <a:gd name="connsiteX406" fmla="*/ 2147336 w 7467600"/>
              <a:gd name="connsiteY406" fmla="*/ 6594052 h 6858000"/>
              <a:gd name="connsiteX407" fmla="*/ 2207047 w 7467600"/>
              <a:gd name="connsiteY407" fmla="*/ 6654540 h 6858000"/>
              <a:gd name="connsiteX408" fmla="*/ 2299106 w 7467600"/>
              <a:gd name="connsiteY408" fmla="*/ 6778931 h 6858000"/>
              <a:gd name="connsiteX409" fmla="*/ 2314430 w 7467600"/>
              <a:gd name="connsiteY409" fmla="*/ 6801144 h 6858000"/>
              <a:gd name="connsiteX410" fmla="*/ 2352406 w 7467600"/>
              <a:gd name="connsiteY410" fmla="*/ 6858000 h 6858000"/>
              <a:gd name="connsiteX411" fmla="*/ 2314492 w 7467600"/>
              <a:gd name="connsiteY411" fmla="*/ 6858000 h 6858000"/>
              <a:gd name="connsiteX412" fmla="*/ 2288095 w 7467600"/>
              <a:gd name="connsiteY412" fmla="*/ 6818030 h 6858000"/>
              <a:gd name="connsiteX413" fmla="*/ 2272768 w 7467600"/>
              <a:gd name="connsiteY413" fmla="*/ 6795822 h 6858000"/>
              <a:gd name="connsiteX414" fmla="*/ 2182715 w 7467600"/>
              <a:gd name="connsiteY414" fmla="*/ 6675071 h 6858000"/>
              <a:gd name="connsiteX415" fmla="*/ 2032061 w 7467600"/>
              <a:gd name="connsiteY415" fmla="*/ 6541380 h 6858000"/>
              <a:gd name="connsiteX416" fmla="*/ 2257220 w 7467600"/>
              <a:gd name="connsiteY416" fmla="*/ 6826257 h 6858000"/>
              <a:gd name="connsiteX417" fmla="*/ 2281324 w 7467600"/>
              <a:gd name="connsiteY417" fmla="*/ 6858000 h 6858000"/>
              <a:gd name="connsiteX418" fmla="*/ 2242860 w 7467600"/>
              <a:gd name="connsiteY418" fmla="*/ 6858000 h 6858000"/>
              <a:gd name="connsiteX419" fmla="*/ 2232818 w 7467600"/>
              <a:gd name="connsiteY419" fmla="*/ 6844926 h 6858000"/>
              <a:gd name="connsiteX420" fmla="*/ 1990172 w 7467600"/>
              <a:gd name="connsiteY420" fmla="*/ 6542121 h 6858000"/>
              <a:gd name="connsiteX421" fmla="*/ 2124090 w 7467600"/>
              <a:gd name="connsiteY421" fmla="*/ 6761017 h 6858000"/>
              <a:gd name="connsiteX422" fmla="*/ 2200380 w 7467600"/>
              <a:gd name="connsiteY422" fmla="*/ 6858000 h 6858000"/>
              <a:gd name="connsiteX423" fmla="*/ 2147507 w 7467600"/>
              <a:gd name="connsiteY423" fmla="*/ 6858000 h 6858000"/>
              <a:gd name="connsiteX424" fmla="*/ 2070668 w 7467600"/>
              <a:gd name="connsiteY424" fmla="*/ 6761520 h 6858000"/>
              <a:gd name="connsiteX425" fmla="*/ 1975142 w 7467600"/>
              <a:gd name="connsiteY425" fmla="*/ 6585570 h 6858000"/>
              <a:gd name="connsiteX426" fmla="*/ 2050035 w 7467600"/>
              <a:gd name="connsiteY426" fmla="*/ 6813345 h 6858000"/>
              <a:gd name="connsiteX427" fmla="*/ 2063025 w 7467600"/>
              <a:gd name="connsiteY427" fmla="*/ 6858000 h 6858000"/>
              <a:gd name="connsiteX428" fmla="*/ 2021675 w 7467600"/>
              <a:gd name="connsiteY428" fmla="*/ 6858000 h 6858000"/>
              <a:gd name="connsiteX429" fmla="*/ 2019308 w 7467600"/>
              <a:gd name="connsiteY429" fmla="*/ 6847118 h 6858000"/>
              <a:gd name="connsiteX430" fmla="*/ 1938835 w 7467600"/>
              <a:gd name="connsiteY430" fmla="*/ 6551160 h 6858000"/>
              <a:gd name="connsiteX431" fmla="*/ 1953230 w 7467600"/>
              <a:gd name="connsiteY431" fmla="*/ 6759699 h 6858000"/>
              <a:gd name="connsiteX432" fmla="*/ 1956763 w 7467600"/>
              <a:gd name="connsiteY432" fmla="*/ 6778191 h 6858000"/>
              <a:gd name="connsiteX433" fmla="*/ 1967925 w 7467600"/>
              <a:gd name="connsiteY433" fmla="*/ 6858000 h 6858000"/>
              <a:gd name="connsiteX434" fmla="*/ 1936622 w 7467600"/>
              <a:gd name="connsiteY434" fmla="*/ 6858000 h 6858000"/>
              <a:gd name="connsiteX435" fmla="*/ 1926261 w 7467600"/>
              <a:gd name="connsiteY435" fmla="*/ 6784064 h 6858000"/>
              <a:gd name="connsiteX436" fmla="*/ 1922724 w 7467600"/>
              <a:gd name="connsiteY436" fmla="*/ 6765577 h 6858000"/>
              <a:gd name="connsiteX437" fmla="*/ 1904650 w 7467600"/>
              <a:gd name="connsiteY437" fmla="*/ 6639616 h 6858000"/>
              <a:gd name="connsiteX438" fmla="*/ 1885273 w 7467600"/>
              <a:gd name="connsiteY438" fmla="*/ 6858000 h 6858000"/>
              <a:gd name="connsiteX439" fmla="*/ 1854363 w 7467600"/>
              <a:gd name="connsiteY439" fmla="*/ 6858000 h 6858000"/>
              <a:gd name="connsiteX440" fmla="*/ 1880391 w 7467600"/>
              <a:gd name="connsiteY440" fmla="*/ 6603796 h 6858000"/>
              <a:gd name="connsiteX441" fmla="*/ 1818273 w 7467600"/>
              <a:gd name="connsiteY441" fmla="*/ 6715729 h 6858000"/>
              <a:gd name="connsiteX442" fmla="*/ 1794691 w 7467600"/>
              <a:gd name="connsiteY442" fmla="*/ 6843239 h 6858000"/>
              <a:gd name="connsiteX443" fmla="*/ 1794914 w 7467600"/>
              <a:gd name="connsiteY443" fmla="*/ 6858000 h 6858000"/>
              <a:gd name="connsiteX444" fmla="*/ 1746128 w 7467600"/>
              <a:gd name="connsiteY444" fmla="*/ 6858000 h 6858000"/>
              <a:gd name="connsiteX445" fmla="*/ 1753934 w 7467600"/>
              <a:gd name="connsiteY445" fmla="*/ 6724796 h 6858000"/>
              <a:gd name="connsiteX446" fmla="*/ 1792053 w 7467600"/>
              <a:gd name="connsiteY446" fmla="*/ 6572396 h 6858000"/>
              <a:gd name="connsiteX447" fmla="*/ 1862248 w 7467600"/>
              <a:gd name="connsiteY447" fmla="*/ 6266397 h 6858000"/>
              <a:gd name="connsiteX448" fmla="*/ 1862250 w 7467600"/>
              <a:gd name="connsiteY448" fmla="*/ 6033531 h 6858000"/>
              <a:gd name="connsiteX449" fmla="*/ 1211999 w 7467600"/>
              <a:gd name="connsiteY449" fmla="*/ 6683610 h 6858000"/>
              <a:gd name="connsiteX450" fmla="*/ 1213266 w 7467600"/>
              <a:gd name="connsiteY450" fmla="*/ 6691947 h 6858000"/>
              <a:gd name="connsiteX451" fmla="*/ 1203370 w 7467600"/>
              <a:gd name="connsiteY451" fmla="*/ 6850676 h 6858000"/>
              <a:gd name="connsiteX452" fmla="*/ 1203671 w 7467600"/>
              <a:gd name="connsiteY452" fmla="*/ 6858000 h 6858000"/>
              <a:gd name="connsiteX453" fmla="*/ 1143180 w 7467600"/>
              <a:gd name="connsiteY453" fmla="*/ 6858000 h 6858000"/>
              <a:gd name="connsiteX454" fmla="*/ 1142176 w 7467600"/>
              <a:gd name="connsiteY454" fmla="*/ 6766045 h 6858000"/>
              <a:gd name="connsiteX455" fmla="*/ 1067484 w 7467600"/>
              <a:gd name="connsiteY455" fmla="*/ 6858000 h 6858000"/>
              <a:gd name="connsiteX456" fmla="*/ 953928 w 7467600"/>
              <a:gd name="connsiteY456" fmla="*/ 6858000 h 6858000"/>
              <a:gd name="connsiteX457" fmla="*/ 959715 w 7467600"/>
              <a:gd name="connsiteY457" fmla="*/ 6850185 h 6858000"/>
              <a:gd name="connsiteX458" fmla="*/ 1483788 w 7467600"/>
              <a:gd name="connsiteY458" fmla="*/ 6259174 h 6858000"/>
              <a:gd name="connsiteX459" fmla="*/ 1100671 w 7467600"/>
              <a:gd name="connsiteY459" fmla="*/ 6252137 h 6858000"/>
              <a:gd name="connsiteX460" fmla="*/ 1090144 w 7467600"/>
              <a:gd name="connsiteY460" fmla="*/ 6256748 h 6858000"/>
              <a:gd name="connsiteX461" fmla="*/ 1095872 w 7467600"/>
              <a:gd name="connsiteY461" fmla="*/ 6271892 h 6858000"/>
              <a:gd name="connsiteX462" fmla="*/ 262785 w 7467600"/>
              <a:gd name="connsiteY462" fmla="*/ 6845450 h 6858000"/>
              <a:gd name="connsiteX463" fmla="*/ 209968 w 7467600"/>
              <a:gd name="connsiteY463" fmla="*/ 6770713 h 6858000"/>
              <a:gd name="connsiteX464" fmla="*/ 873460 w 7467600"/>
              <a:gd name="connsiteY464" fmla="*/ 6253768 h 6858000"/>
              <a:gd name="connsiteX465" fmla="*/ 192686 w 7467600"/>
              <a:gd name="connsiteY465" fmla="*/ 5849257 h 6858000"/>
              <a:gd name="connsiteX466" fmla="*/ 4696 w 7467600"/>
              <a:gd name="connsiteY466" fmla="*/ 5697668 h 6858000"/>
              <a:gd name="connsiteX467" fmla="*/ 0 w 7467600"/>
              <a:gd name="connsiteY467" fmla="*/ 5689984 h 6858000"/>
              <a:gd name="connsiteX468" fmla="*/ 0 w 7467600"/>
              <a:gd name="connsiteY468" fmla="*/ 5513472 h 6858000"/>
              <a:gd name="connsiteX469" fmla="*/ 174101 w 7467600"/>
              <a:gd name="connsiteY469" fmla="*/ 5620277 h 6858000"/>
              <a:gd name="connsiteX470" fmla="*/ 891800 w 7467600"/>
              <a:gd name="connsiteY470" fmla="*/ 6036935 h 6858000"/>
              <a:gd name="connsiteX471" fmla="*/ 1072219 w 7467600"/>
              <a:gd name="connsiteY471" fmla="*/ 6169443 h 6858000"/>
              <a:gd name="connsiteX472" fmla="*/ 1074117 w 7467600"/>
              <a:gd name="connsiteY472" fmla="*/ 6170301 h 6858000"/>
              <a:gd name="connsiteX473" fmla="*/ 1083114 w 7467600"/>
              <a:gd name="connsiteY473" fmla="*/ 6174131 h 6858000"/>
              <a:gd name="connsiteX474" fmla="*/ 1543010 w 7467600"/>
              <a:gd name="connsiteY474" fmla="*/ 6191140 h 6858000"/>
              <a:gd name="connsiteX475" fmla="*/ 1551080 w 7467600"/>
              <a:gd name="connsiteY475" fmla="*/ 6195006 h 6858000"/>
              <a:gd name="connsiteX476" fmla="*/ 2345443 w 7467600"/>
              <a:gd name="connsiteY476" fmla="*/ 5549882 h 6858000"/>
              <a:gd name="connsiteX477" fmla="*/ 1721499 w 7467600"/>
              <a:gd name="connsiteY477" fmla="*/ 5599969 h 6858000"/>
              <a:gd name="connsiteX478" fmla="*/ 767716 w 7467600"/>
              <a:gd name="connsiteY478" fmla="*/ 5472768 h 6858000"/>
              <a:gd name="connsiteX479" fmla="*/ 722147 w 7467600"/>
              <a:gd name="connsiteY479" fmla="*/ 5393091 h 6858000"/>
              <a:gd name="connsiteX480" fmla="*/ 1485552 w 7467600"/>
              <a:gd name="connsiteY480" fmla="*/ 5313202 h 6858000"/>
              <a:gd name="connsiteX481" fmla="*/ 2143004 w 7467600"/>
              <a:gd name="connsiteY481" fmla="*/ 5402420 h 6858000"/>
              <a:gd name="connsiteX482" fmla="*/ 1933391 w 7467600"/>
              <a:gd name="connsiteY482" fmla="*/ 5156971 h 6858000"/>
              <a:gd name="connsiteX483" fmla="*/ 1827118 w 7467600"/>
              <a:gd name="connsiteY483" fmla="*/ 4968410 h 6858000"/>
              <a:gd name="connsiteX484" fmla="*/ 1837349 w 7467600"/>
              <a:gd name="connsiteY484" fmla="*/ 4956357 h 6858000"/>
              <a:gd name="connsiteX485" fmla="*/ 2162835 w 7467600"/>
              <a:gd name="connsiteY485" fmla="*/ 5187853 h 6858000"/>
              <a:gd name="connsiteX486" fmla="*/ 2257167 w 7467600"/>
              <a:gd name="connsiteY486" fmla="*/ 5462123 h 6858000"/>
              <a:gd name="connsiteX487" fmla="*/ 2261598 w 7467600"/>
              <a:gd name="connsiteY487" fmla="*/ 5467998 h 6858000"/>
              <a:gd name="connsiteX488" fmla="*/ 2437177 w 7467600"/>
              <a:gd name="connsiteY488" fmla="*/ 5479608 h 6858000"/>
              <a:gd name="connsiteX489" fmla="*/ 2445247 w 7467600"/>
              <a:gd name="connsiteY489" fmla="*/ 5483476 h 6858000"/>
              <a:gd name="connsiteX490" fmla="*/ 2743626 w 7467600"/>
              <a:gd name="connsiteY490" fmla="*/ 5304819 h 6858000"/>
              <a:gd name="connsiteX491" fmla="*/ 3048102 w 7467600"/>
              <a:gd name="connsiteY491" fmla="*/ 5150595 h 6858000"/>
              <a:gd name="connsiteX492" fmla="*/ 1799414 w 7467600"/>
              <a:gd name="connsiteY492" fmla="*/ 4694732 h 6858000"/>
              <a:gd name="connsiteX493" fmla="*/ 1771735 w 7467600"/>
              <a:gd name="connsiteY493" fmla="*/ 4619929 h 6858000"/>
              <a:gd name="connsiteX494" fmla="*/ 3104273 w 7467600"/>
              <a:gd name="connsiteY494" fmla="*/ 5076159 h 6858000"/>
              <a:gd name="connsiteX495" fmla="*/ 3113245 w 7467600"/>
              <a:gd name="connsiteY495" fmla="*/ 5090705 h 6858000"/>
              <a:gd name="connsiteX496" fmla="*/ 3126294 w 7467600"/>
              <a:gd name="connsiteY496" fmla="*/ 5114400 h 6858000"/>
              <a:gd name="connsiteX497" fmla="*/ 3937433 w 7467600"/>
              <a:gd name="connsiteY497" fmla="*/ 4830473 h 6858000"/>
              <a:gd name="connsiteX498" fmla="*/ 3590475 w 7467600"/>
              <a:gd name="connsiteY498" fmla="*/ 4597974 h 6858000"/>
              <a:gd name="connsiteX499" fmla="*/ 3100264 w 7467600"/>
              <a:gd name="connsiteY499" fmla="*/ 4579845 h 6858000"/>
              <a:gd name="connsiteX500" fmla="*/ 2183576 w 7467600"/>
              <a:gd name="connsiteY500" fmla="*/ 4227150 h 6858000"/>
              <a:gd name="connsiteX501" fmla="*/ 2151029 w 7467600"/>
              <a:gd name="connsiteY501" fmla="*/ 4146947 h 6858000"/>
              <a:gd name="connsiteX502" fmla="*/ 3563434 w 7467600"/>
              <a:gd name="connsiteY502" fmla="*/ 4469115 h 6858000"/>
              <a:gd name="connsiteX503" fmla="*/ 3177952 w 7467600"/>
              <a:gd name="connsiteY503" fmla="*/ 3657386 h 6858000"/>
              <a:gd name="connsiteX504" fmla="*/ 3189263 w 7467600"/>
              <a:gd name="connsiteY504" fmla="*/ 3625726 h 6858000"/>
              <a:gd name="connsiteX505" fmla="*/ 3560912 w 7467600"/>
              <a:gd name="connsiteY505" fmla="*/ 4079863 h 6858000"/>
              <a:gd name="connsiteX506" fmla="*/ 3626636 w 7467600"/>
              <a:gd name="connsiteY506" fmla="*/ 4512230 h 6858000"/>
              <a:gd name="connsiteX507" fmla="*/ 3653088 w 7467600"/>
              <a:gd name="connsiteY507" fmla="*/ 4521417 h 6858000"/>
              <a:gd name="connsiteX508" fmla="*/ 3988128 w 7467600"/>
              <a:gd name="connsiteY508" fmla="*/ 4817267 h 6858000"/>
              <a:gd name="connsiteX509" fmla="*/ 4830582 w 7467600"/>
              <a:gd name="connsiteY509" fmla="*/ 4676000 h 6858000"/>
              <a:gd name="connsiteX510" fmla="*/ 4830100 w 7467600"/>
              <a:gd name="connsiteY510" fmla="*/ 4675554 h 6858000"/>
              <a:gd name="connsiteX511" fmla="*/ 4036318 w 7467600"/>
              <a:gd name="connsiteY511" fmla="*/ 4147013 h 6858000"/>
              <a:gd name="connsiteX512" fmla="*/ 3432098 w 7467600"/>
              <a:gd name="connsiteY512" fmla="*/ 3537312 h 6858000"/>
              <a:gd name="connsiteX513" fmla="*/ 3446761 w 7467600"/>
              <a:gd name="connsiteY513" fmla="*/ 3461278 h 6858000"/>
              <a:gd name="connsiteX514" fmla="*/ 4419733 w 7467600"/>
              <a:gd name="connsiteY514" fmla="*/ 3963555 h 6858000"/>
              <a:gd name="connsiteX515" fmla="*/ 4781371 w 7467600"/>
              <a:gd name="connsiteY515" fmla="*/ 4458604 h 6858000"/>
              <a:gd name="connsiteX516" fmla="*/ 4780440 w 7467600"/>
              <a:gd name="connsiteY516" fmla="*/ 4470290 h 6858000"/>
              <a:gd name="connsiteX517" fmla="*/ 4898954 w 7467600"/>
              <a:gd name="connsiteY517" fmla="*/ 4662092 h 6858000"/>
              <a:gd name="connsiteX518" fmla="*/ 4900699 w 7467600"/>
              <a:gd name="connsiteY518" fmla="*/ 4670867 h 6858000"/>
              <a:gd name="connsiteX519" fmla="*/ 5714511 w 7467600"/>
              <a:gd name="connsiteY519" fmla="*/ 4663483 h 6858000"/>
              <a:gd name="connsiteX520" fmla="*/ 5464793 w 7467600"/>
              <a:gd name="connsiteY520" fmla="*/ 4393556 h 6858000"/>
              <a:gd name="connsiteX521" fmla="*/ 5461897 w 7467600"/>
              <a:gd name="connsiteY521" fmla="*/ 4390879 h 6858000"/>
              <a:gd name="connsiteX522" fmla="*/ 4294126 w 7467600"/>
              <a:gd name="connsiteY522" fmla="*/ 3303048 h 6858000"/>
              <a:gd name="connsiteX523" fmla="*/ 4305321 w 7467600"/>
              <a:gd name="connsiteY523" fmla="*/ 3256953 h 6858000"/>
              <a:gd name="connsiteX524" fmla="*/ 4949299 w 7467600"/>
              <a:gd name="connsiteY524" fmla="*/ 3766336 h 6858000"/>
              <a:gd name="connsiteX525" fmla="*/ 5291452 w 7467600"/>
              <a:gd name="connsiteY525" fmla="*/ 4076801 h 6858000"/>
              <a:gd name="connsiteX526" fmla="*/ 5434998 w 7467600"/>
              <a:gd name="connsiteY526" fmla="*/ 4254100 h 6858000"/>
              <a:gd name="connsiteX527" fmla="*/ 5351015 w 7467600"/>
              <a:gd name="connsiteY527" fmla="*/ 3760989 h 6858000"/>
              <a:gd name="connsiteX528" fmla="*/ 5413780 w 7467600"/>
              <a:gd name="connsiteY528" fmla="*/ 2966265 h 6858000"/>
              <a:gd name="connsiteX529" fmla="*/ 5425627 w 7467600"/>
              <a:gd name="connsiteY529" fmla="*/ 2954192 h 6858000"/>
              <a:gd name="connsiteX530" fmla="*/ 6604735 w 7467600"/>
              <a:gd name="connsiteY530" fmla="*/ 2041381 h 6858000"/>
              <a:gd name="connsiteX531" fmla="*/ 7204487 w 7467600"/>
              <a:gd name="connsiteY531" fmla="*/ 2742112 h 6858000"/>
              <a:gd name="connsiteX532" fmla="*/ 7131592 w 7467600"/>
              <a:gd name="connsiteY532" fmla="*/ 2672096 h 6858000"/>
              <a:gd name="connsiteX533" fmla="*/ 6996344 w 7467600"/>
              <a:gd name="connsiteY533" fmla="*/ 2518310 h 6858000"/>
              <a:gd name="connsiteX534" fmla="*/ 6735495 w 7467600"/>
              <a:gd name="connsiteY534" fmla="*/ 2196890 h 6858000"/>
              <a:gd name="connsiteX535" fmla="*/ 6721901 w 7467600"/>
              <a:gd name="connsiteY535" fmla="*/ 2179274 h 6858000"/>
              <a:gd name="connsiteX536" fmla="*/ 6604735 w 7467600"/>
              <a:gd name="connsiteY536" fmla="*/ 2041381 h 6858000"/>
              <a:gd name="connsiteX537" fmla="*/ 6591670 w 7467600"/>
              <a:gd name="connsiteY537" fmla="*/ 1988277 h 6858000"/>
              <a:gd name="connsiteX538" fmla="*/ 6747349 w 7467600"/>
              <a:gd name="connsiteY538" fmla="*/ 2160069 h 6858000"/>
              <a:gd name="connsiteX539" fmla="*/ 6760943 w 7467600"/>
              <a:gd name="connsiteY539" fmla="*/ 2177686 h 6858000"/>
              <a:gd name="connsiteX540" fmla="*/ 7021065 w 7467600"/>
              <a:gd name="connsiteY540" fmla="*/ 2498102 h 6858000"/>
              <a:gd name="connsiteX541" fmla="*/ 7155223 w 7467600"/>
              <a:gd name="connsiteY541" fmla="*/ 2650386 h 6858000"/>
              <a:gd name="connsiteX542" fmla="*/ 7203167 w 7467600"/>
              <a:gd name="connsiteY542" fmla="*/ 2697288 h 6858000"/>
              <a:gd name="connsiteX543" fmla="*/ 6937703 w 7467600"/>
              <a:gd name="connsiteY543" fmla="*/ 2321981 h 6858000"/>
              <a:gd name="connsiteX544" fmla="*/ 6591670 w 7467600"/>
              <a:gd name="connsiteY544" fmla="*/ 1988277 h 6858000"/>
              <a:gd name="connsiteX545" fmla="*/ 5798671 w 7467600"/>
              <a:gd name="connsiteY545" fmla="*/ 1981601 h 6858000"/>
              <a:gd name="connsiteX546" fmla="*/ 5754709 w 7467600"/>
              <a:gd name="connsiteY546" fmla="*/ 2071454 h 6858000"/>
              <a:gd name="connsiteX547" fmla="*/ 5763044 w 7467600"/>
              <a:gd name="connsiteY547" fmla="*/ 2842206 h 6858000"/>
              <a:gd name="connsiteX548" fmla="*/ 5764974 w 7467600"/>
              <a:gd name="connsiteY548" fmla="*/ 2799609 h 6858000"/>
              <a:gd name="connsiteX549" fmla="*/ 5767665 w 7467600"/>
              <a:gd name="connsiteY549" fmla="*/ 2666409 h 6858000"/>
              <a:gd name="connsiteX550" fmla="*/ 5763055 w 7467600"/>
              <a:gd name="connsiteY550" fmla="*/ 2579705 h 6858000"/>
              <a:gd name="connsiteX551" fmla="*/ 5758079 w 7467600"/>
              <a:gd name="connsiteY551" fmla="*/ 2492508 h 6858000"/>
              <a:gd name="connsiteX552" fmla="*/ 5779325 w 7467600"/>
              <a:gd name="connsiteY552" fmla="*/ 2197069 h 6858000"/>
              <a:gd name="connsiteX553" fmla="*/ 5798671 w 7467600"/>
              <a:gd name="connsiteY553" fmla="*/ 1981601 h 6858000"/>
              <a:gd name="connsiteX554" fmla="*/ 5829202 w 7467600"/>
              <a:gd name="connsiteY554" fmla="*/ 1971679 h 6858000"/>
              <a:gd name="connsiteX555" fmla="*/ 5809558 w 7467600"/>
              <a:gd name="connsiteY555" fmla="*/ 2198043 h 6858000"/>
              <a:gd name="connsiteX556" fmla="*/ 5788653 w 7467600"/>
              <a:gd name="connsiteY556" fmla="*/ 2489430 h 6858000"/>
              <a:gd name="connsiteX557" fmla="*/ 5793439 w 7467600"/>
              <a:gd name="connsiteY557" fmla="*/ 2575235 h 6858000"/>
              <a:gd name="connsiteX558" fmla="*/ 5796837 w 7467600"/>
              <a:gd name="connsiteY558" fmla="*/ 2637633 h 6858000"/>
              <a:gd name="connsiteX559" fmla="*/ 5818614 w 7467600"/>
              <a:gd name="connsiteY559" fmla="*/ 2473055 h 6858000"/>
              <a:gd name="connsiteX560" fmla="*/ 5829202 w 7467600"/>
              <a:gd name="connsiteY560" fmla="*/ 1971679 h 6858000"/>
              <a:gd name="connsiteX561" fmla="*/ 5911389 w 7467600"/>
              <a:gd name="connsiteY561" fmla="*/ 1898371 h 6858000"/>
              <a:gd name="connsiteX562" fmla="*/ 6237627 w 7467600"/>
              <a:gd name="connsiteY562" fmla="*/ 2231921 h 6858000"/>
              <a:gd name="connsiteX563" fmla="*/ 5911389 w 7467600"/>
              <a:gd name="connsiteY563" fmla="*/ 1898371 h 6858000"/>
              <a:gd name="connsiteX564" fmla="*/ 6944437 w 7467600"/>
              <a:gd name="connsiteY564" fmla="*/ 1575402 h 6858000"/>
              <a:gd name="connsiteX565" fmla="*/ 6304730 w 7467600"/>
              <a:gd name="connsiteY565" fmla="*/ 1766654 h 6858000"/>
              <a:gd name="connsiteX566" fmla="*/ 6944437 w 7467600"/>
              <a:gd name="connsiteY566" fmla="*/ 1575402 h 6858000"/>
              <a:gd name="connsiteX567" fmla="*/ 7019523 w 7467600"/>
              <a:gd name="connsiteY567" fmla="*/ 1519450 h 6858000"/>
              <a:gd name="connsiteX568" fmla="*/ 6298091 w 7467600"/>
              <a:gd name="connsiteY568" fmla="*/ 1737122 h 6858000"/>
              <a:gd name="connsiteX569" fmla="*/ 7019523 w 7467600"/>
              <a:gd name="connsiteY569" fmla="*/ 1519450 h 6858000"/>
              <a:gd name="connsiteX570" fmla="*/ 2399523 w 7467600"/>
              <a:gd name="connsiteY570" fmla="*/ 1428234 h 6858000"/>
              <a:gd name="connsiteX571" fmla="*/ 2224982 w 7467600"/>
              <a:gd name="connsiteY571" fmla="*/ 1826201 h 6858000"/>
              <a:gd name="connsiteX572" fmla="*/ 2096099 w 7467600"/>
              <a:gd name="connsiteY572" fmla="*/ 2345900 h 6858000"/>
              <a:gd name="connsiteX573" fmla="*/ 2283317 w 7467600"/>
              <a:gd name="connsiteY573" fmla="*/ 1796925 h 6858000"/>
              <a:gd name="connsiteX574" fmla="*/ 2399523 w 7467600"/>
              <a:gd name="connsiteY574" fmla="*/ 1428234 h 6858000"/>
              <a:gd name="connsiteX575" fmla="*/ 2448558 w 7467600"/>
              <a:gd name="connsiteY575" fmla="*/ 1373435 h 6858000"/>
              <a:gd name="connsiteX576" fmla="*/ 2312521 w 7467600"/>
              <a:gd name="connsiteY576" fmla="*/ 1806140 h 6858000"/>
              <a:gd name="connsiteX577" fmla="*/ 2127533 w 7467600"/>
              <a:gd name="connsiteY577" fmla="*/ 2348380 h 6858000"/>
              <a:gd name="connsiteX578" fmla="*/ 2358080 w 7467600"/>
              <a:gd name="connsiteY578" fmla="*/ 1866134 h 6858000"/>
              <a:gd name="connsiteX579" fmla="*/ 2407436 w 7467600"/>
              <a:gd name="connsiteY579" fmla="*/ 1651070 h 6858000"/>
              <a:gd name="connsiteX580" fmla="*/ 2448558 w 7467600"/>
              <a:gd name="connsiteY580" fmla="*/ 1373435 h 6858000"/>
              <a:gd name="connsiteX581" fmla="*/ 278707 w 7467600"/>
              <a:gd name="connsiteY581" fmla="*/ 1352270 h 6858000"/>
              <a:gd name="connsiteX582" fmla="*/ 321570 w 7467600"/>
              <a:gd name="connsiteY582" fmla="*/ 1861610 h 6858000"/>
              <a:gd name="connsiteX583" fmla="*/ 294281 w 7467600"/>
              <a:gd name="connsiteY583" fmla="*/ 1440658 h 6858000"/>
              <a:gd name="connsiteX584" fmla="*/ 278707 w 7467600"/>
              <a:gd name="connsiteY584" fmla="*/ 1352270 h 6858000"/>
              <a:gd name="connsiteX585" fmla="*/ 1423821 w 7467600"/>
              <a:gd name="connsiteY585" fmla="*/ 1351958 h 6858000"/>
              <a:gd name="connsiteX586" fmla="*/ 1638521 w 7467600"/>
              <a:gd name="connsiteY586" fmla="*/ 1908470 h 6858000"/>
              <a:gd name="connsiteX587" fmla="*/ 1754199 w 7467600"/>
              <a:gd name="connsiteY587" fmla="*/ 2149284 h 6858000"/>
              <a:gd name="connsiteX588" fmla="*/ 1908359 w 7467600"/>
              <a:gd name="connsiteY588" fmla="*/ 2364988 h 6858000"/>
              <a:gd name="connsiteX589" fmla="*/ 1647661 w 7467600"/>
              <a:gd name="connsiteY589" fmla="*/ 1825945 h 6858000"/>
              <a:gd name="connsiteX590" fmla="*/ 1423821 w 7467600"/>
              <a:gd name="connsiteY590" fmla="*/ 1351958 h 6858000"/>
              <a:gd name="connsiteX591" fmla="*/ 1431890 w 7467600"/>
              <a:gd name="connsiteY591" fmla="*/ 1306475 h 6858000"/>
              <a:gd name="connsiteX592" fmla="*/ 1507597 w 7467600"/>
              <a:gd name="connsiteY592" fmla="*/ 1446132 h 6858000"/>
              <a:gd name="connsiteX593" fmla="*/ 1674586 w 7467600"/>
              <a:gd name="connsiteY593" fmla="*/ 1813832 h 6858000"/>
              <a:gd name="connsiteX594" fmla="*/ 1815950 w 7467600"/>
              <a:gd name="connsiteY594" fmla="*/ 2128564 h 6858000"/>
              <a:gd name="connsiteX595" fmla="*/ 1984242 w 7467600"/>
              <a:gd name="connsiteY595" fmla="*/ 2430829 h 6858000"/>
              <a:gd name="connsiteX596" fmla="*/ 2014023 w 7467600"/>
              <a:gd name="connsiteY596" fmla="*/ 2450995 h 6858000"/>
              <a:gd name="connsiteX597" fmla="*/ 1747337 w 7467600"/>
              <a:gd name="connsiteY597" fmla="*/ 1855264 h 6858000"/>
              <a:gd name="connsiteX598" fmla="*/ 1533749 w 7467600"/>
              <a:gd name="connsiteY598" fmla="*/ 1478656 h 6858000"/>
              <a:gd name="connsiteX599" fmla="*/ 1431890 w 7467600"/>
              <a:gd name="connsiteY599" fmla="*/ 1306475 h 6858000"/>
              <a:gd name="connsiteX600" fmla="*/ 5052692 w 7467600"/>
              <a:gd name="connsiteY600" fmla="*/ 1292994 h 6858000"/>
              <a:gd name="connsiteX601" fmla="*/ 5200661 w 7467600"/>
              <a:gd name="connsiteY601" fmla="*/ 1635186 h 6858000"/>
              <a:gd name="connsiteX602" fmla="*/ 5297138 w 7467600"/>
              <a:gd name="connsiteY602" fmla="*/ 1906351 h 6858000"/>
              <a:gd name="connsiteX603" fmla="*/ 5052692 w 7467600"/>
              <a:gd name="connsiteY603" fmla="*/ 1292994 h 6858000"/>
              <a:gd name="connsiteX604" fmla="*/ 5009948 w 7467600"/>
              <a:gd name="connsiteY604" fmla="*/ 1273619 h 6858000"/>
              <a:gd name="connsiteX605" fmla="*/ 5121777 w 7467600"/>
              <a:gd name="connsiteY605" fmla="*/ 1654213 h 6858000"/>
              <a:gd name="connsiteX606" fmla="*/ 5293545 w 7467600"/>
              <a:gd name="connsiteY606" fmla="*/ 2072247 h 6858000"/>
              <a:gd name="connsiteX607" fmla="*/ 5294042 w 7467600"/>
              <a:gd name="connsiteY607" fmla="*/ 2065019 h 6858000"/>
              <a:gd name="connsiteX608" fmla="*/ 5171936 w 7467600"/>
              <a:gd name="connsiteY608" fmla="*/ 1647613 h 6858000"/>
              <a:gd name="connsiteX609" fmla="*/ 5009948 w 7467600"/>
              <a:gd name="connsiteY609" fmla="*/ 1273619 h 6858000"/>
              <a:gd name="connsiteX610" fmla="*/ 655236 w 7467600"/>
              <a:gd name="connsiteY610" fmla="*/ 1268632 h 6858000"/>
              <a:gd name="connsiteX611" fmla="*/ 839521 w 7467600"/>
              <a:gd name="connsiteY611" fmla="*/ 1685315 h 6858000"/>
              <a:gd name="connsiteX612" fmla="*/ 1109416 w 7467600"/>
              <a:gd name="connsiteY612" fmla="*/ 2061663 h 6858000"/>
              <a:gd name="connsiteX613" fmla="*/ 1298300 w 7467600"/>
              <a:gd name="connsiteY613" fmla="*/ 2247742 h 6858000"/>
              <a:gd name="connsiteX614" fmla="*/ 1125871 w 7467600"/>
              <a:gd name="connsiteY614" fmla="*/ 1989513 h 6858000"/>
              <a:gd name="connsiteX615" fmla="*/ 981574 w 7467600"/>
              <a:gd name="connsiteY615" fmla="*/ 1783157 h 6858000"/>
              <a:gd name="connsiteX616" fmla="*/ 922198 w 7467600"/>
              <a:gd name="connsiteY616" fmla="*/ 1677437 h 6858000"/>
              <a:gd name="connsiteX617" fmla="*/ 869293 w 7467600"/>
              <a:gd name="connsiteY617" fmla="*/ 1583214 h 6858000"/>
              <a:gd name="connsiteX618" fmla="*/ 751431 w 7467600"/>
              <a:gd name="connsiteY618" fmla="*/ 1405731 h 6858000"/>
              <a:gd name="connsiteX619" fmla="*/ 655236 w 7467600"/>
              <a:gd name="connsiteY619" fmla="*/ 1268632 h 6858000"/>
              <a:gd name="connsiteX620" fmla="*/ 6516292 w 7467600"/>
              <a:gd name="connsiteY620" fmla="*/ 1263064 h 6858000"/>
              <a:gd name="connsiteX621" fmla="*/ 5736320 w 7467600"/>
              <a:gd name="connsiteY621" fmla="*/ 1501803 h 6858000"/>
              <a:gd name="connsiteX622" fmla="*/ 6516292 w 7467600"/>
              <a:gd name="connsiteY622" fmla="*/ 1263064 h 6858000"/>
              <a:gd name="connsiteX623" fmla="*/ 291466 w 7467600"/>
              <a:gd name="connsiteY623" fmla="*/ 1250369 h 6858000"/>
              <a:gd name="connsiteX624" fmla="*/ 323180 w 7467600"/>
              <a:gd name="connsiteY624" fmla="*/ 1435283 h 6858000"/>
              <a:gd name="connsiteX625" fmla="*/ 349381 w 7467600"/>
              <a:gd name="connsiteY625" fmla="*/ 1875041 h 6858000"/>
              <a:gd name="connsiteX626" fmla="*/ 374363 w 7467600"/>
              <a:gd name="connsiteY626" fmla="*/ 1506494 h 6858000"/>
              <a:gd name="connsiteX627" fmla="*/ 302168 w 7467600"/>
              <a:gd name="connsiteY627" fmla="*/ 1274495 h 6858000"/>
              <a:gd name="connsiteX628" fmla="*/ 291466 w 7467600"/>
              <a:gd name="connsiteY628" fmla="*/ 1250369 h 6858000"/>
              <a:gd name="connsiteX629" fmla="*/ 678222 w 7467600"/>
              <a:gd name="connsiteY629" fmla="*/ 1248670 h 6858000"/>
              <a:gd name="connsiteX630" fmla="*/ 775536 w 7467600"/>
              <a:gd name="connsiteY630" fmla="*/ 1388015 h 6858000"/>
              <a:gd name="connsiteX631" fmla="*/ 894529 w 7467600"/>
              <a:gd name="connsiteY631" fmla="*/ 1567739 h 6858000"/>
              <a:gd name="connsiteX632" fmla="*/ 948000 w 7467600"/>
              <a:gd name="connsiteY632" fmla="*/ 1663088 h 6858000"/>
              <a:gd name="connsiteX633" fmla="*/ 1006812 w 7467600"/>
              <a:gd name="connsiteY633" fmla="*/ 1767683 h 6858000"/>
              <a:gd name="connsiteX634" fmla="*/ 1149133 w 7467600"/>
              <a:gd name="connsiteY634" fmla="*/ 1971513 h 6858000"/>
              <a:gd name="connsiteX635" fmla="*/ 1333952 w 7467600"/>
              <a:gd name="connsiteY635" fmla="*/ 2251620 h 6858000"/>
              <a:gd name="connsiteX636" fmla="*/ 1337329 w 7467600"/>
              <a:gd name="connsiteY636" fmla="*/ 2258350 h 6858000"/>
              <a:gd name="connsiteX637" fmla="*/ 1014726 w 7467600"/>
              <a:gd name="connsiteY637" fmla="*/ 1615556 h 6858000"/>
              <a:gd name="connsiteX638" fmla="*/ 678222 w 7467600"/>
              <a:gd name="connsiteY638" fmla="*/ 1248670 h 6858000"/>
              <a:gd name="connsiteX639" fmla="*/ 6691602 w 7467600"/>
              <a:gd name="connsiteY639" fmla="*/ 1140573 h 6858000"/>
              <a:gd name="connsiteX640" fmla="*/ 6571100 w 7467600"/>
              <a:gd name="connsiteY640" fmla="*/ 1183662 h 6858000"/>
              <a:gd name="connsiteX641" fmla="*/ 6241687 w 7467600"/>
              <a:gd name="connsiteY641" fmla="*/ 1257600 h 6858000"/>
              <a:gd name="connsiteX642" fmla="*/ 5693009 w 7467600"/>
              <a:gd name="connsiteY642" fmla="*/ 1478256 h 6858000"/>
              <a:gd name="connsiteX643" fmla="*/ 6548420 w 7467600"/>
              <a:gd name="connsiteY643" fmla="*/ 1214599 h 6858000"/>
              <a:gd name="connsiteX644" fmla="*/ 6605473 w 7467600"/>
              <a:gd name="connsiteY644" fmla="*/ 1184686 h 6858000"/>
              <a:gd name="connsiteX645" fmla="*/ 6691602 w 7467600"/>
              <a:gd name="connsiteY645" fmla="*/ 1140573 h 6858000"/>
              <a:gd name="connsiteX646" fmla="*/ 4002475 w 7467600"/>
              <a:gd name="connsiteY646" fmla="*/ 1037802 h 6858000"/>
              <a:gd name="connsiteX647" fmla="*/ 4000324 w 7467600"/>
              <a:gd name="connsiteY647" fmla="*/ 1039362 h 6858000"/>
              <a:gd name="connsiteX648" fmla="*/ 4002862 w 7467600"/>
              <a:gd name="connsiteY648" fmla="*/ 1042866 h 6858000"/>
              <a:gd name="connsiteX649" fmla="*/ 4002475 w 7467600"/>
              <a:gd name="connsiteY649" fmla="*/ 1037802 h 6858000"/>
              <a:gd name="connsiteX650" fmla="*/ 506322 w 7467600"/>
              <a:gd name="connsiteY650" fmla="*/ 1020997 h 6858000"/>
              <a:gd name="connsiteX651" fmla="*/ 533068 w 7467600"/>
              <a:gd name="connsiteY651" fmla="*/ 1029409 h 6858000"/>
              <a:gd name="connsiteX652" fmla="*/ 1232525 w 7467600"/>
              <a:gd name="connsiteY652" fmla="*/ 1804675 h 6858000"/>
              <a:gd name="connsiteX653" fmla="*/ 1388858 w 7467600"/>
              <a:gd name="connsiteY653" fmla="*/ 2368011 h 6858000"/>
              <a:gd name="connsiteX654" fmla="*/ 1384098 w 7467600"/>
              <a:gd name="connsiteY654" fmla="*/ 2378125 h 6858000"/>
              <a:gd name="connsiteX655" fmla="*/ 1425393 w 7467600"/>
              <a:gd name="connsiteY655" fmla="*/ 2589124 h 6858000"/>
              <a:gd name="connsiteX656" fmla="*/ 1424001 w 7467600"/>
              <a:gd name="connsiteY656" fmla="*/ 2597541 h 6858000"/>
              <a:gd name="connsiteX657" fmla="*/ 2152729 w 7467600"/>
              <a:gd name="connsiteY657" fmla="*/ 2864487 h 6858000"/>
              <a:gd name="connsiteX658" fmla="*/ 2020609 w 7467600"/>
              <a:gd name="connsiteY658" fmla="*/ 2539671 h 6858000"/>
              <a:gd name="connsiteX659" fmla="*/ 2018920 w 7467600"/>
              <a:gd name="connsiteY659" fmla="*/ 2536309 h 6858000"/>
              <a:gd name="connsiteX660" fmla="*/ 1342441 w 7467600"/>
              <a:gd name="connsiteY660" fmla="*/ 1173017 h 6858000"/>
              <a:gd name="connsiteX661" fmla="*/ 1367925 w 7467600"/>
              <a:gd name="connsiteY661" fmla="*/ 1135648 h 6858000"/>
              <a:gd name="connsiteX662" fmla="*/ 1771401 w 7467600"/>
              <a:gd name="connsiteY662" fmla="*/ 1806673 h 6858000"/>
              <a:gd name="connsiteX663" fmla="*/ 1972385 w 7467600"/>
              <a:gd name="connsiteY663" fmla="*/ 2198735 h 6858000"/>
              <a:gd name="connsiteX664" fmla="*/ 2040892 w 7467600"/>
              <a:gd name="connsiteY664" fmla="*/ 2405205 h 6858000"/>
              <a:gd name="connsiteX665" fmla="*/ 2131689 w 7467600"/>
              <a:gd name="connsiteY665" fmla="*/ 1936926 h 6858000"/>
              <a:gd name="connsiteX666" fmla="*/ 2454820 w 7467600"/>
              <a:gd name="connsiteY666" fmla="*/ 1248808 h 6858000"/>
              <a:gd name="connsiteX667" fmla="*/ 2492512 w 7467600"/>
              <a:gd name="connsiteY667" fmla="*/ 1302920 h 6858000"/>
              <a:gd name="connsiteX668" fmla="*/ 2081216 w 7467600"/>
              <a:gd name="connsiteY668" fmla="*/ 2527513 h 6858000"/>
              <a:gd name="connsiteX669" fmla="*/ 2081211 w 7467600"/>
              <a:gd name="connsiteY669" fmla="*/ 2528916 h 6858000"/>
              <a:gd name="connsiteX670" fmla="*/ 2199067 w 7467600"/>
              <a:gd name="connsiteY670" fmla="*/ 2884061 h 6858000"/>
              <a:gd name="connsiteX671" fmla="*/ 3192586 w 7467600"/>
              <a:gd name="connsiteY671" fmla="*/ 3411496 h 6858000"/>
              <a:gd name="connsiteX672" fmla="*/ 3182620 w 7467600"/>
              <a:gd name="connsiteY672" fmla="*/ 3483279 h 6858000"/>
              <a:gd name="connsiteX673" fmla="*/ 2435119 w 7467600"/>
              <a:gd name="connsiteY673" fmla="*/ 3080173 h 6858000"/>
              <a:gd name="connsiteX674" fmla="*/ 2410152 w 7467600"/>
              <a:gd name="connsiteY674" fmla="*/ 3063751 h 6858000"/>
              <a:gd name="connsiteX675" fmla="*/ 2408099 w 7467600"/>
              <a:gd name="connsiteY675" fmla="*/ 3064403 h 6858000"/>
              <a:gd name="connsiteX676" fmla="*/ 2407218 w 7467600"/>
              <a:gd name="connsiteY676" fmla="*/ 3070324 h 6858000"/>
              <a:gd name="connsiteX677" fmla="*/ 2380138 w 7467600"/>
              <a:gd name="connsiteY677" fmla="*/ 3099341 h 6858000"/>
              <a:gd name="connsiteX678" fmla="*/ 1765923 w 7467600"/>
              <a:gd name="connsiteY678" fmla="*/ 3581043 h 6858000"/>
              <a:gd name="connsiteX679" fmla="*/ 1702258 w 7467600"/>
              <a:gd name="connsiteY679" fmla="*/ 3612286 h 6858000"/>
              <a:gd name="connsiteX680" fmla="*/ 1538370 w 7467600"/>
              <a:gd name="connsiteY680" fmla="*/ 3811804 h 6858000"/>
              <a:gd name="connsiteX681" fmla="*/ 542867 w 7467600"/>
              <a:gd name="connsiteY681" fmla="*/ 4944092 h 6858000"/>
              <a:gd name="connsiteX682" fmla="*/ 515800 w 7467600"/>
              <a:gd name="connsiteY682" fmla="*/ 4862180 h 6858000"/>
              <a:gd name="connsiteX683" fmla="*/ 909145 w 7467600"/>
              <a:gd name="connsiteY683" fmla="*/ 4199225 h 6858000"/>
              <a:gd name="connsiteX684" fmla="*/ 1214067 w 7467600"/>
              <a:gd name="connsiteY684" fmla="*/ 3908561 h 6858000"/>
              <a:gd name="connsiteX685" fmla="*/ 640967 w 7467600"/>
              <a:gd name="connsiteY685" fmla="*/ 4105601 h 6858000"/>
              <a:gd name="connsiteX686" fmla="*/ 112563 w 7467600"/>
              <a:gd name="connsiteY686" fmla="*/ 4396952 h 6858000"/>
              <a:gd name="connsiteX687" fmla="*/ 0 w 7467600"/>
              <a:gd name="connsiteY687" fmla="*/ 4466006 h 6858000"/>
              <a:gd name="connsiteX688" fmla="*/ 0 w 7467600"/>
              <a:gd name="connsiteY688" fmla="*/ 4233763 h 6858000"/>
              <a:gd name="connsiteX689" fmla="*/ 36881 w 7467600"/>
              <a:gd name="connsiteY689" fmla="*/ 4200118 h 6858000"/>
              <a:gd name="connsiteX690" fmla="*/ 910534 w 7467600"/>
              <a:gd name="connsiteY690" fmla="*/ 3629753 h 6858000"/>
              <a:gd name="connsiteX691" fmla="*/ 1578717 w 7467600"/>
              <a:gd name="connsiteY691" fmla="*/ 3575982 h 6858000"/>
              <a:gd name="connsiteX692" fmla="*/ 2338780 w 7467600"/>
              <a:gd name="connsiteY692" fmla="*/ 3033725 h 6858000"/>
              <a:gd name="connsiteX693" fmla="*/ 1807991 w 7467600"/>
              <a:gd name="connsiteY693" fmla="*/ 2807184 h 6858000"/>
              <a:gd name="connsiteX694" fmla="*/ 1416358 w 7467600"/>
              <a:gd name="connsiteY694" fmla="*/ 3112571 h 6858000"/>
              <a:gd name="connsiteX695" fmla="*/ 939066 w 7467600"/>
              <a:gd name="connsiteY695" fmla="*/ 3378798 h 6858000"/>
              <a:gd name="connsiteX696" fmla="*/ 115099 w 7467600"/>
              <a:gd name="connsiteY696" fmla="*/ 3607650 h 6858000"/>
              <a:gd name="connsiteX697" fmla="*/ 97284 w 7467600"/>
              <a:gd name="connsiteY697" fmla="*/ 3520393 h 6858000"/>
              <a:gd name="connsiteX698" fmla="*/ 922050 w 7467600"/>
              <a:gd name="connsiteY698" fmla="*/ 3074867 h 6858000"/>
              <a:gd name="connsiteX699" fmla="*/ 1405265 w 7467600"/>
              <a:gd name="connsiteY699" fmla="*/ 3016319 h 6858000"/>
              <a:gd name="connsiteX700" fmla="*/ 1407512 w 7467600"/>
              <a:gd name="connsiteY700" fmla="*/ 3018001 h 6858000"/>
              <a:gd name="connsiteX701" fmla="*/ 1726266 w 7467600"/>
              <a:gd name="connsiteY701" fmla="*/ 2777274 h 6858000"/>
              <a:gd name="connsiteX702" fmla="*/ 625390 w 7467600"/>
              <a:gd name="connsiteY702" fmla="*/ 2514541 h 6858000"/>
              <a:gd name="connsiteX703" fmla="*/ 619799 w 7467600"/>
              <a:gd name="connsiteY703" fmla="*/ 2527180 h 6858000"/>
              <a:gd name="connsiteX704" fmla="*/ 310030 w 7467600"/>
              <a:gd name="connsiteY704" fmla="*/ 2771818 h 6858000"/>
              <a:gd name="connsiteX705" fmla="*/ 173877 w 7467600"/>
              <a:gd name="connsiteY705" fmla="*/ 2937056 h 6858000"/>
              <a:gd name="connsiteX706" fmla="*/ 77889 w 7467600"/>
              <a:gd name="connsiteY706" fmla="*/ 3138440 h 6858000"/>
              <a:gd name="connsiteX707" fmla="*/ 0 w 7467600"/>
              <a:gd name="connsiteY707" fmla="*/ 3271395 h 6858000"/>
              <a:gd name="connsiteX708" fmla="*/ 0 w 7467600"/>
              <a:gd name="connsiteY708" fmla="*/ 3153002 h 6858000"/>
              <a:gd name="connsiteX709" fmla="*/ 2386 w 7467600"/>
              <a:gd name="connsiteY709" fmla="*/ 3149203 h 6858000"/>
              <a:gd name="connsiteX710" fmla="*/ 89753 w 7467600"/>
              <a:gd name="connsiteY710" fmla="*/ 2987702 h 6858000"/>
              <a:gd name="connsiteX711" fmla="*/ 76869 w 7467600"/>
              <a:gd name="connsiteY711" fmla="*/ 3005404 h 6858000"/>
              <a:gd name="connsiteX712" fmla="*/ 32049 w 7467600"/>
              <a:gd name="connsiteY712" fmla="*/ 3065814 h 6858000"/>
              <a:gd name="connsiteX713" fmla="*/ 0 w 7467600"/>
              <a:gd name="connsiteY713" fmla="*/ 3108744 h 6858000"/>
              <a:gd name="connsiteX714" fmla="*/ 0 w 7467600"/>
              <a:gd name="connsiteY714" fmla="*/ 3058059 h 6858000"/>
              <a:gd name="connsiteX715" fmla="*/ 7610 w 7467600"/>
              <a:gd name="connsiteY715" fmla="*/ 3047889 h 6858000"/>
              <a:gd name="connsiteX716" fmla="*/ 52419 w 7467600"/>
              <a:gd name="connsiteY716" fmla="*/ 2987479 h 6858000"/>
              <a:gd name="connsiteX717" fmla="*/ 59142 w 7467600"/>
              <a:gd name="connsiteY717" fmla="*/ 2978488 h 6858000"/>
              <a:gd name="connsiteX718" fmla="*/ 0 w 7467600"/>
              <a:gd name="connsiteY718" fmla="*/ 3015334 h 6858000"/>
              <a:gd name="connsiteX719" fmla="*/ 0 w 7467600"/>
              <a:gd name="connsiteY719" fmla="*/ 2914286 h 6858000"/>
              <a:gd name="connsiteX720" fmla="*/ 36383 w 7467600"/>
              <a:gd name="connsiteY720" fmla="*/ 2901128 h 6858000"/>
              <a:gd name="connsiteX721" fmla="*/ 156329 w 7467600"/>
              <a:gd name="connsiteY721" fmla="*/ 2840533 h 6858000"/>
              <a:gd name="connsiteX722" fmla="*/ 358355 w 7467600"/>
              <a:gd name="connsiteY722" fmla="*/ 2620471 h 6858000"/>
              <a:gd name="connsiteX723" fmla="*/ 510577 w 7467600"/>
              <a:gd name="connsiteY723" fmla="*/ 2501244 h 6858000"/>
              <a:gd name="connsiteX724" fmla="*/ 211967 w 7467600"/>
              <a:gd name="connsiteY724" fmla="*/ 2479171 h 6858000"/>
              <a:gd name="connsiteX725" fmla="*/ 0 w 7467600"/>
              <a:gd name="connsiteY725" fmla="*/ 2476398 h 6858000"/>
              <a:gd name="connsiteX726" fmla="*/ 0 w 7467600"/>
              <a:gd name="connsiteY726" fmla="*/ 2389189 h 6858000"/>
              <a:gd name="connsiteX727" fmla="*/ 103062 w 7467600"/>
              <a:gd name="connsiteY727" fmla="*/ 2389518 h 6858000"/>
              <a:gd name="connsiteX728" fmla="*/ 510734 w 7467600"/>
              <a:gd name="connsiteY728" fmla="*/ 2416201 h 6858000"/>
              <a:gd name="connsiteX729" fmla="*/ 279257 w 7467600"/>
              <a:gd name="connsiteY729" fmla="*/ 2092102 h 6858000"/>
              <a:gd name="connsiteX730" fmla="*/ 65265 w 7467600"/>
              <a:gd name="connsiteY730" fmla="*/ 2006049 h 6858000"/>
              <a:gd name="connsiteX731" fmla="*/ 0 w 7467600"/>
              <a:gd name="connsiteY731" fmla="*/ 1982532 h 6858000"/>
              <a:gd name="connsiteX732" fmla="*/ 0 w 7467600"/>
              <a:gd name="connsiteY732" fmla="*/ 1912789 h 6858000"/>
              <a:gd name="connsiteX733" fmla="*/ 97460 w 7467600"/>
              <a:gd name="connsiteY733" fmla="*/ 1953725 h 6858000"/>
              <a:gd name="connsiteX734" fmla="*/ 221272 w 7467600"/>
              <a:gd name="connsiteY734" fmla="*/ 1980766 h 6858000"/>
              <a:gd name="connsiteX735" fmla="*/ 116765 w 7467600"/>
              <a:gd name="connsiteY735" fmla="*/ 1911033 h 6858000"/>
              <a:gd name="connsiteX736" fmla="*/ 16405 w 7467600"/>
              <a:gd name="connsiteY736" fmla="*/ 1803412 h 6858000"/>
              <a:gd name="connsiteX737" fmla="*/ 0 w 7467600"/>
              <a:gd name="connsiteY737" fmla="*/ 1784777 h 6858000"/>
              <a:gd name="connsiteX738" fmla="*/ 0 w 7467600"/>
              <a:gd name="connsiteY738" fmla="*/ 1740082 h 6858000"/>
              <a:gd name="connsiteX739" fmla="*/ 39394 w 7467600"/>
              <a:gd name="connsiteY739" fmla="*/ 1784856 h 6858000"/>
              <a:gd name="connsiteX740" fmla="*/ 135813 w 7467600"/>
              <a:gd name="connsiteY740" fmla="*/ 1888838 h 6858000"/>
              <a:gd name="connsiteX741" fmla="*/ 242575 w 7467600"/>
              <a:gd name="connsiteY741" fmla="*/ 1958841 h 6858000"/>
              <a:gd name="connsiteX742" fmla="*/ 82197 w 7467600"/>
              <a:gd name="connsiteY742" fmla="*/ 1754826 h 6858000"/>
              <a:gd name="connsiteX743" fmla="*/ 0 w 7467600"/>
              <a:gd name="connsiteY743" fmla="*/ 1679650 h 6858000"/>
              <a:gd name="connsiteX744" fmla="*/ 0 w 7467600"/>
              <a:gd name="connsiteY744" fmla="*/ 1602463 h 6858000"/>
              <a:gd name="connsiteX745" fmla="*/ 84689 w 7467600"/>
              <a:gd name="connsiteY745" fmla="*/ 1677442 h 6858000"/>
              <a:gd name="connsiteX746" fmla="*/ 298437 w 7467600"/>
              <a:gd name="connsiteY746" fmla="*/ 1968019 h 6858000"/>
              <a:gd name="connsiteX747" fmla="*/ 227269 w 7467600"/>
              <a:gd name="connsiteY747" fmla="*/ 1114064 h 6858000"/>
              <a:gd name="connsiteX748" fmla="*/ 248003 w 7467600"/>
              <a:gd name="connsiteY748" fmla="*/ 1089613 h 6858000"/>
              <a:gd name="connsiteX749" fmla="*/ 427020 w 7467600"/>
              <a:gd name="connsiteY749" fmla="*/ 1619803 h 6858000"/>
              <a:gd name="connsiteX750" fmla="*/ 340345 w 7467600"/>
              <a:gd name="connsiteY750" fmla="*/ 2027739 h 6858000"/>
              <a:gd name="connsiteX751" fmla="*/ 360865 w 7467600"/>
              <a:gd name="connsiteY751" fmla="*/ 2044827 h 6858000"/>
              <a:gd name="connsiteX752" fmla="*/ 560414 w 7467600"/>
              <a:gd name="connsiteY752" fmla="*/ 2421457 h 6858000"/>
              <a:gd name="connsiteX753" fmla="*/ 1359703 w 7467600"/>
              <a:gd name="connsiteY753" fmla="*/ 2578554 h 6858000"/>
              <a:gd name="connsiteX754" fmla="*/ 1359422 w 7467600"/>
              <a:gd name="connsiteY754" fmla="*/ 2577994 h 6858000"/>
              <a:gd name="connsiteX755" fmla="*/ 828701 w 7467600"/>
              <a:gd name="connsiteY755" fmla="*/ 1839520 h 6858000"/>
              <a:gd name="connsiteX756" fmla="*/ 494427 w 7467600"/>
              <a:gd name="connsiteY756" fmla="*/ 1092333 h 6858000"/>
              <a:gd name="connsiteX757" fmla="*/ 506322 w 7467600"/>
              <a:gd name="connsiteY757" fmla="*/ 1020997 h 6858000"/>
              <a:gd name="connsiteX758" fmla="*/ 4570198 w 7467600"/>
              <a:gd name="connsiteY758" fmla="*/ 978081 h 6858000"/>
              <a:gd name="connsiteX759" fmla="*/ 4523691 w 7467600"/>
              <a:gd name="connsiteY759" fmla="*/ 1127776 h 6858000"/>
              <a:gd name="connsiteX760" fmla="*/ 4509875 w 7467600"/>
              <a:gd name="connsiteY760" fmla="*/ 1167552 h 6858000"/>
              <a:gd name="connsiteX761" fmla="*/ 4478168 w 7467600"/>
              <a:gd name="connsiteY761" fmla="*/ 1260735 h 6858000"/>
              <a:gd name="connsiteX762" fmla="*/ 4409309 w 7467600"/>
              <a:gd name="connsiteY762" fmla="*/ 1666996 h 6858000"/>
              <a:gd name="connsiteX763" fmla="*/ 4370031 w 7467600"/>
              <a:gd name="connsiteY763" fmla="*/ 1955666 h 6858000"/>
              <a:gd name="connsiteX764" fmla="*/ 4570198 w 7467600"/>
              <a:gd name="connsiteY764" fmla="*/ 978081 h 6858000"/>
              <a:gd name="connsiteX765" fmla="*/ 4557898 w 7467600"/>
              <a:gd name="connsiteY765" fmla="*/ 900011 h 6858000"/>
              <a:gd name="connsiteX766" fmla="*/ 4344840 w 7467600"/>
              <a:gd name="connsiteY766" fmla="*/ 1922038 h 6858000"/>
              <a:gd name="connsiteX767" fmla="*/ 4378710 w 7467600"/>
              <a:gd name="connsiteY767" fmla="*/ 1665516 h 6858000"/>
              <a:gd name="connsiteX768" fmla="*/ 4448798 w 7467600"/>
              <a:gd name="connsiteY768" fmla="*/ 1253024 h 6858000"/>
              <a:gd name="connsiteX769" fmla="*/ 4480315 w 7467600"/>
              <a:gd name="connsiteY769" fmla="*/ 1158454 h 6858000"/>
              <a:gd name="connsiteX770" fmla="*/ 4494133 w 7467600"/>
              <a:gd name="connsiteY770" fmla="*/ 1118676 h 6858000"/>
              <a:gd name="connsiteX771" fmla="*/ 4557898 w 7467600"/>
              <a:gd name="connsiteY771" fmla="*/ 900011 h 6858000"/>
              <a:gd name="connsiteX772" fmla="*/ 5870151 w 7467600"/>
              <a:gd name="connsiteY772" fmla="*/ 898890 h 6858000"/>
              <a:gd name="connsiteX773" fmla="*/ 5861335 w 7467600"/>
              <a:gd name="connsiteY773" fmla="*/ 899177 h 6858000"/>
              <a:gd name="connsiteX774" fmla="*/ 5843702 w 7467600"/>
              <a:gd name="connsiteY774" fmla="*/ 899748 h 6858000"/>
              <a:gd name="connsiteX775" fmla="*/ 5651107 w 7467600"/>
              <a:gd name="connsiteY775" fmla="*/ 920306 h 6858000"/>
              <a:gd name="connsiteX776" fmla="*/ 5459407 w 7467600"/>
              <a:gd name="connsiteY776" fmla="*/ 940975 h 6858000"/>
              <a:gd name="connsiteX777" fmla="*/ 5374846 w 7467600"/>
              <a:gd name="connsiteY777" fmla="*/ 941988 h 6858000"/>
              <a:gd name="connsiteX778" fmla="*/ 5256105 w 7467600"/>
              <a:gd name="connsiteY778" fmla="*/ 945632 h 6858000"/>
              <a:gd name="connsiteX779" fmla="*/ 5107071 w 7467600"/>
              <a:gd name="connsiteY779" fmla="*/ 969720 h 6858000"/>
              <a:gd name="connsiteX780" fmla="*/ 4998681 w 7467600"/>
              <a:gd name="connsiteY780" fmla="*/ 988771 h 6858000"/>
              <a:gd name="connsiteX781" fmla="*/ 5870151 w 7467600"/>
              <a:gd name="connsiteY781" fmla="*/ 898890 h 6858000"/>
              <a:gd name="connsiteX782" fmla="*/ 5504425 w 7467600"/>
              <a:gd name="connsiteY782" fmla="*/ 848067 h 6858000"/>
              <a:gd name="connsiteX783" fmla="*/ 4968849 w 7467600"/>
              <a:gd name="connsiteY783" fmla="*/ 962318 h 6858000"/>
              <a:gd name="connsiteX784" fmla="*/ 5104039 w 7467600"/>
              <a:gd name="connsiteY784" fmla="*/ 940634 h 6858000"/>
              <a:gd name="connsiteX785" fmla="*/ 5256311 w 7467600"/>
              <a:gd name="connsiteY785" fmla="*/ 916490 h 6858000"/>
              <a:gd name="connsiteX786" fmla="*/ 5377381 w 7467600"/>
              <a:gd name="connsiteY786" fmla="*/ 912671 h 6858000"/>
              <a:gd name="connsiteX787" fmla="*/ 5460148 w 7467600"/>
              <a:gd name="connsiteY787" fmla="*/ 911442 h 6858000"/>
              <a:gd name="connsiteX788" fmla="*/ 5648971 w 7467600"/>
              <a:gd name="connsiteY788" fmla="*/ 891331 h 6858000"/>
              <a:gd name="connsiteX789" fmla="*/ 5844807 w 7467600"/>
              <a:gd name="connsiteY789" fmla="*/ 870718 h 6858000"/>
              <a:gd name="connsiteX790" fmla="*/ 5862975 w 7467600"/>
              <a:gd name="connsiteY790" fmla="*/ 869756 h 6858000"/>
              <a:gd name="connsiteX791" fmla="*/ 5920887 w 7467600"/>
              <a:gd name="connsiteY791" fmla="*/ 865929 h 6858000"/>
              <a:gd name="connsiteX792" fmla="*/ 5504425 w 7467600"/>
              <a:gd name="connsiteY792" fmla="*/ 848067 h 6858000"/>
              <a:gd name="connsiteX793" fmla="*/ 3607114 w 7467600"/>
              <a:gd name="connsiteY793" fmla="*/ 467441 h 6858000"/>
              <a:gd name="connsiteX794" fmla="*/ 3296242 w 7467600"/>
              <a:gd name="connsiteY794" fmla="*/ 807991 h 6858000"/>
              <a:gd name="connsiteX795" fmla="*/ 3174674 w 7467600"/>
              <a:gd name="connsiteY795" fmla="*/ 919759 h 6858000"/>
              <a:gd name="connsiteX796" fmla="*/ 3042978 w 7467600"/>
              <a:gd name="connsiteY796" fmla="*/ 1054894 h 6858000"/>
              <a:gd name="connsiteX797" fmla="*/ 2968914 w 7467600"/>
              <a:gd name="connsiteY797" fmla="*/ 1133756 h 6858000"/>
              <a:gd name="connsiteX798" fmla="*/ 3103823 w 7467600"/>
              <a:gd name="connsiteY798" fmla="*/ 1026814 h 6858000"/>
              <a:gd name="connsiteX799" fmla="*/ 3607114 w 7467600"/>
              <a:gd name="connsiteY799" fmla="*/ 467441 h 6858000"/>
              <a:gd name="connsiteX800" fmla="*/ 3744487 w 7467600"/>
              <a:gd name="connsiteY800" fmla="*/ 383136 h 6858000"/>
              <a:gd name="connsiteX801" fmla="*/ 3970213 w 7467600"/>
              <a:gd name="connsiteY801" fmla="*/ 995559 h 6858000"/>
              <a:gd name="connsiteX802" fmla="*/ 3744487 w 7467600"/>
              <a:gd name="connsiteY802" fmla="*/ 383136 h 6858000"/>
              <a:gd name="connsiteX803" fmla="*/ 3624562 w 7467600"/>
              <a:gd name="connsiteY803" fmla="*/ 367041 h 6858000"/>
              <a:gd name="connsiteX804" fmla="*/ 3489712 w 7467600"/>
              <a:gd name="connsiteY804" fmla="*/ 485386 h 6858000"/>
              <a:gd name="connsiteX805" fmla="*/ 3182994 w 7467600"/>
              <a:gd name="connsiteY805" fmla="*/ 828265 h 6858000"/>
              <a:gd name="connsiteX806" fmla="*/ 2892114 w 7467600"/>
              <a:gd name="connsiteY806" fmla="*/ 1172635 h 6858000"/>
              <a:gd name="connsiteX807" fmla="*/ 3021459 w 7467600"/>
              <a:gd name="connsiteY807" fmla="*/ 1035385 h 6858000"/>
              <a:gd name="connsiteX808" fmla="*/ 3153873 w 7467600"/>
              <a:gd name="connsiteY808" fmla="*/ 898971 h 6858000"/>
              <a:gd name="connsiteX809" fmla="*/ 3276511 w 7467600"/>
              <a:gd name="connsiteY809" fmla="*/ 786423 h 6858000"/>
              <a:gd name="connsiteX810" fmla="*/ 3584154 w 7467600"/>
              <a:gd name="connsiteY810" fmla="*/ 448218 h 6858000"/>
              <a:gd name="connsiteX811" fmla="*/ 3624562 w 7467600"/>
              <a:gd name="connsiteY811" fmla="*/ 367041 h 6858000"/>
              <a:gd name="connsiteX812" fmla="*/ 3766672 w 7467600"/>
              <a:gd name="connsiteY812" fmla="*/ 359429 h 6858000"/>
              <a:gd name="connsiteX813" fmla="*/ 3996338 w 7467600"/>
              <a:gd name="connsiteY813" fmla="*/ 968237 h 6858000"/>
              <a:gd name="connsiteX814" fmla="*/ 3766672 w 7467600"/>
              <a:gd name="connsiteY814" fmla="*/ 359429 h 6858000"/>
              <a:gd name="connsiteX815" fmla="*/ 5805386 w 7467600"/>
              <a:gd name="connsiteY815" fmla="*/ 239240 h 6858000"/>
              <a:gd name="connsiteX816" fmla="*/ 5736947 w 7467600"/>
              <a:gd name="connsiteY816" fmla="*/ 261367 h 6858000"/>
              <a:gd name="connsiteX817" fmla="*/ 5427012 w 7467600"/>
              <a:gd name="connsiteY817" fmla="*/ 311272 h 6858000"/>
              <a:gd name="connsiteX818" fmla="*/ 5147818 w 7467600"/>
              <a:gd name="connsiteY818" fmla="*/ 322112 h 6858000"/>
              <a:gd name="connsiteX819" fmla="*/ 5060854 w 7467600"/>
              <a:gd name="connsiteY819" fmla="*/ 311882 h 6858000"/>
              <a:gd name="connsiteX820" fmla="*/ 4945989 w 7467600"/>
              <a:gd name="connsiteY820" fmla="*/ 300516 h 6858000"/>
              <a:gd name="connsiteX821" fmla="*/ 5410479 w 7467600"/>
              <a:gd name="connsiteY821" fmla="*/ 348434 h 6858000"/>
              <a:gd name="connsiteX822" fmla="*/ 5805386 w 7467600"/>
              <a:gd name="connsiteY822" fmla="*/ 239240 h 6858000"/>
              <a:gd name="connsiteX823" fmla="*/ 5905192 w 7467600"/>
              <a:gd name="connsiteY823" fmla="*/ 163079 h 6858000"/>
              <a:gd name="connsiteX824" fmla="*/ 5865655 w 7467600"/>
              <a:gd name="connsiteY824" fmla="*/ 171901 h 6858000"/>
              <a:gd name="connsiteX825" fmla="*/ 5259740 w 7467600"/>
              <a:gd name="connsiteY825" fmla="*/ 257013 h 6858000"/>
              <a:gd name="connsiteX826" fmla="*/ 5208466 w 7467600"/>
              <a:gd name="connsiteY826" fmla="*/ 257550 h 6858000"/>
              <a:gd name="connsiteX827" fmla="*/ 4980204 w 7467600"/>
              <a:gd name="connsiteY827" fmla="*/ 271903 h 6858000"/>
              <a:gd name="connsiteX828" fmla="*/ 5068068 w 7467600"/>
              <a:gd name="connsiteY828" fmla="*/ 282244 h 6858000"/>
              <a:gd name="connsiteX829" fmla="*/ 5153231 w 7467600"/>
              <a:gd name="connsiteY829" fmla="*/ 292240 h 6858000"/>
              <a:gd name="connsiteX830" fmla="*/ 5426491 w 7467600"/>
              <a:gd name="connsiteY830" fmla="*/ 281128 h 6858000"/>
              <a:gd name="connsiteX831" fmla="*/ 5731212 w 7467600"/>
              <a:gd name="connsiteY831" fmla="*/ 231951 h 6858000"/>
              <a:gd name="connsiteX832" fmla="*/ 5905192 w 7467600"/>
              <a:gd name="connsiteY832" fmla="*/ 163079 h 6858000"/>
              <a:gd name="connsiteX833" fmla="*/ 5944437 w 7467600"/>
              <a:gd name="connsiteY833" fmla="*/ 113829 h 6858000"/>
              <a:gd name="connsiteX834" fmla="*/ 5825032 w 7467600"/>
              <a:gd name="connsiteY834" fmla="*/ 146405 h 6858000"/>
              <a:gd name="connsiteX835" fmla="*/ 4955599 w 7467600"/>
              <a:gd name="connsiteY835" fmla="*/ 247008 h 6858000"/>
              <a:gd name="connsiteX836" fmla="*/ 5210104 w 7467600"/>
              <a:gd name="connsiteY836" fmla="*/ 228123 h 6858000"/>
              <a:gd name="connsiteX837" fmla="*/ 5261015 w 7467600"/>
              <a:gd name="connsiteY837" fmla="*/ 227087 h 6858000"/>
              <a:gd name="connsiteX838" fmla="*/ 5861181 w 7467600"/>
              <a:gd name="connsiteY838" fmla="*/ 143093 h 6858000"/>
              <a:gd name="connsiteX839" fmla="*/ 5961252 w 7467600"/>
              <a:gd name="connsiteY839" fmla="*/ 114820 h 6858000"/>
              <a:gd name="connsiteX840" fmla="*/ 5944437 w 7467600"/>
              <a:gd name="connsiteY840" fmla="*/ 113829 h 6858000"/>
              <a:gd name="connsiteX841" fmla="*/ 3882765 w 7467600"/>
              <a:gd name="connsiteY841" fmla="*/ 0 h 6858000"/>
              <a:gd name="connsiteX842" fmla="*/ 3995099 w 7467600"/>
              <a:gd name="connsiteY842" fmla="*/ 0 h 6858000"/>
              <a:gd name="connsiteX843" fmla="*/ 4163818 w 7467600"/>
              <a:gd name="connsiteY843" fmla="*/ 234104 h 6858000"/>
              <a:gd name="connsiteX844" fmla="*/ 4172099 w 7467600"/>
              <a:gd name="connsiteY844" fmla="*/ 234207 h 6858000"/>
              <a:gd name="connsiteX845" fmla="*/ 4784282 w 7467600"/>
              <a:gd name="connsiteY845" fmla="*/ 276561 h 6858000"/>
              <a:gd name="connsiteX846" fmla="*/ 4801687 w 7467600"/>
              <a:gd name="connsiteY846" fmla="*/ 267764 h 6858000"/>
              <a:gd name="connsiteX847" fmla="*/ 6082788 w 7467600"/>
              <a:gd name="connsiteY847" fmla="*/ 64119 h 6858000"/>
              <a:gd name="connsiteX848" fmla="*/ 6099442 w 7467600"/>
              <a:gd name="connsiteY848" fmla="*/ 82568 h 6858000"/>
              <a:gd name="connsiteX849" fmla="*/ 4804137 w 7467600"/>
              <a:gd name="connsiteY849" fmla="*/ 320931 h 6858000"/>
              <a:gd name="connsiteX850" fmla="*/ 4227047 w 7467600"/>
              <a:gd name="connsiteY850" fmla="*/ 313415 h 6858000"/>
              <a:gd name="connsiteX851" fmla="*/ 4346041 w 7467600"/>
              <a:gd name="connsiteY851" fmla="*/ 456086 h 6858000"/>
              <a:gd name="connsiteX852" fmla="*/ 4870967 w 7467600"/>
              <a:gd name="connsiteY852" fmla="*/ 963061 h 6858000"/>
              <a:gd name="connsiteX853" fmla="*/ 4889647 w 7467600"/>
              <a:gd name="connsiteY853" fmla="*/ 957147 h 6858000"/>
              <a:gd name="connsiteX854" fmla="*/ 5422504 w 7467600"/>
              <a:gd name="connsiteY854" fmla="*/ 805191 h 6858000"/>
              <a:gd name="connsiteX855" fmla="*/ 6087656 w 7467600"/>
              <a:gd name="connsiteY855" fmla="*/ 826703 h 6858000"/>
              <a:gd name="connsiteX856" fmla="*/ 6058717 w 7467600"/>
              <a:gd name="connsiteY856" fmla="*/ 865992 h 6858000"/>
              <a:gd name="connsiteX857" fmla="*/ 4974153 w 7467600"/>
              <a:gd name="connsiteY857" fmla="*/ 1045456 h 6858000"/>
              <a:gd name="connsiteX858" fmla="*/ 5627835 w 7467600"/>
              <a:gd name="connsiteY858" fmla="*/ 1472077 h 6858000"/>
              <a:gd name="connsiteX859" fmla="*/ 5629817 w 7467600"/>
              <a:gd name="connsiteY859" fmla="*/ 1471412 h 6858000"/>
              <a:gd name="connsiteX860" fmla="*/ 5634124 w 7467600"/>
              <a:gd name="connsiteY860" fmla="*/ 1470572 h 6858000"/>
              <a:gd name="connsiteX861" fmla="*/ 5755832 w 7467600"/>
              <a:gd name="connsiteY861" fmla="*/ 1383886 h 6858000"/>
              <a:gd name="connsiteX862" fmla="*/ 6014186 w 7467600"/>
              <a:gd name="connsiteY862" fmla="*/ 1279799 h 6858000"/>
              <a:gd name="connsiteX863" fmla="*/ 6901619 w 7467600"/>
              <a:gd name="connsiteY863" fmla="*/ 1047874 h 6858000"/>
              <a:gd name="connsiteX864" fmla="*/ 6931566 w 7467600"/>
              <a:gd name="connsiteY864" fmla="*/ 1062034 h 6858000"/>
              <a:gd name="connsiteX865" fmla="*/ 5790982 w 7467600"/>
              <a:gd name="connsiteY865" fmla="*/ 1561380 h 6858000"/>
              <a:gd name="connsiteX866" fmla="*/ 6188971 w 7467600"/>
              <a:gd name="connsiteY866" fmla="*/ 1755168 h 6858000"/>
              <a:gd name="connsiteX867" fmla="*/ 6202446 w 7467600"/>
              <a:gd name="connsiteY867" fmla="*/ 1752268 h 6858000"/>
              <a:gd name="connsiteX868" fmla="*/ 7179560 w 7467600"/>
              <a:gd name="connsiteY868" fmla="*/ 1467551 h 6858000"/>
              <a:gd name="connsiteX869" fmla="*/ 7158730 w 7467600"/>
              <a:gd name="connsiteY869" fmla="*/ 1507835 h 6858000"/>
              <a:gd name="connsiteX870" fmla="*/ 6326959 w 7467600"/>
              <a:gd name="connsiteY870" fmla="*/ 1817686 h 6858000"/>
              <a:gd name="connsiteX871" fmla="*/ 6537433 w 7467600"/>
              <a:gd name="connsiteY871" fmla="*/ 1907790 h 6858000"/>
              <a:gd name="connsiteX872" fmla="*/ 6550221 w 7467600"/>
              <a:gd name="connsiteY872" fmla="*/ 1910729 h 6858000"/>
              <a:gd name="connsiteX873" fmla="*/ 6964438 w 7467600"/>
              <a:gd name="connsiteY873" fmla="*/ 2209505 h 6858000"/>
              <a:gd name="connsiteX874" fmla="*/ 7367862 w 7467600"/>
              <a:gd name="connsiteY874" fmla="*/ 2806833 h 6858000"/>
              <a:gd name="connsiteX875" fmla="*/ 7364329 w 7467600"/>
              <a:gd name="connsiteY875" fmla="*/ 2826907 h 6858000"/>
              <a:gd name="connsiteX876" fmla="*/ 7290545 w 7467600"/>
              <a:gd name="connsiteY876" fmla="*/ 2850663 h 6858000"/>
              <a:gd name="connsiteX877" fmla="*/ 6472036 w 7467600"/>
              <a:gd name="connsiteY877" fmla="*/ 1959003 h 6858000"/>
              <a:gd name="connsiteX878" fmla="*/ 5792897 w 7467600"/>
              <a:gd name="connsiteY878" fmla="*/ 1647747 h 6858000"/>
              <a:gd name="connsiteX879" fmla="*/ 5842751 w 7467600"/>
              <a:gd name="connsiteY879" fmla="*/ 1816112 h 6858000"/>
              <a:gd name="connsiteX880" fmla="*/ 5847424 w 7467600"/>
              <a:gd name="connsiteY880" fmla="*/ 1815776 h 6858000"/>
              <a:gd name="connsiteX881" fmla="*/ 6399821 w 7467600"/>
              <a:gd name="connsiteY881" fmla="*/ 2344799 h 6858000"/>
              <a:gd name="connsiteX882" fmla="*/ 6323232 w 7467600"/>
              <a:gd name="connsiteY882" fmla="*/ 2389634 h 6858000"/>
              <a:gd name="connsiteX883" fmla="*/ 5942958 w 7467600"/>
              <a:gd name="connsiteY883" fmla="*/ 2077708 h 6858000"/>
              <a:gd name="connsiteX884" fmla="*/ 5921559 w 7467600"/>
              <a:gd name="connsiteY884" fmla="*/ 2378596 h 6858000"/>
              <a:gd name="connsiteX885" fmla="*/ 5817651 w 7467600"/>
              <a:gd name="connsiteY885" fmla="*/ 3023919 h 6858000"/>
              <a:gd name="connsiteX886" fmla="*/ 5729634 w 7467600"/>
              <a:gd name="connsiteY886" fmla="*/ 3051849 h 6858000"/>
              <a:gd name="connsiteX887" fmla="*/ 5611018 w 7467600"/>
              <a:gd name="connsiteY887" fmla="*/ 2316769 h 6858000"/>
              <a:gd name="connsiteX888" fmla="*/ 5687608 w 7467600"/>
              <a:gd name="connsiteY888" fmla="*/ 2039972 h 6858000"/>
              <a:gd name="connsiteX889" fmla="*/ 5657554 w 7467600"/>
              <a:gd name="connsiteY889" fmla="*/ 1576445 h 6858000"/>
              <a:gd name="connsiteX890" fmla="*/ 5150475 w 7467600"/>
              <a:gd name="connsiteY890" fmla="*/ 1274012 h 6858000"/>
              <a:gd name="connsiteX891" fmla="*/ 5349142 w 7467600"/>
              <a:gd name="connsiteY891" fmla="*/ 2204405 h 6858000"/>
              <a:gd name="connsiteX892" fmla="*/ 5262214 w 7467600"/>
              <a:gd name="connsiteY892" fmla="*/ 2233836 h 6858000"/>
              <a:gd name="connsiteX893" fmla="*/ 4981539 w 7467600"/>
              <a:gd name="connsiteY893" fmla="*/ 1542201 h 6858000"/>
              <a:gd name="connsiteX894" fmla="*/ 4958461 w 7467600"/>
              <a:gd name="connsiteY894" fmla="*/ 1136957 h 6858000"/>
              <a:gd name="connsiteX895" fmla="*/ 4655015 w 7467600"/>
              <a:gd name="connsiteY895" fmla="*/ 891426 h 6858000"/>
              <a:gd name="connsiteX896" fmla="*/ 4348002 w 7467600"/>
              <a:gd name="connsiteY896" fmla="*/ 2205895 h 6858000"/>
              <a:gd name="connsiteX897" fmla="*/ 4262250 w 7467600"/>
              <a:gd name="connsiteY897" fmla="*/ 2219972 h 6858000"/>
              <a:gd name="connsiteX898" fmla="*/ 4550611 w 7467600"/>
              <a:gd name="connsiteY898" fmla="*/ 817540 h 6858000"/>
              <a:gd name="connsiteX899" fmla="*/ 4564418 w 7467600"/>
              <a:gd name="connsiteY899" fmla="*/ 808293 h 6858000"/>
              <a:gd name="connsiteX900" fmla="*/ 4266388 w 7467600"/>
              <a:gd name="connsiteY900" fmla="*/ 500083 h 6858000"/>
              <a:gd name="connsiteX901" fmla="*/ 4032842 w 7467600"/>
              <a:gd name="connsiteY901" fmla="*/ 211809 h 6858000"/>
              <a:gd name="connsiteX902" fmla="*/ 3882765 w 7467600"/>
              <a:gd name="connsiteY902" fmla="*/ 0 h 6858000"/>
              <a:gd name="connsiteX903" fmla="*/ 3721337 w 7467600"/>
              <a:gd name="connsiteY903" fmla="*/ 0 h 6858000"/>
              <a:gd name="connsiteX904" fmla="*/ 3797544 w 7467600"/>
              <a:gd name="connsiteY904" fmla="*/ 0 h 6858000"/>
              <a:gd name="connsiteX905" fmla="*/ 3775734 w 7467600"/>
              <a:gd name="connsiteY905" fmla="*/ 95131 h 6858000"/>
              <a:gd name="connsiteX906" fmla="*/ 3724807 w 7467600"/>
              <a:gd name="connsiteY906" fmla="*/ 272257 h 6858000"/>
              <a:gd name="connsiteX907" fmla="*/ 3726844 w 7467600"/>
              <a:gd name="connsiteY907" fmla="*/ 282988 h 6858000"/>
              <a:gd name="connsiteX908" fmla="*/ 3742664 w 7467600"/>
              <a:gd name="connsiteY908" fmla="*/ 279918 h 6858000"/>
              <a:gd name="connsiteX909" fmla="*/ 4103910 w 7467600"/>
              <a:gd name="connsiteY909" fmla="*/ 1161917 h 6858000"/>
              <a:gd name="connsiteX910" fmla="*/ 4020269 w 7467600"/>
              <a:gd name="connsiteY910" fmla="*/ 1200406 h 6858000"/>
              <a:gd name="connsiteX911" fmla="*/ 3674882 w 7467600"/>
              <a:gd name="connsiteY911" fmla="*/ 488524 h 6858000"/>
              <a:gd name="connsiteX912" fmla="*/ 3132682 w 7467600"/>
              <a:gd name="connsiteY912" fmla="*/ 1072284 h 6858000"/>
              <a:gd name="connsiteX913" fmla="*/ 2716346 w 7467600"/>
              <a:gd name="connsiteY913" fmla="*/ 1276376 h 6858000"/>
              <a:gd name="connsiteX914" fmla="*/ 2716772 w 7467600"/>
              <a:gd name="connsiteY914" fmla="*/ 1255462 h 6858000"/>
              <a:gd name="connsiteX915" fmla="*/ 3471096 w 7467600"/>
              <a:gd name="connsiteY915" fmla="*/ 437072 h 6858000"/>
              <a:gd name="connsiteX916" fmla="*/ 3639057 w 7467600"/>
              <a:gd name="connsiteY916" fmla="*/ 286334 h 6858000"/>
              <a:gd name="connsiteX917" fmla="*/ 3640309 w 7467600"/>
              <a:gd name="connsiteY917" fmla="*/ 284664 h 6858000"/>
              <a:gd name="connsiteX918" fmla="*/ 3646022 w 7467600"/>
              <a:gd name="connsiteY918" fmla="*/ 276711 h 6858000"/>
              <a:gd name="connsiteX919" fmla="*/ 3707943 w 7467600"/>
              <a:gd name="connsiteY919" fmla="*/ 65958 h 6858000"/>
              <a:gd name="connsiteX920" fmla="*/ 3721337 w 7467600"/>
              <a:gd name="connsiteY920" fmla="*/ 0 h 6858000"/>
              <a:gd name="connsiteX921" fmla="*/ 2867960 w 7467600"/>
              <a:gd name="connsiteY921" fmla="*/ 0 h 6858000"/>
              <a:gd name="connsiteX922" fmla="*/ 2926351 w 7467600"/>
              <a:gd name="connsiteY922" fmla="*/ 0 h 6858000"/>
              <a:gd name="connsiteX923" fmla="*/ 2902823 w 7467600"/>
              <a:gd name="connsiteY923" fmla="*/ 262929 h 6858000"/>
              <a:gd name="connsiteX924" fmla="*/ 2940663 w 7467600"/>
              <a:gd name="connsiteY924" fmla="*/ 140884 h 6858000"/>
              <a:gd name="connsiteX925" fmla="*/ 2947039 w 7467600"/>
              <a:gd name="connsiteY925" fmla="*/ 122524 h 6858000"/>
              <a:gd name="connsiteX926" fmla="*/ 2984316 w 7467600"/>
              <a:gd name="connsiteY926" fmla="*/ 0 h 6858000"/>
              <a:gd name="connsiteX927" fmla="*/ 3016114 w 7467600"/>
              <a:gd name="connsiteY927" fmla="*/ 0 h 6858000"/>
              <a:gd name="connsiteX928" fmla="*/ 2979949 w 7467600"/>
              <a:gd name="connsiteY928" fmla="*/ 119274 h 6858000"/>
              <a:gd name="connsiteX929" fmla="*/ 3023879 w 7467600"/>
              <a:gd name="connsiteY929" fmla="*/ 0 h 6858000"/>
              <a:gd name="connsiteX930" fmla="*/ 3105400 w 7467600"/>
              <a:gd name="connsiteY930" fmla="*/ 0 h 6858000"/>
              <a:gd name="connsiteX931" fmla="*/ 3094669 w 7467600"/>
              <a:gd name="connsiteY931" fmla="*/ 30308 h 6858000"/>
              <a:gd name="connsiteX932" fmla="*/ 2901945 w 7467600"/>
              <a:gd name="connsiteY932" fmla="*/ 466538 h 6858000"/>
              <a:gd name="connsiteX933" fmla="*/ 2815209 w 7467600"/>
              <a:gd name="connsiteY933" fmla="*/ 497361 h 6858000"/>
              <a:gd name="connsiteX934" fmla="*/ 2844845 w 7467600"/>
              <a:gd name="connsiteY934" fmla="*/ 127638 h 6858000"/>
              <a:gd name="connsiteX935" fmla="*/ 2867960 w 7467600"/>
              <a:gd name="connsiteY935" fmla="*/ 0 h 6858000"/>
              <a:gd name="connsiteX936" fmla="*/ 1057230 w 7467600"/>
              <a:gd name="connsiteY936" fmla="*/ 0 h 6858000"/>
              <a:gd name="connsiteX937" fmla="*/ 1111003 w 7467600"/>
              <a:gd name="connsiteY937" fmla="*/ 0 h 6858000"/>
              <a:gd name="connsiteX938" fmla="*/ 1125553 w 7467600"/>
              <a:gd name="connsiteY938" fmla="*/ 52588 h 6858000"/>
              <a:gd name="connsiteX939" fmla="*/ 1304276 w 7467600"/>
              <a:gd name="connsiteY939" fmla="*/ 476275 h 6858000"/>
              <a:gd name="connsiteX940" fmla="*/ 1492066 w 7467600"/>
              <a:gd name="connsiteY940" fmla="*/ 886333 h 6858000"/>
              <a:gd name="connsiteX941" fmla="*/ 1423698 w 7467600"/>
              <a:gd name="connsiteY941" fmla="*/ 710817 h 6858000"/>
              <a:gd name="connsiteX942" fmla="*/ 1357609 w 7467600"/>
              <a:gd name="connsiteY942" fmla="*/ 532892 h 6858000"/>
              <a:gd name="connsiteX943" fmla="*/ 1309550 w 7467600"/>
              <a:gd name="connsiteY943" fmla="*/ 374031 h 6858000"/>
              <a:gd name="connsiteX944" fmla="*/ 1193673 w 7467600"/>
              <a:gd name="connsiteY944" fmla="*/ 49533 h 6858000"/>
              <a:gd name="connsiteX945" fmla="*/ 1164391 w 7467600"/>
              <a:gd name="connsiteY945" fmla="*/ 0 h 6858000"/>
              <a:gd name="connsiteX946" fmla="*/ 1200666 w 7467600"/>
              <a:gd name="connsiteY946" fmla="*/ 0 h 6858000"/>
              <a:gd name="connsiteX947" fmla="*/ 1223408 w 7467600"/>
              <a:gd name="connsiteY947" fmla="*/ 38996 h 6858000"/>
              <a:gd name="connsiteX948" fmla="*/ 1339635 w 7467600"/>
              <a:gd name="connsiteY948" fmla="*/ 365517 h 6858000"/>
              <a:gd name="connsiteX949" fmla="*/ 1387469 w 7467600"/>
              <a:gd name="connsiteY949" fmla="*/ 523079 h 6858000"/>
              <a:gd name="connsiteX950" fmla="*/ 1452685 w 7467600"/>
              <a:gd name="connsiteY950" fmla="*/ 699806 h 6858000"/>
              <a:gd name="connsiteX951" fmla="*/ 1492092 w 7467600"/>
              <a:gd name="connsiteY951" fmla="*/ 800424 h 6858000"/>
              <a:gd name="connsiteX952" fmla="*/ 1455302 w 7467600"/>
              <a:gd name="connsiteY952" fmla="*/ 632913 h 6858000"/>
              <a:gd name="connsiteX953" fmla="*/ 1222336 w 7467600"/>
              <a:gd name="connsiteY953" fmla="*/ 9480 h 6858000"/>
              <a:gd name="connsiteX954" fmla="*/ 1214634 w 7467600"/>
              <a:gd name="connsiteY954" fmla="*/ 0 h 6858000"/>
              <a:gd name="connsiteX955" fmla="*/ 1289827 w 7467600"/>
              <a:gd name="connsiteY955" fmla="*/ 0 h 6858000"/>
              <a:gd name="connsiteX956" fmla="*/ 1321076 w 7467600"/>
              <a:gd name="connsiteY956" fmla="*/ 59722 h 6858000"/>
              <a:gd name="connsiteX957" fmla="*/ 1512579 w 7467600"/>
              <a:gd name="connsiteY957" fmla="*/ 626441 h 6858000"/>
              <a:gd name="connsiteX958" fmla="*/ 1506076 w 7467600"/>
              <a:gd name="connsiteY958" fmla="*/ 1089289 h 6858000"/>
              <a:gd name="connsiteX959" fmla="*/ 1486346 w 7467600"/>
              <a:gd name="connsiteY959" fmla="*/ 1079919 h 6858000"/>
              <a:gd name="connsiteX960" fmla="*/ 1070511 w 7467600"/>
              <a:gd name="connsiteY960" fmla="*/ 48609 h 6858000"/>
              <a:gd name="connsiteX961" fmla="*/ 1057230 w 7467600"/>
              <a:gd name="connsiteY961" fmla="*/ 0 h 6858000"/>
              <a:gd name="connsiteX962" fmla="*/ 43151 w 7467600"/>
              <a:gd name="connsiteY962" fmla="*/ 0 h 6858000"/>
              <a:gd name="connsiteX963" fmla="*/ 95283 w 7467600"/>
              <a:gd name="connsiteY963" fmla="*/ 0 h 6858000"/>
              <a:gd name="connsiteX964" fmla="*/ 300708 w 7467600"/>
              <a:gd name="connsiteY964" fmla="*/ 154571 h 6858000"/>
              <a:gd name="connsiteX965" fmla="*/ 530414 w 7467600"/>
              <a:gd name="connsiteY965" fmla="*/ 354673 h 6858000"/>
              <a:gd name="connsiteX966" fmla="*/ 333785 w 7467600"/>
              <a:gd name="connsiteY966" fmla="*/ 161564 h 6858000"/>
              <a:gd name="connsiteX967" fmla="*/ 147005 w 7467600"/>
              <a:gd name="connsiteY967" fmla="*/ 0 h 6858000"/>
              <a:gd name="connsiteX968" fmla="*/ 272509 w 7467600"/>
              <a:gd name="connsiteY968" fmla="*/ 0 h 6858000"/>
              <a:gd name="connsiteX969" fmla="*/ 326276 w 7467600"/>
              <a:gd name="connsiteY969" fmla="*/ 45847 h 6858000"/>
              <a:gd name="connsiteX970" fmla="*/ 823759 w 7467600"/>
              <a:gd name="connsiteY970" fmla="*/ 574145 h 6858000"/>
              <a:gd name="connsiteX971" fmla="*/ 811254 w 7467600"/>
              <a:gd name="connsiteY971" fmla="*/ 665546 h 6858000"/>
              <a:gd name="connsiteX972" fmla="*/ 154042 w 7467600"/>
              <a:gd name="connsiteY972" fmla="*/ 261522 h 6858000"/>
              <a:gd name="connsiteX973" fmla="*/ 13550 w 7467600"/>
              <a:gd name="connsiteY973" fmla="*/ 158423 h 6858000"/>
              <a:gd name="connsiteX974" fmla="*/ 0 w 7467600"/>
              <a:gd name="connsiteY974" fmla="*/ 146618 h 6858000"/>
              <a:gd name="connsiteX975" fmla="*/ 0 w 7467600"/>
              <a:gd name="connsiteY975" fmla="*/ 59161 h 6858000"/>
              <a:gd name="connsiteX976" fmla="*/ 45427 w 7467600"/>
              <a:gd name="connsiteY976" fmla="*/ 101078 h 6858000"/>
              <a:gd name="connsiteX977" fmla="*/ 630103 w 7467600"/>
              <a:gd name="connsiteY977" fmla="*/ 485885 h 6858000"/>
              <a:gd name="connsiteX978" fmla="*/ 532040 w 7467600"/>
              <a:gd name="connsiteY978" fmla="*/ 399359 h 6858000"/>
              <a:gd name="connsiteX979" fmla="*/ 517618 w 7467600"/>
              <a:gd name="connsiteY979" fmla="*/ 385726 h 6858000"/>
              <a:gd name="connsiteX980" fmla="*/ 285074 w 7467600"/>
              <a:gd name="connsiteY980" fmla="*/ 182755 h 6858000"/>
              <a:gd name="connsiteX981" fmla="*/ 43151 w 7467600"/>
              <a:gd name="connsiteY98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44835 w 7467600"/>
              <a:gd name="connsiteY76" fmla="*/ 5424988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356878 w 7467600"/>
              <a:gd name="connsiteY90" fmla="*/ 5981332 h 6858000"/>
              <a:gd name="connsiteX91" fmla="*/ 7467600 w 7467600"/>
              <a:gd name="connsiteY91" fmla="*/ 6117703 h 6858000"/>
              <a:gd name="connsiteX92" fmla="*/ 7467600 w 7467600"/>
              <a:gd name="connsiteY92" fmla="*/ 6163634 h 6858000"/>
              <a:gd name="connsiteX93" fmla="*/ 7403637 w 7467600"/>
              <a:gd name="connsiteY93" fmla="*/ 6083957 h 6858000"/>
              <a:gd name="connsiteX94" fmla="*/ 7254615 w 7467600"/>
              <a:gd name="connsiteY94" fmla="*/ 5911918 h 6858000"/>
              <a:gd name="connsiteX95" fmla="*/ 7312589 w 7467600"/>
              <a:gd name="connsiteY95" fmla="*/ 5982309 h 6858000"/>
              <a:gd name="connsiteX96" fmla="*/ 7448321 w 7467600"/>
              <a:gd name="connsiteY96" fmla="*/ 6190991 h 6858000"/>
              <a:gd name="connsiteX97" fmla="*/ 7467600 w 7467600"/>
              <a:gd name="connsiteY97" fmla="*/ 6221686 h 6858000"/>
              <a:gd name="connsiteX98" fmla="*/ 7467600 w 7467600"/>
              <a:gd name="connsiteY98" fmla="*/ 6334256 h 6858000"/>
              <a:gd name="connsiteX99" fmla="*/ 7454976 w 7467600"/>
              <a:gd name="connsiteY99" fmla="*/ 6318297 h 6858000"/>
              <a:gd name="connsiteX100" fmla="*/ 7042773 w 7467600"/>
              <a:gd name="connsiteY100" fmla="*/ 5734011 h 6858000"/>
              <a:gd name="connsiteX101" fmla="*/ 6844835 w 7467600"/>
              <a:gd name="connsiteY101" fmla="*/ 5424988 h 6858000"/>
              <a:gd name="connsiteX102" fmla="*/ 1456157 w 7467600"/>
              <a:gd name="connsiteY102" fmla="*/ 5371404 h 6858000"/>
              <a:gd name="connsiteX103" fmla="*/ 1244432 w 7467600"/>
              <a:gd name="connsiteY103" fmla="*/ 5385601 h 6858000"/>
              <a:gd name="connsiteX104" fmla="*/ 973990 w 7467600"/>
              <a:gd name="connsiteY104" fmla="*/ 5424940 h 6858000"/>
              <a:gd name="connsiteX105" fmla="*/ 1103809 w 7467600"/>
              <a:gd name="connsiteY105" fmla="*/ 5433720 h 6858000"/>
              <a:gd name="connsiteX106" fmla="*/ 1123454 w 7467600"/>
              <a:gd name="connsiteY106" fmla="*/ 5435727 h 6858000"/>
              <a:gd name="connsiteX107" fmla="*/ 1737017 w 7467600"/>
              <a:gd name="connsiteY107" fmla="*/ 5452183 h 6858000"/>
              <a:gd name="connsiteX108" fmla="*/ 1824397 w 7467600"/>
              <a:gd name="connsiteY108" fmla="*/ 5447757 h 6858000"/>
              <a:gd name="connsiteX109" fmla="*/ 2070059 w 7467600"/>
              <a:gd name="connsiteY109" fmla="*/ 5441660 h 6858000"/>
              <a:gd name="connsiteX110" fmla="*/ 1456157 w 7467600"/>
              <a:gd name="connsiteY110" fmla="*/ 5371404 h 6858000"/>
              <a:gd name="connsiteX111" fmla="*/ 4988186 w 7467600"/>
              <a:gd name="connsiteY111" fmla="*/ 5216467 h 6858000"/>
              <a:gd name="connsiteX112" fmla="*/ 4777334 w 7467600"/>
              <a:gd name="connsiteY112" fmla="*/ 5406072 h 6858000"/>
              <a:gd name="connsiteX113" fmla="*/ 4718341 w 7467600"/>
              <a:gd name="connsiteY113" fmla="*/ 5468043 h 6858000"/>
              <a:gd name="connsiteX114" fmla="*/ 4604655 w 7467600"/>
              <a:gd name="connsiteY114" fmla="*/ 5583434 h 6858000"/>
              <a:gd name="connsiteX115" fmla="*/ 4565074 w 7467600"/>
              <a:gd name="connsiteY115" fmla="*/ 5618550 h 6858000"/>
              <a:gd name="connsiteX116" fmla="*/ 4988186 w 7467600"/>
              <a:gd name="connsiteY116" fmla="*/ 5216467 h 6858000"/>
              <a:gd name="connsiteX117" fmla="*/ 4978032 w 7467600"/>
              <a:gd name="connsiteY117" fmla="*/ 5183809 h 6858000"/>
              <a:gd name="connsiteX118" fmla="*/ 4463413 w 7467600"/>
              <a:gd name="connsiteY118" fmla="*/ 5615162 h 6858000"/>
              <a:gd name="connsiteX119" fmla="*/ 4358134 w 7467600"/>
              <a:gd name="connsiteY119" fmla="*/ 5742791 h 6858000"/>
              <a:gd name="connsiteX120" fmla="*/ 4376219 w 7467600"/>
              <a:gd name="connsiteY120" fmla="*/ 5729027 h 6858000"/>
              <a:gd name="connsiteX121" fmla="*/ 4582340 w 7467600"/>
              <a:gd name="connsiteY121" fmla="*/ 5561037 h 6858000"/>
              <a:gd name="connsiteX122" fmla="*/ 4694684 w 7467600"/>
              <a:gd name="connsiteY122" fmla="*/ 5447098 h 6858000"/>
              <a:gd name="connsiteX123" fmla="*/ 4754123 w 7467600"/>
              <a:gd name="connsiteY123" fmla="*/ 5384643 h 6858000"/>
              <a:gd name="connsiteX124" fmla="*/ 4978032 w 7467600"/>
              <a:gd name="connsiteY124" fmla="*/ 5183809 h 6858000"/>
              <a:gd name="connsiteX125" fmla="*/ 1903353 w 7467600"/>
              <a:gd name="connsiteY125" fmla="*/ 5044827 h 6858000"/>
              <a:gd name="connsiteX126" fmla="*/ 1936931 w 7467600"/>
              <a:gd name="connsiteY126" fmla="*/ 5093954 h 6858000"/>
              <a:gd name="connsiteX127" fmla="*/ 2195868 w 7467600"/>
              <a:gd name="connsiteY127" fmla="*/ 5396574 h 6858000"/>
              <a:gd name="connsiteX128" fmla="*/ 2088852 w 7467600"/>
              <a:gd name="connsiteY128" fmla="*/ 5166123 h 6858000"/>
              <a:gd name="connsiteX129" fmla="*/ 1958241 w 7467600"/>
              <a:gd name="connsiteY129" fmla="*/ 5067955 h 6858000"/>
              <a:gd name="connsiteX130" fmla="*/ 1903353 w 7467600"/>
              <a:gd name="connsiteY130" fmla="*/ 5044827 h 6858000"/>
              <a:gd name="connsiteX131" fmla="*/ 1979378 w 7467600"/>
              <a:gd name="connsiteY131" fmla="*/ 4769504 h 6858000"/>
              <a:gd name="connsiteX132" fmla="*/ 2882120 w 7467600"/>
              <a:gd name="connsiteY132" fmla="*/ 5064547 h 6858000"/>
              <a:gd name="connsiteX133" fmla="*/ 2793103 w 7467600"/>
              <a:gd name="connsiteY133" fmla="*/ 5039699 h 6858000"/>
              <a:gd name="connsiteX134" fmla="*/ 2770041 w 7467600"/>
              <a:gd name="connsiteY134" fmla="*/ 5033634 h 6858000"/>
              <a:gd name="connsiteX135" fmla="*/ 1979378 w 7467600"/>
              <a:gd name="connsiteY135" fmla="*/ 4769504 h 6858000"/>
              <a:gd name="connsiteX136" fmla="*/ 1927410 w 7467600"/>
              <a:gd name="connsiteY136" fmla="*/ 4716164 h 6858000"/>
              <a:gd name="connsiteX137" fmla="*/ 1959587 w 7467600"/>
              <a:gd name="connsiteY137" fmla="*/ 4728849 h 6858000"/>
              <a:gd name="connsiteX138" fmla="*/ 2777707 w 7467600"/>
              <a:gd name="connsiteY138" fmla="*/ 5003991 h 6858000"/>
              <a:gd name="connsiteX139" fmla="*/ 2800768 w 7467600"/>
              <a:gd name="connsiteY139" fmla="*/ 5010056 h 6858000"/>
              <a:gd name="connsiteX140" fmla="*/ 2879408 w 7467600"/>
              <a:gd name="connsiteY140" fmla="*/ 5031590 h 6858000"/>
              <a:gd name="connsiteX141" fmla="*/ 2862295 w 7467600"/>
              <a:gd name="connsiteY141" fmla="*/ 5022958 h 6858000"/>
              <a:gd name="connsiteX142" fmla="*/ 2813343 w 7467600"/>
              <a:gd name="connsiteY142" fmla="*/ 4998369 h 6858000"/>
              <a:gd name="connsiteX143" fmla="*/ 2646245 w 7467600"/>
              <a:gd name="connsiteY143" fmla="*/ 4930999 h 6858000"/>
              <a:gd name="connsiteX144" fmla="*/ 1999243 w 7467600"/>
              <a:gd name="connsiteY144" fmla="*/ 4730524 h 6858000"/>
              <a:gd name="connsiteX145" fmla="*/ 1979527 w 7467600"/>
              <a:gd name="connsiteY145" fmla="*/ 4726651 h 6858000"/>
              <a:gd name="connsiteX146" fmla="*/ 1927410 w 7467600"/>
              <a:gd name="connsiteY146" fmla="*/ 4716164 h 6858000"/>
              <a:gd name="connsiteX147" fmla="*/ 1997014 w 7467600"/>
              <a:gd name="connsiteY147" fmla="*/ 4698007 h 6858000"/>
              <a:gd name="connsiteX148" fmla="*/ 2005458 w 7467600"/>
              <a:gd name="connsiteY148" fmla="*/ 4699540 h 6858000"/>
              <a:gd name="connsiteX149" fmla="*/ 2657186 w 7467600"/>
              <a:gd name="connsiteY149" fmla="*/ 4901687 h 6858000"/>
              <a:gd name="connsiteX150" fmla="*/ 2826662 w 7467600"/>
              <a:gd name="connsiteY150" fmla="*/ 4970362 h 6858000"/>
              <a:gd name="connsiteX151" fmla="*/ 2876100 w 7467600"/>
              <a:gd name="connsiteY151" fmla="*/ 4995397 h 6858000"/>
              <a:gd name="connsiteX152" fmla="*/ 3042600 w 7467600"/>
              <a:gd name="connsiteY152" fmla="*/ 5059532 h 6858000"/>
              <a:gd name="connsiteX153" fmla="*/ 1997014 w 7467600"/>
              <a:gd name="connsiteY153" fmla="*/ 4698007 h 6858000"/>
              <a:gd name="connsiteX154" fmla="*/ 2305292 w 7467600"/>
              <a:gd name="connsiteY154" fmla="*/ 4219492 h 6858000"/>
              <a:gd name="connsiteX155" fmla="*/ 3360922 w 7467600"/>
              <a:gd name="connsiteY155" fmla="*/ 4529373 h 6858000"/>
              <a:gd name="connsiteX156" fmla="*/ 3492420 w 7467600"/>
              <a:gd name="connsiteY156" fmla="*/ 4510145 h 6858000"/>
              <a:gd name="connsiteX157" fmla="*/ 3364086 w 7467600"/>
              <a:gd name="connsiteY157" fmla="*/ 4480340 h 6858000"/>
              <a:gd name="connsiteX158" fmla="*/ 3225818 w 7467600"/>
              <a:gd name="connsiteY158" fmla="*/ 4411822 h 6858000"/>
              <a:gd name="connsiteX159" fmla="*/ 3129696 w 7467600"/>
              <a:gd name="connsiteY159" fmla="*/ 4360704 h 6858000"/>
              <a:gd name="connsiteX160" fmla="*/ 2814545 w 7467600"/>
              <a:gd name="connsiteY160" fmla="*/ 4282955 h 6858000"/>
              <a:gd name="connsiteX161" fmla="*/ 2305292 w 7467600"/>
              <a:gd name="connsiteY161" fmla="*/ 4219492 h 6858000"/>
              <a:gd name="connsiteX162" fmla="*/ 2626982 w 7467600"/>
              <a:gd name="connsiteY162" fmla="*/ 4206450 h 6858000"/>
              <a:gd name="connsiteX163" fmla="*/ 2490617 w 7467600"/>
              <a:gd name="connsiteY163" fmla="*/ 4206951 h 6858000"/>
              <a:gd name="connsiteX164" fmla="*/ 2819869 w 7467600"/>
              <a:gd name="connsiteY164" fmla="*/ 4252936 h 6858000"/>
              <a:gd name="connsiteX165" fmla="*/ 3143018 w 7467600"/>
              <a:gd name="connsiteY165" fmla="*/ 4332698 h 6858000"/>
              <a:gd name="connsiteX166" fmla="*/ 3241520 w 7467600"/>
              <a:gd name="connsiteY166" fmla="*/ 4385112 h 6858000"/>
              <a:gd name="connsiteX167" fmla="*/ 3374575 w 7467600"/>
              <a:gd name="connsiteY167" fmla="*/ 4451517 h 6858000"/>
              <a:gd name="connsiteX168" fmla="*/ 3505221 w 7467600"/>
              <a:gd name="connsiteY168" fmla="*/ 4480757 h 6858000"/>
              <a:gd name="connsiteX169" fmla="*/ 2626982 w 7467600"/>
              <a:gd name="connsiteY169" fmla="*/ 4206450 h 6858000"/>
              <a:gd name="connsiteX170" fmla="*/ 1310106 w 7467600"/>
              <a:gd name="connsiteY170" fmla="*/ 3943217 h 6858000"/>
              <a:gd name="connsiteX171" fmla="*/ 854994 w 7467600"/>
              <a:gd name="connsiteY171" fmla="*/ 4399136 h 6858000"/>
              <a:gd name="connsiteX172" fmla="*/ 742462 w 7467600"/>
              <a:gd name="connsiteY172" fmla="*/ 4594648 h 6858000"/>
              <a:gd name="connsiteX173" fmla="*/ 820602 w 7467600"/>
              <a:gd name="connsiteY173" fmla="*/ 4485915 h 6858000"/>
              <a:gd name="connsiteX174" fmla="*/ 878295 w 7467600"/>
              <a:gd name="connsiteY174" fmla="*/ 4403594 h 6858000"/>
              <a:gd name="connsiteX175" fmla="*/ 1240607 w 7467600"/>
              <a:gd name="connsiteY175" fmla="*/ 4010401 h 6858000"/>
              <a:gd name="connsiteX176" fmla="*/ 1310106 w 7467600"/>
              <a:gd name="connsiteY176" fmla="*/ 3943217 h 6858000"/>
              <a:gd name="connsiteX177" fmla="*/ 1423113 w 7467600"/>
              <a:gd name="connsiteY177" fmla="*/ 3874565 h 6858000"/>
              <a:gd name="connsiteX178" fmla="*/ 1260565 w 7467600"/>
              <a:gd name="connsiteY178" fmla="*/ 4031982 h 6858000"/>
              <a:gd name="connsiteX179" fmla="*/ 901900 w 7467600"/>
              <a:gd name="connsiteY179" fmla="*/ 4421236 h 6858000"/>
              <a:gd name="connsiteX180" fmla="*/ 845044 w 7467600"/>
              <a:gd name="connsiteY180" fmla="*/ 4502436 h 6858000"/>
              <a:gd name="connsiteX181" fmla="*/ 685926 w 7467600"/>
              <a:gd name="connsiteY181" fmla="*/ 4703069 h 6858000"/>
              <a:gd name="connsiteX182" fmla="*/ 684248 w 7467600"/>
              <a:gd name="connsiteY182" fmla="*/ 4706721 h 6858000"/>
              <a:gd name="connsiteX183" fmla="*/ 1423113 w 7467600"/>
              <a:gd name="connsiteY183" fmla="*/ 3874565 h 6858000"/>
              <a:gd name="connsiteX184" fmla="*/ 3316479 w 7467600"/>
              <a:gd name="connsiteY184" fmla="*/ 3872136 h 6858000"/>
              <a:gd name="connsiteX185" fmla="*/ 3546806 w 7467600"/>
              <a:gd name="connsiteY185" fmla="*/ 4356139 h 6858000"/>
              <a:gd name="connsiteX186" fmla="*/ 3364433 w 7467600"/>
              <a:gd name="connsiteY186" fmla="*/ 3953121 h 6858000"/>
              <a:gd name="connsiteX187" fmla="*/ 3316479 w 7467600"/>
              <a:gd name="connsiteY187" fmla="*/ 3872136 h 6858000"/>
              <a:gd name="connsiteX188" fmla="*/ 3291335 w 7467600"/>
              <a:gd name="connsiteY188" fmla="*/ 3767420 h 6858000"/>
              <a:gd name="connsiteX189" fmla="*/ 3390805 w 7467600"/>
              <a:gd name="connsiteY189" fmla="*/ 3937163 h 6858000"/>
              <a:gd name="connsiteX190" fmla="*/ 3579062 w 7467600"/>
              <a:gd name="connsiteY190" fmla="*/ 4359040 h 6858000"/>
              <a:gd name="connsiteX191" fmla="*/ 3467355 w 7467600"/>
              <a:gd name="connsiteY191" fmla="*/ 3988130 h 6858000"/>
              <a:gd name="connsiteX192" fmla="*/ 3310753 w 7467600"/>
              <a:gd name="connsiteY192" fmla="*/ 3787140 h 6858000"/>
              <a:gd name="connsiteX193" fmla="*/ 3291335 w 7467600"/>
              <a:gd name="connsiteY193" fmla="*/ 3767420 h 6858000"/>
              <a:gd name="connsiteX194" fmla="*/ 1635889 w 7467600"/>
              <a:gd name="connsiteY194" fmla="*/ 3709494 h 6858000"/>
              <a:gd name="connsiteX195" fmla="*/ 1634800 w 7467600"/>
              <a:gd name="connsiteY195" fmla="*/ 3731111 h 6858000"/>
              <a:gd name="connsiteX196" fmla="*/ 1635889 w 7467600"/>
              <a:gd name="connsiteY196" fmla="*/ 3709494 h 6858000"/>
              <a:gd name="connsiteX197" fmla="*/ 1510397 w 7467600"/>
              <a:gd name="connsiteY197" fmla="*/ 3684705 h 6858000"/>
              <a:gd name="connsiteX198" fmla="*/ 1146550 w 7467600"/>
              <a:gd name="connsiteY198" fmla="*/ 3802012 h 6858000"/>
              <a:gd name="connsiteX199" fmla="*/ 698834 w 7467600"/>
              <a:gd name="connsiteY199" fmla="*/ 3952272 h 6858000"/>
              <a:gd name="connsiteX200" fmla="*/ 34256 w 7467600"/>
              <a:gd name="connsiteY200" fmla="*/ 4347603 h 6858000"/>
              <a:gd name="connsiteX201" fmla="*/ 527241 w 7467600"/>
              <a:gd name="connsiteY201" fmla="*/ 4065078 h 6858000"/>
              <a:gd name="connsiteX202" fmla="*/ 1510397 w 7467600"/>
              <a:gd name="connsiteY202" fmla="*/ 3684705 h 6858000"/>
              <a:gd name="connsiteX203" fmla="*/ 1313114 w 7467600"/>
              <a:gd name="connsiteY203" fmla="*/ 3655216 h 6858000"/>
              <a:gd name="connsiteX204" fmla="*/ 1109304 w 7467600"/>
              <a:gd name="connsiteY204" fmla="*/ 3669030 h 6858000"/>
              <a:gd name="connsiteX205" fmla="*/ 8129 w 7467600"/>
              <a:gd name="connsiteY205" fmla="*/ 4330519 h 6858000"/>
              <a:gd name="connsiteX206" fmla="*/ 687572 w 7467600"/>
              <a:gd name="connsiteY206" fmla="*/ 3925629 h 6858000"/>
              <a:gd name="connsiteX207" fmla="*/ 1138365 w 7467600"/>
              <a:gd name="connsiteY207" fmla="*/ 3774515 h 6858000"/>
              <a:gd name="connsiteX208" fmla="*/ 1505579 w 7467600"/>
              <a:gd name="connsiteY208" fmla="*/ 3655526 h 6858000"/>
              <a:gd name="connsiteX209" fmla="*/ 1313114 w 7467600"/>
              <a:gd name="connsiteY209" fmla="*/ 3655216 h 6858000"/>
              <a:gd name="connsiteX210" fmla="*/ 3655073 w 7467600"/>
              <a:gd name="connsiteY210" fmla="*/ 3650884 h 6858000"/>
              <a:gd name="connsiteX211" fmla="*/ 3989938 w 7467600"/>
              <a:gd name="connsiteY211" fmla="*/ 3991685 h 6858000"/>
              <a:gd name="connsiteX212" fmla="*/ 4393907 w 7467600"/>
              <a:gd name="connsiteY212" fmla="*/ 4261258 h 6858000"/>
              <a:gd name="connsiteX213" fmla="*/ 4648051 w 7467600"/>
              <a:gd name="connsiteY213" fmla="*/ 4374051 h 6858000"/>
              <a:gd name="connsiteX214" fmla="*/ 4383389 w 7467600"/>
              <a:gd name="connsiteY214" fmla="*/ 4184369 h 6858000"/>
              <a:gd name="connsiteX215" fmla="*/ 4165508 w 7467600"/>
              <a:gd name="connsiteY215" fmla="*/ 4035196 h 6858000"/>
              <a:gd name="connsiteX216" fmla="*/ 4068162 w 7467600"/>
              <a:gd name="connsiteY216" fmla="*/ 3953394 h 6858000"/>
              <a:gd name="connsiteX217" fmla="*/ 3981416 w 7467600"/>
              <a:gd name="connsiteY217" fmla="*/ 3880482 h 6858000"/>
              <a:gd name="connsiteX218" fmla="*/ 3800147 w 7467600"/>
              <a:gd name="connsiteY218" fmla="*/ 3749872 h 6858000"/>
              <a:gd name="connsiteX219" fmla="*/ 3655073 w 7467600"/>
              <a:gd name="connsiteY219" fmla="*/ 3650884 h 6858000"/>
              <a:gd name="connsiteX220" fmla="*/ 3670252 w 7467600"/>
              <a:gd name="connsiteY220" fmla="*/ 3622798 h 6858000"/>
              <a:gd name="connsiteX221" fmla="*/ 3817258 w 7467600"/>
              <a:gd name="connsiteY221" fmla="*/ 3723577 h 6858000"/>
              <a:gd name="connsiteX222" fmla="*/ 4000461 w 7467600"/>
              <a:gd name="connsiteY222" fmla="*/ 3855966 h 6858000"/>
              <a:gd name="connsiteX223" fmla="*/ 4088180 w 7467600"/>
              <a:gd name="connsiteY223" fmla="*/ 3929774 h 6858000"/>
              <a:gd name="connsiteX224" fmla="*/ 4184555 w 7467600"/>
              <a:gd name="connsiteY224" fmla="*/ 4010683 h 6858000"/>
              <a:gd name="connsiteX225" fmla="*/ 4399563 w 7467600"/>
              <a:gd name="connsiteY225" fmla="*/ 4158106 h 6858000"/>
              <a:gd name="connsiteX226" fmla="*/ 4684469 w 7467600"/>
              <a:gd name="connsiteY226" fmla="*/ 4364680 h 6858000"/>
              <a:gd name="connsiteX227" fmla="*/ 4690271 w 7467600"/>
              <a:gd name="connsiteY227" fmla="*/ 4370034 h 6858000"/>
              <a:gd name="connsiteX228" fmla="*/ 4136093 w 7467600"/>
              <a:gd name="connsiteY228" fmla="*/ 3858466 h 6858000"/>
              <a:gd name="connsiteX229" fmla="*/ 3670252 w 7467600"/>
              <a:gd name="connsiteY229" fmla="*/ 3622798 h 6858000"/>
              <a:gd name="connsiteX230" fmla="*/ 4440129 w 7467600"/>
              <a:gd name="connsiteY230" fmla="*/ 3448571 h 6858000"/>
              <a:gd name="connsiteX231" fmla="*/ 4856525 w 7467600"/>
              <a:gd name="connsiteY231" fmla="*/ 3915351 h 6858000"/>
              <a:gd name="connsiteX232" fmla="*/ 5059055 w 7467600"/>
              <a:gd name="connsiteY232" fmla="*/ 4108918 h 6858000"/>
              <a:gd name="connsiteX233" fmla="*/ 5290070 w 7467600"/>
              <a:gd name="connsiteY233" fmla="*/ 4263619 h 6858000"/>
              <a:gd name="connsiteX234" fmla="*/ 4834991 w 7467600"/>
              <a:gd name="connsiteY234" fmla="*/ 3830985 h 6858000"/>
              <a:gd name="connsiteX235" fmla="*/ 4440129 w 7467600"/>
              <a:gd name="connsiteY235" fmla="*/ 3448571 h 6858000"/>
              <a:gd name="connsiteX236" fmla="*/ 4441737 w 7467600"/>
              <a:gd name="connsiteY236" fmla="*/ 3399734 h 6858000"/>
              <a:gd name="connsiteX237" fmla="*/ 4431236 w 7467600"/>
              <a:gd name="connsiteY237" fmla="*/ 3400954 h 6858000"/>
              <a:gd name="connsiteX238" fmla="*/ 4557150 w 7467600"/>
              <a:gd name="connsiteY238" fmla="*/ 3510023 h 6858000"/>
              <a:gd name="connsiteX239" fmla="*/ 4856936 w 7467600"/>
              <a:gd name="connsiteY239" fmla="*/ 3809146 h 6858000"/>
              <a:gd name="connsiteX240" fmla="*/ 5111996 w 7467600"/>
              <a:gd name="connsiteY240" fmla="*/ 4065759 h 6858000"/>
              <a:gd name="connsiteX241" fmla="*/ 5388878 w 7467600"/>
              <a:gd name="connsiteY241" fmla="*/ 4300185 h 6858000"/>
              <a:gd name="connsiteX242" fmla="*/ 5425556 w 7467600"/>
              <a:gd name="connsiteY242" fmla="*/ 4308967 h 6858000"/>
              <a:gd name="connsiteX243" fmla="*/ 4943646 w 7467600"/>
              <a:gd name="connsiteY243" fmla="*/ 3822916 h 6858000"/>
              <a:gd name="connsiteX244" fmla="*/ 4594837 w 7467600"/>
              <a:gd name="connsiteY244" fmla="*/ 3532274 h 6858000"/>
              <a:gd name="connsiteX245" fmla="*/ 4441737 w 7467600"/>
              <a:gd name="connsiteY245" fmla="*/ 3399734 h 6858000"/>
              <a:gd name="connsiteX246" fmla="*/ 5425834 w 7467600"/>
              <a:gd name="connsiteY246" fmla="*/ 3162785 h 6858000"/>
              <a:gd name="connsiteX247" fmla="*/ 5401644 w 7467600"/>
              <a:gd name="connsiteY247" fmla="*/ 3617847 h 6858000"/>
              <a:gd name="connsiteX248" fmla="*/ 5467256 w 7467600"/>
              <a:gd name="connsiteY248" fmla="*/ 4175494 h 6858000"/>
              <a:gd name="connsiteX249" fmla="*/ 5448069 w 7467600"/>
              <a:gd name="connsiteY249" fmla="*/ 3567554 h 6858000"/>
              <a:gd name="connsiteX250" fmla="*/ 5425834 w 7467600"/>
              <a:gd name="connsiteY250" fmla="*/ 3162785 h 6858000"/>
              <a:gd name="connsiteX251" fmla="*/ 1318687 w 7467600"/>
              <a:gd name="connsiteY251" fmla="*/ 3113840 h 6858000"/>
              <a:gd name="connsiteX252" fmla="*/ 1066793 w 7467600"/>
              <a:gd name="connsiteY252" fmla="*/ 3212171 h 6858000"/>
              <a:gd name="connsiteX253" fmla="*/ 993319 w 7467600"/>
              <a:gd name="connsiteY253" fmla="*/ 3247648 h 6858000"/>
              <a:gd name="connsiteX254" fmla="*/ 853081 w 7467600"/>
              <a:gd name="connsiteY254" fmla="*/ 3312410 h 6858000"/>
              <a:gd name="connsiteX255" fmla="*/ 805957 w 7467600"/>
              <a:gd name="connsiteY255" fmla="*/ 3330443 h 6858000"/>
              <a:gd name="connsiteX256" fmla="*/ 1318687 w 7467600"/>
              <a:gd name="connsiteY256" fmla="*/ 3113840 h 6858000"/>
              <a:gd name="connsiteX257" fmla="*/ 5453702 w 7467600"/>
              <a:gd name="connsiteY257" fmla="*/ 3090882 h 6858000"/>
              <a:gd name="connsiteX258" fmla="*/ 5480135 w 7467600"/>
              <a:gd name="connsiteY258" fmla="*/ 3565802 h 6858000"/>
              <a:gd name="connsiteX259" fmla="*/ 5499023 w 7467600"/>
              <a:gd name="connsiteY259" fmla="*/ 4166310 h 6858000"/>
              <a:gd name="connsiteX260" fmla="*/ 5547022 w 7467600"/>
              <a:gd name="connsiteY260" fmla="*/ 3607838 h 6858000"/>
              <a:gd name="connsiteX261" fmla="*/ 5515964 w 7467600"/>
              <a:gd name="connsiteY261" fmla="*/ 3378541 h 6858000"/>
              <a:gd name="connsiteX262" fmla="*/ 5453702 w 7467600"/>
              <a:gd name="connsiteY262" fmla="*/ 3090882 h 6858000"/>
              <a:gd name="connsiteX263" fmla="*/ 1238695 w 7467600"/>
              <a:gd name="connsiteY263" fmla="*/ 3076820 h 6858000"/>
              <a:gd name="connsiteX264" fmla="*/ 716371 w 7467600"/>
              <a:gd name="connsiteY264" fmla="*/ 3293249 h 6858000"/>
              <a:gd name="connsiteX265" fmla="*/ 579522 w 7467600"/>
              <a:gd name="connsiteY265" fmla="*/ 3371759 h 6858000"/>
              <a:gd name="connsiteX266" fmla="*/ 600288 w 7467600"/>
              <a:gd name="connsiteY266" fmla="*/ 3365555 h 6858000"/>
              <a:gd name="connsiteX267" fmla="*/ 840692 w 7467600"/>
              <a:gd name="connsiteY267" fmla="*/ 3284921 h 6858000"/>
              <a:gd name="connsiteX268" fmla="*/ 979248 w 7467600"/>
              <a:gd name="connsiteY268" fmla="*/ 3221003 h 6858000"/>
              <a:gd name="connsiteX269" fmla="*/ 1053282 w 7467600"/>
              <a:gd name="connsiteY269" fmla="*/ 3185247 h 6858000"/>
              <a:gd name="connsiteX270" fmla="*/ 1320603 w 7467600"/>
              <a:gd name="connsiteY270" fmla="*/ 3081281 h 6858000"/>
              <a:gd name="connsiteX271" fmla="*/ 1238695 w 7467600"/>
              <a:gd name="connsiteY271" fmla="*/ 3076820 h 6858000"/>
              <a:gd name="connsiteX272" fmla="*/ 5425627 w 7467600"/>
              <a:gd name="connsiteY272" fmla="*/ 2954192 h 6858000"/>
              <a:gd name="connsiteX273" fmla="*/ 5470770 w 7467600"/>
              <a:gd name="connsiteY273" fmla="*/ 3005435 h 6858000"/>
              <a:gd name="connsiteX274" fmla="*/ 5519779 w 7467600"/>
              <a:gd name="connsiteY274" fmla="*/ 4359223 h 6858000"/>
              <a:gd name="connsiteX275" fmla="*/ 5520293 w 7467600"/>
              <a:gd name="connsiteY275" fmla="*/ 4360602 h 6858000"/>
              <a:gd name="connsiteX276" fmla="*/ 5767221 w 7467600"/>
              <a:gd name="connsiteY276" fmla="*/ 4665564 h 6858000"/>
              <a:gd name="connsiteX277" fmla="*/ 6937169 w 7467600"/>
              <a:gd name="connsiteY277" fmla="*/ 4815941 h 6858000"/>
              <a:gd name="connsiteX278" fmla="*/ 6953922 w 7467600"/>
              <a:gd name="connsiteY278" fmla="*/ 4890068 h 6858000"/>
              <a:gd name="connsiteX279" fmla="*/ 6071359 w 7467600"/>
              <a:gd name="connsiteY279" fmla="*/ 4770770 h 6858000"/>
              <a:gd name="connsiteX280" fmla="*/ 6038839 w 7467600"/>
              <a:gd name="connsiteY280" fmla="*/ 4764474 h 6858000"/>
              <a:gd name="connsiteX281" fmla="*/ 6038706 w 7467600"/>
              <a:gd name="connsiteY281" fmla="*/ 4763847 h 6858000"/>
              <a:gd name="connsiteX282" fmla="*/ 6037784 w 7467600"/>
              <a:gd name="connsiteY282" fmla="*/ 4764270 h 6858000"/>
              <a:gd name="connsiteX283" fmla="*/ 6038839 w 7467600"/>
              <a:gd name="connsiteY283" fmla="*/ 4764474 h 6858000"/>
              <a:gd name="connsiteX284" fmla="*/ 6040338 w 7467600"/>
              <a:gd name="connsiteY284" fmla="*/ 4771418 h 6858000"/>
              <a:gd name="connsiteX285" fmla="*/ 6024488 w 7467600"/>
              <a:gd name="connsiteY285" fmla="*/ 4809903 h 6858000"/>
              <a:gd name="connsiteX286" fmla="*/ 5599771 w 7467600"/>
              <a:gd name="connsiteY286" fmla="*/ 5509652 h 6858000"/>
              <a:gd name="connsiteX287" fmla="*/ 5548843 w 7467600"/>
              <a:gd name="connsiteY287" fmla="*/ 5563845 h 6858000"/>
              <a:gd name="connsiteX288" fmla="*/ 5940952 w 7467600"/>
              <a:gd name="connsiteY288" fmla="*/ 6250028 h 6858000"/>
              <a:gd name="connsiteX289" fmla="*/ 6043441 w 7467600"/>
              <a:gd name="connsiteY289" fmla="*/ 6665847 h 6858000"/>
              <a:gd name="connsiteX290" fmla="*/ 6093432 w 7467600"/>
              <a:gd name="connsiteY290" fmla="*/ 6858000 h 6858000"/>
              <a:gd name="connsiteX291" fmla="*/ 6034344 w 7467600"/>
              <a:gd name="connsiteY291" fmla="*/ 6858000 h 6858000"/>
              <a:gd name="connsiteX292" fmla="*/ 6026679 w 7467600"/>
              <a:gd name="connsiteY292" fmla="*/ 6836959 h 6858000"/>
              <a:gd name="connsiteX293" fmla="*/ 5800441 w 7467600"/>
              <a:gd name="connsiteY293" fmla="*/ 6335286 h 6858000"/>
              <a:gd name="connsiteX294" fmla="*/ 5526562 w 7467600"/>
              <a:gd name="connsiteY294" fmla="*/ 5705388 h 6858000"/>
              <a:gd name="connsiteX295" fmla="*/ 5519640 w 7467600"/>
              <a:gd name="connsiteY295" fmla="*/ 5683774 h 6858000"/>
              <a:gd name="connsiteX296" fmla="*/ 5844559 w 7467600"/>
              <a:gd name="connsiteY296" fmla="*/ 6553349 h 6858000"/>
              <a:gd name="connsiteX297" fmla="*/ 5975994 w 7467600"/>
              <a:gd name="connsiteY297" fmla="*/ 6858000 h 6858000"/>
              <a:gd name="connsiteX298" fmla="*/ 5898547 w 7467600"/>
              <a:gd name="connsiteY298" fmla="*/ 6858000 h 6858000"/>
              <a:gd name="connsiteX299" fmla="*/ 5682041 w 7467600"/>
              <a:gd name="connsiteY299" fmla="*/ 6355860 h 6858000"/>
              <a:gd name="connsiteX300" fmla="*/ 5461758 w 7467600"/>
              <a:gd name="connsiteY300" fmla="*/ 5820220 h 6858000"/>
              <a:gd name="connsiteX301" fmla="*/ 5237282 w 7467600"/>
              <a:gd name="connsiteY301" fmla="*/ 6579086 h 6858000"/>
              <a:gd name="connsiteX302" fmla="*/ 5115009 w 7467600"/>
              <a:gd name="connsiteY302" fmla="*/ 6858000 h 6858000"/>
              <a:gd name="connsiteX303" fmla="*/ 5028074 w 7467600"/>
              <a:gd name="connsiteY303" fmla="*/ 6858000 h 6858000"/>
              <a:gd name="connsiteX304" fmla="*/ 5079508 w 7467600"/>
              <a:gd name="connsiteY304" fmla="*/ 6749074 h 6858000"/>
              <a:gd name="connsiteX305" fmla="*/ 5371846 w 7467600"/>
              <a:gd name="connsiteY305" fmla="*/ 5924413 h 6858000"/>
              <a:gd name="connsiteX306" fmla="*/ 5270512 w 7467600"/>
              <a:gd name="connsiteY306" fmla="*/ 6138975 h 6858000"/>
              <a:gd name="connsiteX307" fmla="*/ 5062409 w 7467600"/>
              <a:gd name="connsiteY307" fmla="*/ 6653544 h 6858000"/>
              <a:gd name="connsiteX308" fmla="*/ 5036628 w 7467600"/>
              <a:gd name="connsiteY308" fmla="*/ 6754247 h 6858000"/>
              <a:gd name="connsiteX309" fmla="*/ 5009112 w 7467600"/>
              <a:gd name="connsiteY309" fmla="*/ 6858000 h 6858000"/>
              <a:gd name="connsiteX310" fmla="*/ 4976679 w 7467600"/>
              <a:gd name="connsiteY310" fmla="*/ 6858000 h 6858000"/>
              <a:gd name="connsiteX311" fmla="*/ 5006537 w 7467600"/>
              <a:gd name="connsiteY311" fmla="*/ 6747068 h 6858000"/>
              <a:gd name="connsiteX312" fmla="*/ 5032723 w 7467600"/>
              <a:gd name="connsiteY312" fmla="*/ 6644957 h 6858000"/>
              <a:gd name="connsiteX313" fmla="*/ 5242949 w 7467600"/>
              <a:gd name="connsiteY313" fmla="*/ 6125175 h 6858000"/>
              <a:gd name="connsiteX314" fmla="*/ 5286321 w 7467600"/>
              <a:gd name="connsiteY314" fmla="*/ 6033555 h 6858000"/>
              <a:gd name="connsiteX315" fmla="*/ 5008210 w 7467600"/>
              <a:gd name="connsiteY315" fmla="*/ 6649194 h 6858000"/>
              <a:gd name="connsiteX316" fmla="*/ 4986321 w 7467600"/>
              <a:gd name="connsiteY316" fmla="*/ 6765687 h 6858000"/>
              <a:gd name="connsiteX317" fmla="*/ 4973474 w 7467600"/>
              <a:gd name="connsiteY317" fmla="*/ 6858000 h 6858000"/>
              <a:gd name="connsiteX318" fmla="*/ 4907178 w 7467600"/>
              <a:gd name="connsiteY318" fmla="*/ 6858000 h 6858000"/>
              <a:gd name="connsiteX319" fmla="*/ 4910810 w 7467600"/>
              <a:gd name="connsiteY319" fmla="*/ 6829660 h 6858000"/>
              <a:gd name="connsiteX320" fmla="*/ 4987461 w 7467600"/>
              <a:gd name="connsiteY320" fmla="*/ 6432994 h 6858000"/>
              <a:gd name="connsiteX321" fmla="*/ 5179262 w 7467600"/>
              <a:gd name="connsiteY321" fmla="*/ 6035044 h 6858000"/>
              <a:gd name="connsiteX322" fmla="*/ 4689678 w 7467600"/>
              <a:gd name="connsiteY322" fmla="*/ 6440241 h 6858000"/>
              <a:gd name="connsiteX323" fmla="*/ 4477543 w 7467600"/>
              <a:gd name="connsiteY323" fmla="*/ 6674836 h 6858000"/>
              <a:gd name="connsiteX324" fmla="*/ 4329957 w 7467600"/>
              <a:gd name="connsiteY324" fmla="*/ 6858000 h 6858000"/>
              <a:gd name="connsiteX325" fmla="*/ 4218595 w 7467600"/>
              <a:gd name="connsiteY325" fmla="*/ 6858000 h 6858000"/>
              <a:gd name="connsiteX326" fmla="*/ 4368888 w 7467600"/>
              <a:gd name="connsiteY326" fmla="*/ 6668412 h 6858000"/>
              <a:gd name="connsiteX327" fmla="*/ 4563091 w 7467600"/>
              <a:gd name="connsiteY327" fmla="*/ 6442508 h 6858000"/>
              <a:gd name="connsiteX328" fmla="*/ 5387324 w 7467600"/>
              <a:gd name="connsiteY328" fmla="*/ 5705830 h 6858000"/>
              <a:gd name="connsiteX329" fmla="*/ 5073620 w 7467600"/>
              <a:gd name="connsiteY329" fmla="*/ 5955437 h 6858000"/>
              <a:gd name="connsiteX330" fmla="*/ 4689789 w 7467600"/>
              <a:gd name="connsiteY330" fmla="*/ 6268382 h 6858000"/>
              <a:gd name="connsiteX331" fmla="*/ 4418722 w 7467600"/>
              <a:gd name="connsiteY331" fmla="*/ 6570886 h 6858000"/>
              <a:gd name="connsiteX332" fmla="*/ 4214944 w 7467600"/>
              <a:gd name="connsiteY332" fmla="*/ 6858000 h 6858000"/>
              <a:gd name="connsiteX333" fmla="*/ 4177898 w 7467600"/>
              <a:gd name="connsiteY333" fmla="*/ 6858000 h 6858000"/>
              <a:gd name="connsiteX334" fmla="*/ 4391597 w 7467600"/>
              <a:gd name="connsiteY334" fmla="*/ 6556370 h 6858000"/>
              <a:gd name="connsiteX335" fmla="*/ 4668889 w 7467600"/>
              <a:gd name="connsiteY335" fmla="*/ 6246399 h 6858000"/>
              <a:gd name="connsiteX336" fmla="*/ 5055427 w 7467600"/>
              <a:gd name="connsiteY336" fmla="*/ 5931476 h 6858000"/>
              <a:gd name="connsiteX337" fmla="*/ 5371814 w 7467600"/>
              <a:gd name="connsiteY337" fmla="*/ 5678975 h 6858000"/>
              <a:gd name="connsiteX338" fmla="*/ 4987918 w 7467600"/>
              <a:gd name="connsiteY338" fmla="*/ 5838701 h 6858000"/>
              <a:gd name="connsiteX339" fmla="*/ 4317146 w 7467600"/>
              <a:gd name="connsiteY339" fmla="*/ 6587716 h 6858000"/>
              <a:gd name="connsiteX340" fmla="*/ 4171627 w 7467600"/>
              <a:gd name="connsiteY340" fmla="*/ 6858000 h 6858000"/>
              <a:gd name="connsiteX341" fmla="*/ 4081585 w 7467600"/>
              <a:gd name="connsiteY341" fmla="*/ 6858000 h 6858000"/>
              <a:gd name="connsiteX342" fmla="*/ 4238603 w 7467600"/>
              <a:gd name="connsiteY342" fmla="*/ 6559341 h 6858000"/>
              <a:gd name="connsiteX343" fmla="*/ 4778333 w 7467600"/>
              <a:gd name="connsiteY343" fmla="*/ 5873626 h 6858000"/>
              <a:gd name="connsiteX344" fmla="*/ 5414185 w 7467600"/>
              <a:gd name="connsiteY344" fmla="*/ 5573882 h 6858000"/>
              <a:gd name="connsiteX345" fmla="*/ 5959648 w 7467600"/>
              <a:gd name="connsiteY345" fmla="*/ 4760797 h 6858000"/>
              <a:gd name="connsiteX346" fmla="*/ 5355019 w 7467600"/>
              <a:gd name="connsiteY346" fmla="*/ 4734672 h 6858000"/>
              <a:gd name="connsiteX347" fmla="*/ 5083565 w 7467600"/>
              <a:gd name="connsiteY347" fmla="*/ 5179121 h 6858000"/>
              <a:gd name="connsiteX348" fmla="*/ 4713577 w 7467600"/>
              <a:gd name="connsiteY348" fmla="*/ 5616803 h 6858000"/>
              <a:gd name="connsiteX349" fmla="*/ 3989559 w 7467600"/>
              <a:gd name="connsiteY349" fmla="*/ 6145945 h 6858000"/>
              <a:gd name="connsiteX350" fmla="*/ 3939824 w 7467600"/>
              <a:gd name="connsiteY350" fmla="*/ 6066900 h 6858000"/>
              <a:gd name="connsiteX351" fmla="*/ 4584537 w 7467600"/>
              <a:gd name="connsiteY351" fmla="*/ 5324826 h 6858000"/>
              <a:gd name="connsiteX352" fmla="*/ 5037105 w 7467600"/>
              <a:gd name="connsiteY352" fmla="*/ 5088765 h 6858000"/>
              <a:gd name="connsiteX353" fmla="*/ 5039930 w 7467600"/>
              <a:gd name="connsiteY353" fmla="*/ 5089585 h 6858000"/>
              <a:gd name="connsiteX354" fmla="*/ 5263764 w 7467600"/>
              <a:gd name="connsiteY354" fmla="*/ 4735525 h 6858000"/>
              <a:gd name="connsiteX355" fmla="*/ 4086300 w 7467600"/>
              <a:gd name="connsiteY355" fmla="*/ 4884599 h 6858000"/>
              <a:gd name="connsiteX356" fmla="*/ 4085485 w 7467600"/>
              <a:gd name="connsiteY356" fmla="*/ 4899070 h 6858000"/>
              <a:gd name="connsiteX357" fmla="*/ 3871915 w 7467600"/>
              <a:gd name="connsiteY357" fmla="*/ 5253645 h 6858000"/>
              <a:gd name="connsiteX358" fmla="*/ 3799374 w 7467600"/>
              <a:gd name="connsiteY358" fmla="*/ 5466127 h 6858000"/>
              <a:gd name="connsiteX359" fmla="*/ 3498850 w 7467600"/>
              <a:gd name="connsiteY359" fmla="*/ 6661888 h 6858000"/>
              <a:gd name="connsiteX360" fmla="*/ 3399216 w 7467600"/>
              <a:gd name="connsiteY360" fmla="*/ 6858000 h 6858000"/>
              <a:gd name="connsiteX361" fmla="*/ 3303688 w 7467600"/>
              <a:gd name="connsiteY361" fmla="*/ 6858000 h 6858000"/>
              <a:gd name="connsiteX362" fmla="*/ 3391774 w 7467600"/>
              <a:gd name="connsiteY362" fmla="*/ 6697181 h 6858000"/>
              <a:gd name="connsiteX363" fmla="*/ 3735540 w 7467600"/>
              <a:gd name="connsiteY363" fmla="*/ 5546923 h 6858000"/>
              <a:gd name="connsiteX364" fmla="*/ 3729438 w 7467600"/>
              <a:gd name="connsiteY364" fmla="*/ 5569058 h 6858000"/>
              <a:gd name="connsiteX365" fmla="*/ 3707782 w 7467600"/>
              <a:gd name="connsiteY365" fmla="*/ 5644908 h 6858000"/>
              <a:gd name="connsiteX366" fmla="*/ 3583827 w 7467600"/>
              <a:gd name="connsiteY366" fmla="*/ 6039215 h 6858000"/>
              <a:gd name="connsiteX367" fmla="*/ 3547861 w 7467600"/>
              <a:gd name="connsiteY367" fmla="*/ 6129609 h 6858000"/>
              <a:gd name="connsiteX368" fmla="*/ 3490905 w 7467600"/>
              <a:gd name="connsiteY368" fmla="*/ 6277660 h 6858000"/>
              <a:gd name="connsiteX369" fmla="*/ 3455859 w 7467600"/>
              <a:gd name="connsiteY369" fmla="*/ 6391301 h 6858000"/>
              <a:gd name="connsiteX370" fmla="*/ 3429112 w 7467600"/>
              <a:gd name="connsiteY370" fmla="*/ 6479469 h 6858000"/>
              <a:gd name="connsiteX371" fmla="*/ 3304862 w 7467600"/>
              <a:gd name="connsiteY371" fmla="*/ 6796476 h 6858000"/>
              <a:gd name="connsiteX372" fmla="*/ 3276071 w 7467600"/>
              <a:gd name="connsiteY372" fmla="*/ 6858000 h 6858000"/>
              <a:gd name="connsiteX373" fmla="*/ 3240805 w 7467600"/>
              <a:gd name="connsiteY373" fmla="*/ 6858000 h 6858000"/>
              <a:gd name="connsiteX374" fmla="*/ 3275917 w 7467600"/>
              <a:gd name="connsiteY374" fmla="*/ 6783192 h 6858000"/>
              <a:gd name="connsiteX375" fmla="*/ 3399358 w 7467600"/>
              <a:gd name="connsiteY375" fmla="*/ 6469011 h 6858000"/>
              <a:gd name="connsiteX376" fmla="*/ 3425650 w 7467600"/>
              <a:gd name="connsiteY376" fmla="*/ 6381333 h 6858000"/>
              <a:gd name="connsiteX377" fmla="*/ 3460661 w 7467600"/>
              <a:gd name="connsiteY377" fmla="*/ 6266763 h 6858000"/>
              <a:gd name="connsiteX378" fmla="*/ 3518021 w 7467600"/>
              <a:gd name="connsiteY378" fmla="*/ 6117298 h 6858000"/>
              <a:gd name="connsiteX379" fmla="*/ 3554035 w 7467600"/>
              <a:gd name="connsiteY379" fmla="*/ 6027832 h 6858000"/>
              <a:gd name="connsiteX380" fmla="*/ 3677174 w 7467600"/>
              <a:gd name="connsiteY380" fmla="*/ 5636351 h 6858000"/>
              <a:gd name="connsiteX381" fmla="*/ 3698819 w 7467600"/>
              <a:gd name="connsiteY381" fmla="*/ 5560503 h 6858000"/>
              <a:gd name="connsiteX382" fmla="*/ 3702094 w 7467600"/>
              <a:gd name="connsiteY382" fmla="*/ 5549194 h 6858000"/>
              <a:gd name="connsiteX383" fmla="*/ 3398355 w 7467600"/>
              <a:gd name="connsiteY383" fmla="*/ 6094603 h 6858000"/>
              <a:gd name="connsiteX384" fmla="*/ 3193941 w 7467600"/>
              <a:gd name="connsiteY384" fmla="*/ 6798775 h 6858000"/>
              <a:gd name="connsiteX385" fmla="*/ 3184140 w 7467600"/>
              <a:gd name="connsiteY385" fmla="*/ 6858000 h 6858000"/>
              <a:gd name="connsiteX386" fmla="*/ 3099978 w 7467600"/>
              <a:gd name="connsiteY386" fmla="*/ 6858000 h 6858000"/>
              <a:gd name="connsiteX387" fmla="*/ 3101556 w 7467600"/>
              <a:gd name="connsiteY387" fmla="*/ 6843337 h 6858000"/>
              <a:gd name="connsiteX388" fmla="*/ 3370162 w 7467600"/>
              <a:gd name="connsiteY388" fmla="*/ 5785550 h 6858000"/>
              <a:gd name="connsiteX389" fmla="*/ 3746477 w 7467600"/>
              <a:gd name="connsiteY389" fmla="*/ 5377889 h 6858000"/>
              <a:gd name="connsiteX390" fmla="*/ 3863399 w 7467600"/>
              <a:gd name="connsiteY390" fmla="*/ 5087257 h 6858000"/>
              <a:gd name="connsiteX391" fmla="*/ 3968712 w 7467600"/>
              <a:gd name="connsiteY391" fmla="*/ 4913989 h 6858000"/>
              <a:gd name="connsiteX392" fmla="*/ 2792390 w 7467600"/>
              <a:gd name="connsiteY392" fmla="*/ 5382974 h 6858000"/>
              <a:gd name="connsiteX393" fmla="*/ 2714982 w 7467600"/>
              <a:gd name="connsiteY393" fmla="*/ 5427051 h 6858000"/>
              <a:gd name="connsiteX394" fmla="*/ 2813361 w 7467600"/>
              <a:gd name="connsiteY394" fmla="*/ 6023912 h 6858000"/>
              <a:gd name="connsiteX395" fmla="*/ 2688430 w 7467600"/>
              <a:gd name="connsiteY395" fmla="*/ 6801564 h 6858000"/>
              <a:gd name="connsiteX396" fmla="*/ 2629626 w 7467600"/>
              <a:gd name="connsiteY396" fmla="*/ 6763394 h 6858000"/>
              <a:gd name="connsiteX397" fmla="*/ 2565328 w 7467600"/>
              <a:gd name="connsiteY397" fmla="*/ 5516399 h 6858000"/>
              <a:gd name="connsiteX398" fmla="*/ 1922999 w 7467600"/>
              <a:gd name="connsiteY398" fmla="*/ 5980343 h 6858000"/>
              <a:gd name="connsiteX399" fmla="*/ 1950261 w 7467600"/>
              <a:gd name="connsiteY399" fmla="*/ 6405858 h 6858000"/>
              <a:gd name="connsiteX400" fmla="*/ 2365554 w 7467600"/>
              <a:gd name="connsiteY400" fmla="*/ 6759107 h 6858000"/>
              <a:gd name="connsiteX401" fmla="*/ 2424142 w 7467600"/>
              <a:gd name="connsiteY401" fmla="*/ 6858000 h 6858000"/>
              <a:gd name="connsiteX402" fmla="*/ 2395994 w 7467600"/>
              <a:gd name="connsiteY402" fmla="*/ 6858000 h 6858000"/>
              <a:gd name="connsiteX403" fmla="*/ 2392863 w 7467600"/>
              <a:gd name="connsiteY403" fmla="*/ 6852964 h 6858000"/>
              <a:gd name="connsiteX404" fmla="*/ 2017589 w 7467600"/>
              <a:gd name="connsiteY404" fmla="*/ 6493982 h 6858000"/>
              <a:gd name="connsiteX405" fmla="*/ 2147336 w 7467600"/>
              <a:gd name="connsiteY405" fmla="*/ 6594052 h 6858000"/>
              <a:gd name="connsiteX406" fmla="*/ 2207047 w 7467600"/>
              <a:gd name="connsiteY406" fmla="*/ 6654540 h 6858000"/>
              <a:gd name="connsiteX407" fmla="*/ 2299106 w 7467600"/>
              <a:gd name="connsiteY407" fmla="*/ 6778931 h 6858000"/>
              <a:gd name="connsiteX408" fmla="*/ 2314430 w 7467600"/>
              <a:gd name="connsiteY408" fmla="*/ 6801144 h 6858000"/>
              <a:gd name="connsiteX409" fmla="*/ 2352406 w 7467600"/>
              <a:gd name="connsiteY409" fmla="*/ 6858000 h 6858000"/>
              <a:gd name="connsiteX410" fmla="*/ 2314492 w 7467600"/>
              <a:gd name="connsiteY410" fmla="*/ 6858000 h 6858000"/>
              <a:gd name="connsiteX411" fmla="*/ 2288095 w 7467600"/>
              <a:gd name="connsiteY411" fmla="*/ 6818030 h 6858000"/>
              <a:gd name="connsiteX412" fmla="*/ 2272768 w 7467600"/>
              <a:gd name="connsiteY412" fmla="*/ 6795822 h 6858000"/>
              <a:gd name="connsiteX413" fmla="*/ 2182715 w 7467600"/>
              <a:gd name="connsiteY413" fmla="*/ 6675071 h 6858000"/>
              <a:gd name="connsiteX414" fmla="*/ 2032061 w 7467600"/>
              <a:gd name="connsiteY414" fmla="*/ 6541380 h 6858000"/>
              <a:gd name="connsiteX415" fmla="*/ 2257220 w 7467600"/>
              <a:gd name="connsiteY415" fmla="*/ 6826257 h 6858000"/>
              <a:gd name="connsiteX416" fmla="*/ 2281324 w 7467600"/>
              <a:gd name="connsiteY416" fmla="*/ 6858000 h 6858000"/>
              <a:gd name="connsiteX417" fmla="*/ 2242860 w 7467600"/>
              <a:gd name="connsiteY417" fmla="*/ 6858000 h 6858000"/>
              <a:gd name="connsiteX418" fmla="*/ 2232818 w 7467600"/>
              <a:gd name="connsiteY418" fmla="*/ 6844926 h 6858000"/>
              <a:gd name="connsiteX419" fmla="*/ 1990172 w 7467600"/>
              <a:gd name="connsiteY419" fmla="*/ 6542121 h 6858000"/>
              <a:gd name="connsiteX420" fmla="*/ 2124090 w 7467600"/>
              <a:gd name="connsiteY420" fmla="*/ 6761017 h 6858000"/>
              <a:gd name="connsiteX421" fmla="*/ 2200380 w 7467600"/>
              <a:gd name="connsiteY421" fmla="*/ 6858000 h 6858000"/>
              <a:gd name="connsiteX422" fmla="*/ 2147507 w 7467600"/>
              <a:gd name="connsiteY422" fmla="*/ 6858000 h 6858000"/>
              <a:gd name="connsiteX423" fmla="*/ 2070668 w 7467600"/>
              <a:gd name="connsiteY423" fmla="*/ 6761520 h 6858000"/>
              <a:gd name="connsiteX424" fmla="*/ 1975142 w 7467600"/>
              <a:gd name="connsiteY424" fmla="*/ 6585570 h 6858000"/>
              <a:gd name="connsiteX425" fmla="*/ 2050035 w 7467600"/>
              <a:gd name="connsiteY425" fmla="*/ 6813345 h 6858000"/>
              <a:gd name="connsiteX426" fmla="*/ 2063025 w 7467600"/>
              <a:gd name="connsiteY426" fmla="*/ 6858000 h 6858000"/>
              <a:gd name="connsiteX427" fmla="*/ 2021675 w 7467600"/>
              <a:gd name="connsiteY427" fmla="*/ 6858000 h 6858000"/>
              <a:gd name="connsiteX428" fmla="*/ 2019308 w 7467600"/>
              <a:gd name="connsiteY428" fmla="*/ 6847118 h 6858000"/>
              <a:gd name="connsiteX429" fmla="*/ 1938835 w 7467600"/>
              <a:gd name="connsiteY429" fmla="*/ 6551160 h 6858000"/>
              <a:gd name="connsiteX430" fmla="*/ 1953230 w 7467600"/>
              <a:gd name="connsiteY430" fmla="*/ 6759699 h 6858000"/>
              <a:gd name="connsiteX431" fmla="*/ 1956763 w 7467600"/>
              <a:gd name="connsiteY431" fmla="*/ 6778191 h 6858000"/>
              <a:gd name="connsiteX432" fmla="*/ 1967925 w 7467600"/>
              <a:gd name="connsiteY432" fmla="*/ 6858000 h 6858000"/>
              <a:gd name="connsiteX433" fmla="*/ 1936622 w 7467600"/>
              <a:gd name="connsiteY433" fmla="*/ 6858000 h 6858000"/>
              <a:gd name="connsiteX434" fmla="*/ 1926261 w 7467600"/>
              <a:gd name="connsiteY434" fmla="*/ 6784064 h 6858000"/>
              <a:gd name="connsiteX435" fmla="*/ 1922724 w 7467600"/>
              <a:gd name="connsiteY435" fmla="*/ 6765577 h 6858000"/>
              <a:gd name="connsiteX436" fmla="*/ 1904650 w 7467600"/>
              <a:gd name="connsiteY436" fmla="*/ 6639616 h 6858000"/>
              <a:gd name="connsiteX437" fmla="*/ 1885273 w 7467600"/>
              <a:gd name="connsiteY437" fmla="*/ 6858000 h 6858000"/>
              <a:gd name="connsiteX438" fmla="*/ 1854363 w 7467600"/>
              <a:gd name="connsiteY438" fmla="*/ 6858000 h 6858000"/>
              <a:gd name="connsiteX439" fmla="*/ 1880391 w 7467600"/>
              <a:gd name="connsiteY439" fmla="*/ 6603796 h 6858000"/>
              <a:gd name="connsiteX440" fmla="*/ 1818273 w 7467600"/>
              <a:gd name="connsiteY440" fmla="*/ 6715729 h 6858000"/>
              <a:gd name="connsiteX441" fmla="*/ 1794691 w 7467600"/>
              <a:gd name="connsiteY441" fmla="*/ 6843239 h 6858000"/>
              <a:gd name="connsiteX442" fmla="*/ 1794914 w 7467600"/>
              <a:gd name="connsiteY442" fmla="*/ 6858000 h 6858000"/>
              <a:gd name="connsiteX443" fmla="*/ 1746128 w 7467600"/>
              <a:gd name="connsiteY443" fmla="*/ 6858000 h 6858000"/>
              <a:gd name="connsiteX444" fmla="*/ 1753934 w 7467600"/>
              <a:gd name="connsiteY444" fmla="*/ 6724796 h 6858000"/>
              <a:gd name="connsiteX445" fmla="*/ 1792053 w 7467600"/>
              <a:gd name="connsiteY445" fmla="*/ 6572396 h 6858000"/>
              <a:gd name="connsiteX446" fmla="*/ 1862248 w 7467600"/>
              <a:gd name="connsiteY446" fmla="*/ 6266397 h 6858000"/>
              <a:gd name="connsiteX447" fmla="*/ 1862250 w 7467600"/>
              <a:gd name="connsiteY447" fmla="*/ 6033531 h 6858000"/>
              <a:gd name="connsiteX448" fmla="*/ 1211999 w 7467600"/>
              <a:gd name="connsiteY448" fmla="*/ 6683610 h 6858000"/>
              <a:gd name="connsiteX449" fmla="*/ 1213266 w 7467600"/>
              <a:gd name="connsiteY449" fmla="*/ 6691947 h 6858000"/>
              <a:gd name="connsiteX450" fmla="*/ 1203370 w 7467600"/>
              <a:gd name="connsiteY450" fmla="*/ 6850676 h 6858000"/>
              <a:gd name="connsiteX451" fmla="*/ 1203671 w 7467600"/>
              <a:gd name="connsiteY451" fmla="*/ 6858000 h 6858000"/>
              <a:gd name="connsiteX452" fmla="*/ 1143180 w 7467600"/>
              <a:gd name="connsiteY452" fmla="*/ 6858000 h 6858000"/>
              <a:gd name="connsiteX453" fmla="*/ 1142176 w 7467600"/>
              <a:gd name="connsiteY453" fmla="*/ 6766045 h 6858000"/>
              <a:gd name="connsiteX454" fmla="*/ 1067484 w 7467600"/>
              <a:gd name="connsiteY454" fmla="*/ 6858000 h 6858000"/>
              <a:gd name="connsiteX455" fmla="*/ 953928 w 7467600"/>
              <a:gd name="connsiteY455" fmla="*/ 6858000 h 6858000"/>
              <a:gd name="connsiteX456" fmla="*/ 959715 w 7467600"/>
              <a:gd name="connsiteY456" fmla="*/ 6850185 h 6858000"/>
              <a:gd name="connsiteX457" fmla="*/ 1483788 w 7467600"/>
              <a:gd name="connsiteY457" fmla="*/ 6259174 h 6858000"/>
              <a:gd name="connsiteX458" fmla="*/ 1100671 w 7467600"/>
              <a:gd name="connsiteY458" fmla="*/ 6252137 h 6858000"/>
              <a:gd name="connsiteX459" fmla="*/ 1090144 w 7467600"/>
              <a:gd name="connsiteY459" fmla="*/ 6256748 h 6858000"/>
              <a:gd name="connsiteX460" fmla="*/ 1095872 w 7467600"/>
              <a:gd name="connsiteY460" fmla="*/ 6271892 h 6858000"/>
              <a:gd name="connsiteX461" fmla="*/ 262785 w 7467600"/>
              <a:gd name="connsiteY461" fmla="*/ 6845450 h 6858000"/>
              <a:gd name="connsiteX462" fmla="*/ 209968 w 7467600"/>
              <a:gd name="connsiteY462" fmla="*/ 6770713 h 6858000"/>
              <a:gd name="connsiteX463" fmla="*/ 873460 w 7467600"/>
              <a:gd name="connsiteY463" fmla="*/ 6253768 h 6858000"/>
              <a:gd name="connsiteX464" fmla="*/ 192686 w 7467600"/>
              <a:gd name="connsiteY464" fmla="*/ 5849257 h 6858000"/>
              <a:gd name="connsiteX465" fmla="*/ 4696 w 7467600"/>
              <a:gd name="connsiteY465" fmla="*/ 5697668 h 6858000"/>
              <a:gd name="connsiteX466" fmla="*/ 0 w 7467600"/>
              <a:gd name="connsiteY466" fmla="*/ 5689984 h 6858000"/>
              <a:gd name="connsiteX467" fmla="*/ 0 w 7467600"/>
              <a:gd name="connsiteY467" fmla="*/ 5513472 h 6858000"/>
              <a:gd name="connsiteX468" fmla="*/ 174101 w 7467600"/>
              <a:gd name="connsiteY468" fmla="*/ 5620277 h 6858000"/>
              <a:gd name="connsiteX469" fmla="*/ 891800 w 7467600"/>
              <a:gd name="connsiteY469" fmla="*/ 6036935 h 6858000"/>
              <a:gd name="connsiteX470" fmla="*/ 1072219 w 7467600"/>
              <a:gd name="connsiteY470" fmla="*/ 6169443 h 6858000"/>
              <a:gd name="connsiteX471" fmla="*/ 1074117 w 7467600"/>
              <a:gd name="connsiteY471" fmla="*/ 6170301 h 6858000"/>
              <a:gd name="connsiteX472" fmla="*/ 1083114 w 7467600"/>
              <a:gd name="connsiteY472" fmla="*/ 6174131 h 6858000"/>
              <a:gd name="connsiteX473" fmla="*/ 1543010 w 7467600"/>
              <a:gd name="connsiteY473" fmla="*/ 6191140 h 6858000"/>
              <a:gd name="connsiteX474" fmla="*/ 1551080 w 7467600"/>
              <a:gd name="connsiteY474" fmla="*/ 6195006 h 6858000"/>
              <a:gd name="connsiteX475" fmla="*/ 2345443 w 7467600"/>
              <a:gd name="connsiteY475" fmla="*/ 5549882 h 6858000"/>
              <a:gd name="connsiteX476" fmla="*/ 1721499 w 7467600"/>
              <a:gd name="connsiteY476" fmla="*/ 5599969 h 6858000"/>
              <a:gd name="connsiteX477" fmla="*/ 767716 w 7467600"/>
              <a:gd name="connsiteY477" fmla="*/ 5472768 h 6858000"/>
              <a:gd name="connsiteX478" fmla="*/ 722147 w 7467600"/>
              <a:gd name="connsiteY478" fmla="*/ 5393091 h 6858000"/>
              <a:gd name="connsiteX479" fmla="*/ 1485552 w 7467600"/>
              <a:gd name="connsiteY479" fmla="*/ 5313202 h 6858000"/>
              <a:gd name="connsiteX480" fmla="*/ 2143004 w 7467600"/>
              <a:gd name="connsiteY480" fmla="*/ 5402420 h 6858000"/>
              <a:gd name="connsiteX481" fmla="*/ 1933391 w 7467600"/>
              <a:gd name="connsiteY481" fmla="*/ 5156971 h 6858000"/>
              <a:gd name="connsiteX482" fmla="*/ 1827118 w 7467600"/>
              <a:gd name="connsiteY482" fmla="*/ 4968410 h 6858000"/>
              <a:gd name="connsiteX483" fmla="*/ 1837349 w 7467600"/>
              <a:gd name="connsiteY483" fmla="*/ 4956357 h 6858000"/>
              <a:gd name="connsiteX484" fmla="*/ 2162835 w 7467600"/>
              <a:gd name="connsiteY484" fmla="*/ 5187853 h 6858000"/>
              <a:gd name="connsiteX485" fmla="*/ 2257167 w 7467600"/>
              <a:gd name="connsiteY485" fmla="*/ 5462123 h 6858000"/>
              <a:gd name="connsiteX486" fmla="*/ 2261598 w 7467600"/>
              <a:gd name="connsiteY486" fmla="*/ 5467998 h 6858000"/>
              <a:gd name="connsiteX487" fmla="*/ 2437177 w 7467600"/>
              <a:gd name="connsiteY487" fmla="*/ 5479608 h 6858000"/>
              <a:gd name="connsiteX488" fmla="*/ 2445247 w 7467600"/>
              <a:gd name="connsiteY488" fmla="*/ 5483476 h 6858000"/>
              <a:gd name="connsiteX489" fmla="*/ 2743626 w 7467600"/>
              <a:gd name="connsiteY489" fmla="*/ 5304819 h 6858000"/>
              <a:gd name="connsiteX490" fmla="*/ 3048102 w 7467600"/>
              <a:gd name="connsiteY490" fmla="*/ 5150595 h 6858000"/>
              <a:gd name="connsiteX491" fmla="*/ 1799414 w 7467600"/>
              <a:gd name="connsiteY491" fmla="*/ 4694732 h 6858000"/>
              <a:gd name="connsiteX492" fmla="*/ 1771735 w 7467600"/>
              <a:gd name="connsiteY492" fmla="*/ 4619929 h 6858000"/>
              <a:gd name="connsiteX493" fmla="*/ 3104273 w 7467600"/>
              <a:gd name="connsiteY493" fmla="*/ 5076159 h 6858000"/>
              <a:gd name="connsiteX494" fmla="*/ 3113245 w 7467600"/>
              <a:gd name="connsiteY494" fmla="*/ 5090705 h 6858000"/>
              <a:gd name="connsiteX495" fmla="*/ 3126294 w 7467600"/>
              <a:gd name="connsiteY495" fmla="*/ 5114400 h 6858000"/>
              <a:gd name="connsiteX496" fmla="*/ 3937433 w 7467600"/>
              <a:gd name="connsiteY496" fmla="*/ 4830473 h 6858000"/>
              <a:gd name="connsiteX497" fmla="*/ 3590475 w 7467600"/>
              <a:gd name="connsiteY497" fmla="*/ 4597974 h 6858000"/>
              <a:gd name="connsiteX498" fmla="*/ 3100264 w 7467600"/>
              <a:gd name="connsiteY498" fmla="*/ 4579845 h 6858000"/>
              <a:gd name="connsiteX499" fmla="*/ 2183576 w 7467600"/>
              <a:gd name="connsiteY499" fmla="*/ 4227150 h 6858000"/>
              <a:gd name="connsiteX500" fmla="*/ 2151029 w 7467600"/>
              <a:gd name="connsiteY500" fmla="*/ 4146947 h 6858000"/>
              <a:gd name="connsiteX501" fmla="*/ 3563434 w 7467600"/>
              <a:gd name="connsiteY501" fmla="*/ 4469115 h 6858000"/>
              <a:gd name="connsiteX502" fmla="*/ 3177952 w 7467600"/>
              <a:gd name="connsiteY502" fmla="*/ 3657386 h 6858000"/>
              <a:gd name="connsiteX503" fmla="*/ 3189263 w 7467600"/>
              <a:gd name="connsiteY503" fmla="*/ 3625726 h 6858000"/>
              <a:gd name="connsiteX504" fmla="*/ 3560912 w 7467600"/>
              <a:gd name="connsiteY504" fmla="*/ 4079863 h 6858000"/>
              <a:gd name="connsiteX505" fmla="*/ 3626636 w 7467600"/>
              <a:gd name="connsiteY505" fmla="*/ 4512230 h 6858000"/>
              <a:gd name="connsiteX506" fmla="*/ 3653088 w 7467600"/>
              <a:gd name="connsiteY506" fmla="*/ 4521417 h 6858000"/>
              <a:gd name="connsiteX507" fmla="*/ 3988128 w 7467600"/>
              <a:gd name="connsiteY507" fmla="*/ 4817267 h 6858000"/>
              <a:gd name="connsiteX508" fmla="*/ 4830582 w 7467600"/>
              <a:gd name="connsiteY508" fmla="*/ 4676000 h 6858000"/>
              <a:gd name="connsiteX509" fmla="*/ 4830100 w 7467600"/>
              <a:gd name="connsiteY509" fmla="*/ 4675554 h 6858000"/>
              <a:gd name="connsiteX510" fmla="*/ 4036318 w 7467600"/>
              <a:gd name="connsiteY510" fmla="*/ 4147013 h 6858000"/>
              <a:gd name="connsiteX511" fmla="*/ 3432098 w 7467600"/>
              <a:gd name="connsiteY511" fmla="*/ 3537312 h 6858000"/>
              <a:gd name="connsiteX512" fmla="*/ 3446761 w 7467600"/>
              <a:gd name="connsiteY512" fmla="*/ 3461278 h 6858000"/>
              <a:gd name="connsiteX513" fmla="*/ 4419733 w 7467600"/>
              <a:gd name="connsiteY513" fmla="*/ 3963555 h 6858000"/>
              <a:gd name="connsiteX514" fmla="*/ 4781371 w 7467600"/>
              <a:gd name="connsiteY514" fmla="*/ 4458604 h 6858000"/>
              <a:gd name="connsiteX515" fmla="*/ 4780440 w 7467600"/>
              <a:gd name="connsiteY515" fmla="*/ 4470290 h 6858000"/>
              <a:gd name="connsiteX516" fmla="*/ 4898954 w 7467600"/>
              <a:gd name="connsiteY516" fmla="*/ 4662092 h 6858000"/>
              <a:gd name="connsiteX517" fmla="*/ 4900699 w 7467600"/>
              <a:gd name="connsiteY517" fmla="*/ 4670867 h 6858000"/>
              <a:gd name="connsiteX518" fmla="*/ 5714511 w 7467600"/>
              <a:gd name="connsiteY518" fmla="*/ 4663483 h 6858000"/>
              <a:gd name="connsiteX519" fmla="*/ 5464793 w 7467600"/>
              <a:gd name="connsiteY519" fmla="*/ 4393556 h 6858000"/>
              <a:gd name="connsiteX520" fmla="*/ 5461897 w 7467600"/>
              <a:gd name="connsiteY520" fmla="*/ 4390879 h 6858000"/>
              <a:gd name="connsiteX521" fmla="*/ 4294126 w 7467600"/>
              <a:gd name="connsiteY521" fmla="*/ 3303048 h 6858000"/>
              <a:gd name="connsiteX522" fmla="*/ 4305321 w 7467600"/>
              <a:gd name="connsiteY522" fmla="*/ 3256953 h 6858000"/>
              <a:gd name="connsiteX523" fmla="*/ 4949299 w 7467600"/>
              <a:gd name="connsiteY523" fmla="*/ 3766336 h 6858000"/>
              <a:gd name="connsiteX524" fmla="*/ 5291452 w 7467600"/>
              <a:gd name="connsiteY524" fmla="*/ 4076801 h 6858000"/>
              <a:gd name="connsiteX525" fmla="*/ 5434998 w 7467600"/>
              <a:gd name="connsiteY525" fmla="*/ 4254100 h 6858000"/>
              <a:gd name="connsiteX526" fmla="*/ 5351015 w 7467600"/>
              <a:gd name="connsiteY526" fmla="*/ 3760989 h 6858000"/>
              <a:gd name="connsiteX527" fmla="*/ 5413780 w 7467600"/>
              <a:gd name="connsiteY527" fmla="*/ 2966265 h 6858000"/>
              <a:gd name="connsiteX528" fmla="*/ 5425627 w 7467600"/>
              <a:gd name="connsiteY528" fmla="*/ 2954192 h 6858000"/>
              <a:gd name="connsiteX529" fmla="*/ 6604735 w 7467600"/>
              <a:gd name="connsiteY529" fmla="*/ 2041381 h 6858000"/>
              <a:gd name="connsiteX530" fmla="*/ 7204487 w 7467600"/>
              <a:gd name="connsiteY530" fmla="*/ 2742112 h 6858000"/>
              <a:gd name="connsiteX531" fmla="*/ 7131592 w 7467600"/>
              <a:gd name="connsiteY531" fmla="*/ 2672096 h 6858000"/>
              <a:gd name="connsiteX532" fmla="*/ 6996344 w 7467600"/>
              <a:gd name="connsiteY532" fmla="*/ 2518310 h 6858000"/>
              <a:gd name="connsiteX533" fmla="*/ 6735495 w 7467600"/>
              <a:gd name="connsiteY533" fmla="*/ 2196890 h 6858000"/>
              <a:gd name="connsiteX534" fmla="*/ 6721901 w 7467600"/>
              <a:gd name="connsiteY534" fmla="*/ 2179274 h 6858000"/>
              <a:gd name="connsiteX535" fmla="*/ 6604735 w 7467600"/>
              <a:gd name="connsiteY535" fmla="*/ 2041381 h 6858000"/>
              <a:gd name="connsiteX536" fmla="*/ 6591670 w 7467600"/>
              <a:gd name="connsiteY536" fmla="*/ 1988277 h 6858000"/>
              <a:gd name="connsiteX537" fmla="*/ 6747349 w 7467600"/>
              <a:gd name="connsiteY537" fmla="*/ 2160069 h 6858000"/>
              <a:gd name="connsiteX538" fmla="*/ 6760943 w 7467600"/>
              <a:gd name="connsiteY538" fmla="*/ 2177686 h 6858000"/>
              <a:gd name="connsiteX539" fmla="*/ 7021065 w 7467600"/>
              <a:gd name="connsiteY539" fmla="*/ 2498102 h 6858000"/>
              <a:gd name="connsiteX540" fmla="*/ 7155223 w 7467600"/>
              <a:gd name="connsiteY540" fmla="*/ 2650386 h 6858000"/>
              <a:gd name="connsiteX541" fmla="*/ 7203167 w 7467600"/>
              <a:gd name="connsiteY541" fmla="*/ 2697288 h 6858000"/>
              <a:gd name="connsiteX542" fmla="*/ 6937703 w 7467600"/>
              <a:gd name="connsiteY542" fmla="*/ 2321981 h 6858000"/>
              <a:gd name="connsiteX543" fmla="*/ 6591670 w 7467600"/>
              <a:gd name="connsiteY543" fmla="*/ 1988277 h 6858000"/>
              <a:gd name="connsiteX544" fmla="*/ 5798671 w 7467600"/>
              <a:gd name="connsiteY544" fmla="*/ 1981601 h 6858000"/>
              <a:gd name="connsiteX545" fmla="*/ 5754709 w 7467600"/>
              <a:gd name="connsiteY545" fmla="*/ 2071454 h 6858000"/>
              <a:gd name="connsiteX546" fmla="*/ 5763044 w 7467600"/>
              <a:gd name="connsiteY546" fmla="*/ 2842206 h 6858000"/>
              <a:gd name="connsiteX547" fmla="*/ 5764974 w 7467600"/>
              <a:gd name="connsiteY547" fmla="*/ 2799609 h 6858000"/>
              <a:gd name="connsiteX548" fmla="*/ 5767665 w 7467600"/>
              <a:gd name="connsiteY548" fmla="*/ 2666409 h 6858000"/>
              <a:gd name="connsiteX549" fmla="*/ 5763055 w 7467600"/>
              <a:gd name="connsiteY549" fmla="*/ 2579705 h 6858000"/>
              <a:gd name="connsiteX550" fmla="*/ 5758079 w 7467600"/>
              <a:gd name="connsiteY550" fmla="*/ 2492508 h 6858000"/>
              <a:gd name="connsiteX551" fmla="*/ 5779325 w 7467600"/>
              <a:gd name="connsiteY551" fmla="*/ 2197069 h 6858000"/>
              <a:gd name="connsiteX552" fmla="*/ 5798671 w 7467600"/>
              <a:gd name="connsiteY552" fmla="*/ 1981601 h 6858000"/>
              <a:gd name="connsiteX553" fmla="*/ 5829202 w 7467600"/>
              <a:gd name="connsiteY553" fmla="*/ 1971679 h 6858000"/>
              <a:gd name="connsiteX554" fmla="*/ 5809558 w 7467600"/>
              <a:gd name="connsiteY554" fmla="*/ 2198043 h 6858000"/>
              <a:gd name="connsiteX555" fmla="*/ 5788653 w 7467600"/>
              <a:gd name="connsiteY555" fmla="*/ 2489430 h 6858000"/>
              <a:gd name="connsiteX556" fmla="*/ 5793439 w 7467600"/>
              <a:gd name="connsiteY556" fmla="*/ 2575235 h 6858000"/>
              <a:gd name="connsiteX557" fmla="*/ 5796837 w 7467600"/>
              <a:gd name="connsiteY557" fmla="*/ 2637633 h 6858000"/>
              <a:gd name="connsiteX558" fmla="*/ 5818614 w 7467600"/>
              <a:gd name="connsiteY558" fmla="*/ 2473055 h 6858000"/>
              <a:gd name="connsiteX559" fmla="*/ 5829202 w 7467600"/>
              <a:gd name="connsiteY559" fmla="*/ 1971679 h 6858000"/>
              <a:gd name="connsiteX560" fmla="*/ 5911389 w 7467600"/>
              <a:gd name="connsiteY560" fmla="*/ 1898371 h 6858000"/>
              <a:gd name="connsiteX561" fmla="*/ 6237627 w 7467600"/>
              <a:gd name="connsiteY561" fmla="*/ 2231921 h 6858000"/>
              <a:gd name="connsiteX562" fmla="*/ 5911389 w 7467600"/>
              <a:gd name="connsiteY562" fmla="*/ 1898371 h 6858000"/>
              <a:gd name="connsiteX563" fmla="*/ 6944437 w 7467600"/>
              <a:gd name="connsiteY563" fmla="*/ 1575402 h 6858000"/>
              <a:gd name="connsiteX564" fmla="*/ 6304730 w 7467600"/>
              <a:gd name="connsiteY564" fmla="*/ 1766654 h 6858000"/>
              <a:gd name="connsiteX565" fmla="*/ 6944437 w 7467600"/>
              <a:gd name="connsiteY565" fmla="*/ 1575402 h 6858000"/>
              <a:gd name="connsiteX566" fmla="*/ 7019523 w 7467600"/>
              <a:gd name="connsiteY566" fmla="*/ 1519450 h 6858000"/>
              <a:gd name="connsiteX567" fmla="*/ 6298091 w 7467600"/>
              <a:gd name="connsiteY567" fmla="*/ 1737122 h 6858000"/>
              <a:gd name="connsiteX568" fmla="*/ 7019523 w 7467600"/>
              <a:gd name="connsiteY568" fmla="*/ 1519450 h 6858000"/>
              <a:gd name="connsiteX569" fmla="*/ 2399523 w 7467600"/>
              <a:gd name="connsiteY569" fmla="*/ 1428234 h 6858000"/>
              <a:gd name="connsiteX570" fmla="*/ 2224982 w 7467600"/>
              <a:gd name="connsiteY570" fmla="*/ 1826201 h 6858000"/>
              <a:gd name="connsiteX571" fmla="*/ 2096099 w 7467600"/>
              <a:gd name="connsiteY571" fmla="*/ 2345900 h 6858000"/>
              <a:gd name="connsiteX572" fmla="*/ 2283317 w 7467600"/>
              <a:gd name="connsiteY572" fmla="*/ 1796925 h 6858000"/>
              <a:gd name="connsiteX573" fmla="*/ 2399523 w 7467600"/>
              <a:gd name="connsiteY573" fmla="*/ 1428234 h 6858000"/>
              <a:gd name="connsiteX574" fmla="*/ 2448558 w 7467600"/>
              <a:gd name="connsiteY574" fmla="*/ 1373435 h 6858000"/>
              <a:gd name="connsiteX575" fmla="*/ 2312521 w 7467600"/>
              <a:gd name="connsiteY575" fmla="*/ 1806140 h 6858000"/>
              <a:gd name="connsiteX576" fmla="*/ 2127533 w 7467600"/>
              <a:gd name="connsiteY576" fmla="*/ 2348380 h 6858000"/>
              <a:gd name="connsiteX577" fmla="*/ 2358080 w 7467600"/>
              <a:gd name="connsiteY577" fmla="*/ 1866134 h 6858000"/>
              <a:gd name="connsiteX578" fmla="*/ 2407436 w 7467600"/>
              <a:gd name="connsiteY578" fmla="*/ 1651070 h 6858000"/>
              <a:gd name="connsiteX579" fmla="*/ 2448558 w 7467600"/>
              <a:gd name="connsiteY579" fmla="*/ 1373435 h 6858000"/>
              <a:gd name="connsiteX580" fmla="*/ 278707 w 7467600"/>
              <a:gd name="connsiteY580" fmla="*/ 1352270 h 6858000"/>
              <a:gd name="connsiteX581" fmla="*/ 321570 w 7467600"/>
              <a:gd name="connsiteY581" fmla="*/ 1861610 h 6858000"/>
              <a:gd name="connsiteX582" fmla="*/ 294281 w 7467600"/>
              <a:gd name="connsiteY582" fmla="*/ 1440658 h 6858000"/>
              <a:gd name="connsiteX583" fmla="*/ 278707 w 7467600"/>
              <a:gd name="connsiteY583" fmla="*/ 1352270 h 6858000"/>
              <a:gd name="connsiteX584" fmla="*/ 1423821 w 7467600"/>
              <a:gd name="connsiteY584" fmla="*/ 1351958 h 6858000"/>
              <a:gd name="connsiteX585" fmla="*/ 1638521 w 7467600"/>
              <a:gd name="connsiteY585" fmla="*/ 1908470 h 6858000"/>
              <a:gd name="connsiteX586" fmla="*/ 1754199 w 7467600"/>
              <a:gd name="connsiteY586" fmla="*/ 2149284 h 6858000"/>
              <a:gd name="connsiteX587" fmla="*/ 1908359 w 7467600"/>
              <a:gd name="connsiteY587" fmla="*/ 2364988 h 6858000"/>
              <a:gd name="connsiteX588" fmla="*/ 1647661 w 7467600"/>
              <a:gd name="connsiteY588" fmla="*/ 1825945 h 6858000"/>
              <a:gd name="connsiteX589" fmla="*/ 1423821 w 7467600"/>
              <a:gd name="connsiteY589" fmla="*/ 1351958 h 6858000"/>
              <a:gd name="connsiteX590" fmla="*/ 1431890 w 7467600"/>
              <a:gd name="connsiteY590" fmla="*/ 1306475 h 6858000"/>
              <a:gd name="connsiteX591" fmla="*/ 1507597 w 7467600"/>
              <a:gd name="connsiteY591" fmla="*/ 1446132 h 6858000"/>
              <a:gd name="connsiteX592" fmla="*/ 1674586 w 7467600"/>
              <a:gd name="connsiteY592" fmla="*/ 1813832 h 6858000"/>
              <a:gd name="connsiteX593" fmla="*/ 1815950 w 7467600"/>
              <a:gd name="connsiteY593" fmla="*/ 2128564 h 6858000"/>
              <a:gd name="connsiteX594" fmla="*/ 1984242 w 7467600"/>
              <a:gd name="connsiteY594" fmla="*/ 2430829 h 6858000"/>
              <a:gd name="connsiteX595" fmla="*/ 2014023 w 7467600"/>
              <a:gd name="connsiteY595" fmla="*/ 2450995 h 6858000"/>
              <a:gd name="connsiteX596" fmla="*/ 1747337 w 7467600"/>
              <a:gd name="connsiteY596" fmla="*/ 1855264 h 6858000"/>
              <a:gd name="connsiteX597" fmla="*/ 1533749 w 7467600"/>
              <a:gd name="connsiteY597" fmla="*/ 1478656 h 6858000"/>
              <a:gd name="connsiteX598" fmla="*/ 1431890 w 7467600"/>
              <a:gd name="connsiteY598" fmla="*/ 1306475 h 6858000"/>
              <a:gd name="connsiteX599" fmla="*/ 5052692 w 7467600"/>
              <a:gd name="connsiteY599" fmla="*/ 1292994 h 6858000"/>
              <a:gd name="connsiteX600" fmla="*/ 5200661 w 7467600"/>
              <a:gd name="connsiteY600" fmla="*/ 1635186 h 6858000"/>
              <a:gd name="connsiteX601" fmla="*/ 5297138 w 7467600"/>
              <a:gd name="connsiteY601" fmla="*/ 1906351 h 6858000"/>
              <a:gd name="connsiteX602" fmla="*/ 5052692 w 7467600"/>
              <a:gd name="connsiteY602" fmla="*/ 1292994 h 6858000"/>
              <a:gd name="connsiteX603" fmla="*/ 5009948 w 7467600"/>
              <a:gd name="connsiteY603" fmla="*/ 1273619 h 6858000"/>
              <a:gd name="connsiteX604" fmla="*/ 5121777 w 7467600"/>
              <a:gd name="connsiteY604" fmla="*/ 1654213 h 6858000"/>
              <a:gd name="connsiteX605" fmla="*/ 5293545 w 7467600"/>
              <a:gd name="connsiteY605" fmla="*/ 2072247 h 6858000"/>
              <a:gd name="connsiteX606" fmla="*/ 5294042 w 7467600"/>
              <a:gd name="connsiteY606" fmla="*/ 2065019 h 6858000"/>
              <a:gd name="connsiteX607" fmla="*/ 5171936 w 7467600"/>
              <a:gd name="connsiteY607" fmla="*/ 1647613 h 6858000"/>
              <a:gd name="connsiteX608" fmla="*/ 5009948 w 7467600"/>
              <a:gd name="connsiteY608" fmla="*/ 1273619 h 6858000"/>
              <a:gd name="connsiteX609" fmla="*/ 655236 w 7467600"/>
              <a:gd name="connsiteY609" fmla="*/ 1268632 h 6858000"/>
              <a:gd name="connsiteX610" fmla="*/ 839521 w 7467600"/>
              <a:gd name="connsiteY610" fmla="*/ 1685315 h 6858000"/>
              <a:gd name="connsiteX611" fmla="*/ 1109416 w 7467600"/>
              <a:gd name="connsiteY611" fmla="*/ 2061663 h 6858000"/>
              <a:gd name="connsiteX612" fmla="*/ 1298300 w 7467600"/>
              <a:gd name="connsiteY612" fmla="*/ 2247742 h 6858000"/>
              <a:gd name="connsiteX613" fmla="*/ 1125871 w 7467600"/>
              <a:gd name="connsiteY613" fmla="*/ 1989513 h 6858000"/>
              <a:gd name="connsiteX614" fmla="*/ 981574 w 7467600"/>
              <a:gd name="connsiteY614" fmla="*/ 1783157 h 6858000"/>
              <a:gd name="connsiteX615" fmla="*/ 922198 w 7467600"/>
              <a:gd name="connsiteY615" fmla="*/ 1677437 h 6858000"/>
              <a:gd name="connsiteX616" fmla="*/ 869293 w 7467600"/>
              <a:gd name="connsiteY616" fmla="*/ 1583214 h 6858000"/>
              <a:gd name="connsiteX617" fmla="*/ 751431 w 7467600"/>
              <a:gd name="connsiteY617" fmla="*/ 1405731 h 6858000"/>
              <a:gd name="connsiteX618" fmla="*/ 655236 w 7467600"/>
              <a:gd name="connsiteY618" fmla="*/ 1268632 h 6858000"/>
              <a:gd name="connsiteX619" fmla="*/ 6516292 w 7467600"/>
              <a:gd name="connsiteY619" fmla="*/ 1263064 h 6858000"/>
              <a:gd name="connsiteX620" fmla="*/ 5736320 w 7467600"/>
              <a:gd name="connsiteY620" fmla="*/ 1501803 h 6858000"/>
              <a:gd name="connsiteX621" fmla="*/ 6516292 w 7467600"/>
              <a:gd name="connsiteY621" fmla="*/ 1263064 h 6858000"/>
              <a:gd name="connsiteX622" fmla="*/ 291466 w 7467600"/>
              <a:gd name="connsiteY622" fmla="*/ 1250369 h 6858000"/>
              <a:gd name="connsiteX623" fmla="*/ 323180 w 7467600"/>
              <a:gd name="connsiteY623" fmla="*/ 1435283 h 6858000"/>
              <a:gd name="connsiteX624" fmla="*/ 349381 w 7467600"/>
              <a:gd name="connsiteY624" fmla="*/ 1875041 h 6858000"/>
              <a:gd name="connsiteX625" fmla="*/ 374363 w 7467600"/>
              <a:gd name="connsiteY625" fmla="*/ 1506494 h 6858000"/>
              <a:gd name="connsiteX626" fmla="*/ 302168 w 7467600"/>
              <a:gd name="connsiteY626" fmla="*/ 1274495 h 6858000"/>
              <a:gd name="connsiteX627" fmla="*/ 291466 w 7467600"/>
              <a:gd name="connsiteY627" fmla="*/ 1250369 h 6858000"/>
              <a:gd name="connsiteX628" fmla="*/ 678222 w 7467600"/>
              <a:gd name="connsiteY628" fmla="*/ 1248670 h 6858000"/>
              <a:gd name="connsiteX629" fmla="*/ 775536 w 7467600"/>
              <a:gd name="connsiteY629" fmla="*/ 1388015 h 6858000"/>
              <a:gd name="connsiteX630" fmla="*/ 894529 w 7467600"/>
              <a:gd name="connsiteY630" fmla="*/ 1567739 h 6858000"/>
              <a:gd name="connsiteX631" fmla="*/ 948000 w 7467600"/>
              <a:gd name="connsiteY631" fmla="*/ 1663088 h 6858000"/>
              <a:gd name="connsiteX632" fmla="*/ 1006812 w 7467600"/>
              <a:gd name="connsiteY632" fmla="*/ 1767683 h 6858000"/>
              <a:gd name="connsiteX633" fmla="*/ 1149133 w 7467600"/>
              <a:gd name="connsiteY633" fmla="*/ 1971513 h 6858000"/>
              <a:gd name="connsiteX634" fmla="*/ 1333952 w 7467600"/>
              <a:gd name="connsiteY634" fmla="*/ 2251620 h 6858000"/>
              <a:gd name="connsiteX635" fmla="*/ 1337329 w 7467600"/>
              <a:gd name="connsiteY635" fmla="*/ 2258350 h 6858000"/>
              <a:gd name="connsiteX636" fmla="*/ 1014726 w 7467600"/>
              <a:gd name="connsiteY636" fmla="*/ 1615556 h 6858000"/>
              <a:gd name="connsiteX637" fmla="*/ 678222 w 7467600"/>
              <a:gd name="connsiteY637" fmla="*/ 1248670 h 6858000"/>
              <a:gd name="connsiteX638" fmla="*/ 6691602 w 7467600"/>
              <a:gd name="connsiteY638" fmla="*/ 1140573 h 6858000"/>
              <a:gd name="connsiteX639" fmla="*/ 6571100 w 7467600"/>
              <a:gd name="connsiteY639" fmla="*/ 1183662 h 6858000"/>
              <a:gd name="connsiteX640" fmla="*/ 6241687 w 7467600"/>
              <a:gd name="connsiteY640" fmla="*/ 1257600 h 6858000"/>
              <a:gd name="connsiteX641" fmla="*/ 5693009 w 7467600"/>
              <a:gd name="connsiteY641" fmla="*/ 1478256 h 6858000"/>
              <a:gd name="connsiteX642" fmla="*/ 6548420 w 7467600"/>
              <a:gd name="connsiteY642" fmla="*/ 1214599 h 6858000"/>
              <a:gd name="connsiteX643" fmla="*/ 6605473 w 7467600"/>
              <a:gd name="connsiteY643" fmla="*/ 1184686 h 6858000"/>
              <a:gd name="connsiteX644" fmla="*/ 6691602 w 7467600"/>
              <a:gd name="connsiteY644" fmla="*/ 1140573 h 6858000"/>
              <a:gd name="connsiteX645" fmla="*/ 4002475 w 7467600"/>
              <a:gd name="connsiteY645" fmla="*/ 1037802 h 6858000"/>
              <a:gd name="connsiteX646" fmla="*/ 4000324 w 7467600"/>
              <a:gd name="connsiteY646" fmla="*/ 1039362 h 6858000"/>
              <a:gd name="connsiteX647" fmla="*/ 4002862 w 7467600"/>
              <a:gd name="connsiteY647" fmla="*/ 1042866 h 6858000"/>
              <a:gd name="connsiteX648" fmla="*/ 4002475 w 7467600"/>
              <a:gd name="connsiteY648" fmla="*/ 1037802 h 6858000"/>
              <a:gd name="connsiteX649" fmla="*/ 506322 w 7467600"/>
              <a:gd name="connsiteY649" fmla="*/ 1020997 h 6858000"/>
              <a:gd name="connsiteX650" fmla="*/ 533068 w 7467600"/>
              <a:gd name="connsiteY650" fmla="*/ 1029409 h 6858000"/>
              <a:gd name="connsiteX651" fmla="*/ 1232525 w 7467600"/>
              <a:gd name="connsiteY651" fmla="*/ 1804675 h 6858000"/>
              <a:gd name="connsiteX652" fmla="*/ 1388858 w 7467600"/>
              <a:gd name="connsiteY652" fmla="*/ 2368011 h 6858000"/>
              <a:gd name="connsiteX653" fmla="*/ 1384098 w 7467600"/>
              <a:gd name="connsiteY653" fmla="*/ 2378125 h 6858000"/>
              <a:gd name="connsiteX654" fmla="*/ 1425393 w 7467600"/>
              <a:gd name="connsiteY654" fmla="*/ 2589124 h 6858000"/>
              <a:gd name="connsiteX655" fmla="*/ 1424001 w 7467600"/>
              <a:gd name="connsiteY655" fmla="*/ 2597541 h 6858000"/>
              <a:gd name="connsiteX656" fmla="*/ 2152729 w 7467600"/>
              <a:gd name="connsiteY656" fmla="*/ 2864487 h 6858000"/>
              <a:gd name="connsiteX657" fmla="*/ 2020609 w 7467600"/>
              <a:gd name="connsiteY657" fmla="*/ 2539671 h 6858000"/>
              <a:gd name="connsiteX658" fmla="*/ 2018920 w 7467600"/>
              <a:gd name="connsiteY658" fmla="*/ 2536309 h 6858000"/>
              <a:gd name="connsiteX659" fmla="*/ 1342441 w 7467600"/>
              <a:gd name="connsiteY659" fmla="*/ 1173017 h 6858000"/>
              <a:gd name="connsiteX660" fmla="*/ 1367925 w 7467600"/>
              <a:gd name="connsiteY660" fmla="*/ 1135648 h 6858000"/>
              <a:gd name="connsiteX661" fmla="*/ 1771401 w 7467600"/>
              <a:gd name="connsiteY661" fmla="*/ 1806673 h 6858000"/>
              <a:gd name="connsiteX662" fmla="*/ 1972385 w 7467600"/>
              <a:gd name="connsiteY662" fmla="*/ 2198735 h 6858000"/>
              <a:gd name="connsiteX663" fmla="*/ 2040892 w 7467600"/>
              <a:gd name="connsiteY663" fmla="*/ 2405205 h 6858000"/>
              <a:gd name="connsiteX664" fmla="*/ 2131689 w 7467600"/>
              <a:gd name="connsiteY664" fmla="*/ 1936926 h 6858000"/>
              <a:gd name="connsiteX665" fmla="*/ 2454820 w 7467600"/>
              <a:gd name="connsiteY665" fmla="*/ 1248808 h 6858000"/>
              <a:gd name="connsiteX666" fmla="*/ 2492512 w 7467600"/>
              <a:gd name="connsiteY666" fmla="*/ 1302920 h 6858000"/>
              <a:gd name="connsiteX667" fmla="*/ 2081216 w 7467600"/>
              <a:gd name="connsiteY667" fmla="*/ 2527513 h 6858000"/>
              <a:gd name="connsiteX668" fmla="*/ 2081211 w 7467600"/>
              <a:gd name="connsiteY668" fmla="*/ 2528916 h 6858000"/>
              <a:gd name="connsiteX669" fmla="*/ 2199067 w 7467600"/>
              <a:gd name="connsiteY669" fmla="*/ 2884061 h 6858000"/>
              <a:gd name="connsiteX670" fmla="*/ 3192586 w 7467600"/>
              <a:gd name="connsiteY670" fmla="*/ 3411496 h 6858000"/>
              <a:gd name="connsiteX671" fmla="*/ 3182620 w 7467600"/>
              <a:gd name="connsiteY671" fmla="*/ 3483279 h 6858000"/>
              <a:gd name="connsiteX672" fmla="*/ 2435119 w 7467600"/>
              <a:gd name="connsiteY672" fmla="*/ 3080173 h 6858000"/>
              <a:gd name="connsiteX673" fmla="*/ 2410152 w 7467600"/>
              <a:gd name="connsiteY673" fmla="*/ 3063751 h 6858000"/>
              <a:gd name="connsiteX674" fmla="*/ 2408099 w 7467600"/>
              <a:gd name="connsiteY674" fmla="*/ 3064403 h 6858000"/>
              <a:gd name="connsiteX675" fmla="*/ 2407218 w 7467600"/>
              <a:gd name="connsiteY675" fmla="*/ 3070324 h 6858000"/>
              <a:gd name="connsiteX676" fmla="*/ 2380138 w 7467600"/>
              <a:gd name="connsiteY676" fmla="*/ 3099341 h 6858000"/>
              <a:gd name="connsiteX677" fmla="*/ 1765923 w 7467600"/>
              <a:gd name="connsiteY677" fmla="*/ 3581043 h 6858000"/>
              <a:gd name="connsiteX678" fmla="*/ 1702258 w 7467600"/>
              <a:gd name="connsiteY678" fmla="*/ 3612286 h 6858000"/>
              <a:gd name="connsiteX679" fmla="*/ 1538370 w 7467600"/>
              <a:gd name="connsiteY679" fmla="*/ 3811804 h 6858000"/>
              <a:gd name="connsiteX680" fmla="*/ 542867 w 7467600"/>
              <a:gd name="connsiteY680" fmla="*/ 4944092 h 6858000"/>
              <a:gd name="connsiteX681" fmla="*/ 515800 w 7467600"/>
              <a:gd name="connsiteY681" fmla="*/ 4862180 h 6858000"/>
              <a:gd name="connsiteX682" fmla="*/ 909145 w 7467600"/>
              <a:gd name="connsiteY682" fmla="*/ 4199225 h 6858000"/>
              <a:gd name="connsiteX683" fmla="*/ 1214067 w 7467600"/>
              <a:gd name="connsiteY683" fmla="*/ 3908561 h 6858000"/>
              <a:gd name="connsiteX684" fmla="*/ 640967 w 7467600"/>
              <a:gd name="connsiteY684" fmla="*/ 4105601 h 6858000"/>
              <a:gd name="connsiteX685" fmla="*/ 112563 w 7467600"/>
              <a:gd name="connsiteY685" fmla="*/ 4396952 h 6858000"/>
              <a:gd name="connsiteX686" fmla="*/ 0 w 7467600"/>
              <a:gd name="connsiteY686" fmla="*/ 4466006 h 6858000"/>
              <a:gd name="connsiteX687" fmla="*/ 0 w 7467600"/>
              <a:gd name="connsiteY687" fmla="*/ 4233763 h 6858000"/>
              <a:gd name="connsiteX688" fmla="*/ 36881 w 7467600"/>
              <a:gd name="connsiteY688" fmla="*/ 4200118 h 6858000"/>
              <a:gd name="connsiteX689" fmla="*/ 910534 w 7467600"/>
              <a:gd name="connsiteY689" fmla="*/ 3629753 h 6858000"/>
              <a:gd name="connsiteX690" fmla="*/ 1578717 w 7467600"/>
              <a:gd name="connsiteY690" fmla="*/ 3575982 h 6858000"/>
              <a:gd name="connsiteX691" fmla="*/ 2338780 w 7467600"/>
              <a:gd name="connsiteY691" fmla="*/ 3033725 h 6858000"/>
              <a:gd name="connsiteX692" fmla="*/ 1807991 w 7467600"/>
              <a:gd name="connsiteY692" fmla="*/ 2807184 h 6858000"/>
              <a:gd name="connsiteX693" fmla="*/ 1416358 w 7467600"/>
              <a:gd name="connsiteY693" fmla="*/ 3112571 h 6858000"/>
              <a:gd name="connsiteX694" fmla="*/ 939066 w 7467600"/>
              <a:gd name="connsiteY694" fmla="*/ 3378798 h 6858000"/>
              <a:gd name="connsiteX695" fmla="*/ 115099 w 7467600"/>
              <a:gd name="connsiteY695" fmla="*/ 3607650 h 6858000"/>
              <a:gd name="connsiteX696" fmla="*/ 97284 w 7467600"/>
              <a:gd name="connsiteY696" fmla="*/ 3520393 h 6858000"/>
              <a:gd name="connsiteX697" fmla="*/ 922050 w 7467600"/>
              <a:gd name="connsiteY697" fmla="*/ 3074867 h 6858000"/>
              <a:gd name="connsiteX698" fmla="*/ 1405265 w 7467600"/>
              <a:gd name="connsiteY698" fmla="*/ 3016319 h 6858000"/>
              <a:gd name="connsiteX699" fmla="*/ 1407512 w 7467600"/>
              <a:gd name="connsiteY699" fmla="*/ 3018001 h 6858000"/>
              <a:gd name="connsiteX700" fmla="*/ 1726266 w 7467600"/>
              <a:gd name="connsiteY700" fmla="*/ 2777274 h 6858000"/>
              <a:gd name="connsiteX701" fmla="*/ 625390 w 7467600"/>
              <a:gd name="connsiteY701" fmla="*/ 2514541 h 6858000"/>
              <a:gd name="connsiteX702" fmla="*/ 619799 w 7467600"/>
              <a:gd name="connsiteY702" fmla="*/ 2527180 h 6858000"/>
              <a:gd name="connsiteX703" fmla="*/ 310030 w 7467600"/>
              <a:gd name="connsiteY703" fmla="*/ 2771818 h 6858000"/>
              <a:gd name="connsiteX704" fmla="*/ 173877 w 7467600"/>
              <a:gd name="connsiteY704" fmla="*/ 2937056 h 6858000"/>
              <a:gd name="connsiteX705" fmla="*/ 77889 w 7467600"/>
              <a:gd name="connsiteY705" fmla="*/ 3138440 h 6858000"/>
              <a:gd name="connsiteX706" fmla="*/ 0 w 7467600"/>
              <a:gd name="connsiteY706" fmla="*/ 3271395 h 6858000"/>
              <a:gd name="connsiteX707" fmla="*/ 0 w 7467600"/>
              <a:gd name="connsiteY707" fmla="*/ 3153002 h 6858000"/>
              <a:gd name="connsiteX708" fmla="*/ 2386 w 7467600"/>
              <a:gd name="connsiteY708" fmla="*/ 3149203 h 6858000"/>
              <a:gd name="connsiteX709" fmla="*/ 89753 w 7467600"/>
              <a:gd name="connsiteY709" fmla="*/ 2987702 h 6858000"/>
              <a:gd name="connsiteX710" fmla="*/ 76869 w 7467600"/>
              <a:gd name="connsiteY710" fmla="*/ 3005404 h 6858000"/>
              <a:gd name="connsiteX711" fmla="*/ 32049 w 7467600"/>
              <a:gd name="connsiteY711" fmla="*/ 3065814 h 6858000"/>
              <a:gd name="connsiteX712" fmla="*/ 0 w 7467600"/>
              <a:gd name="connsiteY712" fmla="*/ 3108744 h 6858000"/>
              <a:gd name="connsiteX713" fmla="*/ 0 w 7467600"/>
              <a:gd name="connsiteY713" fmla="*/ 3058059 h 6858000"/>
              <a:gd name="connsiteX714" fmla="*/ 7610 w 7467600"/>
              <a:gd name="connsiteY714" fmla="*/ 3047889 h 6858000"/>
              <a:gd name="connsiteX715" fmla="*/ 52419 w 7467600"/>
              <a:gd name="connsiteY715" fmla="*/ 2987479 h 6858000"/>
              <a:gd name="connsiteX716" fmla="*/ 59142 w 7467600"/>
              <a:gd name="connsiteY716" fmla="*/ 2978488 h 6858000"/>
              <a:gd name="connsiteX717" fmla="*/ 0 w 7467600"/>
              <a:gd name="connsiteY717" fmla="*/ 3015334 h 6858000"/>
              <a:gd name="connsiteX718" fmla="*/ 0 w 7467600"/>
              <a:gd name="connsiteY718" fmla="*/ 2914286 h 6858000"/>
              <a:gd name="connsiteX719" fmla="*/ 36383 w 7467600"/>
              <a:gd name="connsiteY719" fmla="*/ 2901128 h 6858000"/>
              <a:gd name="connsiteX720" fmla="*/ 156329 w 7467600"/>
              <a:gd name="connsiteY720" fmla="*/ 2840533 h 6858000"/>
              <a:gd name="connsiteX721" fmla="*/ 358355 w 7467600"/>
              <a:gd name="connsiteY721" fmla="*/ 2620471 h 6858000"/>
              <a:gd name="connsiteX722" fmla="*/ 510577 w 7467600"/>
              <a:gd name="connsiteY722" fmla="*/ 2501244 h 6858000"/>
              <a:gd name="connsiteX723" fmla="*/ 211967 w 7467600"/>
              <a:gd name="connsiteY723" fmla="*/ 2479171 h 6858000"/>
              <a:gd name="connsiteX724" fmla="*/ 0 w 7467600"/>
              <a:gd name="connsiteY724" fmla="*/ 2476398 h 6858000"/>
              <a:gd name="connsiteX725" fmla="*/ 0 w 7467600"/>
              <a:gd name="connsiteY725" fmla="*/ 2389189 h 6858000"/>
              <a:gd name="connsiteX726" fmla="*/ 103062 w 7467600"/>
              <a:gd name="connsiteY726" fmla="*/ 2389518 h 6858000"/>
              <a:gd name="connsiteX727" fmla="*/ 510734 w 7467600"/>
              <a:gd name="connsiteY727" fmla="*/ 2416201 h 6858000"/>
              <a:gd name="connsiteX728" fmla="*/ 279257 w 7467600"/>
              <a:gd name="connsiteY728" fmla="*/ 2092102 h 6858000"/>
              <a:gd name="connsiteX729" fmla="*/ 65265 w 7467600"/>
              <a:gd name="connsiteY729" fmla="*/ 2006049 h 6858000"/>
              <a:gd name="connsiteX730" fmla="*/ 0 w 7467600"/>
              <a:gd name="connsiteY730" fmla="*/ 1982532 h 6858000"/>
              <a:gd name="connsiteX731" fmla="*/ 0 w 7467600"/>
              <a:gd name="connsiteY731" fmla="*/ 1912789 h 6858000"/>
              <a:gd name="connsiteX732" fmla="*/ 97460 w 7467600"/>
              <a:gd name="connsiteY732" fmla="*/ 1953725 h 6858000"/>
              <a:gd name="connsiteX733" fmla="*/ 221272 w 7467600"/>
              <a:gd name="connsiteY733" fmla="*/ 1980766 h 6858000"/>
              <a:gd name="connsiteX734" fmla="*/ 116765 w 7467600"/>
              <a:gd name="connsiteY734" fmla="*/ 1911033 h 6858000"/>
              <a:gd name="connsiteX735" fmla="*/ 16405 w 7467600"/>
              <a:gd name="connsiteY735" fmla="*/ 1803412 h 6858000"/>
              <a:gd name="connsiteX736" fmla="*/ 0 w 7467600"/>
              <a:gd name="connsiteY736" fmla="*/ 1784777 h 6858000"/>
              <a:gd name="connsiteX737" fmla="*/ 0 w 7467600"/>
              <a:gd name="connsiteY737" fmla="*/ 1740082 h 6858000"/>
              <a:gd name="connsiteX738" fmla="*/ 39394 w 7467600"/>
              <a:gd name="connsiteY738" fmla="*/ 1784856 h 6858000"/>
              <a:gd name="connsiteX739" fmla="*/ 135813 w 7467600"/>
              <a:gd name="connsiteY739" fmla="*/ 1888838 h 6858000"/>
              <a:gd name="connsiteX740" fmla="*/ 242575 w 7467600"/>
              <a:gd name="connsiteY740" fmla="*/ 1958841 h 6858000"/>
              <a:gd name="connsiteX741" fmla="*/ 82197 w 7467600"/>
              <a:gd name="connsiteY741" fmla="*/ 1754826 h 6858000"/>
              <a:gd name="connsiteX742" fmla="*/ 0 w 7467600"/>
              <a:gd name="connsiteY742" fmla="*/ 1679650 h 6858000"/>
              <a:gd name="connsiteX743" fmla="*/ 0 w 7467600"/>
              <a:gd name="connsiteY743" fmla="*/ 1602463 h 6858000"/>
              <a:gd name="connsiteX744" fmla="*/ 84689 w 7467600"/>
              <a:gd name="connsiteY744" fmla="*/ 1677442 h 6858000"/>
              <a:gd name="connsiteX745" fmla="*/ 298437 w 7467600"/>
              <a:gd name="connsiteY745" fmla="*/ 1968019 h 6858000"/>
              <a:gd name="connsiteX746" fmla="*/ 227269 w 7467600"/>
              <a:gd name="connsiteY746" fmla="*/ 1114064 h 6858000"/>
              <a:gd name="connsiteX747" fmla="*/ 248003 w 7467600"/>
              <a:gd name="connsiteY747" fmla="*/ 1089613 h 6858000"/>
              <a:gd name="connsiteX748" fmla="*/ 427020 w 7467600"/>
              <a:gd name="connsiteY748" fmla="*/ 1619803 h 6858000"/>
              <a:gd name="connsiteX749" fmla="*/ 340345 w 7467600"/>
              <a:gd name="connsiteY749" fmla="*/ 2027739 h 6858000"/>
              <a:gd name="connsiteX750" fmla="*/ 360865 w 7467600"/>
              <a:gd name="connsiteY750" fmla="*/ 2044827 h 6858000"/>
              <a:gd name="connsiteX751" fmla="*/ 560414 w 7467600"/>
              <a:gd name="connsiteY751" fmla="*/ 2421457 h 6858000"/>
              <a:gd name="connsiteX752" fmla="*/ 1359703 w 7467600"/>
              <a:gd name="connsiteY752" fmla="*/ 2578554 h 6858000"/>
              <a:gd name="connsiteX753" fmla="*/ 1359422 w 7467600"/>
              <a:gd name="connsiteY753" fmla="*/ 2577994 h 6858000"/>
              <a:gd name="connsiteX754" fmla="*/ 828701 w 7467600"/>
              <a:gd name="connsiteY754" fmla="*/ 1839520 h 6858000"/>
              <a:gd name="connsiteX755" fmla="*/ 494427 w 7467600"/>
              <a:gd name="connsiteY755" fmla="*/ 1092333 h 6858000"/>
              <a:gd name="connsiteX756" fmla="*/ 506322 w 7467600"/>
              <a:gd name="connsiteY756" fmla="*/ 1020997 h 6858000"/>
              <a:gd name="connsiteX757" fmla="*/ 4570198 w 7467600"/>
              <a:gd name="connsiteY757" fmla="*/ 978081 h 6858000"/>
              <a:gd name="connsiteX758" fmla="*/ 4523691 w 7467600"/>
              <a:gd name="connsiteY758" fmla="*/ 1127776 h 6858000"/>
              <a:gd name="connsiteX759" fmla="*/ 4509875 w 7467600"/>
              <a:gd name="connsiteY759" fmla="*/ 1167552 h 6858000"/>
              <a:gd name="connsiteX760" fmla="*/ 4478168 w 7467600"/>
              <a:gd name="connsiteY760" fmla="*/ 1260735 h 6858000"/>
              <a:gd name="connsiteX761" fmla="*/ 4409309 w 7467600"/>
              <a:gd name="connsiteY761" fmla="*/ 1666996 h 6858000"/>
              <a:gd name="connsiteX762" fmla="*/ 4370031 w 7467600"/>
              <a:gd name="connsiteY762" fmla="*/ 1955666 h 6858000"/>
              <a:gd name="connsiteX763" fmla="*/ 4570198 w 7467600"/>
              <a:gd name="connsiteY763" fmla="*/ 978081 h 6858000"/>
              <a:gd name="connsiteX764" fmla="*/ 4557898 w 7467600"/>
              <a:gd name="connsiteY764" fmla="*/ 900011 h 6858000"/>
              <a:gd name="connsiteX765" fmla="*/ 4344840 w 7467600"/>
              <a:gd name="connsiteY765" fmla="*/ 1922038 h 6858000"/>
              <a:gd name="connsiteX766" fmla="*/ 4378710 w 7467600"/>
              <a:gd name="connsiteY766" fmla="*/ 1665516 h 6858000"/>
              <a:gd name="connsiteX767" fmla="*/ 4448798 w 7467600"/>
              <a:gd name="connsiteY767" fmla="*/ 1253024 h 6858000"/>
              <a:gd name="connsiteX768" fmla="*/ 4480315 w 7467600"/>
              <a:gd name="connsiteY768" fmla="*/ 1158454 h 6858000"/>
              <a:gd name="connsiteX769" fmla="*/ 4494133 w 7467600"/>
              <a:gd name="connsiteY769" fmla="*/ 1118676 h 6858000"/>
              <a:gd name="connsiteX770" fmla="*/ 4557898 w 7467600"/>
              <a:gd name="connsiteY770" fmla="*/ 900011 h 6858000"/>
              <a:gd name="connsiteX771" fmla="*/ 5870151 w 7467600"/>
              <a:gd name="connsiteY771" fmla="*/ 898890 h 6858000"/>
              <a:gd name="connsiteX772" fmla="*/ 5861335 w 7467600"/>
              <a:gd name="connsiteY772" fmla="*/ 899177 h 6858000"/>
              <a:gd name="connsiteX773" fmla="*/ 5843702 w 7467600"/>
              <a:gd name="connsiteY773" fmla="*/ 899748 h 6858000"/>
              <a:gd name="connsiteX774" fmla="*/ 5651107 w 7467600"/>
              <a:gd name="connsiteY774" fmla="*/ 920306 h 6858000"/>
              <a:gd name="connsiteX775" fmla="*/ 5459407 w 7467600"/>
              <a:gd name="connsiteY775" fmla="*/ 940975 h 6858000"/>
              <a:gd name="connsiteX776" fmla="*/ 5374846 w 7467600"/>
              <a:gd name="connsiteY776" fmla="*/ 941988 h 6858000"/>
              <a:gd name="connsiteX777" fmla="*/ 5256105 w 7467600"/>
              <a:gd name="connsiteY777" fmla="*/ 945632 h 6858000"/>
              <a:gd name="connsiteX778" fmla="*/ 5107071 w 7467600"/>
              <a:gd name="connsiteY778" fmla="*/ 969720 h 6858000"/>
              <a:gd name="connsiteX779" fmla="*/ 4998681 w 7467600"/>
              <a:gd name="connsiteY779" fmla="*/ 988771 h 6858000"/>
              <a:gd name="connsiteX780" fmla="*/ 5870151 w 7467600"/>
              <a:gd name="connsiteY780" fmla="*/ 898890 h 6858000"/>
              <a:gd name="connsiteX781" fmla="*/ 5504425 w 7467600"/>
              <a:gd name="connsiteY781" fmla="*/ 848067 h 6858000"/>
              <a:gd name="connsiteX782" fmla="*/ 4968849 w 7467600"/>
              <a:gd name="connsiteY782" fmla="*/ 962318 h 6858000"/>
              <a:gd name="connsiteX783" fmla="*/ 5104039 w 7467600"/>
              <a:gd name="connsiteY783" fmla="*/ 940634 h 6858000"/>
              <a:gd name="connsiteX784" fmla="*/ 5256311 w 7467600"/>
              <a:gd name="connsiteY784" fmla="*/ 916490 h 6858000"/>
              <a:gd name="connsiteX785" fmla="*/ 5377381 w 7467600"/>
              <a:gd name="connsiteY785" fmla="*/ 912671 h 6858000"/>
              <a:gd name="connsiteX786" fmla="*/ 5460148 w 7467600"/>
              <a:gd name="connsiteY786" fmla="*/ 911442 h 6858000"/>
              <a:gd name="connsiteX787" fmla="*/ 5648971 w 7467600"/>
              <a:gd name="connsiteY787" fmla="*/ 891331 h 6858000"/>
              <a:gd name="connsiteX788" fmla="*/ 5844807 w 7467600"/>
              <a:gd name="connsiteY788" fmla="*/ 870718 h 6858000"/>
              <a:gd name="connsiteX789" fmla="*/ 5862975 w 7467600"/>
              <a:gd name="connsiteY789" fmla="*/ 869756 h 6858000"/>
              <a:gd name="connsiteX790" fmla="*/ 5920887 w 7467600"/>
              <a:gd name="connsiteY790" fmla="*/ 865929 h 6858000"/>
              <a:gd name="connsiteX791" fmla="*/ 5504425 w 7467600"/>
              <a:gd name="connsiteY791" fmla="*/ 848067 h 6858000"/>
              <a:gd name="connsiteX792" fmla="*/ 3607114 w 7467600"/>
              <a:gd name="connsiteY792" fmla="*/ 467441 h 6858000"/>
              <a:gd name="connsiteX793" fmla="*/ 3296242 w 7467600"/>
              <a:gd name="connsiteY793" fmla="*/ 807991 h 6858000"/>
              <a:gd name="connsiteX794" fmla="*/ 3174674 w 7467600"/>
              <a:gd name="connsiteY794" fmla="*/ 919759 h 6858000"/>
              <a:gd name="connsiteX795" fmla="*/ 3042978 w 7467600"/>
              <a:gd name="connsiteY795" fmla="*/ 1054894 h 6858000"/>
              <a:gd name="connsiteX796" fmla="*/ 2968914 w 7467600"/>
              <a:gd name="connsiteY796" fmla="*/ 1133756 h 6858000"/>
              <a:gd name="connsiteX797" fmla="*/ 3103823 w 7467600"/>
              <a:gd name="connsiteY797" fmla="*/ 1026814 h 6858000"/>
              <a:gd name="connsiteX798" fmla="*/ 3607114 w 7467600"/>
              <a:gd name="connsiteY798" fmla="*/ 467441 h 6858000"/>
              <a:gd name="connsiteX799" fmla="*/ 3744487 w 7467600"/>
              <a:gd name="connsiteY799" fmla="*/ 383136 h 6858000"/>
              <a:gd name="connsiteX800" fmla="*/ 3970213 w 7467600"/>
              <a:gd name="connsiteY800" fmla="*/ 995559 h 6858000"/>
              <a:gd name="connsiteX801" fmla="*/ 3744487 w 7467600"/>
              <a:gd name="connsiteY801" fmla="*/ 383136 h 6858000"/>
              <a:gd name="connsiteX802" fmla="*/ 3624562 w 7467600"/>
              <a:gd name="connsiteY802" fmla="*/ 367041 h 6858000"/>
              <a:gd name="connsiteX803" fmla="*/ 3489712 w 7467600"/>
              <a:gd name="connsiteY803" fmla="*/ 485386 h 6858000"/>
              <a:gd name="connsiteX804" fmla="*/ 3182994 w 7467600"/>
              <a:gd name="connsiteY804" fmla="*/ 828265 h 6858000"/>
              <a:gd name="connsiteX805" fmla="*/ 2892114 w 7467600"/>
              <a:gd name="connsiteY805" fmla="*/ 1172635 h 6858000"/>
              <a:gd name="connsiteX806" fmla="*/ 3021459 w 7467600"/>
              <a:gd name="connsiteY806" fmla="*/ 1035385 h 6858000"/>
              <a:gd name="connsiteX807" fmla="*/ 3153873 w 7467600"/>
              <a:gd name="connsiteY807" fmla="*/ 898971 h 6858000"/>
              <a:gd name="connsiteX808" fmla="*/ 3276511 w 7467600"/>
              <a:gd name="connsiteY808" fmla="*/ 786423 h 6858000"/>
              <a:gd name="connsiteX809" fmla="*/ 3584154 w 7467600"/>
              <a:gd name="connsiteY809" fmla="*/ 448218 h 6858000"/>
              <a:gd name="connsiteX810" fmla="*/ 3624562 w 7467600"/>
              <a:gd name="connsiteY810" fmla="*/ 367041 h 6858000"/>
              <a:gd name="connsiteX811" fmla="*/ 3766672 w 7467600"/>
              <a:gd name="connsiteY811" fmla="*/ 359429 h 6858000"/>
              <a:gd name="connsiteX812" fmla="*/ 3996338 w 7467600"/>
              <a:gd name="connsiteY812" fmla="*/ 968237 h 6858000"/>
              <a:gd name="connsiteX813" fmla="*/ 3766672 w 7467600"/>
              <a:gd name="connsiteY813" fmla="*/ 359429 h 6858000"/>
              <a:gd name="connsiteX814" fmla="*/ 5805386 w 7467600"/>
              <a:gd name="connsiteY814" fmla="*/ 239240 h 6858000"/>
              <a:gd name="connsiteX815" fmla="*/ 5736947 w 7467600"/>
              <a:gd name="connsiteY815" fmla="*/ 261367 h 6858000"/>
              <a:gd name="connsiteX816" fmla="*/ 5427012 w 7467600"/>
              <a:gd name="connsiteY816" fmla="*/ 311272 h 6858000"/>
              <a:gd name="connsiteX817" fmla="*/ 5147818 w 7467600"/>
              <a:gd name="connsiteY817" fmla="*/ 322112 h 6858000"/>
              <a:gd name="connsiteX818" fmla="*/ 5060854 w 7467600"/>
              <a:gd name="connsiteY818" fmla="*/ 311882 h 6858000"/>
              <a:gd name="connsiteX819" fmla="*/ 4945989 w 7467600"/>
              <a:gd name="connsiteY819" fmla="*/ 300516 h 6858000"/>
              <a:gd name="connsiteX820" fmla="*/ 5410479 w 7467600"/>
              <a:gd name="connsiteY820" fmla="*/ 348434 h 6858000"/>
              <a:gd name="connsiteX821" fmla="*/ 5805386 w 7467600"/>
              <a:gd name="connsiteY821" fmla="*/ 239240 h 6858000"/>
              <a:gd name="connsiteX822" fmla="*/ 5905192 w 7467600"/>
              <a:gd name="connsiteY822" fmla="*/ 163079 h 6858000"/>
              <a:gd name="connsiteX823" fmla="*/ 5865655 w 7467600"/>
              <a:gd name="connsiteY823" fmla="*/ 171901 h 6858000"/>
              <a:gd name="connsiteX824" fmla="*/ 5259740 w 7467600"/>
              <a:gd name="connsiteY824" fmla="*/ 257013 h 6858000"/>
              <a:gd name="connsiteX825" fmla="*/ 5208466 w 7467600"/>
              <a:gd name="connsiteY825" fmla="*/ 257550 h 6858000"/>
              <a:gd name="connsiteX826" fmla="*/ 4980204 w 7467600"/>
              <a:gd name="connsiteY826" fmla="*/ 271903 h 6858000"/>
              <a:gd name="connsiteX827" fmla="*/ 5068068 w 7467600"/>
              <a:gd name="connsiteY827" fmla="*/ 282244 h 6858000"/>
              <a:gd name="connsiteX828" fmla="*/ 5153231 w 7467600"/>
              <a:gd name="connsiteY828" fmla="*/ 292240 h 6858000"/>
              <a:gd name="connsiteX829" fmla="*/ 5426491 w 7467600"/>
              <a:gd name="connsiteY829" fmla="*/ 281128 h 6858000"/>
              <a:gd name="connsiteX830" fmla="*/ 5731212 w 7467600"/>
              <a:gd name="connsiteY830" fmla="*/ 231951 h 6858000"/>
              <a:gd name="connsiteX831" fmla="*/ 5905192 w 7467600"/>
              <a:gd name="connsiteY831" fmla="*/ 163079 h 6858000"/>
              <a:gd name="connsiteX832" fmla="*/ 5944437 w 7467600"/>
              <a:gd name="connsiteY832" fmla="*/ 113829 h 6858000"/>
              <a:gd name="connsiteX833" fmla="*/ 5825032 w 7467600"/>
              <a:gd name="connsiteY833" fmla="*/ 146405 h 6858000"/>
              <a:gd name="connsiteX834" fmla="*/ 4955599 w 7467600"/>
              <a:gd name="connsiteY834" fmla="*/ 247008 h 6858000"/>
              <a:gd name="connsiteX835" fmla="*/ 5210104 w 7467600"/>
              <a:gd name="connsiteY835" fmla="*/ 228123 h 6858000"/>
              <a:gd name="connsiteX836" fmla="*/ 5261015 w 7467600"/>
              <a:gd name="connsiteY836" fmla="*/ 227087 h 6858000"/>
              <a:gd name="connsiteX837" fmla="*/ 5861181 w 7467600"/>
              <a:gd name="connsiteY837" fmla="*/ 143093 h 6858000"/>
              <a:gd name="connsiteX838" fmla="*/ 5961252 w 7467600"/>
              <a:gd name="connsiteY838" fmla="*/ 114820 h 6858000"/>
              <a:gd name="connsiteX839" fmla="*/ 5944437 w 7467600"/>
              <a:gd name="connsiteY839" fmla="*/ 113829 h 6858000"/>
              <a:gd name="connsiteX840" fmla="*/ 3882765 w 7467600"/>
              <a:gd name="connsiteY840" fmla="*/ 0 h 6858000"/>
              <a:gd name="connsiteX841" fmla="*/ 3995099 w 7467600"/>
              <a:gd name="connsiteY841" fmla="*/ 0 h 6858000"/>
              <a:gd name="connsiteX842" fmla="*/ 4163818 w 7467600"/>
              <a:gd name="connsiteY842" fmla="*/ 234104 h 6858000"/>
              <a:gd name="connsiteX843" fmla="*/ 4172099 w 7467600"/>
              <a:gd name="connsiteY843" fmla="*/ 234207 h 6858000"/>
              <a:gd name="connsiteX844" fmla="*/ 4784282 w 7467600"/>
              <a:gd name="connsiteY844" fmla="*/ 276561 h 6858000"/>
              <a:gd name="connsiteX845" fmla="*/ 4801687 w 7467600"/>
              <a:gd name="connsiteY845" fmla="*/ 267764 h 6858000"/>
              <a:gd name="connsiteX846" fmla="*/ 6082788 w 7467600"/>
              <a:gd name="connsiteY846" fmla="*/ 64119 h 6858000"/>
              <a:gd name="connsiteX847" fmla="*/ 6099442 w 7467600"/>
              <a:gd name="connsiteY847" fmla="*/ 82568 h 6858000"/>
              <a:gd name="connsiteX848" fmla="*/ 4804137 w 7467600"/>
              <a:gd name="connsiteY848" fmla="*/ 320931 h 6858000"/>
              <a:gd name="connsiteX849" fmla="*/ 4227047 w 7467600"/>
              <a:gd name="connsiteY849" fmla="*/ 313415 h 6858000"/>
              <a:gd name="connsiteX850" fmla="*/ 4346041 w 7467600"/>
              <a:gd name="connsiteY850" fmla="*/ 456086 h 6858000"/>
              <a:gd name="connsiteX851" fmla="*/ 4870967 w 7467600"/>
              <a:gd name="connsiteY851" fmla="*/ 963061 h 6858000"/>
              <a:gd name="connsiteX852" fmla="*/ 4889647 w 7467600"/>
              <a:gd name="connsiteY852" fmla="*/ 957147 h 6858000"/>
              <a:gd name="connsiteX853" fmla="*/ 5422504 w 7467600"/>
              <a:gd name="connsiteY853" fmla="*/ 805191 h 6858000"/>
              <a:gd name="connsiteX854" fmla="*/ 6087656 w 7467600"/>
              <a:gd name="connsiteY854" fmla="*/ 826703 h 6858000"/>
              <a:gd name="connsiteX855" fmla="*/ 6058717 w 7467600"/>
              <a:gd name="connsiteY855" fmla="*/ 865992 h 6858000"/>
              <a:gd name="connsiteX856" fmla="*/ 4974153 w 7467600"/>
              <a:gd name="connsiteY856" fmla="*/ 1045456 h 6858000"/>
              <a:gd name="connsiteX857" fmla="*/ 5627835 w 7467600"/>
              <a:gd name="connsiteY857" fmla="*/ 1472077 h 6858000"/>
              <a:gd name="connsiteX858" fmla="*/ 5629817 w 7467600"/>
              <a:gd name="connsiteY858" fmla="*/ 1471412 h 6858000"/>
              <a:gd name="connsiteX859" fmla="*/ 5634124 w 7467600"/>
              <a:gd name="connsiteY859" fmla="*/ 1470572 h 6858000"/>
              <a:gd name="connsiteX860" fmla="*/ 5755832 w 7467600"/>
              <a:gd name="connsiteY860" fmla="*/ 1383886 h 6858000"/>
              <a:gd name="connsiteX861" fmla="*/ 6014186 w 7467600"/>
              <a:gd name="connsiteY861" fmla="*/ 1279799 h 6858000"/>
              <a:gd name="connsiteX862" fmla="*/ 6901619 w 7467600"/>
              <a:gd name="connsiteY862" fmla="*/ 1047874 h 6858000"/>
              <a:gd name="connsiteX863" fmla="*/ 6931566 w 7467600"/>
              <a:gd name="connsiteY863" fmla="*/ 1062034 h 6858000"/>
              <a:gd name="connsiteX864" fmla="*/ 5790982 w 7467600"/>
              <a:gd name="connsiteY864" fmla="*/ 1561380 h 6858000"/>
              <a:gd name="connsiteX865" fmla="*/ 6188971 w 7467600"/>
              <a:gd name="connsiteY865" fmla="*/ 1755168 h 6858000"/>
              <a:gd name="connsiteX866" fmla="*/ 6202446 w 7467600"/>
              <a:gd name="connsiteY866" fmla="*/ 1752268 h 6858000"/>
              <a:gd name="connsiteX867" fmla="*/ 7179560 w 7467600"/>
              <a:gd name="connsiteY867" fmla="*/ 1467551 h 6858000"/>
              <a:gd name="connsiteX868" fmla="*/ 7158730 w 7467600"/>
              <a:gd name="connsiteY868" fmla="*/ 1507835 h 6858000"/>
              <a:gd name="connsiteX869" fmla="*/ 6326959 w 7467600"/>
              <a:gd name="connsiteY869" fmla="*/ 1817686 h 6858000"/>
              <a:gd name="connsiteX870" fmla="*/ 6537433 w 7467600"/>
              <a:gd name="connsiteY870" fmla="*/ 1907790 h 6858000"/>
              <a:gd name="connsiteX871" fmla="*/ 6550221 w 7467600"/>
              <a:gd name="connsiteY871" fmla="*/ 1910729 h 6858000"/>
              <a:gd name="connsiteX872" fmla="*/ 6964438 w 7467600"/>
              <a:gd name="connsiteY872" fmla="*/ 2209505 h 6858000"/>
              <a:gd name="connsiteX873" fmla="*/ 7367862 w 7467600"/>
              <a:gd name="connsiteY873" fmla="*/ 2806833 h 6858000"/>
              <a:gd name="connsiteX874" fmla="*/ 7364329 w 7467600"/>
              <a:gd name="connsiteY874" fmla="*/ 2826907 h 6858000"/>
              <a:gd name="connsiteX875" fmla="*/ 7290545 w 7467600"/>
              <a:gd name="connsiteY875" fmla="*/ 2850663 h 6858000"/>
              <a:gd name="connsiteX876" fmla="*/ 6472036 w 7467600"/>
              <a:gd name="connsiteY876" fmla="*/ 1959003 h 6858000"/>
              <a:gd name="connsiteX877" fmla="*/ 5792897 w 7467600"/>
              <a:gd name="connsiteY877" fmla="*/ 1647747 h 6858000"/>
              <a:gd name="connsiteX878" fmla="*/ 5842751 w 7467600"/>
              <a:gd name="connsiteY878" fmla="*/ 1816112 h 6858000"/>
              <a:gd name="connsiteX879" fmla="*/ 5847424 w 7467600"/>
              <a:gd name="connsiteY879" fmla="*/ 1815776 h 6858000"/>
              <a:gd name="connsiteX880" fmla="*/ 6399821 w 7467600"/>
              <a:gd name="connsiteY880" fmla="*/ 2344799 h 6858000"/>
              <a:gd name="connsiteX881" fmla="*/ 6323232 w 7467600"/>
              <a:gd name="connsiteY881" fmla="*/ 2389634 h 6858000"/>
              <a:gd name="connsiteX882" fmla="*/ 5942958 w 7467600"/>
              <a:gd name="connsiteY882" fmla="*/ 2077708 h 6858000"/>
              <a:gd name="connsiteX883" fmla="*/ 5921559 w 7467600"/>
              <a:gd name="connsiteY883" fmla="*/ 2378596 h 6858000"/>
              <a:gd name="connsiteX884" fmla="*/ 5817651 w 7467600"/>
              <a:gd name="connsiteY884" fmla="*/ 3023919 h 6858000"/>
              <a:gd name="connsiteX885" fmla="*/ 5729634 w 7467600"/>
              <a:gd name="connsiteY885" fmla="*/ 3051849 h 6858000"/>
              <a:gd name="connsiteX886" fmla="*/ 5611018 w 7467600"/>
              <a:gd name="connsiteY886" fmla="*/ 2316769 h 6858000"/>
              <a:gd name="connsiteX887" fmla="*/ 5687608 w 7467600"/>
              <a:gd name="connsiteY887" fmla="*/ 2039972 h 6858000"/>
              <a:gd name="connsiteX888" fmla="*/ 5657554 w 7467600"/>
              <a:gd name="connsiteY888" fmla="*/ 1576445 h 6858000"/>
              <a:gd name="connsiteX889" fmla="*/ 5150475 w 7467600"/>
              <a:gd name="connsiteY889" fmla="*/ 1274012 h 6858000"/>
              <a:gd name="connsiteX890" fmla="*/ 5349142 w 7467600"/>
              <a:gd name="connsiteY890" fmla="*/ 2204405 h 6858000"/>
              <a:gd name="connsiteX891" fmla="*/ 5262214 w 7467600"/>
              <a:gd name="connsiteY891" fmla="*/ 2233836 h 6858000"/>
              <a:gd name="connsiteX892" fmla="*/ 4981539 w 7467600"/>
              <a:gd name="connsiteY892" fmla="*/ 1542201 h 6858000"/>
              <a:gd name="connsiteX893" fmla="*/ 4958461 w 7467600"/>
              <a:gd name="connsiteY893" fmla="*/ 1136957 h 6858000"/>
              <a:gd name="connsiteX894" fmla="*/ 4655015 w 7467600"/>
              <a:gd name="connsiteY894" fmla="*/ 891426 h 6858000"/>
              <a:gd name="connsiteX895" fmla="*/ 4348002 w 7467600"/>
              <a:gd name="connsiteY895" fmla="*/ 2205895 h 6858000"/>
              <a:gd name="connsiteX896" fmla="*/ 4262250 w 7467600"/>
              <a:gd name="connsiteY896" fmla="*/ 2219972 h 6858000"/>
              <a:gd name="connsiteX897" fmla="*/ 4550611 w 7467600"/>
              <a:gd name="connsiteY897" fmla="*/ 817540 h 6858000"/>
              <a:gd name="connsiteX898" fmla="*/ 4564418 w 7467600"/>
              <a:gd name="connsiteY898" fmla="*/ 808293 h 6858000"/>
              <a:gd name="connsiteX899" fmla="*/ 4266388 w 7467600"/>
              <a:gd name="connsiteY899" fmla="*/ 500083 h 6858000"/>
              <a:gd name="connsiteX900" fmla="*/ 4032842 w 7467600"/>
              <a:gd name="connsiteY900" fmla="*/ 211809 h 6858000"/>
              <a:gd name="connsiteX901" fmla="*/ 3882765 w 7467600"/>
              <a:gd name="connsiteY901" fmla="*/ 0 h 6858000"/>
              <a:gd name="connsiteX902" fmla="*/ 3721337 w 7467600"/>
              <a:gd name="connsiteY902" fmla="*/ 0 h 6858000"/>
              <a:gd name="connsiteX903" fmla="*/ 3797544 w 7467600"/>
              <a:gd name="connsiteY903" fmla="*/ 0 h 6858000"/>
              <a:gd name="connsiteX904" fmla="*/ 3775734 w 7467600"/>
              <a:gd name="connsiteY904" fmla="*/ 95131 h 6858000"/>
              <a:gd name="connsiteX905" fmla="*/ 3724807 w 7467600"/>
              <a:gd name="connsiteY905" fmla="*/ 272257 h 6858000"/>
              <a:gd name="connsiteX906" fmla="*/ 3726844 w 7467600"/>
              <a:gd name="connsiteY906" fmla="*/ 282988 h 6858000"/>
              <a:gd name="connsiteX907" fmla="*/ 3742664 w 7467600"/>
              <a:gd name="connsiteY907" fmla="*/ 279918 h 6858000"/>
              <a:gd name="connsiteX908" fmla="*/ 4103910 w 7467600"/>
              <a:gd name="connsiteY908" fmla="*/ 1161917 h 6858000"/>
              <a:gd name="connsiteX909" fmla="*/ 4020269 w 7467600"/>
              <a:gd name="connsiteY909" fmla="*/ 1200406 h 6858000"/>
              <a:gd name="connsiteX910" fmla="*/ 3674882 w 7467600"/>
              <a:gd name="connsiteY910" fmla="*/ 488524 h 6858000"/>
              <a:gd name="connsiteX911" fmla="*/ 3132682 w 7467600"/>
              <a:gd name="connsiteY911" fmla="*/ 1072284 h 6858000"/>
              <a:gd name="connsiteX912" fmla="*/ 2716346 w 7467600"/>
              <a:gd name="connsiteY912" fmla="*/ 1276376 h 6858000"/>
              <a:gd name="connsiteX913" fmla="*/ 2716772 w 7467600"/>
              <a:gd name="connsiteY913" fmla="*/ 1255462 h 6858000"/>
              <a:gd name="connsiteX914" fmla="*/ 3471096 w 7467600"/>
              <a:gd name="connsiteY914" fmla="*/ 437072 h 6858000"/>
              <a:gd name="connsiteX915" fmla="*/ 3639057 w 7467600"/>
              <a:gd name="connsiteY915" fmla="*/ 286334 h 6858000"/>
              <a:gd name="connsiteX916" fmla="*/ 3640309 w 7467600"/>
              <a:gd name="connsiteY916" fmla="*/ 284664 h 6858000"/>
              <a:gd name="connsiteX917" fmla="*/ 3646022 w 7467600"/>
              <a:gd name="connsiteY917" fmla="*/ 276711 h 6858000"/>
              <a:gd name="connsiteX918" fmla="*/ 3707943 w 7467600"/>
              <a:gd name="connsiteY918" fmla="*/ 65958 h 6858000"/>
              <a:gd name="connsiteX919" fmla="*/ 3721337 w 7467600"/>
              <a:gd name="connsiteY919" fmla="*/ 0 h 6858000"/>
              <a:gd name="connsiteX920" fmla="*/ 2867960 w 7467600"/>
              <a:gd name="connsiteY920" fmla="*/ 0 h 6858000"/>
              <a:gd name="connsiteX921" fmla="*/ 2926351 w 7467600"/>
              <a:gd name="connsiteY921" fmla="*/ 0 h 6858000"/>
              <a:gd name="connsiteX922" fmla="*/ 2902823 w 7467600"/>
              <a:gd name="connsiteY922" fmla="*/ 262929 h 6858000"/>
              <a:gd name="connsiteX923" fmla="*/ 2940663 w 7467600"/>
              <a:gd name="connsiteY923" fmla="*/ 140884 h 6858000"/>
              <a:gd name="connsiteX924" fmla="*/ 2947039 w 7467600"/>
              <a:gd name="connsiteY924" fmla="*/ 122524 h 6858000"/>
              <a:gd name="connsiteX925" fmla="*/ 2984316 w 7467600"/>
              <a:gd name="connsiteY925" fmla="*/ 0 h 6858000"/>
              <a:gd name="connsiteX926" fmla="*/ 3016114 w 7467600"/>
              <a:gd name="connsiteY926" fmla="*/ 0 h 6858000"/>
              <a:gd name="connsiteX927" fmla="*/ 2979949 w 7467600"/>
              <a:gd name="connsiteY927" fmla="*/ 119274 h 6858000"/>
              <a:gd name="connsiteX928" fmla="*/ 3023879 w 7467600"/>
              <a:gd name="connsiteY928" fmla="*/ 0 h 6858000"/>
              <a:gd name="connsiteX929" fmla="*/ 3105400 w 7467600"/>
              <a:gd name="connsiteY929" fmla="*/ 0 h 6858000"/>
              <a:gd name="connsiteX930" fmla="*/ 3094669 w 7467600"/>
              <a:gd name="connsiteY930" fmla="*/ 30308 h 6858000"/>
              <a:gd name="connsiteX931" fmla="*/ 2901945 w 7467600"/>
              <a:gd name="connsiteY931" fmla="*/ 466538 h 6858000"/>
              <a:gd name="connsiteX932" fmla="*/ 2815209 w 7467600"/>
              <a:gd name="connsiteY932" fmla="*/ 497361 h 6858000"/>
              <a:gd name="connsiteX933" fmla="*/ 2844845 w 7467600"/>
              <a:gd name="connsiteY933" fmla="*/ 127638 h 6858000"/>
              <a:gd name="connsiteX934" fmla="*/ 2867960 w 7467600"/>
              <a:gd name="connsiteY934" fmla="*/ 0 h 6858000"/>
              <a:gd name="connsiteX935" fmla="*/ 1057230 w 7467600"/>
              <a:gd name="connsiteY935" fmla="*/ 0 h 6858000"/>
              <a:gd name="connsiteX936" fmla="*/ 1111003 w 7467600"/>
              <a:gd name="connsiteY936" fmla="*/ 0 h 6858000"/>
              <a:gd name="connsiteX937" fmla="*/ 1125553 w 7467600"/>
              <a:gd name="connsiteY937" fmla="*/ 52588 h 6858000"/>
              <a:gd name="connsiteX938" fmla="*/ 1304276 w 7467600"/>
              <a:gd name="connsiteY938" fmla="*/ 476275 h 6858000"/>
              <a:gd name="connsiteX939" fmla="*/ 1492066 w 7467600"/>
              <a:gd name="connsiteY939" fmla="*/ 886333 h 6858000"/>
              <a:gd name="connsiteX940" fmla="*/ 1423698 w 7467600"/>
              <a:gd name="connsiteY940" fmla="*/ 710817 h 6858000"/>
              <a:gd name="connsiteX941" fmla="*/ 1357609 w 7467600"/>
              <a:gd name="connsiteY941" fmla="*/ 532892 h 6858000"/>
              <a:gd name="connsiteX942" fmla="*/ 1309550 w 7467600"/>
              <a:gd name="connsiteY942" fmla="*/ 374031 h 6858000"/>
              <a:gd name="connsiteX943" fmla="*/ 1193673 w 7467600"/>
              <a:gd name="connsiteY943" fmla="*/ 49533 h 6858000"/>
              <a:gd name="connsiteX944" fmla="*/ 1164391 w 7467600"/>
              <a:gd name="connsiteY944" fmla="*/ 0 h 6858000"/>
              <a:gd name="connsiteX945" fmla="*/ 1200666 w 7467600"/>
              <a:gd name="connsiteY945" fmla="*/ 0 h 6858000"/>
              <a:gd name="connsiteX946" fmla="*/ 1223408 w 7467600"/>
              <a:gd name="connsiteY946" fmla="*/ 38996 h 6858000"/>
              <a:gd name="connsiteX947" fmla="*/ 1339635 w 7467600"/>
              <a:gd name="connsiteY947" fmla="*/ 365517 h 6858000"/>
              <a:gd name="connsiteX948" fmla="*/ 1387469 w 7467600"/>
              <a:gd name="connsiteY948" fmla="*/ 523079 h 6858000"/>
              <a:gd name="connsiteX949" fmla="*/ 1452685 w 7467600"/>
              <a:gd name="connsiteY949" fmla="*/ 699806 h 6858000"/>
              <a:gd name="connsiteX950" fmla="*/ 1492092 w 7467600"/>
              <a:gd name="connsiteY950" fmla="*/ 800424 h 6858000"/>
              <a:gd name="connsiteX951" fmla="*/ 1455302 w 7467600"/>
              <a:gd name="connsiteY951" fmla="*/ 632913 h 6858000"/>
              <a:gd name="connsiteX952" fmla="*/ 1222336 w 7467600"/>
              <a:gd name="connsiteY952" fmla="*/ 9480 h 6858000"/>
              <a:gd name="connsiteX953" fmla="*/ 1214634 w 7467600"/>
              <a:gd name="connsiteY953" fmla="*/ 0 h 6858000"/>
              <a:gd name="connsiteX954" fmla="*/ 1289827 w 7467600"/>
              <a:gd name="connsiteY954" fmla="*/ 0 h 6858000"/>
              <a:gd name="connsiteX955" fmla="*/ 1321076 w 7467600"/>
              <a:gd name="connsiteY955" fmla="*/ 59722 h 6858000"/>
              <a:gd name="connsiteX956" fmla="*/ 1512579 w 7467600"/>
              <a:gd name="connsiteY956" fmla="*/ 626441 h 6858000"/>
              <a:gd name="connsiteX957" fmla="*/ 1506076 w 7467600"/>
              <a:gd name="connsiteY957" fmla="*/ 1089289 h 6858000"/>
              <a:gd name="connsiteX958" fmla="*/ 1486346 w 7467600"/>
              <a:gd name="connsiteY958" fmla="*/ 1079919 h 6858000"/>
              <a:gd name="connsiteX959" fmla="*/ 1070511 w 7467600"/>
              <a:gd name="connsiteY959" fmla="*/ 48609 h 6858000"/>
              <a:gd name="connsiteX960" fmla="*/ 1057230 w 7467600"/>
              <a:gd name="connsiteY960" fmla="*/ 0 h 6858000"/>
              <a:gd name="connsiteX961" fmla="*/ 43151 w 7467600"/>
              <a:gd name="connsiteY961" fmla="*/ 0 h 6858000"/>
              <a:gd name="connsiteX962" fmla="*/ 95283 w 7467600"/>
              <a:gd name="connsiteY962" fmla="*/ 0 h 6858000"/>
              <a:gd name="connsiteX963" fmla="*/ 300708 w 7467600"/>
              <a:gd name="connsiteY963" fmla="*/ 154571 h 6858000"/>
              <a:gd name="connsiteX964" fmla="*/ 530414 w 7467600"/>
              <a:gd name="connsiteY964" fmla="*/ 354673 h 6858000"/>
              <a:gd name="connsiteX965" fmla="*/ 333785 w 7467600"/>
              <a:gd name="connsiteY965" fmla="*/ 161564 h 6858000"/>
              <a:gd name="connsiteX966" fmla="*/ 147005 w 7467600"/>
              <a:gd name="connsiteY966" fmla="*/ 0 h 6858000"/>
              <a:gd name="connsiteX967" fmla="*/ 272509 w 7467600"/>
              <a:gd name="connsiteY967" fmla="*/ 0 h 6858000"/>
              <a:gd name="connsiteX968" fmla="*/ 326276 w 7467600"/>
              <a:gd name="connsiteY968" fmla="*/ 45847 h 6858000"/>
              <a:gd name="connsiteX969" fmla="*/ 823759 w 7467600"/>
              <a:gd name="connsiteY969" fmla="*/ 574145 h 6858000"/>
              <a:gd name="connsiteX970" fmla="*/ 811254 w 7467600"/>
              <a:gd name="connsiteY970" fmla="*/ 665546 h 6858000"/>
              <a:gd name="connsiteX971" fmla="*/ 154042 w 7467600"/>
              <a:gd name="connsiteY971" fmla="*/ 261522 h 6858000"/>
              <a:gd name="connsiteX972" fmla="*/ 13550 w 7467600"/>
              <a:gd name="connsiteY972" fmla="*/ 158423 h 6858000"/>
              <a:gd name="connsiteX973" fmla="*/ 0 w 7467600"/>
              <a:gd name="connsiteY973" fmla="*/ 146618 h 6858000"/>
              <a:gd name="connsiteX974" fmla="*/ 0 w 7467600"/>
              <a:gd name="connsiteY974" fmla="*/ 59161 h 6858000"/>
              <a:gd name="connsiteX975" fmla="*/ 45427 w 7467600"/>
              <a:gd name="connsiteY975" fmla="*/ 101078 h 6858000"/>
              <a:gd name="connsiteX976" fmla="*/ 630103 w 7467600"/>
              <a:gd name="connsiteY976" fmla="*/ 485885 h 6858000"/>
              <a:gd name="connsiteX977" fmla="*/ 532040 w 7467600"/>
              <a:gd name="connsiteY977" fmla="*/ 399359 h 6858000"/>
              <a:gd name="connsiteX978" fmla="*/ 517618 w 7467600"/>
              <a:gd name="connsiteY978" fmla="*/ 385726 h 6858000"/>
              <a:gd name="connsiteX979" fmla="*/ 285074 w 7467600"/>
              <a:gd name="connsiteY979" fmla="*/ 182755 h 6858000"/>
              <a:gd name="connsiteX980" fmla="*/ 43151 w 7467600"/>
              <a:gd name="connsiteY98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1019354 w 7467600"/>
              <a:gd name="connsiteY22" fmla="*/ 6315006 h 6858000"/>
              <a:gd name="connsiteX23" fmla="*/ 441046 w 7467600"/>
              <a:gd name="connsiteY23" fmla="*/ 6691153 h 6858000"/>
              <a:gd name="connsiteX24" fmla="*/ 1019354 w 7467600"/>
              <a:gd name="connsiteY24" fmla="*/ 6315006 h 6858000"/>
              <a:gd name="connsiteX25" fmla="*/ 991680 w 7467600"/>
              <a:gd name="connsiteY25" fmla="*/ 6298413 h 6858000"/>
              <a:gd name="connsiteX26" fmla="*/ 409060 w 7467600"/>
              <a:gd name="connsiteY26" fmla="*/ 6671470 h 6858000"/>
              <a:gd name="connsiteX27" fmla="*/ 991680 w 7467600"/>
              <a:gd name="connsiteY27" fmla="*/ 6298413 h 6858000"/>
              <a:gd name="connsiteX28" fmla="*/ 103333 w 7467600"/>
              <a:gd name="connsiteY28" fmla="*/ 5699602 h 6858000"/>
              <a:gd name="connsiteX29" fmla="*/ 233938 w 7467600"/>
              <a:gd name="connsiteY29" fmla="*/ 5809416 h 6858000"/>
              <a:gd name="connsiteX30" fmla="*/ 883580 w 7467600"/>
              <a:gd name="connsiteY30" fmla="*/ 6180710 h 6858000"/>
              <a:gd name="connsiteX31" fmla="*/ 487337 w 7467600"/>
              <a:gd name="connsiteY31" fmla="*/ 5950182 h 6858000"/>
              <a:gd name="connsiteX32" fmla="*/ 354051 w 7467600"/>
              <a:gd name="connsiteY32" fmla="*/ 5854912 h 6858000"/>
              <a:gd name="connsiteX33" fmla="*/ 195436 w 7467600"/>
              <a:gd name="connsiteY33" fmla="*/ 5755068 h 6858000"/>
              <a:gd name="connsiteX34" fmla="*/ 103333 w 7467600"/>
              <a:gd name="connsiteY34" fmla="*/ 5699602 h 6858000"/>
              <a:gd name="connsiteX35" fmla="*/ 5539432 w 7467600"/>
              <a:gd name="connsiteY35" fmla="*/ 5642928 h 6858000"/>
              <a:gd name="connsiteX36" fmla="*/ 5555462 w 7467600"/>
              <a:gd name="connsiteY36" fmla="*/ 5694454 h 6858000"/>
              <a:gd name="connsiteX37" fmla="*/ 5828270 w 7467600"/>
              <a:gd name="connsiteY37" fmla="*/ 6320663 h 6858000"/>
              <a:gd name="connsiteX38" fmla="*/ 5947416 w 7467600"/>
              <a:gd name="connsiteY38" fmla="*/ 6574846 h 6858000"/>
              <a:gd name="connsiteX39" fmla="*/ 5539432 w 7467600"/>
              <a:gd name="connsiteY39" fmla="*/ 5642928 h 6858000"/>
              <a:gd name="connsiteX40" fmla="*/ 51253 w 7467600"/>
              <a:gd name="connsiteY40" fmla="*/ 5631825 h 6858000"/>
              <a:gd name="connsiteX41" fmla="*/ 211622 w 7467600"/>
              <a:gd name="connsiteY41" fmla="*/ 5728803 h 6858000"/>
              <a:gd name="connsiteX42" fmla="*/ 371652 w 7467600"/>
              <a:gd name="connsiteY42" fmla="*/ 5829062 h 6858000"/>
              <a:gd name="connsiteX43" fmla="*/ 505903 w 7467600"/>
              <a:gd name="connsiteY43" fmla="*/ 5925221 h 6858000"/>
              <a:gd name="connsiteX44" fmla="*/ 899240 w 7467600"/>
              <a:gd name="connsiteY44" fmla="*/ 6153068 h 6858000"/>
              <a:gd name="connsiteX45" fmla="*/ 988114 w 7467600"/>
              <a:gd name="connsiteY45" fmla="*/ 6174204 h 6858000"/>
              <a:gd name="connsiteX46" fmla="*/ 845971 w 7467600"/>
              <a:gd name="connsiteY46" fmla="*/ 6067177 h 6858000"/>
              <a:gd name="connsiteX47" fmla="*/ 448057 w 7467600"/>
              <a:gd name="connsiteY47" fmla="*/ 5841376 h 6858000"/>
              <a:gd name="connsiteX48" fmla="*/ 51253 w 7467600"/>
              <a:gd name="connsiteY48" fmla="*/ 5631825 h 6858000"/>
              <a:gd name="connsiteX49" fmla="*/ 2606687 w 7467600"/>
              <a:gd name="connsiteY49" fmla="*/ 5630718 h 6858000"/>
              <a:gd name="connsiteX50" fmla="*/ 2645658 w 7467600"/>
              <a:gd name="connsiteY50" fmla="*/ 6640259 h 6858000"/>
              <a:gd name="connsiteX51" fmla="*/ 2606687 w 7467600"/>
              <a:gd name="connsiteY51" fmla="*/ 5630718 h 6858000"/>
              <a:gd name="connsiteX52" fmla="*/ 3642057 w 7467600"/>
              <a:gd name="connsiteY52" fmla="*/ 5573487 h 6858000"/>
              <a:gd name="connsiteX53" fmla="*/ 3632981 w 7467600"/>
              <a:gd name="connsiteY53" fmla="*/ 5579437 h 6858000"/>
              <a:gd name="connsiteX54" fmla="*/ 3382436 w 7467600"/>
              <a:gd name="connsiteY54" fmla="*/ 5952726 h 6858000"/>
              <a:gd name="connsiteX55" fmla="*/ 3191929 w 7467600"/>
              <a:gd name="connsiteY55" fmla="*/ 6662669 h 6858000"/>
              <a:gd name="connsiteX56" fmla="*/ 3369898 w 7467600"/>
              <a:gd name="connsiteY56" fmla="*/ 6081771 h 6858000"/>
              <a:gd name="connsiteX57" fmla="*/ 3642057 w 7467600"/>
              <a:gd name="connsiteY57" fmla="*/ 5573487 h 6858000"/>
              <a:gd name="connsiteX58" fmla="*/ 2650666 w 7467600"/>
              <a:gd name="connsiteY58" fmla="*/ 5530686 h 6858000"/>
              <a:gd name="connsiteX59" fmla="*/ 2650249 w 7467600"/>
              <a:gd name="connsiteY59" fmla="*/ 5532101 h 6858000"/>
              <a:gd name="connsiteX60" fmla="*/ 2663808 w 7467600"/>
              <a:gd name="connsiteY60" fmla="*/ 6535215 h 6858000"/>
              <a:gd name="connsiteX61" fmla="*/ 2665418 w 7467600"/>
              <a:gd name="connsiteY61" fmla="*/ 6132756 h 6858000"/>
              <a:gd name="connsiteX62" fmla="*/ 2650666 w 7467600"/>
              <a:gd name="connsiteY62" fmla="*/ 5530686 h 6858000"/>
              <a:gd name="connsiteX63" fmla="*/ 2680277 w 7467600"/>
              <a:gd name="connsiteY63" fmla="*/ 5479204 h 6858000"/>
              <a:gd name="connsiteX64" fmla="*/ 2678972 w 7467600"/>
              <a:gd name="connsiteY64" fmla="*/ 5481582 h 6858000"/>
              <a:gd name="connsiteX65" fmla="*/ 2696666 w 7467600"/>
              <a:gd name="connsiteY65" fmla="*/ 6133836 h 6858000"/>
              <a:gd name="connsiteX66" fmla="*/ 2695769 w 7467600"/>
              <a:gd name="connsiteY66" fmla="*/ 6390955 h 6858000"/>
              <a:gd name="connsiteX67" fmla="*/ 2739893 w 7467600"/>
              <a:gd name="connsiteY67" fmla="*/ 6108357 h 6858000"/>
              <a:gd name="connsiteX68" fmla="*/ 2680277 w 7467600"/>
              <a:gd name="connsiteY68" fmla="*/ 5479204 h 6858000"/>
              <a:gd name="connsiteX69" fmla="*/ 1132195 w 7467600"/>
              <a:gd name="connsiteY69" fmla="*/ 5467980 h 6858000"/>
              <a:gd name="connsiteX70" fmla="*/ 1679056 w 7467600"/>
              <a:gd name="connsiteY70" fmla="*/ 5516907 h 6858000"/>
              <a:gd name="connsiteX71" fmla="*/ 2128648 w 7467600"/>
              <a:gd name="connsiteY71" fmla="*/ 5474249 h 6858000"/>
              <a:gd name="connsiteX72" fmla="*/ 1825619 w 7467600"/>
              <a:gd name="connsiteY72" fmla="*/ 5478447 h 6858000"/>
              <a:gd name="connsiteX73" fmla="*/ 1737798 w 7467600"/>
              <a:gd name="connsiteY73" fmla="*/ 5483353 h 6858000"/>
              <a:gd name="connsiteX74" fmla="*/ 1132195 w 7467600"/>
              <a:gd name="connsiteY74" fmla="*/ 5467980 h 6858000"/>
              <a:gd name="connsiteX75" fmla="*/ 6844835 w 7467600"/>
              <a:gd name="connsiteY75" fmla="*/ 5424988 h 6858000"/>
              <a:gd name="connsiteX76" fmla="*/ 6879594 w 7467600"/>
              <a:gd name="connsiteY76" fmla="*/ 5424547 h 6858000"/>
              <a:gd name="connsiteX77" fmla="*/ 7379510 w 7467600"/>
              <a:gd name="connsiteY77" fmla="*/ 5755454 h 6858000"/>
              <a:gd name="connsiteX78" fmla="*/ 7467600 w 7467600"/>
              <a:gd name="connsiteY78" fmla="*/ 5845526 h 6858000"/>
              <a:gd name="connsiteX79" fmla="*/ 7467600 w 7467600"/>
              <a:gd name="connsiteY79" fmla="*/ 5925131 h 6858000"/>
              <a:gd name="connsiteX80" fmla="*/ 7271900 w 7467600"/>
              <a:gd name="connsiteY80" fmla="*/ 5734551 h 6858000"/>
              <a:gd name="connsiteX81" fmla="*/ 7015907 w 7467600"/>
              <a:gd name="connsiteY81" fmla="*/ 5541548 h 6858000"/>
              <a:gd name="connsiteX82" fmla="*/ 7259646 w 7467600"/>
              <a:gd name="connsiteY82" fmla="*/ 5765985 h 6858000"/>
              <a:gd name="connsiteX83" fmla="*/ 7467600 w 7467600"/>
              <a:gd name="connsiteY83" fmla="*/ 5971257 h 6858000"/>
              <a:gd name="connsiteX84" fmla="*/ 7467600 w 7467600"/>
              <a:gd name="connsiteY84" fmla="*/ 6012219 h 6858000"/>
              <a:gd name="connsiteX85" fmla="*/ 7240170 w 7467600"/>
              <a:gd name="connsiteY85" fmla="*/ 5787985 h 6858000"/>
              <a:gd name="connsiteX86" fmla="*/ 6946849 w 7467600"/>
              <a:gd name="connsiteY86" fmla="*/ 5523271 h 6858000"/>
              <a:gd name="connsiteX87" fmla="*/ 6946972 w 7467600"/>
              <a:gd name="connsiteY87" fmla="*/ 5526491 h 6858000"/>
              <a:gd name="connsiteX88" fmla="*/ 7105827 w 7467600"/>
              <a:gd name="connsiteY88" fmla="*/ 5718700 h 6858000"/>
              <a:gd name="connsiteX89" fmla="*/ 7356878 w 7467600"/>
              <a:gd name="connsiteY89" fmla="*/ 5981332 h 6858000"/>
              <a:gd name="connsiteX90" fmla="*/ 7467600 w 7467600"/>
              <a:gd name="connsiteY90" fmla="*/ 6117703 h 6858000"/>
              <a:gd name="connsiteX91" fmla="*/ 7467600 w 7467600"/>
              <a:gd name="connsiteY91" fmla="*/ 6163634 h 6858000"/>
              <a:gd name="connsiteX92" fmla="*/ 7403637 w 7467600"/>
              <a:gd name="connsiteY92" fmla="*/ 6083957 h 6858000"/>
              <a:gd name="connsiteX93" fmla="*/ 7254615 w 7467600"/>
              <a:gd name="connsiteY93" fmla="*/ 5911918 h 6858000"/>
              <a:gd name="connsiteX94" fmla="*/ 7312589 w 7467600"/>
              <a:gd name="connsiteY94" fmla="*/ 5982309 h 6858000"/>
              <a:gd name="connsiteX95" fmla="*/ 7448321 w 7467600"/>
              <a:gd name="connsiteY95" fmla="*/ 6190991 h 6858000"/>
              <a:gd name="connsiteX96" fmla="*/ 7467600 w 7467600"/>
              <a:gd name="connsiteY96" fmla="*/ 6221686 h 6858000"/>
              <a:gd name="connsiteX97" fmla="*/ 7467600 w 7467600"/>
              <a:gd name="connsiteY97" fmla="*/ 6334256 h 6858000"/>
              <a:gd name="connsiteX98" fmla="*/ 7454976 w 7467600"/>
              <a:gd name="connsiteY98" fmla="*/ 6318297 h 6858000"/>
              <a:gd name="connsiteX99" fmla="*/ 7042773 w 7467600"/>
              <a:gd name="connsiteY99" fmla="*/ 5734011 h 6858000"/>
              <a:gd name="connsiteX100" fmla="*/ 6844835 w 7467600"/>
              <a:gd name="connsiteY100" fmla="*/ 5424988 h 6858000"/>
              <a:gd name="connsiteX101" fmla="*/ 1456157 w 7467600"/>
              <a:gd name="connsiteY101" fmla="*/ 5371404 h 6858000"/>
              <a:gd name="connsiteX102" fmla="*/ 1244432 w 7467600"/>
              <a:gd name="connsiteY102" fmla="*/ 5385601 h 6858000"/>
              <a:gd name="connsiteX103" fmla="*/ 973990 w 7467600"/>
              <a:gd name="connsiteY103" fmla="*/ 5424940 h 6858000"/>
              <a:gd name="connsiteX104" fmla="*/ 1103809 w 7467600"/>
              <a:gd name="connsiteY104" fmla="*/ 5433720 h 6858000"/>
              <a:gd name="connsiteX105" fmla="*/ 1123454 w 7467600"/>
              <a:gd name="connsiteY105" fmla="*/ 5435727 h 6858000"/>
              <a:gd name="connsiteX106" fmla="*/ 1737017 w 7467600"/>
              <a:gd name="connsiteY106" fmla="*/ 5452183 h 6858000"/>
              <a:gd name="connsiteX107" fmla="*/ 1824397 w 7467600"/>
              <a:gd name="connsiteY107" fmla="*/ 5447757 h 6858000"/>
              <a:gd name="connsiteX108" fmla="*/ 2070059 w 7467600"/>
              <a:gd name="connsiteY108" fmla="*/ 5441660 h 6858000"/>
              <a:gd name="connsiteX109" fmla="*/ 1456157 w 7467600"/>
              <a:gd name="connsiteY109" fmla="*/ 5371404 h 6858000"/>
              <a:gd name="connsiteX110" fmla="*/ 4988186 w 7467600"/>
              <a:gd name="connsiteY110" fmla="*/ 5216467 h 6858000"/>
              <a:gd name="connsiteX111" fmla="*/ 4777334 w 7467600"/>
              <a:gd name="connsiteY111" fmla="*/ 5406072 h 6858000"/>
              <a:gd name="connsiteX112" fmla="*/ 4718341 w 7467600"/>
              <a:gd name="connsiteY112" fmla="*/ 5468043 h 6858000"/>
              <a:gd name="connsiteX113" fmla="*/ 4604655 w 7467600"/>
              <a:gd name="connsiteY113" fmla="*/ 5583434 h 6858000"/>
              <a:gd name="connsiteX114" fmla="*/ 4565074 w 7467600"/>
              <a:gd name="connsiteY114" fmla="*/ 5618550 h 6858000"/>
              <a:gd name="connsiteX115" fmla="*/ 4988186 w 7467600"/>
              <a:gd name="connsiteY115" fmla="*/ 5216467 h 6858000"/>
              <a:gd name="connsiteX116" fmla="*/ 4978032 w 7467600"/>
              <a:gd name="connsiteY116" fmla="*/ 5183809 h 6858000"/>
              <a:gd name="connsiteX117" fmla="*/ 4463413 w 7467600"/>
              <a:gd name="connsiteY117" fmla="*/ 5615162 h 6858000"/>
              <a:gd name="connsiteX118" fmla="*/ 4358134 w 7467600"/>
              <a:gd name="connsiteY118" fmla="*/ 5742791 h 6858000"/>
              <a:gd name="connsiteX119" fmla="*/ 4376219 w 7467600"/>
              <a:gd name="connsiteY119" fmla="*/ 5729027 h 6858000"/>
              <a:gd name="connsiteX120" fmla="*/ 4582340 w 7467600"/>
              <a:gd name="connsiteY120" fmla="*/ 5561037 h 6858000"/>
              <a:gd name="connsiteX121" fmla="*/ 4694684 w 7467600"/>
              <a:gd name="connsiteY121" fmla="*/ 5447098 h 6858000"/>
              <a:gd name="connsiteX122" fmla="*/ 4754123 w 7467600"/>
              <a:gd name="connsiteY122" fmla="*/ 5384643 h 6858000"/>
              <a:gd name="connsiteX123" fmla="*/ 4978032 w 7467600"/>
              <a:gd name="connsiteY123" fmla="*/ 5183809 h 6858000"/>
              <a:gd name="connsiteX124" fmla="*/ 1903353 w 7467600"/>
              <a:gd name="connsiteY124" fmla="*/ 5044827 h 6858000"/>
              <a:gd name="connsiteX125" fmla="*/ 1936931 w 7467600"/>
              <a:gd name="connsiteY125" fmla="*/ 5093954 h 6858000"/>
              <a:gd name="connsiteX126" fmla="*/ 2195868 w 7467600"/>
              <a:gd name="connsiteY126" fmla="*/ 5396574 h 6858000"/>
              <a:gd name="connsiteX127" fmla="*/ 2088852 w 7467600"/>
              <a:gd name="connsiteY127" fmla="*/ 5166123 h 6858000"/>
              <a:gd name="connsiteX128" fmla="*/ 1958241 w 7467600"/>
              <a:gd name="connsiteY128" fmla="*/ 5067955 h 6858000"/>
              <a:gd name="connsiteX129" fmla="*/ 1903353 w 7467600"/>
              <a:gd name="connsiteY129" fmla="*/ 5044827 h 6858000"/>
              <a:gd name="connsiteX130" fmla="*/ 1979378 w 7467600"/>
              <a:gd name="connsiteY130" fmla="*/ 4769504 h 6858000"/>
              <a:gd name="connsiteX131" fmla="*/ 2882120 w 7467600"/>
              <a:gd name="connsiteY131" fmla="*/ 5064547 h 6858000"/>
              <a:gd name="connsiteX132" fmla="*/ 2793103 w 7467600"/>
              <a:gd name="connsiteY132" fmla="*/ 5039699 h 6858000"/>
              <a:gd name="connsiteX133" fmla="*/ 2770041 w 7467600"/>
              <a:gd name="connsiteY133" fmla="*/ 5033634 h 6858000"/>
              <a:gd name="connsiteX134" fmla="*/ 1979378 w 7467600"/>
              <a:gd name="connsiteY134" fmla="*/ 4769504 h 6858000"/>
              <a:gd name="connsiteX135" fmla="*/ 1927410 w 7467600"/>
              <a:gd name="connsiteY135" fmla="*/ 4716164 h 6858000"/>
              <a:gd name="connsiteX136" fmla="*/ 1959587 w 7467600"/>
              <a:gd name="connsiteY136" fmla="*/ 4728849 h 6858000"/>
              <a:gd name="connsiteX137" fmla="*/ 2777707 w 7467600"/>
              <a:gd name="connsiteY137" fmla="*/ 5003991 h 6858000"/>
              <a:gd name="connsiteX138" fmla="*/ 2800768 w 7467600"/>
              <a:gd name="connsiteY138" fmla="*/ 5010056 h 6858000"/>
              <a:gd name="connsiteX139" fmla="*/ 2879408 w 7467600"/>
              <a:gd name="connsiteY139" fmla="*/ 5031590 h 6858000"/>
              <a:gd name="connsiteX140" fmla="*/ 2862295 w 7467600"/>
              <a:gd name="connsiteY140" fmla="*/ 5022958 h 6858000"/>
              <a:gd name="connsiteX141" fmla="*/ 2813343 w 7467600"/>
              <a:gd name="connsiteY141" fmla="*/ 4998369 h 6858000"/>
              <a:gd name="connsiteX142" fmla="*/ 2646245 w 7467600"/>
              <a:gd name="connsiteY142" fmla="*/ 4930999 h 6858000"/>
              <a:gd name="connsiteX143" fmla="*/ 1999243 w 7467600"/>
              <a:gd name="connsiteY143" fmla="*/ 4730524 h 6858000"/>
              <a:gd name="connsiteX144" fmla="*/ 1979527 w 7467600"/>
              <a:gd name="connsiteY144" fmla="*/ 4726651 h 6858000"/>
              <a:gd name="connsiteX145" fmla="*/ 1927410 w 7467600"/>
              <a:gd name="connsiteY145" fmla="*/ 4716164 h 6858000"/>
              <a:gd name="connsiteX146" fmla="*/ 1997014 w 7467600"/>
              <a:gd name="connsiteY146" fmla="*/ 4698007 h 6858000"/>
              <a:gd name="connsiteX147" fmla="*/ 2005458 w 7467600"/>
              <a:gd name="connsiteY147" fmla="*/ 4699540 h 6858000"/>
              <a:gd name="connsiteX148" fmla="*/ 2657186 w 7467600"/>
              <a:gd name="connsiteY148" fmla="*/ 4901687 h 6858000"/>
              <a:gd name="connsiteX149" fmla="*/ 2826662 w 7467600"/>
              <a:gd name="connsiteY149" fmla="*/ 4970362 h 6858000"/>
              <a:gd name="connsiteX150" fmla="*/ 2876100 w 7467600"/>
              <a:gd name="connsiteY150" fmla="*/ 4995397 h 6858000"/>
              <a:gd name="connsiteX151" fmla="*/ 3042600 w 7467600"/>
              <a:gd name="connsiteY151" fmla="*/ 5059532 h 6858000"/>
              <a:gd name="connsiteX152" fmla="*/ 1997014 w 7467600"/>
              <a:gd name="connsiteY152" fmla="*/ 4698007 h 6858000"/>
              <a:gd name="connsiteX153" fmla="*/ 2305292 w 7467600"/>
              <a:gd name="connsiteY153" fmla="*/ 4219492 h 6858000"/>
              <a:gd name="connsiteX154" fmla="*/ 3360922 w 7467600"/>
              <a:gd name="connsiteY154" fmla="*/ 4529373 h 6858000"/>
              <a:gd name="connsiteX155" fmla="*/ 3492420 w 7467600"/>
              <a:gd name="connsiteY155" fmla="*/ 4510145 h 6858000"/>
              <a:gd name="connsiteX156" fmla="*/ 3364086 w 7467600"/>
              <a:gd name="connsiteY156" fmla="*/ 4480340 h 6858000"/>
              <a:gd name="connsiteX157" fmla="*/ 3225818 w 7467600"/>
              <a:gd name="connsiteY157" fmla="*/ 4411822 h 6858000"/>
              <a:gd name="connsiteX158" fmla="*/ 3129696 w 7467600"/>
              <a:gd name="connsiteY158" fmla="*/ 4360704 h 6858000"/>
              <a:gd name="connsiteX159" fmla="*/ 2814545 w 7467600"/>
              <a:gd name="connsiteY159" fmla="*/ 4282955 h 6858000"/>
              <a:gd name="connsiteX160" fmla="*/ 2305292 w 7467600"/>
              <a:gd name="connsiteY160" fmla="*/ 4219492 h 6858000"/>
              <a:gd name="connsiteX161" fmla="*/ 2626982 w 7467600"/>
              <a:gd name="connsiteY161" fmla="*/ 4206450 h 6858000"/>
              <a:gd name="connsiteX162" fmla="*/ 2490617 w 7467600"/>
              <a:gd name="connsiteY162" fmla="*/ 4206951 h 6858000"/>
              <a:gd name="connsiteX163" fmla="*/ 2819869 w 7467600"/>
              <a:gd name="connsiteY163" fmla="*/ 4252936 h 6858000"/>
              <a:gd name="connsiteX164" fmla="*/ 3143018 w 7467600"/>
              <a:gd name="connsiteY164" fmla="*/ 4332698 h 6858000"/>
              <a:gd name="connsiteX165" fmla="*/ 3241520 w 7467600"/>
              <a:gd name="connsiteY165" fmla="*/ 4385112 h 6858000"/>
              <a:gd name="connsiteX166" fmla="*/ 3374575 w 7467600"/>
              <a:gd name="connsiteY166" fmla="*/ 4451517 h 6858000"/>
              <a:gd name="connsiteX167" fmla="*/ 3505221 w 7467600"/>
              <a:gd name="connsiteY167" fmla="*/ 4480757 h 6858000"/>
              <a:gd name="connsiteX168" fmla="*/ 2626982 w 7467600"/>
              <a:gd name="connsiteY168" fmla="*/ 4206450 h 6858000"/>
              <a:gd name="connsiteX169" fmla="*/ 1310106 w 7467600"/>
              <a:gd name="connsiteY169" fmla="*/ 3943217 h 6858000"/>
              <a:gd name="connsiteX170" fmla="*/ 854994 w 7467600"/>
              <a:gd name="connsiteY170" fmla="*/ 4399136 h 6858000"/>
              <a:gd name="connsiteX171" fmla="*/ 742462 w 7467600"/>
              <a:gd name="connsiteY171" fmla="*/ 4594648 h 6858000"/>
              <a:gd name="connsiteX172" fmla="*/ 820602 w 7467600"/>
              <a:gd name="connsiteY172" fmla="*/ 4485915 h 6858000"/>
              <a:gd name="connsiteX173" fmla="*/ 878295 w 7467600"/>
              <a:gd name="connsiteY173" fmla="*/ 4403594 h 6858000"/>
              <a:gd name="connsiteX174" fmla="*/ 1240607 w 7467600"/>
              <a:gd name="connsiteY174" fmla="*/ 4010401 h 6858000"/>
              <a:gd name="connsiteX175" fmla="*/ 1310106 w 7467600"/>
              <a:gd name="connsiteY175" fmla="*/ 3943217 h 6858000"/>
              <a:gd name="connsiteX176" fmla="*/ 1423113 w 7467600"/>
              <a:gd name="connsiteY176" fmla="*/ 3874565 h 6858000"/>
              <a:gd name="connsiteX177" fmla="*/ 1260565 w 7467600"/>
              <a:gd name="connsiteY177" fmla="*/ 4031982 h 6858000"/>
              <a:gd name="connsiteX178" fmla="*/ 901900 w 7467600"/>
              <a:gd name="connsiteY178" fmla="*/ 4421236 h 6858000"/>
              <a:gd name="connsiteX179" fmla="*/ 845044 w 7467600"/>
              <a:gd name="connsiteY179" fmla="*/ 4502436 h 6858000"/>
              <a:gd name="connsiteX180" fmla="*/ 685926 w 7467600"/>
              <a:gd name="connsiteY180" fmla="*/ 4703069 h 6858000"/>
              <a:gd name="connsiteX181" fmla="*/ 684248 w 7467600"/>
              <a:gd name="connsiteY181" fmla="*/ 4706721 h 6858000"/>
              <a:gd name="connsiteX182" fmla="*/ 1423113 w 7467600"/>
              <a:gd name="connsiteY182" fmla="*/ 3874565 h 6858000"/>
              <a:gd name="connsiteX183" fmla="*/ 3316479 w 7467600"/>
              <a:gd name="connsiteY183" fmla="*/ 3872136 h 6858000"/>
              <a:gd name="connsiteX184" fmla="*/ 3546806 w 7467600"/>
              <a:gd name="connsiteY184" fmla="*/ 4356139 h 6858000"/>
              <a:gd name="connsiteX185" fmla="*/ 3364433 w 7467600"/>
              <a:gd name="connsiteY185" fmla="*/ 3953121 h 6858000"/>
              <a:gd name="connsiteX186" fmla="*/ 3316479 w 7467600"/>
              <a:gd name="connsiteY186" fmla="*/ 3872136 h 6858000"/>
              <a:gd name="connsiteX187" fmla="*/ 3291335 w 7467600"/>
              <a:gd name="connsiteY187" fmla="*/ 3767420 h 6858000"/>
              <a:gd name="connsiteX188" fmla="*/ 3390805 w 7467600"/>
              <a:gd name="connsiteY188" fmla="*/ 3937163 h 6858000"/>
              <a:gd name="connsiteX189" fmla="*/ 3579062 w 7467600"/>
              <a:gd name="connsiteY189" fmla="*/ 4359040 h 6858000"/>
              <a:gd name="connsiteX190" fmla="*/ 3467355 w 7467600"/>
              <a:gd name="connsiteY190" fmla="*/ 3988130 h 6858000"/>
              <a:gd name="connsiteX191" fmla="*/ 3310753 w 7467600"/>
              <a:gd name="connsiteY191" fmla="*/ 3787140 h 6858000"/>
              <a:gd name="connsiteX192" fmla="*/ 3291335 w 7467600"/>
              <a:gd name="connsiteY192" fmla="*/ 3767420 h 6858000"/>
              <a:gd name="connsiteX193" fmla="*/ 1635889 w 7467600"/>
              <a:gd name="connsiteY193" fmla="*/ 3709494 h 6858000"/>
              <a:gd name="connsiteX194" fmla="*/ 1634800 w 7467600"/>
              <a:gd name="connsiteY194" fmla="*/ 3731111 h 6858000"/>
              <a:gd name="connsiteX195" fmla="*/ 1635889 w 7467600"/>
              <a:gd name="connsiteY195" fmla="*/ 3709494 h 6858000"/>
              <a:gd name="connsiteX196" fmla="*/ 1510397 w 7467600"/>
              <a:gd name="connsiteY196" fmla="*/ 3684705 h 6858000"/>
              <a:gd name="connsiteX197" fmla="*/ 1146550 w 7467600"/>
              <a:gd name="connsiteY197" fmla="*/ 3802012 h 6858000"/>
              <a:gd name="connsiteX198" fmla="*/ 698834 w 7467600"/>
              <a:gd name="connsiteY198" fmla="*/ 3952272 h 6858000"/>
              <a:gd name="connsiteX199" fmla="*/ 34256 w 7467600"/>
              <a:gd name="connsiteY199" fmla="*/ 4347603 h 6858000"/>
              <a:gd name="connsiteX200" fmla="*/ 527241 w 7467600"/>
              <a:gd name="connsiteY200" fmla="*/ 4065078 h 6858000"/>
              <a:gd name="connsiteX201" fmla="*/ 1510397 w 7467600"/>
              <a:gd name="connsiteY201" fmla="*/ 3684705 h 6858000"/>
              <a:gd name="connsiteX202" fmla="*/ 1313114 w 7467600"/>
              <a:gd name="connsiteY202" fmla="*/ 3655216 h 6858000"/>
              <a:gd name="connsiteX203" fmla="*/ 1109304 w 7467600"/>
              <a:gd name="connsiteY203" fmla="*/ 3669030 h 6858000"/>
              <a:gd name="connsiteX204" fmla="*/ 8129 w 7467600"/>
              <a:gd name="connsiteY204" fmla="*/ 4330519 h 6858000"/>
              <a:gd name="connsiteX205" fmla="*/ 687572 w 7467600"/>
              <a:gd name="connsiteY205" fmla="*/ 3925629 h 6858000"/>
              <a:gd name="connsiteX206" fmla="*/ 1138365 w 7467600"/>
              <a:gd name="connsiteY206" fmla="*/ 3774515 h 6858000"/>
              <a:gd name="connsiteX207" fmla="*/ 1505579 w 7467600"/>
              <a:gd name="connsiteY207" fmla="*/ 3655526 h 6858000"/>
              <a:gd name="connsiteX208" fmla="*/ 1313114 w 7467600"/>
              <a:gd name="connsiteY208" fmla="*/ 3655216 h 6858000"/>
              <a:gd name="connsiteX209" fmla="*/ 3655073 w 7467600"/>
              <a:gd name="connsiteY209" fmla="*/ 3650884 h 6858000"/>
              <a:gd name="connsiteX210" fmla="*/ 3989938 w 7467600"/>
              <a:gd name="connsiteY210" fmla="*/ 3991685 h 6858000"/>
              <a:gd name="connsiteX211" fmla="*/ 4393907 w 7467600"/>
              <a:gd name="connsiteY211" fmla="*/ 4261258 h 6858000"/>
              <a:gd name="connsiteX212" fmla="*/ 4648051 w 7467600"/>
              <a:gd name="connsiteY212" fmla="*/ 4374051 h 6858000"/>
              <a:gd name="connsiteX213" fmla="*/ 4383389 w 7467600"/>
              <a:gd name="connsiteY213" fmla="*/ 4184369 h 6858000"/>
              <a:gd name="connsiteX214" fmla="*/ 4165508 w 7467600"/>
              <a:gd name="connsiteY214" fmla="*/ 4035196 h 6858000"/>
              <a:gd name="connsiteX215" fmla="*/ 4068162 w 7467600"/>
              <a:gd name="connsiteY215" fmla="*/ 3953394 h 6858000"/>
              <a:gd name="connsiteX216" fmla="*/ 3981416 w 7467600"/>
              <a:gd name="connsiteY216" fmla="*/ 3880482 h 6858000"/>
              <a:gd name="connsiteX217" fmla="*/ 3800147 w 7467600"/>
              <a:gd name="connsiteY217" fmla="*/ 3749872 h 6858000"/>
              <a:gd name="connsiteX218" fmla="*/ 3655073 w 7467600"/>
              <a:gd name="connsiteY218" fmla="*/ 3650884 h 6858000"/>
              <a:gd name="connsiteX219" fmla="*/ 3670252 w 7467600"/>
              <a:gd name="connsiteY219" fmla="*/ 3622798 h 6858000"/>
              <a:gd name="connsiteX220" fmla="*/ 3817258 w 7467600"/>
              <a:gd name="connsiteY220" fmla="*/ 3723577 h 6858000"/>
              <a:gd name="connsiteX221" fmla="*/ 4000461 w 7467600"/>
              <a:gd name="connsiteY221" fmla="*/ 3855966 h 6858000"/>
              <a:gd name="connsiteX222" fmla="*/ 4088180 w 7467600"/>
              <a:gd name="connsiteY222" fmla="*/ 3929774 h 6858000"/>
              <a:gd name="connsiteX223" fmla="*/ 4184555 w 7467600"/>
              <a:gd name="connsiteY223" fmla="*/ 4010683 h 6858000"/>
              <a:gd name="connsiteX224" fmla="*/ 4399563 w 7467600"/>
              <a:gd name="connsiteY224" fmla="*/ 4158106 h 6858000"/>
              <a:gd name="connsiteX225" fmla="*/ 4684469 w 7467600"/>
              <a:gd name="connsiteY225" fmla="*/ 4364680 h 6858000"/>
              <a:gd name="connsiteX226" fmla="*/ 4690271 w 7467600"/>
              <a:gd name="connsiteY226" fmla="*/ 4370034 h 6858000"/>
              <a:gd name="connsiteX227" fmla="*/ 4136093 w 7467600"/>
              <a:gd name="connsiteY227" fmla="*/ 3858466 h 6858000"/>
              <a:gd name="connsiteX228" fmla="*/ 3670252 w 7467600"/>
              <a:gd name="connsiteY228" fmla="*/ 3622798 h 6858000"/>
              <a:gd name="connsiteX229" fmla="*/ 4440129 w 7467600"/>
              <a:gd name="connsiteY229" fmla="*/ 3448571 h 6858000"/>
              <a:gd name="connsiteX230" fmla="*/ 4856525 w 7467600"/>
              <a:gd name="connsiteY230" fmla="*/ 3915351 h 6858000"/>
              <a:gd name="connsiteX231" fmla="*/ 5059055 w 7467600"/>
              <a:gd name="connsiteY231" fmla="*/ 4108918 h 6858000"/>
              <a:gd name="connsiteX232" fmla="*/ 5290070 w 7467600"/>
              <a:gd name="connsiteY232" fmla="*/ 4263619 h 6858000"/>
              <a:gd name="connsiteX233" fmla="*/ 4834991 w 7467600"/>
              <a:gd name="connsiteY233" fmla="*/ 3830985 h 6858000"/>
              <a:gd name="connsiteX234" fmla="*/ 4440129 w 7467600"/>
              <a:gd name="connsiteY234" fmla="*/ 3448571 h 6858000"/>
              <a:gd name="connsiteX235" fmla="*/ 4441737 w 7467600"/>
              <a:gd name="connsiteY235" fmla="*/ 3399734 h 6858000"/>
              <a:gd name="connsiteX236" fmla="*/ 4431236 w 7467600"/>
              <a:gd name="connsiteY236" fmla="*/ 3400954 h 6858000"/>
              <a:gd name="connsiteX237" fmla="*/ 4557150 w 7467600"/>
              <a:gd name="connsiteY237" fmla="*/ 3510023 h 6858000"/>
              <a:gd name="connsiteX238" fmla="*/ 4856936 w 7467600"/>
              <a:gd name="connsiteY238" fmla="*/ 3809146 h 6858000"/>
              <a:gd name="connsiteX239" fmla="*/ 5111996 w 7467600"/>
              <a:gd name="connsiteY239" fmla="*/ 4065759 h 6858000"/>
              <a:gd name="connsiteX240" fmla="*/ 5388878 w 7467600"/>
              <a:gd name="connsiteY240" fmla="*/ 4300185 h 6858000"/>
              <a:gd name="connsiteX241" fmla="*/ 5425556 w 7467600"/>
              <a:gd name="connsiteY241" fmla="*/ 4308967 h 6858000"/>
              <a:gd name="connsiteX242" fmla="*/ 4943646 w 7467600"/>
              <a:gd name="connsiteY242" fmla="*/ 3822916 h 6858000"/>
              <a:gd name="connsiteX243" fmla="*/ 4594837 w 7467600"/>
              <a:gd name="connsiteY243" fmla="*/ 3532274 h 6858000"/>
              <a:gd name="connsiteX244" fmla="*/ 4441737 w 7467600"/>
              <a:gd name="connsiteY244" fmla="*/ 3399734 h 6858000"/>
              <a:gd name="connsiteX245" fmla="*/ 5425834 w 7467600"/>
              <a:gd name="connsiteY245" fmla="*/ 3162785 h 6858000"/>
              <a:gd name="connsiteX246" fmla="*/ 5401644 w 7467600"/>
              <a:gd name="connsiteY246" fmla="*/ 3617847 h 6858000"/>
              <a:gd name="connsiteX247" fmla="*/ 5467256 w 7467600"/>
              <a:gd name="connsiteY247" fmla="*/ 4175494 h 6858000"/>
              <a:gd name="connsiteX248" fmla="*/ 5448069 w 7467600"/>
              <a:gd name="connsiteY248" fmla="*/ 3567554 h 6858000"/>
              <a:gd name="connsiteX249" fmla="*/ 5425834 w 7467600"/>
              <a:gd name="connsiteY249" fmla="*/ 3162785 h 6858000"/>
              <a:gd name="connsiteX250" fmla="*/ 1318687 w 7467600"/>
              <a:gd name="connsiteY250" fmla="*/ 3113840 h 6858000"/>
              <a:gd name="connsiteX251" fmla="*/ 1066793 w 7467600"/>
              <a:gd name="connsiteY251" fmla="*/ 3212171 h 6858000"/>
              <a:gd name="connsiteX252" fmla="*/ 993319 w 7467600"/>
              <a:gd name="connsiteY252" fmla="*/ 3247648 h 6858000"/>
              <a:gd name="connsiteX253" fmla="*/ 853081 w 7467600"/>
              <a:gd name="connsiteY253" fmla="*/ 3312410 h 6858000"/>
              <a:gd name="connsiteX254" fmla="*/ 805957 w 7467600"/>
              <a:gd name="connsiteY254" fmla="*/ 3330443 h 6858000"/>
              <a:gd name="connsiteX255" fmla="*/ 1318687 w 7467600"/>
              <a:gd name="connsiteY255" fmla="*/ 3113840 h 6858000"/>
              <a:gd name="connsiteX256" fmla="*/ 5453702 w 7467600"/>
              <a:gd name="connsiteY256" fmla="*/ 3090882 h 6858000"/>
              <a:gd name="connsiteX257" fmla="*/ 5480135 w 7467600"/>
              <a:gd name="connsiteY257" fmla="*/ 3565802 h 6858000"/>
              <a:gd name="connsiteX258" fmla="*/ 5499023 w 7467600"/>
              <a:gd name="connsiteY258" fmla="*/ 4166310 h 6858000"/>
              <a:gd name="connsiteX259" fmla="*/ 5547022 w 7467600"/>
              <a:gd name="connsiteY259" fmla="*/ 3607838 h 6858000"/>
              <a:gd name="connsiteX260" fmla="*/ 5515964 w 7467600"/>
              <a:gd name="connsiteY260" fmla="*/ 3378541 h 6858000"/>
              <a:gd name="connsiteX261" fmla="*/ 5453702 w 7467600"/>
              <a:gd name="connsiteY261" fmla="*/ 3090882 h 6858000"/>
              <a:gd name="connsiteX262" fmla="*/ 1238695 w 7467600"/>
              <a:gd name="connsiteY262" fmla="*/ 3076820 h 6858000"/>
              <a:gd name="connsiteX263" fmla="*/ 716371 w 7467600"/>
              <a:gd name="connsiteY263" fmla="*/ 3293249 h 6858000"/>
              <a:gd name="connsiteX264" fmla="*/ 579522 w 7467600"/>
              <a:gd name="connsiteY264" fmla="*/ 3371759 h 6858000"/>
              <a:gd name="connsiteX265" fmla="*/ 600288 w 7467600"/>
              <a:gd name="connsiteY265" fmla="*/ 3365555 h 6858000"/>
              <a:gd name="connsiteX266" fmla="*/ 840692 w 7467600"/>
              <a:gd name="connsiteY266" fmla="*/ 3284921 h 6858000"/>
              <a:gd name="connsiteX267" fmla="*/ 979248 w 7467600"/>
              <a:gd name="connsiteY267" fmla="*/ 3221003 h 6858000"/>
              <a:gd name="connsiteX268" fmla="*/ 1053282 w 7467600"/>
              <a:gd name="connsiteY268" fmla="*/ 3185247 h 6858000"/>
              <a:gd name="connsiteX269" fmla="*/ 1320603 w 7467600"/>
              <a:gd name="connsiteY269" fmla="*/ 3081281 h 6858000"/>
              <a:gd name="connsiteX270" fmla="*/ 1238695 w 7467600"/>
              <a:gd name="connsiteY270" fmla="*/ 3076820 h 6858000"/>
              <a:gd name="connsiteX271" fmla="*/ 5425627 w 7467600"/>
              <a:gd name="connsiteY271" fmla="*/ 2954192 h 6858000"/>
              <a:gd name="connsiteX272" fmla="*/ 5470770 w 7467600"/>
              <a:gd name="connsiteY272" fmla="*/ 3005435 h 6858000"/>
              <a:gd name="connsiteX273" fmla="*/ 5519779 w 7467600"/>
              <a:gd name="connsiteY273" fmla="*/ 4359223 h 6858000"/>
              <a:gd name="connsiteX274" fmla="*/ 5520293 w 7467600"/>
              <a:gd name="connsiteY274" fmla="*/ 4360602 h 6858000"/>
              <a:gd name="connsiteX275" fmla="*/ 5767221 w 7467600"/>
              <a:gd name="connsiteY275" fmla="*/ 4665564 h 6858000"/>
              <a:gd name="connsiteX276" fmla="*/ 6937169 w 7467600"/>
              <a:gd name="connsiteY276" fmla="*/ 4815941 h 6858000"/>
              <a:gd name="connsiteX277" fmla="*/ 6953922 w 7467600"/>
              <a:gd name="connsiteY277" fmla="*/ 4890068 h 6858000"/>
              <a:gd name="connsiteX278" fmla="*/ 6071359 w 7467600"/>
              <a:gd name="connsiteY278" fmla="*/ 4770770 h 6858000"/>
              <a:gd name="connsiteX279" fmla="*/ 6038839 w 7467600"/>
              <a:gd name="connsiteY279" fmla="*/ 4764474 h 6858000"/>
              <a:gd name="connsiteX280" fmla="*/ 6038706 w 7467600"/>
              <a:gd name="connsiteY280" fmla="*/ 4763847 h 6858000"/>
              <a:gd name="connsiteX281" fmla="*/ 6037784 w 7467600"/>
              <a:gd name="connsiteY281" fmla="*/ 4764270 h 6858000"/>
              <a:gd name="connsiteX282" fmla="*/ 6038839 w 7467600"/>
              <a:gd name="connsiteY282" fmla="*/ 4764474 h 6858000"/>
              <a:gd name="connsiteX283" fmla="*/ 6040338 w 7467600"/>
              <a:gd name="connsiteY283" fmla="*/ 4771418 h 6858000"/>
              <a:gd name="connsiteX284" fmla="*/ 6024488 w 7467600"/>
              <a:gd name="connsiteY284" fmla="*/ 4809903 h 6858000"/>
              <a:gd name="connsiteX285" fmla="*/ 5599771 w 7467600"/>
              <a:gd name="connsiteY285" fmla="*/ 5509652 h 6858000"/>
              <a:gd name="connsiteX286" fmla="*/ 5548843 w 7467600"/>
              <a:gd name="connsiteY286" fmla="*/ 5563845 h 6858000"/>
              <a:gd name="connsiteX287" fmla="*/ 5940952 w 7467600"/>
              <a:gd name="connsiteY287" fmla="*/ 6250028 h 6858000"/>
              <a:gd name="connsiteX288" fmla="*/ 6043441 w 7467600"/>
              <a:gd name="connsiteY288" fmla="*/ 6665847 h 6858000"/>
              <a:gd name="connsiteX289" fmla="*/ 6093432 w 7467600"/>
              <a:gd name="connsiteY289" fmla="*/ 6858000 h 6858000"/>
              <a:gd name="connsiteX290" fmla="*/ 6034344 w 7467600"/>
              <a:gd name="connsiteY290" fmla="*/ 6858000 h 6858000"/>
              <a:gd name="connsiteX291" fmla="*/ 6026679 w 7467600"/>
              <a:gd name="connsiteY291" fmla="*/ 6836959 h 6858000"/>
              <a:gd name="connsiteX292" fmla="*/ 5800441 w 7467600"/>
              <a:gd name="connsiteY292" fmla="*/ 6335286 h 6858000"/>
              <a:gd name="connsiteX293" fmla="*/ 5526562 w 7467600"/>
              <a:gd name="connsiteY293" fmla="*/ 5705388 h 6858000"/>
              <a:gd name="connsiteX294" fmla="*/ 5519640 w 7467600"/>
              <a:gd name="connsiteY294" fmla="*/ 5683774 h 6858000"/>
              <a:gd name="connsiteX295" fmla="*/ 5844559 w 7467600"/>
              <a:gd name="connsiteY295" fmla="*/ 6553349 h 6858000"/>
              <a:gd name="connsiteX296" fmla="*/ 5975994 w 7467600"/>
              <a:gd name="connsiteY296" fmla="*/ 6858000 h 6858000"/>
              <a:gd name="connsiteX297" fmla="*/ 5898547 w 7467600"/>
              <a:gd name="connsiteY297" fmla="*/ 6858000 h 6858000"/>
              <a:gd name="connsiteX298" fmla="*/ 5682041 w 7467600"/>
              <a:gd name="connsiteY298" fmla="*/ 6355860 h 6858000"/>
              <a:gd name="connsiteX299" fmla="*/ 5461758 w 7467600"/>
              <a:gd name="connsiteY299" fmla="*/ 5820220 h 6858000"/>
              <a:gd name="connsiteX300" fmla="*/ 5237282 w 7467600"/>
              <a:gd name="connsiteY300" fmla="*/ 6579086 h 6858000"/>
              <a:gd name="connsiteX301" fmla="*/ 5115009 w 7467600"/>
              <a:gd name="connsiteY301" fmla="*/ 6858000 h 6858000"/>
              <a:gd name="connsiteX302" fmla="*/ 5028074 w 7467600"/>
              <a:gd name="connsiteY302" fmla="*/ 6858000 h 6858000"/>
              <a:gd name="connsiteX303" fmla="*/ 5079508 w 7467600"/>
              <a:gd name="connsiteY303" fmla="*/ 6749074 h 6858000"/>
              <a:gd name="connsiteX304" fmla="*/ 5371846 w 7467600"/>
              <a:gd name="connsiteY304" fmla="*/ 5924413 h 6858000"/>
              <a:gd name="connsiteX305" fmla="*/ 5270512 w 7467600"/>
              <a:gd name="connsiteY305" fmla="*/ 6138975 h 6858000"/>
              <a:gd name="connsiteX306" fmla="*/ 5062409 w 7467600"/>
              <a:gd name="connsiteY306" fmla="*/ 6653544 h 6858000"/>
              <a:gd name="connsiteX307" fmla="*/ 5036628 w 7467600"/>
              <a:gd name="connsiteY307" fmla="*/ 6754247 h 6858000"/>
              <a:gd name="connsiteX308" fmla="*/ 5009112 w 7467600"/>
              <a:gd name="connsiteY308" fmla="*/ 6858000 h 6858000"/>
              <a:gd name="connsiteX309" fmla="*/ 4976679 w 7467600"/>
              <a:gd name="connsiteY309" fmla="*/ 6858000 h 6858000"/>
              <a:gd name="connsiteX310" fmla="*/ 5006537 w 7467600"/>
              <a:gd name="connsiteY310" fmla="*/ 6747068 h 6858000"/>
              <a:gd name="connsiteX311" fmla="*/ 5032723 w 7467600"/>
              <a:gd name="connsiteY311" fmla="*/ 6644957 h 6858000"/>
              <a:gd name="connsiteX312" fmla="*/ 5242949 w 7467600"/>
              <a:gd name="connsiteY312" fmla="*/ 6125175 h 6858000"/>
              <a:gd name="connsiteX313" fmla="*/ 5286321 w 7467600"/>
              <a:gd name="connsiteY313" fmla="*/ 6033555 h 6858000"/>
              <a:gd name="connsiteX314" fmla="*/ 5008210 w 7467600"/>
              <a:gd name="connsiteY314" fmla="*/ 6649194 h 6858000"/>
              <a:gd name="connsiteX315" fmla="*/ 4986321 w 7467600"/>
              <a:gd name="connsiteY315" fmla="*/ 6765687 h 6858000"/>
              <a:gd name="connsiteX316" fmla="*/ 4973474 w 7467600"/>
              <a:gd name="connsiteY316" fmla="*/ 6858000 h 6858000"/>
              <a:gd name="connsiteX317" fmla="*/ 4907178 w 7467600"/>
              <a:gd name="connsiteY317" fmla="*/ 6858000 h 6858000"/>
              <a:gd name="connsiteX318" fmla="*/ 4910810 w 7467600"/>
              <a:gd name="connsiteY318" fmla="*/ 6829660 h 6858000"/>
              <a:gd name="connsiteX319" fmla="*/ 4987461 w 7467600"/>
              <a:gd name="connsiteY319" fmla="*/ 6432994 h 6858000"/>
              <a:gd name="connsiteX320" fmla="*/ 5179262 w 7467600"/>
              <a:gd name="connsiteY320" fmla="*/ 6035044 h 6858000"/>
              <a:gd name="connsiteX321" fmla="*/ 4689678 w 7467600"/>
              <a:gd name="connsiteY321" fmla="*/ 6440241 h 6858000"/>
              <a:gd name="connsiteX322" fmla="*/ 4477543 w 7467600"/>
              <a:gd name="connsiteY322" fmla="*/ 6674836 h 6858000"/>
              <a:gd name="connsiteX323" fmla="*/ 4329957 w 7467600"/>
              <a:gd name="connsiteY323" fmla="*/ 6858000 h 6858000"/>
              <a:gd name="connsiteX324" fmla="*/ 4218595 w 7467600"/>
              <a:gd name="connsiteY324" fmla="*/ 6858000 h 6858000"/>
              <a:gd name="connsiteX325" fmla="*/ 4368888 w 7467600"/>
              <a:gd name="connsiteY325" fmla="*/ 6668412 h 6858000"/>
              <a:gd name="connsiteX326" fmla="*/ 4563091 w 7467600"/>
              <a:gd name="connsiteY326" fmla="*/ 6442508 h 6858000"/>
              <a:gd name="connsiteX327" fmla="*/ 5387324 w 7467600"/>
              <a:gd name="connsiteY327" fmla="*/ 5705830 h 6858000"/>
              <a:gd name="connsiteX328" fmla="*/ 5073620 w 7467600"/>
              <a:gd name="connsiteY328" fmla="*/ 5955437 h 6858000"/>
              <a:gd name="connsiteX329" fmla="*/ 4689789 w 7467600"/>
              <a:gd name="connsiteY329" fmla="*/ 6268382 h 6858000"/>
              <a:gd name="connsiteX330" fmla="*/ 4418722 w 7467600"/>
              <a:gd name="connsiteY330" fmla="*/ 6570886 h 6858000"/>
              <a:gd name="connsiteX331" fmla="*/ 4214944 w 7467600"/>
              <a:gd name="connsiteY331" fmla="*/ 6858000 h 6858000"/>
              <a:gd name="connsiteX332" fmla="*/ 4177898 w 7467600"/>
              <a:gd name="connsiteY332" fmla="*/ 6858000 h 6858000"/>
              <a:gd name="connsiteX333" fmla="*/ 4391597 w 7467600"/>
              <a:gd name="connsiteY333" fmla="*/ 6556370 h 6858000"/>
              <a:gd name="connsiteX334" fmla="*/ 4668889 w 7467600"/>
              <a:gd name="connsiteY334" fmla="*/ 6246399 h 6858000"/>
              <a:gd name="connsiteX335" fmla="*/ 5055427 w 7467600"/>
              <a:gd name="connsiteY335" fmla="*/ 5931476 h 6858000"/>
              <a:gd name="connsiteX336" fmla="*/ 5371814 w 7467600"/>
              <a:gd name="connsiteY336" fmla="*/ 5678975 h 6858000"/>
              <a:gd name="connsiteX337" fmla="*/ 4987918 w 7467600"/>
              <a:gd name="connsiteY337" fmla="*/ 5838701 h 6858000"/>
              <a:gd name="connsiteX338" fmla="*/ 4317146 w 7467600"/>
              <a:gd name="connsiteY338" fmla="*/ 6587716 h 6858000"/>
              <a:gd name="connsiteX339" fmla="*/ 4171627 w 7467600"/>
              <a:gd name="connsiteY339" fmla="*/ 6858000 h 6858000"/>
              <a:gd name="connsiteX340" fmla="*/ 4081585 w 7467600"/>
              <a:gd name="connsiteY340" fmla="*/ 6858000 h 6858000"/>
              <a:gd name="connsiteX341" fmla="*/ 4238603 w 7467600"/>
              <a:gd name="connsiteY341" fmla="*/ 6559341 h 6858000"/>
              <a:gd name="connsiteX342" fmla="*/ 4778333 w 7467600"/>
              <a:gd name="connsiteY342" fmla="*/ 5873626 h 6858000"/>
              <a:gd name="connsiteX343" fmla="*/ 5414185 w 7467600"/>
              <a:gd name="connsiteY343" fmla="*/ 5573882 h 6858000"/>
              <a:gd name="connsiteX344" fmla="*/ 5959648 w 7467600"/>
              <a:gd name="connsiteY344" fmla="*/ 4760797 h 6858000"/>
              <a:gd name="connsiteX345" fmla="*/ 5355019 w 7467600"/>
              <a:gd name="connsiteY345" fmla="*/ 4734672 h 6858000"/>
              <a:gd name="connsiteX346" fmla="*/ 5083565 w 7467600"/>
              <a:gd name="connsiteY346" fmla="*/ 5179121 h 6858000"/>
              <a:gd name="connsiteX347" fmla="*/ 4713577 w 7467600"/>
              <a:gd name="connsiteY347" fmla="*/ 5616803 h 6858000"/>
              <a:gd name="connsiteX348" fmla="*/ 3989559 w 7467600"/>
              <a:gd name="connsiteY348" fmla="*/ 6145945 h 6858000"/>
              <a:gd name="connsiteX349" fmla="*/ 3939824 w 7467600"/>
              <a:gd name="connsiteY349" fmla="*/ 6066900 h 6858000"/>
              <a:gd name="connsiteX350" fmla="*/ 4584537 w 7467600"/>
              <a:gd name="connsiteY350" fmla="*/ 5324826 h 6858000"/>
              <a:gd name="connsiteX351" fmla="*/ 5037105 w 7467600"/>
              <a:gd name="connsiteY351" fmla="*/ 5088765 h 6858000"/>
              <a:gd name="connsiteX352" fmla="*/ 5039930 w 7467600"/>
              <a:gd name="connsiteY352" fmla="*/ 5089585 h 6858000"/>
              <a:gd name="connsiteX353" fmla="*/ 5263764 w 7467600"/>
              <a:gd name="connsiteY353" fmla="*/ 4735525 h 6858000"/>
              <a:gd name="connsiteX354" fmla="*/ 4086300 w 7467600"/>
              <a:gd name="connsiteY354" fmla="*/ 4884599 h 6858000"/>
              <a:gd name="connsiteX355" fmla="*/ 4085485 w 7467600"/>
              <a:gd name="connsiteY355" fmla="*/ 4899070 h 6858000"/>
              <a:gd name="connsiteX356" fmla="*/ 3871915 w 7467600"/>
              <a:gd name="connsiteY356" fmla="*/ 5253645 h 6858000"/>
              <a:gd name="connsiteX357" fmla="*/ 3799374 w 7467600"/>
              <a:gd name="connsiteY357" fmla="*/ 5466127 h 6858000"/>
              <a:gd name="connsiteX358" fmla="*/ 3498850 w 7467600"/>
              <a:gd name="connsiteY358" fmla="*/ 6661888 h 6858000"/>
              <a:gd name="connsiteX359" fmla="*/ 3399216 w 7467600"/>
              <a:gd name="connsiteY359" fmla="*/ 6858000 h 6858000"/>
              <a:gd name="connsiteX360" fmla="*/ 3303688 w 7467600"/>
              <a:gd name="connsiteY360" fmla="*/ 6858000 h 6858000"/>
              <a:gd name="connsiteX361" fmla="*/ 3391774 w 7467600"/>
              <a:gd name="connsiteY361" fmla="*/ 6697181 h 6858000"/>
              <a:gd name="connsiteX362" fmla="*/ 3735540 w 7467600"/>
              <a:gd name="connsiteY362" fmla="*/ 5546923 h 6858000"/>
              <a:gd name="connsiteX363" fmla="*/ 3729438 w 7467600"/>
              <a:gd name="connsiteY363" fmla="*/ 5569058 h 6858000"/>
              <a:gd name="connsiteX364" fmla="*/ 3707782 w 7467600"/>
              <a:gd name="connsiteY364" fmla="*/ 5644908 h 6858000"/>
              <a:gd name="connsiteX365" fmla="*/ 3583827 w 7467600"/>
              <a:gd name="connsiteY365" fmla="*/ 6039215 h 6858000"/>
              <a:gd name="connsiteX366" fmla="*/ 3547861 w 7467600"/>
              <a:gd name="connsiteY366" fmla="*/ 6129609 h 6858000"/>
              <a:gd name="connsiteX367" fmla="*/ 3490905 w 7467600"/>
              <a:gd name="connsiteY367" fmla="*/ 6277660 h 6858000"/>
              <a:gd name="connsiteX368" fmla="*/ 3455859 w 7467600"/>
              <a:gd name="connsiteY368" fmla="*/ 6391301 h 6858000"/>
              <a:gd name="connsiteX369" fmla="*/ 3429112 w 7467600"/>
              <a:gd name="connsiteY369" fmla="*/ 6479469 h 6858000"/>
              <a:gd name="connsiteX370" fmla="*/ 3304862 w 7467600"/>
              <a:gd name="connsiteY370" fmla="*/ 6796476 h 6858000"/>
              <a:gd name="connsiteX371" fmla="*/ 3276071 w 7467600"/>
              <a:gd name="connsiteY371" fmla="*/ 6858000 h 6858000"/>
              <a:gd name="connsiteX372" fmla="*/ 3240805 w 7467600"/>
              <a:gd name="connsiteY372" fmla="*/ 6858000 h 6858000"/>
              <a:gd name="connsiteX373" fmla="*/ 3275917 w 7467600"/>
              <a:gd name="connsiteY373" fmla="*/ 6783192 h 6858000"/>
              <a:gd name="connsiteX374" fmla="*/ 3399358 w 7467600"/>
              <a:gd name="connsiteY374" fmla="*/ 6469011 h 6858000"/>
              <a:gd name="connsiteX375" fmla="*/ 3425650 w 7467600"/>
              <a:gd name="connsiteY375" fmla="*/ 6381333 h 6858000"/>
              <a:gd name="connsiteX376" fmla="*/ 3460661 w 7467600"/>
              <a:gd name="connsiteY376" fmla="*/ 6266763 h 6858000"/>
              <a:gd name="connsiteX377" fmla="*/ 3518021 w 7467600"/>
              <a:gd name="connsiteY377" fmla="*/ 6117298 h 6858000"/>
              <a:gd name="connsiteX378" fmla="*/ 3554035 w 7467600"/>
              <a:gd name="connsiteY378" fmla="*/ 6027832 h 6858000"/>
              <a:gd name="connsiteX379" fmla="*/ 3677174 w 7467600"/>
              <a:gd name="connsiteY379" fmla="*/ 5636351 h 6858000"/>
              <a:gd name="connsiteX380" fmla="*/ 3698819 w 7467600"/>
              <a:gd name="connsiteY380" fmla="*/ 5560503 h 6858000"/>
              <a:gd name="connsiteX381" fmla="*/ 3702094 w 7467600"/>
              <a:gd name="connsiteY381" fmla="*/ 5549194 h 6858000"/>
              <a:gd name="connsiteX382" fmla="*/ 3398355 w 7467600"/>
              <a:gd name="connsiteY382" fmla="*/ 6094603 h 6858000"/>
              <a:gd name="connsiteX383" fmla="*/ 3193941 w 7467600"/>
              <a:gd name="connsiteY383" fmla="*/ 6798775 h 6858000"/>
              <a:gd name="connsiteX384" fmla="*/ 3184140 w 7467600"/>
              <a:gd name="connsiteY384" fmla="*/ 6858000 h 6858000"/>
              <a:gd name="connsiteX385" fmla="*/ 3099978 w 7467600"/>
              <a:gd name="connsiteY385" fmla="*/ 6858000 h 6858000"/>
              <a:gd name="connsiteX386" fmla="*/ 3101556 w 7467600"/>
              <a:gd name="connsiteY386" fmla="*/ 6843337 h 6858000"/>
              <a:gd name="connsiteX387" fmla="*/ 3370162 w 7467600"/>
              <a:gd name="connsiteY387" fmla="*/ 5785550 h 6858000"/>
              <a:gd name="connsiteX388" fmla="*/ 3746477 w 7467600"/>
              <a:gd name="connsiteY388" fmla="*/ 5377889 h 6858000"/>
              <a:gd name="connsiteX389" fmla="*/ 3863399 w 7467600"/>
              <a:gd name="connsiteY389" fmla="*/ 5087257 h 6858000"/>
              <a:gd name="connsiteX390" fmla="*/ 3968712 w 7467600"/>
              <a:gd name="connsiteY390" fmla="*/ 4913989 h 6858000"/>
              <a:gd name="connsiteX391" fmla="*/ 2792390 w 7467600"/>
              <a:gd name="connsiteY391" fmla="*/ 5382974 h 6858000"/>
              <a:gd name="connsiteX392" fmla="*/ 2714982 w 7467600"/>
              <a:gd name="connsiteY392" fmla="*/ 5427051 h 6858000"/>
              <a:gd name="connsiteX393" fmla="*/ 2813361 w 7467600"/>
              <a:gd name="connsiteY393" fmla="*/ 6023912 h 6858000"/>
              <a:gd name="connsiteX394" fmla="*/ 2688430 w 7467600"/>
              <a:gd name="connsiteY394" fmla="*/ 6801564 h 6858000"/>
              <a:gd name="connsiteX395" fmla="*/ 2629626 w 7467600"/>
              <a:gd name="connsiteY395" fmla="*/ 6763394 h 6858000"/>
              <a:gd name="connsiteX396" fmla="*/ 2565328 w 7467600"/>
              <a:gd name="connsiteY396" fmla="*/ 5516399 h 6858000"/>
              <a:gd name="connsiteX397" fmla="*/ 1922999 w 7467600"/>
              <a:gd name="connsiteY397" fmla="*/ 5980343 h 6858000"/>
              <a:gd name="connsiteX398" fmla="*/ 1950261 w 7467600"/>
              <a:gd name="connsiteY398" fmla="*/ 6405858 h 6858000"/>
              <a:gd name="connsiteX399" fmla="*/ 2365554 w 7467600"/>
              <a:gd name="connsiteY399" fmla="*/ 6759107 h 6858000"/>
              <a:gd name="connsiteX400" fmla="*/ 2424142 w 7467600"/>
              <a:gd name="connsiteY400" fmla="*/ 6858000 h 6858000"/>
              <a:gd name="connsiteX401" fmla="*/ 2395994 w 7467600"/>
              <a:gd name="connsiteY401" fmla="*/ 6858000 h 6858000"/>
              <a:gd name="connsiteX402" fmla="*/ 2392863 w 7467600"/>
              <a:gd name="connsiteY402" fmla="*/ 6852964 h 6858000"/>
              <a:gd name="connsiteX403" fmla="*/ 2017589 w 7467600"/>
              <a:gd name="connsiteY403" fmla="*/ 6493982 h 6858000"/>
              <a:gd name="connsiteX404" fmla="*/ 2147336 w 7467600"/>
              <a:gd name="connsiteY404" fmla="*/ 6594052 h 6858000"/>
              <a:gd name="connsiteX405" fmla="*/ 2207047 w 7467600"/>
              <a:gd name="connsiteY405" fmla="*/ 6654540 h 6858000"/>
              <a:gd name="connsiteX406" fmla="*/ 2299106 w 7467600"/>
              <a:gd name="connsiteY406" fmla="*/ 6778931 h 6858000"/>
              <a:gd name="connsiteX407" fmla="*/ 2314430 w 7467600"/>
              <a:gd name="connsiteY407" fmla="*/ 6801144 h 6858000"/>
              <a:gd name="connsiteX408" fmla="*/ 2352406 w 7467600"/>
              <a:gd name="connsiteY408" fmla="*/ 6858000 h 6858000"/>
              <a:gd name="connsiteX409" fmla="*/ 2314492 w 7467600"/>
              <a:gd name="connsiteY409" fmla="*/ 6858000 h 6858000"/>
              <a:gd name="connsiteX410" fmla="*/ 2288095 w 7467600"/>
              <a:gd name="connsiteY410" fmla="*/ 6818030 h 6858000"/>
              <a:gd name="connsiteX411" fmla="*/ 2272768 w 7467600"/>
              <a:gd name="connsiteY411" fmla="*/ 6795822 h 6858000"/>
              <a:gd name="connsiteX412" fmla="*/ 2182715 w 7467600"/>
              <a:gd name="connsiteY412" fmla="*/ 6675071 h 6858000"/>
              <a:gd name="connsiteX413" fmla="*/ 2032061 w 7467600"/>
              <a:gd name="connsiteY413" fmla="*/ 6541380 h 6858000"/>
              <a:gd name="connsiteX414" fmla="*/ 2257220 w 7467600"/>
              <a:gd name="connsiteY414" fmla="*/ 6826257 h 6858000"/>
              <a:gd name="connsiteX415" fmla="*/ 2281324 w 7467600"/>
              <a:gd name="connsiteY415" fmla="*/ 6858000 h 6858000"/>
              <a:gd name="connsiteX416" fmla="*/ 2242860 w 7467600"/>
              <a:gd name="connsiteY416" fmla="*/ 6858000 h 6858000"/>
              <a:gd name="connsiteX417" fmla="*/ 2232818 w 7467600"/>
              <a:gd name="connsiteY417" fmla="*/ 6844926 h 6858000"/>
              <a:gd name="connsiteX418" fmla="*/ 1990172 w 7467600"/>
              <a:gd name="connsiteY418" fmla="*/ 6542121 h 6858000"/>
              <a:gd name="connsiteX419" fmla="*/ 2124090 w 7467600"/>
              <a:gd name="connsiteY419" fmla="*/ 6761017 h 6858000"/>
              <a:gd name="connsiteX420" fmla="*/ 2200380 w 7467600"/>
              <a:gd name="connsiteY420" fmla="*/ 6858000 h 6858000"/>
              <a:gd name="connsiteX421" fmla="*/ 2147507 w 7467600"/>
              <a:gd name="connsiteY421" fmla="*/ 6858000 h 6858000"/>
              <a:gd name="connsiteX422" fmla="*/ 2070668 w 7467600"/>
              <a:gd name="connsiteY422" fmla="*/ 6761520 h 6858000"/>
              <a:gd name="connsiteX423" fmla="*/ 1975142 w 7467600"/>
              <a:gd name="connsiteY423" fmla="*/ 6585570 h 6858000"/>
              <a:gd name="connsiteX424" fmla="*/ 2050035 w 7467600"/>
              <a:gd name="connsiteY424" fmla="*/ 6813345 h 6858000"/>
              <a:gd name="connsiteX425" fmla="*/ 2063025 w 7467600"/>
              <a:gd name="connsiteY425" fmla="*/ 6858000 h 6858000"/>
              <a:gd name="connsiteX426" fmla="*/ 2021675 w 7467600"/>
              <a:gd name="connsiteY426" fmla="*/ 6858000 h 6858000"/>
              <a:gd name="connsiteX427" fmla="*/ 2019308 w 7467600"/>
              <a:gd name="connsiteY427" fmla="*/ 6847118 h 6858000"/>
              <a:gd name="connsiteX428" fmla="*/ 1938835 w 7467600"/>
              <a:gd name="connsiteY428" fmla="*/ 6551160 h 6858000"/>
              <a:gd name="connsiteX429" fmla="*/ 1953230 w 7467600"/>
              <a:gd name="connsiteY429" fmla="*/ 6759699 h 6858000"/>
              <a:gd name="connsiteX430" fmla="*/ 1956763 w 7467600"/>
              <a:gd name="connsiteY430" fmla="*/ 6778191 h 6858000"/>
              <a:gd name="connsiteX431" fmla="*/ 1967925 w 7467600"/>
              <a:gd name="connsiteY431" fmla="*/ 6858000 h 6858000"/>
              <a:gd name="connsiteX432" fmla="*/ 1936622 w 7467600"/>
              <a:gd name="connsiteY432" fmla="*/ 6858000 h 6858000"/>
              <a:gd name="connsiteX433" fmla="*/ 1926261 w 7467600"/>
              <a:gd name="connsiteY433" fmla="*/ 6784064 h 6858000"/>
              <a:gd name="connsiteX434" fmla="*/ 1922724 w 7467600"/>
              <a:gd name="connsiteY434" fmla="*/ 6765577 h 6858000"/>
              <a:gd name="connsiteX435" fmla="*/ 1904650 w 7467600"/>
              <a:gd name="connsiteY435" fmla="*/ 6639616 h 6858000"/>
              <a:gd name="connsiteX436" fmla="*/ 1885273 w 7467600"/>
              <a:gd name="connsiteY436" fmla="*/ 6858000 h 6858000"/>
              <a:gd name="connsiteX437" fmla="*/ 1854363 w 7467600"/>
              <a:gd name="connsiteY437" fmla="*/ 6858000 h 6858000"/>
              <a:gd name="connsiteX438" fmla="*/ 1880391 w 7467600"/>
              <a:gd name="connsiteY438" fmla="*/ 6603796 h 6858000"/>
              <a:gd name="connsiteX439" fmla="*/ 1818273 w 7467600"/>
              <a:gd name="connsiteY439" fmla="*/ 6715729 h 6858000"/>
              <a:gd name="connsiteX440" fmla="*/ 1794691 w 7467600"/>
              <a:gd name="connsiteY440" fmla="*/ 6843239 h 6858000"/>
              <a:gd name="connsiteX441" fmla="*/ 1794914 w 7467600"/>
              <a:gd name="connsiteY441" fmla="*/ 6858000 h 6858000"/>
              <a:gd name="connsiteX442" fmla="*/ 1746128 w 7467600"/>
              <a:gd name="connsiteY442" fmla="*/ 6858000 h 6858000"/>
              <a:gd name="connsiteX443" fmla="*/ 1753934 w 7467600"/>
              <a:gd name="connsiteY443" fmla="*/ 6724796 h 6858000"/>
              <a:gd name="connsiteX444" fmla="*/ 1792053 w 7467600"/>
              <a:gd name="connsiteY444" fmla="*/ 6572396 h 6858000"/>
              <a:gd name="connsiteX445" fmla="*/ 1862248 w 7467600"/>
              <a:gd name="connsiteY445" fmla="*/ 6266397 h 6858000"/>
              <a:gd name="connsiteX446" fmla="*/ 1862250 w 7467600"/>
              <a:gd name="connsiteY446" fmla="*/ 6033531 h 6858000"/>
              <a:gd name="connsiteX447" fmla="*/ 1211999 w 7467600"/>
              <a:gd name="connsiteY447" fmla="*/ 6683610 h 6858000"/>
              <a:gd name="connsiteX448" fmla="*/ 1213266 w 7467600"/>
              <a:gd name="connsiteY448" fmla="*/ 6691947 h 6858000"/>
              <a:gd name="connsiteX449" fmla="*/ 1203370 w 7467600"/>
              <a:gd name="connsiteY449" fmla="*/ 6850676 h 6858000"/>
              <a:gd name="connsiteX450" fmla="*/ 1203671 w 7467600"/>
              <a:gd name="connsiteY450" fmla="*/ 6858000 h 6858000"/>
              <a:gd name="connsiteX451" fmla="*/ 1143180 w 7467600"/>
              <a:gd name="connsiteY451" fmla="*/ 6858000 h 6858000"/>
              <a:gd name="connsiteX452" fmla="*/ 1142176 w 7467600"/>
              <a:gd name="connsiteY452" fmla="*/ 6766045 h 6858000"/>
              <a:gd name="connsiteX453" fmla="*/ 1067484 w 7467600"/>
              <a:gd name="connsiteY453" fmla="*/ 6858000 h 6858000"/>
              <a:gd name="connsiteX454" fmla="*/ 953928 w 7467600"/>
              <a:gd name="connsiteY454" fmla="*/ 6858000 h 6858000"/>
              <a:gd name="connsiteX455" fmla="*/ 959715 w 7467600"/>
              <a:gd name="connsiteY455" fmla="*/ 6850185 h 6858000"/>
              <a:gd name="connsiteX456" fmla="*/ 1483788 w 7467600"/>
              <a:gd name="connsiteY456" fmla="*/ 6259174 h 6858000"/>
              <a:gd name="connsiteX457" fmla="*/ 1100671 w 7467600"/>
              <a:gd name="connsiteY457" fmla="*/ 6252137 h 6858000"/>
              <a:gd name="connsiteX458" fmla="*/ 1090144 w 7467600"/>
              <a:gd name="connsiteY458" fmla="*/ 6256748 h 6858000"/>
              <a:gd name="connsiteX459" fmla="*/ 1095872 w 7467600"/>
              <a:gd name="connsiteY459" fmla="*/ 6271892 h 6858000"/>
              <a:gd name="connsiteX460" fmla="*/ 262785 w 7467600"/>
              <a:gd name="connsiteY460" fmla="*/ 6845450 h 6858000"/>
              <a:gd name="connsiteX461" fmla="*/ 209968 w 7467600"/>
              <a:gd name="connsiteY461" fmla="*/ 6770713 h 6858000"/>
              <a:gd name="connsiteX462" fmla="*/ 873460 w 7467600"/>
              <a:gd name="connsiteY462" fmla="*/ 6253768 h 6858000"/>
              <a:gd name="connsiteX463" fmla="*/ 192686 w 7467600"/>
              <a:gd name="connsiteY463" fmla="*/ 5849257 h 6858000"/>
              <a:gd name="connsiteX464" fmla="*/ 4696 w 7467600"/>
              <a:gd name="connsiteY464" fmla="*/ 5697668 h 6858000"/>
              <a:gd name="connsiteX465" fmla="*/ 0 w 7467600"/>
              <a:gd name="connsiteY465" fmla="*/ 5689984 h 6858000"/>
              <a:gd name="connsiteX466" fmla="*/ 0 w 7467600"/>
              <a:gd name="connsiteY466" fmla="*/ 5513472 h 6858000"/>
              <a:gd name="connsiteX467" fmla="*/ 174101 w 7467600"/>
              <a:gd name="connsiteY467" fmla="*/ 5620277 h 6858000"/>
              <a:gd name="connsiteX468" fmla="*/ 891800 w 7467600"/>
              <a:gd name="connsiteY468" fmla="*/ 6036935 h 6858000"/>
              <a:gd name="connsiteX469" fmla="*/ 1072219 w 7467600"/>
              <a:gd name="connsiteY469" fmla="*/ 6169443 h 6858000"/>
              <a:gd name="connsiteX470" fmla="*/ 1074117 w 7467600"/>
              <a:gd name="connsiteY470" fmla="*/ 6170301 h 6858000"/>
              <a:gd name="connsiteX471" fmla="*/ 1083114 w 7467600"/>
              <a:gd name="connsiteY471" fmla="*/ 6174131 h 6858000"/>
              <a:gd name="connsiteX472" fmla="*/ 1543010 w 7467600"/>
              <a:gd name="connsiteY472" fmla="*/ 6191140 h 6858000"/>
              <a:gd name="connsiteX473" fmla="*/ 1551080 w 7467600"/>
              <a:gd name="connsiteY473" fmla="*/ 6195006 h 6858000"/>
              <a:gd name="connsiteX474" fmla="*/ 2345443 w 7467600"/>
              <a:gd name="connsiteY474" fmla="*/ 5549882 h 6858000"/>
              <a:gd name="connsiteX475" fmla="*/ 1721499 w 7467600"/>
              <a:gd name="connsiteY475" fmla="*/ 5599969 h 6858000"/>
              <a:gd name="connsiteX476" fmla="*/ 767716 w 7467600"/>
              <a:gd name="connsiteY476" fmla="*/ 5472768 h 6858000"/>
              <a:gd name="connsiteX477" fmla="*/ 722147 w 7467600"/>
              <a:gd name="connsiteY477" fmla="*/ 5393091 h 6858000"/>
              <a:gd name="connsiteX478" fmla="*/ 1485552 w 7467600"/>
              <a:gd name="connsiteY478" fmla="*/ 5313202 h 6858000"/>
              <a:gd name="connsiteX479" fmla="*/ 2143004 w 7467600"/>
              <a:gd name="connsiteY479" fmla="*/ 5402420 h 6858000"/>
              <a:gd name="connsiteX480" fmla="*/ 1933391 w 7467600"/>
              <a:gd name="connsiteY480" fmla="*/ 5156971 h 6858000"/>
              <a:gd name="connsiteX481" fmla="*/ 1827118 w 7467600"/>
              <a:gd name="connsiteY481" fmla="*/ 4968410 h 6858000"/>
              <a:gd name="connsiteX482" fmla="*/ 1837349 w 7467600"/>
              <a:gd name="connsiteY482" fmla="*/ 4956357 h 6858000"/>
              <a:gd name="connsiteX483" fmla="*/ 2162835 w 7467600"/>
              <a:gd name="connsiteY483" fmla="*/ 5187853 h 6858000"/>
              <a:gd name="connsiteX484" fmla="*/ 2257167 w 7467600"/>
              <a:gd name="connsiteY484" fmla="*/ 5462123 h 6858000"/>
              <a:gd name="connsiteX485" fmla="*/ 2261598 w 7467600"/>
              <a:gd name="connsiteY485" fmla="*/ 5467998 h 6858000"/>
              <a:gd name="connsiteX486" fmla="*/ 2437177 w 7467600"/>
              <a:gd name="connsiteY486" fmla="*/ 5479608 h 6858000"/>
              <a:gd name="connsiteX487" fmla="*/ 2445247 w 7467600"/>
              <a:gd name="connsiteY487" fmla="*/ 5483476 h 6858000"/>
              <a:gd name="connsiteX488" fmla="*/ 2743626 w 7467600"/>
              <a:gd name="connsiteY488" fmla="*/ 5304819 h 6858000"/>
              <a:gd name="connsiteX489" fmla="*/ 3048102 w 7467600"/>
              <a:gd name="connsiteY489" fmla="*/ 5150595 h 6858000"/>
              <a:gd name="connsiteX490" fmla="*/ 1799414 w 7467600"/>
              <a:gd name="connsiteY490" fmla="*/ 4694732 h 6858000"/>
              <a:gd name="connsiteX491" fmla="*/ 1771735 w 7467600"/>
              <a:gd name="connsiteY491" fmla="*/ 4619929 h 6858000"/>
              <a:gd name="connsiteX492" fmla="*/ 3104273 w 7467600"/>
              <a:gd name="connsiteY492" fmla="*/ 5076159 h 6858000"/>
              <a:gd name="connsiteX493" fmla="*/ 3113245 w 7467600"/>
              <a:gd name="connsiteY493" fmla="*/ 5090705 h 6858000"/>
              <a:gd name="connsiteX494" fmla="*/ 3126294 w 7467600"/>
              <a:gd name="connsiteY494" fmla="*/ 5114400 h 6858000"/>
              <a:gd name="connsiteX495" fmla="*/ 3937433 w 7467600"/>
              <a:gd name="connsiteY495" fmla="*/ 4830473 h 6858000"/>
              <a:gd name="connsiteX496" fmla="*/ 3590475 w 7467600"/>
              <a:gd name="connsiteY496" fmla="*/ 4597974 h 6858000"/>
              <a:gd name="connsiteX497" fmla="*/ 3100264 w 7467600"/>
              <a:gd name="connsiteY497" fmla="*/ 4579845 h 6858000"/>
              <a:gd name="connsiteX498" fmla="*/ 2183576 w 7467600"/>
              <a:gd name="connsiteY498" fmla="*/ 4227150 h 6858000"/>
              <a:gd name="connsiteX499" fmla="*/ 2151029 w 7467600"/>
              <a:gd name="connsiteY499" fmla="*/ 4146947 h 6858000"/>
              <a:gd name="connsiteX500" fmla="*/ 3563434 w 7467600"/>
              <a:gd name="connsiteY500" fmla="*/ 4469115 h 6858000"/>
              <a:gd name="connsiteX501" fmla="*/ 3177952 w 7467600"/>
              <a:gd name="connsiteY501" fmla="*/ 3657386 h 6858000"/>
              <a:gd name="connsiteX502" fmla="*/ 3189263 w 7467600"/>
              <a:gd name="connsiteY502" fmla="*/ 3625726 h 6858000"/>
              <a:gd name="connsiteX503" fmla="*/ 3560912 w 7467600"/>
              <a:gd name="connsiteY503" fmla="*/ 4079863 h 6858000"/>
              <a:gd name="connsiteX504" fmla="*/ 3626636 w 7467600"/>
              <a:gd name="connsiteY504" fmla="*/ 4512230 h 6858000"/>
              <a:gd name="connsiteX505" fmla="*/ 3653088 w 7467600"/>
              <a:gd name="connsiteY505" fmla="*/ 4521417 h 6858000"/>
              <a:gd name="connsiteX506" fmla="*/ 3988128 w 7467600"/>
              <a:gd name="connsiteY506" fmla="*/ 4817267 h 6858000"/>
              <a:gd name="connsiteX507" fmla="*/ 4830582 w 7467600"/>
              <a:gd name="connsiteY507" fmla="*/ 4676000 h 6858000"/>
              <a:gd name="connsiteX508" fmla="*/ 4830100 w 7467600"/>
              <a:gd name="connsiteY508" fmla="*/ 4675554 h 6858000"/>
              <a:gd name="connsiteX509" fmla="*/ 4036318 w 7467600"/>
              <a:gd name="connsiteY509" fmla="*/ 4147013 h 6858000"/>
              <a:gd name="connsiteX510" fmla="*/ 3432098 w 7467600"/>
              <a:gd name="connsiteY510" fmla="*/ 3537312 h 6858000"/>
              <a:gd name="connsiteX511" fmla="*/ 3446761 w 7467600"/>
              <a:gd name="connsiteY511" fmla="*/ 3461278 h 6858000"/>
              <a:gd name="connsiteX512" fmla="*/ 4419733 w 7467600"/>
              <a:gd name="connsiteY512" fmla="*/ 3963555 h 6858000"/>
              <a:gd name="connsiteX513" fmla="*/ 4781371 w 7467600"/>
              <a:gd name="connsiteY513" fmla="*/ 4458604 h 6858000"/>
              <a:gd name="connsiteX514" fmla="*/ 4780440 w 7467600"/>
              <a:gd name="connsiteY514" fmla="*/ 4470290 h 6858000"/>
              <a:gd name="connsiteX515" fmla="*/ 4898954 w 7467600"/>
              <a:gd name="connsiteY515" fmla="*/ 4662092 h 6858000"/>
              <a:gd name="connsiteX516" fmla="*/ 4900699 w 7467600"/>
              <a:gd name="connsiteY516" fmla="*/ 4670867 h 6858000"/>
              <a:gd name="connsiteX517" fmla="*/ 5714511 w 7467600"/>
              <a:gd name="connsiteY517" fmla="*/ 4663483 h 6858000"/>
              <a:gd name="connsiteX518" fmla="*/ 5464793 w 7467600"/>
              <a:gd name="connsiteY518" fmla="*/ 4393556 h 6858000"/>
              <a:gd name="connsiteX519" fmla="*/ 5461897 w 7467600"/>
              <a:gd name="connsiteY519" fmla="*/ 4390879 h 6858000"/>
              <a:gd name="connsiteX520" fmla="*/ 4294126 w 7467600"/>
              <a:gd name="connsiteY520" fmla="*/ 3303048 h 6858000"/>
              <a:gd name="connsiteX521" fmla="*/ 4305321 w 7467600"/>
              <a:gd name="connsiteY521" fmla="*/ 3256953 h 6858000"/>
              <a:gd name="connsiteX522" fmla="*/ 4949299 w 7467600"/>
              <a:gd name="connsiteY522" fmla="*/ 3766336 h 6858000"/>
              <a:gd name="connsiteX523" fmla="*/ 5291452 w 7467600"/>
              <a:gd name="connsiteY523" fmla="*/ 4076801 h 6858000"/>
              <a:gd name="connsiteX524" fmla="*/ 5434998 w 7467600"/>
              <a:gd name="connsiteY524" fmla="*/ 4254100 h 6858000"/>
              <a:gd name="connsiteX525" fmla="*/ 5351015 w 7467600"/>
              <a:gd name="connsiteY525" fmla="*/ 3760989 h 6858000"/>
              <a:gd name="connsiteX526" fmla="*/ 5413780 w 7467600"/>
              <a:gd name="connsiteY526" fmla="*/ 2966265 h 6858000"/>
              <a:gd name="connsiteX527" fmla="*/ 5425627 w 7467600"/>
              <a:gd name="connsiteY527" fmla="*/ 2954192 h 6858000"/>
              <a:gd name="connsiteX528" fmla="*/ 6604735 w 7467600"/>
              <a:gd name="connsiteY528" fmla="*/ 2041381 h 6858000"/>
              <a:gd name="connsiteX529" fmla="*/ 7204487 w 7467600"/>
              <a:gd name="connsiteY529" fmla="*/ 2742112 h 6858000"/>
              <a:gd name="connsiteX530" fmla="*/ 7131592 w 7467600"/>
              <a:gd name="connsiteY530" fmla="*/ 2672096 h 6858000"/>
              <a:gd name="connsiteX531" fmla="*/ 6996344 w 7467600"/>
              <a:gd name="connsiteY531" fmla="*/ 2518310 h 6858000"/>
              <a:gd name="connsiteX532" fmla="*/ 6735495 w 7467600"/>
              <a:gd name="connsiteY532" fmla="*/ 2196890 h 6858000"/>
              <a:gd name="connsiteX533" fmla="*/ 6721901 w 7467600"/>
              <a:gd name="connsiteY533" fmla="*/ 2179274 h 6858000"/>
              <a:gd name="connsiteX534" fmla="*/ 6604735 w 7467600"/>
              <a:gd name="connsiteY534" fmla="*/ 2041381 h 6858000"/>
              <a:gd name="connsiteX535" fmla="*/ 6591670 w 7467600"/>
              <a:gd name="connsiteY535" fmla="*/ 1988277 h 6858000"/>
              <a:gd name="connsiteX536" fmla="*/ 6747349 w 7467600"/>
              <a:gd name="connsiteY536" fmla="*/ 2160069 h 6858000"/>
              <a:gd name="connsiteX537" fmla="*/ 6760943 w 7467600"/>
              <a:gd name="connsiteY537" fmla="*/ 2177686 h 6858000"/>
              <a:gd name="connsiteX538" fmla="*/ 7021065 w 7467600"/>
              <a:gd name="connsiteY538" fmla="*/ 2498102 h 6858000"/>
              <a:gd name="connsiteX539" fmla="*/ 7155223 w 7467600"/>
              <a:gd name="connsiteY539" fmla="*/ 2650386 h 6858000"/>
              <a:gd name="connsiteX540" fmla="*/ 7203167 w 7467600"/>
              <a:gd name="connsiteY540" fmla="*/ 2697288 h 6858000"/>
              <a:gd name="connsiteX541" fmla="*/ 6937703 w 7467600"/>
              <a:gd name="connsiteY541" fmla="*/ 2321981 h 6858000"/>
              <a:gd name="connsiteX542" fmla="*/ 6591670 w 7467600"/>
              <a:gd name="connsiteY542" fmla="*/ 1988277 h 6858000"/>
              <a:gd name="connsiteX543" fmla="*/ 5798671 w 7467600"/>
              <a:gd name="connsiteY543" fmla="*/ 1981601 h 6858000"/>
              <a:gd name="connsiteX544" fmla="*/ 5754709 w 7467600"/>
              <a:gd name="connsiteY544" fmla="*/ 2071454 h 6858000"/>
              <a:gd name="connsiteX545" fmla="*/ 5763044 w 7467600"/>
              <a:gd name="connsiteY545" fmla="*/ 2842206 h 6858000"/>
              <a:gd name="connsiteX546" fmla="*/ 5764974 w 7467600"/>
              <a:gd name="connsiteY546" fmla="*/ 2799609 h 6858000"/>
              <a:gd name="connsiteX547" fmla="*/ 5767665 w 7467600"/>
              <a:gd name="connsiteY547" fmla="*/ 2666409 h 6858000"/>
              <a:gd name="connsiteX548" fmla="*/ 5763055 w 7467600"/>
              <a:gd name="connsiteY548" fmla="*/ 2579705 h 6858000"/>
              <a:gd name="connsiteX549" fmla="*/ 5758079 w 7467600"/>
              <a:gd name="connsiteY549" fmla="*/ 2492508 h 6858000"/>
              <a:gd name="connsiteX550" fmla="*/ 5779325 w 7467600"/>
              <a:gd name="connsiteY550" fmla="*/ 2197069 h 6858000"/>
              <a:gd name="connsiteX551" fmla="*/ 5798671 w 7467600"/>
              <a:gd name="connsiteY551" fmla="*/ 1981601 h 6858000"/>
              <a:gd name="connsiteX552" fmla="*/ 5829202 w 7467600"/>
              <a:gd name="connsiteY552" fmla="*/ 1971679 h 6858000"/>
              <a:gd name="connsiteX553" fmla="*/ 5809558 w 7467600"/>
              <a:gd name="connsiteY553" fmla="*/ 2198043 h 6858000"/>
              <a:gd name="connsiteX554" fmla="*/ 5788653 w 7467600"/>
              <a:gd name="connsiteY554" fmla="*/ 2489430 h 6858000"/>
              <a:gd name="connsiteX555" fmla="*/ 5793439 w 7467600"/>
              <a:gd name="connsiteY555" fmla="*/ 2575235 h 6858000"/>
              <a:gd name="connsiteX556" fmla="*/ 5796837 w 7467600"/>
              <a:gd name="connsiteY556" fmla="*/ 2637633 h 6858000"/>
              <a:gd name="connsiteX557" fmla="*/ 5818614 w 7467600"/>
              <a:gd name="connsiteY557" fmla="*/ 2473055 h 6858000"/>
              <a:gd name="connsiteX558" fmla="*/ 5829202 w 7467600"/>
              <a:gd name="connsiteY558" fmla="*/ 1971679 h 6858000"/>
              <a:gd name="connsiteX559" fmla="*/ 5911389 w 7467600"/>
              <a:gd name="connsiteY559" fmla="*/ 1898371 h 6858000"/>
              <a:gd name="connsiteX560" fmla="*/ 6237627 w 7467600"/>
              <a:gd name="connsiteY560" fmla="*/ 2231921 h 6858000"/>
              <a:gd name="connsiteX561" fmla="*/ 5911389 w 7467600"/>
              <a:gd name="connsiteY561" fmla="*/ 1898371 h 6858000"/>
              <a:gd name="connsiteX562" fmla="*/ 6944437 w 7467600"/>
              <a:gd name="connsiteY562" fmla="*/ 1575402 h 6858000"/>
              <a:gd name="connsiteX563" fmla="*/ 6304730 w 7467600"/>
              <a:gd name="connsiteY563" fmla="*/ 1766654 h 6858000"/>
              <a:gd name="connsiteX564" fmla="*/ 6944437 w 7467600"/>
              <a:gd name="connsiteY564" fmla="*/ 1575402 h 6858000"/>
              <a:gd name="connsiteX565" fmla="*/ 7019523 w 7467600"/>
              <a:gd name="connsiteY565" fmla="*/ 1519450 h 6858000"/>
              <a:gd name="connsiteX566" fmla="*/ 6298091 w 7467600"/>
              <a:gd name="connsiteY566" fmla="*/ 1737122 h 6858000"/>
              <a:gd name="connsiteX567" fmla="*/ 7019523 w 7467600"/>
              <a:gd name="connsiteY567" fmla="*/ 1519450 h 6858000"/>
              <a:gd name="connsiteX568" fmla="*/ 2399523 w 7467600"/>
              <a:gd name="connsiteY568" fmla="*/ 1428234 h 6858000"/>
              <a:gd name="connsiteX569" fmla="*/ 2224982 w 7467600"/>
              <a:gd name="connsiteY569" fmla="*/ 1826201 h 6858000"/>
              <a:gd name="connsiteX570" fmla="*/ 2096099 w 7467600"/>
              <a:gd name="connsiteY570" fmla="*/ 2345900 h 6858000"/>
              <a:gd name="connsiteX571" fmla="*/ 2283317 w 7467600"/>
              <a:gd name="connsiteY571" fmla="*/ 1796925 h 6858000"/>
              <a:gd name="connsiteX572" fmla="*/ 2399523 w 7467600"/>
              <a:gd name="connsiteY572" fmla="*/ 1428234 h 6858000"/>
              <a:gd name="connsiteX573" fmla="*/ 2448558 w 7467600"/>
              <a:gd name="connsiteY573" fmla="*/ 1373435 h 6858000"/>
              <a:gd name="connsiteX574" fmla="*/ 2312521 w 7467600"/>
              <a:gd name="connsiteY574" fmla="*/ 1806140 h 6858000"/>
              <a:gd name="connsiteX575" fmla="*/ 2127533 w 7467600"/>
              <a:gd name="connsiteY575" fmla="*/ 2348380 h 6858000"/>
              <a:gd name="connsiteX576" fmla="*/ 2358080 w 7467600"/>
              <a:gd name="connsiteY576" fmla="*/ 1866134 h 6858000"/>
              <a:gd name="connsiteX577" fmla="*/ 2407436 w 7467600"/>
              <a:gd name="connsiteY577" fmla="*/ 1651070 h 6858000"/>
              <a:gd name="connsiteX578" fmla="*/ 2448558 w 7467600"/>
              <a:gd name="connsiteY578" fmla="*/ 1373435 h 6858000"/>
              <a:gd name="connsiteX579" fmla="*/ 278707 w 7467600"/>
              <a:gd name="connsiteY579" fmla="*/ 1352270 h 6858000"/>
              <a:gd name="connsiteX580" fmla="*/ 321570 w 7467600"/>
              <a:gd name="connsiteY580" fmla="*/ 1861610 h 6858000"/>
              <a:gd name="connsiteX581" fmla="*/ 294281 w 7467600"/>
              <a:gd name="connsiteY581" fmla="*/ 1440658 h 6858000"/>
              <a:gd name="connsiteX582" fmla="*/ 278707 w 7467600"/>
              <a:gd name="connsiteY582" fmla="*/ 1352270 h 6858000"/>
              <a:gd name="connsiteX583" fmla="*/ 1423821 w 7467600"/>
              <a:gd name="connsiteY583" fmla="*/ 1351958 h 6858000"/>
              <a:gd name="connsiteX584" fmla="*/ 1638521 w 7467600"/>
              <a:gd name="connsiteY584" fmla="*/ 1908470 h 6858000"/>
              <a:gd name="connsiteX585" fmla="*/ 1754199 w 7467600"/>
              <a:gd name="connsiteY585" fmla="*/ 2149284 h 6858000"/>
              <a:gd name="connsiteX586" fmla="*/ 1908359 w 7467600"/>
              <a:gd name="connsiteY586" fmla="*/ 2364988 h 6858000"/>
              <a:gd name="connsiteX587" fmla="*/ 1647661 w 7467600"/>
              <a:gd name="connsiteY587" fmla="*/ 1825945 h 6858000"/>
              <a:gd name="connsiteX588" fmla="*/ 1423821 w 7467600"/>
              <a:gd name="connsiteY588" fmla="*/ 1351958 h 6858000"/>
              <a:gd name="connsiteX589" fmla="*/ 1431890 w 7467600"/>
              <a:gd name="connsiteY589" fmla="*/ 1306475 h 6858000"/>
              <a:gd name="connsiteX590" fmla="*/ 1507597 w 7467600"/>
              <a:gd name="connsiteY590" fmla="*/ 1446132 h 6858000"/>
              <a:gd name="connsiteX591" fmla="*/ 1674586 w 7467600"/>
              <a:gd name="connsiteY591" fmla="*/ 1813832 h 6858000"/>
              <a:gd name="connsiteX592" fmla="*/ 1815950 w 7467600"/>
              <a:gd name="connsiteY592" fmla="*/ 2128564 h 6858000"/>
              <a:gd name="connsiteX593" fmla="*/ 1984242 w 7467600"/>
              <a:gd name="connsiteY593" fmla="*/ 2430829 h 6858000"/>
              <a:gd name="connsiteX594" fmla="*/ 2014023 w 7467600"/>
              <a:gd name="connsiteY594" fmla="*/ 2450995 h 6858000"/>
              <a:gd name="connsiteX595" fmla="*/ 1747337 w 7467600"/>
              <a:gd name="connsiteY595" fmla="*/ 1855264 h 6858000"/>
              <a:gd name="connsiteX596" fmla="*/ 1533749 w 7467600"/>
              <a:gd name="connsiteY596" fmla="*/ 1478656 h 6858000"/>
              <a:gd name="connsiteX597" fmla="*/ 1431890 w 7467600"/>
              <a:gd name="connsiteY597" fmla="*/ 1306475 h 6858000"/>
              <a:gd name="connsiteX598" fmla="*/ 5052692 w 7467600"/>
              <a:gd name="connsiteY598" fmla="*/ 1292994 h 6858000"/>
              <a:gd name="connsiteX599" fmla="*/ 5200661 w 7467600"/>
              <a:gd name="connsiteY599" fmla="*/ 1635186 h 6858000"/>
              <a:gd name="connsiteX600" fmla="*/ 5297138 w 7467600"/>
              <a:gd name="connsiteY600" fmla="*/ 1906351 h 6858000"/>
              <a:gd name="connsiteX601" fmla="*/ 5052692 w 7467600"/>
              <a:gd name="connsiteY601" fmla="*/ 1292994 h 6858000"/>
              <a:gd name="connsiteX602" fmla="*/ 5009948 w 7467600"/>
              <a:gd name="connsiteY602" fmla="*/ 1273619 h 6858000"/>
              <a:gd name="connsiteX603" fmla="*/ 5121777 w 7467600"/>
              <a:gd name="connsiteY603" fmla="*/ 1654213 h 6858000"/>
              <a:gd name="connsiteX604" fmla="*/ 5293545 w 7467600"/>
              <a:gd name="connsiteY604" fmla="*/ 2072247 h 6858000"/>
              <a:gd name="connsiteX605" fmla="*/ 5294042 w 7467600"/>
              <a:gd name="connsiteY605" fmla="*/ 2065019 h 6858000"/>
              <a:gd name="connsiteX606" fmla="*/ 5171936 w 7467600"/>
              <a:gd name="connsiteY606" fmla="*/ 1647613 h 6858000"/>
              <a:gd name="connsiteX607" fmla="*/ 5009948 w 7467600"/>
              <a:gd name="connsiteY607" fmla="*/ 1273619 h 6858000"/>
              <a:gd name="connsiteX608" fmla="*/ 655236 w 7467600"/>
              <a:gd name="connsiteY608" fmla="*/ 1268632 h 6858000"/>
              <a:gd name="connsiteX609" fmla="*/ 839521 w 7467600"/>
              <a:gd name="connsiteY609" fmla="*/ 1685315 h 6858000"/>
              <a:gd name="connsiteX610" fmla="*/ 1109416 w 7467600"/>
              <a:gd name="connsiteY610" fmla="*/ 2061663 h 6858000"/>
              <a:gd name="connsiteX611" fmla="*/ 1298300 w 7467600"/>
              <a:gd name="connsiteY611" fmla="*/ 2247742 h 6858000"/>
              <a:gd name="connsiteX612" fmla="*/ 1125871 w 7467600"/>
              <a:gd name="connsiteY612" fmla="*/ 1989513 h 6858000"/>
              <a:gd name="connsiteX613" fmla="*/ 981574 w 7467600"/>
              <a:gd name="connsiteY613" fmla="*/ 1783157 h 6858000"/>
              <a:gd name="connsiteX614" fmla="*/ 922198 w 7467600"/>
              <a:gd name="connsiteY614" fmla="*/ 1677437 h 6858000"/>
              <a:gd name="connsiteX615" fmla="*/ 869293 w 7467600"/>
              <a:gd name="connsiteY615" fmla="*/ 1583214 h 6858000"/>
              <a:gd name="connsiteX616" fmla="*/ 751431 w 7467600"/>
              <a:gd name="connsiteY616" fmla="*/ 1405731 h 6858000"/>
              <a:gd name="connsiteX617" fmla="*/ 655236 w 7467600"/>
              <a:gd name="connsiteY617" fmla="*/ 1268632 h 6858000"/>
              <a:gd name="connsiteX618" fmla="*/ 6516292 w 7467600"/>
              <a:gd name="connsiteY618" fmla="*/ 1263064 h 6858000"/>
              <a:gd name="connsiteX619" fmla="*/ 5736320 w 7467600"/>
              <a:gd name="connsiteY619" fmla="*/ 1501803 h 6858000"/>
              <a:gd name="connsiteX620" fmla="*/ 6516292 w 7467600"/>
              <a:gd name="connsiteY620" fmla="*/ 1263064 h 6858000"/>
              <a:gd name="connsiteX621" fmla="*/ 291466 w 7467600"/>
              <a:gd name="connsiteY621" fmla="*/ 1250369 h 6858000"/>
              <a:gd name="connsiteX622" fmla="*/ 323180 w 7467600"/>
              <a:gd name="connsiteY622" fmla="*/ 1435283 h 6858000"/>
              <a:gd name="connsiteX623" fmla="*/ 349381 w 7467600"/>
              <a:gd name="connsiteY623" fmla="*/ 1875041 h 6858000"/>
              <a:gd name="connsiteX624" fmla="*/ 374363 w 7467600"/>
              <a:gd name="connsiteY624" fmla="*/ 1506494 h 6858000"/>
              <a:gd name="connsiteX625" fmla="*/ 302168 w 7467600"/>
              <a:gd name="connsiteY625" fmla="*/ 1274495 h 6858000"/>
              <a:gd name="connsiteX626" fmla="*/ 291466 w 7467600"/>
              <a:gd name="connsiteY626" fmla="*/ 1250369 h 6858000"/>
              <a:gd name="connsiteX627" fmla="*/ 678222 w 7467600"/>
              <a:gd name="connsiteY627" fmla="*/ 1248670 h 6858000"/>
              <a:gd name="connsiteX628" fmla="*/ 775536 w 7467600"/>
              <a:gd name="connsiteY628" fmla="*/ 1388015 h 6858000"/>
              <a:gd name="connsiteX629" fmla="*/ 894529 w 7467600"/>
              <a:gd name="connsiteY629" fmla="*/ 1567739 h 6858000"/>
              <a:gd name="connsiteX630" fmla="*/ 948000 w 7467600"/>
              <a:gd name="connsiteY630" fmla="*/ 1663088 h 6858000"/>
              <a:gd name="connsiteX631" fmla="*/ 1006812 w 7467600"/>
              <a:gd name="connsiteY631" fmla="*/ 1767683 h 6858000"/>
              <a:gd name="connsiteX632" fmla="*/ 1149133 w 7467600"/>
              <a:gd name="connsiteY632" fmla="*/ 1971513 h 6858000"/>
              <a:gd name="connsiteX633" fmla="*/ 1333952 w 7467600"/>
              <a:gd name="connsiteY633" fmla="*/ 2251620 h 6858000"/>
              <a:gd name="connsiteX634" fmla="*/ 1337329 w 7467600"/>
              <a:gd name="connsiteY634" fmla="*/ 2258350 h 6858000"/>
              <a:gd name="connsiteX635" fmla="*/ 1014726 w 7467600"/>
              <a:gd name="connsiteY635" fmla="*/ 1615556 h 6858000"/>
              <a:gd name="connsiteX636" fmla="*/ 678222 w 7467600"/>
              <a:gd name="connsiteY636" fmla="*/ 1248670 h 6858000"/>
              <a:gd name="connsiteX637" fmla="*/ 6691602 w 7467600"/>
              <a:gd name="connsiteY637" fmla="*/ 1140573 h 6858000"/>
              <a:gd name="connsiteX638" fmla="*/ 6571100 w 7467600"/>
              <a:gd name="connsiteY638" fmla="*/ 1183662 h 6858000"/>
              <a:gd name="connsiteX639" fmla="*/ 6241687 w 7467600"/>
              <a:gd name="connsiteY639" fmla="*/ 1257600 h 6858000"/>
              <a:gd name="connsiteX640" fmla="*/ 5693009 w 7467600"/>
              <a:gd name="connsiteY640" fmla="*/ 1478256 h 6858000"/>
              <a:gd name="connsiteX641" fmla="*/ 6548420 w 7467600"/>
              <a:gd name="connsiteY641" fmla="*/ 1214599 h 6858000"/>
              <a:gd name="connsiteX642" fmla="*/ 6605473 w 7467600"/>
              <a:gd name="connsiteY642" fmla="*/ 1184686 h 6858000"/>
              <a:gd name="connsiteX643" fmla="*/ 6691602 w 7467600"/>
              <a:gd name="connsiteY643" fmla="*/ 1140573 h 6858000"/>
              <a:gd name="connsiteX644" fmla="*/ 4002475 w 7467600"/>
              <a:gd name="connsiteY644" fmla="*/ 1037802 h 6858000"/>
              <a:gd name="connsiteX645" fmla="*/ 4000324 w 7467600"/>
              <a:gd name="connsiteY645" fmla="*/ 1039362 h 6858000"/>
              <a:gd name="connsiteX646" fmla="*/ 4002862 w 7467600"/>
              <a:gd name="connsiteY646" fmla="*/ 1042866 h 6858000"/>
              <a:gd name="connsiteX647" fmla="*/ 4002475 w 7467600"/>
              <a:gd name="connsiteY647" fmla="*/ 1037802 h 6858000"/>
              <a:gd name="connsiteX648" fmla="*/ 506322 w 7467600"/>
              <a:gd name="connsiteY648" fmla="*/ 1020997 h 6858000"/>
              <a:gd name="connsiteX649" fmla="*/ 533068 w 7467600"/>
              <a:gd name="connsiteY649" fmla="*/ 1029409 h 6858000"/>
              <a:gd name="connsiteX650" fmla="*/ 1232525 w 7467600"/>
              <a:gd name="connsiteY650" fmla="*/ 1804675 h 6858000"/>
              <a:gd name="connsiteX651" fmla="*/ 1388858 w 7467600"/>
              <a:gd name="connsiteY651" fmla="*/ 2368011 h 6858000"/>
              <a:gd name="connsiteX652" fmla="*/ 1384098 w 7467600"/>
              <a:gd name="connsiteY652" fmla="*/ 2378125 h 6858000"/>
              <a:gd name="connsiteX653" fmla="*/ 1425393 w 7467600"/>
              <a:gd name="connsiteY653" fmla="*/ 2589124 h 6858000"/>
              <a:gd name="connsiteX654" fmla="*/ 1424001 w 7467600"/>
              <a:gd name="connsiteY654" fmla="*/ 2597541 h 6858000"/>
              <a:gd name="connsiteX655" fmla="*/ 2152729 w 7467600"/>
              <a:gd name="connsiteY655" fmla="*/ 2864487 h 6858000"/>
              <a:gd name="connsiteX656" fmla="*/ 2020609 w 7467600"/>
              <a:gd name="connsiteY656" fmla="*/ 2539671 h 6858000"/>
              <a:gd name="connsiteX657" fmla="*/ 2018920 w 7467600"/>
              <a:gd name="connsiteY657" fmla="*/ 2536309 h 6858000"/>
              <a:gd name="connsiteX658" fmla="*/ 1342441 w 7467600"/>
              <a:gd name="connsiteY658" fmla="*/ 1173017 h 6858000"/>
              <a:gd name="connsiteX659" fmla="*/ 1367925 w 7467600"/>
              <a:gd name="connsiteY659" fmla="*/ 1135648 h 6858000"/>
              <a:gd name="connsiteX660" fmla="*/ 1771401 w 7467600"/>
              <a:gd name="connsiteY660" fmla="*/ 1806673 h 6858000"/>
              <a:gd name="connsiteX661" fmla="*/ 1972385 w 7467600"/>
              <a:gd name="connsiteY661" fmla="*/ 2198735 h 6858000"/>
              <a:gd name="connsiteX662" fmla="*/ 2040892 w 7467600"/>
              <a:gd name="connsiteY662" fmla="*/ 2405205 h 6858000"/>
              <a:gd name="connsiteX663" fmla="*/ 2131689 w 7467600"/>
              <a:gd name="connsiteY663" fmla="*/ 1936926 h 6858000"/>
              <a:gd name="connsiteX664" fmla="*/ 2454820 w 7467600"/>
              <a:gd name="connsiteY664" fmla="*/ 1248808 h 6858000"/>
              <a:gd name="connsiteX665" fmla="*/ 2492512 w 7467600"/>
              <a:gd name="connsiteY665" fmla="*/ 1302920 h 6858000"/>
              <a:gd name="connsiteX666" fmla="*/ 2081216 w 7467600"/>
              <a:gd name="connsiteY666" fmla="*/ 2527513 h 6858000"/>
              <a:gd name="connsiteX667" fmla="*/ 2081211 w 7467600"/>
              <a:gd name="connsiteY667" fmla="*/ 2528916 h 6858000"/>
              <a:gd name="connsiteX668" fmla="*/ 2199067 w 7467600"/>
              <a:gd name="connsiteY668" fmla="*/ 2884061 h 6858000"/>
              <a:gd name="connsiteX669" fmla="*/ 3192586 w 7467600"/>
              <a:gd name="connsiteY669" fmla="*/ 3411496 h 6858000"/>
              <a:gd name="connsiteX670" fmla="*/ 3182620 w 7467600"/>
              <a:gd name="connsiteY670" fmla="*/ 3483279 h 6858000"/>
              <a:gd name="connsiteX671" fmla="*/ 2435119 w 7467600"/>
              <a:gd name="connsiteY671" fmla="*/ 3080173 h 6858000"/>
              <a:gd name="connsiteX672" fmla="*/ 2410152 w 7467600"/>
              <a:gd name="connsiteY672" fmla="*/ 3063751 h 6858000"/>
              <a:gd name="connsiteX673" fmla="*/ 2408099 w 7467600"/>
              <a:gd name="connsiteY673" fmla="*/ 3064403 h 6858000"/>
              <a:gd name="connsiteX674" fmla="*/ 2407218 w 7467600"/>
              <a:gd name="connsiteY674" fmla="*/ 3070324 h 6858000"/>
              <a:gd name="connsiteX675" fmla="*/ 2380138 w 7467600"/>
              <a:gd name="connsiteY675" fmla="*/ 3099341 h 6858000"/>
              <a:gd name="connsiteX676" fmla="*/ 1765923 w 7467600"/>
              <a:gd name="connsiteY676" fmla="*/ 3581043 h 6858000"/>
              <a:gd name="connsiteX677" fmla="*/ 1702258 w 7467600"/>
              <a:gd name="connsiteY677" fmla="*/ 3612286 h 6858000"/>
              <a:gd name="connsiteX678" fmla="*/ 1538370 w 7467600"/>
              <a:gd name="connsiteY678" fmla="*/ 3811804 h 6858000"/>
              <a:gd name="connsiteX679" fmla="*/ 542867 w 7467600"/>
              <a:gd name="connsiteY679" fmla="*/ 4944092 h 6858000"/>
              <a:gd name="connsiteX680" fmla="*/ 515800 w 7467600"/>
              <a:gd name="connsiteY680" fmla="*/ 4862180 h 6858000"/>
              <a:gd name="connsiteX681" fmla="*/ 909145 w 7467600"/>
              <a:gd name="connsiteY681" fmla="*/ 4199225 h 6858000"/>
              <a:gd name="connsiteX682" fmla="*/ 1214067 w 7467600"/>
              <a:gd name="connsiteY682" fmla="*/ 3908561 h 6858000"/>
              <a:gd name="connsiteX683" fmla="*/ 640967 w 7467600"/>
              <a:gd name="connsiteY683" fmla="*/ 4105601 h 6858000"/>
              <a:gd name="connsiteX684" fmla="*/ 112563 w 7467600"/>
              <a:gd name="connsiteY684" fmla="*/ 4396952 h 6858000"/>
              <a:gd name="connsiteX685" fmla="*/ 0 w 7467600"/>
              <a:gd name="connsiteY685" fmla="*/ 4466006 h 6858000"/>
              <a:gd name="connsiteX686" fmla="*/ 0 w 7467600"/>
              <a:gd name="connsiteY686" fmla="*/ 4233763 h 6858000"/>
              <a:gd name="connsiteX687" fmla="*/ 36881 w 7467600"/>
              <a:gd name="connsiteY687" fmla="*/ 4200118 h 6858000"/>
              <a:gd name="connsiteX688" fmla="*/ 910534 w 7467600"/>
              <a:gd name="connsiteY688" fmla="*/ 3629753 h 6858000"/>
              <a:gd name="connsiteX689" fmla="*/ 1578717 w 7467600"/>
              <a:gd name="connsiteY689" fmla="*/ 3575982 h 6858000"/>
              <a:gd name="connsiteX690" fmla="*/ 2338780 w 7467600"/>
              <a:gd name="connsiteY690" fmla="*/ 3033725 h 6858000"/>
              <a:gd name="connsiteX691" fmla="*/ 1807991 w 7467600"/>
              <a:gd name="connsiteY691" fmla="*/ 2807184 h 6858000"/>
              <a:gd name="connsiteX692" fmla="*/ 1416358 w 7467600"/>
              <a:gd name="connsiteY692" fmla="*/ 3112571 h 6858000"/>
              <a:gd name="connsiteX693" fmla="*/ 939066 w 7467600"/>
              <a:gd name="connsiteY693" fmla="*/ 3378798 h 6858000"/>
              <a:gd name="connsiteX694" fmla="*/ 115099 w 7467600"/>
              <a:gd name="connsiteY694" fmla="*/ 3607650 h 6858000"/>
              <a:gd name="connsiteX695" fmla="*/ 97284 w 7467600"/>
              <a:gd name="connsiteY695" fmla="*/ 3520393 h 6858000"/>
              <a:gd name="connsiteX696" fmla="*/ 922050 w 7467600"/>
              <a:gd name="connsiteY696" fmla="*/ 3074867 h 6858000"/>
              <a:gd name="connsiteX697" fmla="*/ 1405265 w 7467600"/>
              <a:gd name="connsiteY697" fmla="*/ 3016319 h 6858000"/>
              <a:gd name="connsiteX698" fmla="*/ 1407512 w 7467600"/>
              <a:gd name="connsiteY698" fmla="*/ 3018001 h 6858000"/>
              <a:gd name="connsiteX699" fmla="*/ 1726266 w 7467600"/>
              <a:gd name="connsiteY699" fmla="*/ 2777274 h 6858000"/>
              <a:gd name="connsiteX700" fmla="*/ 625390 w 7467600"/>
              <a:gd name="connsiteY700" fmla="*/ 2514541 h 6858000"/>
              <a:gd name="connsiteX701" fmla="*/ 619799 w 7467600"/>
              <a:gd name="connsiteY701" fmla="*/ 2527180 h 6858000"/>
              <a:gd name="connsiteX702" fmla="*/ 310030 w 7467600"/>
              <a:gd name="connsiteY702" fmla="*/ 2771818 h 6858000"/>
              <a:gd name="connsiteX703" fmla="*/ 173877 w 7467600"/>
              <a:gd name="connsiteY703" fmla="*/ 2937056 h 6858000"/>
              <a:gd name="connsiteX704" fmla="*/ 77889 w 7467600"/>
              <a:gd name="connsiteY704" fmla="*/ 3138440 h 6858000"/>
              <a:gd name="connsiteX705" fmla="*/ 0 w 7467600"/>
              <a:gd name="connsiteY705" fmla="*/ 3271395 h 6858000"/>
              <a:gd name="connsiteX706" fmla="*/ 0 w 7467600"/>
              <a:gd name="connsiteY706" fmla="*/ 3153002 h 6858000"/>
              <a:gd name="connsiteX707" fmla="*/ 2386 w 7467600"/>
              <a:gd name="connsiteY707" fmla="*/ 3149203 h 6858000"/>
              <a:gd name="connsiteX708" fmla="*/ 89753 w 7467600"/>
              <a:gd name="connsiteY708" fmla="*/ 2987702 h 6858000"/>
              <a:gd name="connsiteX709" fmla="*/ 76869 w 7467600"/>
              <a:gd name="connsiteY709" fmla="*/ 3005404 h 6858000"/>
              <a:gd name="connsiteX710" fmla="*/ 32049 w 7467600"/>
              <a:gd name="connsiteY710" fmla="*/ 3065814 h 6858000"/>
              <a:gd name="connsiteX711" fmla="*/ 0 w 7467600"/>
              <a:gd name="connsiteY711" fmla="*/ 3108744 h 6858000"/>
              <a:gd name="connsiteX712" fmla="*/ 0 w 7467600"/>
              <a:gd name="connsiteY712" fmla="*/ 3058059 h 6858000"/>
              <a:gd name="connsiteX713" fmla="*/ 7610 w 7467600"/>
              <a:gd name="connsiteY713" fmla="*/ 3047889 h 6858000"/>
              <a:gd name="connsiteX714" fmla="*/ 52419 w 7467600"/>
              <a:gd name="connsiteY714" fmla="*/ 2987479 h 6858000"/>
              <a:gd name="connsiteX715" fmla="*/ 59142 w 7467600"/>
              <a:gd name="connsiteY715" fmla="*/ 2978488 h 6858000"/>
              <a:gd name="connsiteX716" fmla="*/ 0 w 7467600"/>
              <a:gd name="connsiteY716" fmla="*/ 3015334 h 6858000"/>
              <a:gd name="connsiteX717" fmla="*/ 0 w 7467600"/>
              <a:gd name="connsiteY717" fmla="*/ 2914286 h 6858000"/>
              <a:gd name="connsiteX718" fmla="*/ 36383 w 7467600"/>
              <a:gd name="connsiteY718" fmla="*/ 2901128 h 6858000"/>
              <a:gd name="connsiteX719" fmla="*/ 156329 w 7467600"/>
              <a:gd name="connsiteY719" fmla="*/ 2840533 h 6858000"/>
              <a:gd name="connsiteX720" fmla="*/ 358355 w 7467600"/>
              <a:gd name="connsiteY720" fmla="*/ 2620471 h 6858000"/>
              <a:gd name="connsiteX721" fmla="*/ 510577 w 7467600"/>
              <a:gd name="connsiteY721" fmla="*/ 2501244 h 6858000"/>
              <a:gd name="connsiteX722" fmla="*/ 211967 w 7467600"/>
              <a:gd name="connsiteY722" fmla="*/ 2479171 h 6858000"/>
              <a:gd name="connsiteX723" fmla="*/ 0 w 7467600"/>
              <a:gd name="connsiteY723" fmla="*/ 2476398 h 6858000"/>
              <a:gd name="connsiteX724" fmla="*/ 0 w 7467600"/>
              <a:gd name="connsiteY724" fmla="*/ 2389189 h 6858000"/>
              <a:gd name="connsiteX725" fmla="*/ 103062 w 7467600"/>
              <a:gd name="connsiteY725" fmla="*/ 2389518 h 6858000"/>
              <a:gd name="connsiteX726" fmla="*/ 510734 w 7467600"/>
              <a:gd name="connsiteY726" fmla="*/ 2416201 h 6858000"/>
              <a:gd name="connsiteX727" fmla="*/ 279257 w 7467600"/>
              <a:gd name="connsiteY727" fmla="*/ 2092102 h 6858000"/>
              <a:gd name="connsiteX728" fmla="*/ 65265 w 7467600"/>
              <a:gd name="connsiteY728" fmla="*/ 2006049 h 6858000"/>
              <a:gd name="connsiteX729" fmla="*/ 0 w 7467600"/>
              <a:gd name="connsiteY729" fmla="*/ 1982532 h 6858000"/>
              <a:gd name="connsiteX730" fmla="*/ 0 w 7467600"/>
              <a:gd name="connsiteY730" fmla="*/ 1912789 h 6858000"/>
              <a:gd name="connsiteX731" fmla="*/ 97460 w 7467600"/>
              <a:gd name="connsiteY731" fmla="*/ 1953725 h 6858000"/>
              <a:gd name="connsiteX732" fmla="*/ 221272 w 7467600"/>
              <a:gd name="connsiteY732" fmla="*/ 1980766 h 6858000"/>
              <a:gd name="connsiteX733" fmla="*/ 116765 w 7467600"/>
              <a:gd name="connsiteY733" fmla="*/ 1911033 h 6858000"/>
              <a:gd name="connsiteX734" fmla="*/ 16405 w 7467600"/>
              <a:gd name="connsiteY734" fmla="*/ 1803412 h 6858000"/>
              <a:gd name="connsiteX735" fmla="*/ 0 w 7467600"/>
              <a:gd name="connsiteY735" fmla="*/ 1784777 h 6858000"/>
              <a:gd name="connsiteX736" fmla="*/ 0 w 7467600"/>
              <a:gd name="connsiteY736" fmla="*/ 1740082 h 6858000"/>
              <a:gd name="connsiteX737" fmla="*/ 39394 w 7467600"/>
              <a:gd name="connsiteY737" fmla="*/ 1784856 h 6858000"/>
              <a:gd name="connsiteX738" fmla="*/ 135813 w 7467600"/>
              <a:gd name="connsiteY738" fmla="*/ 1888838 h 6858000"/>
              <a:gd name="connsiteX739" fmla="*/ 242575 w 7467600"/>
              <a:gd name="connsiteY739" fmla="*/ 1958841 h 6858000"/>
              <a:gd name="connsiteX740" fmla="*/ 82197 w 7467600"/>
              <a:gd name="connsiteY740" fmla="*/ 1754826 h 6858000"/>
              <a:gd name="connsiteX741" fmla="*/ 0 w 7467600"/>
              <a:gd name="connsiteY741" fmla="*/ 1679650 h 6858000"/>
              <a:gd name="connsiteX742" fmla="*/ 0 w 7467600"/>
              <a:gd name="connsiteY742" fmla="*/ 1602463 h 6858000"/>
              <a:gd name="connsiteX743" fmla="*/ 84689 w 7467600"/>
              <a:gd name="connsiteY743" fmla="*/ 1677442 h 6858000"/>
              <a:gd name="connsiteX744" fmla="*/ 298437 w 7467600"/>
              <a:gd name="connsiteY744" fmla="*/ 1968019 h 6858000"/>
              <a:gd name="connsiteX745" fmla="*/ 227269 w 7467600"/>
              <a:gd name="connsiteY745" fmla="*/ 1114064 h 6858000"/>
              <a:gd name="connsiteX746" fmla="*/ 248003 w 7467600"/>
              <a:gd name="connsiteY746" fmla="*/ 1089613 h 6858000"/>
              <a:gd name="connsiteX747" fmla="*/ 427020 w 7467600"/>
              <a:gd name="connsiteY747" fmla="*/ 1619803 h 6858000"/>
              <a:gd name="connsiteX748" fmla="*/ 340345 w 7467600"/>
              <a:gd name="connsiteY748" fmla="*/ 2027739 h 6858000"/>
              <a:gd name="connsiteX749" fmla="*/ 360865 w 7467600"/>
              <a:gd name="connsiteY749" fmla="*/ 2044827 h 6858000"/>
              <a:gd name="connsiteX750" fmla="*/ 560414 w 7467600"/>
              <a:gd name="connsiteY750" fmla="*/ 2421457 h 6858000"/>
              <a:gd name="connsiteX751" fmla="*/ 1359703 w 7467600"/>
              <a:gd name="connsiteY751" fmla="*/ 2578554 h 6858000"/>
              <a:gd name="connsiteX752" fmla="*/ 1359422 w 7467600"/>
              <a:gd name="connsiteY752" fmla="*/ 2577994 h 6858000"/>
              <a:gd name="connsiteX753" fmla="*/ 828701 w 7467600"/>
              <a:gd name="connsiteY753" fmla="*/ 1839520 h 6858000"/>
              <a:gd name="connsiteX754" fmla="*/ 494427 w 7467600"/>
              <a:gd name="connsiteY754" fmla="*/ 1092333 h 6858000"/>
              <a:gd name="connsiteX755" fmla="*/ 506322 w 7467600"/>
              <a:gd name="connsiteY755" fmla="*/ 1020997 h 6858000"/>
              <a:gd name="connsiteX756" fmla="*/ 4570198 w 7467600"/>
              <a:gd name="connsiteY756" fmla="*/ 978081 h 6858000"/>
              <a:gd name="connsiteX757" fmla="*/ 4523691 w 7467600"/>
              <a:gd name="connsiteY757" fmla="*/ 1127776 h 6858000"/>
              <a:gd name="connsiteX758" fmla="*/ 4509875 w 7467600"/>
              <a:gd name="connsiteY758" fmla="*/ 1167552 h 6858000"/>
              <a:gd name="connsiteX759" fmla="*/ 4478168 w 7467600"/>
              <a:gd name="connsiteY759" fmla="*/ 1260735 h 6858000"/>
              <a:gd name="connsiteX760" fmla="*/ 4409309 w 7467600"/>
              <a:gd name="connsiteY760" fmla="*/ 1666996 h 6858000"/>
              <a:gd name="connsiteX761" fmla="*/ 4370031 w 7467600"/>
              <a:gd name="connsiteY761" fmla="*/ 1955666 h 6858000"/>
              <a:gd name="connsiteX762" fmla="*/ 4570198 w 7467600"/>
              <a:gd name="connsiteY762" fmla="*/ 978081 h 6858000"/>
              <a:gd name="connsiteX763" fmla="*/ 4557898 w 7467600"/>
              <a:gd name="connsiteY763" fmla="*/ 900011 h 6858000"/>
              <a:gd name="connsiteX764" fmla="*/ 4344840 w 7467600"/>
              <a:gd name="connsiteY764" fmla="*/ 1922038 h 6858000"/>
              <a:gd name="connsiteX765" fmla="*/ 4378710 w 7467600"/>
              <a:gd name="connsiteY765" fmla="*/ 1665516 h 6858000"/>
              <a:gd name="connsiteX766" fmla="*/ 4448798 w 7467600"/>
              <a:gd name="connsiteY766" fmla="*/ 1253024 h 6858000"/>
              <a:gd name="connsiteX767" fmla="*/ 4480315 w 7467600"/>
              <a:gd name="connsiteY767" fmla="*/ 1158454 h 6858000"/>
              <a:gd name="connsiteX768" fmla="*/ 4494133 w 7467600"/>
              <a:gd name="connsiteY768" fmla="*/ 1118676 h 6858000"/>
              <a:gd name="connsiteX769" fmla="*/ 4557898 w 7467600"/>
              <a:gd name="connsiteY769" fmla="*/ 900011 h 6858000"/>
              <a:gd name="connsiteX770" fmla="*/ 5870151 w 7467600"/>
              <a:gd name="connsiteY770" fmla="*/ 898890 h 6858000"/>
              <a:gd name="connsiteX771" fmla="*/ 5861335 w 7467600"/>
              <a:gd name="connsiteY771" fmla="*/ 899177 h 6858000"/>
              <a:gd name="connsiteX772" fmla="*/ 5843702 w 7467600"/>
              <a:gd name="connsiteY772" fmla="*/ 899748 h 6858000"/>
              <a:gd name="connsiteX773" fmla="*/ 5651107 w 7467600"/>
              <a:gd name="connsiteY773" fmla="*/ 920306 h 6858000"/>
              <a:gd name="connsiteX774" fmla="*/ 5459407 w 7467600"/>
              <a:gd name="connsiteY774" fmla="*/ 940975 h 6858000"/>
              <a:gd name="connsiteX775" fmla="*/ 5374846 w 7467600"/>
              <a:gd name="connsiteY775" fmla="*/ 941988 h 6858000"/>
              <a:gd name="connsiteX776" fmla="*/ 5256105 w 7467600"/>
              <a:gd name="connsiteY776" fmla="*/ 945632 h 6858000"/>
              <a:gd name="connsiteX777" fmla="*/ 5107071 w 7467600"/>
              <a:gd name="connsiteY777" fmla="*/ 969720 h 6858000"/>
              <a:gd name="connsiteX778" fmla="*/ 4998681 w 7467600"/>
              <a:gd name="connsiteY778" fmla="*/ 988771 h 6858000"/>
              <a:gd name="connsiteX779" fmla="*/ 5870151 w 7467600"/>
              <a:gd name="connsiteY779" fmla="*/ 898890 h 6858000"/>
              <a:gd name="connsiteX780" fmla="*/ 5504425 w 7467600"/>
              <a:gd name="connsiteY780" fmla="*/ 848067 h 6858000"/>
              <a:gd name="connsiteX781" fmla="*/ 4968849 w 7467600"/>
              <a:gd name="connsiteY781" fmla="*/ 962318 h 6858000"/>
              <a:gd name="connsiteX782" fmla="*/ 5104039 w 7467600"/>
              <a:gd name="connsiteY782" fmla="*/ 940634 h 6858000"/>
              <a:gd name="connsiteX783" fmla="*/ 5256311 w 7467600"/>
              <a:gd name="connsiteY783" fmla="*/ 916490 h 6858000"/>
              <a:gd name="connsiteX784" fmla="*/ 5377381 w 7467600"/>
              <a:gd name="connsiteY784" fmla="*/ 912671 h 6858000"/>
              <a:gd name="connsiteX785" fmla="*/ 5460148 w 7467600"/>
              <a:gd name="connsiteY785" fmla="*/ 911442 h 6858000"/>
              <a:gd name="connsiteX786" fmla="*/ 5648971 w 7467600"/>
              <a:gd name="connsiteY786" fmla="*/ 891331 h 6858000"/>
              <a:gd name="connsiteX787" fmla="*/ 5844807 w 7467600"/>
              <a:gd name="connsiteY787" fmla="*/ 870718 h 6858000"/>
              <a:gd name="connsiteX788" fmla="*/ 5862975 w 7467600"/>
              <a:gd name="connsiteY788" fmla="*/ 869756 h 6858000"/>
              <a:gd name="connsiteX789" fmla="*/ 5920887 w 7467600"/>
              <a:gd name="connsiteY789" fmla="*/ 865929 h 6858000"/>
              <a:gd name="connsiteX790" fmla="*/ 5504425 w 7467600"/>
              <a:gd name="connsiteY790" fmla="*/ 848067 h 6858000"/>
              <a:gd name="connsiteX791" fmla="*/ 3607114 w 7467600"/>
              <a:gd name="connsiteY791" fmla="*/ 467441 h 6858000"/>
              <a:gd name="connsiteX792" fmla="*/ 3296242 w 7467600"/>
              <a:gd name="connsiteY792" fmla="*/ 807991 h 6858000"/>
              <a:gd name="connsiteX793" fmla="*/ 3174674 w 7467600"/>
              <a:gd name="connsiteY793" fmla="*/ 919759 h 6858000"/>
              <a:gd name="connsiteX794" fmla="*/ 3042978 w 7467600"/>
              <a:gd name="connsiteY794" fmla="*/ 1054894 h 6858000"/>
              <a:gd name="connsiteX795" fmla="*/ 2968914 w 7467600"/>
              <a:gd name="connsiteY795" fmla="*/ 1133756 h 6858000"/>
              <a:gd name="connsiteX796" fmla="*/ 3103823 w 7467600"/>
              <a:gd name="connsiteY796" fmla="*/ 1026814 h 6858000"/>
              <a:gd name="connsiteX797" fmla="*/ 3607114 w 7467600"/>
              <a:gd name="connsiteY797" fmla="*/ 467441 h 6858000"/>
              <a:gd name="connsiteX798" fmla="*/ 3744487 w 7467600"/>
              <a:gd name="connsiteY798" fmla="*/ 383136 h 6858000"/>
              <a:gd name="connsiteX799" fmla="*/ 3970213 w 7467600"/>
              <a:gd name="connsiteY799" fmla="*/ 995559 h 6858000"/>
              <a:gd name="connsiteX800" fmla="*/ 3744487 w 7467600"/>
              <a:gd name="connsiteY800" fmla="*/ 383136 h 6858000"/>
              <a:gd name="connsiteX801" fmla="*/ 3624562 w 7467600"/>
              <a:gd name="connsiteY801" fmla="*/ 367041 h 6858000"/>
              <a:gd name="connsiteX802" fmla="*/ 3489712 w 7467600"/>
              <a:gd name="connsiteY802" fmla="*/ 485386 h 6858000"/>
              <a:gd name="connsiteX803" fmla="*/ 3182994 w 7467600"/>
              <a:gd name="connsiteY803" fmla="*/ 828265 h 6858000"/>
              <a:gd name="connsiteX804" fmla="*/ 2892114 w 7467600"/>
              <a:gd name="connsiteY804" fmla="*/ 1172635 h 6858000"/>
              <a:gd name="connsiteX805" fmla="*/ 3021459 w 7467600"/>
              <a:gd name="connsiteY805" fmla="*/ 1035385 h 6858000"/>
              <a:gd name="connsiteX806" fmla="*/ 3153873 w 7467600"/>
              <a:gd name="connsiteY806" fmla="*/ 898971 h 6858000"/>
              <a:gd name="connsiteX807" fmla="*/ 3276511 w 7467600"/>
              <a:gd name="connsiteY807" fmla="*/ 786423 h 6858000"/>
              <a:gd name="connsiteX808" fmla="*/ 3584154 w 7467600"/>
              <a:gd name="connsiteY808" fmla="*/ 448218 h 6858000"/>
              <a:gd name="connsiteX809" fmla="*/ 3624562 w 7467600"/>
              <a:gd name="connsiteY809" fmla="*/ 367041 h 6858000"/>
              <a:gd name="connsiteX810" fmla="*/ 3766672 w 7467600"/>
              <a:gd name="connsiteY810" fmla="*/ 359429 h 6858000"/>
              <a:gd name="connsiteX811" fmla="*/ 3996338 w 7467600"/>
              <a:gd name="connsiteY811" fmla="*/ 968237 h 6858000"/>
              <a:gd name="connsiteX812" fmla="*/ 3766672 w 7467600"/>
              <a:gd name="connsiteY812" fmla="*/ 359429 h 6858000"/>
              <a:gd name="connsiteX813" fmla="*/ 5805386 w 7467600"/>
              <a:gd name="connsiteY813" fmla="*/ 239240 h 6858000"/>
              <a:gd name="connsiteX814" fmla="*/ 5736947 w 7467600"/>
              <a:gd name="connsiteY814" fmla="*/ 261367 h 6858000"/>
              <a:gd name="connsiteX815" fmla="*/ 5427012 w 7467600"/>
              <a:gd name="connsiteY815" fmla="*/ 311272 h 6858000"/>
              <a:gd name="connsiteX816" fmla="*/ 5147818 w 7467600"/>
              <a:gd name="connsiteY816" fmla="*/ 322112 h 6858000"/>
              <a:gd name="connsiteX817" fmla="*/ 5060854 w 7467600"/>
              <a:gd name="connsiteY817" fmla="*/ 311882 h 6858000"/>
              <a:gd name="connsiteX818" fmla="*/ 4945989 w 7467600"/>
              <a:gd name="connsiteY818" fmla="*/ 300516 h 6858000"/>
              <a:gd name="connsiteX819" fmla="*/ 5410479 w 7467600"/>
              <a:gd name="connsiteY819" fmla="*/ 348434 h 6858000"/>
              <a:gd name="connsiteX820" fmla="*/ 5805386 w 7467600"/>
              <a:gd name="connsiteY820" fmla="*/ 239240 h 6858000"/>
              <a:gd name="connsiteX821" fmla="*/ 5905192 w 7467600"/>
              <a:gd name="connsiteY821" fmla="*/ 163079 h 6858000"/>
              <a:gd name="connsiteX822" fmla="*/ 5865655 w 7467600"/>
              <a:gd name="connsiteY822" fmla="*/ 171901 h 6858000"/>
              <a:gd name="connsiteX823" fmla="*/ 5259740 w 7467600"/>
              <a:gd name="connsiteY823" fmla="*/ 257013 h 6858000"/>
              <a:gd name="connsiteX824" fmla="*/ 5208466 w 7467600"/>
              <a:gd name="connsiteY824" fmla="*/ 257550 h 6858000"/>
              <a:gd name="connsiteX825" fmla="*/ 4980204 w 7467600"/>
              <a:gd name="connsiteY825" fmla="*/ 271903 h 6858000"/>
              <a:gd name="connsiteX826" fmla="*/ 5068068 w 7467600"/>
              <a:gd name="connsiteY826" fmla="*/ 282244 h 6858000"/>
              <a:gd name="connsiteX827" fmla="*/ 5153231 w 7467600"/>
              <a:gd name="connsiteY827" fmla="*/ 292240 h 6858000"/>
              <a:gd name="connsiteX828" fmla="*/ 5426491 w 7467600"/>
              <a:gd name="connsiteY828" fmla="*/ 281128 h 6858000"/>
              <a:gd name="connsiteX829" fmla="*/ 5731212 w 7467600"/>
              <a:gd name="connsiteY829" fmla="*/ 231951 h 6858000"/>
              <a:gd name="connsiteX830" fmla="*/ 5905192 w 7467600"/>
              <a:gd name="connsiteY830" fmla="*/ 163079 h 6858000"/>
              <a:gd name="connsiteX831" fmla="*/ 5944437 w 7467600"/>
              <a:gd name="connsiteY831" fmla="*/ 113829 h 6858000"/>
              <a:gd name="connsiteX832" fmla="*/ 5825032 w 7467600"/>
              <a:gd name="connsiteY832" fmla="*/ 146405 h 6858000"/>
              <a:gd name="connsiteX833" fmla="*/ 4955599 w 7467600"/>
              <a:gd name="connsiteY833" fmla="*/ 247008 h 6858000"/>
              <a:gd name="connsiteX834" fmla="*/ 5210104 w 7467600"/>
              <a:gd name="connsiteY834" fmla="*/ 228123 h 6858000"/>
              <a:gd name="connsiteX835" fmla="*/ 5261015 w 7467600"/>
              <a:gd name="connsiteY835" fmla="*/ 227087 h 6858000"/>
              <a:gd name="connsiteX836" fmla="*/ 5861181 w 7467600"/>
              <a:gd name="connsiteY836" fmla="*/ 143093 h 6858000"/>
              <a:gd name="connsiteX837" fmla="*/ 5961252 w 7467600"/>
              <a:gd name="connsiteY837" fmla="*/ 114820 h 6858000"/>
              <a:gd name="connsiteX838" fmla="*/ 5944437 w 7467600"/>
              <a:gd name="connsiteY838" fmla="*/ 113829 h 6858000"/>
              <a:gd name="connsiteX839" fmla="*/ 3882765 w 7467600"/>
              <a:gd name="connsiteY839" fmla="*/ 0 h 6858000"/>
              <a:gd name="connsiteX840" fmla="*/ 3995099 w 7467600"/>
              <a:gd name="connsiteY840" fmla="*/ 0 h 6858000"/>
              <a:gd name="connsiteX841" fmla="*/ 4163818 w 7467600"/>
              <a:gd name="connsiteY841" fmla="*/ 234104 h 6858000"/>
              <a:gd name="connsiteX842" fmla="*/ 4172099 w 7467600"/>
              <a:gd name="connsiteY842" fmla="*/ 234207 h 6858000"/>
              <a:gd name="connsiteX843" fmla="*/ 4784282 w 7467600"/>
              <a:gd name="connsiteY843" fmla="*/ 276561 h 6858000"/>
              <a:gd name="connsiteX844" fmla="*/ 4801687 w 7467600"/>
              <a:gd name="connsiteY844" fmla="*/ 267764 h 6858000"/>
              <a:gd name="connsiteX845" fmla="*/ 6082788 w 7467600"/>
              <a:gd name="connsiteY845" fmla="*/ 64119 h 6858000"/>
              <a:gd name="connsiteX846" fmla="*/ 6099442 w 7467600"/>
              <a:gd name="connsiteY846" fmla="*/ 82568 h 6858000"/>
              <a:gd name="connsiteX847" fmla="*/ 4804137 w 7467600"/>
              <a:gd name="connsiteY847" fmla="*/ 320931 h 6858000"/>
              <a:gd name="connsiteX848" fmla="*/ 4227047 w 7467600"/>
              <a:gd name="connsiteY848" fmla="*/ 313415 h 6858000"/>
              <a:gd name="connsiteX849" fmla="*/ 4346041 w 7467600"/>
              <a:gd name="connsiteY849" fmla="*/ 456086 h 6858000"/>
              <a:gd name="connsiteX850" fmla="*/ 4870967 w 7467600"/>
              <a:gd name="connsiteY850" fmla="*/ 963061 h 6858000"/>
              <a:gd name="connsiteX851" fmla="*/ 4889647 w 7467600"/>
              <a:gd name="connsiteY851" fmla="*/ 957147 h 6858000"/>
              <a:gd name="connsiteX852" fmla="*/ 5422504 w 7467600"/>
              <a:gd name="connsiteY852" fmla="*/ 805191 h 6858000"/>
              <a:gd name="connsiteX853" fmla="*/ 6087656 w 7467600"/>
              <a:gd name="connsiteY853" fmla="*/ 826703 h 6858000"/>
              <a:gd name="connsiteX854" fmla="*/ 6058717 w 7467600"/>
              <a:gd name="connsiteY854" fmla="*/ 865992 h 6858000"/>
              <a:gd name="connsiteX855" fmla="*/ 4974153 w 7467600"/>
              <a:gd name="connsiteY855" fmla="*/ 1045456 h 6858000"/>
              <a:gd name="connsiteX856" fmla="*/ 5627835 w 7467600"/>
              <a:gd name="connsiteY856" fmla="*/ 1472077 h 6858000"/>
              <a:gd name="connsiteX857" fmla="*/ 5629817 w 7467600"/>
              <a:gd name="connsiteY857" fmla="*/ 1471412 h 6858000"/>
              <a:gd name="connsiteX858" fmla="*/ 5634124 w 7467600"/>
              <a:gd name="connsiteY858" fmla="*/ 1470572 h 6858000"/>
              <a:gd name="connsiteX859" fmla="*/ 5755832 w 7467600"/>
              <a:gd name="connsiteY859" fmla="*/ 1383886 h 6858000"/>
              <a:gd name="connsiteX860" fmla="*/ 6014186 w 7467600"/>
              <a:gd name="connsiteY860" fmla="*/ 1279799 h 6858000"/>
              <a:gd name="connsiteX861" fmla="*/ 6901619 w 7467600"/>
              <a:gd name="connsiteY861" fmla="*/ 1047874 h 6858000"/>
              <a:gd name="connsiteX862" fmla="*/ 6931566 w 7467600"/>
              <a:gd name="connsiteY862" fmla="*/ 1062034 h 6858000"/>
              <a:gd name="connsiteX863" fmla="*/ 5790982 w 7467600"/>
              <a:gd name="connsiteY863" fmla="*/ 1561380 h 6858000"/>
              <a:gd name="connsiteX864" fmla="*/ 6188971 w 7467600"/>
              <a:gd name="connsiteY864" fmla="*/ 1755168 h 6858000"/>
              <a:gd name="connsiteX865" fmla="*/ 6202446 w 7467600"/>
              <a:gd name="connsiteY865" fmla="*/ 1752268 h 6858000"/>
              <a:gd name="connsiteX866" fmla="*/ 7179560 w 7467600"/>
              <a:gd name="connsiteY866" fmla="*/ 1467551 h 6858000"/>
              <a:gd name="connsiteX867" fmla="*/ 7158730 w 7467600"/>
              <a:gd name="connsiteY867" fmla="*/ 1507835 h 6858000"/>
              <a:gd name="connsiteX868" fmla="*/ 6326959 w 7467600"/>
              <a:gd name="connsiteY868" fmla="*/ 1817686 h 6858000"/>
              <a:gd name="connsiteX869" fmla="*/ 6537433 w 7467600"/>
              <a:gd name="connsiteY869" fmla="*/ 1907790 h 6858000"/>
              <a:gd name="connsiteX870" fmla="*/ 6550221 w 7467600"/>
              <a:gd name="connsiteY870" fmla="*/ 1910729 h 6858000"/>
              <a:gd name="connsiteX871" fmla="*/ 6964438 w 7467600"/>
              <a:gd name="connsiteY871" fmla="*/ 2209505 h 6858000"/>
              <a:gd name="connsiteX872" fmla="*/ 7367862 w 7467600"/>
              <a:gd name="connsiteY872" fmla="*/ 2806833 h 6858000"/>
              <a:gd name="connsiteX873" fmla="*/ 7364329 w 7467600"/>
              <a:gd name="connsiteY873" fmla="*/ 2826907 h 6858000"/>
              <a:gd name="connsiteX874" fmla="*/ 7290545 w 7467600"/>
              <a:gd name="connsiteY874" fmla="*/ 2850663 h 6858000"/>
              <a:gd name="connsiteX875" fmla="*/ 6472036 w 7467600"/>
              <a:gd name="connsiteY875" fmla="*/ 1959003 h 6858000"/>
              <a:gd name="connsiteX876" fmla="*/ 5792897 w 7467600"/>
              <a:gd name="connsiteY876" fmla="*/ 1647747 h 6858000"/>
              <a:gd name="connsiteX877" fmla="*/ 5842751 w 7467600"/>
              <a:gd name="connsiteY877" fmla="*/ 1816112 h 6858000"/>
              <a:gd name="connsiteX878" fmla="*/ 5847424 w 7467600"/>
              <a:gd name="connsiteY878" fmla="*/ 1815776 h 6858000"/>
              <a:gd name="connsiteX879" fmla="*/ 6399821 w 7467600"/>
              <a:gd name="connsiteY879" fmla="*/ 2344799 h 6858000"/>
              <a:gd name="connsiteX880" fmla="*/ 6323232 w 7467600"/>
              <a:gd name="connsiteY880" fmla="*/ 2389634 h 6858000"/>
              <a:gd name="connsiteX881" fmla="*/ 5942958 w 7467600"/>
              <a:gd name="connsiteY881" fmla="*/ 2077708 h 6858000"/>
              <a:gd name="connsiteX882" fmla="*/ 5921559 w 7467600"/>
              <a:gd name="connsiteY882" fmla="*/ 2378596 h 6858000"/>
              <a:gd name="connsiteX883" fmla="*/ 5817651 w 7467600"/>
              <a:gd name="connsiteY883" fmla="*/ 3023919 h 6858000"/>
              <a:gd name="connsiteX884" fmla="*/ 5729634 w 7467600"/>
              <a:gd name="connsiteY884" fmla="*/ 3051849 h 6858000"/>
              <a:gd name="connsiteX885" fmla="*/ 5611018 w 7467600"/>
              <a:gd name="connsiteY885" fmla="*/ 2316769 h 6858000"/>
              <a:gd name="connsiteX886" fmla="*/ 5687608 w 7467600"/>
              <a:gd name="connsiteY886" fmla="*/ 2039972 h 6858000"/>
              <a:gd name="connsiteX887" fmla="*/ 5657554 w 7467600"/>
              <a:gd name="connsiteY887" fmla="*/ 1576445 h 6858000"/>
              <a:gd name="connsiteX888" fmla="*/ 5150475 w 7467600"/>
              <a:gd name="connsiteY888" fmla="*/ 1274012 h 6858000"/>
              <a:gd name="connsiteX889" fmla="*/ 5349142 w 7467600"/>
              <a:gd name="connsiteY889" fmla="*/ 2204405 h 6858000"/>
              <a:gd name="connsiteX890" fmla="*/ 5262214 w 7467600"/>
              <a:gd name="connsiteY890" fmla="*/ 2233836 h 6858000"/>
              <a:gd name="connsiteX891" fmla="*/ 4981539 w 7467600"/>
              <a:gd name="connsiteY891" fmla="*/ 1542201 h 6858000"/>
              <a:gd name="connsiteX892" fmla="*/ 4958461 w 7467600"/>
              <a:gd name="connsiteY892" fmla="*/ 1136957 h 6858000"/>
              <a:gd name="connsiteX893" fmla="*/ 4655015 w 7467600"/>
              <a:gd name="connsiteY893" fmla="*/ 891426 h 6858000"/>
              <a:gd name="connsiteX894" fmla="*/ 4348002 w 7467600"/>
              <a:gd name="connsiteY894" fmla="*/ 2205895 h 6858000"/>
              <a:gd name="connsiteX895" fmla="*/ 4262250 w 7467600"/>
              <a:gd name="connsiteY895" fmla="*/ 2219972 h 6858000"/>
              <a:gd name="connsiteX896" fmla="*/ 4550611 w 7467600"/>
              <a:gd name="connsiteY896" fmla="*/ 817540 h 6858000"/>
              <a:gd name="connsiteX897" fmla="*/ 4564418 w 7467600"/>
              <a:gd name="connsiteY897" fmla="*/ 808293 h 6858000"/>
              <a:gd name="connsiteX898" fmla="*/ 4266388 w 7467600"/>
              <a:gd name="connsiteY898" fmla="*/ 500083 h 6858000"/>
              <a:gd name="connsiteX899" fmla="*/ 4032842 w 7467600"/>
              <a:gd name="connsiteY899" fmla="*/ 211809 h 6858000"/>
              <a:gd name="connsiteX900" fmla="*/ 3882765 w 7467600"/>
              <a:gd name="connsiteY900" fmla="*/ 0 h 6858000"/>
              <a:gd name="connsiteX901" fmla="*/ 3721337 w 7467600"/>
              <a:gd name="connsiteY901" fmla="*/ 0 h 6858000"/>
              <a:gd name="connsiteX902" fmla="*/ 3797544 w 7467600"/>
              <a:gd name="connsiteY902" fmla="*/ 0 h 6858000"/>
              <a:gd name="connsiteX903" fmla="*/ 3775734 w 7467600"/>
              <a:gd name="connsiteY903" fmla="*/ 95131 h 6858000"/>
              <a:gd name="connsiteX904" fmla="*/ 3724807 w 7467600"/>
              <a:gd name="connsiteY904" fmla="*/ 272257 h 6858000"/>
              <a:gd name="connsiteX905" fmla="*/ 3726844 w 7467600"/>
              <a:gd name="connsiteY905" fmla="*/ 282988 h 6858000"/>
              <a:gd name="connsiteX906" fmla="*/ 3742664 w 7467600"/>
              <a:gd name="connsiteY906" fmla="*/ 279918 h 6858000"/>
              <a:gd name="connsiteX907" fmla="*/ 4103910 w 7467600"/>
              <a:gd name="connsiteY907" fmla="*/ 1161917 h 6858000"/>
              <a:gd name="connsiteX908" fmla="*/ 4020269 w 7467600"/>
              <a:gd name="connsiteY908" fmla="*/ 1200406 h 6858000"/>
              <a:gd name="connsiteX909" fmla="*/ 3674882 w 7467600"/>
              <a:gd name="connsiteY909" fmla="*/ 488524 h 6858000"/>
              <a:gd name="connsiteX910" fmla="*/ 3132682 w 7467600"/>
              <a:gd name="connsiteY910" fmla="*/ 1072284 h 6858000"/>
              <a:gd name="connsiteX911" fmla="*/ 2716346 w 7467600"/>
              <a:gd name="connsiteY911" fmla="*/ 1276376 h 6858000"/>
              <a:gd name="connsiteX912" fmla="*/ 2716772 w 7467600"/>
              <a:gd name="connsiteY912" fmla="*/ 1255462 h 6858000"/>
              <a:gd name="connsiteX913" fmla="*/ 3471096 w 7467600"/>
              <a:gd name="connsiteY913" fmla="*/ 437072 h 6858000"/>
              <a:gd name="connsiteX914" fmla="*/ 3639057 w 7467600"/>
              <a:gd name="connsiteY914" fmla="*/ 286334 h 6858000"/>
              <a:gd name="connsiteX915" fmla="*/ 3640309 w 7467600"/>
              <a:gd name="connsiteY915" fmla="*/ 284664 h 6858000"/>
              <a:gd name="connsiteX916" fmla="*/ 3646022 w 7467600"/>
              <a:gd name="connsiteY916" fmla="*/ 276711 h 6858000"/>
              <a:gd name="connsiteX917" fmla="*/ 3707943 w 7467600"/>
              <a:gd name="connsiteY917" fmla="*/ 65958 h 6858000"/>
              <a:gd name="connsiteX918" fmla="*/ 3721337 w 7467600"/>
              <a:gd name="connsiteY918" fmla="*/ 0 h 6858000"/>
              <a:gd name="connsiteX919" fmla="*/ 2867960 w 7467600"/>
              <a:gd name="connsiteY919" fmla="*/ 0 h 6858000"/>
              <a:gd name="connsiteX920" fmla="*/ 2926351 w 7467600"/>
              <a:gd name="connsiteY920" fmla="*/ 0 h 6858000"/>
              <a:gd name="connsiteX921" fmla="*/ 2902823 w 7467600"/>
              <a:gd name="connsiteY921" fmla="*/ 262929 h 6858000"/>
              <a:gd name="connsiteX922" fmla="*/ 2940663 w 7467600"/>
              <a:gd name="connsiteY922" fmla="*/ 140884 h 6858000"/>
              <a:gd name="connsiteX923" fmla="*/ 2947039 w 7467600"/>
              <a:gd name="connsiteY923" fmla="*/ 122524 h 6858000"/>
              <a:gd name="connsiteX924" fmla="*/ 2984316 w 7467600"/>
              <a:gd name="connsiteY924" fmla="*/ 0 h 6858000"/>
              <a:gd name="connsiteX925" fmla="*/ 3016114 w 7467600"/>
              <a:gd name="connsiteY925" fmla="*/ 0 h 6858000"/>
              <a:gd name="connsiteX926" fmla="*/ 2979949 w 7467600"/>
              <a:gd name="connsiteY926" fmla="*/ 119274 h 6858000"/>
              <a:gd name="connsiteX927" fmla="*/ 3023879 w 7467600"/>
              <a:gd name="connsiteY927" fmla="*/ 0 h 6858000"/>
              <a:gd name="connsiteX928" fmla="*/ 3105400 w 7467600"/>
              <a:gd name="connsiteY928" fmla="*/ 0 h 6858000"/>
              <a:gd name="connsiteX929" fmla="*/ 3094669 w 7467600"/>
              <a:gd name="connsiteY929" fmla="*/ 30308 h 6858000"/>
              <a:gd name="connsiteX930" fmla="*/ 2901945 w 7467600"/>
              <a:gd name="connsiteY930" fmla="*/ 466538 h 6858000"/>
              <a:gd name="connsiteX931" fmla="*/ 2815209 w 7467600"/>
              <a:gd name="connsiteY931" fmla="*/ 497361 h 6858000"/>
              <a:gd name="connsiteX932" fmla="*/ 2844845 w 7467600"/>
              <a:gd name="connsiteY932" fmla="*/ 127638 h 6858000"/>
              <a:gd name="connsiteX933" fmla="*/ 2867960 w 7467600"/>
              <a:gd name="connsiteY933" fmla="*/ 0 h 6858000"/>
              <a:gd name="connsiteX934" fmla="*/ 1057230 w 7467600"/>
              <a:gd name="connsiteY934" fmla="*/ 0 h 6858000"/>
              <a:gd name="connsiteX935" fmla="*/ 1111003 w 7467600"/>
              <a:gd name="connsiteY935" fmla="*/ 0 h 6858000"/>
              <a:gd name="connsiteX936" fmla="*/ 1125553 w 7467600"/>
              <a:gd name="connsiteY936" fmla="*/ 52588 h 6858000"/>
              <a:gd name="connsiteX937" fmla="*/ 1304276 w 7467600"/>
              <a:gd name="connsiteY937" fmla="*/ 476275 h 6858000"/>
              <a:gd name="connsiteX938" fmla="*/ 1492066 w 7467600"/>
              <a:gd name="connsiteY938" fmla="*/ 886333 h 6858000"/>
              <a:gd name="connsiteX939" fmla="*/ 1423698 w 7467600"/>
              <a:gd name="connsiteY939" fmla="*/ 710817 h 6858000"/>
              <a:gd name="connsiteX940" fmla="*/ 1357609 w 7467600"/>
              <a:gd name="connsiteY940" fmla="*/ 532892 h 6858000"/>
              <a:gd name="connsiteX941" fmla="*/ 1309550 w 7467600"/>
              <a:gd name="connsiteY941" fmla="*/ 374031 h 6858000"/>
              <a:gd name="connsiteX942" fmla="*/ 1193673 w 7467600"/>
              <a:gd name="connsiteY942" fmla="*/ 49533 h 6858000"/>
              <a:gd name="connsiteX943" fmla="*/ 1164391 w 7467600"/>
              <a:gd name="connsiteY943" fmla="*/ 0 h 6858000"/>
              <a:gd name="connsiteX944" fmla="*/ 1200666 w 7467600"/>
              <a:gd name="connsiteY944" fmla="*/ 0 h 6858000"/>
              <a:gd name="connsiteX945" fmla="*/ 1223408 w 7467600"/>
              <a:gd name="connsiteY945" fmla="*/ 38996 h 6858000"/>
              <a:gd name="connsiteX946" fmla="*/ 1339635 w 7467600"/>
              <a:gd name="connsiteY946" fmla="*/ 365517 h 6858000"/>
              <a:gd name="connsiteX947" fmla="*/ 1387469 w 7467600"/>
              <a:gd name="connsiteY947" fmla="*/ 523079 h 6858000"/>
              <a:gd name="connsiteX948" fmla="*/ 1452685 w 7467600"/>
              <a:gd name="connsiteY948" fmla="*/ 699806 h 6858000"/>
              <a:gd name="connsiteX949" fmla="*/ 1492092 w 7467600"/>
              <a:gd name="connsiteY949" fmla="*/ 800424 h 6858000"/>
              <a:gd name="connsiteX950" fmla="*/ 1455302 w 7467600"/>
              <a:gd name="connsiteY950" fmla="*/ 632913 h 6858000"/>
              <a:gd name="connsiteX951" fmla="*/ 1222336 w 7467600"/>
              <a:gd name="connsiteY951" fmla="*/ 9480 h 6858000"/>
              <a:gd name="connsiteX952" fmla="*/ 1214634 w 7467600"/>
              <a:gd name="connsiteY952" fmla="*/ 0 h 6858000"/>
              <a:gd name="connsiteX953" fmla="*/ 1289827 w 7467600"/>
              <a:gd name="connsiteY953" fmla="*/ 0 h 6858000"/>
              <a:gd name="connsiteX954" fmla="*/ 1321076 w 7467600"/>
              <a:gd name="connsiteY954" fmla="*/ 59722 h 6858000"/>
              <a:gd name="connsiteX955" fmla="*/ 1512579 w 7467600"/>
              <a:gd name="connsiteY955" fmla="*/ 626441 h 6858000"/>
              <a:gd name="connsiteX956" fmla="*/ 1506076 w 7467600"/>
              <a:gd name="connsiteY956" fmla="*/ 1089289 h 6858000"/>
              <a:gd name="connsiteX957" fmla="*/ 1486346 w 7467600"/>
              <a:gd name="connsiteY957" fmla="*/ 1079919 h 6858000"/>
              <a:gd name="connsiteX958" fmla="*/ 1070511 w 7467600"/>
              <a:gd name="connsiteY958" fmla="*/ 48609 h 6858000"/>
              <a:gd name="connsiteX959" fmla="*/ 1057230 w 7467600"/>
              <a:gd name="connsiteY959" fmla="*/ 0 h 6858000"/>
              <a:gd name="connsiteX960" fmla="*/ 43151 w 7467600"/>
              <a:gd name="connsiteY960" fmla="*/ 0 h 6858000"/>
              <a:gd name="connsiteX961" fmla="*/ 95283 w 7467600"/>
              <a:gd name="connsiteY961" fmla="*/ 0 h 6858000"/>
              <a:gd name="connsiteX962" fmla="*/ 300708 w 7467600"/>
              <a:gd name="connsiteY962" fmla="*/ 154571 h 6858000"/>
              <a:gd name="connsiteX963" fmla="*/ 530414 w 7467600"/>
              <a:gd name="connsiteY963" fmla="*/ 354673 h 6858000"/>
              <a:gd name="connsiteX964" fmla="*/ 333785 w 7467600"/>
              <a:gd name="connsiteY964" fmla="*/ 161564 h 6858000"/>
              <a:gd name="connsiteX965" fmla="*/ 147005 w 7467600"/>
              <a:gd name="connsiteY965" fmla="*/ 0 h 6858000"/>
              <a:gd name="connsiteX966" fmla="*/ 272509 w 7467600"/>
              <a:gd name="connsiteY966" fmla="*/ 0 h 6858000"/>
              <a:gd name="connsiteX967" fmla="*/ 326276 w 7467600"/>
              <a:gd name="connsiteY967" fmla="*/ 45847 h 6858000"/>
              <a:gd name="connsiteX968" fmla="*/ 823759 w 7467600"/>
              <a:gd name="connsiteY968" fmla="*/ 574145 h 6858000"/>
              <a:gd name="connsiteX969" fmla="*/ 811254 w 7467600"/>
              <a:gd name="connsiteY969" fmla="*/ 665546 h 6858000"/>
              <a:gd name="connsiteX970" fmla="*/ 154042 w 7467600"/>
              <a:gd name="connsiteY970" fmla="*/ 261522 h 6858000"/>
              <a:gd name="connsiteX971" fmla="*/ 13550 w 7467600"/>
              <a:gd name="connsiteY971" fmla="*/ 158423 h 6858000"/>
              <a:gd name="connsiteX972" fmla="*/ 0 w 7467600"/>
              <a:gd name="connsiteY972" fmla="*/ 146618 h 6858000"/>
              <a:gd name="connsiteX973" fmla="*/ 0 w 7467600"/>
              <a:gd name="connsiteY973" fmla="*/ 59161 h 6858000"/>
              <a:gd name="connsiteX974" fmla="*/ 45427 w 7467600"/>
              <a:gd name="connsiteY974" fmla="*/ 101078 h 6858000"/>
              <a:gd name="connsiteX975" fmla="*/ 630103 w 7467600"/>
              <a:gd name="connsiteY975" fmla="*/ 485885 h 6858000"/>
              <a:gd name="connsiteX976" fmla="*/ 532040 w 7467600"/>
              <a:gd name="connsiteY976" fmla="*/ 399359 h 6858000"/>
              <a:gd name="connsiteX977" fmla="*/ 517618 w 7467600"/>
              <a:gd name="connsiteY977" fmla="*/ 385726 h 6858000"/>
              <a:gd name="connsiteX978" fmla="*/ 285074 w 7467600"/>
              <a:gd name="connsiteY978" fmla="*/ 182755 h 6858000"/>
              <a:gd name="connsiteX979" fmla="*/ 43151 w 7467600"/>
              <a:gd name="connsiteY97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7240170 w 7467600"/>
              <a:gd name="connsiteY84" fmla="*/ 5787985 h 6858000"/>
              <a:gd name="connsiteX85" fmla="*/ 6946849 w 7467600"/>
              <a:gd name="connsiteY85" fmla="*/ 5523271 h 6858000"/>
              <a:gd name="connsiteX86" fmla="*/ 6946972 w 7467600"/>
              <a:gd name="connsiteY86" fmla="*/ 5526491 h 6858000"/>
              <a:gd name="connsiteX87" fmla="*/ 7105827 w 7467600"/>
              <a:gd name="connsiteY87" fmla="*/ 5718700 h 6858000"/>
              <a:gd name="connsiteX88" fmla="*/ 7356878 w 7467600"/>
              <a:gd name="connsiteY88" fmla="*/ 5981332 h 6858000"/>
              <a:gd name="connsiteX89" fmla="*/ 7467600 w 7467600"/>
              <a:gd name="connsiteY89" fmla="*/ 6117703 h 6858000"/>
              <a:gd name="connsiteX90" fmla="*/ 7467600 w 7467600"/>
              <a:gd name="connsiteY90" fmla="*/ 6163634 h 6858000"/>
              <a:gd name="connsiteX91" fmla="*/ 7403637 w 7467600"/>
              <a:gd name="connsiteY91" fmla="*/ 6083957 h 6858000"/>
              <a:gd name="connsiteX92" fmla="*/ 7254615 w 7467600"/>
              <a:gd name="connsiteY92" fmla="*/ 5911918 h 6858000"/>
              <a:gd name="connsiteX93" fmla="*/ 7312589 w 7467600"/>
              <a:gd name="connsiteY93" fmla="*/ 5982309 h 6858000"/>
              <a:gd name="connsiteX94" fmla="*/ 7448321 w 7467600"/>
              <a:gd name="connsiteY94" fmla="*/ 6190991 h 6858000"/>
              <a:gd name="connsiteX95" fmla="*/ 7467600 w 7467600"/>
              <a:gd name="connsiteY95" fmla="*/ 6221686 h 6858000"/>
              <a:gd name="connsiteX96" fmla="*/ 7467600 w 7467600"/>
              <a:gd name="connsiteY96" fmla="*/ 6334256 h 6858000"/>
              <a:gd name="connsiteX97" fmla="*/ 7454976 w 7467600"/>
              <a:gd name="connsiteY97" fmla="*/ 6318297 h 6858000"/>
              <a:gd name="connsiteX98" fmla="*/ 7042773 w 7467600"/>
              <a:gd name="connsiteY98" fmla="*/ 5734011 h 6858000"/>
              <a:gd name="connsiteX99" fmla="*/ 6844835 w 7467600"/>
              <a:gd name="connsiteY99" fmla="*/ 5424988 h 6858000"/>
              <a:gd name="connsiteX100" fmla="*/ 1456157 w 7467600"/>
              <a:gd name="connsiteY100" fmla="*/ 5371404 h 6858000"/>
              <a:gd name="connsiteX101" fmla="*/ 1244432 w 7467600"/>
              <a:gd name="connsiteY101" fmla="*/ 5385601 h 6858000"/>
              <a:gd name="connsiteX102" fmla="*/ 973990 w 7467600"/>
              <a:gd name="connsiteY102" fmla="*/ 5424940 h 6858000"/>
              <a:gd name="connsiteX103" fmla="*/ 1103809 w 7467600"/>
              <a:gd name="connsiteY103" fmla="*/ 5433720 h 6858000"/>
              <a:gd name="connsiteX104" fmla="*/ 1123454 w 7467600"/>
              <a:gd name="connsiteY104" fmla="*/ 5435727 h 6858000"/>
              <a:gd name="connsiteX105" fmla="*/ 1737017 w 7467600"/>
              <a:gd name="connsiteY105" fmla="*/ 5452183 h 6858000"/>
              <a:gd name="connsiteX106" fmla="*/ 1824397 w 7467600"/>
              <a:gd name="connsiteY106" fmla="*/ 5447757 h 6858000"/>
              <a:gd name="connsiteX107" fmla="*/ 2070059 w 7467600"/>
              <a:gd name="connsiteY107" fmla="*/ 5441660 h 6858000"/>
              <a:gd name="connsiteX108" fmla="*/ 1456157 w 7467600"/>
              <a:gd name="connsiteY108" fmla="*/ 5371404 h 6858000"/>
              <a:gd name="connsiteX109" fmla="*/ 4988186 w 7467600"/>
              <a:gd name="connsiteY109" fmla="*/ 5216467 h 6858000"/>
              <a:gd name="connsiteX110" fmla="*/ 4777334 w 7467600"/>
              <a:gd name="connsiteY110" fmla="*/ 5406072 h 6858000"/>
              <a:gd name="connsiteX111" fmla="*/ 4718341 w 7467600"/>
              <a:gd name="connsiteY111" fmla="*/ 5468043 h 6858000"/>
              <a:gd name="connsiteX112" fmla="*/ 4604655 w 7467600"/>
              <a:gd name="connsiteY112" fmla="*/ 5583434 h 6858000"/>
              <a:gd name="connsiteX113" fmla="*/ 4565074 w 7467600"/>
              <a:gd name="connsiteY113" fmla="*/ 5618550 h 6858000"/>
              <a:gd name="connsiteX114" fmla="*/ 4988186 w 7467600"/>
              <a:gd name="connsiteY114" fmla="*/ 5216467 h 6858000"/>
              <a:gd name="connsiteX115" fmla="*/ 4978032 w 7467600"/>
              <a:gd name="connsiteY115" fmla="*/ 5183809 h 6858000"/>
              <a:gd name="connsiteX116" fmla="*/ 4463413 w 7467600"/>
              <a:gd name="connsiteY116" fmla="*/ 5615162 h 6858000"/>
              <a:gd name="connsiteX117" fmla="*/ 4358134 w 7467600"/>
              <a:gd name="connsiteY117" fmla="*/ 5742791 h 6858000"/>
              <a:gd name="connsiteX118" fmla="*/ 4376219 w 7467600"/>
              <a:gd name="connsiteY118" fmla="*/ 5729027 h 6858000"/>
              <a:gd name="connsiteX119" fmla="*/ 4582340 w 7467600"/>
              <a:gd name="connsiteY119" fmla="*/ 5561037 h 6858000"/>
              <a:gd name="connsiteX120" fmla="*/ 4694684 w 7467600"/>
              <a:gd name="connsiteY120" fmla="*/ 5447098 h 6858000"/>
              <a:gd name="connsiteX121" fmla="*/ 4754123 w 7467600"/>
              <a:gd name="connsiteY121" fmla="*/ 5384643 h 6858000"/>
              <a:gd name="connsiteX122" fmla="*/ 4978032 w 7467600"/>
              <a:gd name="connsiteY122" fmla="*/ 5183809 h 6858000"/>
              <a:gd name="connsiteX123" fmla="*/ 1903353 w 7467600"/>
              <a:gd name="connsiteY123" fmla="*/ 5044827 h 6858000"/>
              <a:gd name="connsiteX124" fmla="*/ 1936931 w 7467600"/>
              <a:gd name="connsiteY124" fmla="*/ 5093954 h 6858000"/>
              <a:gd name="connsiteX125" fmla="*/ 2195868 w 7467600"/>
              <a:gd name="connsiteY125" fmla="*/ 5396574 h 6858000"/>
              <a:gd name="connsiteX126" fmla="*/ 2088852 w 7467600"/>
              <a:gd name="connsiteY126" fmla="*/ 5166123 h 6858000"/>
              <a:gd name="connsiteX127" fmla="*/ 1958241 w 7467600"/>
              <a:gd name="connsiteY127" fmla="*/ 5067955 h 6858000"/>
              <a:gd name="connsiteX128" fmla="*/ 1903353 w 7467600"/>
              <a:gd name="connsiteY128" fmla="*/ 5044827 h 6858000"/>
              <a:gd name="connsiteX129" fmla="*/ 1979378 w 7467600"/>
              <a:gd name="connsiteY129" fmla="*/ 4769504 h 6858000"/>
              <a:gd name="connsiteX130" fmla="*/ 2882120 w 7467600"/>
              <a:gd name="connsiteY130" fmla="*/ 5064547 h 6858000"/>
              <a:gd name="connsiteX131" fmla="*/ 2793103 w 7467600"/>
              <a:gd name="connsiteY131" fmla="*/ 5039699 h 6858000"/>
              <a:gd name="connsiteX132" fmla="*/ 2770041 w 7467600"/>
              <a:gd name="connsiteY132" fmla="*/ 5033634 h 6858000"/>
              <a:gd name="connsiteX133" fmla="*/ 1979378 w 7467600"/>
              <a:gd name="connsiteY133" fmla="*/ 4769504 h 6858000"/>
              <a:gd name="connsiteX134" fmla="*/ 1927410 w 7467600"/>
              <a:gd name="connsiteY134" fmla="*/ 4716164 h 6858000"/>
              <a:gd name="connsiteX135" fmla="*/ 1959587 w 7467600"/>
              <a:gd name="connsiteY135" fmla="*/ 4728849 h 6858000"/>
              <a:gd name="connsiteX136" fmla="*/ 2777707 w 7467600"/>
              <a:gd name="connsiteY136" fmla="*/ 5003991 h 6858000"/>
              <a:gd name="connsiteX137" fmla="*/ 2800768 w 7467600"/>
              <a:gd name="connsiteY137" fmla="*/ 5010056 h 6858000"/>
              <a:gd name="connsiteX138" fmla="*/ 2879408 w 7467600"/>
              <a:gd name="connsiteY138" fmla="*/ 5031590 h 6858000"/>
              <a:gd name="connsiteX139" fmla="*/ 2862295 w 7467600"/>
              <a:gd name="connsiteY139" fmla="*/ 5022958 h 6858000"/>
              <a:gd name="connsiteX140" fmla="*/ 2813343 w 7467600"/>
              <a:gd name="connsiteY140" fmla="*/ 4998369 h 6858000"/>
              <a:gd name="connsiteX141" fmla="*/ 2646245 w 7467600"/>
              <a:gd name="connsiteY141" fmla="*/ 4930999 h 6858000"/>
              <a:gd name="connsiteX142" fmla="*/ 1999243 w 7467600"/>
              <a:gd name="connsiteY142" fmla="*/ 4730524 h 6858000"/>
              <a:gd name="connsiteX143" fmla="*/ 1979527 w 7467600"/>
              <a:gd name="connsiteY143" fmla="*/ 4726651 h 6858000"/>
              <a:gd name="connsiteX144" fmla="*/ 1927410 w 7467600"/>
              <a:gd name="connsiteY144" fmla="*/ 4716164 h 6858000"/>
              <a:gd name="connsiteX145" fmla="*/ 1997014 w 7467600"/>
              <a:gd name="connsiteY145" fmla="*/ 4698007 h 6858000"/>
              <a:gd name="connsiteX146" fmla="*/ 2005458 w 7467600"/>
              <a:gd name="connsiteY146" fmla="*/ 4699540 h 6858000"/>
              <a:gd name="connsiteX147" fmla="*/ 2657186 w 7467600"/>
              <a:gd name="connsiteY147" fmla="*/ 4901687 h 6858000"/>
              <a:gd name="connsiteX148" fmla="*/ 2826662 w 7467600"/>
              <a:gd name="connsiteY148" fmla="*/ 4970362 h 6858000"/>
              <a:gd name="connsiteX149" fmla="*/ 2876100 w 7467600"/>
              <a:gd name="connsiteY149" fmla="*/ 4995397 h 6858000"/>
              <a:gd name="connsiteX150" fmla="*/ 3042600 w 7467600"/>
              <a:gd name="connsiteY150" fmla="*/ 5059532 h 6858000"/>
              <a:gd name="connsiteX151" fmla="*/ 1997014 w 7467600"/>
              <a:gd name="connsiteY151" fmla="*/ 4698007 h 6858000"/>
              <a:gd name="connsiteX152" fmla="*/ 2305292 w 7467600"/>
              <a:gd name="connsiteY152" fmla="*/ 4219492 h 6858000"/>
              <a:gd name="connsiteX153" fmla="*/ 3360922 w 7467600"/>
              <a:gd name="connsiteY153" fmla="*/ 4529373 h 6858000"/>
              <a:gd name="connsiteX154" fmla="*/ 3492420 w 7467600"/>
              <a:gd name="connsiteY154" fmla="*/ 4510145 h 6858000"/>
              <a:gd name="connsiteX155" fmla="*/ 3364086 w 7467600"/>
              <a:gd name="connsiteY155" fmla="*/ 4480340 h 6858000"/>
              <a:gd name="connsiteX156" fmla="*/ 3225818 w 7467600"/>
              <a:gd name="connsiteY156" fmla="*/ 4411822 h 6858000"/>
              <a:gd name="connsiteX157" fmla="*/ 3129696 w 7467600"/>
              <a:gd name="connsiteY157" fmla="*/ 4360704 h 6858000"/>
              <a:gd name="connsiteX158" fmla="*/ 2814545 w 7467600"/>
              <a:gd name="connsiteY158" fmla="*/ 4282955 h 6858000"/>
              <a:gd name="connsiteX159" fmla="*/ 2305292 w 7467600"/>
              <a:gd name="connsiteY159" fmla="*/ 4219492 h 6858000"/>
              <a:gd name="connsiteX160" fmla="*/ 2626982 w 7467600"/>
              <a:gd name="connsiteY160" fmla="*/ 4206450 h 6858000"/>
              <a:gd name="connsiteX161" fmla="*/ 2490617 w 7467600"/>
              <a:gd name="connsiteY161" fmla="*/ 4206951 h 6858000"/>
              <a:gd name="connsiteX162" fmla="*/ 2819869 w 7467600"/>
              <a:gd name="connsiteY162" fmla="*/ 4252936 h 6858000"/>
              <a:gd name="connsiteX163" fmla="*/ 3143018 w 7467600"/>
              <a:gd name="connsiteY163" fmla="*/ 4332698 h 6858000"/>
              <a:gd name="connsiteX164" fmla="*/ 3241520 w 7467600"/>
              <a:gd name="connsiteY164" fmla="*/ 4385112 h 6858000"/>
              <a:gd name="connsiteX165" fmla="*/ 3374575 w 7467600"/>
              <a:gd name="connsiteY165" fmla="*/ 4451517 h 6858000"/>
              <a:gd name="connsiteX166" fmla="*/ 3505221 w 7467600"/>
              <a:gd name="connsiteY166" fmla="*/ 4480757 h 6858000"/>
              <a:gd name="connsiteX167" fmla="*/ 2626982 w 7467600"/>
              <a:gd name="connsiteY167" fmla="*/ 4206450 h 6858000"/>
              <a:gd name="connsiteX168" fmla="*/ 1310106 w 7467600"/>
              <a:gd name="connsiteY168" fmla="*/ 3943217 h 6858000"/>
              <a:gd name="connsiteX169" fmla="*/ 854994 w 7467600"/>
              <a:gd name="connsiteY169" fmla="*/ 4399136 h 6858000"/>
              <a:gd name="connsiteX170" fmla="*/ 742462 w 7467600"/>
              <a:gd name="connsiteY170" fmla="*/ 4594648 h 6858000"/>
              <a:gd name="connsiteX171" fmla="*/ 820602 w 7467600"/>
              <a:gd name="connsiteY171" fmla="*/ 4485915 h 6858000"/>
              <a:gd name="connsiteX172" fmla="*/ 878295 w 7467600"/>
              <a:gd name="connsiteY172" fmla="*/ 4403594 h 6858000"/>
              <a:gd name="connsiteX173" fmla="*/ 1240607 w 7467600"/>
              <a:gd name="connsiteY173" fmla="*/ 4010401 h 6858000"/>
              <a:gd name="connsiteX174" fmla="*/ 1310106 w 7467600"/>
              <a:gd name="connsiteY174" fmla="*/ 3943217 h 6858000"/>
              <a:gd name="connsiteX175" fmla="*/ 1423113 w 7467600"/>
              <a:gd name="connsiteY175" fmla="*/ 3874565 h 6858000"/>
              <a:gd name="connsiteX176" fmla="*/ 1260565 w 7467600"/>
              <a:gd name="connsiteY176" fmla="*/ 4031982 h 6858000"/>
              <a:gd name="connsiteX177" fmla="*/ 901900 w 7467600"/>
              <a:gd name="connsiteY177" fmla="*/ 4421236 h 6858000"/>
              <a:gd name="connsiteX178" fmla="*/ 845044 w 7467600"/>
              <a:gd name="connsiteY178" fmla="*/ 4502436 h 6858000"/>
              <a:gd name="connsiteX179" fmla="*/ 685926 w 7467600"/>
              <a:gd name="connsiteY179" fmla="*/ 4703069 h 6858000"/>
              <a:gd name="connsiteX180" fmla="*/ 684248 w 7467600"/>
              <a:gd name="connsiteY180" fmla="*/ 4706721 h 6858000"/>
              <a:gd name="connsiteX181" fmla="*/ 1423113 w 7467600"/>
              <a:gd name="connsiteY181" fmla="*/ 3874565 h 6858000"/>
              <a:gd name="connsiteX182" fmla="*/ 3316479 w 7467600"/>
              <a:gd name="connsiteY182" fmla="*/ 3872136 h 6858000"/>
              <a:gd name="connsiteX183" fmla="*/ 3546806 w 7467600"/>
              <a:gd name="connsiteY183" fmla="*/ 4356139 h 6858000"/>
              <a:gd name="connsiteX184" fmla="*/ 3364433 w 7467600"/>
              <a:gd name="connsiteY184" fmla="*/ 3953121 h 6858000"/>
              <a:gd name="connsiteX185" fmla="*/ 3316479 w 7467600"/>
              <a:gd name="connsiteY185" fmla="*/ 3872136 h 6858000"/>
              <a:gd name="connsiteX186" fmla="*/ 3291335 w 7467600"/>
              <a:gd name="connsiteY186" fmla="*/ 3767420 h 6858000"/>
              <a:gd name="connsiteX187" fmla="*/ 3390805 w 7467600"/>
              <a:gd name="connsiteY187" fmla="*/ 3937163 h 6858000"/>
              <a:gd name="connsiteX188" fmla="*/ 3579062 w 7467600"/>
              <a:gd name="connsiteY188" fmla="*/ 4359040 h 6858000"/>
              <a:gd name="connsiteX189" fmla="*/ 3467355 w 7467600"/>
              <a:gd name="connsiteY189" fmla="*/ 3988130 h 6858000"/>
              <a:gd name="connsiteX190" fmla="*/ 3310753 w 7467600"/>
              <a:gd name="connsiteY190" fmla="*/ 3787140 h 6858000"/>
              <a:gd name="connsiteX191" fmla="*/ 3291335 w 7467600"/>
              <a:gd name="connsiteY191" fmla="*/ 3767420 h 6858000"/>
              <a:gd name="connsiteX192" fmla="*/ 1635889 w 7467600"/>
              <a:gd name="connsiteY192" fmla="*/ 3709494 h 6858000"/>
              <a:gd name="connsiteX193" fmla="*/ 1634800 w 7467600"/>
              <a:gd name="connsiteY193" fmla="*/ 3731111 h 6858000"/>
              <a:gd name="connsiteX194" fmla="*/ 1635889 w 7467600"/>
              <a:gd name="connsiteY194" fmla="*/ 3709494 h 6858000"/>
              <a:gd name="connsiteX195" fmla="*/ 1510397 w 7467600"/>
              <a:gd name="connsiteY195" fmla="*/ 3684705 h 6858000"/>
              <a:gd name="connsiteX196" fmla="*/ 1146550 w 7467600"/>
              <a:gd name="connsiteY196" fmla="*/ 3802012 h 6858000"/>
              <a:gd name="connsiteX197" fmla="*/ 698834 w 7467600"/>
              <a:gd name="connsiteY197" fmla="*/ 3952272 h 6858000"/>
              <a:gd name="connsiteX198" fmla="*/ 34256 w 7467600"/>
              <a:gd name="connsiteY198" fmla="*/ 4347603 h 6858000"/>
              <a:gd name="connsiteX199" fmla="*/ 527241 w 7467600"/>
              <a:gd name="connsiteY199" fmla="*/ 4065078 h 6858000"/>
              <a:gd name="connsiteX200" fmla="*/ 1510397 w 7467600"/>
              <a:gd name="connsiteY200" fmla="*/ 3684705 h 6858000"/>
              <a:gd name="connsiteX201" fmla="*/ 1313114 w 7467600"/>
              <a:gd name="connsiteY201" fmla="*/ 3655216 h 6858000"/>
              <a:gd name="connsiteX202" fmla="*/ 1109304 w 7467600"/>
              <a:gd name="connsiteY202" fmla="*/ 3669030 h 6858000"/>
              <a:gd name="connsiteX203" fmla="*/ 8129 w 7467600"/>
              <a:gd name="connsiteY203" fmla="*/ 4330519 h 6858000"/>
              <a:gd name="connsiteX204" fmla="*/ 687572 w 7467600"/>
              <a:gd name="connsiteY204" fmla="*/ 3925629 h 6858000"/>
              <a:gd name="connsiteX205" fmla="*/ 1138365 w 7467600"/>
              <a:gd name="connsiteY205" fmla="*/ 3774515 h 6858000"/>
              <a:gd name="connsiteX206" fmla="*/ 1505579 w 7467600"/>
              <a:gd name="connsiteY206" fmla="*/ 3655526 h 6858000"/>
              <a:gd name="connsiteX207" fmla="*/ 1313114 w 7467600"/>
              <a:gd name="connsiteY207" fmla="*/ 3655216 h 6858000"/>
              <a:gd name="connsiteX208" fmla="*/ 3655073 w 7467600"/>
              <a:gd name="connsiteY208" fmla="*/ 3650884 h 6858000"/>
              <a:gd name="connsiteX209" fmla="*/ 3989938 w 7467600"/>
              <a:gd name="connsiteY209" fmla="*/ 3991685 h 6858000"/>
              <a:gd name="connsiteX210" fmla="*/ 4393907 w 7467600"/>
              <a:gd name="connsiteY210" fmla="*/ 4261258 h 6858000"/>
              <a:gd name="connsiteX211" fmla="*/ 4648051 w 7467600"/>
              <a:gd name="connsiteY211" fmla="*/ 4374051 h 6858000"/>
              <a:gd name="connsiteX212" fmla="*/ 4383389 w 7467600"/>
              <a:gd name="connsiteY212" fmla="*/ 4184369 h 6858000"/>
              <a:gd name="connsiteX213" fmla="*/ 4165508 w 7467600"/>
              <a:gd name="connsiteY213" fmla="*/ 4035196 h 6858000"/>
              <a:gd name="connsiteX214" fmla="*/ 4068162 w 7467600"/>
              <a:gd name="connsiteY214" fmla="*/ 3953394 h 6858000"/>
              <a:gd name="connsiteX215" fmla="*/ 3981416 w 7467600"/>
              <a:gd name="connsiteY215" fmla="*/ 3880482 h 6858000"/>
              <a:gd name="connsiteX216" fmla="*/ 3800147 w 7467600"/>
              <a:gd name="connsiteY216" fmla="*/ 3749872 h 6858000"/>
              <a:gd name="connsiteX217" fmla="*/ 3655073 w 7467600"/>
              <a:gd name="connsiteY217" fmla="*/ 3650884 h 6858000"/>
              <a:gd name="connsiteX218" fmla="*/ 3670252 w 7467600"/>
              <a:gd name="connsiteY218" fmla="*/ 3622798 h 6858000"/>
              <a:gd name="connsiteX219" fmla="*/ 3817258 w 7467600"/>
              <a:gd name="connsiteY219" fmla="*/ 3723577 h 6858000"/>
              <a:gd name="connsiteX220" fmla="*/ 4000461 w 7467600"/>
              <a:gd name="connsiteY220" fmla="*/ 3855966 h 6858000"/>
              <a:gd name="connsiteX221" fmla="*/ 4088180 w 7467600"/>
              <a:gd name="connsiteY221" fmla="*/ 3929774 h 6858000"/>
              <a:gd name="connsiteX222" fmla="*/ 4184555 w 7467600"/>
              <a:gd name="connsiteY222" fmla="*/ 4010683 h 6858000"/>
              <a:gd name="connsiteX223" fmla="*/ 4399563 w 7467600"/>
              <a:gd name="connsiteY223" fmla="*/ 4158106 h 6858000"/>
              <a:gd name="connsiteX224" fmla="*/ 4684469 w 7467600"/>
              <a:gd name="connsiteY224" fmla="*/ 4364680 h 6858000"/>
              <a:gd name="connsiteX225" fmla="*/ 4690271 w 7467600"/>
              <a:gd name="connsiteY225" fmla="*/ 4370034 h 6858000"/>
              <a:gd name="connsiteX226" fmla="*/ 4136093 w 7467600"/>
              <a:gd name="connsiteY226" fmla="*/ 3858466 h 6858000"/>
              <a:gd name="connsiteX227" fmla="*/ 3670252 w 7467600"/>
              <a:gd name="connsiteY227" fmla="*/ 3622798 h 6858000"/>
              <a:gd name="connsiteX228" fmla="*/ 4440129 w 7467600"/>
              <a:gd name="connsiteY228" fmla="*/ 3448571 h 6858000"/>
              <a:gd name="connsiteX229" fmla="*/ 4856525 w 7467600"/>
              <a:gd name="connsiteY229" fmla="*/ 3915351 h 6858000"/>
              <a:gd name="connsiteX230" fmla="*/ 5059055 w 7467600"/>
              <a:gd name="connsiteY230" fmla="*/ 4108918 h 6858000"/>
              <a:gd name="connsiteX231" fmla="*/ 5290070 w 7467600"/>
              <a:gd name="connsiteY231" fmla="*/ 4263619 h 6858000"/>
              <a:gd name="connsiteX232" fmla="*/ 4834991 w 7467600"/>
              <a:gd name="connsiteY232" fmla="*/ 3830985 h 6858000"/>
              <a:gd name="connsiteX233" fmla="*/ 4440129 w 7467600"/>
              <a:gd name="connsiteY233" fmla="*/ 3448571 h 6858000"/>
              <a:gd name="connsiteX234" fmla="*/ 4441737 w 7467600"/>
              <a:gd name="connsiteY234" fmla="*/ 3399734 h 6858000"/>
              <a:gd name="connsiteX235" fmla="*/ 4431236 w 7467600"/>
              <a:gd name="connsiteY235" fmla="*/ 3400954 h 6858000"/>
              <a:gd name="connsiteX236" fmla="*/ 4557150 w 7467600"/>
              <a:gd name="connsiteY236" fmla="*/ 3510023 h 6858000"/>
              <a:gd name="connsiteX237" fmla="*/ 4856936 w 7467600"/>
              <a:gd name="connsiteY237" fmla="*/ 3809146 h 6858000"/>
              <a:gd name="connsiteX238" fmla="*/ 5111996 w 7467600"/>
              <a:gd name="connsiteY238" fmla="*/ 4065759 h 6858000"/>
              <a:gd name="connsiteX239" fmla="*/ 5388878 w 7467600"/>
              <a:gd name="connsiteY239" fmla="*/ 4300185 h 6858000"/>
              <a:gd name="connsiteX240" fmla="*/ 5425556 w 7467600"/>
              <a:gd name="connsiteY240" fmla="*/ 4308967 h 6858000"/>
              <a:gd name="connsiteX241" fmla="*/ 4943646 w 7467600"/>
              <a:gd name="connsiteY241" fmla="*/ 3822916 h 6858000"/>
              <a:gd name="connsiteX242" fmla="*/ 4594837 w 7467600"/>
              <a:gd name="connsiteY242" fmla="*/ 3532274 h 6858000"/>
              <a:gd name="connsiteX243" fmla="*/ 4441737 w 7467600"/>
              <a:gd name="connsiteY243" fmla="*/ 3399734 h 6858000"/>
              <a:gd name="connsiteX244" fmla="*/ 5425834 w 7467600"/>
              <a:gd name="connsiteY244" fmla="*/ 3162785 h 6858000"/>
              <a:gd name="connsiteX245" fmla="*/ 5401644 w 7467600"/>
              <a:gd name="connsiteY245" fmla="*/ 3617847 h 6858000"/>
              <a:gd name="connsiteX246" fmla="*/ 5467256 w 7467600"/>
              <a:gd name="connsiteY246" fmla="*/ 4175494 h 6858000"/>
              <a:gd name="connsiteX247" fmla="*/ 5448069 w 7467600"/>
              <a:gd name="connsiteY247" fmla="*/ 3567554 h 6858000"/>
              <a:gd name="connsiteX248" fmla="*/ 5425834 w 7467600"/>
              <a:gd name="connsiteY248" fmla="*/ 3162785 h 6858000"/>
              <a:gd name="connsiteX249" fmla="*/ 1318687 w 7467600"/>
              <a:gd name="connsiteY249" fmla="*/ 3113840 h 6858000"/>
              <a:gd name="connsiteX250" fmla="*/ 1066793 w 7467600"/>
              <a:gd name="connsiteY250" fmla="*/ 3212171 h 6858000"/>
              <a:gd name="connsiteX251" fmla="*/ 993319 w 7467600"/>
              <a:gd name="connsiteY251" fmla="*/ 3247648 h 6858000"/>
              <a:gd name="connsiteX252" fmla="*/ 853081 w 7467600"/>
              <a:gd name="connsiteY252" fmla="*/ 3312410 h 6858000"/>
              <a:gd name="connsiteX253" fmla="*/ 805957 w 7467600"/>
              <a:gd name="connsiteY253" fmla="*/ 3330443 h 6858000"/>
              <a:gd name="connsiteX254" fmla="*/ 1318687 w 7467600"/>
              <a:gd name="connsiteY254" fmla="*/ 3113840 h 6858000"/>
              <a:gd name="connsiteX255" fmla="*/ 5453702 w 7467600"/>
              <a:gd name="connsiteY255" fmla="*/ 3090882 h 6858000"/>
              <a:gd name="connsiteX256" fmla="*/ 5480135 w 7467600"/>
              <a:gd name="connsiteY256" fmla="*/ 3565802 h 6858000"/>
              <a:gd name="connsiteX257" fmla="*/ 5499023 w 7467600"/>
              <a:gd name="connsiteY257" fmla="*/ 4166310 h 6858000"/>
              <a:gd name="connsiteX258" fmla="*/ 5547022 w 7467600"/>
              <a:gd name="connsiteY258" fmla="*/ 3607838 h 6858000"/>
              <a:gd name="connsiteX259" fmla="*/ 5515964 w 7467600"/>
              <a:gd name="connsiteY259" fmla="*/ 3378541 h 6858000"/>
              <a:gd name="connsiteX260" fmla="*/ 5453702 w 7467600"/>
              <a:gd name="connsiteY260" fmla="*/ 3090882 h 6858000"/>
              <a:gd name="connsiteX261" fmla="*/ 1238695 w 7467600"/>
              <a:gd name="connsiteY261" fmla="*/ 3076820 h 6858000"/>
              <a:gd name="connsiteX262" fmla="*/ 716371 w 7467600"/>
              <a:gd name="connsiteY262" fmla="*/ 3293249 h 6858000"/>
              <a:gd name="connsiteX263" fmla="*/ 579522 w 7467600"/>
              <a:gd name="connsiteY263" fmla="*/ 3371759 h 6858000"/>
              <a:gd name="connsiteX264" fmla="*/ 600288 w 7467600"/>
              <a:gd name="connsiteY264" fmla="*/ 3365555 h 6858000"/>
              <a:gd name="connsiteX265" fmla="*/ 840692 w 7467600"/>
              <a:gd name="connsiteY265" fmla="*/ 3284921 h 6858000"/>
              <a:gd name="connsiteX266" fmla="*/ 979248 w 7467600"/>
              <a:gd name="connsiteY266" fmla="*/ 3221003 h 6858000"/>
              <a:gd name="connsiteX267" fmla="*/ 1053282 w 7467600"/>
              <a:gd name="connsiteY267" fmla="*/ 3185247 h 6858000"/>
              <a:gd name="connsiteX268" fmla="*/ 1320603 w 7467600"/>
              <a:gd name="connsiteY268" fmla="*/ 3081281 h 6858000"/>
              <a:gd name="connsiteX269" fmla="*/ 1238695 w 7467600"/>
              <a:gd name="connsiteY269" fmla="*/ 3076820 h 6858000"/>
              <a:gd name="connsiteX270" fmla="*/ 5425627 w 7467600"/>
              <a:gd name="connsiteY270" fmla="*/ 2954192 h 6858000"/>
              <a:gd name="connsiteX271" fmla="*/ 5470770 w 7467600"/>
              <a:gd name="connsiteY271" fmla="*/ 3005435 h 6858000"/>
              <a:gd name="connsiteX272" fmla="*/ 5519779 w 7467600"/>
              <a:gd name="connsiteY272" fmla="*/ 4359223 h 6858000"/>
              <a:gd name="connsiteX273" fmla="*/ 5520293 w 7467600"/>
              <a:gd name="connsiteY273" fmla="*/ 4360602 h 6858000"/>
              <a:gd name="connsiteX274" fmla="*/ 5767221 w 7467600"/>
              <a:gd name="connsiteY274" fmla="*/ 4665564 h 6858000"/>
              <a:gd name="connsiteX275" fmla="*/ 6937169 w 7467600"/>
              <a:gd name="connsiteY275" fmla="*/ 4815941 h 6858000"/>
              <a:gd name="connsiteX276" fmla="*/ 6953922 w 7467600"/>
              <a:gd name="connsiteY276" fmla="*/ 4890068 h 6858000"/>
              <a:gd name="connsiteX277" fmla="*/ 6071359 w 7467600"/>
              <a:gd name="connsiteY277" fmla="*/ 4770770 h 6858000"/>
              <a:gd name="connsiteX278" fmla="*/ 6038839 w 7467600"/>
              <a:gd name="connsiteY278" fmla="*/ 4764474 h 6858000"/>
              <a:gd name="connsiteX279" fmla="*/ 6038706 w 7467600"/>
              <a:gd name="connsiteY279" fmla="*/ 4763847 h 6858000"/>
              <a:gd name="connsiteX280" fmla="*/ 6037784 w 7467600"/>
              <a:gd name="connsiteY280" fmla="*/ 4764270 h 6858000"/>
              <a:gd name="connsiteX281" fmla="*/ 6038839 w 7467600"/>
              <a:gd name="connsiteY281" fmla="*/ 4764474 h 6858000"/>
              <a:gd name="connsiteX282" fmla="*/ 6040338 w 7467600"/>
              <a:gd name="connsiteY282" fmla="*/ 4771418 h 6858000"/>
              <a:gd name="connsiteX283" fmla="*/ 6024488 w 7467600"/>
              <a:gd name="connsiteY283" fmla="*/ 4809903 h 6858000"/>
              <a:gd name="connsiteX284" fmla="*/ 5599771 w 7467600"/>
              <a:gd name="connsiteY284" fmla="*/ 5509652 h 6858000"/>
              <a:gd name="connsiteX285" fmla="*/ 5548843 w 7467600"/>
              <a:gd name="connsiteY285" fmla="*/ 5563845 h 6858000"/>
              <a:gd name="connsiteX286" fmla="*/ 5940952 w 7467600"/>
              <a:gd name="connsiteY286" fmla="*/ 6250028 h 6858000"/>
              <a:gd name="connsiteX287" fmla="*/ 6043441 w 7467600"/>
              <a:gd name="connsiteY287" fmla="*/ 6665847 h 6858000"/>
              <a:gd name="connsiteX288" fmla="*/ 6093432 w 7467600"/>
              <a:gd name="connsiteY288" fmla="*/ 6858000 h 6858000"/>
              <a:gd name="connsiteX289" fmla="*/ 6034344 w 7467600"/>
              <a:gd name="connsiteY289" fmla="*/ 6858000 h 6858000"/>
              <a:gd name="connsiteX290" fmla="*/ 6026679 w 7467600"/>
              <a:gd name="connsiteY290" fmla="*/ 6836959 h 6858000"/>
              <a:gd name="connsiteX291" fmla="*/ 5800441 w 7467600"/>
              <a:gd name="connsiteY291" fmla="*/ 6335286 h 6858000"/>
              <a:gd name="connsiteX292" fmla="*/ 5526562 w 7467600"/>
              <a:gd name="connsiteY292" fmla="*/ 5705388 h 6858000"/>
              <a:gd name="connsiteX293" fmla="*/ 5519640 w 7467600"/>
              <a:gd name="connsiteY293" fmla="*/ 5683774 h 6858000"/>
              <a:gd name="connsiteX294" fmla="*/ 5844559 w 7467600"/>
              <a:gd name="connsiteY294" fmla="*/ 6553349 h 6858000"/>
              <a:gd name="connsiteX295" fmla="*/ 5975994 w 7467600"/>
              <a:gd name="connsiteY295" fmla="*/ 6858000 h 6858000"/>
              <a:gd name="connsiteX296" fmla="*/ 5898547 w 7467600"/>
              <a:gd name="connsiteY296" fmla="*/ 6858000 h 6858000"/>
              <a:gd name="connsiteX297" fmla="*/ 5682041 w 7467600"/>
              <a:gd name="connsiteY297" fmla="*/ 6355860 h 6858000"/>
              <a:gd name="connsiteX298" fmla="*/ 5461758 w 7467600"/>
              <a:gd name="connsiteY298" fmla="*/ 5820220 h 6858000"/>
              <a:gd name="connsiteX299" fmla="*/ 5237282 w 7467600"/>
              <a:gd name="connsiteY299" fmla="*/ 6579086 h 6858000"/>
              <a:gd name="connsiteX300" fmla="*/ 5115009 w 7467600"/>
              <a:gd name="connsiteY300" fmla="*/ 6858000 h 6858000"/>
              <a:gd name="connsiteX301" fmla="*/ 5028074 w 7467600"/>
              <a:gd name="connsiteY301" fmla="*/ 6858000 h 6858000"/>
              <a:gd name="connsiteX302" fmla="*/ 5079508 w 7467600"/>
              <a:gd name="connsiteY302" fmla="*/ 6749074 h 6858000"/>
              <a:gd name="connsiteX303" fmla="*/ 5371846 w 7467600"/>
              <a:gd name="connsiteY303" fmla="*/ 5924413 h 6858000"/>
              <a:gd name="connsiteX304" fmla="*/ 5270512 w 7467600"/>
              <a:gd name="connsiteY304" fmla="*/ 6138975 h 6858000"/>
              <a:gd name="connsiteX305" fmla="*/ 5062409 w 7467600"/>
              <a:gd name="connsiteY305" fmla="*/ 6653544 h 6858000"/>
              <a:gd name="connsiteX306" fmla="*/ 5036628 w 7467600"/>
              <a:gd name="connsiteY306" fmla="*/ 6754247 h 6858000"/>
              <a:gd name="connsiteX307" fmla="*/ 5009112 w 7467600"/>
              <a:gd name="connsiteY307" fmla="*/ 6858000 h 6858000"/>
              <a:gd name="connsiteX308" fmla="*/ 4976679 w 7467600"/>
              <a:gd name="connsiteY308" fmla="*/ 6858000 h 6858000"/>
              <a:gd name="connsiteX309" fmla="*/ 5006537 w 7467600"/>
              <a:gd name="connsiteY309" fmla="*/ 6747068 h 6858000"/>
              <a:gd name="connsiteX310" fmla="*/ 5032723 w 7467600"/>
              <a:gd name="connsiteY310" fmla="*/ 6644957 h 6858000"/>
              <a:gd name="connsiteX311" fmla="*/ 5242949 w 7467600"/>
              <a:gd name="connsiteY311" fmla="*/ 6125175 h 6858000"/>
              <a:gd name="connsiteX312" fmla="*/ 5286321 w 7467600"/>
              <a:gd name="connsiteY312" fmla="*/ 6033555 h 6858000"/>
              <a:gd name="connsiteX313" fmla="*/ 5008210 w 7467600"/>
              <a:gd name="connsiteY313" fmla="*/ 6649194 h 6858000"/>
              <a:gd name="connsiteX314" fmla="*/ 4986321 w 7467600"/>
              <a:gd name="connsiteY314" fmla="*/ 6765687 h 6858000"/>
              <a:gd name="connsiteX315" fmla="*/ 4973474 w 7467600"/>
              <a:gd name="connsiteY315" fmla="*/ 6858000 h 6858000"/>
              <a:gd name="connsiteX316" fmla="*/ 4907178 w 7467600"/>
              <a:gd name="connsiteY316" fmla="*/ 6858000 h 6858000"/>
              <a:gd name="connsiteX317" fmla="*/ 4910810 w 7467600"/>
              <a:gd name="connsiteY317" fmla="*/ 6829660 h 6858000"/>
              <a:gd name="connsiteX318" fmla="*/ 4987461 w 7467600"/>
              <a:gd name="connsiteY318" fmla="*/ 6432994 h 6858000"/>
              <a:gd name="connsiteX319" fmla="*/ 5179262 w 7467600"/>
              <a:gd name="connsiteY319" fmla="*/ 6035044 h 6858000"/>
              <a:gd name="connsiteX320" fmla="*/ 4689678 w 7467600"/>
              <a:gd name="connsiteY320" fmla="*/ 6440241 h 6858000"/>
              <a:gd name="connsiteX321" fmla="*/ 4477543 w 7467600"/>
              <a:gd name="connsiteY321" fmla="*/ 6674836 h 6858000"/>
              <a:gd name="connsiteX322" fmla="*/ 4329957 w 7467600"/>
              <a:gd name="connsiteY322" fmla="*/ 6858000 h 6858000"/>
              <a:gd name="connsiteX323" fmla="*/ 4218595 w 7467600"/>
              <a:gd name="connsiteY323" fmla="*/ 6858000 h 6858000"/>
              <a:gd name="connsiteX324" fmla="*/ 4368888 w 7467600"/>
              <a:gd name="connsiteY324" fmla="*/ 6668412 h 6858000"/>
              <a:gd name="connsiteX325" fmla="*/ 4563091 w 7467600"/>
              <a:gd name="connsiteY325" fmla="*/ 6442508 h 6858000"/>
              <a:gd name="connsiteX326" fmla="*/ 5387324 w 7467600"/>
              <a:gd name="connsiteY326" fmla="*/ 5705830 h 6858000"/>
              <a:gd name="connsiteX327" fmla="*/ 5073620 w 7467600"/>
              <a:gd name="connsiteY327" fmla="*/ 5955437 h 6858000"/>
              <a:gd name="connsiteX328" fmla="*/ 4689789 w 7467600"/>
              <a:gd name="connsiteY328" fmla="*/ 6268382 h 6858000"/>
              <a:gd name="connsiteX329" fmla="*/ 4418722 w 7467600"/>
              <a:gd name="connsiteY329" fmla="*/ 6570886 h 6858000"/>
              <a:gd name="connsiteX330" fmla="*/ 4214944 w 7467600"/>
              <a:gd name="connsiteY330" fmla="*/ 6858000 h 6858000"/>
              <a:gd name="connsiteX331" fmla="*/ 4177898 w 7467600"/>
              <a:gd name="connsiteY331" fmla="*/ 6858000 h 6858000"/>
              <a:gd name="connsiteX332" fmla="*/ 4391597 w 7467600"/>
              <a:gd name="connsiteY332" fmla="*/ 6556370 h 6858000"/>
              <a:gd name="connsiteX333" fmla="*/ 4668889 w 7467600"/>
              <a:gd name="connsiteY333" fmla="*/ 6246399 h 6858000"/>
              <a:gd name="connsiteX334" fmla="*/ 5055427 w 7467600"/>
              <a:gd name="connsiteY334" fmla="*/ 5931476 h 6858000"/>
              <a:gd name="connsiteX335" fmla="*/ 5371814 w 7467600"/>
              <a:gd name="connsiteY335" fmla="*/ 5678975 h 6858000"/>
              <a:gd name="connsiteX336" fmla="*/ 4987918 w 7467600"/>
              <a:gd name="connsiteY336" fmla="*/ 5838701 h 6858000"/>
              <a:gd name="connsiteX337" fmla="*/ 4317146 w 7467600"/>
              <a:gd name="connsiteY337" fmla="*/ 6587716 h 6858000"/>
              <a:gd name="connsiteX338" fmla="*/ 4171627 w 7467600"/>
              <a:gd name="connsiteY338" fmla="*/ 6858000 h 6858000"/>
              <a:gd name="connsiteX339" fmla="*/ 4081585 w 7467600"/>
              <a:gd name="connsiteY339" fmla="*/ 6858000 h 6858000"/>
              <a:gd name="connsiteX340" fmla="*/ 4238603 w 7467600"/>
              <a:gd name="connsiteY340" fmla="*/ 6559341 h 6858000"/>
              <a:gd name="connsiteX341" fmla="*/ 4778333 w 7467600"/>
              <a:gd name="connsiteY341" fmla="*/ 5873626 h 6858000"/>
              <a:gd name="connsiteX342" fmla="*/ 5414185 w 7467600"/>
              <a:gd name="connsiteY342" fmla="*/ 5573882 h 6858000"/>
              <a:gd name="connsiteX343" fmla="*/ 5959648 w 7467600"/>
              <a:gd name="connsiteY343" fmla="*/ 4760797 h 6858000"/>
              <a:gd name="connsiteX344" fmla="*/ 5355019 w 7467600"/>
              <a:gd name="connsiteY344" fmla="*/ 4734672 h 6858000"/>
              <a:gd name="connsiteX345" fmla="*/ 5083565 w 7467600"/>
              <a:gd name="connsiteY345" fmla="*/ 5179121 h 6858000"/>
              <a:gd name="connsiteX346" fmla="*/ 4713577 w 7467600"/>
              <a:gd name="connsiteY346" fmla="*/ 5616803 h 6858000"/>
              <a:gd name="connsiteX347" fmla="*/ 3989559 w 7467600"/>
              <a:gd name="connsiteY347" fmla="*/ 6145945 h 6858000"/>
              <a:gd name="connsiteX348" fmla="*/ 3939824 w 7467600"/>
              <a:gd name="connsiteY348" fmla="*/ 6066900 h 6858000"/>
              <a:gd name="connsiteX349" fmla="*/ 4584537 w 7467600"/>
              <a:gd name="connsiteY349" fmla="*/ 5324826 h 6858000"/>
              <a:gd name="connsiteX350" fmla="*/ 5037105 w 7467600"/>
              <a:gd name="connsiteY350" fmla="*/ 5088765 h 6858000"/>
              <a:gd name="connsiteX351" fmla="*/ 5039930 w 7467600"/>
              <a:gd name="connsiteY351" fmla="*/ 5089585 h 6858000"/>
              <a:gd name="connsiteX352" fmla="*/ 5263764 w 7467600"/>
              <a:gd name="connsiteY352" fmla="*/ 4735525 h 6858000"/>
              <a:gd name="connsiteX353" fmla="*/ 4086300 w 7467600"/>
              <a:gd name="connsiteY353" fmla="*/ 4884599 h 6858000"/>
              <a:gd name="connsiteX354" fmla="*/ 4085485 w 7467600"/>
              <a:gd name="connsiteY354" fmla="*/ 4899070 h 6858000"/>
              <a:gd name="connsiteX355" fmla="*/ 3871915 w 7467600"/>
              <a:gd name="connsiteY355" fmla="*/ 5253645 h 6858000"/>
              <a:gd name="connsiteX356" fmla="*/ 3799374 w 7467600"/>
              <a:gd name="connsiteY356" fmla="*/ 5466127 h 6858000"/>
              <a:gd name="connsiteX357" fmla="*/ 3498850 w 7467600"/>
              <a:gd name="connsiteY357" fmla="*/ 6661888 h 6858000"/>
              <a:gd name="connsiteX358" fmla="*/ 3399216 w 7467600"/>
              <a:gd name="connsiteY358" fmla="*/ 6858000 h 6858000"/>
              <a:gd name="connsiteX359" fmla="*/ 3303688 w 7467600"/>
              <a:gd name="connsiteY359" fmla="*/ 6858000 h 6858000"/>
              <a:gd name="connsiteX360" fmla="*/ 3391774 w 7467600"/>
              <a:gd name="connsiteY360" fmla="*/ 6697181 h 6858000"/>
              <a:gd name="connsiteX361" fmla="*/ 3735540 w 7467600"/>
              <a:gd name="connsiteY361" fmla="*/ 5546923 h 6858000"/>
              <a:gd name="connsiteX362" fmla="*/ 3729438 w 7467600"/>
              <a:gd name="connsiteY362" fmla="*/ 5569058 h 6858000"/>
              <a:gd name="connsiteX363" fmla="*/ 3707782 w 7467600"/>
              <a:gd name="connsiteY363" fmla="*/ 5644908 h 6858000"/>
              <a:gd name="connsiteX364" fmla="*/ 3583827 w 7467600"/>
              <a:gd name="connsiteY364" fmla="*/ 6039215 h 6858000"/>
              <a:gd name="connsiteX365" fmla="*/ 3547861 w 7467600"/>
              <a:gd name="connsiteY365" fmla="*/ 6129609 h 6858000"/>
              <a:gd name="connsiteX366" fmla="*/ 3490905 w 7467600"/>
              <a:gd name="connsiteY366" fmla="*/ 6277660 h 6858000"/>
              <a:gd name="connsiteX367" fmla="*/ 3455859 w 7467600"/>
              <a:gd name="connsiteY367" fmla="*/ 6391301 h 6858000"/>
              <a:gd name="connsiteX368" fmla="*/ 3429112 w 7467600"/>
              <a:gd name="connsiteY368" fmla="*/ 6479469 h 6858000"/>
              <a:gd name="connsiteX369" fmla="*/ 3304862 w 7467600"/>
              <a:gd name="connsiteY369" fmla="*/ 6796476 h 6858000"/>
              <a:gd name="connsiteX370" fmla="*/ 3276071 w 7467600"/>
              <a:gd name="connsiteY370" fmla="*/ 6858000 h 6858000"/>
              <a:gd name="connsiteX371" fmla="*/ 3240805 w 7467600"/>
              <a:gd name="connsiteY371" fmla="*/ 6858000 h 6858000"/>
              <a:gd name="connsiteX372" fmla="*/ 3275917 w 7467600"/>
              <a:gd name="connsiteY372" fmla="*/ 6783192 h 6858000"/>
              <a:gd name="connsiteX373" fmla="*/ 3399358 w 7467600"/>
              <a:gd name="connsiteY373" fmla="*/ 6469011 h 6858000"/>
              <a:gd name="connsiteX374" fmla="*/ 3425650 w 7467600"/>
              <a:gd name="connsiteY374" fmla="*/ 6381333 h 6858000"/>
              <a:gd name="connsiteX375" fmla="*/ 3460661 w 7467600"/>
              <a:gd name="connsiteY375" fmla="*/ 6266763 h 6858000"/>
              <a:gd name="connsiteX376" fmla="*/ 3518021 w 7467600"/>
              <a:gd name="connsiteY376" fmla="*/ 6117298 h 6858000"/>
              <a:gd name="connsiteX377" fmla="*/ 3554035 w 7467600"/>
              <a:gd name="connsiteY377" fmla="*/ 6027832 h 6858000"/>
              <a:gd name="connsiteX378" fmla="*/ 3677174 w 7467600"/>
              <a:gd name="connsiteY378" fmla="*/ 5636351 h 6858000"/>
              <a:gd name="connsiteX379" fmla="*/ 3698819 w 7467600"/>
              <a:gd name="connsiteY379" fmla="*/ 5560503 h 6858000"/>
              <a:gd name="connsiteX380" fmla="*/ 3702094 w 7467600"/>
              <a:gd name="connsiteY380" fmla="*/ 5549194 h 6858000"/>
              <a:gd name="connsiteX381" fmla="*/ 3398355 w 7467600"/>
              <a:gd name="connsiteY381" fmla="*/ 6094603 h 6858000"/>
              <a:gd name="connsiteX382" fmla="*/ 3193941 w 7467600"/>
              <a:gd name="connsiteY382" fmla="*/ 6798775 h 6858000"/>
              <a:gd name="connsiteX383" fmla="*/ 3184140 w 7467600"/>
              <a:gd name="connsiteY383" fmla="*/ 6858000 h 6858000"/>
              <a:gd name="connsiteX384" fmla="*/ 3099978 w 7467600"/>
              <a:gd name="connsiteY384" fmla="*/ 6858000 h 6858000"/>
              <a:gd name="connsiteX385" fmla="*/ 3101556 w 7467600"/>
              <a:gd name="connsiteY385" fmla="*/ 6843337 h 6858000"/>
              <a:gd name="connsiteX386" fmla="*/ 3370162 w 7467600"/>
              <a:gd name="connsiteY386" fmla="*/ 5785550 h 6858000"/>
              <a:gd name="connsiteX387" fmla="*/ 3746477 w 7467600"/>
              <a:gd name="connsiteY387" fmla="*/ 5377889 h 6858000"/>
              <a:gd name="connsiteX388" fmla="*/ 3863399 w 7467600"/>
              <a:gd name="connsiteY388" fmla="*/ 5087257 h 6858000"/>
              <a:gd name="connsiteX389" fmla="*/ 3968712 w 7467600"/>
              <a:gd name="connsiteY389" fmla="*/ 4913989 h 6858000"/>
              <a:gd name="connsiteX390" fmla="*/ 2792390 w 7467600"/>
              <a:gd name="connsiteY390" fmla="*/ 5382974 h 6858000"/>
              <a:gd name="connsiteX391" fmla="*/ 2714982 w 7467600"/>
              <a:gd name="connsiteY391" fmla="*/ 5427051 h 6858000"/>
              <a:gd name="connsiteX392" fmla="*/ 2813361 w 7467600"/>
              <a:gd name="connsiteY392" fmla="*/ 6023912 h 6858000"/>
              <a:gd name="connsiteX393" fmla="*/ 2688430 w 7467600"/>
              <a:gd name="connsiteY393" fmla="*/ 6801564 h 6858000"/>
              <a:gd name="connsiteX394" fmla="*/ 2629626 w 7467600"/>
              <a:gd name="connsiteY394" fmla="*/ 6763394 h 6858000"/>
              <a:gd name="connsiteX395" fmla="*/ 2565328 w 7467600"/>
              <a:gd name="connsiteY395" fmla="*/ 5516399 h 6858000"/>
              <a:gd name="connsiteX396" fmla="*/ 1922999 w 7467600"/>
              <a:gd name="connsiteY396" fmla="*/ 5980343 h 6858000"/>
              <a:gd name="connsiteX397" fmla="*/ 1950261 w 7467600"/>
              <a:gd name="connsiteY397" fmla="*/ 6405858 h 6858000"/>
              <a:gd name="connsiteX398" fmla="*/ 2365554 w 7467600"/>
              <a:gd name="connsiteY398" fmla="*/ 6759107 h 6858000"/>
              <a:gd name="connsiteX399" fmla="*/ 2424142 w 7467600"/>
              <a:gd name="connsiteY399" fmla="*/ 6858000 h 6858000"/>
              <a:gd name="connsiteX400" fmla="*/ 2395994 w 7467600"/>
              <a:gd name="connsiteY400" fmla="*/ 6858000 h 6858000"/>
              <a:gd name="connsiteX401" fmla="*/ 2392863 w 7467600"/>
              <a:gd name="connsiteY401" fmla="*/ 6852964 h 6858000"/>
              <a:gd name="connsiteX402" fmla="*/ 2017589 w 7467600"/>
              <a:gd name="connsiteY402" fmla="*/ 6493982 h 6858000"/>
              <a:gd name="connsiteX403" fmla="*/ 2147336 w 7467600"/>
              <a:gd name="connsiteY403" fmla="*/ 6594052 h 6858000"/>
              <a:gd name="connsiteX404" fmla="*/ 2207047 w 7467600"/>
              <a:gd name="connsiteY404" fmla="*/ 6654540 h 6858000"/>
              <a:gd name="connsiteX405" fmla="*/ 2299106 w 7467600"/>
              <a:gd name="connsiteY405" fmla="*/ 6778931 h 6858000"/>
              <a:gd name="connsiteX406" fmla="*/ 2314430 w 7467600"/>
              <a:gd name="connsiteY406" fmla="*/ 6801144 h 6858000"/>
              <a:gd name="connsiteX407" fmla="*/ 2352406 w 7467600"/>
              <a:gd name="connsiteY407" fmla="*/ 6858000 h 6858000"/>
              <a:gd name="connsiteX408" fmla="*/ 2314492 w 7467600"/>
              <a:gd name="connsiteY408" fmla="*/ 6858000 h 6858000"/>
              <a:gd name="connsiteX409" fmla="*/ 2288095 w 7467600"/>
              <a:gd name="connsiteY409" fmla="*/ 6818030 h 6858000"/>
              <a:gd name="connsiteX410" fmla="*/ 2272768 w 7467600"/>
              <a:gd name="connsiteY410" fmla="*/ 6795822 h 6858000"/>
              <a:gd name="connsiteX411" fmla="*/ 2182715 w 7467600"/>
              <a:gd name="connsiteY411" fmla="*/ 6675071 h 6858000"/>
              <a:gd name="connsiteX412" fmla="*/ 2032061 w 7467600"/>
              <a:gd name="connsiteY412" fmla="*/ 6541380 h 6858000"/>
              <a:gd name="connsiteX413" fmla="*/ 2257220 w 7467600"/>
              <a:gd name="connsiteY413" fmla="*/ 6826257 h 6858000"/>
              <a:gd name="connsiteX414" fmla="*/ 2281324 w 7467600"/>
              <a:gd name="connsiteY414" fmla="*/ 6858000 h 6858000"/>
              <a:gd name="connsiteX415" fmla="*/ 2242860 w 7467600"/>
              <a:gd name="connsiteY415" fmla="*/ 6858000 h 6858000"/>
              <a:gd name="connsiteX416" fmla="*/ 2232818 w 7467600"/>
              <a:gd name="connsiteY416" fmla="*/ 6844926 h 6858000"/>
              <a:gd name="connsiteX417" fmla="*/ 1990172 w 7467600"/>
              <a:gd name="connsiteY417" fmla="*/ 6542121 h 6858000"/>
              <a:gd name="connsiteX418" fmla="*/ 2124090 w 7467600"/>
              <a:gd name="connsiteY418" fmla="*/ 6761017 h 6858000"/>
              <a:gd name="connsiteX419" fmla="*/ 2200380 w 7467600"/>
              <a:gd name="connsiteY419" fmla="*/ 6858000 h 6858000"/>
              <a:gd name="connsiteX420" fmla="*/ 2147507 w 7467600"/>
              <a:gd name="connsiteY420" fmla="*/ 6858000 h 6858000"/>
              <a:gd name="connsiteX421" fmla="*/ 2070668 w 7467600"/>
              <a:gd name="connsiteY421" fmla="*/ 6761520 h 6858000"/>
              <a:gd name="connsiteX422" fmla="*/ 1975142 w 7467600"/>
              <a:gd name="connsiteY422" fmla="*/ 6585570 h 6858000"/>
              <a:gd name="connsiteX423" fmla="*/ 2050035 w 7467600"/>
              <a:gd name="connsiteY423" fmla="*/ 6813345 h 6858000"/>
              <a:gd name="connsiteX424" fmla="*/ 2063025 w 7467600"/>
              <a:gd name="connsiteY424" fmla="*/ 6858000 h 6858000"/>
              <a:gd name="connsiteX425" fmla="*/ 2021675 w 7467600"/>
              <a:gd name="connsiteY425" fmla="*/ 6858000 h 6858000"/>
              <a:gd name="connsiteX426" fmla="*/ 2019308 w 7467600"/>
              <a:gd name="connsiteY426" fmla="*/ 6847118 h 6858000"/>
              <a:gd name="connsiteX427" fmla="*/ 1938835 w 7467600"/>
              <a:gd name="connsiteY427" fmla="*/ 6551160 h 6858000"/>
              <a:gd name="connsiteX428" fmla="*/ 1953230 w 7467600"/>
              <a:gd name="connsiteY428" fmla="*/ 6759699 h 6858000"/>
              <a:gd name="connsiteX429" fmla="*/ 1956763 w 7467600"/>
              <a:gd name="connsiteY429" fmla="*/ 6778191 h 6858000"/>
              <a:gd name="connsiteX430" fmla="*/ 1967925 w 7467600"/>
              <a:gd name="connsiteY430" fmla="*/ 6858000 h 6858000"/>
              <a:gd name="connsiteX431" fmla="*/ 1936622 w 7467600"/>
              <a:gd name="connsiteY431" fmla="*/ 6858000 h 6858000"/>
              <a:gd name="connsiteX432" fmla="*/ 1926261 w 7467600"/>
              <a:gd name="connsiteY432" fmla="*/ 6784064 h 6858000"/>
              <a:gd name="connsiteX433" fmla="*/ 1922724 w 7467600"/>
              <a:gd name="connsiteY433" fmla="*/ 6765577 h 6858000"/>
              <a:gd name="connsiteX434" fmla="*/ 1904650 w 7467600"/>
              <a:gd name="connsiteY434" fmla="*/ 6639616 h 6858000"/>
              <a:gd name="connsiteX435" fmla="*/ 1885273 w 7467600"/>
              <a:gd name="connsiteY435" fmla="*/ 6858000 h 6858000"/>
              <a:gd name="connsiteX436" fmla="*/ 1854363 w 7467600"/>
              <a:gd name="connsiteY436" fmla="*/ 6858000 h 6858000"/>
              <a:gd name="connsiteX437" fmla="*/ 1880391 w 7467600"/>
              <a:gd name="connsiteY437" fmla="*/ 6603796 h 6858000"/>
              <a:gd name="connsiteX438" fmla="*/ 1818273 w 7467600"/>
              <a:gd name="connsiteY438" fmla="*/ 6715729 h 6858000"/>
              <a:gd name="connsiteX439" fmla="*/ 1794691 w 7467600"/>
              <a:gd name="connsiteY439" fmla="*/ 6843239 h 6858000"/>
              <a:gd name="connsiteX440" fmla="*/ 1794914 w 7467600"/>
              <a:gd name="connsiteY440" fmla="*/ 6858000 h 6858000"/>
              <a:gd name="connsiteX441" fmla="*/ 1746128 w 7467600"/>
              <a:gd name="connsiteY441" fmla="*/ 6858000 h 6858000"/>
              <a:gd name="connsiteX442" fmla="*/ 1753934 w 7467600"/>
              <a:gd name="connsiteY442" fmla="*/ 6724796 h 6858000"/>
              <a:gd name="connsiteX443" fmla="*/ 1792053 w 7467600"/>
              <a:gd name="connsiteY443" fmla="*/ 6572396 h 6858000"/>
              <a:gd name="connsiteX444" fmla="*/ 1862248 w 7467600"/>
              <a:gd name="connsiteY444" fmla="*/ 6266397 h 6858000"/>
              <a:gd name="connsiteX445" fmla="*/ 1862250 w 7467600"/>
              <a:gd name="connsiteY445" fmla="*/ 6033531 h 6858000"/>
              <a:gd name="connsiteX446" fmla="*/ 1211999 w 7467600"/>
              <a:gd name="connsiteY446" fmla="*/ 6683610 h 6858000"/>
              <a:gd name="connsiteX447" fmla="*/ 1213266 w 7467600"/>
              <a:gd name="connsiteY447" fmla="*/ 6691947 h 6858000"/>
              <a:gd name="connsiteX448" fmla="*/ 1203370 w 7467600"/>
              <a:gd name="connsiteY448" fmla="*/ 6850676 h 6858000"/>
              <a:gd name="connsiteX449" fmla="*/ 1203671 w 7467600"/>
              <a:gd name="connsiteY449" fmla="*/ 6858000 h 6858000"/>
              <a:gd name="connsiteX450" fmla="*/ 1143180 w 7467600"/>
              <a:gd name="connsiteY450" fmla="*/ 6858000 h 6858000"/>
              <a:gd name="connsiteX451" fmla="*/ 1142176 w 7467600"/>
              <a:gd name="connsiteY451" fmla="*/ 6766045 h 6858000"/>
              <a:gd name="connsiteX452" fmla="*/ 1067484 w 7467600"/>
              <a:gd name="connsiteY452" fmla="*/ 6858000 h 6858000"/>
              <a:gd name="connsiteX453" fmla="*/ 953928 w 7467600"/>
              <a:gd name="connsiteY453" fmla="*/ 6858000 h 6858000"/>
              <a:gd name="connsiteX454" fmla="*/ 959715 w 7467600"/>
              <a:gd name="connsiteY454" fmla="*/ 6850185 h 6858000"/>
              <a:gd name="connsiteX455" fmla="*/ 1483788 w 7467600"/>
              <a:gd name="connsiteY455" fmla="*/ 6259174 h 6858000"/>
              <a:gd name="connsiteX456" fmla="*/ 1100671 w 7467600"/>
              <a:gd name="connsiteY456" fmla="*/ 6252137 h 6858000"/>
              <a:gd name="connsiteX457" fmla="*/ 1090144 w 7467600"/>
              <a:gd name="connsiteY457" fmla="*/ 6256748 h 6858000"/>
              <a:gd name="connsiteX458" fmla="*/ 1095872 w 7467600"/>
              <a:gd name="connsiteY458" fmla="*/ 6271892 h 6858000"/>
              <a:gd name="connsiteX459" fmla="*/ 262785 w 7467600"/>
              <a:gd name="connsiteY459" fmla="*/ 6845450 h 6858000"/>
              <a:gd name="connsiteX460" fmla="*/ 209968 w 7467600"/>
              <a:gd name="connsiteY460" fmla="*/ 6770713 h 6858000"/>
              <a:gd name="connsiteX461" fmla="*/ 873460 w 7467600"/>
              <a:gd name="connsiteY461" fmla="*/ 6253768 h 6858000"/>
              <a:gd name="connsiteX462" fmla="*/ 192686 w 7467600"/>
              <a:gd name="connsiteY462" fmla="*/ 5849257 h 6858000"/>
              <a:gd name="connsiteX463" fmla="*/ 4696 w 7467600"/>
              <a:gd name="connsiteY463" fmla="*/ 5697668 h 6858000"/>
              <a:gd name="connsiteX464" fmla="*/ 0 w 7467600"/>
              <a:gd name="connsiteY464" fmla="*/ 5689984 h 6858000"/>
              <a:gd name="connsiteX465" fmla="*/ 0 w 7467600"/>
              <a:gd name="connsiteY465" fmla="*/ 5513472 h 6858000"/>
              <a:gd name="connsiteX466" fmla="*/ 174101 w 7467600"/>
              <a:gd name="connsiteY466" fmla="*/ 5620277 h 6858000"/>
              <a:gd name="connsiteX467" fmla="*/ 891800 w 7467600"/>
              <a:gd name="connsiteY467" fmla="*/ 6036935 h 6858000"/>
              <a:gd name="connsiteX468" fmla="*/ 1072219 w 7467600"/>
              <a:gd name="connsiteY468" fmla="*/ 6169443 h 6858000"/>
              <a:gd name="connsiteX469" fmla="*/ 1074117 w 7467600"/>
              <a:gd name="connsiteY469" fmla="*/ 6170301 h 6858000"/>
              <a:gd name="connsiteX470" fmla="*/ 1083114 w 7467600"/>
              <a:gd name="connsiteY470" fmla="*/ 6174131 h 6858000"/>
              <a:gd name="connsiteX471" fmla="*/ 1543010 w 7467600"/>
              <a:gd name="connsiteY471" fmla="*/ 6191140 h 6858000"/>
              <a:gd name="connsiteX472" fmla="*/ 1551080 w 7467600"/>
              <a:gd name="connsiteY472" fmla="*/ 6195006 h 6858000"/>
              <a:gd name="connsiteX473" fmla="*/ 2345443 w 7467600"/>
              <a:gd name="connsiteY473" fmla="*/ 5549882 h 6858000"/>
              <a:gd name="connsiteX474" fmla="*/ 1721499 w 7467600"/>
              <a:gd name="connsiteY474" fmla="*/ 5599969 h 6858000"/>
              <a:gd name="connsiteX475" fmla="*/ 767716 w 7467600"/>
              <a:gd name="connsiteY475" fmla="*/ 5472768 h 6858000"/>
              <a:gd name="connsiteX476" fmla="*/ 722147 w 7467600"/>
              <a:gd name="connsiteY476" fmla="*/ 5393091 h 6858000"/>
              <a:gd name="connsiteX477" fmla="*/ 1485552 w 7467600"/>
              <a:gd name="connsiteY477" fmla="*/ 5313202 h 6858000"/>
              <a:gd name="connsiteX478" fmla="*/ 2143004 w 7467600"/>
              <a:gd name="connsiteY478" fmla="*/ 5402420 h 6858000"/>
              <a:gd name="connsiteX479" fmla="*/ 1933391 w 7467600"/>
              <a:gd name="connsiteY479" fmla="*/ 5156971 h 6858000"/>
              <a:gd name="connsiteX480" fmla="*/ 1827118 w 7467600"/>
              <a:gd name="connsiteY480" fmla="*/ 4968410 h 6858000"/>
              <a:gd name="connsiteX481" fmla="*/ 1837349 w 7467600"/>
              <a:gd name="connsiteY481" fmla="*/ 4956357 h 6858000"/>
              <a:gd name="connsiteX482" fmla="*/ 2162835 w 7467600"/>
              <a:gd name="connsiteY482" fmla="*/ 5187853 h 6858000"/>
              <a:gd name="connsiteX483" fmla="*/ 2257167 w 7467600"/>
              <a:gd name="connsiteY483" fmla="*/ 5462123 h 6858000"/>
              <a:gd name="connsiteX484" fmla="*/ 2261598 w 7467600"/>
              <a:gd name="connsiteY484" fmla="*/ 5467998 h 6858000"/>
              <a:gd name="connsiteX485" fmla="*/ 2437177 w 7467600"/>
              <a:gd name="connsiteY485" fmla="*/ 5479608 h 6858000"/>
              <a:gd name="connsiteX486" fmla="*/ 2445247 w 7467600"/>
              <a:gd name="connsiteY486" fmla="*/ 5483476 h 6858000"/>
              <a:gd name="connsiteX487" fmla="*/ 2743626 w 7467600"/>
              <a:gd name="connsiteY487" fmla="*/ 5304819 h 6858000"/>
              <a:gd name="connsiteX488" fmla="*/ 3048102 w 7467600"/>
              <a:gd name="connsiteY488" fmla="*/ 5150595 h 6858000"/>
              <a:gd name="connsiteX489" fmla="*/ 1799414 w 7467600"/>
              <a:gd name="connsiteY489" fmla="*/ 4694732 h 6858000"/>
              <a:gd name="connsiteX490" fmla="*/ 1771735 w 7467600"/>
              <a:gd name="connsiteY490" fmla="*/ 4619929 h 6858000"/>
              <a:gd name="connsiteX491" fmla="*/ 3104273 w 7467600"/>
              <a:gd name="connsiteY491" fmla="*/ 5076159 h 6858000"/>
              <a:gd name="connsiteX492" fmla="*/ 3113245 w 7467600"/>
              <a:gd name="connsiteY492" fmla="*/ 5090705 h 6858000"/>
              <a:gd name="connsiteX493" fmla="*/ 3126294 w 7467600"/>
              <a:gd name="connsiteY493" fmla="*/ 5114400 h 6858000"/>
              <a:gd name="connsiteX494" fmla="*/ 3937433 w 7467600"/>
              <a:gd name="connsiteY494" fmla="*/ 4830473 h 6858000"/>
              <a:gd name="connsiteX495" fmla="*/ 3590475 w 7467600"/>
              <a:gd name="connsiteY495" fmla="*/ 4597974 h 6858000"/>
              <a:gd name="connsiteX496" fmla="*/ 3100264 w 7467600"/>
              <a:gd name="connsiteY496" fmla="*/ 4579845 h 6858000"/>
              <a:gd name="connsiteX497" fmla="*/ 2183576 w 7467600"/>
              <a:gd name="connsiteY497" fmla="*/ 4227150 h 6858000"/>
              <a:gd name="connsiteX498" fmla="*/ 2151029 w 7467600"/>
              <a:gd name="connsiteY498" fmla="*/ 4146947 h 6858000"/>
              <a:gd name="connsiteX499" fmla="*/ 3563434 w 7467600"/>
              <a:gd name="connsiteY499" fmla="*/ 4469115 h 6858000"/>
              <a:gd name="connsiteX500" fmla="*/ 3177952 w 7467600"/>
              <a:gd name="connsiteY500" fmla="*/ 3657386 h 6858000"/>
              <a:gd name="connsiteX501" fmla="*/ 3189263 w 7467600"/>
              <a:gd name="connsiteY501" fmla="*/ 3625726 h 6858000"/>
              <a:gd name="connsiteX502" fmla="*/ 3560912 w 7467600"/>
              <a:gd name="connsiteY502" fmla="*/ 4079863 h 6858000"/>
              <a:gd name="connsiteX503" fmla="*/ 3626636 w 7467600"/>
              <a:gd name="connsiteY503" fmla="*/ 4512230 h 6858000"/>
              <a:gd name="connsiteX504" fmla="*/ 3653088 w 7467600"/>
              <a:gd name="connsiteY504" fmla="*/ 4521417 h 6858000"/>
              <a:gd name="connsiteX505" fmla="*/ 3988128 w 7467600"/>
              <a:gd name="connsiteY505" fmla="*/ 4817267 h 6858000"/>
              <a:gd name="connsiteX506" fmla="*/ 4830582 w 7467600"/>
              <a:gd name="connsiteY506" fmla="*/ 4676000 h 6858000"/>
              <a:gd name="connsiteX507" fmla="*/ 4830100 w 7467600"/>
              <a:gd name="connsiteY507" fmla="*/ 4675554 h 6858000"/>
              <a:gd name="connsiteX508" fmla="*/ 4036318 w 7467600"/>
              <a:gd name="connsiteY508" fmla="*/ 4147013 h 6858000"/>
              <a:gd name="connsiteX509" fmla="*/ 3432098 w 7467600"/>
              <a:gd name="connsiteY509" fmla="*/ 3537312 h 6858000"/>
              <a:gd name="connsiteX510" fmla="*/ 3446761 w 7467600"/>
              <a:gd name="connsiteY510" fmla="*/ 3461278 h 6858000"/>
              <a:gd name="connsiteX511" fmla="*/ 4419733 w 7467600"/>
              <a:gd name="connsiteY511" fmla="*/ 3963555 h 6858000"/>
              <a:gd name="connsiteX512" fmla="*/ 4781371 w 7467600"/>
              <a:gd name="connsiteY512" fmla="*/ 4458604 h 6858000"/>
              <a:gd name="connsiteX513" fmla="*/ 4780440 w 7467600"/>
              <a:gd name="connsiteY513" fmla="*/ 4470290 h 6858000"/>
              <a:gd name="connsiteX514" fmla="*/ 4898954 w 7467600"/>
              <a:gd name="connsiteY514" fmla="*/ 4662092 h 6858000"/>
              <a:gd name="connsiteX515" fmla="*/ 4900699 w 7467600"/>
              <a:gd name="connsiteY515" fmla="*/ 4670867 h 6858000"/>
              <a:gd name="connsiteX516" fmla="*/ 5714511 w 7467600"/>
              <a:gd name="connsiteY516" fmla="*/ 4663483 h 6858000"/>
              <a:gd name="connsiteX517" fmla="*/ 5464793 w 7467600"/>
              <a:gd name="connsiteY517" fmla="*/ 4393556 h 6858000"/>
              <a:gd name="connsiteX518" fmla="*/ 5461897 w 7467600"/>
              <a:gd name="connsiteY518" fmla="*/ 4390879 h 6858000"/>
              <a:gd name="connsiteX519" fmla="*/ 4294126 w 7467600"/>
              <a:gd name="connsiteY519" fmla="*/ 3303048 h 6858000"/>
              <a:gd name="connsiteX520" fmla="*/ 4305321 w 7467600"/>
              <a:gd name="connsiteY520" fmla="*/ 3256953 h 6858000"/>
              <a:gd name="connsiteX521" fmla="*/ 4949299 w 7467600"/>
              <a:gd name="connsiteY521" fmla="*/ 3766336 h 6858000"/>
              <a:gd name="connsiteX522" fmla="*/ 5291452 w 7467600"/>
              <a:gd name="connsiteY522" fmla="*/ 4076801 h 6858000"/>
              <a:gd name="connsiteX523" fmla="*/ 5434998 w 7467600"/>
              <a:gd name="connsiteY523" fmla="*/ 4254100 h 6858000"/>
              <a:gd name="connsiteX524" fmla="*/ 5351015 w 7467600"/>
              <a:gd name="connsiteY524" fmla="*/ 3760989 h 6858000"/>
              <a:gd name="connsiteX525" fmla="*/ 5413780 w 7467600"/>
              <a:gd name="connsiteY525" fmla="*/ 2966265 h 6858000"/>
              <a:gd name="connsiteX526" fmla="*/ 5425627 w 7467600"/>
              <a:gd name="connsiteY526" fmla="*/ 2954192 h 6858000"/>
              <a:gd name="connsiteX527" fmla="*/ 6604735 w 7467600"/>
              <a:gd name="connsiteY527" fmla="*/ 2041381 h 6858000"/>
              <a:gd name="connsiteX528" fmla="*/ 7204487 w 7467600"/>
              <a:gd name="connsiteY528" fmla="*/ 2742112 h 6858000"/>
              <a:gd name="connsiteX529" fmla="*/ 7131592 w 7467600"/>
              <a:gd name="connsiteY529" fmla="*/ 2672096 h 6858000"/>
              <a:gd name="connsiteX530" fmla="*/ 6996344 w 7467600"/>
              <a:gd name="connsiteY530" fmla="*/ 2518310 h 6858000"/>
              <a:gd name="connsiteX531" fmla="*/ 6735495 w 7467600"/>
              <a:gd name="connsiteY531" fmla="*/ 2196890 h 6858000"/>
              <a:gd name="connsiteX532" fmla="*/ 6721901 w 7467600"/>
              <a:gd name="connsiteY532" fmla="*/ 2179274 h 6858000"/>
              <a:gd name="connsiteX533" fmla="*/ 6604735 w 7467600"/>
              <a:gd name="connsiteY533" fmla="*/ 2041381 h 6858000"/>
              <a:gd name="connsiteX534" fmla="*/ 6591670 w 7467600"/>
              <a:gd name="connsiteY534" fmla="*/ 1988277 h 6858000"/>
              <a:gd name="connsiteX535" fmla="*/ 6747349 w 7467600"/>
              <a:gd name="connsiteY535" fmla="*/ 2160069 h 6858000"/>
              <a:gd name="connsiteX536" fmla="*/ 6760943 w 7467600"/>
              <a:gd name="connsiteY536" fmla="*/ 2177686 h 6858000"/>
              <a:gd name="connsiteX537" fmla="*/ 7021065 w 7467600"/>
              <a:gd name="connsiteY537" fmla="*/ 2498102 h 6858000"/>
              <a:gd name="connsiteX538" fmla="*/ 7155223 w 7467600"/>
              <a:gd name="connsiteY538" fmla="*/ 2650386 h 6858000"/>
              <a:gd name="connsiteX539" fmla="*/ 7203167 w 7467600"/>
              <a:gd name="connsiteY539" fmla="*/ 2697288 h 6858000"/>
              <a:gd name="connsiteX540" fmla="*/ 6937703 w 7467600"/>
              <a:gd name="connsiteY540" fmla="*/ 2321981 h 6858000"/>
              <a:gd name="connsiteX541" fmla="*/ 6591670 w 7467600"/>
              <a:gd name="connsiteY541" fmla="*/ 1988277 h 6858000"/>
              <a:gd name="connsiteX542" fmla="*/ 5798671 w 7467600"/>
              <a:gd name="connsiteY542" fmla="*/ 1981601 h 6858000"/>
              <a:gd name="connsiteX543" fmla="*/ 5754709 w 7467600"/>
              <a:gd name="connsiteY543" fmla="*/ 2071454 h 6858000"/>
              <a:gd name="connsiteX544" fmla="*/ 5763044 w 7467600"/>
              <a:gd name="connsiteY544" fmla="*/ 2842206 h 6858000"/>
              <a:gd name="connsiteX545" fmla="*/ 5764974 w 7467600"/>
              <a:gd name="connsiteY545" fmla="*/ 2799609 h 6858000"/>
              <a:gd name="connsiteX546" fmla="*/ 5767665 w 7467600"/>
              <a:gd name="connsiteY546" fmla="*/ 2666409 h 6858000"/>
              <a:gd name="connsiteX547" fmla="*/ 5763055 w 7467600"/>
              <a:gd name="connsiteY547" fmla="*/ 2579705 h 6858000"/>
              <a:gd name="connsiteX548" fmla="*/ 5758079 w 7467600"/>
              <a:gd name="connsiteY548" fmla="*/ 2492508 h 6858000"/>
              <a:gd name="connsiteX549" fmla="*/ 5779325 w 7467600"/>
              <a:gd name="connsiteY549" fmla="*/ 2197069 h 6858000"/>
              <a:gd name="connsiteX550" fmla="*/ 5798671 w 7467600"/>
              <a:gd name="connsiteY550" fmla="*/ 1981601 h 6858000"/>
              <a:gd name="connsiteX551" fmla="*/ 5829202 w 7467600"/>
              <a:gd name="connsiteY551" fmla="*/ 1971679 h 6858000"/>
              <a:gd name="connsiteX552" fmla="*/ 5809558 w 7467600"/>
              <a:gd name="connsiteY552" fmla="*/ 2198043 h 6858000"/>
              <a:gd name="connsiteX553" fmla="*/ 5788653 w 7467600"/>
              <a:gd name="connsiteY553" fmla="*/ 2489430 h 6858000"/>
              <a:gd name="connsiteX554" fmla="*/ 5793439 w 7467600"/>
              <a:gd name="connsiteY554" fmla="*/ 2575235 h 6858000"/>
              <a:gd name="connsiteX555" fmla="*/ 5796837 w 7467600"/>
              <a:gd name="connsiteY555" fmla="*/ 2637633 h 6858000"/>
              <a:gd name="connsiteX556" fmla="*/ 5818614 w 7467600"/>
              <a:gd name="connsiteY556" fmla="*/ 2473055 h 6858000"/>
              <a:gd name="connsiteX557" fmla="*/ 5829202 w 7467600"/>
              <a:gd name="connsiteY557" fmla="*/ 1971679 h 6858000"/>
              <a:gd name="connsiteX558" fmla="*/ 5911389 w 7467600"/>
              <a:gd name="connsiteY558" fmla="*/ 1898371 h 6858000"/>
              <a:gd name="connsiteX559" fmla="*/ 6237627 w 7467600"/>
              <a:gd name="connsiteY559" fmla="*/ 2231921 h 6858000"/>
              <a:gd name="connsiteX560" fmla="*/ 5911389 w 7467600"/>
              <a:gd name="connsiteY560" fmla="*/ 1898371 h 6858000"/>
              <a:gd name="connsiteX561" fmla="*/ 6944437 w 7467600"/>
              <a:gd name="connsiteY561" fmla="*/ 1575402 h 6858000"/>
              <a:gd name="connsiteX562" fmla="*/ 6304730 w 7467600"/>
              <a:gd name="connsiteY562" fmla="*/ 1766654 h 6858000"/>
              <a:gd name="connsiteX563" fmla="*/ 6944437 w 7467600"/>
              <a:gd name="connsiteY563" fmla="*/ 1575402 h 6858000"/>
              <a:gd name="connsiteX564" fmla="*/ 7019523 w 7467600"/>
              <a:gd name="connsiteY564" fmla="*/ 1519450 h 6858000"/>
              <a:gd name="connsiteX565" fmla="*/ 6298091 w 7467600"/>
              <a:gd name="connsiteY565" fmla="*/ 1737122 h 6858000"/>
              <a:gd name="connsiteX566" fmla="*/ 7019523 w 7467600"/>
              <a:gd name="connsiteY566" fmla="*/ 1519450 h 6858000"/>
              <a:gd name="connsiteX567" fmla="*/ 2399523 w 7467600"/>
              <a:gd name="connsiteY567" fmla="*/ 1428234 h 6858000"/>
              <a:gd name="connsiteX568" fmla="*/ 2224982 w 7467600"/>
              <a:gd name="connsiteY568" fmla="*/ 1826201 h 6858000"/>
              <a:gd name="connsiteX569" fmla="*/ 2096099 w 7467600"/>
              <a:gd name="connsiteY569" fmla="*/ 2345900 h 6858000"/>
              <a:gd name="connsiteX570" fmla="*/ 2283317 w 7467600"/>
              <a:gd name="connsiteY570" fmla="*/ 1796925 h 6858000"/>
              <a:gd name="connsiteX571" fmla="*/ 2399523 w 7467600"/>
              <a:gd name="connsiteY571" fmla="*/ 1428234 h 6858000"/>
              <a:gd name="connsiteX572" fmla="*/ 2448558 w 7467600"/>
              <a:gd name="connsiteY572" fmla="*/ 1373435 h 6858000"/>
              <a:gd name="connsiteX573" fmla="*/ 2312521 w 7467600"/>
              <a:gd name="connsiteY573" fmla="*/ 1806140 h 6858000"/>
              <a:gd name="connsiteX574" fmla="*/ 2127533 w 7467600"/>
              <a:gd name="connsiteY574" fmla="*/ 2348380 h 6858000"/>
              <a:gd name="connsiteX575" fmla="*/ 2358080 w 7467600"/>
              <a:gd name="connsiteY575" fmla="*/ 1866134 h 6858000"/>
              <a:gd name="connsiteX576" fmla="*/ 2407436 w 7467600"/>
              <a:gd name="connsiteY576" fmla="*/ 1651070 h 6858000"/>
              <a:gd name="connsiteX577" fmla="*/ 2448558 w 7467600"/>
              <a:gd name="connsiteY577" fmla="*/ 1373435 h 6858000"/>
              <a:gd name="connsiteX578" fmla="*/ 278707 w 7467600"/>
              <a:gd name="connsiteY578" fmla="*/ 1352270 h 6858000"/>
              <a:gd name="connsiteX579" fmla="*/ 321570 w 7467600"/>
              <a:gd name="connsiteY579" fmla="*/ 1861610 h 6858000"/>
              <a:gd name="connsiteX580" fmla="*/ 294281 w 7467600"/>
              <a:gd name="connsiteY580" fmla="*/ 1440658 h 6858000"/>
              <a:gd name="connsiteX581" fmla="*/ 278707 w 7467600"/>
              <a:gd name="connsiteY581" fmla="*/ 1352270 h 6858000"/>
              <a:gd name="connsiteX582" fmla="*/ 1423821 w 7467600"/>
              <a:gd name="connsiteY582" fmla="*/ 1351958 h 6858000"/>
              <a:gd name="connsiteX583" fmla="*/ 1638521 w 7467600"/>
              <a:gd name="connsiteY583" fmla="*/ 1908470 h 6858000"/>
              <a:gd name="connsiteX584" fmla="*/ 1754199 w 7467600"/>
              <a:gd name="connsiteY584" fmla="*/ 2149284 h 6858000"/>
              <a:gd name="connsiteX585" fmla="*/ 1908359 w 7467600"/>
              <a:gd name="connsiteY585" fmla="*/ 2364988 h 6858000"/>
              <a:gd name="connsiteX586" fmla="*/ 1647661 w 7467600"/>
              <a:gd name="connsiteY586" fmla="*/ 1825945 h 6858000"/>
              <a:gd name="connsiteX587" fmla="*/ 1423821 w 7467600"/>
              <a:gd name="connsiteY587" fmla="*/ 1351958 h 6858000"/>
              <a:gd name="connsiteX588" fmla="*/ 1431890 w 7467600"/>
              <a:gd name="connsiteY588" fmla="*/ 1306475 h 6858000"/>
              <a:gd name="connsiteX589" fmla="*/ 1507597 w 7467600"/>
              <a:gd name="connsiteY589" fmla="*/ 1446132 h 6858000"/>
              <a:gd name="connsiteX590" fmla="*/ 1674586 w 7467600"/>
              <a:gd name="connsiteY590" fmla="*/ 1813832 h 6858000"/>
              <a:gd name="connsiteX591" fmla="*/ 1815950 w 7467600"/>
              <a:gd name="connsiteY591" fmla="*/ 2128564 h 6858000"/>
              <a:gd name="connsiteX592" fmla="*/ 1984242 w 7467600"/>
              <a:gd name="connsiteY592" fmla="*/ 2430829 h 6858000"/>
              <a:gd name="connsiteX593" fmla="*/ 2014023 w 7467600"/>
              <a:gd name="connsiteY593" fmla="*/ 2450995 h 6858000"/>
              <a:gd name="connsiteX594" fmla="*/ 1747337 w 7467600"/>
              <a:gd name="connsiteY594" fmla="*/ 1855264 h 6858000"/>
              <a:gd name="connsiteX595" fmla="*/ 1533749 w 7467600"/>
              <a:gd name="connsiteY595" fmla="*/ 1478656 h 6858000"/>
              <a:gd name="connsiteX596" fmla="*/ 1431890 w 7467600"/>
              <a:gd name="connsiteY596" fmla="*/ 1306475 h 6858000"/>
              <a:gd name="connsiteX597" fmla="*/ 5052692 w 7467600"/>
              <a:gd name="connsiteY597" fmla="*/ 1292994 h 6858000"/>
              <a:gd name="connsiteX598" fmla="*/ 5200661 w 7467600"/>
              <a:gd name="connsiteY598" fmla="*/ 1635186 h 6858000"/>
              <a:gd name="connsiteX599" fmla="*/ 5297138 w 7467600"/>
              <a:gd name="connsiteY599" fmla="*/ 1906351 h 6858000"/>
              <a:gd name="connsiteX600" fmla="*/ 5052692 w 7467600"/>
              <a:gd name="connsiteY600" fmla="*/ 1292994 h 6858000"/>
              <a:gd name="connsiteX601" fmla="*/ 5009948 w 7467600"/>
              <a:gd name="connsiteY601" fmla="*/ 1273619 h 6858000"/>
              <a:gd name="connsiteX602" fmla="*/ 5121777 w 7467600"/>
              <a:gd name="connsiteY602" fmla="*/ 1654213 h 6858000"/>
              <a:gd name="connsiteX603" fmla="*/ 5293545 w 7467600"/>
              <a:gd name="connsiteY603" fmla="*/ 2072247 h 6858000"/>
              <a:gd name="connsiteX604" fmla="*/ 5294042 w 7467600"/>
              <a:gd name="connsiteY604" fmla="*/ 2065019 h 6858000"/>
              <a:gd name="connsiteX605" fmla="*/ 5171936 w 7467600"/>
              <a:gd name="connsiteY605" fmla="*/ 1647613 h 6858000"/>
              <a:gd name="connsiteX606" fmla="*/ 5009948 w 7467600"/>
              <a:gd name="connsiteY606" fmla="*/ 1273619 h 6858000"/>
              <a:gd name="connsiteX607" fmla="*/ 655236 w 7467600"/>
              <a:gd name="connsiteY607" fmla="*/ 1268632 h 6858000"/>
              <a:gd name="connsiteX608" fmla="*/ 839521 w 7467600"/>
              <a:gd name="connsiteY608" fmla="*/ 1685315 h 6858000"/>
              <a:gd name="connsiteX609" fmla="*/ 1109416 w 7467600"/>
              <a:gd name="connsiteY609" fmla="*/ 2061663 h 6858000"/>
              <a:gd name="connsiteX610" fmla="*/ 1298300 w 7467600"/>
              <a:gd name="connsiteY610" fmla="*/ 2247742 h 6858000"/>
              <a:gd name="connsiteX611" fmla="*/ 1125871 w 7467600"/>
              <a:gd name="connsiteY611" fmla="*/ 1989513 h 6858000"/>
              <a:gd name="connsiteX612" fmla="*/ 981574 w 7467600"/>
              <a:gd name="connsiteY612" fmla="*/ 1783157 h 6858000"/>
              <a:gd name="connsiteX613" fmla="*/ 922198 w 7467600"/>
              <a:gd name="connsiteY613" fmla="*/ 1677437 h 6858000"/>
              <a:gd name="connsiteX614" fmla="*/ 869293 w 7467600"/>
              <a:gd name="connsiteY614" fmla="*/ 1583214 h 6858000"/>
              <a:gd name="connsiteX615" fmla="*/ 751431 w 7467600"/>
              <a:gd name="connsiteY615" fmla="*/ 1405731 h 6858000"/>
              <a:gd name="connsiteX616" fmla="*/ 655236 w 7467600"/>
              <a:gd name="connsiteY616" fmla="*/ 1268632 h 6858000"/>
              <a:gd name="connsiteX617" fmla="*/ 6516292 w 7467600"/>
              <a:gd name="connsiteY617" fmla="*/ 1263064 h 6858000"/>
              <a:gd name="connsiteX618" fmla="*/ 5736320 w 7467600"/>
              <a:gd name="connsiteY618" fmla="*/ 1501803 h 6858000"/>
              <a:gd name="connsiteX619" fmla="*/ 6516292 w 7467600"/>
              <a:gd name="connsiteY619" fmla="*/ 1263064 h 6858000"/>
              <a:gd name="connsiteX620" fmla="*/ 291466 w 7467600"/>
              <a:gd name="connsiteY620" fmla="*/ 1250369 h 6858000"/>
              <a:gd name="connsiteX621" fmla="*/ 323180 w 7467600"/>
              <a:gd name="connsiteY621" fmla="*/ 1435283 h 6858000"/>
              <a:gd name="connsiteX622" fmla="*/ 349381 w 7467600"/>
              <a:gd name="connsiteY622" fmla="*/ 1875041 h 6858000"/>
              <a:gd name="connsiteX623" fmla="*/ 374363 w 7467600"/>
              <a:gd name="connsiteY623" fmla="*/ 1506494 h 6858000"/>
              <a:gd name="connsiteX624" fmla="*/ 302168 w 7467600"/>
              <a:gd name="connsiteY624" fmla="*/ 1274495 h 6858000"/>
              <a:gd name="connsiteX625" fmla="*/ 291466 w 7467600"/>
              <a:gd name="connsiteY625" fmla="*/ 1250369 h 6858000"/>
              <a:gd name="connsiteX626" fmla="*/ 678222 w 7467600"/>
              <a:gd name="connsiteY626" fmla="*/ 1248670 h 6858000"/>
              <a:gd name="connsiteX627" fmla="*/ 775536 w 7467600"/>
              <a:gd name="connsiteY627" fmla="*/ 1388015 h 6858000"/>
              <a:gd name="connsiteX628" fmla="*/ 894529 w 7467600"/>
              <a:gd name="connsiteY628" fmla="*/ 1567739 h 6858000"/>
              <a:gd name="connsiteX629" fmla="*/ 948000 w 7467600"/>
              <a:gd name="connsiteY629" fmla="*/ 1663088 h 6858000"/>
              <a:gd name="connsiteX630" fmla="*/ 1006812 w 7467600"/>
              <a:gd name="connsiteY630" fmla="*/ 1767683 h 6858000"/>
              <a:gd name="connsiteX631" fmla="*/ 1149133 w 7467600"/>
              <a:gd name="connsiteY631" fmla="*/ 1971513 h 6858000"/>
              <a:gd name="connsiteX632" fmla="*/ 1333952 w 7467600"/>
              <a:gd name="connsiteY632" fmla="*/ 2251620 h 6858000"/>
              <a:gd name="connsiteX633" fmla="*/ 1337329 w 7467600"/>
              <a:gd name="connsiteY633" fmla="*/ 2258350 h 6858000"/>
              <a:gd name="connsiteX634" fmla="*/ 1014726 w 7467600"/>
              <a:gd name="connsiteY634" fmla="*/ 1615556 h 6858000"/>
              <a:gd name="connsiteX635" fmla="*/ 678222 w 7467600"/>
              <a:gd name="connsiteY635" fmla="*/ 1248670 h 6858000"/>
              <a:gd name="connsiteX636" fmla="*/ 6691602 w 7467600"/>
              <a:gd name="connsiteY636" fmla="*/ 1140573 h 6858000"/>
              <a:gd name="connsiteX637" fmla="*/ 6571100 w 7467600"/>
              <a:gd name="connsiteY637" fmla="*/ 1183662 h 6858000"/>
              <a:gd name="connsiteX638" fmla="*/ 6241687 w 7467600"/>
              <a:gd name="connsiteY638" fmla="*/ 1257600 h 6858000"/>
              <a:gd name="connsiteX639" fmla="*/ 5693009 w 7467600"/>
              <a:gd name="connsiteY639" fmla="*/ 1478256 h 6858000"/>
              <a:gd name="connsiteX640" fmla="*/ 6548420 w 7467600"/>
              <a:gd name="connsiteY640" fmla="*/ 1214599 h 6858000"/>
              <a:gd name="connsiteX641" fmla="*/ 6605473 w 7467600"/>
              <a:gd name="connsiteY641" fmla="*/ 1184686 h 6858000"/>
              <a:gd name="connsiteX642" fmla="*/ 6691602 w 7467600"/>
              <a:gd name="connsiteY642" fmla="*/ 1140573 h 6858000"/>
              <a:gd name="connsiteX643" fmla="*/ 4002475 w 7467600"/>
              <a:gd name="connsiteY643" fmla="*/ 1037802 h 6858000"/>
              <a:gd name="connsiteX644" fmla="*/ 4000324 w 7467600"/>
              <a:gd name="connsiteY644" fmla="*/ 1039362 h 6858000"/>
              <a:gd name="connsiteX645" fmla="*/ 4002862 w 7467600"/>
              <a:gd name="connsiteY645" fmla="*/ 1042866 h 6858000"/>
              <a:gd name="connsiteX646" fmla="*/ 4002475 w 7467600"/>
              <a:gd name="connsiteY646" fmla="*/ 1037802 h 6858000"/>
              <a:gd name="connsiteX647" fmla="*/ 506322 w 7467600"/>
              <a:gd name="connsiteY647" fmla="*/ 1020997 h 6858000"/>
              <a:gd name="connsiteX648" fmla="*/ 533068 w 7467600"/>
              <a:gd name="connsiteY648" fmla="*/ 1029409 h 6858000"/>
              <a:gd name="connsiteX649" fmla="*/ 1232525 w 7467600"/>
              <a:gd name="connsiteY649" fmla="*/ 1804675 h 6858000"/>
              <a:gd name="connsiteX650" fmla="*/ 1388858 w 7467600"/>
              <a:gd name="connsiteY650" fmla="*/ 2368011 h 6858000"/>
              <a:gd name="connsiteX651" fmla="*/ 1384098 w 7467600"/>
              <a:gd name="connsiteY651" fmla="*/ 2378125 h 6858000"/>
              <a:gd name="connsiteX652" fmla="*/ 1425393 w 7467600"/>
              <a:gd name="connsiteY652" fmla="*/ 2589124 h 6858000"/>
              <a:gd name="connsiteX653" fmla="*/ 1424001 w 7467600"/>
              <a:gd name="connsiteY653" fmla="*/ 2597541 h 6858000"/>
              <a:gd name="connsiteX654" fmla="*/ 2152729 w 7467600"/>
              <a:gd name="connsiteY654" fmla="*/ 2864487 h 6858000"/>
              <a:gd name="connsiteX655" fmla="*/ 2020609 w 7467600"/>
              <a:gd name="connsiteY655" fmla="*/ 2539671 h 6858000"/>
              <a:gd name="connsiteX656" fmla="*/ 2018920 w 7467600"/>
              <a:gd name="connsiteY656" fmla="*/ 2536309 h 6858000"/>
              <a:gd name="connsiteX657" fmla="*/ 1342441 w 7467600"/>
              <a:gd name="connsiteY657" fmla="*/ 1173017 h 6858000"/>
              <a:gd name="connsiteX658" fmla="*/ 1367925 w 7467600"/>
              <a:gd name="connsiteY658" fmla="*/ 1135648 h 6858000"/>
              <a:gd name="connsiteX659" fmla="*/ 1771401 w 7467600"/>
              <a:gd name="connsiteY659" fmla="*/ 1806673 h 6858000"/>
              <a:gd name="connsiteX660" fmla="*/ 1972385 w 7467600"/>
              <a:gd name="connsiteY660" fmla="*/ 2198735 h 6858000"/>
              <a:gd name="connsiteX661" fmla="*/ 2040892 w 7467600"/>
              <a:gd name="connsiteY661" fmla="*/ 2405205 h 6858000"/>
              <a:gd name="connsiteX662" fmla="*/ 2131689 w 7467600"/>
              <a:gd name="connsiteY662" fmla="*/ 1936926 h 6858000"/>
              <a:gd name="connsiteX663" fmla="*/ 2454820 w 7467600"/>
              <a:gd name="connsiteY663" fmla="*/ 1248808 h 6858000"/>
              <a:gd name="connsiteX664" fmla="*/ 2492512 w 7467600"/>
              <a:gd name="connsiteY664" fmla="*/ 1302920 h 6858000"/>
              <a:gd name="connsiteX665" fmla="*/ 2081216 w 7467600"/>
              <a:gd name="connsiteY665" fmla="*/ 2527513 h 6858000"/>
              <a:gd name="connsiteX666" fmla="*/ 2081211 w 7467600"/>
              <a:gd name="connsiteY666" fmla="*/ 2528916 h 6858000"/>
              <a:gd name="connsiteX667" fmla="*/ 2199067 w 7467600"/>
              <a:gd name="connsiteY667" fmla="*/ 2884061 h 6858000"/>
              <a:gd name="connsiteX668" fmla="*/ 3192586 w 7467600"/>
              <a:gd name="connsiteY668" fmla="*/ 3411496 h 6858000"/>
              <a:gd name="connsiteX669" fmla="*/ 3182620 w 7467600"/>
              <a:gd name="connsiteY669" fmla="*/ 3483279 h 6858000"/>
              <a:gd name="connsiteX670" fmla="*/ 2435119 w 7467600"/>
              <a:gd name="connsiteY670" fmla="*/ 3080173 h 6858000"/>
              <a:gd name="connsiteX671" fmla="*/ 2410152 w 7467600"/>
              <a:gd name="connsiteY671" fmla="*/ 3063751 h 6858000"/>
              <a:gd name="connsiteX672" fmla="*/ 2408099 w 7467600"/>
              <a:gd name="connsiteY672" fmla="*/ 3064403 h 6858000"/>
              <a:gd name="connsiteX673" fmla="*/ 2407218 w 7467600"/>
              <a:gd name="connsiteY673" fmla="*/ 3070324 h 6858000"/>
              <a:gd name="connsiteX674" fmla="*/ 2380138 w 7467600"/>
              <a:gd name="connsiteY674" fmla="*/ 3099341 h 6858000"/>
              <a:gd name="connsiteX675" fmla="*/ 1765923 w 7467600"/>
              <a:gd name="connsiteY675" fmla="*/ 3581043 h 6858000"/>
              <a:gd name="connsiteX676" fmla="*/ 1702258 w 7467600"/>
              <a:gd name="connsiteY676" fmla="*/ 3612286 h 6858000"/>
              <a:gd name="connsiteX677" fmla="*/ 1538370 w 7467600"/>
              <a:gd name="connsiteY677" fmla="*/ 3811804 h 6858000"/>
              <a:gd name="connsiteX678" fmla="*/ 542867 w 7467600"/>
              <a:gd name="connsiteY678" fmla="*/ 4944092 h 6858000"/>
              <a:gd name="connsiteX679" fmla="*/ 515800 w 7467600"/>
              <a:gd name="connsiteY679" fmla="*/ 4862180 h 6858000"/>
              <a:gd name="connsiteX680" fmla="*/ 909145 w 7467600"/>
              <a:gd name="connsiteY680" fmla="*/ 4199225 h 6858000"/>
              <a:gd name="connsiteX681" fmla="*/ 1214067 w 7467600"/>
              <a:gd name="connsiteY681" fmla="*/ 3908561 h 6858000"/>
              <a:gd name="connsiteX682" fmla="*/ 640967 w 7467600"/>
              <a:gd name="connsiteY682" fmla="*/ 4105601 h 6858000"/>
              <a:gd name="connsiteX683" fmla="*/ 112563 w 7467600"/>
              <a:gd name="connsiteY683" fmla="*/ 4396952 h 6858000"/>
              <a:gd name="connsiteX684" fmla="*/ 0 w 7467600"/>
              <a:gd name="connsiteY684" fmla="*/ 4466006 h 6858000"/>
              <a:gd name="connsiteX685" fmla="*/ 0 w 7467600"/>
              <a:gd name="connsiteY685" fmla="*/ 4233763 h 6858000"/>
              <a:gd name="connsiteX686" fmla="*/ 36881 w 7467600"/>
              <a:gd name="connsiteY686" fmla="*/ 4200118 h 6858000"/>
              <a:gd name="connsiteX687" fmla="*/ 910534 w 7467600"/>
              <a:gd name="connsiteY687" fmla="*/ 3629753 h 6858000"/>
              <a:gd name="connsiteX688" fmla="*/ 1578717 w 7467600"/>
              <a:gd name="connsiteY688" fmla="*/ 3575982 h 6858000"/>
              <a:gd name="connsiteX689" fmla="*/ 2338780 w 7467600"/>
              <a:gd name="connsiteY689" fmla="*/ 3033725 h 6858000"/>
              <a:gd name="connsiteX690" fmla="*/ 1807991 w 7467600"/>
              <a:gd name="connsiteY690" fmla="*/ 2807184 h 6858000"/>
              <a:gd name="connsiteX691" fmla="*/ 1416358 w 7467600"/>
              <a:gd name="connsiteY691" fmla="*/ 3112571 h 6858000"/>
              <a:gd name="connsiteX692" fmla="*/ 939066 w 7467600"/>
              <a:gd name="connsiteY692" fmla="*/ 3378798 h 6858000"/>
              <a:gd name="connsiteX693" fmla="*/ 115099 w 7467600"/>
              <a:gd name="connsiteY693" fmla="*/ 3607650 h 6858000"/>
              <a:gd name="connsiteX694" fmla="*/ 97284 w 7467600"/>
              <a:gd name="connsiteY694" fmla="*/ 3520393 h 6858000"/>
              <a:gd name="connsiteX695" fmla="*/ 922050 w 7467600"/>
              <a:gd name="connsiteY695" fmla="*/ 3074867 h 6858000"/>
              <a:gd name="connsiteX696" fmla="*/ 1405265 w 7467600"/>
              <a:gd name="connsiteY696" fmla="*/ 3016319 h 6858000"/>
              <a:gd name="connsiteX697" fmla="*/ 1407512 w 7467600"/>
              <a:gd name="connsiteY697" fmla="*/ 3018001 h 6858000"/>
              <a:gd name="connsiteX698" fmla="*/ 1726266 w 7467600"/>
              <a:gd name="connsiteY698" fmla="*/ 2777274 h 6858000"/>
              <a:gd name="connsiteX699" fmla="*/ 625390 w 7467600"/>
              <a:gd name="connsiteY699" fmla="*/ 2514541 h 6858000"/>
              <a:gd name="connsiteX700" fmla="*/ 619799 w 7467600"/>
              <a:gd name="connsiteY700" fmla="*/ 2527180 h 6858000"/>
              <a:gd name="connsiteX701" fmla="*/ 310030 w 7467600"/>
              <a:gd name="connsiteY701" fmla="*/ 2771818 h 6858000"/>
              <a:gd name="connsiteX702" fmla="*/ 173877 w 7467600"/>
              <a:gd name="connsiteY702" fmla="*/ 2937056 h 6858000"/>
              <a:gd name="connsiteX703" fmla="*/ 77889 w 7467600"/>
              <a:gd name="connsiteY703" fmla="*/ 3138440 h 6858000"/>
              <a:gd name="connsiteX704" fmla="*/ 0 w 7467600"/>
              <a:gd name="connsiteY704" fmla="*/ 3271395 h 6858000"/>
              <a:gd name="connsiteX705" fmla="*/ 0 w 7467600"/>
              <a:gd name="connsiteY705" fmla="*/ 3153002 h 6858000"/>
              <a:gd name="connsiteX706" fmla="*/ 2386 w 7467600"/>
              <a:gd name="connsiteY706" fmla="*/ 3149203 h 6858000"/>
              <a:gd name="connsiteX707" fmla="*/ 89753 w 7467600"/>
              <a:gd name="connsiteY707" fmla="*/ 2987702 h 6858000"/>
              <a:gd name="connsiteX708" fmla="*/ 76869 w 7467600"/>
              <a:gd name="connsiteY708" fmla="*/ 3005404 h 6858000"/>
              <a:gd name="connsiteX709" fmla="*/ 32049 w 7467600"/>
              <a:gd name="connsiteY709" fmla="*/ 3065814 h 6858000"/>
              <a:gd name="connsiteX710" fmla="*/ 0 w 7467600"/>
              <a:gd name="connsiteY710" fmla="*/ 3108744 h 6858000"/>
              <a:gd name="connsiteX711" fmla="*/ 0 w 7467600"/>
              <a:gd name="connsiteY711" fmla="*/ 3058059 h 6858000"/>
              <a:gd name="connsiteX712" fmla="*/ 7610 w 7467600"/>
              <a:gd name="connsiteY712" fmla="*/ 3047889 h 6858000"/>
              <a:gd name="connsiteX713" fmla="*/ 52419 w 7467600"/>
              <a:gd name="connsiteY713" fmla="*/ 2987479 h 6858000"/>
              <a:gd name="connsiteX714" fmla="*/ 59142 w 7467600"/>
              <a:gd name="connsiteY714" fmla="*/ 2978488 h 6858000"/>
              <a:gd name="connsiteX715" fmla="*/ 0 w 7467600"/>
              <a:gd name="connsiteY715" fmla="*/ 3015334 h 6858000"/>
              <a:gd name="connsiteX716" fmla="*/ 0 w 7467600"/>
              <a:gd name="connsiteY716" fmla="*/ 2914286 h 6858000"/>
              <a:gd name="connsiteX717" fmla="*/ 36383 w 7467600"/>
              <a:gd name="connsiteY717" fmla="*/ 2901128 h 6858000"/>
              <a:gd name="connsiteX718" fmla="*/ 156329 w 7467600"/>
              <a:gd name="connsiteY718" fmla="*/ 2840533 h 6858000"/>
              <a:gd name="connsiteX719" fmla="*/ 358355 w 7467600"/>
              <a:gd name="connsiteY719" fmla="*/ 2620471 h 6858000"/>
              <a:gd name="connsiteX720" fmla="*/ 510577 w 7467600"/>
              <a:gd name="connsiteY720" fmla="*/ 2501244 h 6858000"/>
              <a:gd name="connsiteX721" fmla="*/ 211967 w 7467600"/>
              <a:gd name="connsiteY721" fmla="*/ 2479171 h 6858000"/>
              <a:gd name="connsiteX722" fmla="*/ 0 w 7467600"/>
              <a:gd name="connsiteY722" fmla="*/ 2476398 h 6858000"/>
              <a:gd name="connsiteX723" fmla="*/ 0 w 7467600"/>
              <a:gd name="connsiteY723" fmla="*/ 2389189 h 6858000"/>
              <a:gd name="connsiteX724" fmla="*/ 103062 w 7467600"/>
              <a:gd name="connsiteY724" fmla="*/ 2389518 h 6858000"/>
              <a:gd name="connsiteX725" fmla="*/ 510734 w 7467600"/>
              <a:gd name="connsiteY725" fmla="*/ 2416201 h 6858000"/>
              <a:gd name="connsiteX726" fmla="*/ 279257 w 7467600"/>
              <a:gd name="connsiteY726" fmla="*/ 2092102 h 6858000"/>
              <a:gd name="connsiteX727" fmla="*/ 65265 w 7467600"/>
              <a:gd name="connsiteY727" fmla="*/ 2006049 h 6858000"/>
              <a:gd name="connsiteX728" fmla="*/ 0 w 7467600"/>
              <a:gd name="connsiteY728" fmla="*/ 1982532 h 6858000"/>
              <a:gd name="connsiteX729" fmla="*/ 0 w 7467600"/>
              <a:gd name="connsiteY729" fmla="*/ 1912789 h 6858000"/>
              <a:gd name="connsiteX730" fmla="*/ 97460 w 7467600"/>
              <a:gd name="connsiteY730" fmla="*/ 1953725 h 6858000"/>
              <a:gd name="connsiteX731" fmla="*/ 221272 w 7467600"/>
              <a:gd name="connsiteY731" fmla="*/ 1980766 h 6858000"/>
              <a:gd name="connsiteX732" fmla="*/ 116765 w 7467600"/>
              <a:gd name="connsiteY732" fmla="*/ 1911033 h 6858000"/>
              <a:gd name="connsiteX733" fmla="*/ 16405 w 7467600"/>
              <a:gd name="connsiteY733" fmla="*/ 1803412 h 6858000"/>
              <a:gd name="connsiteX734" fmla="*/ 0 w 7467600"/>
              <a:gd name="connsiteY734" fmla="*/ 1784777 h 6858000"/>
              <a:gd name="connsiteX735" fmla="*/ 0 w 7467600"/>
              <a:gd name="connsiteY735" fmla="*/ 1740082 h 6858000"/>
              <a:gd name="connsiteX736" fmla="*/ 39394 w 7467600"/>
              <a:gd name="connsiteY736" fmla="*/ 1784856 h 6858000"/>
              <a:gd name="connsiteX737" fmla="*/ 135813 w 7467600"/>
              <a:gd name="connsiteY737" fmla="*/ 1888838 h 6858000"/>
              <a:gd name="connsiteX738" fmla="*/ 242575 w 7467600"/>
              <a:gd name="connsiteY738" fmla="*/ 1958841 h 6858000"/>
              <a:gd name="connsiteX739" fmla="*/ 82197 w 7467600"/>
              <a:gd name="connsiteY739" fmla="*/ 1754826 h 6858000"/>
              <a:gd name="connsiteX740" fmla="*/ 0 w 7467600"/>
              <a:gd name="connsiteY740" fmla="*/ 1679650 h 6858000"/>
              <a:gd name="connsiteX741" fmla="*/ 0 w 7467600"/>
              <a:gd name="connsiteY741" fmla="*/ 1602463 h 6858000"/>
              <a:gd name="connsiteX742" fmla="*/ 84689 w 7467600"/>
              <a:gd name="connsiteY742" fmla="*/ 1677442 h 6858000"/>
              <a:gd name="connsiteX743" fmla="*/ 298437 w 7467600"/>
              <a:gd name="connsiteY743" fmla="*/ 1968019 h 6858000"/>
              <a:gd name="connsiteX744" fmla="*/ 227269 w 7467600"/>
              <a:gd name="connsiteY744" fmla="*/ 1114064 h 6858000"/>
              <a:gd name="connsiteX745" fmla="*/ 248003 w 7467600"/>
              <a:gd name="connsiteY745" fmla="*/ 1089613 h 6858000"/>
              <a:gd name="connsiteX746" fmla="*/ 427020 w 7467600"/>
              <a:gd name="connsiteY746" fmla="*/ 1619803 h 6858000"/>
              <a:gd name="connsiteX747" fmla="*/ 340345 w 7467600"/>
              <a:gd name="connsiteY747" fmla="*/ 2027739 h 6858000"/>
              <a:gd name="connsiteX748" fmla="*/ 360865 w 7467600"/>
              <a:gd name="connsiteY748" fmla="*/ 2044827 h 6858000"/>
              <a:gd name="connsiteX749" fmla="*/ 560414 w 7467600"/>
              <a:gd name="connsiteY749" fmla="*/ 2421457 h 6858000"/>
              <a:gd name="connsiteX750" fmla="*/ 1359703 w 7467600"/>
              <a:gd name="connsiteY750" fmla="*/ 2578554 h 6858000"/>
              <a:gd name="connsiteX751" fmla="*/ 1359422 w 7467600"/>
              <a:gd name="connsiteY751" fmla="*/ 2577994 h 6858000"/>
              <a:gd name="connsiteX752" fmla="*/ 828701 w 7467600"/>
              <a:gd name="connsiteY752" fmla="*/ 1839520 h 6858000"/>
              <a:gd name="connsiteX753" fmla="*/ 494427 w 7467600"/>
              <a:gd name="connsiteY753" fmla="*/ 1092333 h 6858000"/>
              <a:gd name="connsiteX754" fmla="*/ 506322 w 7467600"/>
              <a:gd name="connsiteY754" fmla="*/ 1020997 h 6858000"/>
              <a:gd name="connsiteX755" fmla="*/ 4570198 w 7467600"/>
              <a:gd name="connsiteY755" fmla="*/ 978081 h 6858000"/>
              <a:gd name="connsiteX756" fmla="*/ 4523691 w 7467600"/>
              <a:gd name="connsiteY756" fmla="*/ 1127776 h 6858000"/>
              <a:gd name="connsiteX757" fmla="*/ 4509875 w 7467600"/>
              <a:gd name="connsiteY757" fmla="*/ 1167552 h 6858000"/>
              <a:gd name="connsiteX758" fmla="*/ 4478168 w 7467600"/>
              <a:gd name="connsiteY758" fmla="*/ 1260735 h 6858000"/>
              <a:gd name="connsiteX759" fmla="*/ 4409309 w 7467600"/>
              <a:gd name="connsiteY759" fmla="*/ 1666996 h 6858000"/>
              <a:gd name="connsiteX760" fmla="*/ 4370031 w 7467600"/>
              <a:gd name="connsiteY760" fmla="*/ 1955666 h 6858000"/>
              <a:gd name="connsiteX761" fmla="*/ 4570198 w 7467600"/>
              <a:gd name="connsiteY761" fmla="*/ 978081 h 6858000"/>
              <a:gd name="connsiteX762" fmla="*/ 4557898 w 7467600"/>
              <a:gd name="connsiteY762" fmla="*/ 900011 h 6858000"/>
              <a:gd name="connsiteX763" fmla="*/ 4344840 w 7467600"/>
              <a:gd name="connsiteY763" fmla="*/ 1922038 h 6858000"/>
              <a:gd name="connsiteX764" fmla="*/ 4378710 w 7467600"/>
              <a:gd name="connsiteY764" fmla="*/ 1665516 h 6858000"/>
              <a:gd name="connsiteX765" fmla="*/ 4448798 w 7467600"/>
              <a:gd name="connsiteY765" fmla="*/ 1253024 h 6858000"/>
              <a:gd name="connsiteX766" fmla="*/ 4480315 w 7467600"/>
              <a:gd name="connsiteY766" fmla="*/ 1158454 h 6858000"/>
              <a:gd name="connsiteX767" fmla="*/ 4494133 w 7467600"/>
              <a:gd name="connsiteY767" fmla="*/ 1118676 h 6858000"/>
              <a:gd name="connsiteX768" fmla="*/ 4557898 w 7467600"/>
              <a:gd name="connsiteY768" fmla="*/ 900011 h 6858000"/>
              <a:gd name="connsiteX769" fmla="*/ 5870151 w 7467600"/>
              <a:gd name="connsiteY769" fmla="*/ 898890 h 6858000"/>
              <a:gd name="connsiteX770" fmla="*/ 5861335 w 7467600"/>
              <a:gd name="connsiteY770" fmla="*/ 899177 h 6858000"/>
              <a:gd name="connsiteX771" fmla="*/ 5843702 w 7467600"/>
              <a:gd name="connsiteY771" fmla="*/ 899748 h 6858000"/>
              <a:gd name="connsiteX772" fmla="*/ 5651107 w 7467600"/>
              <a:gd name="connsiteY772" fmla="*/ 920306 h 6858000"/>
              <a:gd name="connsiteX773" fmla="*/ 5459407 w 7467600"/>
              <a:gd name="connsiteY773" fmla="*/ 940975 h 6858000"/>
              <a:gd name="connsiteX774" fmla="*/ 5374846 w 7467600"/>
              <a:gd name="connsiteY774" fmla="*/ 941988 h 6858000"/>
              <a:gd name="connsiteX775" fmla="*/ 5256105 w 7467600"/>
              <a:gd name="connsiteY775" fmla="*/ 945632 h 6858000"/>
              <a:gd name="connsiteX776" fmla="*/ 5107071 w 7467600"/>
              <a:gd name="connsiteY776" fmla="*/ 969720 h 6858000"/>
              <a:gd name="connsiteX777" fmla="*/ 4998681 w 7467600"/>
              <a:gd name="connsiteY777" fmla="*/ 988771 h 6858000"/>
              <a:gd name="connsiteX778" fmla="*/ 5870151 w 7467600"/>
              <a:gd name="connsiteY778" fmla="*/ 898890 h 6858000"/>
              <a:gd name="connsiteX779" fmla="*/ 5504425 w 7467600"/>
              <a:gd name="connsiteY779" fmla="*/ 848067 h 6858000"/>
              <a:gd name="connsiteX780" fmla="*/ 4968849 w 7467600"/>
              <a:gd name="connsiteY780" fmla="*/ 962318 h 6858000"/>
              <a:gd name="connsiteX781" fmla="*/ 5104039 w 7467600"/>
              <a:gd name="connsiteY781" fmla="*/ 940634 h 6858000"/>
              <a:gd name="connsiteX782" fmla="*/ 5256311 w 7467600"/>
              <a:gd name="connsiteY782" fmla="*/ 916490 h 6858000"/>
              <a:gd name="connsiteX783" fmla="*/ 5377381 w 7467600"/>
              <a:gd name="connsiteY783" fmla="*/ 912671 h 6858000"/>
              <a:gd name="connsiteX784" fmla="*/ 5460148 w 7467600"/>
              <a:gd name="connsiteY784" fmla="*/ 911442 h 6858000"/>
              <a:gd name="connsiteX785" fmla="*/ 5648971 w 7467600"/>
              <a:gd name="connsiteY785" fmla="*/ 891331 h 6858000"/>
              <a:gd name="connsiteX786" fmla="*/ 5844807 w 7467600"/>
              <a:gd name="connsiteY786" fmla="*/ 870718 h 6858000"/>
              <a:gd name="connsiteX787" fmla="*/ 5862975 w 7467600"/>
              <a:gd name="connsiteY787" fmla="*/ 869756 h 6858000"/>
              <a:gd name="connsiteX788" fmla="*/ 5920887 w 7467600"/>
              <a:gd name="connsiteY788" fmla="*/ 865929 h 6858000"/>
              <a:gd name="connsiteX789" fmla="*/ 5504425 w 7467600"/>
              <a:gd name="connsiteY789" fmla="*/ 848067 h 6858000"/>
              <a:gd name="connsiteX790" fmla="*/ 3607114 w 7467600"/>
              <a:gd name="connsiteY790" fmla="*/ 467441 h 6858000"/>
              <a:gd name="connsiteX791" fmla="*/ 3296242 w 7467600"/>
              <a:gd name="connsiteY791" fmla="*/ 807991 h 6858000"/>
              <a:gd name="connsiteX792" fmla="*/ 3174674 w 7467600"/>
              <a:gd name="connsiteY792" fmla="*/ 919759 h 6858000"/>
              <a:gd name="connsiteX793" fmla="*/ 3042978 w 7467600"/>
              <a:gd name="connsiteY793" fmla="*/ 1054894 h 6858000"/>
              <a:gd name="connsiteX794" fmla="*/ 2968914 w 7467600"/>
              <a:gd name="connsiteY794" fmla="*/ 1133756 h 6858000"/>
              <a:gd name="connsiteX795" fmla="*/ 3103823 w 7467600"/>
              <a:gd name="connsiteY795" fmla="*/ 1026814 h 6858000"/>
              <a:gd name="connsiteX796" fmla="*/ 3607114 w 7467600"/>
              <a:gd name="connsiteY796" fmla="*/ 467441 h 6858000"/>
              <a:gd name="connsiteX797" fmla="*/ 3744487 w 7467600"/>
              <a:gd name="connsiteY797" fmla="*/ 383136 h 6858000"/>
              <a:gd name="connsiteX798" fmla="*/ 3970213 w 7467600"/>
              <a:gd name="connsiteY798" fmla="*/ 995559 h 6858000"/>
              <a:gd name="connsiteX799" fmla="*/ 3744487 w 7467600"/>
              <a:gd name="connsiteY799" fmla="*/ 383136 h 6858000"/>
              <a:gd name="connsiteX800" fmla="*/ 3624562 w 7467600"/>
              <a:gd name="connsiteY800" fmla="*/ 367041 h 6858000"/>
              <a:gd name="connsiteX801" fmla="*/ 3489712 w 7467600"/>
              <a:gd name="connsiteY801" fmla="*/ 485386 h 6858000"/>
              <a:gd name="connsiteX802" fmla="*/ 3182994 w 7467600"/>
              <a:gd name="connsiteY802" fmla="*/ 828265 h 6858000"/>
              <a:gd name="connsiteX803" fmla="*/ 2892114 w 7467600"/>
              <a:gd name="connsiteY803" fmla="*/ 1172635 h 6858000"/>
              <a:gd name="connsiteX804" fmla="*/ 3021459 w 7467600"/>
              <a:gd name="connsiteY804" fmla="*/ 1035385 h 6858000"/>
              <a:gd name="connsiteX805" fmla="*/ 3153873 w 7467600"/>
              <a:gd name="connsiteY805" fmla="*/ 898971 h 6858000"/>
              <a:gd name="connsiteX806" fmla="*/ 3276511 w 7467600"/>
              <a:gd name="connsiteY806" fmla="*/ 786423 h 6858000"/>
              <a:gd name="connsiteX807" fmla="*/ 3584154 w 7467600"/>
              <a:gd name="connsiteY807" fmla="*/ 448218 h 6858000"/>
              <a:gd name="connsiteX808" fmla="*/ 3624562 w 7467600"/>
              <a:gd name="connsiteY808" fmla="*/ 367041 h 6858000"/>
              <a:gd name="connsiteX809" fmla="*/ 3766672 w 7467600"/>
              <a:gd name="connsiteY809" fmla="*/ 359429 h 6858000"/>
              <a:gd name="connsiteX810" fmla="*/ 3996338 w 7467600"/>
              <a:gd name="connsiteY810" fmla="*/ 968237 h 6858000"/>
              <a:gd name="connsiteX811" fmla="*/ 3766672 w 7467600"/>
              <a:gd name="connsiteY811" fmla="*/ 359429 h 6858000"/>
              <a:gd name="connsiteX812" fmla="*/ 5805386 w 7467600"/>
              <a:gd name="connsiteY812" fmla="*/ 239240 h 6858000"/>
              <a:gd name="connsiteX813" fmla="*/ 5736947 w 7467600"/>
              <a:gd name="connsiteY813" fmla="*/ 261367 h 6858000"/>
              <a:gd name="connsiteX814" fmla="*/ 5427012 w 7467600"/>
              <a:gd name="connsiteY814" fmla="*/ 311272 h 6858000"/>
              <a:gd name="connsiteX815" fmla="*/ 5147818 w 7467600"/>
              <a:gd name="connsiteY815" fmla="*/ 322112 h 6858000"/>
              <a:gd name="connsiteX816" fmla="*/ 5060854 w 7467600"/>
              <a:gd name="connsiteY816" fmla="*/ 311882 h 6858000"/>
              <a:gd name="connsiteX817" fmla="*/ 4945989 w 7467600"/>
              <a:gd name="connsiteY817" fmla="*/ 300516 h 6858000"/>
              <a:gd name="connsiteX818" fmla="*/ 5410479 w 7467600"/>
              <a:gd name="connsiteY818" fmla="*/ 348434 h 6858000"/>
              <a:gd name="connsiteX819" fmla="*/ 5805386 w 7467600"/>
              <a:gd name="connsiteY819" fmla="*/ 239240 h 6858000"/>
              <a:gd name="connsiteX820" fmla="*/ 5905192 w 7467600"/>
              <a:gd name="connsiteY820" fmla="*/ 163079 h 6858000"/>
              <a:gd name="connsiteX821" fmla="*/ 5865655 w 7467600"/>
              <a:gd name="connsiteY821" fmla="*/ 171901 h 6858000"/>
              <a:gd name="connsiteX822" fmla="*/ 5259740 w 7467600"/>
              <a:gd name="connsiteY822" fmla="*/ 257013 h 6858000"/>
              <a:gd name="connsiteX823" fmla="*/ 5208466 w 7467600"/>
              <a:gd name="connsiteY823" fmla="*/ 257550 h 6858000"/>
              <a:gd name="connsiteX824" fmla="*/ 4980204 w 7467600"/>
              <a:gd name="connsiteY824" fmla="*/ 271903 h 6858000"/>
              <a:gd name="connsiteX825" fmla="*/ 5068068 w 7467600"/>
              <a:gd name="connsiteY825" fmla="*/ 282244 h 6858000"/>
              <a:gd name="connsiteX826" fmla="*/ 5153231 w 7467600"/>
              <a:gd name="connsiteY826" fmla="*/ 292240 h 6858000"/>
              <a:gd name="connsiteX827" fmla="*/ 5426491 w 7467600"/>
              <a:gd name="connsiteY827" fmla="*/ 281128 h 6858000"/>
              <a:gd name="connsiteX828" fmla="*/ 5731212 w 7467600"/>
              <a:gd name="connsiteY828" fmla="*/ 231951 h 6858000"/>
              <a:gd name="connsiteX829" fmla="*/ 5905192 w 7467600"/>
              <a:gd name="connsiteY829" fmla="*/ 163079 h 6858000"/>
              <a:gd name="connsiteX830" fmla="*/ 5944437 w 7467600"/>
              <a:gd name="connsiteY830" fmla="*/ 113829 h 6858000"/>
              <a:gd name="connsiteX831" fmla="*/ 5825032 w 7467600"/>
              <a:gd name="connsiteY831" fmla="*/ 146405 h 6858000"/>
              <a:gd name="connsiteX832" fmla="*/ 4955599 w 7467600"/>
              <a:gd name="connsiteY832" fmla="*/ 247008 h 6858000"/>
              <a:gd name="connsiteX833" fmla="*/ 5210104 w 7467600"/>
              <a:gd name="connsiteY833" fmla="*/ 228123 h 6858000"/>
              <a:gd name="connsiteX834" fmla="*/ 5261015 w 7467600"/>
              <a:gd name="connsiteY834" fmla="*/ 227087 h 6858000"/>
              <a:gd name="connsiteX835" fmla="*/ 5861181 w 7467600"/>
              <a:gd name="connsiteY835" fmla="*/ 143093 h 6858000"/>
              <a:gd name="connsiteX836" fmla="*/ 5961252 w 7467600"/>
              <a:gd name="connsiteY836" fmla="*/ 114820 h 6858000"/>
              <a:gd name="connsiteX837" fmla="*/ 5944437 w 7467600"/>
              <a:gd name="connsiteY837" fmla="*/ 113829 h 6858000"/>
              <a:gd name="connsiteX838" fmla="*/ 3882765 w 7467600"/>
              <a:gd name="connsiteY838" fmla="*/ 0 h 6858000"/>
              <a:gd name="connsiteX839" fmla="*/ 3995099 w 7467600"/>
              <a:gd name="connsiteY839" fmla="*/ 0 h 6858000"/>
              <a:gd name="connsiteX840" fmla="*/ 4163818 w 7467600"/>
              <a:gd name="connsiteY840" fmla="*/ 234104 h 6858000"/>
              <a:gd name="connsiteX841" fmla="*/ 4172099 w 7467600"/>
              <a:gd name="connsiteY841" fmla="*/ 234207 h 6858000"/>
              <a:gd name="connsiteX842" fmla="*/ 4784282 w 7467600"/>
              <a:gd name="connsiteY842" fmla="*/ 276561 h 6858000"/>
              <a:gd name="connsiteX843" fmla="*/ 4801687 w 7467600"/>
              <a:gd name="connsiteY843" fmla="*/ 267764 h 6858000"/>
              <a:gd name="connsiteX844" fmla="*/ 6082788 w 7467600"/>
              <a:gd name="connsiteY844" fmla="*/ 64119 h 6858000"/>
              <a:gd name="connsiteX845" fmla="*/ 6099442 w 7467600"/>
              <a:gd name="connsiteY845" fmla="*/ 82568 h 6858000"/>
              <a:gd name="connsiteX846" fmla="*/ 4804137 w 7467600"/>
              <a:gd name="connsiteY846" fmla="*/ 320931 h 6858000"/>
              <a:gd name="connsiteX847" fmla="*/ 4227047 w 7467600"/>
              <a:gd name="connsiteY847" fmla="*/ 313415 h 6858000"/>
              <a:gd name="connsiteX848" fmla="*/ 4346041 w 7467600"/>
              <a:gd name="connsiteY848" fmla="*/ 456086 h 6858000"/>
              <a:gd name="connsiteX849" fmla="*/ 4870967 w 7467600"/>
              <a:gd name="connsiteY849" fmla="*/ 963061 h 6858000"/>
              <a:gd name="connsiteX850" fmla="*/ 4889647 w 7467600"/>
              <a:gd name="connsiteY850" fmla="*/ 957147 h 6858000"/>
              <a:gd name="connsiteX851" fmla="*/ 5422504 w 7467600"/>
              <a:gd name="connsiteY851" fmla="*/ 805191 h 6858000"/>
              <a:gd name="connsiteX852" fmla="*/ 6087656 w 7467600"/>
              <a:gd name="connsiteY852" fmla="*/ 826703 h 6858000"/>
              <a:gd name="connsiteX853" fmla="*/ 6058717 w 7467600"/>
              <a:gd name="connsiteY853" fmla="*/ 865992 h 6858000"/>
              <a:gd name="connsiteX854" fmla="*/ 4974153 w 7467600"/>
              <a:gd name="connsiteY854" fmla="*/ 1045456 h 6858000"/>
              <a:gd name="connsiteX855" fmla="*/ 5627835 w 7467600"/>
              <a:gd name="connsiteY855" fmla="*/ 1472077 h 6858000"/>
              <a:gd name="connsiteX856" fmla="*/ 5629817 w 7467600"/>
              <a:gd name="connsiteY856" fmla="*/ 1471412 h 6858000"/>
              <a:gd name="connsiteX857" fmla="*/ 5634124 w 7467600"/>
              <a:gd name="connsiteY857" fmla="*/ 1470572 h 6858000"/>
              <a:gd name="connsiteX858" fmla="*/ 5755832 w 7467600"/>
              <a:gd name="connsiteY858" fmla="*/ 1383886 h 6858000"/>
              <a:gd name="connsiteX859" fmla="*/ 6014186 w 7467600"/>
              <a:gd name="connsiteY859" fmla="*/ 1279799 h 6858000"/>
              <a:gd name="connsiteX860" fmla="*/ 6901619 w 7467600"/>
              <a:gd name="connsiteY860" fmla="*/ 1047874 h 6858000"/>
              <a:gd name="connsiteX861" fmla="*/ 6931566 w 7467600"/>
              <a:gd name="connsiteY861" fmla="*/ 1062034 h 6858000"/>
              <a:gd name="connsiteX862" fmla="*/ 5790982 w 7467600"/>
              <a:gd name="connsiteY862" fmla="*/ 1561380 h 6858000"/>
              <a:gd name="connsiteX863" fmla="*/ 6188971 w 7467600"/>
              <a:gd name="connsiteY863" fmla="*/ 1755168 h 6858000"/>
              <a:gd name="connsiteX864" fmla="*/ 6202446 w 7467600"/>
              <a:gd name="connsiteY864" fmla="*/ 1752268 h 6858000"/>
              <a:gd name="connsiteX865" fmla="*/ 7179560 w 7467600"/>
              <a:gd name="connsiteY865" fmla="*/ 1467551 h 6858000"/>
              <a:gd name="connsiteX866" fmla="*/ 7158730 w 7467600"/>
              <a:gd name="connsiteY866" fmla="*/ 1507835 h 6858000"/>
              <a:gd name="connsiteX867" fmla="*/ 6326959 w 7467600"/>
              <a:gd name="connsiteY867" fmla="*/ 1817686 h 6858000"/>
              <a:gd name="connsiteX868" fmla="*/ 6537433 w 7467600"/>
              <a:gd name="connsiteY868" fmla="*/ 1907790 h 6858000"/>
              <a:gd name="connsiteX869" fmla="*/ 6550221 w 7467600"/>
              <a:gd name="connsiteY869" fmla="*/ 1910729 h 6858000"/>
              <a:gd name="connsiteX870" fmla="*/ 6964438 w 7467600"/>
              <a:gd name="connsiteY870" fmla="*/ 2209505 h 6858000"/>
              <a:gd name="connsiteX871" fmla="*/ 7367862 w 7467600"/>
              <a:gd name="connsiteY871" fmla="*/ 2806833 h 6858000"/>
              <a:gd name="connsiteX872" fmla="*/ 7364329 w 7467600"/>
              <a:gd name="connsiteY872" fmla="*/ 2826907 h 6858000"/>
              <a:gd name="connsiteX873" fmla="*/ 7290545 w 7467600"/>
              <a:gd name="connsiteY873" fmla="*/ 2850663 h 6858000"/>
              <a:gd name="connsiteX874" fmla="*/ 6472036 w 7467600"/>
              <a:gd name="connsiteY874" fmla="*/ 1959003 h 6858000"/>
              <a:gd name="connsiteX875" fmla="*/ 5792897 w 7467600"/>
              <a:gd name="connsiteY875" fmla="*/ 1647747 h 6858000"/>
              <a:gd name="connsiteX876" fmla="*/ 5842751 w 7467600"/>
              <a:gd name="connsiteY876" fmla="*/ 1816112 h 6858000"/>
              <a:gd name="connsiteX877" fmla="*/ 5847424 w 7467600"/>
              <a:gd name="connsiteY877" fmla="*/ 1815776 h 6858000"/>
              <a:gd name="connsiteX878" fmla="*/ 6399821 w 7467600"/>
              <a:gd name="connsiteY878" fmla="*/ 2344799 h 6858000"/>
              <a:gd name="connsiteX879" fmla="*/ 6323232 w 7467600"/>
              <a:gd name="connsiteY879" fmla="*/ 2389634 h 6858000"/>
              <a:gd name="connsiteX880" fmla="*/ 5942958 w 7467600"/>
              <a:gd name="connsiteY880" fmla="*/ 2077708 h 6858000"/>
              <a:gd name="connsiteX881" fmla="*/ 5921559 w 7467600"/>
              <a:gd name="connsiteY881" fmla="*/ 2378596 h 6858000"/>
              <a:gd name="connsiteX882" fmla="*/ 5817651 w 7467600"/>
              <a:gd name="connsiteY882" fmla="*/ 3023919 h 6858000"/>
              <a:gd name="connsiteX883" fmla="*/ 5729634 w 7467600"/>
              <a:gd name="connsiteY883" fmla="*/ 3051849 h 6858000"/>
              <a:gd name="connsiteX884" fmla="*/ 5611018 w 7467600"/>
              <a:gd name="connsiteY884" fmla="*/ 2316769 h 6858000"/>
              <a:gd name="connsiteX885" fmla="*/ 5687608 w 7467600"/>
              <a:gd name="connsiteY885" fmla="*/ 2039972 h 6858000"/>
              <a:gd name="connsiteX886" fmla="*/ 5657554 w 7467600"/>
              <a:gd name="connsiteY886" fmla="*/ 1576445 h 6858000"/>
              <a:gd name="connsiteX887" fmla="*/ 5150475 w 7467600"/>
              <a:gd name="connsiteY887" fmla="*/ 1274012 h 6858000"/>
              <a:gd name="connsiteX888" fmla="*/ 5349142 w 7467600"/>
              <a:gd name="connsiteY888" fmla="*/ 2204405 h 6858000"/>
              <a:gd name="connsiteX889" fmla="*/ 5262214 w 7467600"/>
              <a:gd name="connsiteY889" fmla="*/ 2233836 h 6858000"/>
              <a:gd name="connsiteX890" fmla="*/ 4981539 w 7467600"/>
              <a:gd name="connsiteY890" fmla="*/ 1542201 h 6858000"/>
              <a:gd name="connsiteX891" fmla="*/ 4958461 w 7467600"/>
              <a:gd name="connsiteY891" fmla="*/ 1136957 h 6858000"/>
              <a:gd name="connsiteX892" fmla="*/ 4655015 w 7467600"/>
              <a:gd name="connsiteY892" fmla="*/ 891426 h 6858000"/>
              <a:gd name="connsiteX893" fmla="*/ 4348002 w 7467600"/>
              <a:gd name="connsiteY893" fmla="*/ 2205895 h 6858000"/>
              <a:gd name="connsiteX894" fmla="*/ 4262250 w 7467600"/>
              <a:gd name="connsiteY894" fmla="*/ 2219972 h 6858000"/>
              <a:gd name="connsiteX895" fmla="*/ 4550611 w 7467600"/>
              <a:gd name="connsiteY895" fmla="*/ 817540 h 6858000"/>
              <a:gd name="connsiteX896" fmla="*/ 4564418 w 7467600"/>
              <a:gd name="connsiteY896" fmla="*/ 808293 h 6858000"/>
              <a:gd name="connsiteX897" fmla="*/ 4266388 w 7467600"/>
              <a:gd name="connsiteY897" fmla="*/ 500083 h 6858000"/>
              <a:gd name="connsiteX898" fmla="*/ 4032842 w 7467600"/>
              <a:gd name="connsiteY898" fmla="*/ 211809 h 6858000"/>
              <a:gd name="connsiteX899" fmla="*/ 3882765 w 7467600"/>
              <a:gd name="connsiteY899" fmla="*/ 0 h 6858000"/>
              <a:gd name="connsiteX900" fmla="*/ 3721337 w 7467600"/>
              <a:gd name="connsiteY900" fmla="*/ 0 h 6858000"/>
              <a:gd name="connsiteX901" fmla="*/ 3797544 w 7467600"/>
              <a:gd name="connsiteY901" fmla="*/ 0 h 6858000"/>
              <a:gd name="connsiteX902" fmla="*/ 3775734 w 7467600"/>
              <a:gd name="connsiteY902" fmla="*/ 95131 h 6858000"/>
              <a:gd name="connsiteX903" fmla="*/ 3724807 w 7467600"/>
              <a:gd name="connsiteY903" fmla="*/ 272257 h 6858000"/>
              <a:gd name="connsiteX904" fmla="*/ 3726844 w 7467600"/>
              <a:gd name="connsiteY904" fmla="*/ 282988 h 6858000"/>
              <a:gd name="connsiteX905" fmla="*/ 3742664 w 7467600"/>
              <a:gd name="connsiteY905" fmla="*/ 279918 h 6858000"/>
              <a:gd name="connsiteX906" fmla="*/ 4103910 w 7467600"/>
              <a:gd name="connsiteY906" fmla="*/ 1161917 h 6858000"/>
              <a:gd name="connsiteX907" fmla="*/ 4020269 w 7467600"/>
              <a:gd name="connsiteY907" fmla="*/ 1200406 h 6858000"/>
              <a:gd name="connsiteX908" fmla="*/ 3674882 w 7467600"/>
              <a:gd name="connsiteY908" fmla="*/ 488524 h 6858000"/>
              <a:gd name="connsiteX909" fmla="*/ 3132682 w 7467600"/>
              <a:gd name="connsiteY909" fmla="*/ 1072284 h 6858000"/>
              <a:gd name="connsiteX910" fmla="*/ 2716346 w 7467600"/>
              <a:gd name="connsiteY910" fmla="*/ 1276376 h 6858000"/>
              <a:gd name="connsiteX911" fmla="*/ 2716772 w 7467600"/>
              <a:gd name="connsiteY911" fmla="*/ 1255462 h 6858000"/>
              <a:gd name="connsiteX912" fmla="*/ 3471096 w 7467600"/>
              <a:gd name="connsiteY912" fmla="*/ 437072 h 6858000"/>
              <a:gd name="connsiteX913" fmla="*/ 3639057 w 7467600"/>
              <a:gd name="connsiteY913" fmla="*/ 286334 h 6858000"/>
              <a:gd name="connsiteX914" fmla="*/ 3640309 w 7467600"/>
              <a:gd name="connsiteY914" fmla="*/ 284664 h 6858000"/>
              <a:gd name="connsiteX915" fmla="*/ 3646022 w 7467600"/>
              <a:gd name="connsiteY915" fmla="*/ 276711 h 6858000"/>
              <a:gd name="connsiteX916" fmla="*/ 3707943 w 7467600"/>
              <a:gd name="connsiteY916" fmla="*/ 65958 h 6858000"/>
              <a:gd name="connsiteX917" fmla="*/ 3721337 w 7467600"/>
              <a:gd name="connsiteY917" fmla="*/ 0 h 6858000"/>
              <a:gd name="connsiteX918" fmla="*/ 2867960 w 7467600"/>
              <a:gd name="connsiteY918" fmla="*/ 0 h 6858000"/>
              <a:gd name="connsiteX919" fmla="*/ 2926351 w 7467600"/>
              <a:gd name="connsiteY919" fmla="*/ 0 h 6858000"/>
              <a:gd name="connsiteX920" fmla="*/ 2902823 w 7467600"/>
              <a:gd name="connsiteY920" fmla="*/ 262929 h 6858000"/>
              <a:gd name="connsiteX921" fmla="*/ 2940663 w 7467600"/>
              <a:gd name="connsiteY921" fmla="*/ 140884 h 6858000"/>
              <a:gd name="connsiteX922" fmla="*/ 2947039 w 7467600"/>
              <a:gd name="connsiteY922" fmla="*/ 122524 h 6858000"/>
              <a:gd name="connsiteX923" fmla="*/ 2984316 w 7467600"/>
              <a:gd name="connsiteY923" fmla="*/ 0 h 6858000"/>
              <a:gd name="connsiteX924" fmla="*/ 3016114 w 7467600"/>
              <a:gd name="connsiteY924" fmla="*/ 0 h 6858000"/>
              <a:gd name="connsiteX925" fmla="*/ 2979949 w 7467600"/>
              <a:gd name="connsiteY925" fmla="*/ 119274 h 6858000"/>
              <a:gd name="connsiteX926" fmla="*/ 3023879 w 7467600"/>
              <a:gd name="connsiteY926" fmla="*/ 0 h 6858000"/>
              <a:gd name="connsiteX927" fmla="*/ 3105400 w 7467600"/>
              <a:gd name="connsiteY927" fmla="*/ 0 h 6858000"/>
              <a:gd name="connsiteX928" fmla="*/ 3094669 w 7467600"/>
              <a:gd name="connsiteY928" fmla="*/ 30308 h 6858000"/>
              <a:gd name="connsiteX929" fmla="*/ 2901945 w 7467600"/>
              <a:gd name="connsiteY929" fmla="*/ 466538 h 6858000"/>
              <a:gd name="connsiteX930" fmla="*/ 2815209 w 7467600"/>
              <a:gd name="connsiteY930" fmla="*/ 497361 h 6858000"/>
              <a:gd name="connsiteX931" fmla="*/ 2844845 w 7467600"/>
              <a:gd name="connsiteY931" fmla="*/ 127638 h 6858000"/>
              <a:gd name="connsiteX932" fmla="*/ 2867960 w 7467600"/>
              <a:gd name="connsiteY932" fmla="*/ 0 h 6858000"/>
              <a:gd name="connsiteX933" fmla="*/ 1057230 w 7467600"/>
              <a:gd name="connsiteY933" fmla="*/ 0 h 6858000"/>
              <a:gd name="connsiteX934" fmla="*/ 1111003 w 7467600"/>
              <a:gd name="connsiteY934" fmla="*/ 0 h 6858000"/>
              <a:gd name="connsiteX935" fmla="*/ 1125553 w 7467600"/>
              <a:gd name="connsiteY935" fmla="*/ 52588 h 6858000"/>
              <a:gd name="connsiteX936" fmla="*/ 1304276 w 7467600"/>
              <a:gd name="connsiteY936" fmla="*/ 476275 h 6858000"/>
              <a:gd name="connsiteX937" fmla="*/ 1492066 w 7467600"/>
              <a:gd name="connsiteY937" fmla="*/ 886333 h 6858000"/>
              <a:gd name="connsiteX938" fmla="*/ 1423698 w 7467600"/>
              <a:gd name="connsiteY938" fmla="*/ 710817 h 6858000"/>
              <a:gd name="connsiteX939" fmla="*/ 1357609 w 7467600"/>
              <a:gd name="connsiteY939" fmla="*/ 532892 h 6858000"/>
              <a:gd name="connsiteX940" fmla="*/ 1309550 w 7467600"/>
              <a:gd name="connsiteY940" fmla="*/ 374031 h 6858000"/>
              <a:gd name="connsiteX941" fmla="*/ 1193673 w 7467600"/>
              <a:gd name="connsiteY941" fmla="*/ 49533 h 6858000"/>
              <a:gd name="connsiteX942" fmla="*/ 1164391 w 7467600"/>
              <a:gd name="connsiteY942" fmla="*/ 0 h 6858000"/>
              <a:gd name="connsiteX943" fmla="*/ 1200666 w 7467600"/>
              <a:gd name="connsiteY943" fmla="*/ 0 h 6858000"/>
              <a:gd name="connsiteX944" fmla="*/ 1223408 w 7467600"/>
              <a:gd name="connsiteY944" fmla="*/ 38996 h 6858000"/>
              <a:gd name="connsiteX945" fmla="*/ 1339635 w 7467600"/>
              <a:gd name="connsiteY945" fmla="*/ 365517 h 6858000"/>
              <a:gd name="connsiteX946" fmla="*/ 1387469 w 7467600"/>
              <a:gd name="connsiteY946" fmla="*/ 523079 h 6858000"/>
              <a:gd name="connsiteX947" fmla="*/ 1452685 w 7467600"/>
              <a:gd name="connsiteY947" fmla="*/ 699806 h 6858000"/>
              <a:gd name="connsiteX948" fmla="*/ 1492092 w 7467600"/>
              <a:gd name="connsiteY948" fmla="*/ 800424 h 6858000"/>
              <a:gd name="connsiteX949" fmla="*/ 1455302 w 7467600"/>
              <a:gd name="connsiteY949" fmla="*/ 632913 h 6858000"/>
              <a:gd name="connsiteX950" fmla="*/ 1222336 w 7467600"/>
              <a:gd name="connsiteY950" fmla="*/ 9480 h 6858000"/>
              <a:gd name="connsiteX951" fmla="*/ 1214634 w 7467600"/>
              <a:gd name="connsiteY951" fmla="*/ 0 h 6858000"/>
              <a:gd name="connsiteX952" fmla="*/ 1289827 w 7467600"/>
              <a:gd name="connsiteY952" fmla="*/ 0 h 6858000"/>
              <a:gd name="connsiteX953" fmla="*/ 1321076 w 7467600"/>
              <a:gd name="connsiteY953" fmla="*/ 59722 h 6858000"/>
              <a:gd name="connsiteX954" fmla="*/ 1512579 w 7467600"/>
              <a:gd name="connsiteY954" fmla="*/ 626441 h 6858000"/>
              <a:gd name="connsiteX955" fmla="*/ 1506076 w 7467600"/>
              <a:gd name="connsiteY955" fmla="*/ 1089289 h 6858000"/>
              <a:gd name="connsiteX956" fmla="*/ 1486346 w 7467600"/>
              <a:gd name="connsiteY956" fmla="*/ 1079919 h 6858000"/>
              <a:gd name="connsiteX957" fmla="*/ 1070511 w 7467600"/>
              <a:gd name="connsiteY957" fmla="*/ 48609 h 6858000"/>
              <a:gd name="connsiteX958" fmla="*/ 1057230 w 7467600"/>
              <a:gd name="connsiteY958" fmla="*/ 0 h 6858000"/>
              <a:gd name="connsiteX959" fmla="*/ 43151 w 7467600"/>
              <a:gd name="connsiteY959" fmla="*/ 0 h 6858000"/>
              <a:gd name="connsiteX960" fmla="*/ 95283 w 7467600"/>
              <a:gd name="connsiteY960" fmla="*/ 0 h 6858000"/>
              <a:gd name="connsiteX961" fmla="*/ 300708 w 7467600"/>
              <a:gd name="connsiteY961" fmla="*/ 154571 h 6858000"/>
              <a:gd name="connsiteX962" fmla="*/ 530414 w 7467600"/>
              <a:gd name="connsiteY962" fmla="*/ 354673 h 6858000"/>
              <a:gd name="connsiteX963" fmla="*/ 333785 w 7467600"/>
              <a:gd name="connsiteY963" fmla="*/ 161564 h 6858000"/>
              <a:gd name="connsiteX964" fmla="*/ 147005 w 7467600"/>
              <a:gd name="connsiteY964" fmla="*/ 0 h 6858000"/>
              <a:gd name="connsiteX965" fmla="*/ 272509 w 7467600"/>
              <a:gd name="connsiteY965" fmla="*/ 0 h 6858000"/>
              <a:gd name="connsiteX966" fmla="*/ 326276 w 7467600"/>
              <a:gd name="connsiteY966" fmla="*/ 45847 h 6858000"/>
              <a:gd name="connsiteX967" fmla="*/ 823759 w 7467600"/>
              <a:gd name="connsiteY967" fmla="*/ 574145 h 6858000"/>
              <a:gd name="connsiteX968" fmla="*/ 811254 w 7467600"/>
              <a:gd name="connsiteY968" fmla="*/ 665546 h 6858000"/>
              <a:gd name="connsiteX969" fmla="*/ 154042 w 7467600"/>
              <a:gd name="connsiteY969" fmla="*/ 261522 h 6858000"/>
              <a:gd name="connsiteX970" fmla="*/ 13550 w 7467600"/>
              <a:gd name="connsiteY970" fmla="*/ 158423 h 6858000"/>
              <a:gd name="connsiteX971" fmla="*/ 0 w 7467600"/>
              <a:gd name="connsiteY971" fmla="*/ 146618 h 6858000"/>
              <a:gd name="connsiteX972" fmla="*/ 0 w 7467600"/>
              <a:gd name="connsiteY972" fmla="*/ 59161 h 6858000"/>
              <a:gd name="connsiteX973" fmla="*/ 45427 w 7467600"/>
              <a:gd name="connsiteY973" fmla="*/ 101078 h 6858000"/>
              <a:gd name="connsiteX974" fmla="*/ 630103 w 7467600"/>
              <a:gd name="connsiteY974" fmla="*/ 485885 h 6858000"/>
              <a:gd name="connsiteX975" fmla="*/ 532040 w 7467600"/>
              <a:gd name="connsiteY975" fmla="*/ 399359 h 6858000"/>
              <a:gd name="connsiteX976" fmla="*/ 517618 w 7467600"/>
              <a:gd name="connsiteY976" fmla="*/ 385726 h 6858000"/>
              <a:gd name="connsiteX977" fmla="*/ 285074 w 7467600"/>
              <a:gd name="connsiteY977" fmla="*/ 182755 h 6858000"/>
              <a:gd name="connsiteX978" fmla="*/ 43151 w 7467600"/>
              <a:gd name="connsiteY97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6946849 w 7467600"/>
              <a:gd name="connsiteY84" fmla="*/ 5523271 h 6858000"/>
              <a:gd name="connsiteX85" fmla="*/ 6946972 w 7467600"/>
              <a:gd name="connsiteY85" fmla="*/ 5526491 h 6858000"/>
              <a:gd name="connsiteX86" fmla="*/ 7105827 w 7467600"/>
              <a:gd name="connsiteY86" fmla="*/ 5718700 h 6858000"/>
              <a:gd name="connsiteX87" fmla="*/ 7356878 w 7467600"/>
              <a:gd name="connsiteY87" fmla="*/ 5981332 h 6858000"/>
              <a:gd name="connsiteX88" fmla="*/ 7467600 w 7467600"/>
              <a:gd name="connsiteY88" fmla="*/ 6117703 h 6858000"/>
              <a:gd name="connsiteX89" fmla="*/ 7467600 w 7467600"/>
              <a:gd name="connsiteY89" fmla="*/ 6163634 h 6858000"/>
              <a:gd name="connsiteX90" fmla="*/ 7403637 w 7467600"/>
              <a:gd name="connsiteY90" fmla="*/ 6083957 h 6858000"/>
              <a:gd name="connsiteX91" fmla="*/ 7254615 w 7467600"/>
              <a:gd name="connsiteY91" fmla="*/ 5911918 h 6858000"/>
              <a:gd name="connsiteX92" fmla="*/ 7312589 w 7467600"/>
              <a:gd name="connsiteY92" fmla="*/ 5982309 h 6858000"/>
              <a:gd name="connsiteX93" fmla="*/ 7448321 w 7467600"/>
              <a:gd name="connsiteY93" fmla="*/ 6190991 h 6858000"/>
              <a:gd name="connsiteX94" fmla="*/ 7467600 w 7467600"/>
              <a:gd name="connsiteY94" fmla="*/ 6221686 h 6858000"/>
              <a:gd name="connsiteX95" fmla="*/ 7467600 w 7467600"/>
              <a:gd name="connsiteY95" fmla="*/ 6334256 h 6858000"/>
              <a:gd name="connsiteX96" fmla="*/ 7454976 w 7467600"/>
              <a:gd name="connsiteY96" fmla="*/ 6318297 h 6858000"/>
              <a:gd name="connsiteX97" fmla="*/ 7042773 w 7467600"/>
              <a:gd name="connsiteY97" fmla="*/ 5734011 h 6858000"/>
              <a:gd name="connsiteX98" fmla="*/ 6844835 w 7467600"/>
              <a:gd name="connsiteY98" fmla="*/ 5424988 h 6858000"/>
              <a:gd name="connsiteX99" fmla="*/ 1456157 w 7467600"/>
              <a:gd name="connsiteY99" fmla="*/ 5371404 h 6858000"/>
              <a:gd name="connsiteX100" fmla="*/ 1244432 w 7467600"/>
              <a:gd name="connsiteY100" fmla="*/ 5385601 h 6858000"/>
              <a:gd name="connsiteX101" fmla="*/ 973990 w 7467600"/>
              <a:gd name="connsiteY101" fmla="*/ 5424940 h 6858000"/>
              <a:gd name="connsiteX102" fmla="*/ 1103809 w 7467600"/>
              <a:gd name="connsiteY102" fmla="*/ 5433720 h 6858000"/>
              <a:gd name="connsiteX103" fmla="*/ 1123454 w 7467600"/>
              <a:gd name="connsiteY103" fmla="*/ 5435727 h 6858000"/>
              <a:gd name="connsiteX104" fmla="*/ 1737017 w 7467600"/>
              <a:gd name="connsiteY104" fmla="*/ 5452183 h 6858000"/>
              <a:gd name="connsiteX105" fmla="*/ 1824397 w 7467600"/>
              <a:gd name="connsiteY105" fmla="*/ 5447757 h 6858000"/>
              <a:gd name="connsiteX106" fmla="*/ 2070059 w 7467600"/>
              <a:gd name="connsiteY106" fmla="*/ 5441660 h 6858000"/>
              <a:gd name="connsiteX107" fmla="*/ 1456157 w 7467600"/>
              <a:gd name="connsiteY107" fmla="*/ 5371404 h 6858000"/>
              <a:gd name="connsiteX108" fmla="*/ 4988186 w 7467600"/>
              <a:gd name="connsiteY108" fmla="*/ 5216467 h 6858000"/>
              <a:gd name="connsiteX109" fmla="*/ 4777334 w 7467600"/>
              <a:gd name="connsiteY109" fmla="*/ 5406072 h 6858000"/>
              <a:gd name="connsiteX110" fmla="*/ 4718341 w 7467600"/>
              <a:gd name="connsiteY110" fmla="*/ 5468043 h 6858000"/>
              <a:gd name="connsiteX111" fmla="*/ 4604655 w 7467600"/>
              <a:gd name="connsiteY111" fmla="*/ 5583434 h 6858000"/>
              <a:gd name="connsiteX112" fmla="*/ 4565074 w 7467600"/>
              <a:gd name="connsiteY112" fmla="*/ 5618550 h 6858000"/>
              <a:gd name="connsiteX113" fmla="*/ 4988186 w 7467600"/>
              <a:gd name="connsiteY113" fmla="*/ 5216467 h 6858000"/>
              <a:gd name="connsiteX114" fmla="*/ 4978032 w 7467600"/>
              <a:gd name="connsiteY114" fmla="*/ 5183809 h 6858000"/>
              <a:gd name="connsiteX115" fmla="*/ 4463413 w 7467600"/>
              <a:gd name="connsiteY115" fmla="*/ 5615162 h 6858000"/>
              <a:gd name="connsiteX116" fmla="*/ 4358134 w 7467600"/>
              <a:gd name="connsiteY116" fmla="*/ 5742791 h 6858000"/>
              <a:gd name="connsiteX117" fmla="*/ 4376219 w 7467600"/>
              <a:gd name="connsiteY117" fmla="*/ 5729027 h 6858000"/>
              <a:gd name="connsiteX118" fmla="*/ 4582340 w 7467600"/>
              <a:gd name="connsiteY118" fmla="*/ 5561037 h 6858000"/>
              <a:gd name="connsiteX119" fmla="*/ 4694684 w 7467600"/>
              <a:gd name="connsiteY119" fmla="*/ 5447098 h 6858000"/>
              <a:gd name="connsiteX120" fmla="*/ 4754123 w 7467600"/>
              <a:gd name="connsiteY120" fmla="*/ 5384643 h 6858000"/>
              <a:gd name="connsiteX121" fmla="*/ 4978032 w 7467600"/>
              <a:gd name="connsiteY121" fmla="*/ 5183809 h 6858000"/>
              <a:gd name="connsiteX122" fmla="*/ 1903353 w 7467600"/>
              <a:gd name="connsiteY122" fmla="*/ 5044827 h 6858000"/>
              <a:gd name="connsiteX123" fmla="*/ 1936931 w 7467600"/>
              <a:gd name="connsiteY123" fmla="*/ 5093954 h 6858000"/>
              <a:gd name="connsiteX124" fmla="*/ 2195868 w 7467600"/>
              <a:gd name="connsiteY124" fmla="*/ 5396574 h 6858000"/>
              <a:gd name="connsiteX125" fmla="*/ 2088852 w 7467600"/>
              <a:gd name="connsiteY125" fmla="*/ 5166123 h 6858000"/>
              <a:gd name="connsiteX126" fmla="*/ 1958241 w 7467600"/>
              <a:gd name="connsiteY126" fmla="*/ 5067955 h 6858000"/>
              <a:gd name="connsiteX127" fmla="*/ 1903353 w 7467600"/>
              <a:gd name="connsiteY127" fmla="*/ 5044827 h 6858000"/>
              <a:gd name="connsiteX128" fmla="*/ 1979378 w 7467600"/>
              <a:gd name="connsiteY128" fmla="*/ 4769504 h 6858000"/>
              <a:gd name="connsiteX129" fmla="*/ 2882120 w 7467600"/>
              <a:gd name="connsiteY129" fmla="*/ 5064547 h 6858000"/>
              <a:gd name="connsiteX130" fmla="*/ 2793103 w 7467600"/>
              <a:gd name="connsiteY130" fmla="*/ 5039699 h 6858000"/>
              <a:gd name="connsiteX131" fmla="*/ 2770041 w 7467600"/>
              <a:gd name="connsiteY131" fmla="*/ 5033634 h 6858000"/>
              <a:gd name="connsiteX132" fmla="*/ 1979378 w 7467600"/>
              <a:gd name="connsiteY132" fmla="*/ 4769504 h 6858000"/>
              <a:gd name="connsiteX133" fmla="*/ 1927410 w 7467600"/>
              <a:gd name="connsiteY133" fmla="*/ 4716164 h 6858000"/>
              <a:gd name="connsiteX134" fmla="*/ 1959587 w 7467600"/>
              <a:gd name="connsiteY134" fmla="*/ 4728849 h 6858000"/>
              <a:gd name="connsiteX135" fmla="*/ 2777707 w 7467600"/>
              <a:gd name="connsiteY135" fmla="*/ 5003991 h 6858000"/>
              <a:gd name="connsiteX136" fmla="*/ 2800768 w 7467600"/>
              <a:gd name="connsiteY136" fmla="*/ 5010056 h 6858000"/>
              <a:gd name="connsiteX137" fmla="*/ 2879408 w 7467600"/>
              <a:gd name="connsiteY137" fmla="*/ 5031590 h 6858000"/>
              <a:gd name="connsiteX138" fmla="*/ 2862295 w 7467600"/>
              <a:gd name="connsiteY138" fmla="*/ 5022958 h 6858000"/>
              <a:gd name="connsiteX139" fmla="*/ 2813343 w 7467600"/>
              <a:gd name="connsiteY139" fmla="*/ 4998369 h 6858000"/>
              <a:gd name="connsiteX140" fmla="*/ 2646245 w 7467600"/>
              <a:gd name="connsiteY140" fmla="*/ 4930999 h 6858000"/>
              <a:gd name="connsiteX141" fmla="*/ 1999243 w 7467600"/>
              <a:gd name="connsiteY141" fmla="*/ 4730524 h 6858000"/>
              <a:gd name="connsiteX142" fmla="*/ 1979527 w 7467600"/>
              <a:gd name="connsiteY142" fmla="*/ 4726651 h 6858000"/>
              <a:gd name="connsiteX143" fmla="*/ 1927410 w 7467600"/>
              <a:gd name="connsiteY143" fmla="*/ 4716164 h 6858000"/>
              <a:gd name="connsiteX144" fmla="*/ 1997014 w 7467600"/>
              <a:gd name="connsiteY144" fmla="*/ 4698007 h 6858000"/>
              <a:gd name="connsiteX145" fmla="*/ 2005458 w 7467600"/>
              <a:gd name="connsiteY145" fmla="*/ 4699540 h 6858000"/>
              <a:gd name="connsiteX146" fmla="*/ 2657186 w 7467600"/>
              <a:gd name="connsiteY146" fmla="*/ 4901687 h 6858000"/>
              <a:gd name="connsiteX147" fmla="*/ 2826662 w 7467600"/>
              <a:gd name="connsiteY147" fmla="*/ 4970362 h 6858000"/>
              <a:gd name="connsiteX148" fmla="*/ 2876100 w 7467600"/>
              <a:gd name="connsiteY148" fmla="*/ 4995397 h 6858000"/>
              <a:gd name="connsiteX149" fmla="*/ 3042600 w 7467600"/>
              <a:gd name="connsiteY149" fmla="*/ 5059532 h 6858000"/>
              <a:gd name="connsiteX150" fmla="*/ 1997014 w 7467600"/>
              <a:gd name="connsiteY150" fmla="*/ 4698007 h 6858000"/>
              <a:gd name="connsiteX151" fmla="*/ 2305292 w 7467600"/>
              <a:gd name="connsiteY151" fmla="*/ 4219492 h 6858000"/>
              <a:gd name="connsiteX152" fmla="*/ 3360922 w 7467600"/>
              <a:gd name="connsiteY152" fmla="*/ 4529373 h 6858000"/>
              <a:gd name="connsiteX153" fmla="*/ 3492420 w 7467600"/>
              <a:gd name="connsiteY153" fmla="*/ 4510145 h 6858000"/>
              <a:gd name="connsiteX154" fmla="*/ 3364086 w 7467600"/>
              <a:gd name="connsiteY154" fmla="*/ 4480340 h 6858000"/>
              <a:gd name="connsiteX155" fmla="*/ 3225818 w 7467600"/>
              <a:gd name="connsiteY155" fmla="*/ 4411822 h 6858000"/>
              <a:gd name="connsiteX156" fmla="*/ 3129696 w 7467600"/>
              <a:gd name="connsiteY156" fmla="*/ 4360704 h 6858000"/>
              <a:gd name="connsiteX157" fmla="*/ 2814545 w 7467600"/>
              <a:gd name="connsiteY157" fmla="*/ 4282955 h 6858000"/>
              <a:gd name="connsiteX158" fmla="*/ 2305292 w 7467600"/>
              <a:gd name="connsiteY158" fmla="*/ 4219492 h 6858000"/>
              <a:gd name="connsiteX159" fmla="*/ 2626982 w 7467600"/>
              <a:gd name="connsiteY159" fmla="*/ 4206450 h 6858000"/>
              <a:gd name="connsiteX160" fmla="*/ 2490617 w 7467600"/>
              <a:gd name="connsiteY160" fmla="*/ 4206951 h 6858000"/>
              <a:gd name="connsiteX161" fmla="*/ 2819869 w 7467600"/>
              <a:gd name="connsiteY161" fmla="*/ 4252936 h 6858000"/>
              <a:gd name="connsiteX162" fmla="*/ 3143018 w 7467600"/>
              <a:gd name="connsiteY162" fmla="*/ 4332698 h 6858000"/>
              <a:gd name="connsiteX163" fmla="*/ 3241520 w 7467600"/>
              <a:gd name="connsiteY163" fmla="*/ 4385112 h 6858000"/>
              <a:gd name="connsiteX164" fmla="*/ 3374575 w 7467600"/>
              <a:gd name="connsiteY164" fmla="*/ 4451517 h 6858000"/>
              <a:gd name="connsiteX165" fmla="*/ 3505221 w 7467600"/>
              <a:gd name="connsiteY165" fmla="*/ 4480757 h 6858000"/>
              <a:gd name="connsiteX166" fmla="*/ 2626982 w 7467600"/>
              <a:gd name="connsiteY166" fmla="*/ 4206450 h 6858000"/>
              <a:gd name="connsiteX167" fmla="*/ 1310106 w 7467600"/>
              <a:gd name="connsiteY167" fmla="*/ 3943217 h 6858000"/>
              <a:gd name="connsiteX168" fmla="*/ 854994 w 7467600"/>
              <a:gd name="connsiteY168" fmla="*/ 4399136 h 6858000"/>
              <a:gd name="connsiteX169" fmla="*/ 742462 w 7467600"/>
              <a:gd name="connsiteY169" fmla="*/ 4594648 h 6858000"/>
              <a:gd name="connsiteX170" fmla="*/ 820602 w 7467600"/>
              <a:gd name="connsiteY170" fmla="*/ 4485915 h 6858000"/>
              <a:gd name="connsiteX171" fmla="*/ 878295 w 7467600"/>
              <a:gd name="connsiteY171" fmla="*/ 4403594 h 6858000"/>
              <a:gd name="connsiteX172" fmla="*/ 1240607 w 7467600"/>
              <a:gd name="connsiteY172" fmla="*/ 4010401 h 6858000"/>
              <a:gd name="connsiteX173" fmla="*/ 1310106 w 7467600"/>
              <a:gd name="connsiteY173" fmla="*/ 3943217 h 6858000"/>
              <a:gd name="connsiteX174" fmla="*/ 1423113 w 7467600"/>
              <a:gd name="connsiteY174" fmla="*/ 3874565 h 6858000"/>
              <a:gd name="connsiteX175" fmla="*/ 1260565 w 7467600"/>
              <a:gd name="connsiteY175" fmla="*/ 4031982 h 6858000"/>
              <a:gd name="connsiteX176" fmla="*/ 901900 w 7467600"/>
              <a:gd name="connsiteY176" fmla="*/ 4421236 h 6858000"/>
              <a:gd name="connsiteX177" fmla="*/ 845044 w 7467600"/>
              <a:gd name="connsiteY177" fmla="*/ 4502436 h 6858000"/>
              <a:gd name="connsiteX178" fmla="*/ 685926 w 7467600"/>
              <a:gd name="connsiteY178" fmla="*/ 4703069 h 6858000"/>
              <a:gd name="connsiteX179" fmla="*/ 684248 w 7467600"/>
              <a:gd name="connsiteY179" fmla="*/ 4706721 h 6858000"/>
              <a:gd name="connsiteX180" fmla="*/ 1423113 w 7467600"/>
              <a:gd name="connsiteY180" fmla="*/ 3874565 h 6858000"/>
              <a:gd name="connsiteX181" fmla="*/ 3316479 w 7467600"/>
              <a:gd name="connsiteY181" fmla="*/ 3872136 h 6858000"/>
              <a:gd name="connsiteX182" fmla="*/ 3546806 w 7467600"/>
              <a:gd name="connsiteY182" fmla="*/ 4356139 h 6858000"/>
              <a:gd name="connsiteX183" fmla="*/ 3364433 w 7467600"/>
              <a:gd name="connsiteY183" fmla="*/ 3953121 h 6858000"/>
              <a:gd name="connsiteX184" fmla="*/ 3316479 w 7467600"/>
              <a:gd name="connsiteY184" fmla="*/ 3872136 h 6858000"/>
              <a:gd name="connsiteX185" fmla="*/ 3291335 w 7467600"/>
              <a:gd name="connsiteY185" fmla="*/ 3767420 h 6858000"/>
              <a:gd name="connsiteX186" fmla="*/ 3390805 w 7467600"/>
              <a:gd name="connsiteY186" fmla="*/ 3937163 h 6858000"/>
              <a:gd name="connsiteX187" fmla="*/ 3579062 w 7467600"/>
              <a:gd name="connsiteY187" fmla="*/ 4359040 h 6858000"/>
              <a:gd name="connsiteX188" fmla="*/ 3467355 w 7467600"/>
              <a:gd name="connsiteY188" fmla="*/ 3988130 h 6858000"/>
              <a:gd name="connsiteX189" fmla="*/ 3310753 w 7467600"/>
              <a:gd name="connsiteY189" fmla="*/ 3787140 h 6858000"/>
              <a:gd name="connsiteX190" fmla="*/ 3291335 w 7467600"/>
              <a:gd name="connsiteY190" fmla="*/ 3767420 h 6858000"/>
              <a:gd name="connsiteX191" fmla="*/ 1635889 w 7467600"/>
              <a:gd name="connsiteY191" fmla="*/ 3709494 h 6858000"/>
              <a:gd name="connsiteX192" fmla="*/ 1634800 w 7467600"/>
              <a:gd name="connsiteY192" fmla="*/ 3731111 h 6858000"/>
              <a:gd name="connsiteX193" fmla="*/ 1635889 w 7467600"/>
              <a:gd name="connsiteY193" fmla="*/ 3709494 h 6858000"/>
              <a:gd name="connsiteX194" fmla="*/ 1510397 w 7467600"/>
              <a:gd name="connsiteY194" fmla="*/ 3684705 h 6858000"/>
              <a:gd name="connsiteX195" fmla="*/ 1146550 w 7467600"/>
              <a:gd name="connsiteY195" fmla="*/ 3802012 h 6858000"/>
              <a:gd name="connsiteX196" fmla="*/ 698834 w 7467600"/>
              <a:gd name="connsiteY196" fmla="*/ 3952272 h 6858000"/>
              <a:gd name="connsiteX197" fmla="*/ 34256 w 7467600"/>
              <a:gd name="connsiteY197" fmla="*/ 4347603 h 6858000"/>
              <a:gd name="connsiteX198" fmla="*/ 527241 w 7467600"/>
              <a:gd name="connsiteY198" fmla="*/ 4065078 h 6858000"/>
              <a:gd name="connsiteX199" fmla="*/ 1510397 w 7467600"/>
              <a:gd name="connsiteY199" fmla="*/ 3684705 h 6858000"/>
              <a:gd name="connsiteX200" fmla="*/ 1313114 w 7467600"/>
              <a:gd name="connsiteY200" fmla="*/ 3655216 h 6858000"/>
              <a:gd name="connsiteX201" fmla="*/ 1109304 w 7467600"/>
              <a:gd name="connsiteY201" fmla="*/ 3669030 h 6858000"/>
              <a:gd name="connsiteX202" fmla="*/ 8129 w 7467600"/>
              <a:gd name="connsiteY202" fmla="*/ 4330519 h 6858000"/>
              <a:gd name="connsiteX203" fmla="*/ 687572 w 7467600"/>
              <a:gd name="connsiteY203" fmla="*/ 3925629 h 6858000"/>
              <a:gd name="connsiteX204" fmla="*/ 1138365 w 7467600"/>
              <a:gd name="connsiteY204" fmla="*/ 3774515 h 6858000"/>
              <a:gd name="connsiteX205" fmla="*/ 1505579 w 7467600"/>
              <a:gd name="connsiteY205" fmla="*/ 3655526 h 6858000"/>
              <a:gd name="connsiteX206" fmla="*/ 1313114 w 7467600"/>
              <a:gd name="connsiteY206" fmla="*/ 3655216 h 6858000"/>
              <a:gd name="connsiteX207" fmla="*/ 3655073 w 7467600"/>
              <a:gd name="connsiteY207" fmla="*/ 3650884 h 6858000"/>
              <a:gd name="connsiteX208" fmla="*/ 3989938 w 7467600"/>
              <a:gd name="connsiteY208" fmla="*/ 3991685 h 6858000"/>
              <a:gd name="connsiteX209" fmla="*/ 4393907 w 7467600"/>
              <a:gd name="connsiteY209" fmla="*/ 4261258 h 6858000"/>
              <a:gd name="connsiteX210" fmla="*/ 4648051 w 7467600"/>
              <a:gd name="connsiteY210" fmla="*/ 4374051 h 6858000"/>
              <a:gd name="connsiteX211" fmla="*/ 4383389 w 7467600"/>
              <a:gd name="connsiteY211" fmla="*/ 4184369 h 6858000"/>
              <a:gd name="connsiteX212" fmla="*/ 4165508 w 7467600"/>
              <a:gd name="connsiteY212" fmla="*/ 4035196 h 6858000"/>
              <a:gd name="connsiteX213" fmla="*/ 4068162 w 7467600"/>
              <a:gd name="connsiteY213" fmla="*/ 3953394 h 6858000"/>
              <a:gd name="connsiteX214" fmla="*/ 3981416 w 7467600"/>
              <a:gd name="connsiteY214" fmla="*/ 3880482 h 6858000"/>
              <a:gd name="connsiteX215" fmla="*/ 3800147 w 7467600"/>
              <a:gd name="connsiteY215" fmla="*/ 3749872 h 6858000"/>
              <a:gd name="connsiteX216" fmla="*/ 3655073 w 7467600"/>
              <a:gd name="connsiteY216" fmla="*/ 3650884 h 6858000"/>
              <a:gd name="connsiteX217" fmla="*/ 3670252 w 7467600"/>
              <a:gd name="connsiteY217" fmla="*/ 3622798 h 6858000"/>
              <a:gd name="connsiteX218" fmla="*/ 3817258 w 7467600"/>
              <a:gd name="connsiteY218" fmla="*/ 3723577 h 6858000"/>
              <a:gd name="connsiteX219" fmla="*/ 4000461 w 7467600"/>
              <a:gd name="connsiteY219" fmla="*/ 3855966 h 6858000"/>
              <a:gd name="connsiteX220" fmla="*/ 4088180 w 7467600"/>
              <a:gd name="connsiteY220" fmla="*/ 3929774 h 6858000"/>
              <a:gd name="connsiteX221" fmla="*/ 4184555 w 7467600"/>
              <a:gd name="connsiteY221" fmla="*/ 4010683 h 6858000"/>
              <a:gd name="connsiteX222" fmla="*/ 4399563 w 7467600"/>
              <a:gd name="connsiteY222" fmla="*/ 4158106 h 6858000"/>
              <a:gd name="connsiteX223" fmla="*/ 4684469 w 7467600"/>
              <a:gd name="connsiteY223" fmla="*/ 4364680 h 6858000"/>
              <a:gd name="connsiteX224" fmla="*/ 4690271 w 7467600"/>
              <a:gd name="connsiteY224" fmla="*/ 4370034 h 6858000"/>
              <a:gd name="connsiteX225" fmla="*/ 4136093 w 7467600"/>
              <a:gd name="connsiteY225" fmla="*/ 3858466 h 6858000"/>
              <a:gd name="connsiteX226" fmla="*/ 3670252 w 7467600"/>
              <a:gd name="connsiteY226" fmla="*/ 3622798 h 6858000"/>
              <a:gd name="connsiteX227" fmla="*/ 4440129 w 7467600"/>
              <a:gd name="connsiteY227" fmla="*/ 3448571 h 6858000"/>
              <a:gd name="connsiteX228" fmla="*/ 4856525 w 7467600"/>
              <a:gd name="connsiteY228" fmla="*/ 3915351 h 6858000"/>
              <a:gd name="connsiteX229" fmla="*/ 5059055 w 7467600"/>
              <a:gd name="connsiteY229" fmla="*/ 4108918 h 6858000"/>
              <a:gd name="connsiteX230" fmla="*/ 5290070 w 7467600"/>
              <a:gd name="connsiteY230" fmla="*/ 4263619 h 6858000"/>
              <a:gd name="connsiteX231" fmla="*/ 4834991 w 7467600"/>
              <a:gd name="connsiteY231" fmla="*/ 3830985 h 6858000"/>
              <a:gd name="connsiteX232" fmla="*/ 4440129 w 7467600"/>
              <a:gd name="connsiteY232" fmla="*/ 3448571 h 6858000"/>
              <a:gd name="connsiteX233" fmla="*/ 4441737 w 7467600"/>
              <a:gd name="connsiteY233" fmla="*/ 3399734 h 6858000"/>
              <a:gd name="connsiteX234" fmla="*/ 4431236 w 7467600"/>
              <a:gd name="connsiteY234" fmla="*/ 3400954 h 6858000"/>
              <a:gd name="connsiteX235" fmla="*/ 4557150 w 7467600"/>
              <a:gd name="connsiteY235" fmla="*/ 3510023 h 6858000"/>
              <a:gd name="connsiteX236" fmla="*/ 4856936 w 7467600"/>
              <a:gd name="connsiteY236" fmla="*/ 3809146 h 6858000"/>
              <a:gd name="connsiteX237" fmla="*/ 5111996 w 7467600"/>
              <a:gd name="connsiteY237" fmla="*/ 4065759 h 6858000"/>
              <a:gd name="connsiteX238" fmla="*/ 5388878 w 7467600"/>
              <a:gd name="connsiteY238" fmla="*/ 4300185 h 6858000"/>
              <a:gd name="connsiteX239" fmla="*/ 5425556 w 7467600"/>
              <a:gd name="connsiteY239" fmla="*/ 4308967 h 6858000"/>
              <a:gd name="connsiteX240" fmla="*/ 4943646 w 7467600"/>
              <a:gd name="connsiteY240" fmla="*/ 3822916 h 6858000"/>
              <a:gd name="connsiteX241" fmla="*/ 4594837 w 7467600"/>
              <a:gd name="connsiteY241" fmla="*/ 3532274 h 6858000"/>
              <a:gd name="connsiteX242" fmla="*/ 4441737 w 7467600"/>
              <a:gd name="connsiteY242" fmla="*/ 3399734 h 6858000"/>
              <a:gd name="connsiteX243" fmla="*/ 5425834 w 7467600"/>
              <a:gd name="connsiteY243" fmla="*/ 3162785 h 6858000"/>
              <a:gd name="connsiteX244" fmla="*/ 5401644 w 7467600"/>
              <a:gd name="connsiteY244" fmla="*/ 3617847 h 6858000"/>
              <a:gd name="connsiteX245" fmla="*/ 5467256 w 7467600"/>
              <a:gd name="connsiteY245" fmla="*/ 4175494 h 6858000"/>
              <a:gd name="connsiteX246" fmla="*/ 5448069 w 7467600"/>
              <a:gd name="connsiteY246" fmla="*/ 3567554 h 6858000"/>
              <a:gd name="connsiteX247" fmla="*/ 5425834 w 7467600"/>
              <a:gd name="connsiteY247" fmla="*/ 3162785 h 6858000"/>
              <a:gd name="connsiteX248" fmla="*/ 1318687 w 7467600"/>
              <a:gd name="connsiteY248" fmla="*/ 3113840 h 6858000"/>
              <a:gd name="connsiteX249" fmla="*/ 1066793 w 7467600"/>
              <a:gd name="connsiteY249" fmla="*/ 3212171 h 6858000"/>
              <a:gd name="connsiteX250" fmla="*/ 993319 w 7467600"/>
              <a:gd name="connsiteY250" fmla="*/ 3247648 h 6858000"/>
              <a:gd name="connsiteX251" fmla="*/ 853081 w 7467600"/>
              <a:gd name="connsiteY251" fmla="*/ 3312410 h 6858000"/>
              <a:gd name="connsiteX252" fmla="*/ 805957 w 7467600"/>
              <a:gd name="connsiteY252" fmla="*/ 3330443 h 6858000"/>
              <a:gd name="connsiteX253" fmla="*/ 1318687 w 7467600"/>
              <a:gd name="connsiteY253" fmla="*/ 3113840 h 6858000"/>
              <a:gd name="connsiteX254" fmla="*/ 5453702 w 7467600"/>
              <a:gd name="connsiteY254" fmla="*/ 3090882 h 6858000"/>
              <a:gd name="connsiteX255" fmla="*/ 5480135 w 7467600"/>
              <a:gd name="connsiteY255" fmla="*/ 3565802 h 6858000"/>
              <a:gd name="connsiteX256" fmla="*/ 5499023 w 7467600"/>
              <a:gd name="connsiteY256" fmla="*/ 4166310 h 6858000"/>
              <a:gd name="connsiteX257" fmla="*/ 5547022 w 7467600"/>
              <a:gd name="connsiteY257" fmla="*/ 3607838 h 6858000"/>
              <a:gd name="connsiteX258" fmla="*/ 5515964 w 7467600"/>
              <a:gd name="connsiteY258" fmla="*/ 3378541 h 6858000"/>
              <a:gd name="connsiteX259" fmla="*/ 5453702 w 7467600"/>
              <a:gd name="connsiteY259" fmla="*/ 3090882 h 6858000"/>
              <a:gd name="connsiteX260" fmla="*/ 1238695 w 7467600"/>
              <a:gd name="connsiteY260" fmla="*/ 3076820 h 6858000"/>
              <a:gd name="connsiteX261" fmla="*/ 716371 w 7467600"/>
              <a:gd name="connsiteY261" fmla="*/ 3293249 h 6858000"/>
              <a:gd name="connsiteX262" fmla="*/ 579522 w 7467600"/>
              <a:gd name="connsiteY262" fmla="*/ 3371759 h 6858000"/>
              <a:gd name="connsiteX263" fmla="*/ 600288 w 7467600"/>
              <a:gd name="connsiteY263" fmla="*/ 3365555 h 6858000"/>
              <a:gd name="connsiteX264" fmla="*/ 840692 w 7467600"/>
              <a:gd name="connsiteY264" fmla="*/ 3284921 h 6858000"/>
              <a:gd name="connsiteX265" fmla="*/ 979248 w 7467600"/>
              <a:gd name="connsiteY265" fmla="*/ 3221003 h 6858000"/>
              <a:gd name="connsiteX266" fmla="*/ 1053282 w 7467600"/>
              <a:gd name="connsiteY266" fmla="*/ 3185247 h 6858000"/>
              <a:gd name="connsiteX267" fmla="*/ 1320603 w 7467600"/>
              <a:gd name="connsiteY267" fmla="*/ 3081281 h 6858000"/>
              <a:gd name="connsiteX268" fmla="*/ 1238695 w 7467600"/>
              <a:gd name="connsiteY268" fmla="*/ 3076820 h 6858000"/>
              <a:gd name="connsiteX269" fmla="*/ 5425627 w 7467600"/>
              <a:gd name="connsiteY269" fmla="*/ 2954192 h 6858000"/>
              <a:gd name="connsiteX270" fmla="*/ 5470770 w 7467600"/>
              <a:gd name="connsiteY270" fmla="*/ 3005435 h 6858000"/>
              <a:gd name="connsiteX271" fmla="*/ 5519779 w 7467600"/>
              <a:gd name="connsiteY271" fmla="*/ 4359223 h 6858000"/>
              <a:gd name="connsiteX272" fmla="*/ 5520293 w 7467600"/>
              <a:gd name="connsiteY272" fmla="*/ 4360602 h 6858000"/>
              <a:gd name="connsiteX273" fmla="*/ 5767221 w 7467600"/>
              <a:gd name="connsiteY273" fmla="*/ 4665564 h 6858000"/>
              <a:gd name="connsiteX274" fmla="*/ 6937169 w 7467600"/>
              <a:gd name="connsiteY274" fmla="*/ 4815941 h 6858000"/>
              <a:gd name="connsiteX275" fmla="*/ 6953922 w 7467600"/>
              <a:gd name="connsiteY275" fmla="*/ 4890068 h 6858000"/>
              <a:gd name="connsiteX276" fmla="*/ 6071359 w 7467600"/>
              <a:gd name="connsiteY276" fmla="*/ 4770770 h 6858000"/>
              <a:gd name="connsiteX277" fmla="*/ 6038839 w 7467600"/>
              <a:gd name="connsiteY277" fmla="*/ 4764474 h 6858000"/>
              <a:gd name="connsiteX278" fmla="*/ 6038706 w 7467600"/>
              <a:gd name="connsiteY278" fmla="*/ 4763847 h 6858000"/>
              <a:gd name="connsiteX279" fmla="*/ 6037784 w 7467600"/>
              <a:gd name="connsiteY279" fmla="*/ 4764270 h 6858000"/>
              <a:gd name="connsiteX280" fmla="*/ 6038839 w 7467600"/>
              <a:gd name="connsiteY280" fmla="*/ 4764474 h 6858000"/>
              <a:gd name="connsiteX281" fmla="*/ 6040338 w 7467600"/>
              <a:gd name="connsiteY281" fmla="*/ 4771418 h 6858000"/>
              <a:gd name="connsiteX282" fmla="*/ 6024488 w 7467600"/>
              <a:gd name="connsiteY282" fmla="*/ 4809903 h 6858000"/>
              <a:gd name="connsiteX283" fmla="*/ 5599771 w 7467600"/>
              <a:gd name="connsiteY283" fmla="*/ 5509652 h 6858000"/>
              <a:gd name="connsiteX284" fmla="*/ 5548843 w 7467600"/>
              <a:gd name="connsiteY284" fmla="*/ 5563845 h 6858000"/>
              <a:gd name="connsiteX285" fmla="*/ 5940952 w 7467600"/>
              <a:gd name="connsiteY285" fmla="*/ 6250028 h 6858000"/>
              <a:gd name="connsiteX286" fmla="*/ 6043441 w 7467600"/>
              <a:gd name="connsiteY286" fmla="*/ 6665847 h 6858000"/>
              <a:gd name="connsiteX287" fmla="*/ 6093432 w 7467600"/>
              <a:gd name="connsiteY287" fmla="*/ 6858000 h 6858000"/>
              <a:gd name="connsiteX288" fmla="*/ 6034344 w 7467600"/>
              <a:gd name="connsiteY288" fmla="*/ 6858000 h 6858000"/>
              <a:gd name="connsiteX289" fmla="*/ 6026679 w 7467600"/>
              <a:gd name="connsiteY289" fmla="*/ 6836959 h 6858000"/>
              <a:gd name="connsiteX290" fmla="*/ 5800441 w 7467600"/>
              <a:gd name="connsiteY290" fmla="*/ 6335286 h 6858000"/>
              <a:gd name="connsiteX291" fmla="*/ 5526562 w 7467600"/>
              <a:gd name="connsiteY291" fmla="*/ 5705388 h 6858000"/>
              <a:gd name="connsiteX292" fmla="*/ 5519640 w 7467600"/>
              <a:gd name="connsiteY292" fmla="*/ 5683774 h 6858000"/>
              <a:gd name="connsiteX293" fmla="*/ 5844559 w 7467600"/>
              <a:gd name="connsiteY293" fmla="*/ 6553349 h 6858000"/>
              <a:gd name="connsiteX294" fmla="*/ 5975994 w 7467600"/>
              <a:gd name="connsiteY294" fmla="*/ 6858000 h 6858000"/>
              <a:gd name="connsiteX295" fmla="*/ 5898547 w 7467600"/>
              <a:gd name="connsiteY295" fmla="*/ 6858000 h 6858000"/>
              <a:gd name="connsiteX296" fmla="*/ 5682041 w 7467600"/>
              <a:gd name="connsiteY296" fmla="*/ 6355860 h 6858000"/>
              <a:gd name="connsiteX297" fmla="*/ 5461758 w 7467600"/>
              <a:gd name="connsiteY297" fmla="*/ 5820220 h 6858000"/>
              <a:gd name="connsiteX298" fmla="*/ 5237282 w 7467600"/>
              <a:gd name="connsiteY298" fmla="*/ 6579086 h 6858000"/>
              <a:gd name="connsiteX299" fmla="*/ 5115009 w 7467600"/>
              <a:gd name="connsiteY299" fmla="*/ 6858000 h 6858000"/>
              <a:gd name="connsiteX300" fmla="*/ 5028074 w 7467600"/>
              <a:gd name="connsiteY300" fmla="*/ 6858000 h 6858000"/>
              <a:gd name="connsiteX301" fmla="*/ 5079508 w 7467600"/>
              <a:gd name="connsiteY301" fmla="*/ 6749074 h 6858000"/>
              <a:gd name="connsiteX302" fmla="*/ 5371846 w 7467600"/>
              <a:gd name="connsiteY302" fmla="*/ 5924413 h 6858000"/>
              <a:gd name="connsiteX303" fmla="*/ 5270512 w 7467600"/>
              <a:gd name="connsiteY303" fmla="*/ 6138975 h 6858000"/>
              <a:gd name="connsiteX304" fmla="*/ 5062409 w 7467600"/>
              <a:gd name="connsiteY304" fmla="*/ 6653544 h 6858000"/>
              <a:gd name="connsiteX305" fmla="*/ 5036628 w 7467600"/>
              <a:gd name="connsiteY305" fmla="*/ 6754247 h 6858000"/>
              <a:gd name="connsiteX306" fmla="*/ 5009112 w 7467600"/>
              <a:gd name="connsiteY306" fmla="*/ 6858000 h 6858000"/>
              <a:gd name="connsiteX307" fmla="*/ 4976679 w 7467600"/>
              <a:gd name="connsiteY307" fmla="*/ 6858000 h 6858000"/>
              <a:gd name="connsiteX308" fmla="*/ 5006537 w 7467600"/>
              <a:gd name="connsiteY308" fmla="*/ 6747068 h 6858000"/>
              <a:gd name="connsiteX309" fmla="*/ 5032723 w 7467600"/>
              <a:gd name="connsiteY309" fmla="*/ 6644957 h 6858000"/>
              <a:gd name="connsiteX310" fmla="*/ 5242949 w 7467600"/>
              <a:gd name="connsiteY310" fmla="*/ 6125175 h 6858000"/>
              <a:gd name="connsiteX311" fmla="*/ 5286321 w 7467600"/>
              <a:gd name="connsiteY311" fmla="*/ 6033555 h 6858000"/>
              <a:gd name="connsiteX312" fmla="*/ 5008210 w 7467600"/>
              <a:gd name="connsiteY312" fmla="*/ 6649194 h 6858000"/>
              <a:gd name="connsiteX313" fmla="*/ 4986321 w 7467600"/>
              <a:gd name="connsiteY313" fmla="*/ 6765687 h 6858000"/>
              <a:gd name="connsiteX314" fmla="*/ 4973474 w 7467600"/>
              <a:gd name="connsiteY314" fmla="*/ 6858000 h 6858000"/>
              <a:gd name="connsiteX315" fmla="*/ 4907178 w 7467600"/>
              <a:gd name="connsiteY315" fmla="*/ 6858000 h 6858000"/>
              <a:gd name="connsiteX316" fmla="*/ 4910810 w 7467600"/>
              <a:gd name="connsiteY316" fmla="*/ 6829660 h 6858000"/>
              <a:gd name="connsiteX317" fmla="*/ 4987461 w 7467600"/>
              <a:gd name="connsiteY317" fmla="*/ 6432994 h 6858000"/>
              <a:gd name="connsiteX318" fmla="*/ 5179262 w 7467600"/>
              <a:gd name="connsiteY318" fmla="*/ 6035044 h 6858000"/>
              <a:gd name="connsiteX319" fmla="*/ 4689678 w 7467600"/>
              <a:gd name="connsiteY319" fmla="*/ 6440241 h 6858000"/>
              <a:gd name="connsiteX320" fmla="*/ 4477543 w 7467600"/>
              <a:gd name="connsiteY320" fmla="*/ 6674836 h 6858000"/>
              <a:gd name="connsiteX321" fmla="*/ 4329957 w 7467600"/>
              <a:gd name="connsiteY321" fmla="*/ 6858000 h 6858000"/>
              <a:gd name="connsiteX322" fmla="*/ 4218595 w 7467600"/>
              <a:gd name="connsiteY322" fmla="*/ 6858000 h 6858000"/>
              <a:gd name="connsiteX323" fmla="*/ 4368888 w 7467600"/>
              <a:gd name="connsiteY323" fmla="*/ 6668412 h 6858000"/>
              <a:gd name="connsiteX324" fmla="*/ 4563091 w 7467600"/>
              <a:gd name="connsiteY324" fmla="*/ 6442508 h 6858000"/>
              <a:gd name="connsiteX325" fmla="*/ 5387324 w 7467600"/>
              <a:gd name="connsiteY325" fmla="*/ 5705830 h 6858000"/>
              <a:gd name="connsiteX326" fmla="*/ 5073620 w 7467600"/>
              <a:gd name="connsiteY326" fmla="*/ 5955437 h 6858000"/>
              <a:gd name="connsiteX327" fmla="*/ 4689789 w 7467600"/>
              <a:gd name="connsiteY327" fmla="*/ 6268382 h 6858000"/>
              <a:gd name="connsiteX328" fmla="*/ 4418722 w 7467600"/>
              <a:gd name="connsiteY328" fmla="*/ 6570886 h 6858000"/>
              <a:gd name="connsiteX329" fmla="*/ 4214944 w 7467600"/>
              <a:gd name="connsiteY329" fmla="*/ 6858000 h 6858000"/>
              <a:gd name="connsiteX330" fmla="*/ 4177898 w 7467600"/>
              <a:gd name="connsiteY330" fmla="*/ 6858000 h 6858000"/>
              <a:gd name="connsiteX331" fmla="*/ 4391597 w 7467600"/>
              <a:gd name="connsiteY331" fmla="*/ 6556370 h 6858000"/>
              <a:gd name="connsiteX332" fmla="*/ 4668889 w 7467600"/>
              <a:gd name="connsiteY332" fmla="*/ 6246399 h 6858000"/>
              <a:gd name="connsiteX333" fmla="*/ 5055427 w 7467600"/>
              <a:gd name="connsiteY333" fmla="*/ 5931476 h 6858000"/>
              <a:gd name="connsiteX334" fmla="*/ 5371814 w 7467600"/>
              <a:gd name="connsiteY334" fmla="*/ 5678975 h 6858000"/>
              <a:gd name="connsiteX335" fmla="*/ 4987918 w 7467600"/>
              <a:gd name="connsiteY335" fmla="*/ 5838701 h 6858000"/>
              <a:gd name="connsiteX336" fmla="*/ 4317146 w 7467600"/>
              <a:gd name="connsiteY336" fmla="*/ 6587716 h 6858000"/>
              <a:gd name="connsiteX337" fmla="*/ 4171627 w 7467600"/>
              <a:gd name="connsiteY337" fmla="*/ 6858000 h 6858000"/>
              <a:gd name="connsiteX338" fmla="*/ 4081585 w 7467600"/>
              <a:gd name="connsiteY338" fmla="*/ 6858000 h 6858000"/>
              <a:gd name="connsiteX339" fmla="*/ 4238603 w 7467600"/>
              <a:gd name="connsiteY339" fmla="*/ 6559341 h 6858000"/>
              <a:gd name="connsiteX340" fmla="*/ 4778333 w 7467600"/>
              <a:gd name="connsiteY340" fmla="*/ 5873626 h 6858000"/>
              <a:gd name="connsiteX341" fmla="*/ 5414185 w 7467600"/>
              <a:gd name="connsiteY341" fmla="*/ 5573882 h 6858000"/>
              <a:gd name="connsiteX342" fmla="*/ 5959648 w 7467600"/>
              <a:gd name="connsiteY342" fmla="*/ 4760797 h 6858000"/>
              <a:gd name="connsiteX343" fmla="*/ 5355019 w 7467600"/>
              <a:gd name="connsiteY343" fmla="*/ 4734672 h 6858000"/>
              <a:gd name="connsiteX344" fmla="*/ 5083565 w 7467600"/>
              <a:gd name="connsiteY344" fmla="*/ 5179121 h 6858000"/>
              <a:gd name="connsiteX345" fmla="*/ 4713577 w 7467600"/>
              <a:gd name="connsiteY345" fmla="*/ 5616803 h 6858000"/>
              <a:gd name="connsiteX346" fmla="*/ 3989559 w 7467600"/>
              <a:gd name="connsiteY346" fmla="*/ 6145945 h 6858000"/>
              <a:gd name="connsiteX347" fmla="*/ 3939824 w 7467600"/>
              <a:gd name="connsiteY347" fmla="*/ 6066900 h 6858000"/>
              <a:gd name="connsiteX348" fmla="*/ 4584537 w 7467600"/>
              <a:gd name="connsiteY348" fmla="*/ 5324826 h 6858000"/>
              <a:gd name="connsiteX349" fmla="*/ 5037105 w 7467600"/>
              <a:gd name="connsiteY349" fmla="*/ 5088765 h 6858000"/>
              <a:gd name="connsiteX350" fmla="*/ 5039930 w 7467600"/>
              <a:gd name="connsiteY350" fmla="*/ 5089585 h 6858000"/>
              <a:gd name="connsiteX351" fmla="*/ 5263764 w 7467600"/>
              <a:gd name="connsiteY351" fmla="*/ 4735525 h 6858000"/>
              <a:gd name="connsiteX352" fmla="*/ 4086300 w 7467600"/>
              <a:gd name="connsiteY352" fmla="*/ 4884599 h 6858000"/>
              <a:gd name="connsiteX353" fmla="*/ 4085485 w 7467600"/>
              <a:gd name="connsiteY353" fmla="*/ 4899070 h 6858000"/>
              <a:gd name="connsiteX354" fmla="*/ 3871915 w 7467600"/>
              <a:gd name="connsiteY354" fmla="*/ 5253645 h 6858000"/>
              <a:gd name="connsiteX355" fmla="*/ 3799374 w 7467600"/>
              <a:gd name="connsiteY355" fmla="*/ 5466127 h 6858000"/>
              <a:gd name="connsiteX356" fmla="*/ 3498850 w 7467600"/>
              <a:gd name="connsiteY356" fmla="*/ 6661888 h 6858000"/>
              <a:gd name="connsiteX357" fmla="*/ 3399216 w 7467600"/>
              <a:gd name="connsiteY357" fmla="*/ 6858000 h 6858000"/>
              <a:gd name="connsiteX358" fmla="*/ 3303688 w 7467600"/>
              <a:gd name="connsiteY358" fmla="*/ 6858000 h 6858000"/>
              <a:gd name="connsiteX359" fmla="*/ 3391774 w 7467600"/>
              <a:gd name="connsiteY359" fmla="*/ 6697181 h 6858000"/>
              <a:gd name="connsiteX360" fmla="*/ 3735540 w 7467600"/>
              <a:gd name="connsiteY360" fmla="*/ 5546923 h 6858000"/>
              <a:gd name="connsiteX361" fmla="*/ 3729438 w 7467600"/>
              <a:gd name="connsiteY361" fmla="*/ 5569058 h 6858000"/>
              <a:gd name="connsiteX362" fmla="*/ 3707782 w 7467600"/>
              <a:gd name="connsiteY362" fmla="*/ 5644908 h 6858000"/>
              <a:gd name="connsiteX363" fmla="*/ 3583827 w 7467600"/>
              <a:gd name="connsiteY363" fmla="*/ 6039215 h 6858000"/>
              <a:gd name="connsiteX364" fmla="*/ 3547861 w 7467600"/>
              <a:gd name="connsiteY364" fmla="*/ 6129609 h 6858000"/>
              <a:gd name="connsiteX365" fmla="*/ 3490905 w 7467600"/>
              <a:gd name="connsiteY365" fmla="*/ 6277660 h 6858000"/>
              <a:gd name="connsiteX366" fmla="*/ 3455859 w 7467600"/>
              <a:gd name="connsiteY366" fmla="*/ 6391301 h 6858000"/>
              <a:gd name="connsiteX367" fmla="*/ 3429112 w 7467600"/>
              <a:gd name="connsiteY367" fmla="*/ 6479469 h 6858000"/>
              <a:gd name="connsiteX368" fmla="*/ 3304862 w 7467600"/>
              <a:gd name="connsiteY368" fmla="*/ 6796476 h 6858000"/>
              <a:gd name="connsiteX369" fmla="*/ 3276071 w 7467600"/>
              <a:gd name="connsiteY369" fmla="*/ 6858000 h 6858000"/>
              <a:gd name="connsiteX370" fmla="*/ 3240805 w 7467600"/>
              <a:gd name="connsiteY370" fmla="*/ 6858000 h 6858000"/>
              <a:gd name="connsiteX371" fmla="*/ 3275917 w 7467600"/>
              <a:gd name="connsiteY371" fmla="*/ 6783192 h 6858000"/>
              <a:gd name="connsiteX372" fmla="*/ 3399358 w 7467600"/>
              <a:gd name="connsiteY372" fmla="*/ 6469011 h 6858000"/>
              <a:gd name="connsiteX373" fmla="*/ 3425650 w 7467600"/>
              <a:gd name="connsiteY373" fmla="*/ 6381333 h 6858000"/>
              <a:gd name="connsiteX374" fmla="*/ 3460661 w 7467600"/>
              <a:gd name="connsiteY374" fmla="*/ 6266763 h 6858000"/>
              <a:gd name="connsiteX375" fmla="*/ 3518021 w 7467600"/>
              <a:gd name="connsiteY375" fmla="*/ 6117298 h 6858000"/>
              <a:gd name="connsiteX376" fmla="*/ 3554035 w 7467600"/>
              <a:gd name="connsiteY376" fmla="*/ 6027832 h 6858000"/>
              <a:gd name="connsiteX377" fmla="*/ 3677174 w 7467600"/>
              <a:gd name="connsiteY377" fmla="*/ 5636351 h 6858000"/>
              <a:gd name="connsiteX378" fmla="*/ 3698819 w 7467600"/>
              <a:gd name="connsiteY378" fmla="*/ 5560503 h 6858000"/>
              <a:gd name="connsiteX379" fmla="*/ 3702094 w 7467600"/>
              <a:gd name="connsiteY379" fmla="*/ 5549194 h 6858000"/>
              <a:gd name="connsiteX380" fmla="*/ 3398355 w 7467600"/>
              <a:gd name="connsiteY380" fmla="*/ 6094603 h 6858000"/>
              <a:gd name="connsiteX381" fmla="*/ 3193941 w 7467600"/>
              <a:gd name="connsiteY381" fmla="*/ 6798775 h 6858000"/>
              <a:gd name="connsiteX382" fmla="*/ 3184140 w 7467600"/>
              <a:gd name="connsiteY382" fmla="*/ 6858000 h 6858000"/>
              <a:gd name="connsiteX383" fmla="*/ 3099978 w 7467600"/>
              <a:gd name="connsiteY383" fmla="*/ 6858000 h 6858000"/>
              <a:gd name="connsiteX384" fmla="*/ 3101556 w 7467600"/>
              <a:gd name="connsiteY384" fmla="*/ 6843337 h 6858000"/>
              <a:gd name="connsiteX385" fmla="*/ 3370162 w 7467600"/>
              <a:gd name="connsiteY385" fmla="*/ 5785550 h 6858000"/>
              <a:gd name="connsiteX386" fmla="*/ 3746477 w 7467600"/>
              <a:gd name="connsiteY386" fmla="*/ 5377889 h 6858000"/>
              <a:gd name="connsiteX387" fmla="*/ 3863399 w 7467600"/>
              <a:gd name="connsiteY387" fmla="*/ 5087257 h 6858000"/>
              <a:gd name="connsiteX388" fmla="*/ 3968712 w 7467600"/>
              <a:gd name="connsiteY388" fmla="*/ 4913989 h 6858000"/>
              <a:gd name="connsiteX389" fmla="*/ 2792390 w 7467600"/>
              <a:gd name="connsiteY389" fmla="*/ 5382974 h 6858000"/>
              <a:gd name="connsiteX390" fmla="*/ 2714982 w 7467600"/>
              <a:gd name="connsiteY390" fmla="*/ 5427051 h 6858000"/>
              <a:gd name="connsiteX391" fmla="*/ 2813361 w 7467600"/>
              <a:gd name="connsiteY391" fmla="*/ 6023912 h 6858000"/>
              <a:gd name="connsiteX392" fmla="*/ 2688430 w 7467600"/>
              <a:gd name="connsiteY392" fmla="*/ 6801564 h 6858000"/>
              <a:gd name="connsiteX393" fmla="*/ 2629626 w 7467600"/>
              <a:gd name="connsiteY393" fmla="*/ 6763394 h 6858000"/>
              <a:gd name="connsiteX394" fmla="*/ 2565328 w 7467600"/>
              <a:gd name="connsiteY394" fmla="*/ 5516399 h 6858000"/>
              <a:gd name="connsiteX395" fmla="*/ 1922999 w 7467600"/>
              <a:gd name="connsiteY395" fmla="*/ 5980343 h 6858000"/>
              <a:gd name="connsiteX396" fmla="*/ 1950261 w 7467600"/>
              <a:gd name="connsiteY396" fmla="*/ 6405858 h 6858000"/>
              <a:gd name="connsiteX397" fmla="*/ 2365554 w 7467600"/>
              <a:gd name="connsiteY397" fmla="*/ 6759107 h 6858000"/>
              <a:gd name="connsiteX398" fmla="*/ 2424142 w 7467600"/>
              <a:gd name="connsiteY398" fmla="*/ 6858000 h 6858000"/>
              <a:gd name="connsiteX399" fmla="*/ 2395994 w 7467600"/>
              <a:gd name="connsiteY399" fmla="*/ 6858000 h 6858000"/>
              <a:gd name="connsiteX400" fmla="*/ 2392863 w 7467600"/>
              <a:gd name="connsiteY400" fmla="*/ 6852964 h 6858000"/>
              <a:gd name="connsiteX401" fmla="*/ 2017589 w 7467600"/>
              <a:gd name="connsiteY401" fmla="*/ 6493982 h 6858000"/>
              <a:gd name="connsiteX402" fmla="*/ 2147336 w 7467600"/>
              <a:gd name="connsiteY402" fmla="*/ 6594052 h 6858000"/>
              <a:gd name="connsiteX403" fmla="*/ 2207047 w 7467600"/>
              <a:gd name="connsiteY403" fmla="*/ 6654540 h 6858000"/>
              <a:gd name="connsiteX404" fmla="*/ 2299106 w 7467600"/>
              <a:gd name="connsiteY404" fmla="*/ 6778931 h 6858000"/>
              <a:gd name="connsiteX405" fmla="*/ 2314430 w 7467600"/>
              <a:gd name="connsiteY405" fmla="*/ 6801144 h 6858000"/>
              <a:gd name="connsiteX406" fmla="*/ 2352406 w 7467600"/>
              <a:gd name="connsiteY406" fmla="*/ 6858000 h 6858000"/>
              <a:gd name="connsiteX407" fmla="*/ 2314492 w 7467600"/>
              <a:gd name="connsiteY407" fmla="*/ 6858000 h 6858000"/>
              <a:gd name="connsiteX408" fmla="*/ 2288095 w 7467600"/>
              <a:gd name="connsiteY408" fmla="*/ 6818030 h 6858000"/>
              <a:gd name="connsiteX409" fmla="*/ 2272768 w 7467600"/>
              <a:gd name="connsiteY409" fmla="*/ 6795822 h 6858000"/>
              <a:gd name="connsiteX410" fmla="*/ 2182715 w 7467600"/>
              <a:gd name="connsiteY410" fmla="*/ 6675071 h 6858000"/>
              <a:gd name="connsiteX411" fmla="*/ 2032061 w 7467600"/>
              <a:gd name="connsiteY411" fmla="*/ 6541380 h 6858000"/>
              <a:gd name="connsiteX412" fmla="*/ 2257220 w 7467600"/>
              <a:gd name="connsiteY412" fmla="*/ 6826257 h 6858000"/>
              <a:gd name="connsiteX413" fmla="*/ 2281324 w 7467600"/>
              <a:gd name="connsiteY413" fmla="*/ 6858000 h 6858000"/>
              <a:gd name="connsiteX414" fmla="*/ 2242860 w 7467600"/>
              <a:gd name="connsiteY414" fmla="*/ 6858000 h 6858000"/>
              <a:gd name="connsiteX415" fmla="*/ 2232818 w 7467600"/>
              <a:gd name="connsiteY415" fmla="*/ 6844926 h 6858000"/>
              <a:gd name="connsiteX416" fmla="*/ 1990172 w 7467600"/>
              <a:gd name="connsiteY416" fmla="*/ 6542121 h 6858000"/>
              <a:gd name="connsiteX417" fmla="*/ 2124090 w 7467600"/>
              <a:gd name="connsiteY417" fmla="*/ 6761017 h 6858000"/>
              <a:gd name="connsiteX418" fmla="*/ 2200380 w 7467600"/>
              <a:gd name="connsiteY418" fmla="*/ 6858000 h 6858000"/>
              <a:gd name="connsiteX419" fmla="*/ 2147507 w 7467600"/>
              <a:gd name="connsiteY419" fmla="*/ 6858000 h 6858000"/>
              <a:gd name="connsiteX420" fmla="*/ 2070668 w 7467600"/>
              <a:gd name="connsiteY420" fmla="*/ 6761520 h 6858000"/>
              <a:gd name="connsiteX421" fmla="*/ 1975142 w 7467600"/>
              <a:gd name="connsiteY421" fmla="*/ 6585570 h 6858000"/>
              <a:gd name="connsiteX422" fmla="*/ 2050035 w 7467600"/>
              <a:gd name="connsiteY422" fmla="*/ 6813345 h 6858000"/>
              <a:gd name="connsiteX423" fmla="*/ 2063025 w 7467600"/>
              <a:gd name="connsiteY423" fmla="*/ 6858000 h 6858000"/>
              <a:gd name="connsiteX424" fmla="*/ 2021675 w 7467600"/>
              <a:gd name="connsiteY424" fmla="*/ 6858000 h 6858000"/>
              <a:gd name="connsiteX425" fmla="*/ 2019308 w 7467600"/>
              <a:gd name="connsiteY425" fmla="*/ 6847118 h 6858000"/>
              <a:gd name="connsiteX426" fmla="*/ 1938835 w 7467600"/>
              <a:gd name="connsiteY426" fmla="*/ 6551160 h 6858000"/>
              <a:gd name="connsiteX427" fmla="*/ 1953230 w 7467600"/>
              <a:gd name="connsiteY427" fmla="*/ 6759699 h 6858000"/>
              <a:gd name="connsiteX428" fmla="*/ 1956763 w 7467600"/>
              <a:gd name="connsiteY428" fmla="*/ 6778191 h 6858000"/>
              <a:gd name="connsiteX429" fmla="*/ 1967925 w 7467600"/>
              <a:gd name="connsiteY429" fmla="*/ 6858000 h 6858000"/>
              <a:gd name="connsiteX430" fmla="*/ 1936622 w 7467600"/>
              <a:gd name="connsiteY430" fmla="*/ 6858000 h 6858000"/>
              <a:gd name="connsiteX431" fmla="*/ 1926261 w 7467600"/>
              <a:gd name="connsiteY431" fmla="*/ 6784064 h 6858000"/>
              <a:gd name="connsiteX432" fmla="*/ 1922724 w 7467600"/>
              <a:gd name="connsiteY432" fmla="*/ 6765577 h 6858000"/>
              <a:gd name="connsiteX433" fmla="*/ 1904650 w 7467600"/>
              <a:gd name="connsiteY433" fmla="*/ 6639616 h 6858000"/>
              <a:gd name="connsiteX434" fmla="*/ 1885273 w 7467600"/>
              <a:gd name="connsiteY434" fmla="*/ 6858000 h 6858000"/>
              <a:gd name="connsiteX435" fmla="*/ 1854363 w 7467600"/>
              <a:gd name="connsiteY435" fmla="*/ 6858000 h 6858000"/>
              <a:gd name="connsiteX436" fmla="*/ 1880391 w 7467600"/>
              <a:gd name="connsiteY436" fmla="*/ 6603796 h 6858000"/>
              <a:gd name="connsiteX437" fmla="*/ 1818273 w 7467600"/>
              <a:gd name="connsiteY437" fmla="*/ 6715729 h 6858000"/>
              <a:gd name="connsiteX438" fmla="*/ 1794691 w 7467600"/>
              <a:gd name="connsiteY438" fmla="*/ 6843239 h 6858000"/>
              <a:gd name="connsiteX439" fmla="*/ 1794914 w 7467600"/>
              <a:gd name="connsiteY439" fmla="*/ 6858000 h 6858000"/>
              <a:gd name="connsiteX440" fmla="*/ 1746128 w 7467600"/>
              <a:gd name="connsiteY440" fmla="*/ 6858000 h 6858000"/>
              <a:gd name="connsiteX441" fmla="*/ 1753934 w 7467600"/>
              <a:gd name="connsiteY441" fmla="*/ 6724796 h 6858000"/>
              <a:gd name="connsiteX442" fmla="*/ 1792053 w 7467600"/>
              <a:gd name="connsiteY442" fmla="*/ 6572396 h 6858000"/>
              <a:gd name="connsiteX443" fmla="*/ 1862248 w 7467600"/>
              <a:gd name="connsiteY443" fmla="*/ 6266397 h 6858000"/>
              <a:gd name="connsiteX444" fmla="*/ 1862250 w 7467600"/>
              <a:gd name="connsiteY444" fmla="*/ 6033531 h 6858000"/>
              <a:gd name="connsiteX445" fmla="*/ 1211999 w 7467600"/>
              <a:gd name="connsiteY445" fmla="*/ 6683610 h 6858000"/>
              <a:gd name="connsiteX446" fmla="*/ 1213266 w 7467600"/>
              <a:gd name="connsiteY446" fmla="*/ 6691947 h 6858000"/>
              <a:gd name="connsiteX447" fmla="*/ 1203370 w 7467600"/>
              <a:gd name="connsiteY447" fmla="*/ 6850676 h 6858000"/>
              <a:gd name="connsiteX448" fmla="*/ 1203671 w 7467600"/>
              <a:gd name="connsiteY448" fmla="*/ 6858000 h 6858000"/>
              <a:gd name="connsiteX449" fmla="*/ 1143180 w 7467600"/>
              <a:gd name="connsiteY449" fmla="*/ 6858000 h 6858000"/>
              <a:gd name="connsiteX450" fmla="*/ 1142176 w 7467600"/>
              <a:gd name="connsiteY450" fmla="*/ 6766045 h 6858000"/>
              <a:gd name="connsiteX451" fmla="*/ 1067484 w 7467600"/>
              <a:gd name="connsiteY451" fmla="*/ 6858000 h 6858000"/>
              <a:gd name="connsiteX452" fmla="*/ 953928 w 7467600"/>
              <a:gd name="connsiteY452" fmla="*/ 6858000 h 6858000"/>
              <a:gd name="connsiteX453" fmla="*/ 959715 w 7467600"/>
              <a:gd name="connsiteY453" fmla="*/ 6850185 h 6858000"/>
              <a:gd name="connsiteX454" fmla="*/ 1483788 w 7467600"/>
              <a:gd name="connsiteY454" fmla="*/ 6259174 h 6858000"/>
              <a:gd name="connsiteX455" fmla="*/ 1100671 w 7467600"/>
              <a:gd name="connsiteY455" fmla="*/ 6252137 h 6858000"/>
              <a:gd name="connsiteX456" fmla="*/ 1090144 w 7467600"/>
              <a:gd name="connsiteY456" fmla="*/ 6256748 h 6858000"/>
              <a:gd name="connsiteX457" fmla="*/ 1095872 w 7467600"/>
              <a:gd name="connsiteY457" fmla="*/ 6271892 h 6858000"/>
              <a:gd name="connsiteX458" fmla="*/ 262785 w 7467600"/>
              <a:gd name="connsiteY458" fmla="*/ 6845450 h 6858000"/>
              <a:gd name="connsiteX459" fmla="*/ 209968 w 7467600"/>
              <a:gd name="connsiteY459" fmla="*/ 6770713 h 6858000"/>
              <a:gd name="connsiteX460" fmla="*/ 873460 w 7467600"/>
              <a:gd name="connsiteY460" fmla="*/ 6253768 h 6858000"/>
              <a:gd name="connsiteX461" fmla="*/ 192686 w 7467600"/>
              <a:gd name="connsiteY461" fmla="*/ 5849257 h 6858000"/>
              <a:gd name="connsiteX462" fmla="*/ 4696 w 7467600"/>
              <a:gd name="connsiteY462" fmla="*/ 5697668 h 6858000"/>
              <a:gd name="connsiteX463" fmla="*/ 0 w 7467600"/>
              <a:gd name="connsiteY463" fmla="*/ 5689984 h 6858000"/>
              <a:gd name="connsiteX464" fmla="*/ 0 w 7467600"/>
              <a:gd name="connsiteY464" fmla="*/ 5513472 h 6858000"/>
              <a:gd name="connsiteX465" fmla="*/ 174101 w 7467600"/>
              <a:gd name="connsiteY465" fmla="*/ 5620277 h 6858000"/>
              <a:gd name="connsiteX466" fmla="*/ 891800 w 7467600"/>
              <a:gd name="connsiteY466" fmla="*/ 6036935 h 6858000"/>
              <a:gd name="connsiteX467" fmla="*/ 1072219 w 7467600"/>
              <a:gd name="connsiteY467" fmla="*/ 6169443 h 6858000"/>
              <a:gd name="connsiteX468" fmla="*/ 1074117 w 7467600"/>
              <a:gd name="connsiteY468" fmla="*/ 6170301 h 6858000"/>
              <a:gd name="connsiteX469" fmla="*/ 1083114 w 7467600"/>
              <a:gd name="connsiteY469" fmla="*/ 6174131 h 6858000"/>
              <a:gd name="connsiteX470" fmla="*/ 1543010 w 7467600"/>
              <a:gd name="connsiteY470" fmla="*/ 6191140 h 6858000"/>
              <a:gd name="connsiteX471" fmla="*/ 1551080 w 7467600"/>
              <a:gd name="connsiteY471" fmla="*/ 6195006 h 6858000"/>
              <a:gd name="connsiteX472" fmla="*/ 2345443 w 7467600"/>
              <a:gd name="connsiteY472" fmla="*/ 5549882 h 6858000"/>
              <a:gd name="connsiteX473" fmla="*/ 1721499 w 7467600"/>
              <a:gd name="connsiteY473" fmla="*/ 5599969 h 6858000"/>
              <a:gd name="connsiteX474" fmla="*/ 767716 w 7467600"/>
              <a:gd name="connsiteY474" fmla="*/ 5472768 h 6858000"/>
              <a:gd name="connsiteX475" fmla="*/ 722147 w 7467600"/>
              <a:gd name="connsiteY475" fmla="*/ 5393091 h 6858000"/>
              <a:gd name="connsiteX476" fmla="*/ 1485552 w 7467600"/>
              <a:gd name="connsiteY476" fmla="*/ 5313202 h 6858000"/>
              <a:gd name="connsiteX477" fmla="*/ 2143004 w 7467600"/>
              <a:gd name="connsiteY477" fmla="*/ 5402420 h 6858000"/>
              <a:gd name="connsiteX478" fmla="*/ 1933391 w 7467600"/>
              <a:gd name="connsiteY478" fmla="*/ 5156971 h 6858000"/>
              <a:gd name="connsiteX479" fmla="*/ 1827118 w 7467600"/>
              <a:gd name="connsiteY479" fmla="*/ 4968410 h 6858000"/>
              <a:gd name="connsiteX480" fmla="*/ 1837349 w 7467600"/>
              <a:gd name="connsiteY480" fmla="*/ 4956357 h 6858000"/>
              <a:gd name="connsiteX481" fmla="*/ 2162835 w 7467600"/>
              <a:gd name="connsiteY481" fmla="*/ 5187853 h 6858000"/>
              <a:gd name="connsiteX482" fmla="*/ 2257167 w 7467600"/>
              <a:gd name="connsiteY482" fmla="*/ 5462123 h 6858000"/>
              <a:gd name="connsiteX483" fmla="*/ 2261598 w 7467600"/>
              <a:gd name="connsiteY483" fmla="*/ 5467998 h 6858000"/>
              <a:gd name="connsiteX484" fmla="*/ 2437177 w 7467600"/>
              <a:gd name="connsiteY484" fmla="*/ 5479608 h 6858000"/>
              <a:gd name="connsiteX485" fmla="*/ 2445247 w 7467600"/>
              <a:gd name="connsiteY485" fmla="*/ 5483476 h 6858000"/>
              <a:gd name="connsiteX486" fmla="*/ 2743626 w 7467600"/>
              <a:gd name="connsiteY486" fmla="*/ 5304819 h 6858000"/>
              <a:gd name="connsiteX487" fmla="*/ 3048102 w 7467600"/>
              <a:gd name="connsiteY487" fmla="*/ 5150595 h 6858000"/>
              <a:gd name="connsiteX488" fmla="*/ 1799414 w 7467600"/>
              <a:gd name="connsiteY488" fmla="*/ 4694732 h 6858000"/>
              <a:gd name="connsiteX489" fmla="*/ 1771735 w 7467600"/>
              <a:gd name="connsiteY489" fmla="*/ 4619929 h 6858000"/>
              <a:gd name="connsiteX490" fmla="*/ 3104273 w 7467600"/>
              <a:gd name="connsiteY490" fmla="*/ 5076159 h 6858000"/>
              <a:gd name="connsiteX491" fmla="*/ 3113245 w 7467600"/>
              <a:gd name="connsiteY491" fmla="*/ 5090705 h 6858000"/>
              <a:gd name="connsiteX492" fmla="*/ 3126294 w 7467600"/>
              <a:gd name="connsiteY492" fmla="*/ 5114400 h 6858000"/>
              <a:gd name="connsiteX493" fmla="*/ 3937433 w 7467600"/>
              <a:gd name="connsiteY493" fmla="*/ 4830473 h 6858000"/>
              <a:gd name="connsiteX494" fmla="*/ 3590475 w 7467600"/>
              <a:gd name="connsiteY494" fmla="*/ 4597974 h 6858000"/>
              <a:gd name="connsiteX495" fmla="*/ 3100264 w 7467600"/>
              <a:gd name="connsiteY495" fmla="*/ 4579845 h 6858000"/>
              <a:gd name="connsiteX496" fmla="*/ 2183576 w 7467600"/>
              <a:gd name="connsiteY496" fmla="*/ 4227150 h 6858000"/>
              <a:gd name="connsiteX497" fmla="*/ 2151029 w 7467600"/>
              <a:gd name="connsiteY497" fmla="*/ 4146947 h 6858000"/>
              <a:gd name="connsiteX498" fmla="*/ 3563434 w 7467600"/>
              <a:gd name="connsiteY498" fmla="*/ 4469115 h 6858000"/>
              <a:gd name="connsiteX499" fmla="*/ 3177952 w 7467600"/>
              <a:gd name="connsiteY499" fmla="*/ 3657386 h 6858000"/>
              <a:gd name="connsiteX500" fmla="*/ 3189263 w 7467600"/>
              <a:gd name="connsiteY500" fmla="*/ 3625726 h 6858000"/>
              <a:gd name="connsiteX501" fmla="*/ 3560912 w 7467600"/>
              <a:gd name="connsiteY501" fmla="*/ 4079863 h 6858000"/>
              <a:gd name="connsiteX502" fmla="*/ 3626636 w 7467600"/>
              <a:gd name="connsiteY502" fmla="*/ 4512230 h 6858000"/>
              <a:gd name="connsiteX503" fmla="*/ 3653088 w 7467600"/>
              <a:gd name="connsiteY503" fmla="*/ 4521417 h 6858000"/>
              <a:gd name="connsiteX504" fmla="*/ 3988128 w 7467600"/>
              <a:gd name="connsiteY504" fmla="*/ 4817267 h 6858000"/>
              <a:gd name="connsiteX505" fmla="*/ 4830582 w 7467600"/>
              <a:gd name="connsiteY505" fmla="*/ 4676000 h 6858000"/>
              <a:gd name="connsiteX506" fmla="*/ 4830100 w 7467600"/>
              <a:gd name="connsiteY506" fmla="*/ 4675554 h 6858000"/>
              <a:gd name="connsiteX507" fmla="*/ 4036318 w 7467600"/>
              <a:gd name="connsiteY507" fmla="*/ 4147013 h 6858000"/>
              <a:gd name="connsiteX508" fmla="*/ 3432098 w 7467600"/>
              <a:gd name="connsiteY508" fmla="*/ 3537312 h 6858000"/>
              <a:gd name="connsiteX509" fmla="*/ 3446761 w 7467600"/>
              <a:gd name="connsiteY509" fmla="*/ 3461278 h 6858000"/>
              <a:gd name="connsiteX510" fmla="*/ 4419733 w 7467600"/>
              <a:gd name="connsiteY510" fmla="*/ 3963555 h 6858000"/>
              <a:gd name="connsiteX511" fmla="*/ 4781371 w 7467600"/>
              <a:gd name="connsiteY511" fmla="*/ 4458604 h 6858000"/>
              <a:gd name="connsiteX512" fmla="*/ 4780440 w 7467600"/>
              <a:gd name="connsiteY512" fmla="*/ 4470290 h 6858000"/>
              <a:gd name="connsiteX513" fmla="*/ 4898954 w 7467600"/>
              <a:gd name="connsiteY513" fmla="*/ 4662092 h 6858000"/>
              <a:gd name="connsiteX514" fmla="*/ 4900699 w 7467600"/>
              <a:gd name="connsiteY514" fmla="*/ 4670867 h 6858000"/>
              <a:gd name="connsiteX515" fmla="*/ 5714511 w 7467600"/>
              <a:gd name="connsiteY515" fmla="*/ 4663483 h 6858000"/>
              <a:gd name="connsiteX516" fmla="*/ 5464793 w 7467600"/>
              <a:gd name="connsiteY516" fmla="*/ 4393556 h 6858000"/>
              <a:gd name="connsiteX517" fmla="*/ 5461897 w 7467600"/>
              <a:gd name="connsiteY517" fmla="*/ 4390879 h 6858000"/>
              <a:gd name="connsiteX518" fmla="*/ 4294126 w 7467600"/>
              <a:gd name="connsiteY518" fmla="*/ 3303048 h 6858000"/>
              <a:gd name="connsiteX519" fmla="*/ 4305321 w 7467600"/>
              <a:gd name="connsiteY519" fmla="*/ 3256953 h 6858000"/>
              <a:gd name="connsiteX520" fmla="*/ 4949299 w 7467600"/>
              <a:gd name="connsiteY520" fmla="*/ 3766336 h 6858000"/>
              <a:gd name="connsiteX521" fmla="*/ 5291452 w 7467600"/>
              <a:gd name="connsiteY521" fmla="*/ 4076801 h 6858000"/>
              <a:gd name="connsiteX522" fmla="*/ 5434998 w 7467600"/>
              <a:gd name="connsiteY522" fmla="*/ 4254100 h 6858000"/>
              <a:gd name="connsiteX523" fmla="*/ 5351015 w 7467600"/>
              <a:gd name="connsiteY523" fmla="*/ 3760989 h 6858000"/>
              <a:gd name="connsiteX524" fmla="*/ 5413780 w 7467600"/>
              <a:gd name="connsiteY524" fmla="*/ 2966265 h 6858000"/>
              <a:gd name="connsiteX525" fmla="*/ 5425627 w 7467600"/>
              <a:gd name="connsiteY525" fmla="*/ 2954192 h 6858000"/>
              <a:gd name="connsiteX526" fmla="*/ 6604735 w 7467600"/>
              <a:gd name="connsiteY526" fmla="*/ 2041381 h 6858000"/>
              <a:gd name="connsiteX527" fmla="*/ 7204487 w 7467600"/>
              <a:gd name="connsiteY527" fmla="*/ 2742112 h 6858000"/>
              <a:gd name="connsiteX528" fmla="*/ 7131592 w 7467600"/>
              <a:gd name="connsiteY528" fmla="*/ 2672096 h 6858000"/>
              <a:gd name="connsiteX529" fmla="*/ 6996344 w 7467600"/>
              <a:gd name="connsiteY529" fmla="*/ 2518310 h 6858000"/>
              <a:gd name="connsiteX530" fmla="*/ 6735495 w 7467600"/>
              <a:gd name="connsiteY530" fmla="*/ 2196890 h 6858000"/>
              <a:gd name="connsiteX531" fmla="*/ 6721901 w 7467600"/>
              <a:gd name="connsiteY531" fmla="*/ 2179274 h 6858000"/>
              <a:gd name="connsiteX532" fmla="*/ 6604735 w 7467600"/>
              <a:gd name="connsiteY532" fmla="*/ 2041381 h 6858000"/>
              <a:gd name="connsiteX533" fmla="*/ 6591670 w 7467600"/>
              <a:gd name="connsiteY533" fmla="*/ 1988277 h 6858000"/>
              <a:gd name="connsiteX534" fmla="*/ 6747349 w 7467600"/>
              <a:gd name="connsiteY534" fmla="*/ 2160069 h 6858000"/>
              <a:gd name="connsiteX535" fmla="*/ 6760943 w 7467600"/>
              <a:gd name="connsiteY535" fmla="*/ 2177686 h 6858000"/>
              <a:gd name="connsiteX536" fmla="*/ 7021065 w 7467600"/>
              <a:gd name="connsiteY536" fmla="*/ 2498102 h 6858000"/>
              <a:gd name="connsiteX537" fmla="*/ 7155223 w 7467600"/>
              <a:gd name="connsiteY537" fmla="*/ 2650386 h 6858000"/>
              <a:gd name="connsiteX538" fmla="*/ 7203167 w 7467600"/>
              <a:gd name="connsiteY538" fmla="*/ 2697288 h 6858000"/>
              <a:gd name="connsiteX539" fmla="*/ 6937703 w 7467600"/>
              <a:gd name="connsiteY539" fmla="*/ 2321981 h 6858000"/>
              <a:gd name="connsiteX540" fmla="*/ 6591670 w 7467600"/>
              <a:gd name="connsiteY540" fmla="*/ 1988277 h 6858000"/>
              <a:gd name="connsiteX541" fmla="*/ 5798671 w 7467600"/>
              <a:gd name="connsiteY541" fmla="*/ 1981601 h 6858000"/>
              <a:gd name="connsiteX542" fmla="*/ 5754709 w 7467600"/>
              <a:gd name="connsiteY542" fmla="*/ 2071454 h 6858000"/>
              <a:gd name="connsiteX543" fmla="*/ 5763044 w 7467600"/>
              <a:gd name="connsiteY543" fmla="*/ 2842206 h 6858000"/>
              <a:gd name="connsiteX544" fmla="*/ 5764974 w 7467600"/>
              <a:gd name="connsiteY544" fmla="*/ 2799609 h 6858000"/>
              <a:gd name="connsiteX545" fmla="*/ 5767665 w 7467600"/>
              <a:gd name="connsiteY545" fmla="*/ 2666409 h 6858000"/>
              <a:gd name="connsiteX546" fmla="*/ 5763055 w 7467600"/>
              <a:gd name="connsiteY546" fmla="*/ 2579705 h 6858000"/>
              <a:gd name="connsiteX547" fmla="*/ 5758079 w 7467600"/>
              <a:gd name="connsiteY547" fmla="*/ 2492508 h 6858000"/>
              <a:gd name="connsiteX548" fmla="*/ 5779325 w 7467600"/>
              <a:gd name="connsiteY548" fmla="*/ 2197069 h 6858000"/>
              <a:gd name="connsiteX549" fmla="*/ 5798671 w 7467600"/>
              <a:gd name="connsiteY549" fmla="*/ 1981601 h 6858000"/>
              <a:gd name="connsiteX550" fmla="*/ 5829202 w 7467600"/>
              <a:gd name="connsiteY550" fmla="*/ 1971679 h 6858000"/>
              <a:gd name="connsiteX551" fmla="*/ 5809558 w 7467600"/>
              <a:gd name="connsiteY551" fmla="*/ 2198043 h 6858000"/>
              <a:gd name="connsiteX552" fmla="*/ 5788653 w 7467600"/>
              <a:gd name="connsiteY552" fmla="*/ 2489430 h 6858000"/>
              <a:gd name="connsiteX553" fmla="*/ 5793439 w 7467600"/>
              <a:gd name="connsiteY553" fmla="*/ 2575235 h 6858000"/>
              <a:gd name="connsiteX554" fmla="*/ 5796837 w 7467600"/>
              <a:gd name="connsiteY554" fmla="*/ 2637633 h 6858000"/>
              <a:gd name="connsiteX555" fmla="*/ 5818614 w 7467600"/>
              <a:gd name="connsiteY555" fmla="*/ 2473055 h 6858000"/>
              <a:gd name="connsiteX556" fmla="*/ 5829202 w 7467600"/>
              <a:gd name="connsiteY556" fmla="*/ 1971679 h 6858000"/>
              <a:gd name="connsiteX557" fmla="*/ 5911389 w 7467600"/>
              <a:gd name="connsiteY557" fmla="*/ 1898371 h 6858000"/>
              <a:gd name="connsiteX558" fmla="*/ 6237627 w 7467600"/>
              <a:gd name="connsiteY558" fmla="*/ 2231921 h 6858000"/>
              <a:gd name="connsiteX559" fmla="*/ 5911389 w 7467600"/>
              <a:gd name="connsiteY559" fmla="*/ 1898371 h 6858000"/>
              <a:gd name="connsiteX560" fmla="*/ 6944437 w 7467600"/>
              <a:gd name="connsiteY560" fmla="*/ 1575402 h 6858000"/>
              <a:gd name="connsiteX561" fmla="*/ 6304730 w 7467600"/>
              <a:gd name="connsiteY561" fmla="*/ 1766654 h 6858000"/>
              <a:gd name="connsiteX562" fmla="*/ 6944437 w 7467600"/>
              <a:gd name="connsiteY562" fmla="*/ 1575402 h 6858000"/>
              <a:gd name="connsiteX563" fmla="*/ 7019523 w 7467600"/>
              <a:gd name="connsiteY563" fmla="*/ 1519450 h 6858000"/>
              <a:gd name="connsiteX564" fmla="*/ 6298091 w 7467600"/>
              <a:gd name="connsiteY564" fmla="*/ 1737122 h 6858000"/>
              <a:gd name="connsiteX565" fmla="*/ 7019523 w 7467600"/>
              <a:gd name="connsiteY565" fmla="*/ 1519450 h 6858000"/>
              <a:gd name="connsiteX566" fmla="*/ 2399523 w 7467600"/>
              <a:gd name="connsiteY566" fmla="*/ 1428234 h 6858000"/>
              <a:gd name="connsiteX567" fmla="*/ 2224982 w 7467600"/>
              <a:gd name="connsiteY567" fmla="*/ 1826201 h 6858000"/>
              <a:gd name="connsiteX568" fmla="*/ 2096099 w 7467600"/>
              <a:gd name="connsiteY568" fmla="*/ 2345900 h 6858000"/>
              <a:gd name="connsiteX569" fmla="*/ 2283317 w 7467600"/>
              <a:gd name="connsiteY569" fmla="*/ 1796925 h 6858000"/>
              <a:gd name="connsiteX570" fmla="*/ 2399523 w 7467600"/>
              <a:gd name="connsiteY570" fmla="*/ 1428234 h 6858000"/>
              <a:gd name="connsiteX571" fmla="*/ 2448558 w 7467600"/>
              <a:gd name="connsiteY571" fmla="*/ 1373435 h 6858000"/>
              <a:gd name="connsiteX572" fmla="*/ 2312521 w 7467600"/>
              <a:gd name="connsiteY572" fmla="*/ 1806140 h 6858000"/>
              <a:gd name="connsiteX573" fmla="*/ 2127533 w 7467600"/>
              <a:gd name="connsiteY573" fmla="*/ 2348380 h 6858000"/>
              <a:gd name="connsiteX574" fmla="*/ 2358080 w 7467600"/>
              <a:gd name="connsiteY574" fmla="*/ 1866134 h 6858000"/>
              <a:gd name="connsiteX575" fmla="*/ 2407436 w 7467600"/>
              <a:gd name="connsiteY575" fmla="*/ 1651070 h 6858000"/>
              <a:gd name="connsiteX576" fmla="*/ 2448558 w 7467600"/>
              <a:gd name="connsiteY576" fmla="*/ 1373435 h 6858000"/>
              <a:gd name="connsiteX577" fmla="*/ 278707 w 7467600"/>
              <a:gd name="connsiteY577" fmla="*/ 1352270 h 6858000"/>
              <a:gd name="connsiteX578" fmla="*/ 321570 w 7467600"/>
              <a:gd name="connsiteY578" fmla="*/ 1861610 h 6858000"/>
              <a:gd name="connsiteX579" fmla="*/ 294281 w 7467600"/>
              <a:gd name="connsiteY579" fmla="*/ 1440658 h 6858000"/>
              <a:gd name="connsiteX580" fmla="*/ 278707 w 7467600"/>
              <a:gd name="connsiteY580" fmla="*/ 1352270 h 6858000"/>
              <a:gd name="connsiteX581" fmla="*/ 1423821 w 7467600"/>
              <a:gd name="connsiteY581" fmla="*/ 1351958 h 6858000"/>
              <a:gd name="connsiteX582" fmla="*/ 1638521 w 7467600"/>
              <a:gd name="connsiteY582" fmla="*/ 1908470 h 6858000"/>
              <a:gd name="connsiteX583" fmla="*/ 1754199 w 7467600"/>
              <a:gd name="connsiteY583" fmla="*/ 2149284 h 6858000"/>
              <a:gd name="connsiteX584" fmla="*/ 1908359 w 7467600"/>
              <a:gd name="connsiteY584" fmla="*/ 2364988 h 6858000"/>
              <a:gd name="connsiteX585" fmla="*/ 1647661 w 7467600"/>
              <a:gd name="connsiteY585" fmla="*/ 1825945 h 6858000"/>
              <a:gd name="connsiteX586" fmla="*/ 1423821 w 7467600"/>
              <a:gd name="connsiteY586" fmla="*/ 1351958 h 6858000"/>
              <a:gd name="connsiteX587" fmla="*/ 1431890 w 7467600"/>
              <a:gd name="connsiteY587" fmla="*/ 1306475 h 6858000"/>
              <a:gd name="connsiteX588" fmla="*/ 1507597 w 7467600"/>
              <a:gd name="connsiteY588" fmla="*/ 1446132 h 6858000"/>
              <a:gd name="connsiteX589" fmla="*/ 1674586 w 7467600"/>
              <a:gd name="connsiteY589" fmla="*/ 1813832 h 6858000"/>
              <a:gd name="connsiteX590" fmla="*/ 1815950 w 7467600"/>
              <a:gd name="connsiteY590" fmla="*/ 2128564 h 6858000"/>
              <a:gd name="connsiteX591" fmla="*/ 1984242 w 7467600"/>
              <a:gd name="connsiteY591" fmla="*/ 2430829 h 6858000"/>
              <a:gd name="connsiteX592" fmla="*/ 2014023 w 7467600"/>
              <a:gd name="connsiteY592" fmla="*/ 2450995 h 6858000"/>
              <a:gd name="connsiteX593" fmla="*/ 1747337 w 7467600"/>
              <a:gd name="connsiteY593" fmla="*/ 1855264 h 6858000"/>
              <a:gd name="connsiteX594" fmla="*/ 1533749 w 7467600"/>
              <a:gd name="connsiteY594" fmla="*/ 1478656 h 6858000"/>
              <a:gd name="connsiteX595" fmla="*/ 1431890 w 7467600"/>
              <a:gd name="connsiteY595" fmla="*/ 1306475 h 6858000"/>
              <a:gd name="connsiteX596" fmla="*/ 5052692 w 7467600"/>
              <a:gd name="connsiteY596" fmla="*/ 1292994 h 6858000"/>
              <a:gd name="connsiteX597" fmla="*/ 5200661 w 7467600"/>
              <a:gd name="connsiteY597" fmla="*/ 1635186 h 6858000"/>
              <a:gd name="connsiteX598" fmla="*/ 5297138 w 7467600"/>
              <a:gd name="connsiteY598" fmla="*/ 1906351 h 6858000"/>
              <a:gd name="connsiteX599" fmla="*/ 5052692 w 7467600"/>
              <a:gd name="connsiteY599" fmla="*/ 1292994 h 6858000"/>
              <a:gd name="connsiteX600" fmla="*/ 5009948 w 7467600"/>
              <a:gd name="connsiteY600" fmla="*/ 1273619 h 6858000"/>
              <a:gd name="connsiteX601" fmla="*/ 5121777 w 7467600"/>
              <a:gd name="connsiteY601" fmla="*/ 1654213 h 6858000"/>
              <a:gd name="connsiteX602" fmla="*/ 5293545 w 7467600"/>
              <a:gd name="connsiteY602" fmla="*/ 2072247 h 6858000"/>
              <a:gd name="connsiteX603" fmla="*/ 5294042 w 7467600"/>
              <a:gd name="connsiteY603" fmla="*/ 2065019 h 6858000"/>
              <a:gd name="connsiteX604" fmla="*/ 5171936 w 7467600"/>
              <a:gd name="connsiteY604" fmla="*/ 1647613 h 6858000"/>
              <a:gd name="connsiteX605" fmla="*/ 5009948 w 7467600"/>
              <a:gd name="connsiteY605" fmla="*/ 1273619 h 6858000"/>
              <a:gd name="connsiteX606" fmla="*/ 655236 w 7467600"/>
              <a:gd name="connsiteY606" fmla="*/ 1268632 h 6858000"/>
              <a:gd name="connsiteX607" fmla="*/ 839521 w 7467600"/>
              <a:gd name="connsiteY607" fmla="*/ 1685315 h 6858000"/>
              <a:gd name="connsiteX608" fmla="*/ 1109416 w 7467600"/>
              <a:gd name="connsiteY608" fmla="*/ 2061663 h 6858000"/>
              <a:gd name="connsiteX609" fmla="*/ 1298300 w 7467600"/>
              <a:gd name="connsiteY609" fmla="*/ 2247742 h 6858000"/>
              <a:gd name="connsiteX610" fmla="*/ 1125871 w 7467600"/>
              <a:gd name="connsiteY610" fmla="*/ 1989513 h 6858000"/>
              <a:gd name="connsiteX611" fmla="*/ 981574 w 7467600"/>
              <a:gd name="connsiteY611" fmla="*/ 1783157 h 6858000"/>
              <a:gd name="connsiteX612" fmla="*/ 922198 w 7467600"/>
              <a:gd name="connsiteY612" fmla="*/ 1677437 h 6858000"/>
              <a:gd name="connsiteX613" fmla="*/ 869293 w 7467600"/>
              <a:gd name="connsiteY613" fmla="*/ 1583214 h 6858000"/>
              <a:gd name="connsiteX614" fmla="*/ 751431 w 7467600"/>
              <a:gd name="connsiteY614" fmla="*/ 1405731 h 6858000"/>
              <a:gd name="connsiteX615" fmla="*/ 655236 w 7467600"/>
              <a:gd name="connsiteY615" fmla="*/ 1268632 h 6858000"/>
              <a:gd name="connsiteX616" fmla="*/ 6516292 w 7467600"/>
              <a:gd name="connsiteY616" fmla="*/ 1263064 h 6858000"/>
              <a:gd name="connsiteX617" fmla="*/ 5736320 w 7467600"/>
              <a:gd name="connsiteY617" fmla="*/ 1501803 h 6858000"/>
              <a:gd name="connsiteX618" fmla="*/ 6516292 w 7467600"/>
              <a:gd name="connsiteY618" fmla="*/ 1263064 h 6858000"/>
              <a:gd name="connsiteX619" fmla="*/ 291466 w 7467600"/>
              <a:gd name="connsiteY619" fmla="*/ 1250369 h 6858000"/>
              <a:gd name="connsiteX620" fmla="*/ 323180 w 7467600"/>
              <a:gd name="connsiteY620" fmla="*/ 1435283 h 6858000"/>
              <a:gd name="connsiteX621" fmla="*/ 349381 w 7467600"/>
              <a:gd name="connsiteY621" fmla="*/ 1875041 h 6858000"/>
              <a:gd name="connsiteX622" fmla="*/ 374363 w 7467600"/>
              <a:gd name="connsiteY622" fmla="*/ 1506494 h 6858000"/>
              <a:gd name="connsiteX623" fmla="*/ 302168 w 7467600"/>
              <a:gd name="connsiteY623" fmla="*/ 1274495 h 6858000"/>
              <a:gd name="connsiteX624" fmla="*/ 291466 w 7467600"/>
              <a:gd name="connsiteY624" fmla="*/ 1250369 h 6858000"/>
              <a:gd name="connsiteX625" fmla="*/ 678222 w 7467600"/>
              <a:gd name="connsiteY625" fmla="*/ 1248670 h 6858000"/>
              <a:gd name="connsiteX626" fmla="*/ 775536 w 7467600"/>
              <a:gd name="connsiteY626" fmla="*/ 1388015 h 6858000"/>
              <a:gd name="connsiteX627" fmla="*/ 894529 w 7467600"/>
              <a:gd name="connsiteY627" fmla="*/ 1567739 h 6858000"/>
              <a:gd name="connsiteX628" fmla="*/ 948000 w 7467600"/>
              <a:gd name="connsiteY628" fmla="*/ 1663088 h 6858000"/>
              <a:gd name="connsiteX629" fmla="*/ 1006812 w 7467600"/>
              <a:gd name="connsiteY629" fmla="*/ 1767683 h 6858000"/>
              <a:gd name="connsiteX630" fmla="*/ 1149133 w 7467600"/>
              <a:gd name="connsiteY630" fmla="*/ 1971513 h 6858000"/>
              <a:gd name="connsiteX631" fmla="*/ 1333952 w 7467600"/>
              <a:gd name="connsiteY631" fmla="*/ 2251620 h 6858000"/>
              <a:gd name="connsiteX632" fmla="*/ 1337329 w 7467600"/>
              <a:gd name="connsiteY632" fmla="*/ 2258350 h 6858000"/>
              <a:gd name="connsiteX633" fmla="*/ 1014726 w 7467600"/>
              <a:gd name="connsiteY633" fmla="*/ 1615556 h 6858000"/>
              <a:gd name="connsiteX634" fmla="*/ 678222 w 7467600"/>
              <a:gd name="connsiteY634" fmla="*/ 1248670 h 6858000"/>
              <a:gd name="connsiteX635" fmla="*/ 6691602 w 7467600"/>
              <a:gd name="connsiteY635" fmla="*/ 1140573 h 6858000"/>
              <a:gd name="connsiteX636" fmla="*/ 6571100 w 7467600"/>
              <a:gd name="connsiteY636" fmla="*/ 1183662 h 6858000"/>
              <a:gd name="connsiteX637" fmla="*/ 6241687 w 7467600"/>
              <a:gd name="connsiteY637" fmla="*/ 1257600 h 6858000"/>
              <a:gd name="connsiteX638" fmla="*/ 5693009 w 7467600"/>
              <a:gd name="connsiteY638" fmla="*/ 1478256 h 6858000"/>
              <a:gd name="connsiteX639" fmla="*/ 6548420 w 7467600"/>
              <a:gd name="connsiteY639" fmla="*/ 1214599 h 6858000"/>
              <a:gd name="connsiteX640" fmla="*/ 6605473 w 7467600"/>
              <a:gd name="connsiteY640" fmla="*/ 1184686 h 6858000"/>
              <a:gd name="connsiteX641" fmla="*/ 6691602 w 7467600"/>
              <a:gd name="connsiteY641" fmla="*/ 1140573 h 6858000"/>
              <a:gd name="connsiteX642" fmla="*/ 4002475 w 7467600"/>
              <a:gd name="connsiteY642" fmla="*/ 1037802 h 6858000"/>
              <a:gd name="connsiteX643" fmla="*/ 4000324 w 7467600"/>
              <a:gd name="connsiteY643" fmla="*/ 1039362 h 6858000"/>
              <a:gd name="connsiteX644" fmla="*/ 4002862 w 7467600"/>
              <a:gd name="connsiteY644" fmla="*/ 1042866 h 6858000"/>
              <a:gd name="connsiteX645" fmla="*/ 4002475 w 7467600"/>
              <a:gd name="connsiteY645" fmla="*/ 1037802 h 6858000"/>
              <a:gd name="connsiteX646" fmla="*/ 506322 w 7467600"/>
              <a:gd name="connsiteY646" fmla="*/ 1020997 h 6858000"/>
              <a:gd name="connsiteX647" fmla="*/ 533068 w 7467600"/>
              <a:gd name="connsiteY647" fmla="*/ 1029409 h 6858000"/>
              <a:gd name="connsiteX648" fmla="*/ 1232525 w 7467600"/>
              <a:gd name="connsiteY648" fmla="*/ 1804675 h 6858000"/>
              <a:gd name="connsiteX649" fmla="*/ 1388858 w 7467600"/>
              <a:gd name="connsiteY649" fmla="*/ 2368011 h 6858000"/>
              <a:gd name="connsiteX650" fmla="*/ 1384098 w 7467600"/>
              <a:gd name="connsiteY650" fmla="*/ 2378125 h 6858000"/>
              <a:gd name="connsiteX651" fmla="*/ 1425393 w 7467600"/>
              <a:gd name="connsiteY651" fmla="*/ 2589124 h 6858000"/>
              <a:gd name="connsiteX652" fmla="*/ 1424001 w 7467600"/>
              <a:gd name="connsiteY652" fmla="*/ 2597541 h 6858000"/>
              <a:gd name="connsiteX653" fmla="*/ 2152729 w 7467600"/>
              <a:gd name="connsiteY653" fmla="*/ 2864487 h 6858000"/>
              <a:gd name="connsiteX654" fmla="*/ 2020609 w 7467600"/>
              <a:gd name="connsiteY654" fmla="*/ 2539671 h 6858000"/>
              <a:gd name="connsiteX655" fmla="*/ 2018920 w 7467600"/>
              <a:gd name="connsiteY655" fmla="*/ 2536309 h 6858000"/>
              <a:gd name="connsiteX656" fmla="*/ 1342441 w 7467600"/>
              <a:gd name="connsiteY656" fmla="*/ 1173017 h 6858000"/>
              <a:gd name="connsiteX657" fmla="*/ 1367925 w 7467600"/>
              <a:gd name="connsiteY657" fmla="*/ 1135648 h 6858000"/>
              <a:gd name="connsiteX658" fmla="*/ 1771401 w 7467600"/>
              <a:gd name="connsiteY658" fmla="*/ 1806673 h 6858000"/>
              <a:gd name="connsiteX659" fmla="*/ 1972385 w 7467600"/>
              <a:gd name="connsiteY659" fmla="*/ 2198735 h 6858000"/>
              <a:gd name="connsiteX660" fmla="*/ 2040892 w 7467600"/>
              <a:gd name="connsiteY660" fmla="*/ 2405205 h 6858000"/>
              <a:gd name="connsiteX661" fmla="*/ 2131689 w 7467600"/>
              <a:gd name="connsiteY661" fmla="*/ 1936926 h 6858000"/>
              <a:gd name="connsiteX662" fmla="*/ 2454820 w 7467600"/>
              <a:gd name="connsiteY662" fmla="*/ 1248808 h 6858000"/>
              <a:gd name="connsiteX663" fmla="*/ 2492512 w 7467600"/>
              <a:gd name="connsiteY663" fmla="*/ 1302920 h 6858000"/>
              <a:gd name="connsiteX664" fmla="*/ 2081216 w 7467600"/>
              <a:gd name="connsiteY664" fmla="*/ 2527513 h 6858000"/>
              <a:gd name="connsiteX665" fmla="*/ 2081211 w 7467600"/>
              <a:gd name="connsiteY665" fmla="*/ 2528916 h 6858000"/>
              <a:gd name="connsiteX666" fmla="*/ 2199067 w 7467600"/>
              <a:gd name="connsiteY666" fmla="*/ 2884061 h 6858000"/>
              <a:gd name="connsiteX667" fmla="*/ 3192586 w 7467600"/>
              <a:gd name="connsiteY667" fmla="*/ 3411496 h 6858000"/>
              <a:gd name="connsiteX668" fmla="*/ 3182620 w 7467600"/>
              <a:gd name="connsiteY668" fmla="*/ 3483279 h 6858000"/>
              <a:gd name="connsiteX669" fmla="*/ 2435119 w 7467600"/>
              <a:gd name="connsiteY669" fmla="*/ 3080173 h 6858000"/>
              <a:gd name="connsiteX670" fmla="*/ 2410152 w 7467600"/>
              <a:gd name="connsiteY670" fmla="*/ 3063751 h 6858000"/>
              <a:gd name="connsiteX671" fmla="*/ 2408099 w 7467600"/>
              <a:gd name="connsiteY671" fmla="*/ 3064403 h 6858000"/>
              <a:gd name="connsiteX672" fmla="*/ 2407218 w 7467600"/>
              <a:gd name="connsiteY672" fmla="*/ 3070324 h 6858000"/>
              <a:gd name="connsiteX673" fmla="*/ 2380138 w 7467600"/>
              <a:gd name="connsiteY673" fmla="*/ 3099341 h 6858000"/>
              <a:gd name="connsiteX674" fmla="*/ 1765923 w 7467600"/>
              <a:gd name="connsiteY674" fmla="*/ 3581043 h 6858000"/>
              <a:gd name="connsiteX675" fmla="*/ 1702258 w 7467600"/>
              <a:gd name="connsiteY675" fmla="*/ 3612286 h 6858000"/>
              <a:gd name="connsiteX676" fmla="*/ 1538370 w 7467600"/>
              <a:gd name="connsiteY676" fmla="*/ 3811804 h 6858000"/>
              <a:gd name="connsiteX677" fmla="*/ 542867 w 7467600"/>
              <a:gd name="connsiteY677" fmla="*/ 4944092 h 6858000"/>
              <a:gd name="connsiteX678" fmla="*/ 515800 w 7467600"/>
              <a:gd name="connsiteY678" fmla="*/ 4862180 h 6858000"/>
              <a:gd name="connsiteX679" fmla="*/ 909145 w 7467600"/>
              <a:gd name="connsiteY679" fmla="*/ 4199225 h 6858000"/>
              <a:gd name="connsiteX680" fmla="*/ 1214067 w 7467600"/>
              <a:gd name="connsiteY680" fmla="*/ 3908561 h 6858000"/>
              <a:gd name="connsiteX681" fmla="*/ 640967 w 7467600"/>
              <a:gd name="connsiteY681" fmla="*/ 4105601 h 6858000"/>
              <a:gd name="connsiteX682" fmla="*/ 112563 w 7467600"/>
              <a:gd name="connsiteY682" fmla="*/ 4396952 h 6858000"/>
              <a:gd name="connsiteX683" fmla="*/ 0 w 7467600"/>
              <a:gd name="connsiteY683" fmla="*/ 4466006 h 6858000"/>
              <a:gd name="connsiteX684" fmla="*/ 0 w 7467600"/>
              <a:gd name="connsiteY684" fmla="*/ 4233763 h 6858000"/>
              <a:gd name="connsiteX685" fmla="*/ 36881 w 7467600"/>
              <a:gd name="connsiteY685" fmla="*/ 4200118 h 6858000"/>
              <a:gd name="connsiteX686" fmla="*/ 910534 w 7467600"/>
              <a:gd name="connsiteY686" fmla="*/ 3629753 h 6858000"/>
              <a:gd name="connsiteX687" fmla="*/ 1578717 w 7467600"/>
              <a:gd name="connsiteY687" fmla="*/ 3575982 h 6858000"/>
              <a:gd name="connsiteX688" fmla="*/ 2338780 w 7467600"/>
              <a:gd name="connsiteY688" fmla="*/ 3033725 h 6858000"/>
              <a:gd name="connsiteX689" fmla="*/ 1807991 w 7467600"/>
              <a:gd name="connsiteY689" fmla="*/ 2807184 h 6858000"/>
              <a:gd name="connsiteX690" fmla="*/ 1416358 w 7467600"/>
              <a:gd name="connsiteY690" fmla="*/ 3112571 h 6858000"/>
              <a:gd name="connsiteX691" fmla="*/ 939066 w 7467600"/>
              <a:gd name="connsiteY691" fmla="*/ 3378798 h 6858000"/>
              <a:gd name="connsiteX692" fmla="*/ 115099 w 7467600"/>
              <a:gd name="connsiteY692" fmla="*/ 3607650 h 6858000"/>
              <a:gd name="connsiteX693" fmla="*/ 97284 w 7467600"/>
              <a:gd name="connsiteY693" fmla="*/ 3520393 h 6858000"/>
              <a:gd name="connsiteX694" fmla="*/ 922050 w 7467600"/>
              <a:gd name="connsiteY694" fmla="*/ 3074867 h 6858000"/>
              <a:gd name="connsiteX695" fmla="*/ 1405265 w 7467600"/>
              <a:gd name="connsiteY695" fmla="*/ 3016319 h 6858000"/>
              <a:gd name="connsiteX696" fmla="*/ 1407512 w 7467600"/>
              <a:gd name="connsiteY696" fmla="*/ 3018001 h 6858000"/>
              <a:gd name="connsiteX697" fmla="*/ 1726266 w 7467600"/>
              <a:gd name="connsiteY697" fmla="*/ 2777274 h 6858000"/>
              <a:gd name="connsiteX698" fmla="*/ 625390 w 7467600"/>
              <a:gd name="connsiteY698" fmla="*/ 2514541 h 6858000"/>
              <a:gd name="connsiteX699" fmla="*/ 619799 w 7467600"/>
              <a:gd name="connsiteY699" fmla="*/ 2527180 h 6858000"/>
              <a:gd name="connsiteX700" fmla="*/ 310030 w 7467600"/>
              <a:gd name="connsiteY700" fmla="*/ 2771818 h 6858000"/>
              <a:gd name="connsiteX701" fmla="*/ 173877 w 7467600"/>
              <a:gd name="connsiteY701" fmla="*/ 2937056 h 6858000"/>
              <a:gd name="connsiteX702" fmla="*/ 77889 w 7467600"/>
              <a:gd name="connsiteY702" fmla="*/ 3138440 h 6858000"/>
              <a:gd name="connsiteX703" fmla="*/ 0 w 7467600"/>
              <a:gd name="connsiteY703" fmla="*/ 3271395 h 6858000"/>
              <a:gd name="connsiteX704" fmla="*/ 0 w 7467600"/>
              <a:gd name="connsiteY704" fmla="*/ 3153002 h 6858000"/>
              <a:gd name="connsiteX705" fmla="*/ 2386 w 7467600"/>
              <a:gd name="connsiteY705" fmla="*/ 3149203 h 6858000"/>
              <a:gd name="connsiteX706" fmla="*/ 89753 w 7467600"/>
              <a:gd name="connsiteY706" fmla="*/ 2987702 h 6858000"/>
              <a:gd name="connsiteX707" fmla="*/ 76869 w 7467600"/>
              <a:gd name="connsiteY707" fmla="*/ 3005404 h 6858000"/>
              <a:gd name="connsiteX708" fmla="*/ 32049 w 7467600"/>
              <a:gd name="connsiteY708" fmla="*/ 3065814 h 6858000"/>
              <a:gd name="connsiteX709" fmla="*/ 0 w 7467600"/>
              <a:gd name="connsiteY709" fmla="*/ 3108744 h 6858000"/>
              <a:gd name="connsiteX710" fmla="*/ 0 w 7467600"/>
              <a:gd name="connsiteY710" fmla="*/ 3058059 h 6858000"/>
              <a:gd name="connsiteX711" fmla="*/ 7610 w 7467600"/>
              <a:gd name="connsiteY711" fmla="*/ 3047889 h 6858000"/>
              <a:gd name="connsiteX712" fmla="*/ 52419 w 7467600"/>
              <a:gd name="connsiteY712" fmla="*/ 2987479 h 6858000"/>
              <a:gd name="connsiteX713" fmla="*/ 59142 w 7467600"/>
              <a:gd name="connsiteY713" fmla="*/ 2978488 h 6858000"/>
              <a:gd name="connsiteX714" fmla="*/ 0 w 7467600"/>
              <a:gd name="connsiteY714" fmla="*/ 3015334 h 6858000"/>
              <a:gd name="connsiteX715" fmla="*/ 0 w 7467600"/>
              <a:gd name="connsiteY715" fmla="*/ 2914286 h 6858000"/>
              <a:gd name="connsiteX716" fmla="*/ 36383 w 7467600"/>
              <a:gd name="connsiteY716" fmla="*/ 2901128 h 6858000"/>
              <a:gd name="connsiteX717" fmla="*/ 156329 w 7467600"/>
              <a:gd name="connsiteY717" fmla="*/ 2840533 h 6858000"/>
              <a:gd name="connsiteX718" fmla="*/ 358355 w 7467600"/>
              <a:gd name="connsiteY718" fmla="*/ 2620471 h 6858000"/>
              <a:gd name="connsiteX719" fmla="*/ 510577 w 7467600"/>
              <a:gd name="connsiteY719" fmla="*/ 2501244 h 6858000"/>
              <a:gd name="connsiteX720" fmla="*/ 211967 w 7467600"/>
              <a:gd name="connsiteY720" fmla="*/ 2479171 h 6858000"/>
              <a:gd name="connsiteX721" fmla="*/ 0 w 7467600"/>
              <a:gd name="connsiteY721" fmla="*/ 2476398 h 6858000"/>
              <a:gd name="connsiteX722" fmla="*/ 0 w 7467600"/>
              <a:gd name="connsiteY722" fmla="*/ 2389189 h 6858000"/>
              <a:gd name="connsiteX723" fmla="*/ 103062 w 7467600"/>
              <a:gd name="connsiteY723" fmla="*/ 2389518 h 6858000"/>
              <a:gd name="connsiteX724" fmla="*/ 510734 w 7467600"/>
              <a:gd name="connsiteY724" fmla="*/ 2416201 h 6858000"/>
              <a:gd name="connsiteX725" fmla="*/ 279257 w 7467600"/>
              <a:gd name="connsiteY725" fmla="*/ 2092102 h 6858000"/>
              <a:gd name="connsiteX726" fmla="*/ 65265 w 7467600"/>
              <a:gd name="connsiteY726" fmla="*/ 2006049 h 6858000"/>
              <a:gd name="connsiteX727" fmla="*/ 0 w 7467600"/>
              <a:gd name="connsiteY727" fmla="*/ 1982532 h 6858000"/>
              <a:gd name="connsiteX728" fmla="*/ 0 w 7467600"/>
              <a:gd name="connsiteY728" fmla="*/ 1912789 h 6858000"/>
              <a:gd name="connsiteX729" fmla="*/ 97460 w 7467600"/>
              <a:gd name="connsiteY729" fmla="*/ 1953725 h 6858000"/>
              <a:gd name="connsiteX730" fmla="*/ 221272 w 7467600"/>
              <a:gd name="connsiteY730" fmla="*/ 1980766 h 6858000"/>
              <a:gd name="connsiteX731" fmla="*/ 116765 w 7467600"/>
              <a:gd name="connsiteY731" fmla="*/ 1911033 h 6858000"/>
              <a:gd name="connsiteX732" fmla="*/ 16405 w 7467600"/>
              <a:gd name="connsiteY732" fmla="*/ 1803412 h 6858000"/>
              <a:gd name="connsiteX733" fmla="*/ 0 w 7467600"/>
              <a:gd name="connsiteY733" fmla="*/ 1784777 h 6858000"/>
              <a:gd name="connsiteX734" fmla="*/ 0 w 7467600"/>
              <a:gd name="connsiteY734" fmla="*/ 1740082 h 6858000"/>
              <a:gd name="connsiteX735" fmla="*/ 39394 w 7467600"/>
              <a:gd name="connsiteY735" fmla="*/ 1784856 h 6858000"/>
              <a:gd name="connsiteX736" fmla="*/ 135813 w 7467600"/>
              <a:gd name="connsiteY736" fmla="*/ 1888838 h 6858000"/>
              <a:gd name="connsiteX737" fmla="*/ 242575 w 7467600"/>
              <a:gd name="connsiteY737" fmla="*/ 1958841 h 6858000"/>
              <a:gd name="connsiteX738" fmla="*/ 82197 w 7467600"/>
              <a:gd name="connsiteY738" fmla="*/ 1754826 h 6858000"/>
              <a:gd name="connsiteX739" fmla="*/ 0 w 7467600"/>
              <a:gd name="connsiteY739" fmla="*/ 1679650 h 6858000"/>
              <a:gd name="connsiteX740" fmla="*/ 0 w 7467600"/>
              <a:gd name="connsiteY740" fmla="*/ 1602463 h 6858000"/>
              <a:gd name="connsiteX741" fmla="*/ 84689 w 7467600"/>
              <a:gd name="connsiteY741" fmla="*/ 1677442 h 6858000"/>
              <a:gd name="connsiteX742" fmla="*/ 298437 w 7467600"/>
              <a:gd name="connsiteY742" fmla="*/ 1968019 h 6858000"/>
              <a:gd name="connsiteX743" fmla="*/ 227269 w 7467600"/>
              <a:gd name="connsiteY743" fmla="*/ 1114064 h 6858000"/>
              <a:gd name="connsiteX744" fmla="*/ 248003 w 7467600"/>
              <a:gd name="connsiteY744" fmla="*/ 1089613 h 6858000"/>
              <a:gd name="connsiteX745" fmla="*/ 427020 w 7467600"/>
              <a:gd name="connsiteY745" fmla="*/ 1619803 h 6858000"/>
              <a:gd name="connsiteX746" fmla="*/ 340345 w 7467600"/>
              <a:gd name="connsiteY746" fmla="*/ 2027739 h 6858000"/>
              <a:gd name="connsiteX747" fmla="*/ 360865 w 7467600"/>
              <a:gd name="connsiteY747" fmla="*/ 2044827 h 6858000"/>
              <a:gd name="connsiteX748" fmla="*/ 560414 w 7467600"/>
              <a:gd name="connsiteY748" fmla="*/ 2421457 h 6858000"/>
              <a:gd name="connsiteX749" fmla="*/ 1359703 w 7467600"/>
              <a:gd name="connsiteY749" fmla="*/ 2578554 h 6858000"/>
              <a:gd name="connsiteX750" fmla="*/ 1359422 w 7467600"/>
              <a:gd name="connsiteY750" fmla="*/ 2577994 h 6858000"/>
              <a:gd name="connsiteX751" fmla="*/ 828701 w 7467600"/>
              <a:gd name="connsiteY751" fmla="*/ 1839520 h 6858000"/>
              <a:gd name="connsiteX752" fmla="*/ 494427 w 7467600"/>
              <a:gd name="connsiteY752" fmla="*/ 1092333 h 6858000"/>
              <a:gd name="connsiteX753" fmla="*/ 506322 w 7467600"/>
              <a:gd name="connsiteY753" fmla="*/ 1020997 h 6858000"/>
              <a:gd name="connsiteX754" fmla="*/ 4570198 w 7467600"/>
              <a:gd name="connsiteY754" fmla="*/ 978081 h 6858000"/>
              <a:gd name="connsiteX755" fmla="*/ 4523691 w 7467600"/>
              <a:gd name="connsiteY755" fmla="*/ 1127776 h 6858000"/>
              <a:gd name="connsiteX756" fmla="*/ 4509875 w 7467600"/>
              <a:gd name="connsiteY756" fmla="*/ 1167552 h 6858000"/>
              <a:gd name="connsiteX757" fmla="*/ 4478168 w 7467600"/>
              <a:gd name="connsiteY757" fmla="*/ 1260735 h 6858000"/>
              <a:gd name="connsiteX758" fmla="*/ 4409309 w 7467600"/>
              <a:gd name="connsiteY758" fmla="*/ 1666996 h 6858000"/>
              <a:gd name="connsiteX759" fmla="*/ 4370031 w 7467600"/>
              <a:gd name="connsiteY759" fmla="*/ 1955666 h 6858000"/>
              <a:gd name="connsiteX760" fmla="*/ 4570198 w 7467600"/>
              <a:gd name="connsiteY760" fmla="*/ 978081 h 6858000"/>
              <a:gd name="connsiteX761" fmla="*/ 4557898 w 7467600"/>
              <a:gd name="connsiteY761" fmla="*/ 900011 h 6858000"/>
              <a:gd name="connsiteX762" fmla="*/ 4344840 w 7467600"/>
              <a:gd name="connsiteY762" fmla="*/ 1922038 h 6858000"/>
              <a:gd name="connsiteX763" fmla="*/ 4378710 w 7467600"/>
              <a:gd name="connsiteY763" fmla="*/ 1665516 h 6858000"/>
              <a:gd name="connsiteX764" fmla="*/ 4448798 w 7467600"/>
              <a:gd name="connsiteY764" fmla="*/ 1253024 h 6858000"/>
              <a:gd name="connsiteX765" fmla="*/ 4480315 w 7467600"/>
              <a:gd name="connsiteY765" fmla="*/ 1158454 h 6858000"/>
              <a:gd name="connsiteX766" fmla="*/ 4494133 w 7467600"/>
              <a:gd name="connsiteY766" fmla="*/ 1118676 h 6858000"/>
              <a:gd name="connsiteX767" fmla="*/ 4557898 w 7467600"/>
              <a:gd name="connsiteY767" fmla="*/ 900011 h 6858000"/>
              <a:gd name="connsiteX768" fmla="*/ 5870151 w 7467600"/>
              <a:gd name="connsiteY768" fmla="*/ 898890 h 6858000"/>
              <a:gd name="connsiteX769" fmla="*/ 5861335 w 7467600"/>
              <a:gd name="connsiteY769" fmla="*/ 899177 h 6858000"/>
              <a:gd name="connsiteX770" fmla="*/ 5843702 w 7467600"/>
              <a:gd name="connsiteY770" fmla="*/ 899748 h 6858000"/>
              <a:gd name="connsiteX771" fmla="*/ 5651107 w 7467600"/>
              <a:gd name="connsiteY771" fmla="*/ 920306 h 6858000"/>
              <a:gd name="connsiteX772" fmla="*/ 5459407 w 7467600"/>
              <a:gd name="connsiteY772" fmla="*/ 940975 h 6858000"/>
              <a:gd name="connsiteX773" fmla="*/ 5374846 w 7467600"/>
              <a:gd name="connsiteY773" fmla="*/ 941988 h 6858000"/>
              <a:gd name="connsiteX774" fmla="*/ 5256105 w 7467600"/>
              <a:gd name="connsiteY774" fmla="*/ 945632 h 6858000"/>
              <a:gd name="connsiteX775" fmla="*/ 5107071 w 7467600"/>
              <a:gd name="connsiteY775" fmla="*/ 969720 h 6858000"/>
              <a:gd name="connsiteX776" fmla="*/ 4998681 w 7467600"/>
              <a:gd name="connsiteY776" fmla="*/ 988771 h 6858000"/>
              <a:gd name="connsiteX777" fmla="*/ 5870151 w 7467600"/>
              <a:gd name="connsiteY777" fmla="*/ 898890 h 6858000"/>
              <a:gd name="connsiteX778" fmla="*/ 5504425 w 7467600"/>
              <a:gd name="connsiteY778" fmla="*/ 848067 h 6858000"/>
              <a:gd name="connsiteX779" fmla="*/ 4968849 w 7467600"/>
              <a:gd name="connsiteY779" fmla="*/ 962318 h 6858000"/>
              <a:gd name="connsiteX780" fmla="*/ 5104039 w 7467600"/>
              <a:gd name="connsiteY780" fmla="*/ 940634 h 6858000"/>
              <a:gd name="connsiteX781" fmla="*/ 5256311 w 7467600"/>
              <a:gd name="connsiteY781" fmla="*/ 916490 h 6858000"/>
              <a:gd name="connsiteX782" fmla="*/ 5377381 w 7467600"/>
              <a:gd name="connsiteY782" fmla="*/ 912671 h 6858000"/>
              <a:gd name="connsiteX783" fmla="*/ 5460148 w 7467600"/>
              <a:gd name="connsiteY783" fmla="*/ 911442 h 6858000"/>
              <a:gd name="connsiteX784" fmla="*/ 5648971 w 7467600"/>
              <a:gd name="connsiteY784" fmla="*/ 891331 h 6858000"/>
              <a:gd name="connsiteX785" fmla="*/ 5844807 w 7467600"/>
              <a:gd name="connsiteY785" fmla="*/ 870718 h 6858000"/>
              <a:gd name="connsiteX786" fmla="*/ 5862975 w 7467600"/>
              <a:gd name="connsiteY786" fmla="*/ 869756 h 6858000"/>
              <a:gd name="connsiteX787" fmla="*/ 5920887 w 7467600"/>
              <a:gd name="connsiteY787" fmla="*/ 865929 h 6858000"/>
              <a:gd name="connsiteX788" fmla="*/ 5504425 w 7467600"/>
              <a:gd name="connsiteY788" fmla="*/ 848067 h 6858000"/>
              <a:gd name="connsiteX789" fmla="*/ 3607114 w 7467600"/>
              <a:gd name="connsiteY789" fmla="*/ 467441 h 6858000"/>
              <a:gd name="connsiteX790" fmla="*/ 3296242 w 7467600"/>
              <a:gd name="connsiteY790" fmla="*/ 807991 h 6858000"/>
              <a:gd name="connsiteX791" fmla="*/ 3174674 w 7467600"/>
              <a:gd name="connsiteY791" fmla="*/ 919759 h 6858000"/>
              <a:gd name="connsiteX792" fmla="*/ 3042978 w 7467600"/>
              <a:gd name="connsiteY792" fmla="*/ 1054894 h 6858000"/>
              <a:gd name="connsiteX793" fmla="*/ 2968914 w 7467600"/>
              <a:gd name="connsiteY793" fmla="*/ 1133756 h 6858000"/>
              <a:gd name="connsiteX794" fmla="*/ 3103823 w 7467600"/>
              <a:gd name="connsiteY794" fmla="*/ 1026814 h 6858000"/>
              <a:gd name="connsiteX795" fmla="*/ 3607114 w 7467600"/>
              <a:gd name="connsiteY795" fmla="*/ 467441 h 6858000"/>
              <a:gd name="connsiteX796" fmla="*/ 3744487 w 7467600"/>
              <a:gd name="connsiteY796" fmla="*/ 383136 h 6858000"/>
              <a:gd name="connsiteX797" fmla="*/ 3970213 w 7467600"/>
              <a:gd name="connsiteY797" fmla="*/ 995559 h 6858000"/>
              <a:gd name="connsiteX798" fmla="*/ 3744487 w 7467600"/>
              <a:gd name="connsiteY798" fmla="*/ 383136 h 6858000"/>
              <a:gd name="connsiteX799" fmla="*/ 3624562 w 7467600"/>
              <a:gd name="connsiteY799" fmla="*/ 367041 h 6858000"/>
              <a:gd name="connsiteX800" fmla="*/ 3489712 w 7467600"/>
              <a:gd name="connsiteY800" fmla="*/ 485386 h 6858000"/>
              <a:gd name="connsiteX801" fmla="*/ 3182994 w 7467600"/>
              <a:gd name="connsiteY801" fmla="*/ 828265 h 6858000"/>
              <a:gd name="connsiteX802" fmla="*/ 2892114 w 7467600"/>
              <a:gd name="connsiteY802" fmla="*/ 1172635 h 6858000"/>
              <a:gd name="connsiteX803" fmla="*/ 3021459 w 7467600"/>
              <a:gd name="connsiteY803" fmla="*/ 1035385 h 6858000"/>
              <a:gd name="connsiteX804" fmla="*/ 3153873 w 7467600"/>
              <a:gd name="connsiteY804" fmla="*/ 898971 h 6858000"/>
              <a:gd name="connsiteX805" fmla="*/ 3276511 w 7467600"/>
              <a:gd name="connsiteY805" fmla="*/ 786423 h 6858000"/>
              <a:gd name="connsiteX806" fmla="*/ 3584154 w 7467600"/>
              <a:gd name="connsiteY806" fmla="*/ 448218 h 6858000"/>
              <a:gd name="connsiteX807" fmla="*/ 3624562 w 7467600"/>
              <a:gd name="connsiteY807" fmla="*/ 367041 h 6858000"/>
              <a:gd name="connsiteX808" fmla="*/ 3766672 w 7467600"/>
              <a:gd name="connsiteY808" fmla="*/ 359429 h 6858000"/>
              <a:gd name="connsiteX809" fmla="*/ 3996338 w 7467600"/>
              <a:gd name="connsiteY809" fmla="*/ 968237 h 6858000"/>
              <a:gd name="connsiteX810" fmla="*/ 3766672 w 7467600"/>
              <a:gd name="connsiteY810" fmla="*/ 359429 h 6858000"/>
              <a:gd name="connsiteX811" fmla="*/ 5805386 w 7467600"/>
              <a:gd name="connsiteY811" fmla="*/ 239240 h 6858000"/>
              <a:gd name="connsiteX812" fmla="*/ 5736947 w 7467600"/>
              <a:gd name="connsiteY812" fmla="*/ 261367 h 6858000"/>
              <a:gd name="connsiteX813" fmla="*/ 5427012 w 7467600"/>
              <a:gd name="connsiteY813" fmla="*/ 311272 h 6858000"/>
              <a:gd name="connsiteX814" fmla="*/ 5147818 w 7467600"/>
              <a:gd name="connsiteY814" fmla="*/ 322112 h 6858000"/>
              <a:gd name="connsiteX815" fmla="*/ 5060854 w 7467600"/>
              <a:gd name="connsiteY815" fmla="*/ 311882 h 6858000"/>
              <a:gd name="connsiteX816" fmla="*/ 4945989 w 7467600"/>
              <a:gd name="connsiteY816" fmla="*/ 300516 h 6858000"/>
              <a:gd name="connsiteX817" fmla="*/ 5410479 w 7467600"/>
              <a:gd name="connsiteY817" fmla="*/ 348434 h 6858000"/>
              <a:gd name="connsiteX818" fmla="*/ 5805386 w 7467600"/>
              <a:gd name="connsiteY818" fmla="*/ 239240 h 6858000"/>
              <a:gd name="connsiteX819" fmla="*/ 5905192 w 7467600"/>
              <a:gd name="connsiteY819" fmla="*/ 163079 h 6858000"/>
              <a:gd name="connsiteX820" fmla="*/ 5865655 w 7467600"/>
              <a:gd name="connsiteY820" fmla="*/ 171901 h 6858000"/>
              <a:gd name="connsiteX821" fmla="*/ 5259740 w 7467600"/>
              <a:gd name="connsiteY821" fmla="*/ 257013 h 6858000"/>
              <a:gd name="connsiteX822" fmla="*/ 5208466 w 7467600"/>
              <a:gd name="connsiteY822" fmla="*/ 257550 h 6858000"/>
              <a:gd name="connsiteX823" fmla="*/ 4980204 w 7467600"/>
              <a:gd name="connsiteY823" fmla="*/ 271903 h 6858000"/>
              <a:gd name="connsiteX824" fmla="*/ 5068068 w 7467600"/>
              <a:gd name="connsiteY824" fmla="*/ 282244 h 6858000"/>
              <a:gd name="connsiteX825" fmla="*/ 5153231 w 7467600"/>
              <a:gd name="connsiteY825" fmla="*/ 292240 h 6858000"/>
              <a:gd name="connsiteX826" fmla="*/ 5426491 w 7467600"/>
              <a:gd name="connsiteY826" fmla="*/ 281128 h 6858000"/>
              <a:gd name="connsiteX827" fmla="*/ 5731212 w 7467600"/>
              <a:gd name="connsiteY827" fmla="*/ 231951 h 6858000"/>
              <a:gd name="connsiteX828" fmla="*/ 5905192 w 7467600"/>
              <a:gd name="connsiteY828" fmla="*/ 163079 h 6858000"/>
              <a:gd name="connsiteX829" fmla="*/ 5944437 w 7467600"/>
              <a:gd name="connsiteY829" fmla="*/ 113829 h 6858000"/>
              <a:gd name="connsiteX830" fmla="*/ 5825032 w 7467600"/>
              <a:gd name="connsiteY830" fmla="*/ 146405 h 6858000"/>
              <a:gd name="connsiteX831" fmla="*/ 4955599 w 7467600"/>
              <a:gd name="connsiteY831" fmla="*/ 247008 h 6858000"/>
              <a:gd name="connsiteX832" fmla="*/ 5210104 w 7467600"/>
              <a:gd name="connsiteY832" fmla="*/ 228123 h 6858000"/>
              <a:gd name="connsiteX833" fmla="*/ 5261015 w 7467600"/>
              <a:gd name="connsiteY833" fmla="*/ 227087 h 6858000"/>
              <a:gd name="connsiteX834" fmla="*/ 5861181 w 7467600"/>
              <a:gd name="connsiteY834" fmla="*/ 143093 h 6858000"/>
              <a:gd name="connsiteX835" fmla="*/ 5961252 w 7467600"/>
              <a:gd name="connsiteY835" fmla="*/ 114820 h 6858000"/>
              <a:gd name="connsiteX836" fmla="*/ 5944437 w 7467600"/>
              <a:gd name="connsiteY836" fmla="*/ 113829 h 6858000"/>
              <a:gd name="connsiteX837" fmla="*/ 3882765 w 7467600"/>
              <a:gd name="connsiteY837" fmla="*/ 0 h 6858000"/>
              <a:gd name="connsiteX838" fmla="*/ 3995099 w 7467600"/>
              <a:gd name="connsiteY838" fmla="*/ 0 h 6858000"/>
              <a:gd name="connsiteX839" fmla="*/ 4163818 w 7467600"/>
              <a:gd name="connsiteY839" fmla="*/ 234104 h 6858000"/>
              <a:gd name="connsiteX840" fmla="*/ 4172099 w 7467600"/>
              <a:gd name="connsiteY840" fmla="*/ 234207 h 6858000"/>
              <a:gd name="connsiteX841" fmla="*/ 4784282 w 7467600"/>
              <a:gd name="connsiteY841" fmla="*/ 276561 h 6858000"/>
              <a:gd name="connsiteX842" fmla="*/ 4801687 w 7467600"/>
              <a:gd name="connsiteY842" fmla="*/ 267764 h 6858000"/>
              <a:gd name="connsiteX843" fmla="*/ 6082788 w 7467600"/>
              <a:gd name="connsiteY843" fmla="*/ 64119 h 6858000"/>
              <a:gd name="connsiteX844" fmla="*/ 6099442 w 7467600"/>
              <a:gd name="connsiteY844" fmla="*/ 82568 h 6858000"/>
              <a:gd name="connsiteX845" fmla="*/ 4804137 w 7467600"/>
              <a:gd name="connsiteY845" fmla="*/ 320931 h 6858000"/>
              <a:gd name="connsiteX846" fmla="*/ 4227047 w 7467600"/>
              <a:gd name="connsiteY846" fmla="*/ 313415 h 6858000"/>
              <a:gd name="connsiteX847" fmla="*/ 4346041 w 7467600"/>
              <a:gd name="connsiteY847" fmla="*/ 456086 h 6858000"/>
              <a:gd name="connsiteX848" fmla="*/ 4870967 w 7467600"/>
              <a:gd name="connsiteY848" fmla="*/ 963061 h 6858000"/>
              <a:gd name="connsiteX849" fmla="*/ 4889647 w 7467600"/>
              <a:gd name="connsiteY849" fmla="*/ 957147 h 6858000"/>
              <a:gd name="connsiteX850" fmla="*/ 5422504 w 7467600"/>
              <a:gd name="connsiteY850" fmla="*/ 805191 h 6858000"/>
              <a:gd name="connsiteX851" fmla="*/ 6087656 w 7467600"/>
              <a:gd name="connsiteY851" fmla="*/ 826703 h 6858000"/>
              <a:gd name="connsiteX852" fmla="*/ 6058717 w 7467600"/>
              <a:gd name="connsiteY852" fmla="*/ 865992 h 6858000"/>
              <a:gd name="connsiteX853" fmla="*/ 4974153 w 7467600"/>
              <a:gd name="connsiteY853" fmla="*/ 1045456 h 6858000"/>
              <a:gd name="connsiteX854" fmla="*/ 5627835 w 7467600"/>
              <a:gd name="connsiteY854" fmla="*/ 1472077 h 6858000"/>
              <a:gd name="connsiteX855" fmla="*/ 5629817 w 7467600"/>
              <a:gd name="connsiteY855" fmla="*/ 1471412 h 6858000"/>
              <a:gd name="connsiteX856" fmla="*/ 5634124 w 7467600"/>
              <a:gd name="connsiteY856" fmla="*/ 1470572 h 6858000"/>
              <a:gd name="connsiteX857" fmla="*/ 5755832 w 7467600"/>
              <a:gd name="connsiteY857" fmla="*/ 1383886 h 6858000"/>
              <a:gd name="connsiteX858" fmla="*/ 6014186 w 7467600"/>
              <a:gd name="connsiteY858" fmla="*/ 1279799 h 6858000"/>
              <a:gd name="connsiteX859" fmla="*/ 6901619 w 7467600"/>
              <a:gd name="connsiteY859" fmla="*/ 1047874 h 6858000"/>
              <a:gd name="connsiteX860" fmla="*/ 6931566 w 7467600"/>
              <a:gd name="connsiteY860" fmla="*/ 1062034 h 6858000"/>
              <a:gd name="connsiteX861" fmla="*/ 5790982 w 7467600"/>
              <a:gd name="connsiteY861" fmla="*/ 1561380 h 6858000"/>
              <a:gd name="connsiteX862" fmla="*/ 6188971 w 7467600"/>
              <a:gd name="connsiteY862" fmla="*/ 1755168 h 6858000"/>
              <a:gd name="connsiteX863" fmla="*/ 6202446 w 7467600"/>
              <a:gd name="connsiteY863" fmla="*/ 1752268 h 6858000"/>
              <a:gd name="connsiteX864" fmla="*/ 7179560 w 7467600"/>
              <a:gd name="connsiteY864" fmla="*/ 1467551 h 6858000"/>
              <a:gd name="connsiteX865" fmla="*/ 7158730 w 7467600"/>
              <a:gd name="connsiteY865" fmla="*/ 1507835 h 6858000"/>
              <a:gd name="connsiteX866" fmla="*/ 6326959 w 7467600"/>
              <a:gd name="connsiteY866" fmla="*/ 1817686 h 6858000"/>
              <a:gd name="connsiteX867" fmla="*/ 6537433 w 7467600"/>
              <a:gd name="connsiteY867" fmla="*/ 1907790 h 6858000"/>
              <a:gd name="connsiteX868" fmla="*/ 6550221 w 7467600"/>
              <a:gd name="connsiteY868" fmla="*/ 1910729 h 6858000"/>
              <a:gd name="connsiteX869" fmla="*/ 6964438 w 7467600"/>
              <a:gd name="connsiteY869" fmla="*/ 2209505 h 6858000"/>
              <a:gd name="connsiteX870" fmla="*/ 7367862 w 7467600"/>
              <a:gd name="connsiteY870" fmla="*/ 2806833 h 6858000"/>
              <a:gd name="connsiteX871" fmla="*/ 7364329 w 7467600"/>
              <a:gd name="connsiteY871" fmla="*/ 2826907 h 6858000"/>
              <a:gd name="connsiteX872" fmla="*/ 7290545 w 7467600"/>
              <a:gd name="connsiteY872" fmla="*/ 2850663 h 6858000"/>
              <a:gd name="connsiteX873" fmla="*/ 6472036 w 7467600"/>
              <a:gd name="connsiteY873" fmla="*/ 1959003 h 6858000"/>
              <a:gd name="connsiteX874" fmla="*/ 5792897 w 7467600"/>
              <a:gd name="connsiteY874" fmla="*/ 1647747 h 6858000"/>
              <a:gd name="connsiteX875" fmla="*/ 5842751 w 7467600"/>
              <a:gd name="connsiteY875" fmla="*/ 1816112 h 6858000"/>
              <a:gd name="connsiteX876" fmla="*/ 5847424 w 7467600"/>
              <a:gd name="connsiteY876" fmla="*/ 1815776 h 6858000"/>
              <a:gd name="connsiteX877" fmla="*/ 6399821 w 7467600"/>
              <a:gd name="connsiteY877" fmla="*/ 2344799 h 6858000"/>
              <a:gd name="connsiteX878" fmla="*/ 6323232 w 7467600"/>
              <a:gd name="connsiteY878" fmla="*/ 2389634 h 6858000"/>
              <a:gd name="connsiteX879" fmla="*/ 5942958 w 7467600"/>
              <a:gd name="connsiteY879" fmla="*/ 2077708 h 6858000"/>
              <a:gd name="connsiteX880" fmla="*/ 5921559 w 7467600"/>
              <a:gd name="connsiteY880" fmla="*/ 2378596 h 6858000"/>
              <a:gd name="connsiteX881" fmla="*/ 5817651 w 7467600"/>
              <a:gd name="connsiteY881" fmla="*/ 3023919 h 6858000"/>
              <a:gd name="connsiteX882" fmla="*/ 5729634 w 7467600"/>
              <a:gd name="connsiteY882" fmla="*/ 3051849 h 6858000"/>
              <a:gd name="connsiteX883" fmla="*/ 5611018 w 7467600"/>
              <a:gd name="connsiteY883" fmla="*/ 2316769 h 6858000"/>
              <a:gd name="connsiteX884" fmla="*/ 5687608 w 7467600"/>
              <a:gd name="connsiteY884" fmla="*/ 2039972 h 6858000"/>
              <a:gd name="connsiteX885" fmla="*/ 5657554 w 7467600"/>
              <a:gd name="connsiteY885" fmla="*/ 1576445 h 6858000"/>
              <a:gd name="connsiteX886" fmla="*/ 5150475 w 7467600"/>
              <a:gd name="connsiteY886" fmla="*/ 1274012 h 6858000"/>
              <a:gd name="connsiteX887" fmla="*/ 5349142 w 7467600"/>
              <a:gd name="connsiteY887" fmla="*/ 2204405 h 6858000"/>
              <a:gd name="connsiteX888" fmla="*/ 5262214 w 7467600"/>
              <a:gd name="connsiteY888" fmla="*/ 2233836 h 6858000"/>
              <a:gd name="connsiteX889" fmla="*/ 4981539 w 7467600"/>
              <a:gd name="connsiteY889" fmla="*/ 1542201 h 6858000"/>
              <a:gd name="connsiteX890" fmla="*/ 4958461 w 7467600"/>
              <a:gd name="connsiteY890" fmla="*/ 1136957 h 6858000"/>
              <a:gd name="connsiteX891" fmla="*/ 4655015 w 7467600"/>
              <a:gd name="connsiteY891" fmla="*/ 891426 h 6858000"/>
              <a:gd name="connsiteX892" fmla="*/ 4348002 w 7467600"/>
              <a:gd name="connsiteY892" fmla="*/ 2205895 h 6858000"/>
              <a:gd name="connsiteX893" fmla="*/ 4262250 w 7467600"/>
              <a:gd name="connsiteY893" fmla="*/ 2219972 h 6858000"/>
              <a:gd name="connsiteX894" fmla="*/ 4550611 w 7467600"/>
              <a:gd name="connsiteY894" fmla="*/ 817540 h 6858000"/>
              <a:gd name="connsiteX895" fmla="*/ 4564418 w 7467600"/>
              <a:gd name="connsiteY895" fmla="*/ 808293 h 6858000"/>
              <a:gd name="connsiteX896" fmla="*/ 4266388 w 7467600"/>
              <a:gd name="connsiteY896" fmla="*/ 500083 h 6858000"/>
              <a:gd name="connsiteX897" fmla="*/ 4032842 w 7467600"/>
              <a:gd name="connsiteY897" fmla="*/ 211809 h 6858000"/>
              <a:gd name="connsiteX898" fmla="*/ 3882765 w 7467600"/>
              <a:gd name="connsiteY898" fmla="*/ 0 h 6858000"/>
              <a:gd name="connsiteX899" fmla="*/ 3721337 w 7467600"/>
              <a:gd name="connsiteY899" fmla="*/ 0 h 6858000"/>
              <a:gd name="connsiteX900" fmla="*/ 3797544 w 7467600"/>
              <a:gd name="connsiteY900" fmla="*/ 0 h 6858000"/>
              <a:gd name="connsiteX901" fmla="*/ 3775734 w 7467600"/>
              <a:gd name="connsiteY901" fmla="*/ 95131 h 6858000"/>
              <a:gd name="connsiteX902" fmla="*/ 3724807 w 7467600"/>
              <a:gd name="connsiteY902" fmla="*/ 272257 h 6858000"/>
              <a:gd name="connsiteX903" fmla="*/ 3726844 w 7467600"/>
              <a:gd name="connsiteY903" fmla="*/ 282988 h 6858000"/>
              <a:gd name="connsiteX904" fmla="*/ 3742664 w 7467600"/>
              <a:gd name="connsiteY904" fmla="*/ 279918 h 6858000"/>
              <a:gd name="connsiteX905" fmla="*/ 4103910 w 7467600"/>
              <a:gd name="connsiteY905" fmla="*/ 1161917 h 6858000"/>
              <a:gd name="connsiteX906" fmla="*/ 4020269 w 7467600"/>
              <a:gd name="connsiteY906" fmla="*/ 1200406 h 6858000"/>
              <a:gd name="connsiteX907" fmla="*/ 3674882 w 7467600"/>
              <a:gd name="connsiteY907" fmla="*/ 488524 h 6858000"/>
              <a:gd name="connsiteX908" fmla="*/ 3132682 w 7467600"/>
              <a:gd name="connsiteY908" fmla="*/ 1072284 h 6858000"/>
              <a:gd name="connsiteX909" fmla="*/ 2716346 w 7467600"/>
              <a:gd name="connsiteY909" fmla="*/ 1276376 h 6858000"/>
              <a:gd name="connsiteX910" fmla="*/ 2716772 w 7467600"/>
              <a:gd name="connsiteY910" fmla="*/ 1255462 h 6858000"/>
              <a:gd name="connsiteX911" fmla="*/ 3471096 w 7467600"/>
              <a:gd name="connsiteY911" fmla="*/ 437072 h 6858000"/>
              <a:gd name="connsiteX912" fmla="*/ 3639057 w 7467600"/>
              <a:gd name="connsiteY912" fmla="*/ 286334 h 6858000"/>
              <a:gd name="connsiteX913" fmla="*/ 3640309 w 7467600"/>
              <a:gd name="connsiteY913" fmla="*/ 284664 h 6858000"/>
              <a:gd name="connsiteX914" fmla="*/ 3646022 w 7467600"/>
              <a:gd name="connsiteY914" fmla="*/ 276711 h 6858000"/>
              <a:gd name="connsiteX915" fmla="*/ 3707943 w 7467600"/>
              <a:gd name="connsiteY915" fmla="*/ 65958 h 6858000"/>
              <a:gd name="connsiteX916" fmla="*/ 3721337 w 7467600"/>
              <a:gd name="connsiteY916" fmla="*/ 0 h 6858000"/>
              <a:gd name="connsiteX917" fmla="*/ 2867960 w 7467600"/>
              <a:gd name="connsiteY917" fmla="*/ 0 h 6858000"/>
              <a:gd name="connsiteX918" fmla="*/ 2926351 w 7467600"/>
              <a:gd name="connsiteY918" fmla="*/ 0 h 6858000"/>
              <a:gd name="connsiteX919" fmla="*/ 2902823 w 7467600"/>
              <a:gd name="connsiteY919" fmla="*/ 262929 h 6858000"/>
              <a:gd name="connsiteX920" fmla="*/ 2940663 w 7467600"/>
              <a:gd name="connsiteY920" fmla="*/ 140884 h 6858000"/>
              <a:gd name="connsiteX921" fmla="*/ 2947039 w 7467600"/>
              <a:gd name="connsiteY921" fmla="*/ 122524 h 6858000"/>
              <a:gd name="connsiteX922" fmla="*/ 2984316 w 7467600"/>
              <a:gd name="connsiteY922" fmla="*/ 0 h 6858000"/>
              <a:gd name="connsiteX923" fmla="*/ 3016114 w 7467600"/>
              <a:gd name="connsiteY923" fmla="*/ 0 h 6858000"/>
              <a:gd name="connsiteX924" fmla="*/ 2979949 w 7467600"/>
              <a:gd name="connsiteY924" fmla="*/ 119274 h 6858000"/>
              <a:gd name="connsiteX925" fmla="*/ 3023879 w 7467600"/>
              <a:gd name="connsiteY925" fmla="*/ 0 h 6858000"/>
              <a:gd name="connsiteX926" fmla="*/ 3105400 w 7467600"/>
              <a:gd name="connsiteY926" fmla="*/ 0 h 6858000"/>
              <a:gd name="connsiteX927" fmla="*/ 3094669 w 7467600"/>
              <a:gd name="connsiteY927" fmla="*/ 30308 h 6858000"/>
              <a:gd name="connsiteX928" fmla="*/ 2901945 w 7467600"/>
              <a:gd name="connsiteY928" fmla="*/ 466538 h 6858000"/>
              <a:gd name="connsiteX929" fmla="*/ 2815209 w 7467600"/>
              <a:gd name="connsiteY929" fmla="*/ 497361 h 6858000"/>
              <a:gd name="connsiteX930" fmla="*/ 2844845 w 7467600"/>
              <a:gd name="connsiteY930" fmla="*/ 127638 h 6858000"/>
              <a:gd name="connsiteX931" fmla="*/ 2867960 w 7467600"/>
              <a:gd name="connsiteY931" fmla="*/ 0 h 6858000"/>
              <a:gd name="connsiteX932" fmla="*/ 1057230 w 7467600"/>
              <a:gd name="connsiteY932" fmla="*/ 0 h 6858000"/>
              <a:gd name="connsiteX933" fmla="*/ 1111003 w 7467600"/>
              <a:gd name="connsiteY933" fmla="*/ 0 h 6858000"/>
              <a:gd name="connsiteX934" fmla="*/ 1125553 w 7467600"/>
              <a:gd name="connsiteY934" fmla="*/ 52588 h 6858000"/>
              <a:gd name="connsiteX935" fmla="*/ 1304276 w 7467600"/>
              <a:gd name="connsiteY935" fmla="*/ 476275 h 6858000"/>
              <a:gd name="connsiteX936" fmla="*/ 1492066 w 7467600"/>
              <a:gd name="connsiteY936" fmla="*/ 886333 h 6858000"/>
              <a:gd name="connsiteX937" fmla="*/ 1423698 w 7467600"/>
              <a:gd name="connsiteY937" fmla="*/ 710817 h 6858000"/>
              <a:gd name="connsiteX938" fmla="*/ 1357609 w 7467600"/>
              <a:gd name="connsiteY938" fmla="*/ 532892 h 6858000"/>
              <a:gd name="connsiteX939" fmla="*/ 1309550 w 7467600"/>
              <a:gd name="connsiteY939" fmla="*/ 374031 h 6858000"/>
              <a:gd name="connsiteX940" fmla="*/ 1193673 w 7467600"/>
              <a:gd name="connsiteY940" fmla="*/ 49533 h 6858000"/>
              <a:gd name="connsiteX941" fmla="*/ 1164391 w 7467600"/>
              <a:gd name="connsiteY941" fmla="*/ 0 h 6858000"/>
              <a:gd name="connsiteX942" fmla="*/ 1200666 w 7467600"/>
              <a:gd name="connsiteY942" fmla="*/ 0 h 6858000"/>
              <a:gd name="connsiteX943" fmla="*/ 1223408 w 7467600"/>
              <a:gd name="connsiteY943" fmla="*/ 38996 h 6858000"/>
              <a:gd name="connsiteX944" fmla="*/ 1339635 w 7467600"/>
              <a:gd name="connsiteY944" fmla="*/ 365517 h 6858000"/>
              <a:gd name="connsiteX945" fmla="*/ 1387469 w 7467600"/>
              <a:gd name="connsiteY945" fmla="*/ 523079 h 6858000"/>
              <a:gd name="connsiteX946" fmla="*/ 1452685 w 7467600"/>
              <a:gd name="connsiteY946" fmla="*/ 699806 h 6858000"/>
              <a:gd name="connsiteX947" fmla="*/ 1492092 w 7467600"/>
              <a:gd name="connsiteY947" fmla="*/ 800424 h 6858000"/>
              <a:gd name="connsiteX948" fmla="*/ 1455302 w 7467600"/>
              <a:gd name="connsiteY948" fmla="*/ 632913 h 6858000"/>
              <a:gd name="connsiteX949" fmla="*/ 1222336 w 7467600"/>
              <a:gd name="connsiteY949" fmla="*/ 9480 h 6858000"/>
              <a:gd name="connsiteX950" fmla="*/ 1214634 w 7467600"/>
              <a:gd name="connsiteY950" fmla="*/ 0 h 6858000"/>
              <a:gd name="connsiteX951" fmla="*/ 1289827 w 7467600"/>
              <a:gd name="connsiteY951" fmla="*/ 0 h 6858000"/>
              <a:gd name="connsiteX952" fmla="*/ 1321076 w 7467600"/>
              <a:gd name="connsiteY952" fmla="*/ 59722 h 6858000"/>
              <a:gd name="connsiteX953" fmla="*/ 1512579 w 7467600"/>
              <a:gd name="connsiteY953" fmla="*/ 626441 h 6858000"/>
              <a:gd name="connsiteX954" fmla="*/ 1506076 w 7467600"/>
              <a:gd name="connsiteY954" fmla="*/ 1089289 h 6858000"/>
              <a:gd name="connsiteX955" fmla="*/ 1486346 w 7467600"/>
              <a:gd name="connsiteY955" fmla="*/ 1079919 h 6858000"/>
              <a:gd name="connsiteX956" fmla="*/ 1070511 w 7467600"/>
              <a:gd name="connsiteY956" fmla="*/ 48609 h 6858000"/>
              <a:gd name="connsiteX957" fmla="*/ 1057230 w 7467600"/>
              <a:gd name="connsiteY957" fmla="*/ 0 h 6858000"/>
              <a:gd name="connsiteX958" fmla="*/ 43151 w 7467600"/>
              <a:gd name="connsiteY958" fmla="*/ 0 h 6858000"/>
              <a:gd name="connsiteX959" fmla="*/ 95283 w 7467600"/>
              <a:gd name="connsiteY959" fmla="*/ 0 h 6858000"/>
              <a:gd name="connsiteX960" fmla="*/ 300708 w 7467600"/>
              <a:gd name="connsiteY960" fmla="*/ 154571 h 6858000"/>
              <a:gd name="connsiteX961" fmla="*/ 530414 w 7467600"/>
              <a:gd name="connsiteY961" fmla="*/ 354673 h 6858000"/>
              <a:gd name="connsiteX962" fmla="*/ 333785 w 7467600"/>
              <a:gd name="connsiteY962" fmla="*/ 161564 h 6858000"/>
              <a:gd name="connsiteX963" fmla="*/ 147005 w 7467600"/>
              <a:gd name="connsiteY963" fmla="*/ 0 h 6858000"/>
              <a:gd name="connsiteX964" fmla="*/ 272509 w 7467600"/>
              <a:gd name="connsiteY964" fmla="*/ 0 h 6858000"/>
              <a:gd name="connsiteX965" fmla="*/ 326276 w 7467600"/>
              <a:gd name="connsiteY965" fmla="*/ 45847 h 6858000"/>
              <a:gd name="connsiteX966" fmla="*/ 823759 w 7467600"/>
              <a:gd name="connsiteY966" fmla="*/ 574145 h 6858000"/>
              <a:gd name="connsiteX967" fmla="*/ 811254 w 7467600"/>
              <a:gd name="connsiteY967" fmla="*/ 665546 h 6858000"/>
              <a:gd name="connsiteX968" fmla="*/ 154042 w 7467600"/>
              <a:gd name="connsiteY968" fmla="*/ 261522 h 6858000"/>
              <a:gd name="connsiteX969" fmla="*/ 13550 w 7467600"/>
              <a:gd name="connsiteY969" fmla="*/ 158423 h 6858000"/>
              <a:gd name="connsiteX970" fmla="*/ 0 w 7467600"/>
              <a:gd name="connsiteY970" fmla="*/ 146618 h 6858000"/>
              <a:gd name="connsiteX971" fmla="*/ 0 w 7467600"/>
              <a:gd name="connsiteY971" fmla="*/ 59161 h 6858000"/>
              <a:gd name="connsiteX972" fmla="*/ 45427 w 7467600"/>
              <a:gd name="connsiteY972" fmla="*/ 101078 h 6858000"/>
              <a:gd name="connsiteX973" fmla="*/ 630103 w 7467600"/>
              <a:gd name="connsiteY973" fmla="*/ 485885 h 6858000"/>
              <a:gd name="connsiteX974" fmla="*/ 532040 w 7467600"/>
              <a:gd name="connsiteY974" fmla="*/ 399359 h 6858000"/>
              <a:gd name="connsiteX975" fmla="*/ 517618 w 7467600"/>
              <a:gd name="connsiteY975" fmla="*/ 385726 h 6858000"/>
              <a:gd name="connsiteX976" fmla="*/ 285074 w 7467600"/>
              <a:gd name="connsiteY976" fmla="*/ 182755 h 6858000"/>
              <a:gd name="connsiteX977" fmla="*/ 43151 w 7467600"/>
              <a:gd name="connsiteY97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6012219 h 6858000"/>
              <a:gd name="connsiteX83" fmla="*/ 6946849 w 7467600"/>
              <a:gd name="connsiteY83" fmla="*/ 5523271 h 6858000"/>
              <a:gd name="connsiteX84" fmla="*/ 6946972 w 7467600"/>
              <a:gd name="connsiteY84" fmla="*/ 5526491 h 6858000"/>
              <a:gd name="connsiteX85" fmla="*/ 7105827 w 7467600"/>
              <a:gd name="connsiteY85" fmla="*/ 5718700 h 6858000"/>
              <a:gd name="connsiteX86" fmla="*/ 7356878 w 7467600"/>
              <a:gd name="connsiteY86" fmla="*/ 5981332 h 6858000"/>
              <a:gd name="connsiteX87" fmla="*/ 7467600 w 7467600"/>
              <a:gd name="connsiteY87" fmla="*/ 6117703 h 6858000"/>
              <a:gd name="connsiteX88" fmla="*/ 7467600 w 7467600"/>
              <a:gd name="connsiteY88" fmla="*/ 6163634 h 6858000"/>
              <a:gd name="connsiteX89" fmla="*/ 7403637 w 7467600"/>
              <a:gd name="connsiteY89" fmla="*/ 6083957 h 6858000"/>
              <a:gd name="connsiteX90" fmla="*/ 7254615 w 7467600"/>
              <a:gd name="connsiteY90" fmla="*/ 5911918 h 6858000"/>
              <a:gd name="connsiteX91" fmla="*/ 7312589 w 7467600"/>
              <a:gd name="connsiteY91" fmla="*/ 5982309 h 6858000"/>
              <a:gd name="connsiteX92" fmla="*/ 7448321 w 7467600"/>
              <a:gd name="connsiteY92" fmla="*/ 6190991 h 6858000"/>
              <a:gd name="connsiteX93" fmla="*/ 7467600 w 7467600"/>
              <a:gd name="connsiteY93" fmla="*/ 6221686 h 6858000"/>
              <a:gd name="connsiteX94" fmla="*/ 7467600 w 7467600"/>
              <a:gd name="connsiteY94" fmla="*/ 6334256 h 6858000"/>
              <a:gd name="connsiteX95" fmla="*/ 7454976 w 7467600"/>
              <a:gd name="connsiteY95" fmla="*/ 6318297 h 6858000"/>
              <a:gd name="connsiteX96" fmla="*/ 7042773 w 7467600"/>
              <a:gd name="connsiteY96" fmla="*/ 5734011 h 6858000"/>
              <a:gd name="connsiteX97" fmla="*/ 6844835 w 7467600"/>
              <a:gd name="connsiteY97" fmla="*/ 5424988 h 6858000"/>
              <a:gd name="connsiteX98" fmla="*/ 1456157 w 7467600"/>
              <a:gd name="connsiteY98" fmla="*/ 5371404 h 6858000"/>
              <a:gd name="connsiteX99" fmla="*/ 1244432 w 7467600"/>
              <a:gd name="connsiteY99" fmla="*/ 5385601 h 6858000"/>
              <a:gd name="connsiteX100" fmla="*/ 973990 w 7467600"/>
              <a:gd name="connsiteY100" fmla="*/ 5424940 h 6858000"/>
              <a:gd name="connsiteX101" fmla="*/ 1103809 w 7467600"/>
              <a:gd name="connsiteY101" fmla="*/ 5433720 h 6858000"/>
              <a:gd name="connsiteX102" fmla="*/ 1123454 w 7467600"/>
              <a:gd name="connsiteY102" fmla="*/ 5435727 h 6858000"/>
              <a:gd name="connsiteX103" fmla="*/ 1737017 w 7467600"/>
              <a:gd name="connsiteY103" fmla="*/ 5452183 h 6858000"/>
              <a:gd name="connsiteX104" fmla="*/ 1824397 w 7467600"/>
              <a:gd name="connsiteY104" fmla="*/ 5447757 h 6858000"/>
              <a:gd name="connsiteX105" fmla="*/ 2070059 w 7467600"/>
              <a:gd name="connsiteY105" fmla="*/ 5441660 h 6858000"/>
              <a:gd name="connsiteX106" fmla="*/ 1456157 w 7467600"/>
              <a:gd name="connsiteY106" fmla="*/ 5371404 h 6858000"/>
              <a:gd name="connsiteX107" fmla="*/ 4988186 w 7467600"/>
              <a:gd name="connsiteY107" fmla="*/ 5216467 h 6858000"/>
              <a:gd name="connsiteX108" fmla="*/ 4777334 w 7467600"/>
              <a:gd name="connsiteY108" fmla="*/ 5406072 h 6858000"/>
              <a:gd name="connsiteX109" fmla="*/ 4718341 w 7467600"/>
              <a:gd name="connsiteY109" fmla="*/ 5468043 h 6858000"/>
              <a:gd name="connsiteX110" fmla="*/ 4604655 w 7467600"/>
              <a:gd name="connsiteY110" fmla="*/ 5583434 h 6858000"/>
              <a:gd name="connsiteX111" fmla="*/ 4565074 w 7467600"/>
              <a:gd name="connsiteY111" fmla="*/ 5618550 h 6858000"/>
              <a:gd name="connsiteX112" fmla="*/ 4988186 w 7467600"/>
              <a:gd name="connsiteY112" fmla="*/ 5216467 h 6858000"/>
              <a:gd name="connsiteX113" fmla="*/ 4978032 w 7467600"/>
              <a:gd name="connsiteY113" fmla="*/ 5183809 h 6858000"/>
              <a:gd name="connsiteX114" fmla="*/ 4463413 w 7467600"/>
              <a:gd name="connsiteY114" fmla="*/ 5615162 h 6858000"/>
              <a:gd name="connsiteX115" fmla="*/ 4358134 w 7467600"/>
              <a:gd name="connsiteY115" fmla="*/ 5742791 h 6858000"/>
              <a:gd name="connsiteX116" fmla="*/ 4376219 w 7467600"/>
              <a:gd name="connsiteY116" fmla="*/ 5729027 h 6858000"/>
              <a:gd name="connsiteX117" fmla="*/ 4582340 w 7467600"/>
              <a:gd name="connsiteY117" fmla="*/ 5561037 h 6858000"/>
              <a:gd name="connsiteX118" fmla="*/ 4694684 w 7467600"/>
              <a:gd name="connsiteY118" fmla="*/ 5447098 h 6858000"/>
              <a:gd name="connsiteX119" fmla="*/ 4754123 w 7467600"/>
              <a:gd name="connsiteY119" fmla="*/ 5384643 h 6858000"/>
              <a:gd name="connsiteX120" fmla="*/ 4978032 w 7467600"/>
              <a:gd name="connsiteY120" fmla="*/ 5183809 h 6858000"/>
              <a:gd name="connsiteX121" fmla="*/ 1903353 w 7467600"/>
              <a:gd name="connsiteY121" fmla="*/ 5044827 h 6858000"/>
              <a:gd name="connsiteX122" fmla="*/ 1936931 w 7467600"/>
              <a:gd name="connsiteY122" fmla="*/ 5093954 h 6858000"/>
              <a:gd name="connsiteX123" fmla="*/ 2195868 w 7467600"/>
              <a:gd name="connsiteY123" fmla="*/ 5396574 h 6858000"/>
              <a:gd name="connsiteX124" fmla="*/ 2088852 w 7467600"/>
              <a:gd name="connsiteY124" fmla="*/ 5166123 h 6858000"/>
              <a:gd name="connsiteX125" fmla="*/ 1958241 w 7467600"/>
              <a:gd name="connsiteY125" fmla="*/ 5067955 h 6858000"/>
              <a:gd name="connsiteX126" fmla="*/ 1903353 w 7467600"/>
              <a:gd name="connsiteY126" fmla="*/ 5044827 h 6858000"/>
              <a:gd name="connsiteX127" fmla="*/ 1979378 w 7467600"/>
              <a:gd name="connsiteY127" fmla="*/ 4769504 h 6858000"/>
              <a:gd name="connsiteX128" fmla="*/ 2882120 w 7467600"/>
              <a:gd name="connsiteY128" fmla="*/ 5064547 h 6858000"/>
              <a:gd name="connsiteX129" fmla="*/ 2793103 w 7467600"/>
              <a:gd name="connsiteY129" fmla="*/ 5039699 h 6858000"/>
              <a:gd name="connsiteX130" fmla="*/ 2770041 w 7467600"/>
              <a:gd name="connsiteY130" fmla="*/ 5033634 h 6858000"/>
              <a:gd name="connsiteX131" fmla="*/ 1979378 w 7467600"/>
              <a:gd name="connsiteY131" fmla="*/ 4769504 h 6858000"/>
              <a:gd name="connsiteX132" fmla="*/ 1927410 w 7467600"/>
              <a:gd name="connsiteY132" fmla="*/ 4716164 h 6858000"/>
              <a:gd name="connsiteX133" fmla="*/ 1959587 w 7467600"/>
              <a:gd name="connsiteY133" fmla="*/ 4728849 h 6858000"/>
              <a:gd name="connsiteX134" fmla="*/ 2777707 w 7467600"/>
              <a:gd name="connsiteY134" fmla="*/ 5003991 h 6858000"/>
              <a:gd name="connsiteX135" fmla="*/ 2800768 w 7467600"/>
              <a:gd name="connsiteY135" fmla="*/ 5010056 h 6858000"/>
              <a:gd name="connsiteX136" fmla="*/ 2879408 w 7467600"/>
              <a:gd name="connsiteY136" fmla="*/ 5031590 h 6858000"/>
              <a:gd name="connsiteX137" fmla="*/ 2862295 w 7467600"/>
              <a:gd name="connsiteY137" fmla="*/ 5022958 h 6858000"/>
              <a:gd name="connsiteX138" fmla="*/ 2813343 w 7467600"/>
              <a:gd name="connsiteY138" fmla="*/ 4998369 h 6858000"/>
              <a:gd name="connsiteX139" fmla="*/ 2646245 w 7467600"/>
              <a:gd name="connsiteY139" fmla="*/ 4930999 h 6858000"/>
              <a:gd name="connsiteX140" fmla="*/ 1999243 w 7467600"/>
              <a:gd name="connsiteY140" fmla="*/ 4730524 h 6858000"/>
              <a:gd name="connsiteX141" fmla="*/ 1979527 w 7467600"/>
              <a:gd name="connsiteY141" fmla="*/ 4726651 h 6858000"/>
              <a:gd name="connsiteX142" fmla="*/ 1927410 w 7467600"/>
              <a:gd name="connsiteY142" fmla="*/ 4716164 h 6858000"/>
              <a:gd name="connsiteX143" fmla="*/ 1997014 w 7467600"/>
              <a:gd name="connsiteY143" fmla="*/ 4698007 h 6858000"/>
              <a:gd name="connsiteX144" fmla="*/ 2005458 w 7467600"/>
              <a:gd name="connsiteY144" fmla="*/ 4699540 h 6858000"/>
              <a:gd name="connsiteX145" fmla="*/ 2657186 w 7467600"/>
              <a:gd name="connsiteY145" fmla="*/ 4901687 h 6858000"/>
              <a:gd name="connsiteX146" fmla="*/ 2826662 w 7467600"/>
              <a:gd name="connsiteY146" fmla="*/ 4970362 h 6858000"/>
              <a:gd name="connsiteX147" fmla="*/ 2876100 w 7467600"/>
              <a:gd name="connsiteY147" fmla="*/ 4995397 h 6858000"/>
              <a:gd name="connsiteX148" fmla="*/ 3042600 w 7467600"/>
              <a:gd name="connsiteY148" fmla="*/ 5059532 h 6858000"/>
              <a:gd name="connsiteX149" fmla="*/ 1997014 w 7467600"/>
              <a:gd name="connsiteY149" fmla="*/ 4698007 h 6858000"/>
              <a:gd name="connsiteX150" fmla="*/ 2305292 w 7467600"/>
              <a:gd name="connsiteY150" fmla="*/ 4219492 h 6858000"/>
              <a:gd name="connsiteX151" fmla="*/ 3360922 w 7467600"/>
              <a:gd name="connsiteY151" fmla="*/ 4529373 h 6858000"/>
              <a:gd name="connsiteX152" fmla="*/ 3492420 w 7467600"/>
              <a:gd name="connsiteY152" fmla="*/ 4510145 h 6858000"/>
              <a:gd name="connsiteX153" fmla="*/ 3364086 w 7467600"/>
              <a:gd name="connsiteY153" fmla="*/ 4480340 h 6858000"/>
              <a:gd name="connsiteX154" fmla="*/ 3225818 w 7467600"/>
              <a:gd name="connsiteY154" fmla="*/ 4411822 h 6858000"/>
              <a:gd name="connsiteX155" fmla="*/ 3129696 w 7467600"/>
              <a:gd name="connsiteY155" fmla="*/ 4360704 h 6858000"/>
              <a:gd name="connsiteX156" fmla="*/ 2814545 w 7467600"/>
              <a:gd name="connsiteY156" fmla="*/ 4282955 h 6858000"/>
              <a:gd name="connsiteX157" fmla="*/ 2305292 w 7467600"/>
              <a:gd name="connsiteY157" fmla="*/ 4219492 h 6858000"/>
              <a:gd name="connsiteX158" fmla="*/ 2626982 w 7467600"/>
              <a:gd name="connsiteY158" fmla="*/ 4206450 h 6858000"/>
              <a:gd name="connsiteX159" fmla="*/ 2490617 w 7467600"/>
              <a:gd name="connsiteY159" fmla="*/ 4206951 h 6858000"/>
              <a:gd name="connsiteX160" fmla="*/ 2819869 w 7467600"/>
              <a:gd name="connsiteY160" fmla="*/ 4252936 h 6858000"/>
              <a:gd name="connsiteX161" fmla="*/ 3143018 w 7467600"/>
              <a:gd name="connsiteY161" fmla="*/ 4332698 h 6858000"/>
              <a:gd name="connsiteX162" fmla="*/ 3241520 w 7467600"/>
              <a:gd name="connsiteY162" fmla="*/ 4385112 h 6858000"/>
              <a:gd name="connsiteX163" fmla="*/ 3374575 w 7467600"/>
              <a:gd name="connsiteY163" fmla="*/ 4451517 h 6858000"/>
              <a:gd name="connsiteX164" fmla="*/ 3505221 w 7467600"/>
              <a:gd name="connsiteY164" fmla="*/ 4480757 h 6858000"/>
              <a:gd name="connsiteX165" fmla="*/ 2626982 w 7467600"/>
              <a:gd name="connsiteY165" fmla="*/ 4206450 h 6858000"/>
              <a:gd name="connsiteX166" fmla="*/ 1310106 w 7467600"/>
              <a:gd name="connsiteY166" fmla="*/ 3943217 h 6858000"/>
              <a:gd name="connsiteX167" fmla="*/ 854994 w 7467600"/>
              <a:gd name="connsiteY167" fmla="*/ 4399136 h 6858000"/>
              <a:gd name="connsiteX168" fmla="*/ 742462 w 7467600"/>
              <a:gd name="connsiteY168" fmla="*/ 4594648 h 6858000"/>
              <a:gd name="connsiteX169" fmla="*/ 820602 w 7467600"/>
              <a:gd name="connsiteY169" fmla="*/ 4485915 h 6858000"/>
              <a:gd name="connsiteX170" fmla="*/ 878295 w 7467600"/>
              <a:gd name="connsiteY170" fmla="*/ 4403594 h 6858000"/>
              <a:gd name="connsiteX171" fmla="*/ 1240607 w 7467600"/>
              <a:gd name="connsiteY171" fmla="*/ 4010401 h 6858000"/>
              <a:gd name="connsiteX172" fmla="*/ 1310106 w 7467600"/>
              <a:gd name="connsiteY172" fmla="*/ 3943217 h 6858000"/>
              <a:gd name="connsiteX173" fmla="*/ 1423113 w 7467600"/>
              <a:gd name="connsiteY173" fmla="*/ 3874565 h 6858000"/>
              <a:gd name="connsiteX174" fmla="*/ 1260565 w 7467600"/>
              <a:gd name="connsiteY174" fmla="*/ 4031982 h 6858000"/>
              <a:gd name="connsiteX175" fmla="*/ 901900 w 7467600"/>
              <a:gd name="connsiteY175" fmla="*/ 4421236 h 6858000"/>
              <a:gd name="connsiteX176" fmla="*/ 845044 w 7467600"/>
              <a:gd name="connsiteY176" fmla="*/ 4502436 h 6858000"/>
              <a:gd name="connsiteX177" fmla="*/ 685926 w 7467600"/>
              <a:gd name="connsiteY177" fmla="*/ 4703069 h 6858000"/>
              <a:gd name="connsiteX178" fmla="*/ 684248 w 7467600"/>
              <a:gd name="connsiteY178" fmla="*/ 4706721 h 6858000"/>
              <a:gd name="connsiteX179" fmla="*/ 1423113 w 7467600"/>
              <a:gd name="connsiteY179" fmla="*/ 3874565 h 6858000"/>
              <a:gd name="connsiteX180" fmla="*/ 3316479 w 7467600"/>
              <a:gd name="connsiteY180" fmla="*/ 3872136 h 6858000"/>
              <a:gd name="connsiteX181" fmla="*/ 3546806 w 7467600"/>
              <a:gd name="connsiteY181" fmla="*/ 4356139 h 6858000"/>
              <a:gd name="connsiteX182" fmla="*/ 3364433 w 7467600"/>
              <a:gd name="connsiteY182" fmla="*/ 3953121 h 6858000"/>
              <a:gd name="connsiteX183" fmla="*/ 3316479 w 7467600"/>
              <a:gd name="connsiteY183" fmla="*/ 3872136 h 6858000"/>
              <a:gd name="connsiteX184" fmla="*/ 3291335 w 7467600"/>
              <a:gd name="connsiteY184" fmla="*/ 3767420 h 6858000"/>
              <a:gd name="connsiteX185" fmla="*/ 3390805 w 7467600"/>
              <a:gd name="connsiteY185" fmla="*/ 3937163 h 6858000"/>
              <a:gd name="connsiteX186" fmla="*/ 3579062 w 7467600"/>
              <a:gd name="connsiteY186" fmla="*/ 4359040 h 6858000"/>
              <a:gd name="connsiteX187" fmla="*/ 3467355 w 7467600"/>
              <a:gd name="connsiteY187" fmla="*/ 3988130 h 6858000"/>
              <a:gd name="connsiteX188" fmla="*/ 3310753 w 7467600"/>
              <a:gd name="connsiteY188" fmla="*/ 3787140 h 6858000"/>
              <a:gd name="connsiteX189" fmla="*/ 3291335 w 7467600"/>
              <a:gd name="connsiteY189" fmla="*/ 3767420 h 6858000"/>
              <a:gd name="connsiteX190" fmla="*/ 1635889 w 7467600"/>
              <a:gd name="connsiteY190" fmla="*/ 3709494 h 6858000"/>
              <a:gd name="connsiteX191" fmla="*/ 1634800 w 7467600"/>
              <a:gd name="connsiteY191" fmla="*/ 3731111 h 6858000"/>
              <a:gd name="connsiteX192" fmla="*/ 1635889 w 7467600"/>
              <a:gd name="connsiteY192" fmla="*/ 3709494 h 6858000"/>
              <a:gd name="connsiteX193" fmla="*/ 1510397 w 7467600"/>
              <a:gd name="connsiteY193" fmla="*/ 3684705 h 6858000"/>
              <a:gd name="connsiteX194" fmla="*/ 1146550 w 7467600"/>
              <a:gd name="connsiteY194" fmla="*/ 3802012 h 6858000"/>
              <a:gd name="connsiteX195" fmla="*/ 698834 w 7467600"/>
              <a:gd name="connsiteY195" fmla="*/ 3952272 h 6858000"/>
              <a:gd name="connsiteX196" fmla="*/ 34256 w 7467600"/>
              <a:gd name="connsiteY196" fmla="*/ 4347603 h 6858000"/>
              <a:gd name="connsiteX197" fmla="*/ 527241 w 7467600"/>
              <a:gd name="connsiteY197" fmla="*/ 4065078 h 6858000"/>
              <a:gd name="connsiteX198" fmla="*/ 1510397 w 7467600"/>
              <a:gd name="connsiteY198" fmla="*/ 3684705 h 6858000"/>
              <a:gd name="connsiteX199" fmla="*/ 1313114 w 7467600"/>
              <a:gd name="connsiteY199" fmla="*/ 3655216 h 6858000"/>
              <a:gd name="connsiteX200" fmla="*/ 1109304 w 7467600"/>
              <a:gd name="connsiteY200" fmla="*/ 3669030 h 6858000"/>
              <a:gd name="connsiteX201" fmla="*/ 8129 w 7467600"/>
              <a:gd name="connsiteY201" fmla="*/ 4330519 h 6858000"/>
              <a:gd name="connsiteX202" fmla="*/ 687572 w 7467600"/>
              <a:gd name="connsiteY202" fmla="*/ 3925629 h 6858000"/>
              <a:gd name="connsiteX203" fmla="*/ 1138365 w 7467600"/>
              <a:gd name="connsiteY203" fmla="*/ 3774515 h 6858000"/>
              <a:gd name="connsiteX204" fmla="*/ 1505579 w 7467600"/>
              <a:gd name="connsiteY204" fmla="*/ 3655526 h 6858000"/>
              <a:gd name="connsiteX205" fmla="*/ 1313114 w 7467600"/>
              <a:gd name="connsiteY205" fmla="*/ 3655216 h 6858000"/>
              <a:gd name="connsiteX206" fmla="*/ 3655073 w 7467600"/>
              <a:gd name="connsiteY206" fmla="*/ 3650884 h 6858000"/>
              <a:gd name="connsiteX207" fmla="*/ 3989938 w 7467600"/>
              <a:gd name="connsiteY207" fmla="*/ 3991685 h 6858000"/>
              <a:gd name="connsiteX208" fmla="*/ 4393907 w 7467600"/>
              <a:gd name="connsiteY208" fmla="*/ 4261258 h 6858000"/>
              <a:gd name="connsiteX209" fmla="*/ 4648051 w 7467600"/>
              <a:gd name="connsiteY209" fmla="*/ 4374051 h 6858000"/>
              <a:gd name="connsiteX210" fmla="*/ 4383389 w 7467600"/>
              <a:gd name="connsiteY210" fmla="*/ 4184369 h 6858000"/>
              <a:gd name="connsiteX211" fmla="*/ 4165508 w 7467600"/>
              <a:gd name="connsiteY211" fmla="*/ 4035196 h 6858000"/>
              <a:gd name="connsiteX212" fmla="*/ 4068162 w 7467600"/>
              <a:gd name="connsiteY212" fmla="*/ 3953394 h 6858000"/>
              <a:gd name="connsiteX213" fmla="*/ 3981416 w 7467600"/>
              <a:gd name="connsiteY213" fmla="*/ 3880482 h 6858000"/>
              <a:gd name="connsiteX214" fmla="*/ 3800147 w 7467600"/>
              <a:gd name="connsiteY214" fmla="*/ 3749872 h 6858000"/>
              <a:gd name="connsiteX215" fmla="*/ 3655073 w 7467600"/>
              <a:gd name="connsiteY215" fmla="*/ 3650884 h 6858000"/>
              <a:gd name="connsiteX216" fmla="*/ 3670252 w 7467600"/>
              <a:gd name="connsiteY216" fmla="*/ 3622798 h 6858000"/>
              <a:gd name="connsiteX217" fmla="*/ 3817258 w 7467600"/>
              <a:gd name="connsiteY217" fmla="*/ 3723577 h 6858000"/>
              <a:gd name="connsiteX218" fmla="*/ 4000461 w 7467600"/>
              <a:gd name="connsiteY218" fmla="*/ 3855966 h 6858000"/>
              <a:gd name="connsiteX219" fmla="*/ 4088180 w 7467600"/>
              <a:gd name="connsiteY219" fmla="*/ 3929774 h 6858000"/>
              <a:gd name="connsiteX220" fmla="*/ 4184555 w 7467600"/>
              <a:gd name="connsiteY220" fmla="*/ 4010683 h 6858000"/>
              <a:gd name="connsiteX221" fmla="*/ 4399563 w 7467600"/>
              <a:gd name="connsiteY221" fmla="*/ 4158106 h 6858000"/>
              <a:gd name="connsiteX222" fmla="*/ 4684469 w 7467600"/>
              <a:gd name="connsiteY222" fmla="*/ 4364680 h 6858000"/>
              <a:gd name="connsiteX223" fmla="*/ 4690271 w 7467600"/>
              <a:gd name="connsiteY223" fmla="*/ 4370034 h 6858000"/>
              <a:gd name="connsiteX224" fmla="*/ 4136093 w 7467600"/>
              <a:gd name="connsiteY224" fmla="*/ 3858466 h 6858000"/>
              <a:gd name="connsiteX225" fmla="*/ 3670252 w 7467600"/>
              <a:gd name="connsiteY225" fmla="*/ 3622798 h 6858000"/>
              <a:gd name="connsiteX226" fmla="*/ 4440129 w 7467600"/>
              <a:gd name="connsiteY226" fmla="*/ 3448571 h 6858000"/>
              <a:gd name="connsiteX227" fmla="*/ 4856525 w 7467600"/>
              <a:gd name="connsiteY227" fmla="*/ 3915351 h 6858000"/>
              <a:gd name="connsiteX228" fmla="*/ 5059055 w 7467600"/>
              <a:gd name="connsiteY228" fmla="*/ 4108918 h 6858000"/>
              <a:gd name="connsiteX229" fmla="*/ 5290070 w 7467600"/>
              <a:gd name="connsiteY229" fmla="*/ 4263619 h 6858000"/>
              <a:gd name="connsiteX230" fmla="*/ 4834991 w 7467600"/>
              <a:gd name="connsiteY230" fmla="*/ 3830985 h 6858000"/>
              <a:gd name="connsiteX231" fmla="*/ 4440129 w 7467600"/>
              <a:gd name="connsiteY231" fmla="*/ 3448571 h 6858000"/>
              <a:gd name="connsiteX232" fmla="*/ 4441737 w 7467600"/>
              <a:gd name="connsiteY232" fmla="*/ 3399734 h 6858000"/>
              <a:gd name="connsiteX233" fmla="*/ 4431236 w 7467600"/>
              <a:gd name="connsiteY233" fmla="*/ 3400954 h 6858000"/>
              <a:gd name="connsiteX234" fmla="*/ 4557150 w 7467600"/>
              <a:gd name="connsiteY234" fmla="*/ 3510023 h 6858000"/>
              <a:gd name="connsiteX235" fmla="*/ 4856936 w 7467600"/>
              <a:gd name="connsiteY235" fmla="*/ 3809146 h 6858000"/>
              <a:gd name="connsiteX236" fmla="*/ 5111996 w 7467600"/>
              <a:gd name="connsiteY236" fmla="*/ 4065759 h 6858000"/>
              <a:gd name="connsiteX237" fmla="*/ 5388878 w 7467600"/>
              <a:gd name="connsiteY237" fmla="*/ 4300185 h 6858000"/>
              <a:gd name="connsiteX238" fmla="*/ 5425556 w 7467600"/>
              <a:gd name="connsiteY238" fmla="*/ 4308967 h 6858000"/>
              <a:gd name="connsiteX239" fmla="*/ 4943646 w 7467600"/>
              <a:gd name="connsiteY239" fmla="*/ 3822916 h 6858000"/>
              <a:gd name="connsiteX240" fmla="*/ 4594837 w 7467600"/>
              <a:gd name="connsiteY240" fmla="*/ 3532274 h 6858000"/>
              <a:gd name="connsiteX241" fmla="*/ 4441737 w 7467600"/>
              <a:gd name="connsiteY241" fmla="*/ 3399734 h 6858000"/>
              <a:gd name="connsiteX242" fmla="*/ 5425834 w 7467600"/>
              <a:gd name="connsiteY242" fmla="*/ 3162785 h 6858000"/>
              <a:gd name="connsiteX243" fmla="*/ 5401644 w 7467600"/>
              <a:gd name="connsiteY243" fmla="*/ 3617847 h 6858000"/>
              <a:gd name="connsiteX244" fmla="*/ 5467256 w 7467600"/>
              <a:gd name="connsiteY244" fmla="*/ 4175494 h 6858000"/>
              <a:gd name="connsiteX245" fmla="*/ 5448069 w 7467600"/>
              <a:gd name="connsiteY245" fmla="*/ 3567554 h 6858000"/>
              <a:gd name="connsiteX246" fmla="*/ 5425834 w 7467600"/>
              <a:gd name="connsiteY246" fmla="*/ 3162785 h 6858000"/>
              <a:gd name="connsiteX247" fmla="*/ 1318687 w 7467600"/>
              <a:gd name="connsiteY247" fmla="*/ 3113840 h 6858000"/>
              <a:gd name="connsiteX248" fmla="*/ 1066793 w 7467600"/>
              <a:gd name="connsiteY248" fmla="*/ 3212171 h 6858000"/>
              <a:gd name="connsiteX249" fmla="*/ 993319 w 7467600"/>
              <a:gd name="connsiteY249" fmla="*/ 3247648 h 6858000"/>
              <a:gd name="connsiteX250" fmla="*/ 853081 w 7467600"/>
              <a:gd name="connsiteY250" fmla="*/ 3312410 h 6858000"/>
              <a:gd name="connsiteX251" fmla="*/ 805957 w 7467600"/>
              <a:gd name="connsiteY251" fmla="*/ 3330443 h 6858000"/>
              <a:gd name="connsiteX252" fmla="*/ 1318687 w 7467600"/>
              <a:gd name="connsiteY252" fmla="*/ 3113840 h 6858000"/>
              <a:gd name="connsiteX253" fmla="*/ 5453702 w 7467600"/>
              <a:gd name="connsiteY253" fmla="*/ 3090882 h 6858000"/>
              <a:gd name="connsiteX254" fmla="*/ 5480135 w 7467600"/>
              <a:gd name="connsiteY254" fmla="*/ 3565802 h 6858000"/>
              <a:gd name="connsiteX255" fmla="*/ 5499023 w 7467600"/>
              <a:gd name="connsiteY255" fmla="*/ 4166310 h 6858000"/>
              <a:gd name="connsiteX256" fmla="*/ 5547022 w 7467600"/>
              <a:gd name="connsiteY256" fmla="*/ 3607838 h 6858000"/>
              <a:gd name="connsiteX257" fmla="*/ 5515964 w 7467600"/>
              <a:gd name="connsiteY257" fmla="*/ 3378541 h 6858000"/>
              <a:gd name="connsiteX258" fmla="*/ 5453702 w 7467600"/>
              <a:gd name="connsiteY258" fmla="*/ 3090882 h 6858000"/>
              <a:gd name="connsiteX259" fmla="*/ 1238695 w 7467600"/>
              <a:gd name="connsiteY259" fmla="*/ 3076820 h 6858000"/>
              <a:gd name="connsiteX260" fmla="*/ 716371 w 7467600"/>
              <a:gd name="connsiteY260" fmla="*/ 3293249 h 6858000"/>
              <a:gd name="connsiteX261" fmla="*/ 579522 w 7467600"/>
              <a:gd name="connsiteY261" fmla="*/ 3371759 h 6858000"/>
              <a:gd name="connsiteX262" fmla="*/ 600288 w 7467600"/>
              <a:gd name="connsiteY262" fmla="*/ 3365555 h 6858000"/>
              <a:gd name="connsiteX263" fmla="*/ 840692 w 7467600"/>
              <a:gd name="connsiteY263" fmla="*/ 3284921 h 6858000"/>
              <a:gd name="connsiteX264" fmla="*/ 979248 w 7467600"/>
              <a:gd name="connsiteY264" fmla="*/ 3221003 h 6858000"/>
              <a:gd name="connsiteX265" fmla="*/ 1053282 w 7467600"/>
              <a:gd name="connsiteY265" fmla="*/ 3185247 h 6858000"/>
              <a:gd name="connsiteX266" fmla="*/ 1320603 w 7467600"/>
              <a:gd name="connsiteY266" fmla="*/ 3081281 h 6858000"/>
              <a:gd name="connsiteX267" fmla="*/ 1238695 w 7467600"/>
              <a:gd name="connsiteY267" fmla="*/ 3076820 h 6858000"/>
              <a:gd name="connsiteX268" fmla="*/ 5425627 w 7467600"/>
              <a:gd name="connsiteY268" fmla="*/ 2954192 h 6858000"/>
              <a:gd name="connsiteX269" fmla="*/ 5470770 w 7467600"/>
              <a:gd name="connsiteY269" fmla="*/ 3005435 h 6858000"/>
              <a:gd name="connsiteX270" fmla="*/ 5519779 w 7467600"/>
              <a:gd name="connsiteY270" fmla="*/ 4359223 h 6858000"/>
              <a:gd name="connsiteX271" fmla="*/ 5520293 w 7467600"/>
              <a:gd name="connsiteY271" fmla="*/ 4360602 h 6858000"/>
              <a:gd name="connsiteX272" fmla="*/ 5767221 w 7467600"/>
              <a:gd name="connsiteY272" fmla="*/ 4665564 h 6858000"/>
              <a:gd name="connsiteX273" fmla="*/ 6937169 w 7467600"/>
              <a:gd name="connsiteY273" fmla="*/ 4815941 h 6858000"/>
              <a:gd name="connsiteX274" fmla="*/ 6953922 w 7467600"/>
              <a:gd name="connsiteY274" fmla="*/ 4890068 h 6858000"/>
              <a:gd name="connsiteX275" fmla="*/ 6071359 w 7467600"/>
              <a:gd name="connsiteY275" fmla="*/ 4770770 h 6858000"/>
              <a:gd name="connsiteX276" fmla="*/ 6038839 w 7467600"/>
              <a:gd name="connsiteY276" fmla="*/ 4764474 h 6858000"/>
              <a:gd name="connsiteX277" fmla="*/ 6038706 w 7467600"/>
              <a:gd name="connsiteY277" fmla="*/ 4763847 h 6858000"/>
              <a:gd name="connsiteX278" fmla="*/ 6037784 w 7467600"/>
              <a:gd name="connsiteY278" fmla="*/ 4764270 h 6858000"/>
              <a:gd name="connsiteX279" fmla="*/ 6038839 w 7467600"/>
              <a:gd name="connsiteY279" fmla="*/ 4764474 h 6858000"/>
              <a:gd name="connsiteX280" fmla="*/ 6040338 w 7467600"/>
              <a:gd name="connsiteY280" fmla="*/ 4771418 h 6858000"/>
              <a:gd name="connsiteX281" fmla="*/ 6024488 w 7467600"/>
              <a:gd name="connsiteY281" fmla="*/ 4809903 h 6858000"/>
              <a:gd name="connsiteX282" fmla="*/ 5599771 w 7467600"/>
              <a:gd name="connsiteY282" fmla="*/ 5509652 h 6858000"/>
              <a:gd name="connsiteX283" fmla="*/ 5548843 w 7467600"/>
              <a:gd name="connsiteY283" fmla="*/ 5563845 h 6858000"/>
              <a:gd name="connsiteX284" fmla="*/ 5940952 w 7467600"/>
              <a:gd name="connsiteY284" fmla="*/ 6250028 h 6858000"/>
              <a:gd name="connsiteX285" fmla="*/ 6043441 w 7467600"/>
              <a:gd name="connsiteY285" fmla="*/ 6665847 h 6858000"/>
              <a:gd name="connsiteX286" fmla="*/ 6093432 w 7467600"/>
              <a:gd name="connsiteY286" fmla="*/ 6858000 h 6858000"/>
              <a:gd name="connsiteX287" fmla="*/ 6034344 w 7467600"/>
              <a:gd name="connsiteY287" fmla="*/ 6858000 h 6858000"/>
              <a:gd name="connsiteX288" fmla="*/ 6026679 w 7467600"/>
              <a:gd name="connsiteY288" fmla="*/ 6836959 h 6858000"/>
              <a:gd name="connsiteX289" fmla="*/ 5800441 w 7467600"/>
              <a:gd name="connsiteY289" fmla="*/ 6335286 h 6858000"/>
              <a:gd name="connsiteX290" fmla="*/ 5526562 w 7467600"/>
              <a:gd name="connsiteY290" fmla="*/ 5705388 h 6858000"/>
              <a:gd name="connsiteX291" fmla="*/ 5519640 w 7467600"/>
              <a:gd name="connsiteY291" fmla="*/ 5683774 h 6858000"/>
              <a:gd name="connsiteX292" fmla="*/ 5844559 w 7467600"/>
              <a:gd name="connsiteY292" fmla="*/ 6553349 h 6858000"/>
              <a:gd name="connsiteX293" fmla="*/ 5975994 w 7467600"/>
              <a:gd name="connsiteY293" fmla="*/ 6858000 h 6858000"/>
              <a:gd name="connsiteX294" fmla="*/ 5898547 w 7467600"/>
              <a:gd name="connsiteY294" fmla="*/ 6858000 h 6858000"/>
              <a:gd name="connsiteX295" fmla="*/ 5682041 w 7467600"/>
              <a:gd name="connsiteY295" fmla="*/ 6355860 h 6858000"/>
              <a:gd name="connsiteX296" fmla="*/ 5461758 w 7467600"/>
              <a:gd name="connsiteY296" fmla="*/ 5820220 h 6858000"/>
              <a:gd name="connsiteX297" fmla="*/ 5237282 w 7467600"/>
              <a:gd name="connsiteY297" fmla="*/ 6579086 h 6858000"/>
              <a:gd name="connsiteX298" fmla="*/ 5115009 w 7467600"/>
              <a:gd name="connsiteY298" fmla="*/ 6858000 h 6858000"/>
              <a:gd name="connsiteX299" fmla="*/ 5028074 w 7467600"/>
              <a:gd name="connsiteY299" fmla="*/ 6858000 h 6858000"/>
              <a:gd name="connsiteX300" fmla="*/ 5079508 w 7467600"/>
              <a:gd name="connsiteY300" fmla="*/ 6749074 h 6858000"/>
              <a:gd name="connsiteX301" fmla="*/ 5371846 w 7467600"/>
              <a:gd name="connsiteY301" fmla="*/ 5924413 h 6858000"/>
              <a:gd name="connsiteX302" fmla="*/ 5270512 w 7467600"/>
              <a:gd name="connsiteY302" fmla="*/ 6138975 h 6858000"/>
              <a:gd name="connsiteX303" fmla="*/ 5062409 w 7467600"/>
              <a:gd name="connsiteY303" fmla="*/ 6653544 h 6858000"/>
              <a:gd name="connsiteX304" fmla="*/ 5036628 w 7467600"/>
              <a:gd name="connsiteY304" fmla="*/ 6754247 h 6858000"/>
              <a:gd name="connsiteX305" fmla="*/ 5009112 w 7467600"/>
              <a:gd name="connsiteY305" fmla="*/ 6858000 h 6858000"/>
              <a:gd name="connsiteX306" fmla="*/ 4976679 w 7467600"/>
              <a:gd name="connsiteY306" fmla="*/ 6858000 h 6858000"/>
              <a:gd name="connsiteX307" fmla="*/ 5006537 w 7467600"/>
              <a:gd name="connsiteY307" fmla="*/ 6747068 h 6858000"/>
              <a:gd name="connsiteX308" fmla="*/ 5032723 w 7467600"/>
              <a:gd name="connsiteY308" fmla="*/ 6644957 h 6858000"/>
              <a:gd name="connsiteX309" fmla="*/ 5242949 w 7467600"/>
              <a:gd name="connsiteY309" fmla="*/ 6125175 h 6858000"/>
              <a:gd name="connsiteX310" fmla="*/ 5286321 w 7467600"/>
              <a:gd name="connsiteY310" fmla="*/ 6033555 h 6858000"/>
              <a:gd name="connsiteX311" fmla="*/ 5008210 w 7467600"/>
              <a:gd name="connsiteY311" fmla="*/ 6649194 h 6858000"/>
              <a:gd name="connsiteX312" fmla="*/ 4986321 w 7467600"/>
              <a:gd name="connsiteY312" fmla="*/ 6765687 h 6858000"/>
              <a:gd name="connsiteX313" fmla="*/ 4973474 w 7467600"/>
              <a:gd name="connsiteY313" fmla="*/ 6858000 h 6858000"/>
              <a:gd name="connsiteX314" fmla="*/ 4907178 w 7467600"/>
              <a:gd name="connsiteY314" fmla="*/ 6858000 h 6858000"/>
              <a:gd name="connsiteX315" fmla="*/ 4910810 w 7467600"/>
              <a:gd name="connsiteY315" fmla="*/ 6829660 h 6858000"/>
              <a:gd name="connsiteX316" fmla="*/ 4987461 w 7467600"/>
              <a:gd name="connsiteY316" fmla="*/ 6432994 h 6858000"/>
              <a:gd name="connsiteX317" fmla="*/ 5179262 w 7467600"/>
              <a:gd name="connsiteY317" fmla="*/ 6035044 h 6858000"/>
              <a:gd name="connsiteX318" fmla="*/ 4689678 w 7467600"/>
              <a:gd name="connsiteY318" fmla="*/ 6440241 h 6858000"/>
              <a:gd name="connsiteX319" fmla="*/ 4477543 w 7467600"/>
              <a:gd name="connsiteY319" fmla="*/ 6674836 h 6858000"/>
              <a:gd name="connsiteX320" fmla="*/ 4329957 w 7467600"/>
              <a:gd name="connsiteY320" fmla="*/ 6858000 h 6858000"/>
              <a:gd name="connsiteX321" fmla="*/ 4218595 w 7467600"/>
              <a:gd name="connsiteY321" fmla="*/ 6858000 h 6858000"/>
              <a:gd name="connsiteX322" fmla="*/ 4368888 w 7467600"/>
              <a:gd name="connsiteY322" fmla="*/ 6668412 h 6858000"/>
              <a:gd name="connsiteX323" fmla="*/ 4563091 w 7467600"/>
              <a:gd name="connsiteY323" fmla="*/ 6442508 h 6858000"/>
              <a:gd name="connsiteX324" fmla="*/ 5387324 w 7467600"/>
              <a:gd name="connsiteY324" fmla="*/ 5705830 h 6858000"/>
              <a:gd name="connsiteX325" fmla="*/ 5073620 w 7467600"/>
              <a:gd name="connsiteY325" fmla="*/ 5955437 h 6858000"/>
              <a:gd name="connsiteX326" fmla="*/ 4689789 w 7467600"/>
              <a:gd name="connsiteY326" fmla="*/ 6268382 h 6858000"/>
              <a:gd name="connsiteX327" fmla="*/ 4418722 w 7467600"/>
              <a:gd name="connsiteY327" fmla="*/ 6570886 h 6858000"/>
              <a:gd name="connsiteX328" fmla="*/ 4214944 w 7467600"/>
              <a:gd name="connsiteY328" fmla="*/ 6858000 h 6858000"/>
              <a:gd name="connsiteX329" fmla="*/ 4177898 w 7467600"/>
              <a:gd name="connsiteY329" fmla="*/ 6858000 h 6858000"/>
              <a:gd name="connsiteX330" fmla="*/ 4391597 w 7467600"/>
              <a:gd name="connsiteY330" fmla="*/ 6556370 h 6858000"/>
              <a:gd name="connsiteX331" fmla="*/ 4668889 w 7467600"/>
              <a:gd name="connsiteY331" fmla="*/ 6246399 h 6858000"/>
              <a:gd name="connsiteX332" fmla="*/ 5055427 w 7467600"/>
              <a:gd name="connsiteY332" fmla="*/ 5931476 h 6858000"/>
              <a:gd name="connsiteX333" fmla="*/ 5371814 w 7467600"/>
              <a:gd name="connsiteY333" fmla="*/ 5678975 h 6858000"/>
              <a:gd name="connsiteX334" fmla="*/ 4987918 w 7467600"/>
              <a:gd name="connsiteY334" fmla="*/ 5838701 h 6858000"/>
              <a:gd name="connsiteX335" fmla="*/ 4317146 w 7467600"/>
              <a:gd name="connsiteY335" fmla="*/ 6587716 h 6858000"/>
              <a:gd name="connsiteX336" fmla="*/ 4171627 w 7467600"/>
              <a:gd name="connsiteY336" fmla="*/ 6858000 h 6858000"/>
              <a:gd name="connsiteX337" fmla="*/ 4081585 w 7467600"/>
              <a:gd name="connsiteY337" fmla="*/ 6858000 h 6858000"/>
              <a:gd name="connsiteX338" fmla="*/ 4238603 w 7467600"/>
              <a:gd name="connsiteY338" fmla="*/ 6559341 h 6858000"/>
              <a:gd name="connsiteX339" fmla="*/ 4778333 w 7467600"/>
              <a:gd name="connsiteY339" fmla="*/ 5873626 h 6858000"/>
              <a:gd name="connsiteX340" fmla="*/ 5414185 w 7467600"/>
              <a:gd name="connsiteY340" fmla="*/ 5573882 h 6858000"/>
              <a:gd name="connsiteX341" fmla="*/ 5959648 w 7467600"/>
              <a:gd name="connsiteY341" fmla="*/ 4760797 h 6858000"/>
              <a:gd name="connsiteX342" fmla="*/ 5355019 w 7467600"/>
              <a:gd name="connsiteY342" fmla="*/ 4734672 h 6858000"/>
              <a:gd name="connsiteX343" fmla="*/ 5083565 w 7467600"/>
              <a:gd name="connsiteY343" fmla="*/ 5179121 h 6858000"/>
              <a:gd name="connsiteX344" fmla="*/ 4713577 w 7467600"/>
              <a:gd name="connsiteY344" fmla="*/ 5616803 h 6858000"/>
              <a:gd name="connsiteX345" fmla="*/ 3989559 w 7467600"/>
              <a:gd name="connsiteY345" fmla="*/ 6145945 h 6858000"/>
              <a:gd name="connsiteX346" fmla="*/ 3939824 w 7467600"/>
              <a:gd name="connsiteY346" fmla="*/ 6066900 h 6858000"/>
              <a:gd name="connsiteX347" fmla="*/ 4584537 w 7467600"/>
              <a:gd name="connsiteY347" fmla="*/ 5324826 h 6858000"/>
              <a:gd name="connsiteX348" fmla="*/ 5037105 w 7467600"/>
              <a:gd name="connsiteY348" fmla="*/ 5088765 h 6858000"/>
              <a:gd name="connsiteX349" fmla="*/ 5039930 w 7467600"/>
              <a:gd name="connsiteY349" fmla="*/ 5089585 h 6858000"/>
              <a:gd name="connsiteX350" fmla="*/ 5263764 w 7467600"/>
              <a:gd name="connsiteY350" fmla="*/ 4735525 h 6858000"/>
              <a:gd name="connsiteX351" fmla="*/ 4086300 w 7467600"/>
              <a:gd name="connsiteY351" fmla="*/ 4884599 h 6858000"/>
              <a:gd name="connsiteX352" fmla="*/ 4085485 w 7467600"/>
              <a:gd name="connsiteY352" fmla="*/ 4899070 h 6858000"/>
              <a:gd name="connsiteX353" fmla="*/ 3871915 w 7467600"/>
              <a:gd name="connsiteY353" fmla="*/ 5253645 h 6858000"/>
              <a:gd name="connsiteX354" fmla="*/ 3799374 w 7467600"/>
              <a:gd name="connsiteY354" fmla="*/ 5466127 h 6858000"/>
              <a:gd name="connsiteX355" fmla="*/ 3498850 w 7467600"/>
              <a:gd name="connsiteY355" fmla="*/ 6661888 h 6858000"/>
              <a:gd name="connsiteX356" fmla="*/ 3399216 w 7467600"/>
              <a:gd name="connsiteY356" fmla="*/ 6858000 h 6858000"/>
              <a:gd name="connsiteX357" fmla="*/ 3303688 w 7467600"/>
              <a:gd name="connsiteY357" fmla="*/ 6858000 h 6858000"/>
              <a:gd name="connsiteX358" fmla="*/ 3391774 w 7467600"/>
              <a:gd name="connsiteY358" fmla="*/ 6697181 h 6858000"/>
              <a:gd name="connsiteX359" fmla="*/ 3735540 w 7467600"/>
              <a:gd name="connsiteY359" fmla="*/ 5546923 h 6858000"/>
              <a:gd name="connsiteX360" fmla="*/ 3729438 w 7467600"/>
              <a:gd name="connsiteY360" fmla="*/ 5569058 h 6858000"/>
              <a:gd name="connsiteX361" fmla="*/ 3707782 w 7467600"/>
              <a:gd name="connsiteY361" fmla="*/ 5644908 h 6858000"/>
              <a:gd name="connsiteX362" fmla="*/ 3583827 w 7467600"/>
              <a:gd name="connsiteY362" fmla="*/ 6039215 h 6858000"/>
              <a:gd name="connsiteX363" fmla="*/ 3547861 w 7467600"/>
              <a:gd name="connsiteY363" fmla="*/ 6129609 h 6858000"/>
              <a:gd name="connsiteX364" fmla="*/ 3490905 w 7467600"/>
              <a:gd name="connsiteY364" fmla="*/ 6277660 h 6858000"/>
              <a:gd name="connsiteX365" fmla="*/ 3455859 w 7467600"/>
              <a:gd name="connsiteY365" fmla="*/ 6391301 h 6858000"/>
              <a:gd name="connsiteX366" fmla="*/ 3429112 w 7467600"/>
              <a:gd name="connsiteY366" fmla="*/ 6479469 h 6858000"/>
              <a:gd name="connsiteX367" fmla="*/ 3304862 w 7467600"/>
              <a:gd name="connsiteY367" fmla="*/ 6796476 h 6858000"/>
              <a:gd name="connsiteX368" fmla="*/ 3276071 w 7467600"/>
              <a:gd name="connsiteY368" fmla="*/ 6858000 h 6858000"/>
              <a:gd name="connsiteX369" fmla="*/ 3240805 w 7467600"/>
              <a:gd name="connsiteY369" fmla="*/ 6858000 h 6858000"/>
              <a:gd name="connsiteX370" fmla="*/ 3275917 w 7467600"/>
              <a:gd name="connsiteY370" fmla="*/ 6783192 h 6858000"/>
              <a:gd name="connsiteX371" fmla="*/ 3399358 w 7467600"/>
              <a:gd name="connsiteY371" fmla="*/ 6469011 h 6858000"/>
              <a:gd name="connsiteX372" fmla="*/ 3425650 w 7467600"/>
              <a:gd name="connsiteY372" fmla="*/ 6381333 h 6858000"/>
              <a:gd name="connsiteX373" fmla="*/ 3460661 w 7467600"/>
              <a:gd name="connsiteY373" fmla="*/ 6266763 h 6858000"/>
              <a:gd name="connsiteX374" fmla="*/ 3518021 w 7467600"/>
              <a:gd name="connsiteY374" fmla="*/ 6117298 h 6858000"/>
              <a:gd name="connsiteX375" fmla="*/ 3554035 w 7467600"/>
              <a:gd name="connsiteY375" fmla="*/ 6027832 h 6858000"/>
              <a:gd name="connsiteX376" fmla="*/ 3677174 w 7467600"/>
              <a:gd name="connsiteY376" fmla="*/ 5636351 h 6858000"/>
              <a:gd name="connsiteX377" fmla="*/ 3698819 w 7467600"/>
              <a:gd name="connsiteY377" fmla="*/ 5560503 h 6858000"/>
              <a:gd name="connsiteX378" fmla="*/ 3702094 w 7467600"/>
              <a:gd name="connsiteY378" fmla="*/ 5549194 h 6858000"/>
              <a:gd name="connsiteX379" fmla="*/ 3398355 w 7467600"/>
              <a:gd name="connsiteY379" fmla="*/ 6094603 h 6858000"/>
              <a:gd name="connsiteX380" fmla="*/ 3193941 w 7467600"/>
              <a:gd name="connsiteY380" fmla="*/ 6798775 h 6858000"/>
              <a:gd name="connsiteX381" fmla="*/ 3184140 w 7467600"/>
              <a:gd name="connsiteY381" fmla="*/ 6858000 h 6858000"/>
              <a:gd name="connsiteX382" fmla="*/ 3099978 w 7467600"/>
              <a:gd name="connsiteY382" fmla="*/ 6858000 h 6858000"/>
              <a:gd name="connsiteX383" fmla="*/ 3101556 w 7467600"/>
              <a:gd name="connsiteY383" fmla="*/ 6843337 h 6858000"/>
              <a:gd name="connsiteX384" fmla="*/ 3370162 w 7467600"/>
              <a:gd name="connsiteY384" fmla="*/ 5785550 h 6858000"/>
              <a:gd name="connsiteX385" fmla="*/ 3746477 w 7467600"/>
              <a:gd name="connsiteY385" fmla="*/ 5377889 h 6858000"/>
              <a:gd name="connsiteX386" fmla="*/ 3863399 w 7467600"/>
              <a:gd name="connsiteY386" fmla="*/ 5087257 h 6858000"/>
              <a:gd name="connsiteX387" fmla="*/ 3968712 w 7467600"/>
              <a:gd name="connsiteY387" fmla="*/ 4913989 h 6858000"/>
              <a:gd name="connsiteX388" fmla="*/ 2792390 w 7467600"/>
              <a:gd name="connsiteY388" fmla="*/ 5382974 h 6858000"/>
              <a:gd name="connsiteX389" fmla="*/ 2714982 w 7467600"/>
              <a:gd name="connsiteY389" fmla="*/ 5427051 h 6858000"/>
              <a:gd name="connsiteX390" fmla="*/ 2813361 w 7467600"/>
              <a:gd name="connsiteY390" fmla="*/ 6023912 h 6858000"/>
              <a:gd name="connsiteX391" fmla="*/ 2688430 w 7467600"/>
              <a:gd name="connsiteY391" fmla="*/ 6801564 h 6858000"/>
              <a:gd name="connsiteX392" fmla="*/ 2629626 w 7467600"/>
              <a:gd name="connsiteY392" fmla="*/ 6763394 h 6858000"/>
              <a:gd name="connsiteX393" fmla="*/ 2565328 w 7467600"/>
              <a:gd name="connsiteY393" fmla="*/ 5516399 h 6858000"/>
              <a:gd name="connsiteX394" fmla="*/ 1922999 w 7467600"/>
              <a:gd name="connsiteY394" fmla="*/ 5980343 h 6858000"/>
              <a:gd name="connsiteX395" fmla="*/ 1950261 w 7467600"/>
              <a:gd name="connsiteY395" fmla="*/ 6405858 h 6858000"/>
              <a:gd name="connsiteX396" fmla="*/ 2365554 w 7467600"/>
              <a:gd name="connsiteY396" fmla="*/ 6759107 h 6858000"/>
              <a:gd name="connsiteX397" fmla="*/ 2424142 w 7467600"/>
              <a:gd name="connsiteY397" fmla="*/ 6858000 h 6858000"/>
              <a:gd name="connsiteX398" fmla="*/ 2395994 w 7467600"/>
              <a:gd name="connsiteY398" fmla="*/ 6858000 h 6858000"/>
              <a:gd name="connsiteX399" fmla="*/ 2392863 w 7467600"/>
              <a:gd name="connsiteY399" fmla="*/ 6852964 h 6858000"/>
              <a:gd name="connsiteX400" fmla="*/ 2017589 w 7467600"/>
              <a:gd name="connsiteY400" fmla="*/ 6493982 h 6858000"/>
              <a:gd name="connsiteX401" fmla="*/ 2147336 w 7467600"/>
              <a:gd name="connsiteY401" fmla="*/ 6594052 h 6858000"/>
              <a:gd name="connsiteX402" fmla="*/ 2207047 w 7467600"/>
              <a:gd name="connsiteY402" fmla="*/ 6654540 h 6858000"/>
              <a:gd name="connsiteX403" fmla="*/ 2299106 w 7467600"/>
              <a:gd name="connsiteY403" fmla="*/ 6778931 h 6858000"/>
              <a:gd name="connsiteX404" fmla="*/ 2314430 w 7467600"/>
              <a:gd name="connsiteY404" fmla="*/ 6801144 h 6858000"/>
              <a:gd name="connsiteX405" fmla="*/ 2352406 w 7467600"/>
              <a:gd name="connsiteY405" fmla="*/ 6858000 h 6858000"/>
              <a:gd name="connsiteX406" fmla="*/ 2314492 w 7467600"/>
              <a:gd name="connsiteY406" fmla="*/ 6858000 h 6858000"/>
              <a:gd name="connsiteX407" fmla="*/ 2288095 w 7467600"/>
              <a:gd name="connsiteY407" fmla="*/ 6818030 h 6858000"/>
              <a:gd name="connsiteX408" fmla="*/ 2272768 w 7467600"/>
              <a:gd name="connsiteY408" fmla="*/ 6795822 h 6858000"/>
              <a:gd name="connsiteX409" fmla="*/ 2182715 w 7467600"/>
              <a:gd name="connsiteY409" fmla="*/ 6675071 h 6858000"/>
              <a:gd name="connsiteX410" fmla="*/ 2032061 w 7467600"/>
              <a:gd name="connsiteY410" fmla="*/ 6541380 h 6858000"/>
              <a:gd name="connsiteX411" fmla="*/ 2257220 w 7467600"/>
              <a:gd name="connsiteY411" fmla="*/ 6826257 h 6858000"/>
              <a:gd name="connsiteX412" fmla="*/ 2281324 w 7467600"/>
              <a:gd name="connsiteY412" fmla="*/ 6858000 h 6858000"/>
              <a:gd name="connsiteX413" fmla="*/ 2242860 w 7467600"/>
              <a:gd name="connsiteY413" fmla="*/ 6858000 h 6858000"/>
              <a:gd name="connsiteX414" fmla="*/ 2232818 w 7467600"/>
              <a:gd name="connsiteY414" fmla="*/ 6844926 h 6858000"/>
              <a:gd name="connsiteX415" fmla="*/ 1990172 w 7467600"/>
              <a:gd name="connsiteY415" fmla="*/ 6542121 h 6858000"/>
              <a:gd name="connsiteX416" fmla="*/ 2124090 w 7467600"/>
              <a:gd name="connsiteY416" fmla="*/ 6761017 h 6858000"/>
              <a:gd name="connsiteX417" fmla="*/ 2200380 w 7467600"/>
              <a:gd name="connsiteY417" fmla="*/ 6858000 h 6858000"/>
              <a:gd name="connsiteX418" fmla="*/ 2147507 w 7467600"/>
              <a:gd name="connsiteY418" fmla="*/ 6858000 h 6858000"/>
              <a:gd name="connsiteX419" fmla="*/ 2070668 w 7467600"/>
              <a:gd name="connsiteY419" fmla="*/ 6761520 h 6858000"/>
              <a:gd name="connsiteX420" fmla="*/ 1975142 w 7467600"/>
              <a:gd name="connsiteY420" fmla="*/ 6585570 h 6858000"/>
              <a:gd name="connsiteX421" fmla="*/ 2050035 w 7467600"/>
              <a:gd name="connsiteY421" fmla="*/ 6813345 h 6858000"/>
              <a:gd name="connsiteX422" fmla="*/ 2063025 w 7467600"/>
              <a:gd name="connsiteY422" fmla="*/ 6858000 h 6858000"/>
              <a:gd name="connsiteX423" fmla="*/ 2021675 w 7467600"/>
              <a:gd name="connsiteY423" fmla="*/ 6858000 h 6858000"/>
              <a:gd name="connsiteX424" fmla="*/ 2019308 w 7467600"/>
              <a:gd name="connsiteY424" fmla="*/ 6847118 h 6858000"/>
              <a:gd name="connsiteX425" fmla="*/ 1938835 w 7467600"/>
              <a:gd name="connsiteY425" fmla="*/ 6551160 h 6858000"/>
              <a:gd name="connsiteX426" fmla="*/ 1953230 w 7467600"/>
              <a:gd name="connsiteY426" fmla="*/ 6759699 h 6858000"/>
              <a:gd name="connsiteX427" fmla="*/ 1956763 w 7467600"/>
              <a:gd name="connsiteY427" fmla="*/ 6778191 h 6858000"/>
              <a:gd name="connsiteX428" fmla="*/ 1967925 w 7467600"/>
              <a:gd name="connsiteY428" fmla="*/ 6858000 h 6858000"/>
              <a:gd name="connsiteX429" fmla="*/ 1936622 w 7467600"/>
              <a:gd name="connsiteY429" fmla="*/ 6858000 h 6858000"/>
              <a:gd name="connsiteX430" fmla="*/ 1926261 w 7467600"/>
              <a:gd name="connsiteY430" fmla="*/ 6784064 h 6858000"/>
              <a:gd name="connsiteX431" fmla="*/ 1922724 w 7467600"/>
              <a:gd name="connsiteY431" fmla="*/ 6765577 h 6858000"/>
              <a:gd name="connsiteX432" fmla="*/ 1904650 w 7467600"/>
              <a:gd name="connsiteY432" fmla="*/ 6639616 h 6858000"/>
              <a:gd name="connsiteX433" fmla="*/ 1885273 w 7467600"/>
              <a:gd name="connsiteY433" fmla="*/ 6858000 h 6858000"/>
              <a:gd name="connsiteX434" fmla="*/ 1854363 w 7467600"/>
              <a:gd name="connsiteY434" fmla="*/ 6858000 h 6858000"/>
              <a:gd name="connsiteX435" fmla="*/ 1880391 w 7467600"/>
              <a:gd name="connsiteY435" fmla="*/ 6603796 h 6858000"/>
              <a:gd name="connsiteX436" fmla="*/ 1818273 w 7467600"/>
              <a:gd name="connsiteY436" fmla="*/ 6715729 h 6858000"/>
              <a:gd name="connsiteX437" fmla="*/ 1794691 w 7467600"/>
              <a:gd name="connsiteY437" fmla="*/ 6843239 h 6858000"/>
              <a:gd name="connsiteX438" fmla="*/ 1794914 w 7467600"/>
              <a:gd name="connsiteY438" fmla="*/ 6858000 h 6858000"/>
              <a:gd name="connsiteX439" fmla="*/ 1746128 w 7467600"/>
              <a:gd name="connsiteY439" fmla="*/ 6858000 h 6858000"/>
              <a:gd name="connsiteX440" fmla="*/ 1753934 w 7467600"/>
              <a:gd name="connsiteY440" fmla="*/ 6724796 h 6858000"/>
              <a:gd name="connsiteX441" fmla="*/ 1792053 w 7467600"/>
              <a:gd name="connsiteY441" fmla="*/ 6572396 h 6858000"/>
              <a:gd name="connsiteX442" fmla="*/ 1862248 w 7467600"/>
              <a:gd name="connsiteY442" fmla="*/ 6266397 h 6858000"/>
              <a:gd name="connsiteX443" fmla="*/ 1862250 w 7467600"/>
              <a:gd name="connsiteY443" fmla="*/ 6033531 h 6858000"/>
              <a:gd name="connsiteX444" fmla="*/ 1211999 w 7467600"/>
              <a:gd name="connsiteY444" fmla="*/ 6683610 h 6858000"/>
              <a:gd name="connsiteX445" fmla="*/ 1213266 w 7467600"/>
              <a:gd name="connsiteY445" fmla="*/ 6691947 h 6858000"/>
              <a:gd name="connsiteX446" fmla="*/ 1203370 w 7467600"/>
              <a:gd name="connsiteY446" fmla="*/ 6850676 h 6858000"/>
              <a:gd name="connsiteX447" fmla="*/ 1203671 w 7467600"/>
              <a:gd name="connsiteY447" fmla="*/ 6858000 h 6858000"/>
              <a:gd name="connsiteX448" fmla="*/ 1143180 w 7467600"/>
              <a:gd name="connsiteY448" fmla="*/ 6858000 h 6858000"/>
              <a:gd name="connsiteX449" fmla="*/ 1142176 w 7467600"/>
              <a:gd name="connsiteY449" fmla="*/ 6766045 h 6858000"/>
              <a:gd name="connsiteX450" fmla="*/ 1067484 w 7467600"/>
              <a:gd name="connsiteY450" fmla="*/ 6858000 h 6858000"/>
              <a:gd name="connsiteX451" fmla="*/ 953928 w 7467600"/>
              <a:gd name="connsiteY451" fmla="*/ 6858000 h 6858000"/>
              <a:gd name="connsiteX452" fmla="*/ 959715 w 7467600"/>
              <a:gd name="connsiteY452" fmla="*/ 6850185 h 6858000"/>
              <a:gd name="connsiteX453" fmla="*/ 1483788 w 7467600"/>
              <a:gd name="connsiteY453" fmla="*/ 6259174 h 6858000"/>
              <a:gd name="connsiteX454" fmla="*/ 1100671 w 7467600"/>
              <a:gd name="connsiteY454" fmla="*/ 6252137 h 6858000"/>
              <a:gd name="connsiteX455" fmla="*/ 1090144 w 7467600"/>
              <a:gd name="connsiteY455" fmla="*/ 6256748 h 6858000"/>
              <a:gd name="connsiteX456" fmla="*/ 1095872 w 7467600"/>
              <a:gd name="connsiteY456" fmla="*/ 6271892 h 6858000"/>
              <a:gd name="connsiteX457" fmla="*/ 262785 w 7467600"/>
              <a:gd name="connsiteY457" fmla="*/ 6845450 h 6858000"/>
              <a:gd name="connsiteX458" fmla="*/ 209968 w 7467600"/>
              <a:gd name="connsiteY458" fmla="*/ 6770713 h 6858000"/>
              <a:gd name="connsiteX459" fmla="*/ 873460 w 7467600"/>
              <a:gd name="connsiteY459" fmla="*/ 6253768 h 6858000"/>
              <a:gd name="connsiteX460" fmla="*/ 192686 w 7467600"/>
              <a:gd name="connsiteY460" fmla="*/ 5849257 h 6858000"/>
              <a:gd name="connsiteX461" fmla="*/ 4696 w 7467600"/>
              <a:gd name="connsiteY461" fmla="*/ 5697668 h 6858000"/>
              <a:gd name="connsiteX462" fmla="*/ 0 w 7467600"/>
              <a:gd name="connsiteY462" fmla="*/ 5689984 h 6858000"/>
              <a:gd name="connsiteX463" fmla="*/ 0 w 7467600"/>
              <a:gd name="connsiteY463" fmla="*/ 5513472 h 6858000"/>
              <a:gd name="connsiteX464" fmla="*/ 174101 w 7467600"/>
              <a:gd name="connsiteY464" fmla="*/ 5620277 h 6858000"/>
              <a:gd name="connsiteX465" fmla="*/ 891800 w 7467600"/>
              <a:gd name="connsiteY465" fmla="*/ 6036935 h 6858000"/>
              <a:gd name="connsiteX466" fmla="*/ 1072219 w 7467600"/>
              <a:gd name="connsiteY466" fmla="*/ 6169443 h 6858000"/>
              <a:gd name="connsiteX467" fmla="*/ 1074117 w 7467600"/>
              <a:gd name="connsiteY467" fmla="*/ 6170301 h 6858000"/>
              <a:gd name="connsiteX468" fmla="*/ 1083114 w 7467600"/>
              <a:gd name="connsiteY468" fmla="*/ 6174131 h 6858000"/>
              <a:gd name="connsiteX469" fmla="*/ 1543010 w 7467600"/>
              <a:gd name="connsiteY469" fmla="*/ 6191140 h 6858000"/>
              <a:gd name="connsiteX470" fmla="*/ 1551080 w 7467600"/>
              <a:gd name="connsiteY470" fmla="*/ 6195006 h 6858000"/>
              <a:gd name="connsiteX471" fmla="*/ 2345443 w 7467600"/>
              <a:gd name="connsiteY471" fmla="*/ 5549882 h 6858000"/>
              <a:gd name="connsiteX472" fmla="*/ 1721499 w 7467600"/>
              <a:gd name="connsiteY472" fmla="*/ 5599969 h 6858000"/>
              <a:gd name="connsiteX473" fmla="*/ 767716 w 7467600"/>
              <a:gd name="connsiteY473" fmla="*/ 5472768 h 6858000"/>
              <a:gd name="connsiteX474" fmla="*/ 722147 w 7467600"/>
              <a:gd name="connsiteY474" fmla="*/ 5393091 h 6858000"/>
              <a:gd name="connsiteX475" fmla="*/ 1485552 w 7467600"/>
              <a:gd name="connsiteY475" fmla="*/ 5313202 h 6858000"/>
              <a:gd name="connsiteX476" fmla="*/ 2143004 w 7467600"/>
              <a:gd name="connsiteY476" fmla="*/ 5402420 h 6858000"/>
              <a:gd name="connsiteX477" fmla="*/ 1933391 w 7467600"/>
              <a:gd name="connsiteY477" fmla="*/ 5156971 h 6858000"/>
              <a:gd name="connsiteX478" fmla="*/ 1827118 w 7467600"/>
              <a:gd name="connsiteY478" fmla="*/ 4968410 h 6858000"/>
              <a:gd name="connsiteX479" fmla="*/ 1837349 w 7467600"/>
              <a:gd name="connsiteY479" fmla="*/ 4956357 h 6858000"/>
              <a:gd name="connsiteX480" fmla="*/ 2162835 w 7467600"/>
              <a:gd name="connsiteY480" fmla="*/ 5187853 h 6858000"/>
              <a:gd name="connsiteX481" fmla="*/ 2257167 w 7467600"/>
              <a:gd name="connsiteY481" fmla="*/ 5462123 h 6858000"/>
              <a:gd name="connsiteX482" fmla="*/ 2261598 w 7467600"/>
              <a:gd name="connsiteY482" fmla="*/ 5467998 h 6858000"/>
              <a:gd name="connsiteX483" fmla="*/ 2437177 w 7467600"/>
              <a:gd name="connsiteY483" fmla="*/ 5479608 h 6858000"/>
              <a:gd name="connsiteX484" fmla="*/ 2445247 w 7467600"/>
              <a:gd name="connsiteY484" fmla="*/ 5483476 h 6858000"/>
              <a:gd name="connsiteX485" fmla="*/ 2743626 w 7467600"/>
              <a:gd name="connsiteY485" fmla="*/ 5304819 h 6858000"/>
              <a:gd name="connsiteX486" fmla="*/ 3048102 w 7467600"/>
              <a:gd name="connsiteY486" fmla="*/ 5150595 h 6858000"/>
              <a:gd name="connsiteX487" fmla="*/ 1799414 w 7467600"/>
              <a:gd name="connsiteY487" fmla="*/ 4694732 h 6858000"/>
              <a:gd name="connsiteX488" fmla="*/ 1771735 w 7467600"/>
              <a:gd name="connsiteY488" fmla="*/ 4619929 h 6858000"/>
              <a:gd name="connsiteX489" fmla="*/ 3104273 w 7467600"/>
              <a:gd name="connsiteY489" fmla="*/ 5076159 h 6858000"/>
              <a:gd name="connsiteX490" fmla="*/ 3113245 w 7467600"/>
              <a:gd name="connsiteY490" fmla="*/ 5090705 h 6858000"/>
              <a:gd name="connsiteX491" fmla="*/ 3126294 w 7467600"/>
              <a:gd name="connsiteY491" fmla="*/ 5114400 h 6858000"/>
              <a:gd name="connsiteX492" fmla="*/ 3937433 w 7467600"/>
              <a:gd name="connsiteY492" fmla="*/ 4830473 h 6858000"/>
              <a:gd name="connsiteX493" fmla="*/ 3590475 w 7467600"/>
              <a:gd name="connsiteY493" fmla="*/ 4597974 h 6858000"/>
              <a:gd name="connsiteX494" fmla="*/ 3100264 w 7467600"/>
              <a:gd name="connsiteY494" fmla="*/ 4579845 h 6858000"/>
              <a:gd name="connsiteX495" fmla="*/ 2183576 w 7467600"/>
              <a:gd name="connsiteY495" fmla="*/ 4227150 h 6858000"/>
              <a:gd name="connsiteX496" fmla="*/ 2151029 w 7467600"/>
              <a:gd name="connsiteY496" fmla="*/ 4146947 h 6858000"/>
              <a:gd name="connsiteX497" fmla="*/ 3563434 w 7467600"/>
              <a:gd name="connsiteY497" fmla="*/ 4469115 h 6858000"/>
              <a:gd name="connsiteX498" fmla="*/ 3177952 w 7467600"/>
              <a:gd name="connsiteY498" fmla="*/ 3657386 h 6858000"/>
              <a:gd name="connsiteX499" fmla="*/ 3189263 w 7467600"/>
              <a:gd name="connsiteY499" fmla="*/ 3625726 h 6858000"/>
              <a:gd name="connsiteX500" fmla="*/ 3560912 w 7467600"/>
              <a:gd name="connsiteY500" fmla="*/ 4079863 h 6858000"/>
              <a:gd name="connsiteX501" fmla="*/ 3626636 w 7467600"/>
              <a:gd name="connsiteY501" fmla="*/ 4512230 h 6858000"/>
              <a:gd name="connsiteX502" fmla="*/ 3653088 w 7467600"/>
              <a:gd name="connsiteY502" fmla="*/ 4521417 h 6858000"/>
              <a:gd name="connsiteX503" fmla="*/ 3988128 w 7467600"/>
              <a:gd name="connsiteY503" fmla="*/ 4817267 h 6858000"/>
              <a:gd name="connsiteX504" fmla="*/ 4830582 w 7467600"/>
              <a:gd name="connsiteY504" fmla="*/ 4676000 h 6858000"/>
              <a:gd name="connsiteX505" fmla="*/ 4830100 w 7467600"/>
              <a:gd name="connsiteY505" fmla="*/ 4675554 h 6858000"/>
              <a:gd name="connsiteX506" fmla="*/ 4036318 w 7467600"/>
              <a:gd name="connsiteY506" fmla="*/ 4147013 h 6858000"/>
              <a:gd name="connsiteX507" fmla="*/ 3432098 w 7467600"/>
              <a:gd name="connsiteY507" fmla="*/ 3537312 h 6858000"/>
              <a:gd name="connsiteX508" fmla="*/ 3446761 w 7467600"/>
              <a:gd name="connsiteY508" fmla="*/ 3461278 h 6858000"/>
              <a:gd name="connsiteX509" fmla="*/ 4419733 w 7467600"/>
              <a:gd name="connsiteY509" fmla="*/ 3963555 h 6858000"/>
              <a:gd name="connsiteX510" fmla="*/ 4781371 w 7467600"/>
              <a:gd name="connsiteY510" fmla="*/ 4458604 h 6858000"/>
              <a:gd name="connsiteX511" fmla="*/ 4780440 w 7467600"/>
              <a:gd name="connsiteY511" fmla="*/ 4470290 h 6858000"/>
              <a:gd name="connsiteX512" fmla="*/ 4898954 w 7467600"/>
              <a:gd name="connsiteY512" fmla="*/ 4662092 h 6858000"/>
              <a:gd name="connsiteX513" fmla="*/ 4900699 w 7467600"/>
              <a:gd name="connsiteY513" fmla="*/ 4670867 h 6858000"/>
              <a:gd name="connsiteX514" fmla="*/ 5714511 w 7467600"/>
              <a:gd name="connsiteY514" fmla="*/ 4663483 h 6858000"/>
              <a:gd name="connsiteX515" fmla="*/ 5464793 w 7467600"/>
              <a:gd name="connsiteY515" fmla="*/ 4393556 h 6858000"/>
              <a:gd name="connsiteX516" fmla="*/ 5461897 w 7467600"/>
              <a:gd name="connsiteY516" fmla="*/ 4390879 h 6858000"/>
              <a:gd name="connsiteX517" fmla="*/ 4294126 w 7467600"/>
              <a:gd name="connsiteY517" fmla="*/ 3303048 h 6858000"/>
              <a:gd name="connsiteX518" fmla="*/ 4305321 w 7467600"/>
              <a:gd name="connsiteY518" fmla="*/ 3256953 h 6858000"/>
              <a:gd name="connsiteX519" fmla="*/ 4949299 w 7467600"/>
              <a:gd name="connsiteY519" fmla="*/ 3766336 h 6858000"/>
              <a:gd name="connsiteX520" fmla="*/ 5291452 w 7467600"/>
              <a:gd name="connsiteY520" fmla="*/ 4076801 h 6858000"/>
              <a:gd name="connsiteX521" fmla="*/ 5434998 w 7467600"/>
              <a:gd name="connsiteY521" fmla="*/ 4254100 h 6858000"/>
              <a:gd name="connsiteX522" fmla="*/ 5351015 w 7467600"/>
              <a:gd name="connsiteY522" fmla="*/ 3760989 h 6858000"/>
              <a:gd name="connsiteX523" fmla="*/ 5413780 w 7467600"/>
              <a:gd name="connsiteY523" fmla="*/ 2966265 h 6858000"/>
              <a:gd name="connsiteX524" fmla="*/ 5425627 w 7467600"/>
              <a:gd name="connsiteY524" fmla="*/ 2954192 h 6858000"/>
              <a:gd name="connsiteX525" fmla="*/ 6604735 w 7467600"/>
              <a:gd name="connsiteY525" fmla="*/ 2041381 h 6858000"/>
              <a:gd name="connsiteX526" fmla="*/ 7204487 w 7467600"/>
              <a:gd name="connsiteY526" fmla="*/ 2742112 h 6858000"/>
              <a:gd name="connsiteX527" fmla="*/ 7131592 w 7467600"/>
              <a:gd name="connsiteY527" fmla="*/ 2672096 h 6858000"/>
              <a:gd name="connsiteX528" fmla="*/ 6996344 w 7467600"/>
              <a:gd name="connsiteY528" fmla="*/ 2518310 h 6858000"/>
              <a:gd name="connsiteX529" fmla="*/ 6735495 w 7467600"/>
              <a:gd name="connsiteY529" fmla="*/ 2196890 h 6858000"/>
              <a:gd name="connsiteX530" fmla="*/ 6721901 w 7467600"/>
              <a:gd name="connsiteY530" fmla="*/ 2179274 h 6858000"/>
              <a:gd name="connsiteX531" fmla="*/ 6604735 w 7467600"/>
              <a:gd name="connsiteY531" fmla="*/ 2041381 h 6858000"/>
              <a:gd name="connsiteX532" fmla="*/ 6591670 w 7467600"/>
              <a:gd name="connsiteY532" fmla="*/ 1988277 h 6858000"/>
              <a:gd name="connsiteX533" fmla="*/ 6747349 w 7467600"/>
              <a:gd name="connsiteY533" fmla="*/ 2160069 h 6858000"/>
              <a:gd name="connsiteX534" fmla="*/ 6760943 w 7467600"/>
              <a:gd name="connsiteY534" fmla="*/ 2177686 h 6858000"/>
              <a:gd name="connsiteX535" fmla="*/ 7021065 w 7467600"/>
              <a:gd name="connsiteY535" fmla="*/ 2498102 h 6858000"/>
              <a:gd name="connsiteX536" fmla="*/ 7155223 w 7467600"/>
              <a:gd name="connsiteY536" fmla="*/ 2650386 h 6858000"/>
              <a:gd name="connsiteX537" fmla="*/ 7203167 w 7467600"/>
              <a:gd name="connsiteY537" fmla="*/ 2697288 h 6858000"/>
              <a:gd name="connsiteX538" fmla="*/ 6937703 w 7467600"/>
              <a:gd name="connsiteY538" fmla="*/ 2321981 h 6858000"/>
              <a:gd name="connsiteX539" fmla="*/ 6591670 w 7467600"/>
              <a:gd name="connsiteY539" fmla="*/ 1988277 h 6858000"/>
              <a:gd name="connsiteX540" fmla="*/ 5798671 w 7467600"/>
              <a:gd name="connsiteY540" fmla="*/ 1981601 h 6858000"/>
              <a:gd name="connsiteX541" fmla="*/ 5754709 w 7467600"/>
              <a:gd name="connsiteY541" fmla="*/ 2071454 h 6858000"/>
              <a:gd name="connsiteX542" fmla="*/ 5763044 w 7467600"/>
              <a:gd name="connsiteY542" fmla="*/ 2842206 h 6858000"/>
              <a:gd name="connsiteX543" fmla="*/ 5764974 w 7467600"/>
              <a:gd name="connsiteY543" fmla="*/ 2799609 h 6858000"/>
              <a:gd name="connsiteX544" fmla="*/ 5767665 w 7467600"/>
              <a:gd name="connsiteY544" fmla="*/ 2666409 h 6858000"/>
              <a:gd name="connsiteX545" fmla="*/ 5763055 w 7467600"/>
              <a:gd name="connsiteY545" fmla="*/ 2579705 h 6858000"/>
              <a:gd name="connsiteX546" fmla="*/ 5758079 w 7467600"/>
              <a:gd name="connsiteY546" fmla="*/ 2492508 h 6858000"/>
              <a:gd name="connsiteX547" fmla="*/ 5779325 w 7467600"/>
              <a:gd name="connsiteY547" fmla="*/ 2197069 h 6858000"/>
              <a:gd name="connsiteX548" fmla="*/ 5798671 w 7467600"/>
              <a:gd name="connsiteY548" fmla="*/ 1981601 h 6858000"/>
              <a:gd name="connsiteX549" fmla="*/ 5829202 w 7467600"/>
              <a:gd name="connsiteY549" fmla="*/ 1971679 h 6858000"/>
              <a:gd name="connsiteX550" fmla="*/ 5809558 w 7467600"/>
              <a:gd name="connsiteY550" fmla="*/ 2198043 h 6858000"/>
              <a:gd name="connsiteX551" fmla="*/ 5788653 w 7467600"/>
              <a:gd name="connsiteY551" fmla="*/ 2489430 h 6858000"/>
              <a:gd name="connsiteX552" fmla="*/ 5793439 w 7467600"/>
              <a:gd name="connsiteY552" fmla="*/ 2575235 h 6858000"/>
              <a:gd name="connsiteX553" fmla="*/ 5796837 w 7467600"/>
              <a:gd name="connsiteY553" fmla="*/ 2637633 h 6858000"/>
              <a:gd name="connsiteX554" fmla="*/ 5818614 w 7467600"/>
              <a:gd name="connsiteY554" fmla="*/ 2473055 h 6858000"/>
              <a:gd name="connsiteX555" fmla="*/ 5829202 w 7467600"/>
              <a:gd name="connsiteY555" fmla="*/ 1971679 h 6858000"/>
              <a:gd name="connsiteX556" fmla="*/ 5911389 w 7467600"/>
              <a:gd name="connsiteY556" fmla="*/ 1898371 h 6858000"/>
              <a:gd name="connsiteX557" fmla="*/ 6237627 w 7467600"/>
              <a:gd name="connsiteY557" fmla="*/ 2231921 h 6858000"/>
              <a:gd name="connsiteX558" fmla="*/ 5911389 w 7467600"/>
              <a:gd name="connsiteY558" fmla="*/ 1898371 h 6858000"/>
              <a:gd name="connsiteX559" fmla="*/ 6944437 w 7467600"/>
              <a:gd name="connsiteY559" fmla="*/ 1575402 h 6858000"/>
              <a:gd name="connsiteX560" fmla="*/ 6304730 w 7467600"/>
              <a:gd name="connsiteY560" fmla="*/ 1766654 h 6858000"/>
              <a:gd name="connsiteX561" fmla="*/ 6944437 w 7467600"/>
              <a:gd name="connsiteY561" fmla="*/ 1575402 h 6858000"/>
              <a:gd name="connsiteX562" fmla="*/ 7019523 w 7467600"/>
              <a:gd name="connsiteY562" fmla="*/ 1519450 h 6858000"/>
              <a:gd name="connsiteX563" fmla="*/ 6298091 w 7467600"/>
              <a:gd name="connsiteY563" fmla="*/ 1737122 h 6858000"/>
              <a:gd name="connsiteX564" fmla="*/ 7019523 w 7467600"/>
              <a:gd name="connsiteY564" fmla="*/ 1519450 h 6858000"/>
              <a:gd name="connsiteX565" fmla="*/ 2399523 w 7467600"/>
              <a:gd name="connsiteY565" fmla="*/ 1428234 h 6858000"/>
              <a:gd name="connsiteX566" fmla="*/ 2224982 w 7467600"/>
              <a:gd name="connsiteY566" fmla="*/ 1826201 h 6858000"/>
              <a:gd name="connsiteX567" fmla="*/ 2096099 w 7467600"/>
              <a:gd name="connsiteY567" fmla="*/ 2345900 h 6858000"/>
              <a:gd name="connsiteX568" fmla="*/ 2283317 w 7467600"/>
              <a:gd name="connsiteY568" fmla="*/ 1796925 h 6858000"/>
              <a:gd name="connsiteX569" fmla="*/ 2399523 w 7467600"/>
              <a:gd name="connsiteY569" fmla="*/ 1428234 h 6858000"/>
              <a:gd name="connsiteX570" fmla="*/ 2448558 w 7467600"/>
              <a:gd name="connsiteY570" fmla="*/ 1373435 h 6858000"/>
              <a:gd name="connsiteX571" fmla="*/ 2312521 w 7467600"/>
              <a:gd name="connsiteY571" fmla="*/ 1806140 h 6858000"/>
              <a:gd name="connsiteX572" fmla="*/ 2127533 w 7467600"/>
              <a:gd name="connsiteY572" fmla="*/ 2348380 h 6858000"/>
              <a:gd name="connsiteX573" fmla="*/ 2358080 w 7467600"/>
              <a:gd name="connsiteY573" fmla="*/ 1866134 h 6858000"/>
              <a:gd name="connsiteX574" fmla="*/ 2407436 w 7467600"/>
              <a:gd name="connsiteY574" fmla="*/ 1651070 h 6858000"/>
              <a:gd name="connsiteX575" fmla="*/ 2448558 w 7467600"/>
              <a:gd name="connsiteY575" fmla="*/ 1373435 h 6858000"/>
              <a:gd name="connsiteX576" fmla="*/ 278707 w 7467600"/>
              <a:gd name="connsiteY576" fmla="*/ 1352270 h 6858000"/>
              <a:gd name="connsiteX577" fmla="*/ 321570 w 7467600"/>
              <a:gd name="connsiteY577" fmla="*/ 1861610 h 6858000"/>
              <a:gd name="connsiteX578" fmla="*/ 294281 w 7467600"/>
              <a:gd name="connsiteY578" fmla="*/ 1440658 h 6858000"/>
              <a:gd name="connsiteX579" fmla="*/ 278707 w 7467600"/>
              <a:gd name="connsiteY579" fmla="*/ 1352270 h 6858000"/>
              <a:gd name="connsiteX580" fmla="*/ 1423821 w 7467600"/>
              <a:gd name="connsiteY580" fmla="*/ 1351958 h 6858000"/>
              <a:gd name="connsiteX581" fmla="*/ 1638521 w 7467600"/>
              <a:gd name="connsiteY581" fmla="*/ 1908470 h 6858000"/>
              <a:gd name="connsiteX582" fmla="*/ 1754199 w 7467600"/>
              <a:gd name="connsiteY582" fmla="*/ 2149284 h 6858000"/>
              <a:gd name="connsiteX583" fmla="*/ 1908359 w 7467600"/>
              <a:gd name="connsiteY583" fmla="*/ 2364988 h 6858000"/>
              <a:gd name="connsiteX584" fmla="*/ 1647661 w 7467600"/>
              <a:gd name="connsiteY584" fmla="*/ 1825945 h 6858000"/>
              <a:gd name="connsiteX585" fmla="*/ 1423821 w 7467600"/>
              <a:gd name="connsiteY585" fmla="*/ 1351958 h 6858000"/>
              <a:gd name="connsiteX586" fmla="*/ 1431890 w 7467600"/>
              <a:gd name="connsiteY586" fmla="*/ 1306475 h 6858000"/>
              <a:gd name="connsiteX587" fmla="*/ 1507597 w 7467600"/>
              <a:gd name="connsiteY587" fmla="*/ 1446132 h 6858000"/>
              <a:gd name="connsiteX588" fmla="*/ 1674586 w 7467600"/>
              <a:gd name="connsiteY588" fmla="*/ 1813832 h 6858000"/>
              <a:gd name="connsiteX589" fmla="*/ 1815950 w 7467600"/>
              <a:gd name="connsiteY589" fmla="*/ 2128564 h 6858000"/>
              <a:gd name="connsiteX590" fmla="*/ 1984242 w 7467600"/>
              <a:gd name="connsiteY590" fmla="*/ 2430829 h 6858000"/>
              <a:gd name="connsiteX591" fmla="*/ 2014023 w 7467600"/>
              <a:gd name="connsiteY591" fmla="*/ 2450995 h 6858000"/>
              <a:gd name="connsiteX592" fmla="*/ 1747337 w 7467600"/>
              <a:gd name="connsiteY592" fmla="*/ 1855264 h 6858000"/>
              <a:gd name="connsiteX593" fmla="*/ 1533749 w 7467600"/>
              <a:gd name="connsiteY593" fmla="*/ 1478656 h 6858000"/>
              <a:gd name="connsiteX594" fmla="*/ 1431890 w 7467600"/>
              <a:gd name="connsiteY594" fmla="*/ 1306475 h 6858000"/>
              <a:gd name="connsiteX595" fmla="*/ 5052692 w 7467600"/>
              <a:gd name="connsiteY595" fmla="*/ 1292994 h 6858000"/>
              <a:gd name="connsiteX596" fmla="*/ 5200661 w 7467600"/>
              <a:gd name="connsiteY596" fmla="*/ 1635186 h 6858000"/>
              <a:gd name="connsiteX597" fmla="*/ 5297138 w 7467600"/>
              <a:gd name="connsiteY597" fmla="*/ 1906351 h 6858000"/>
              <a:gd name="connsiteX598" fmla="*/ 5052692 w 7467600"/>
              <a:gd name="connsiteY598" fmla="*/ 1292994 h 6858000"/>
              <a:gd name="connsiteX599" fmla="*/ 5009948 w 7467600"/>
              <a:gd name="connsiteY599" fmla="*/ 1273619 h 6858000"/>
              <a:gd name="connsiteX600" fmla="*/ 5121777 w 7467600"/>
              <a:gd name="connsiteY600" fmla="*/ 1654213 h 6858000"/>
              <a:gd name="connsiteX601" fmla="*/ 5293545 w 7467600"/>
              <a:gd name="connsiteY601" fmla="*/ 2072247 h 6858000"/>
              <a:gd name="connsiteX602" fmla="*/ 5294042 w 7467600"/>
              <a:gd name="connsiteY602" fmla="*/ 2065019 h 6858000"/>
              <a:gd name="connsiteX603" fmla="*/ 5171936 w 7467600"/>
              <a:gd name="connsiteY603" fmla="*/ 1647613 h 6858000"/>
              <a:gd name="connsiteX604" fmla="*/ 5009948 w 7467600"/>
              <a:gd name="connsiteY604" fmla="*/ 1273619 h 6858000"/>
              <a:gd name="connsiteX605" fmla="*/ 655236 w 7467600"/>
              <a:gd name="connsiteY605" fmla="*/ 1268632 h 6858000"/>
              <a:gd name="connsiteX606" fmla="*/ 839521 w 7467600"/>
              <a:gd name="connsiteY606" fmla="*/ 1685315 h 6858000"/>
              <a:gd name="connsiteX607" fmla="*/ 1109416 w 7467600"/>
              <a:gd name="connsiteY607" fmla="*/ 2061663 h 6858000"/>
              <a:gd name="connsiteX608" fmla="*/ 1298300 w 7467600"/>
              <a:gd name="connsiteY608" fmla="*/ 2247742 h 6858000"/>
              <a:gd name="connsiteX609" fmla="*/ 1125871 w 7467600"/>
              <a:gd name="connsiteY609" fmla="*/ 1989513 h 6858000"/>
              <a:gd name="connsiteX610" fmla="*/ 981574 w 7467600"/>
              <a:gd name="connsiteY610" fmla="*/ 1783157 h 6858000"/>
              <a:gd name="connsiteX611" fmla="*/ 922198 w 7467600"/>
              <a:gd name="connsiteY611" fmla="*/ 1677437 h 6858000"/>
              <a:gd name="connsiteX612" fmla="*/ 869293 w 7467600"/>
              <a:gd name="connsiteY612" fmla="*/ 1583214 h 6858000"/>
              <a:gd name="connsiteX613" fmla="*/ 751431 w 7467600"/>
              <a:gd name="connsiteY613" fmla="*/ 1405731 h 6858000"/>
              <a:gd name="connsiteX614" fmla="*/ 655236 w 7467600"/>
              <a:gd name="connsiteY614" fmla="*/ 1268632 h 6858000"/>
              <a:gd name="connsiteX615" fmla="*/ 6516292 w 7467600"/>
              <a:gd name="connsiteY615" fmla="*/ 1263064 h 6858000"/>
              <a:gd name="connsiteX616" fmla="*/ 5736320 w 7467600"/>
              <a:gd name="connsiteY616" fmla="*/ 1501803 h 6858000"/>
              <a:gd name="connsiteX617" fmla="*/ 6516292 w 7467600"/>
              <a:gd name="connsiteY617" fmla="*/ 1263064 h 6858000"/>
              <a:gd name="connsiteX618" fmla="*/ 291466 w 7467600"/>
              <a:gd name="connsiteY618" fmla="*/ 1250369 h 6858000"/>
              <a:gd name="connsiteX619" fmla="*/ 323180 w 7467600"/>
              <a:gd name="connsiteY619" fmla="*/ 1435283 h 6858000"/>
              <a:gd name="connsiteX620" fmla="*/ 349381 w 7467600"/>
              <a:gd name="connsiteY620" fmla="*/ 1875041 h 6858000"/>
              <a:gd name="connsiteX621" fmla="*/ 374363 w 7467600"/>
              <a:gd name="connsiteY621" fmla="*/ 1506494 h 6858000"/>
              <a:gd name="connsiteX622" fmla="*/ 302168 w 7467600"/>
              <a:gd name="connsiteY622" fmla="*/ 1274495 h 6858000"/>
              <a:gd name="connsiteX623" fmla="*/ 291466 w 7467600"/>
              <a:gd name="connsiteY623" fmla="*/ 1250369 h 6858000"/>
              <a:gd name="connsiteX624" fmla="*/ 678222 w 7467600"/>
              <a:gd name="connsiteY624" fmla="*/ 1248670 h 6858000"/>
              <a:gd name="connsiteX625" fmla="*/ 775536 w 7467600"/>
              <a:gd name="connsiteY625" fmla="*/ 1388015 h 6858000"/>
              <a:gd name="connsiteX626" fmla="*/ 894529 w 7467600"/>
              <a:gd name="connsiteY626" fmla="*/ 1567739 h 6858000"/>
              <a:gd name="connsiteX627" fmla="*/ 948000 w 7467600"/>
              <a:gd name="connsiteY627" fmla="*/ 1663088 h 6858000"/>
              <a:gd name="connsiteX628" fmla="*/ 1006812 w 7467600"/>
              <a:gd name="connsiteY628" fmla="*/ 1767683 h 6858000"/>
              <a:gd name="connsiteX629" fmla="*/ 1149133 w 7467600"/>
              <a:gd name="connsiteY629" fmla="*/ 1971513 h 6858000"/>
              <a:gd name="connsiteX630" fmla="*/ 1333952 w 7467600"/>
              <a:gd name="connsiteY630" fmla="*/ 2251620 h 6858000"/>
              <a:gd name="connsiteX631" fmla="*/ 1337329 w 7467600"/>
              <a:gd name="connsiteY631" fmla="*/ 2258350 h 6858000"/>
              <a:gd name="connsiteX632" fmla="*/ 1014726 w 7467600"/>
              <a:gd name="connsiteY632" fmla="*/ 1615556 h 6858000"/>
              <a:gd name="connsiteX633" fmla="*/ 678222 w 7467600"/>
              <a:gd name="connsiteY633" fmla="*/ 1248670 h 6858000"/>
              <a:gd name="connsiteX634" fmla="*/ 6691602 w 7467600"/>
              <a:gd name="connsiteY634" fmla="*/ 1140573 h 6858000"/>
              <a:gd name="connsiteX635" fmla="*/ 6571100 w 7467600"/>
              <a:gd name="connsiteY635" fmla="*/ 1183662 h 6858000"/>
              <a:gd name="connsiteX636" fmla="*/ 6241687 w 7467600"/>
              <a:gd name="connsiteY636" fmla="*/ 1257600 h 6858000"/>
              <a:gd name="connsiteX637" fmla="*/ 5693009 w 7467600"/>
              <a:gd name="connsiteY637" fmla="*/ 1478256 h 6858000"/>
              <a:gd name="connsiteX638" fmla="*/ 6548420 w 7467600"/>
              <a:gd name="connsiteY638" fmla="*/ 1214599 h 6858000"/>
              <a:gd name="connsiteX639" fmla="*/ 6605473 w 7467600"/>
              <a:gd name="connsiteY639" fmla="*/ 1184686 h 6858000"/>
              <a:gd name="connsiteX640" fmla="*/ 6691602 w 7467600"/>
              <a:gd name="connsiteY640" fmla="*/ 1140573 h 6858000"/>
              <a:gd name="connsiteX641" fmla="*/ 4002475 w 7467600"/>
              <a:gd name="connsiteY641" fmla="*/ 1037802 h 6858000"/>
              <a:gd name="connsiteX642" fmla="*/ 4000324 w 7467600"/>
              <a:gd name="connsiteY642" fmla="*/ 1039362 h 6858000"/>
              <a:gd name="connsiteX643" fmla="*/ 4002862 w 7467600"/>
              <a:gd name="connsiteY643" fmla="*/ 1042866 h 6858000"/>
              <a:gd name="connsiteX644" fmla="*/ 4002475 w 7467600"/>
              <a:gd name="connsiteY644" fmla="*/ 1037802 h 6858000"/>
              <a:gd name="connsiteX645" fmla="*/ 506322 w 7467600"/>
              <a:gd name="connsiteY645" fmla="*/ 1020997 h 6858000"/>
              <a:gd name="connsiteX646" fmla="*/ 533068 w 7467600"/>
              <a:gd name="connsiteY646" fmla="*/ 1029409 h 6858000"/>
              <a:gd name="connsiteX647" fmla="*/ 1232525 w 7467600"/>
              <a:gd name="connsiteY647" fmla="*/ 1804675 h 6858000"/>
              <a:gd name="connsiteX648" fmla="*/ 1388858 w 7467600"/>
              <a:gd name="connsiteY648" fmla="*/ 2368011 h 6858000"/>
              <a:gd name="connsiteX649" fmla="*/ 1384098 w 7467600"/>
              <a:gd name="connsiteY649" fmla="*/ 2378125 h 6858000"/>
              <a:gd name="connsiteX650" fmla="*/ 1425393 w 7467600"/>
              <a:gd name="connsiteY650" fmla="*/ 2589124 h 6858000"/>
              <a:gd name="connsiteX651" fmla="*/ 1424001 w 7467600"/>
              <a:gd name="connsiteY651" fmla="*/ 2597541 h 6858000"/>
              <a:gd name="connsiteX652" fmla="*/ 2152729 w 7467600"/>
              <a:gd name="connsiteY652" fmla="*/ 2864487 h 6858000"/>
              <a:gd name="connsiteX653" fmla="*/ 2020609 w 7467600"/>
              <a:gd name="connsiteY653" fmla="*/ 2539671 h 6858000"/>
              <a:gd name="connsiteX654" fmla="*/ 2018920 w 7467600"/>
              <a:gd name="connsiteY654" fmla="*/ 2536309 h 6858000"/>
              <a:gd name="connsiteX655" fmla="*/ 1342441 w 7467600"/>
              <a:gd name="connsiteY655" fmla="*/ 1173017 h 6858000"/>
              <a:gd name="connsiteX656" fmla="*/ 1367925 w 7467600"/>
              <a:gd name="connsiteY656" fmla="*/ 1135648 h 6858000"/>
              <a:gd name="connsiteX657" fmla="*/ 1771401 w 7467600"/>
              <a:gd name="connsiteY657" fmla="*/ 1806673 h 6858000"/>
              <a:gd name="connsiteX658" fmla="*/ 1972385 w 7467600"/>
              <a:gd name="connsiteY658" fmla="*/ 2198735 h 6858000"/>
              <a:gd name="connsiteX659" fmla="*/ 2040892 w 7467600"/>
              <a:gd name="connsiteY659" fmla="*/ 2405205 h 6858000"/>
              <a:gd name="connsiteX660" fmla="*/ 2131689 w 7467600"/>
              <a:gd name="connsiteY660" fmla="*/ 1936926 h 6858000"/>
              <a:gd name="connsiteX661" fmla="*/ 2454820 w 7467600"/>
              <a:gd name="connsiteY661" fmla="*/ 1248808 h 6858000"/>
              <a:gd name="connsiteX662" fmla="*/ 2492512 w 7467600"/>
              <a:gd name="connsiteY662" fmla="*/ 1302920 h 6858000"/>
              <a:gd name="connsiteX663" fmla="*/ 2081216 w 7467600"/>
              <a:gd name="connsiteY663" fmla="*/ 2527513 h 6858000"/>
              <a:gd name="connsiteX664" fmla="*/ 2081211 w 7467600"/>
              <a:gd name="connsiteY664" fmla="*/ 2528916 h 6858000"/>
              <a:gd name="connsiteX665" fmla="*/ 2199067 w 7467600"/>
              <a:gd name="connsiteY665" fmla="*/ 2884061 h 6858000"/>
              <a:gd name="connsiteX666" fmla="*/ 3192586 w 7467600"/>
              <a:gd name="connsiteY666" fmla="*/ 3411496 h 6858000"/>
              <a:gd name="connsiteX667" fmla="*/ 3182620 w 7467600"/>
              <a:gd name="connsiteY667" fmla="*/ 3483279 h 6858000"/>
              <a:gd name="connsiteX668" fmla="*/ 2435119 w 7467600"/>
              <a:gd name="connsiteY668" fmla="*/ 3080173 h 6858000"/>
              <a:gd name="connsiteX669" fmla="*/ 2410152 w 7467600"/>
              <a:gd name="connsiteY669" fmla="*/ 3063751 h 6858000"/>
              <a:gd name="connsiteX670" fmla="*/ 2408099 w 7467600"/>
              <a:gd name="connsiteY670" fmla="*/ 3064403 h 6858000"/>
              <a:gd name="connsiteX671" fmla="*/ 2407218 w 7467600"/>
              <a:gd name="connsiteY671" fmla="*/ 3070324 h 6858000"/>
              <a:gd name="connsiteX672" fmla="*/ 2380138 w 7467600"/>
              <a:gd name="connsiteY672" fmla="*/ 3099341 h 6858000"/>
              <a:gd name="connsiteX673" fmla="*/ 1765923 w 7467600"/>
              <a:gd name="connsiteY673" fmla="*/ 3581043 h 6858000"/>
              <a:gd name="connsiteX674" fmla="*/ 1702258 w 7467600"/>
              <a:gd name="connsiteY674" fmla="*/ 3612286 h 6858000"/>
              <a:gd name="connsiteX675" fmla="*/ 1538370 w 7467600"/>
              <a:gd name="connsiteY675" fmla="*/ 3811804 h 6858000"/>
              <a:gd name="connsiteX676" fmla="*/ 542867 w 7467600"/>
              <a:gd name="connsiteY676" fmla="*/ 4944092 h 6858000"/>
              <a:gd name="connsiteX677" fmla="*/ 515800 w 7467600"/>
              <a:gd name="connsiteY677" fmla="*/ 4862180 h 6858000"/>
              <a:gd name="connsiteX678" fmla="*/ 909145 w 7467600"/>
              <a:gd name="connsiteY678" fmla="*/ 4199225 h 6858000"/>
              <a:gd name="connsiteX679" fmla="*/ 1214067 w 7467600"/>
              <a:gd name="connsiteY679" fmla="*/ 3908561 h 6858000"/>
              <a:gd name="connsiteX680" fmla="*/ 640967 w 7467600"/>
              <a:gd name="connsiteY680" fmla="*/ 4105601 h 6858000"/>
              <a:gd name="connsiteX681" fmla="*/ 112563 w 7467600"/>
              <a:gd name="connsiteY681" fmla="*/ 4396952 h 6858000"/>
              <a:gd name="connsiteX682" fmla="*/ 0 w 7467600"/>
              <a:gd name="connsiteY682" fmla="*/ 4466006 h 6858000"/>
              <a:gd name="connsiteX683" fmla="*/ 0 w 7467600"/>
              <a:gd name="connsiteY683" fmla="*/ 4233763 h 6858000"/>
              <a:gd name="connsiteX684" fmla="*/ 36881 w 7467600"/>
              <a:gd name="connsiteY684" fmla="*/ 4200118 h 6858000"/>
              <a:gd name="connsiteX685" fmla="*/ 910534 w 7467600"/>
              <a:gd name="connsiteY685" fmla="*/ 3629753 h 6858000"/>
              <a:gd name="connsiteX686" fmla="*/ 1578717 w 7467600"/>
              <a:gd name="connsiteY686" fmla="*/ 3575982 h 6858000"/>
              <a:gd name="connsiteX687" fmla="*/ 2338780 w 7467600"/>
              <a:gd name="connsiteY687" fmla="*/ 3033725 h 6858000"/>
              <a:gd name="connsiteX688" fmla="*/ 1807991 w 7467600"/>
              <a:gd name="connsiteY688" fmla="*/ 2807184 h 6858000"/>
              <a:gd name="connsiteX689" fmla="*/ 1416358 w 7467600"/>
              <a:gd name="connsiteY689" fmla="*/ 3112571 h 6858000"/>
              <a:gd name="connsiteX690" fmla="*/ 939066 w 7467600"/>
              <a:gd name="connsiteY690" fmla="*/ 3378798 h 6858000"/>
              <a:gd name="connsiteX691" fmla="*/ 115099 w 7467600"/>
              <a:gd name="connsiteY691" fmla="*/ 3607650 h 6858000"/>
              <a:gd name="connsiteX692" fmla="*/ 97284 w 7467600"/>
              <a:gd name="connsiteY692" fmla="*/ 3520393 h 6858000"/>
              <a:gd name="connsiteX693" fmla="*/ 922050 w 7467600"/>
              <a:gd name="connsiteY693" fmla="*/ 3074867 h 6858000"/>
              <a:gd name="connsiteX694" fmla="*/ 1405265 w 7467600"/>
              <a:gd name="connsiteY694" fmla="*/ 3016319 h 6858000"/>
              <a:gd name="connsiteX695" fmla="*/ 1407512 w 7467600"/>
              <a:gd name="connsiteY695" fmla="*/ 3018001 h 6858000"/>
              <a:gd name="connsiteX696" fmla="*/ 1726266 w 7467600"/>
              <a:gd name="connsiteY696" fmla="*/ 2777274 h 6858000"/>
              <a:gd name="connsiteX697" fmla="*/ 625390 w 7467600"/>
              <a:gd name="connsiteY697" fmla="*/ 2514541 h 6858000"/>
              <a:gd name="connsiteX698" fmla="*/ 619799 w 7467600"/>
              <a:gd name="connsiteY698" fmla="*/ 2527180 h 6858000"/>
              <a:gd name="connsiteX699" fmla="*/ 310030 w 7467600"/>
              <a:gd name="connsiteY699" fmla="*/ 2771818 h 6858000"/>
              <a:gd name="connsiteX700" fmla="*/ 173877 w 7467600"/>
              <a:gd name="connsiteY700" fmla="*/ 2937056 h 6858000"/>
              <a:gd name="connsiteX701" fmla="*/ 77889 w 7467600"/>
              <a:gd name="connsiteY701" fmla="*/ 3138440 h 6858000"/>
              <a:gd name="connsiteX702" fmla="*/ 0 w 7467600"/>
              <a:gd name="connsiteY702" fmla="*/ 3271395 h 6858000"/>
              <a:gd name="connsiteX703" fmla="*/ 0 w 7467600"/>
              <a:gd name="connsiteY703" fmla="*/ 3153002 h 6858000"/>
              <a:gd name="connsiteX704" fmla="*/ 2386 w 7467600"/>
              <a:gd name="connsiteY704" fmla="*/ 3149203 h 6858000"/>
              <a:gd name="connsiteX705" fmla="*/ 89753 w 7467600"/>
              <a:gd name="connsiteY705" fmla="*/ 2987702 h 6858000"/>
              <a:gd name="connsiteX706" fmla="*/ 76869 w 7467600"/>
              <a:gd name="connsiteY706" fmla="*/ 3005404 h 6858000"/>
              <a:gd name="connsiteX707" fmla="*/ 32049 w 7467600"/>
              <a:gd name="connsiteY707" fmla="*/ 3065814 h 6858000"/>
              <a:gd name="connsiteX708" fmla="*/ 0 w 7467600"/>
              <a:gd name="connsiteY708" fmla="*/ 3108744 h 6858000"/>
              <a:gd name="connsiteX709" fmla="*/ 0 w 7467600"/>
              <a:gd name="connsiteY709" fmla="*/ 3058059 h 6858000"/>
              <a:gd name="connsiteX710" fmla="*/ 7610 w 7467600"/>
              <a:gd name="connsiteY710" fmla="*/ 3047889 h 6858000"/>
              <a:gd name="connsiteX711" fmla="*/ 52419 w 7467600"/>
              <a:gd name="connsiteY711" fmla="*/ 2987479 h 6858000"/>
              <a:gd name="connsiteX712" fmla="*/ 59142 w 7467600"/>
              <a:gd name="connsiteY712" fmla="*/ 2978488 h 6858000"/>
              <a:gd name="connsiteX713" fmla="*/ 0 w 7467600"/>
              <a:gd name="connsiteY713" fmla="*/ 3015334 h 6858000"/>
              <a:gd name="connsiteX714" fmla="*/ 0 w 7467600"/>
              <a:gd name="connsiteY714" fmla="*/ 2914286 h 6858000"/>
              <a:gd name="connsiteX715" fmla="*/ 36383 w 7467600"/>
              <a:gd name="connsiteY715" fmla="*/ 2901128 h 6858000"/>
              <a:gd name="connsiteX716" fmla="*/ 156329 w 7467600"/>
              <a:gd name="connsiteY716" fmla="*/ 2840533 h 6858000"/>
              <a:gd name="connsiteX717" fmla="*/ 358355 w 7467600"/>
              <a:gd name="connsiteY717" fmla="*/ 2620471 h 6858000"/>
              <a:gd name="connsiteX718" fmla="*/ 510577 w 7467600"/>
              <a:gd name="connsiteY718" fmla="*/ 2501244 h 6858000"/>
              <a:gd name="connsiteX719" fmla="*/ 211967 w 7467600"/>
              <a:gd name="connsiteY719" fmla="*/ 2479171 h 6858000"/>
              <a:gd name="connsiteX720" fmla="*/ 0 w 7467600"/>
              <a:gd name="connsiteY720" fmla="*/ 2476398 h 6858000"/>
              <a:gd name="connsiteX721" fmla="*/ 0 w 7467600"/>
              <a:gd name="connsiteY721" fmla="*/ 2389189 h 6858000"/>
              <a:gd name="connsiteX722" fmla="*/ 103062 w 7467600"/>
              <a:gd name="connsiteY722" fmla="*/ 2389518 h 6858000"/>
              <a:gd name="connsiteX723" fmla="*/ 510734 w 7467600"/>
              <a:gd name="connsiteY723" fmla="*/ 2416201 h 6858000"/>
              <a:gd name="connsiteX724" fmla="*/ 279257 w 7467600"/>
              <a:gd name="connsiteY724" fmla="*/ 2092102 h 6858000"/>
              <a:gd name="connsiteX725" fmla="*/ 65265 w 7467600"/>
              <a:gd name="connsiteY725" fmla="*/ 2006049 h 6858000"/>
              <a:gd name="connsiteX726" fmla="*/ 0 w 7467600"/>
              <a:gd name="connsiteY726" fmla="*/ 1982532 h 6858000"/>
              <a:gd name="connsiteX727" fmla="*/ 0 w 7467600"/>
              <a:gd name="connsiteY727" fmla="*/ 1912789 h 6858000"/>
              <a:gd name="connsiteX728" fmla="*/ 97460 w 7467600"/>
              <a:gd name="connsiteY728" fmla="*/ 1953725 h 6858000"/>
              <a:gd name="connsiteX729" fmla="*/ 221272 w 7467600"/>
              <a:gd name="connsiteY729" fmla="*/ 1980766 h 6858000"/>
              <a:gd name="connsiteX730" fmla="*/ 116765 w 7467600"/>
              <a:gd name="connsiteY730" fmla="*/ 1911033 h 6858000"/>
              <a:gd name="connsiteX731" fmla="*/ 16405 w 7467600"/>
              <a:gd name="connsiteY731" fmla="*/ 1803412 h 6858000"/>
              <a:gd name="connsiteX732" fmla="*/ 0 w 7467600"/>
              <a:gd name="connsiteY732" fmla="*/ 1784777 h 6858000"/>
              <a:gd name="connsiteX733" fmla="*/ 0 w 7467600"/>
              <a:gd name="connsiteY733" fmla="*/ 1740082 h 6858000"/>
              <a:gd name="connsiteX734" fmla="*/ 39394 w 7467600"/>
              <a:gd name="connsiteY734" fmla="*/ 1784856 h 6858000"/>
              <a:gd name="connsiteX735" fmla="*/ 135813 w 7467600"/>
              <a:gd name="connsiteY735" fmla="*/ 1888838 h 6858000"/>
              <a:gd name="connsiteX736" fmla="*/ 242575 w 7467600"/>
              <a:gd name="connsiteY736" fmla="*/ 1958841 h 6858000"/>
              <a:gd name="connsiteX737" fmla="*/ 82197 w 7467600"/>
              <a:gd name="connsiteY737" fmla="*/ 1754826 h 6858000"/>
              <a:gd name="connsiteX738" fmla="*/ 0 w 7467600"/>
              <a:gd name="connsiteY738" fmla="*/ 1679650 h 6858000"/>
              <a:gd name="connsiteX739" fmla="*/ 0 w 7467600"/>
              <a:gd name="connsiteY739" fmla="*/ 1602463 h 6858000"/>
              <a:gd name="connsiteX740" fmla="*/ 84689 w 7467600"/>
              <a:gd name="connsiteY740" fmla="*/ 1677442 h 6858000"/>
              <a:gd name="connsiteX741" fmla="*/ 298437 w 7467600"/>
              <a:gd name="connsiteY741" fmla="*/ 1968019 h 6858000"/>
              <a:gd name="connsiteX742" fmla="*/ 227269 w 7467600"/>
              <a:gd name="connsiteY742" fmla="*/ 1114064 h 6858000"/>
              <a:gd name="connsiteX743" fmla="*/ 248003 w 7467600"/>
              <a:gd name="connsiteY743" fmla="*/ 1089613 h 6858000"/>
              <a:gd name="connsiteX744" fmla="*/ 427020 w 7467600"/>
              <a:gd name="connsiteY744" fmla="*/ 1619803 h 6858000"/>
              <a:gd name="connsiteX745" fmla="*/ 340345 w 7467600"/>
              <a:gd name="connsiteY745" fmla="*/ 2027739 h 6858000"/>
              <a:gd name="connsiteX746" fmla="*/ 360865 w 7467600"/>
              <a:gd name="connsiteY746" fmla="*/ 2044827 h 6858000"/>
              <a:gd name="connsiteX747" fmla="*/ 560414 w 7467600"/>
              <a:gd name="connsiteY747" fmla="*/ 2421457 h 6858000"/>
              <a:gd name="connsiteX748" fmla="*/ 1359703 w 7467600"/>
              <a:gd name="connsiteY748" fmla="*/ 2578554 h 6858000"/>
              <a:gd name="connsiteX749" fmla="*/ 1359422 w 7467600"/>
              <a:gd name="connsiteY749" fmla="*/ 2577994 h 6858000"/>
              <a:gd name="connsiteX750" fmla="*/ 828701 w 7467600"/>
              <a:gd name="connsiteY750" fmla="*/ 1839520 h 6858000"/>
              <a:gd name="connsiteX751" fmla="*/ 494427 w 7467600"/>
              <a:gd name="connsiteY751" fmla="*/ 1092333 h 6858000"/>
              <a:gd name="connsiteX752" fmla="*/ 506322 w 7467600"/>
              <a:gd name="connsiteY752" fmla="*/ 1020997 h 6858000"/>
              <a:gd name="connsiteX753" fmla="*/ 4570198 w 7467600"/>
              <a:gd name="connsiteY753" fmla="*/ 978081 h 6858000"/>
              <a:gd name="connsiteX754" fmla="*/ 4523691 w 7467600"/>
              <a:gd name="connsiteY754" fmla="*/ 1127776 h 6858000"/>
              <a:gd name="connsiteX755" fmla="*/ 4509875 w 7467600"/>
              <a:gd name="connsiteY755" fmla="*/ 1167552 h 6858000"/>
              <a:gd name="connsiteX756" fmla="*/ 4478168 w 7467600"/>
              <a:gd name="connsiteY756" fmla="*/ 1260735 h 6858000"/>
              <a:gd name="connsiteX757" fmla="*/ 4409309 w 7467600"/>
              <a:gd name="connsiteY757" fmla="*/ 1666996 h 6858000"/>
              <a:gd name="connsiteX758" fmla="*/ 4370031 w 7467600"/>
              <a:gd name="connsiteY758" fmla="*/ 1955666 h 6858000"/>
              <a:gd name="connsiteX759" fmla="*/ 4570198 w 7467600"/>
              <a:gd name="connsiteY759" fmla="*/ 978081 h 6858000"/>
              <a:gd name="connsiteX760" fmla="*/ 4557898 w 7467600"/>
              <a:gd name="connsiteY760" fmla="*/ 900011 h 6858000"/>
              <a:gd name="connsiteX761" fmla="*/ 4344840 w 7467600"/>
              <a:gd name="connsiteY761" fmla="*/ 1922038 h 6858000"/>
              <a:gd name="connsiteX762" fmla="*/ 4378710 w 7467600"/>
              <a:gd name="connsiteY762" fmla="*/ 1665516 h 6858000"/>
              <a:gd name="connsiteX763" fmla="*/ 4448798 w 7467600"/>
              <a:gd name="connsiteY763" fmla="*/ 1253024 h 6858000"/>
              <a:gd name="connsiteX764" fmla="*/ 4480315 w 7467600"/>
              <a:gd name="connsiteY764" fmla="*/ 1158454 h 6858000"/>
              <a:gd name="connsiteX765" fmla="*/ 4494133 w 7467600"/>
              <a:gd name="connsiteY765" fmla="*/ 1118676 h 6858000"/>
              <a:gd name="connsiteX766" fmla="*/ 4557898 w 7467600"/>
              <a:gd name="connsiteY766" fmla="*/ 900011 h 6858000"/>
              <a:gd name="connsiteX767" fmla="*/ 5870151 w 7467600"/>
              <a:gd name="connsiteY767" fmla="*/ 898890 h 6858000"/>
              <a:gd name="connsiteX768" fmla="*/ 5861335 w 7467600"/>
              <a:gd name="connsiteY768" fmla="*/ 899177 h 6858000"/>
              <a:gd name="connsiteX769" fmla="*/ 5843702 w 7467600"/>
              <a:gd name="connsiteY769" fmla="*/ 899748 h 6858000"/>
              <a:gd name="connsiteX770" fmla="*/ 5651107 w 7467600"/>
              <a:gd name="connsiteY770" fmla="*/ 920306 h 6858000"/>
              <a:gd name="connsiteX771" fmla="*/ 5459407 w 7467600"/>
              <a:gd name="connsiteY771" fmla="*/ 940975 h 6858000"/>
              <a:gd name="connsiteX772" fmla="*/ 5374846 w 7467600"/>
              <a:gd name="connsiteY772" fmla="*/ 941988 h 6858000"/>
              <a:gd name="connsiteX773" fmla="*/ 5256105 w 7467600"/>
              <a:gd name="connsiteY773" fmla="*/ 945632 h 6858000"/>
              <a:gd name="connsiteX774" fmla="*/ 5107071 w 7467600"/>
              <a:gd name="connsiteY774" fmla="*/ 969720 h 6858000"/>
              <a:gd name="connsiteX775" fmla="*/ 4998681 w 7467600"/>
              <a:gd name="connsiteY775" fmla="*/ 988771 h 6858000"/>
              <a:gd name="connsiteX776" fmla="*/ 5870151 w 7467600"/>
              <a:gd name="connsiteY776" fmla="*/ 898890 h 6858000"/>
              <a:gd name="connsiteX777" fmla="*/ 5504425 w 7467600"/>
              <a:gd name="connsiteY777" fmla="*/ 848067 h 6858000"/>
              <a:gd name="connsiteX778" fmla="*/ 4968849 w 7467600"/>
              <a:gd name="connsiteY778" fmla="*/ 962318 h 6858000"/>
              <a:gd name="connsiteX779" fmla="*/ 5104039 w 7467600"/>
              <a:gd name="connsiteY779" fmla="*/ 940634 h 6858000"/>
              <a:gd name="connsiteX780" fmla="*/ 5256311 w 7467600"/>
              <a:gd name="connsiteY780" fmla="*/ 916490 h 6858000"/>
              <a:gd name="connsiteX781" fmla="*/ 5377381 w 7467600"/>
              <a:gd name="connsiteY781" fmla="*/ 912671 h 6858000"/>
              <a:gd name="connsiteX782" fmla="*/ 5460148 w 7467600"/>
              <a:gd name="connsiteY782" fmla="*/ 911442 h 6858000"/>
              <a:gd name="connsiteX783" fmla="*/ 5648971 w 7467600"/>
              <a:gd name="connsiteY783" fmla="*/ 891331 h 6858000"/>
              <a:gd name="connsiteX784" fmla="*/ 5844807 w 7467600"/>
              <a:gd name="connsiteY784" fmla="*/ 870718 h 6858000"/>
              <a:gd name="connsiteX785" fmla="*/ 5862975 w 7467600"/>
              <a:gd name="connsiteY785" fmla="*/ 869756 h 6858000"/>
              <a:gd name="connsiteX786" fmla="*/ 5920887 w 7467600"/>
              <a:gd name="connsiteY786" fmla="*/ 865929 h 6858000"/>
              <a:gd name="connsiteX787" fmla="*/ 5504425 w 7467600"/>
              <a:gd name="connsiteY787" fmla="*/ 848067 h 6858000"/>
              <a:gd name="connsiteX788" fmla="*/ 3607114 w 7467600"/>
              <a:gd name="connsiteY788" fmla="*/ 467441 h 6858000"/>
              <a:gd name="connsiteX789" fmla="*/ 3296242 w 7467600"/>
              <a:gd name="connsiteY789" fmla="*/ 807991 h 6858000"/>
              <a:gd name="connsiteX790" fmla="*/ 3174674 w 7467600"/>
              <a:gd name="connsiteY790" fmla="*/ 919759 h 6858000"/>
              <a:gd name="connsiteX791" fmla="*/ 3042978 w 7467600"/>
              <a:gd name="connsiteY791" fmla="*/ 1054894 h 6858000"/>
              <a:gd name="connsiteX792" fmla="*/ 2968914 w 7467600"/>
              <a:gd name="connsiteY792" fmla="*/ 1133756 h 6858000"/>
              <a:gd name="connsiteX793" fmla="*/ 3103823 w 7467600"/>
              <a:gd name="connsiteY793" fmla="*/ 1026814 h 6858000"/>
              <a:gd name="connsiteX794" fmla="*/ 3607114 w 7467600"/>
              <a:gd name="connsiteY794" fmla="*/ 467441 h 6858000"/>
              <a:gd name="connsiteX795" fmla="*/ 3744487 w 7467600"/>
              <a:gd name="connsiteY795" fmla="*/ 383136 h 6858000"/>
              <a:gd name="connsiteX796" fmla="*/ 3970213 w 7467600"/>
              <a:gd name="connsiteY796" fmla="*/ 995559 h 6858000"/>
              <a:gd name="connsiteX797" fmla="*/ 3744487 w 7467600"/>
              <a:gd name="connsiteY797" fmla="*/ 383136 h 6858000"/>
              <a:gd name="connsiteX798" fmla="*/ 3624562 w 7467600"/>
              <a:gd name="connsiteY798" fmla="*/ 367041 h 6858000"/>
              <a:gd name="connsiteX799" fmla="*/ 3489712 w 7467600"/>
              <a:gd name="connsiteY799" fmla="*/ 485386 h 6858000"/>
              <a:gd name="connsiteX800" fmla="*/ 3182994 w 7467600"/>
              <a:gd name="connsiteY800" fmla="*/ 828265 h 6858000"/>
              <a:gd name="connsiteX801" fmla="*/ 2892114 w 7467600"/>
              <a:gd name="connsiteY801" fmla="*/ 1172635 h 6858000"/>
              <a:gd name="connsiteX802" fmla="*/ 3021459 w 7467600"/>
              <a:gd name="connsiteY802" fmla="*/ 1035385 h 6858000"/>
              <a:gd name="connsiteX803" fmla="*/ 3153873 w 7467600"/>
              <a:gd name="connsiteY803" fmla="*/ 898971 h 6858000"/>
              <a:gd name="connsiteX804" fmla="*/ 3276511 w 7467600"/>
              <a:gd name="connsiteY804" fmla="*/ 786423 h 6858000"/>
              <a:gd name="connsiteX805" fmla="*/ 3584154 w 7467600"/>
              <a:gd name="connsiteY805" fmla="*/ 448218 h 6858000"/>
              <a:gd name="connsiteX806" fmla="*/ 3624562 w 7467600"/>
              <a:gd name="connsiteY806" fmla="*/ 367041 h 6858000"/>
              <a:gd name="connsiteX807" fmla="*/ 3766672 w 7467600"/>
              <a:gd name="connsiteY807" fmla="*/ 359429 h 6858000"/>
              <a:gd name="connsiteX808" fmla="*/ 3996338 w 7467600"/>
              <a:gd name="connsiteY808" fmla="*/ 968237 h 6858000"/>
              <a:gd name="connsiteX809" fmla="*/ 3766672 w 7467600"/>
              <a:gd name="connsiteY809" fmla="*/ 359429 h 6858000"/>
              <a:gd name="connsiteX810" fmla="*/ 5805386 w 7467600"/>
              <a:gd name="connsiteY810" fmla="*/ 239240 h 6858000"/>
              <a:gd name="connsiteX811" fmla="*/ 5736947 w 7467600"/>
              <a:gd name="connsiteY811" fmla="*/ 261367 h 6858000"/>
              <a:gd name="connsiteX812" fmla="*/ 5427012 w 7467600"/>
              <a:gd name="connsiteY812" fmla="*/ 311272 h 6858000"/>
              <a:gd name="connsiteX813" fmla="*/ 5147818 w 7467600"/>
              <a:gd name="connsiteY813" fmla="*/ 322112 h 6858000"/>
              <a:gd name="connsiteX814" fmla="*/ 5060854 w 7467600"/>
              <a:gd name="connsiteY814" fmla="*/ 311882 h 6858000"/>
              <a:gd name="connsiteX815" fmla="*/ 4945989 w 7467600"/>
              <a:gd name="connsiteY815" fmla="*/ 300516 h 6858000"/>
              <a:gd name="connsiteX816" fmla="*/ 5410479 w 7467600"/>
              <a:gd name="connsiteY816" fmla="*/ 348434 h 6858000"/>
              <a:gd name="connsiteX817" fmla="*/ 5805386 w 7467600"/>
              <a:gd name="connsiteY817" fmla="*/ 239240 h 6858000"/>
              <a:gd name="connsiteX818" fmla="*/ 5905192 w 7467600"/>
              <a:gd name="connsiteY818" fmla="*/ 163079 h 6858000"/>
              <a:gd name="connsiteX819" fmla="*/ 5865655 w 7467600"/>
              <a:gd name="connsiteY819" fmla="*/ 171901 h 6858000"/>
              <a:gd name="connsiteX820" fmla="*/ 5259740 w 7467600"/>
              <a:gd name="connsiteY820" fmla="*/ 257013 h 6858000"/>
              <a:gd name="connsiteX821" fmla="*/ 5208466 w 7467600"/>
              <a:gd name="connsiteY821" fmla="*/ 257550 h 6858000"/>
              <a:gd name="connsiteX822" fmla="*/ 4980204 w 7467600"/>
              <a:gd name="connsiteY822" fmla="*/ 271903 h 6858000"/>
              <a:gd name="connsiteX823" fmla="*/ 5068068 w 7467600"/>
              <a:gd name="connsiteY823" fmla="*/ 282244 h 6858000"/>
              <a:gd name="connsiteX824" fmla="*/ 5153231 w 7467600"/>
              <a:gd name="connsiteY824" fmla="*/ 292240 h 6858000"/>
              <a:gd name="connsiteX825" fmla="*/ 5426491 w 7467600"/>
              <a:gd name="connsiteY825" fmla="*/ 281128 h 6858000"/>
              <a:gd name="connsiteX826" fmla="*/ 5731212 w 7467600"/>
              <a:gd name="connsiteY826" fmla="*/ 231951 h 6858000"/>
              <a:gd name="connsiteX827" fmla="*/ 5905192 w 7467600"/>
              <a:gd name="connsiteY827" fmla="*/ 163079 h 6858000"/>
              <a:gd name="connsiteX828" fmla="*/ 5944437 w 7467600"/>
              <a:gd name="connsiteY828" fmla="*/ 113829 h 6858000"/>
              <a:gd name="connsiteX829" fmla="*/ 5825032 w 7467600"/>
              <a:gd name="connsiteY829" fmla="*/ 146405 h 6858000"/>
              <a:gd name="connsiteX830" fmla="*/ 4955599 w 7467600"/>
              <a:gd name="connsiteY830" fmla="*/ 247008 h 6858000"/>
              <a:gd name="connsiteX831" fmla="*/ 5210104 w 7467600"/>
              <a:gd name="connsiteY831" fmla="*/ 228123 h 6858000"/>
              <a:gd name="connsiteX832" fmla="*/ 5261015 w 7467600"/>
              <a:gd name="connsiteY832" fmla="*/ 227087 h 6858000"/>
              <a:gd name="connsiteX833" fmla="*/ 5861181 w 7467600"/>
              <a:gd name="connsiteY833" fmla="*/ 143093 h 6858000"/>
              <a:gd name="connsiteX834" fmla="*/ 5961252 w 7467600"/>
              <a:gd name="connsiteY834" fmla="*/ 114820 h 6858000"/>
              <a:gd name="connsiteX835" fmla="*/ 5944437 w 7467600"/>
              <a:gd name="connsiteY835" fmla="*/ 113829 h 6858000"/>
              <a:gd name="connsiteX836" fmla="*/ 3882765 w 7467600"/>
              <a:gd name="connsiteY836" fmla="*/ 0 h 6858000"/>
              <a:gd name="connsiteX837" fmla="*/ 3995099 w 7467600"/>
              <a:gd name="connsiteY837" fmla="*/ 0 h 6858000"/>
              <a:gd name="connsiteX838" fmla="*/ 4163818 w 7467600"/>
              <a:gd name="connsiteY838" fmla="*/ 234104 h 6858000"/>
              <a:gd name="connsiteX839" fmla="*/ 4172099 w 7467600"/>
              <a:gd name="connsiteY839" fmla="*/ 234207 h 6858000"/>
              <a:gd name="connsiteX840" fmla="*/ 4784282 w 7467600"/>
              <a:gd name="connsiteY840" fmla="*/ 276561 h 6858000"/>
              <a:gd name="connsiteX841" fmla="*/ 4801687 w 7467600"/>
              <a:gd name="connsiteY841" fmla="*/ 267764 h 6858000"/>
              <a:gd name="connsiteX842" fmla="*/ 6082788 w 7467600"/>
              <a:gd name="connsiteY842" fmla="*/ 64119 h 6858000"/>
              <a:gd name="connsiteX843" fmla="*/ 6099442 w 7467600"/>
              <a:gd name="connsiteY843" fmla="*/ 82568 h 6858000"/>
              <a:gd name="connsiteX844" fmla="*/ 4804137 w 7467600"/>
              <a:gd name="connsiteY844" fmla="*/ 320931 h 6858000"/>
              <a:gd name="connsiteX845" fmla="*/ 4227047 w 7467600"/>
              <a:gd name="connsiteY845" fmla="*/ 313415 h 6858000"/>
              <a:gd name="connsiteX846" fmla="*/ 4346041 w 7467600"/>
              <a:gd name="connsiteY846" fmla="*/ 456086 h 6858000"/>
              <a:gd name="connsiteX847" fmla="*/ 4870967 w 7467600"/>
              <a:gd name="connsiteY847" fmla="*/ 963061 h 6858000"/>
              <a:gd name="connsiteX848" fmla="*/ 4889647 w 7467600"/>
              <a:gd name="connsiteY848" fmla="*/ 957147 h 6858000"/>
              <a:gd name="connsiteX849" fmla="*/ 5422504 w 7467600"/>
              <a:gd name="connsiteY849" fmla="*/ 805191 h 6858000"/>
              <a:gd name="connsiteX850" fmla="*/ 6087656 w 7467600"/>
              <a:gd name="connsiteY850" fmla="*/ 826703 h 6858000"/>
              <a:gd name="connsiteX851" fmla="*/ 6058717 w 7467600"/>
              <a:gd name="connsiteY851" fmla="*/ 865992 h 6858000"/>
              <a:gd name="connsiteX852" fmla="*/ 4974153 w 7467600"/>
              <a:gd name="connsiteY852" fmla="*/ 1045456 h 6858000"/>
              <a:gd name="connsiteX853" fmla="*/ 5627835 w 7467600"/>
              <a:gd name="connsiteY853" fmla="*/ 1472077 h 6858000"/>
              <a:gd name="connsiteX854" fmla="*/ 5629817 w 7467600"/>
              <a:gd name="connsiteY854" fmla="*/ 1471412 h 6858000"/>
              <a:gd name="connsiteX855" fmla="*/ 5634124 w 7467600"/>
              <a:gd name="connsiteY855" fmla="*/ 1470572 h 6858000"/>
              <a:gd name="connsiteX856" fmla="*/ 5755832 w 7467600"/>
              <a:gd name="connsiteY856" fmla="*/ 1383886 h 6858000"/>
              <a:gd name="connsiteX857" fmla="*/ 6014186 w 7467600"/>
              <a:gd name="connsiteY857" fmla="*/ 1279799 h 6858000"/>
              <a:gd name="connsiteX858" fmla="*/ 6901619 w 7467600"/>
              <a:gd name="connsiteY858" fmla="*/ 1047874 h 6858000"/>
              <a:gd name="connsiteX859" fmla="*/ 6931566 w 7467600"/>
              <a:gd name="connsiteY859" fmla="*/ 1062034 h 6858000"/>
              <a:gd name="connsiteX860" fmla="*/ 5790982 w 7467600"/>
              <a:gd name="connsiteY860" fmla="*/ 1561380 h 6858000"/>
              <a:gd name="connsiteX861" fmla="*/ 6188971 w 7467600"/>
              <a:gd name="connsiteY861" fmla="*/ 1755168 h 6858000"/>
              <a:gd name="connsiteX862" fmla="*/ 6202446 w 7467600"/>
              <a:gd name="connsiteY862" fmla="*/ 1752268 h 6858000"/>
              <a:gd name="connsiteX863" fmla="*/ 7179560 w 7467600"/>
              <a:gd name="connsiteY863" fmla="*/ 1467551 h 6858000"/>
              <a:gd name="connsiteX864" fmla="*/ 7158730 w 7467600"/>
              <a:gd name="connsiteY864" fmla="*/ 1507835 h 6858000"/>
              <a:gd name="connsiteX865" fmla="*/ 6326959 w 7467600"/>
              <a:gd name="connsiteY865" fmla="*/ 1817686 h 6858000"/>
              <a:gd name="connsiteX866" fmla="*/ 6537433 w 7467600"/>
              <a:gd name="connsiteY866" fmla="*/ 1907790 h 6858000"/>
              <a:gd name="connsiteX867" fmla="*/ 6550221 w 7467600"/>
              <a:gd name="connsiteY867" fmla="*/ 1910729 h 6858000"/>
              <a:gd name="connsiteX868" fmla="*/ 6964438 w 7467600"/>
              <a:gd name="connsiteY868" fmla="*/ 2209505 h 6858000"/>
              <a:gd name="connsiteX869" fmla="*/ 7367862 w 7467600"/>
              <a:gd name="connsiteY869" fmla="*/ 2806833 h 6858000"/>
              <a:gd name="connsiteX870" fmla="*/ 7364329 w 7467600"/>
              <a:gd name="connsiteY870" fmla="*/ 2826907 h 6858000"/>
              <a:gd name="connsiteX871" fmla="*/ 7290545 w 7467600"/>
              <a:gd name="connsiteY871" fmla="*/ 2850663 h 6858000"/>
              <a:gd name="connsiteX872" fmla="*/ 6472036 w 7467600"/>
              <a:gd name="connsiteY872" fmla="*/ 1959003 h 6858000"/>
              <a:gd name="connsiteX873" fmla="*/ 5792897 w 7467600"/>
              <a:gd name="connsiteY873" fmla="*/ 1647747 h 6858000"/>
              <a:gd name="connsiteX874" fmla="*/ 5842751 w 7467600"/>
              <a:gd name="connsiteY874" fmla="*/ 1816112 h 6858000"/>
              <a:gd name="connsiteX875" fmla="*/ 5847424 w 7467600"/>
              <a:gd name="connsiteY875" fmla="*/ 1815776 h 6858000"/>
              <a:gd name="connsiteX876" fmla="*/ 6399821 w 7467600"/>
              <a:gd name="connsiteY876" fmla="*/ 2344799 h 6858000"/>
              <a:gd name="connsiteX877" fmla="*/ 6323232 w 7467600"/>
              <a:gd name="connsiteY877" fmla="*/ 2389634 h 6858000"/>
              <a:gd name="connsiteX878" fmla="*/ 5942958 w 7467600"/>
              <a:gd name="connsiteY878" fmla="*/ 2077708 h 6858000"/>
              <a:gd name="connsiteX879" fmla="*/ 5921559 w 7467600"/>
              <a:gd name="connsiteY879" fmla="*/ 2378596 h 6858000"/>
              <a:gd name="connsiteX880" fmla="*/ 5817651 w 7467600"/>
              <a:gd name="connsiteY880" fmla="*/ 3023919 h 6858000"/>
              <a:gd name="connsiteX881" fmla="*/ 5729634 w 7467600"/>
              <a:gd name="connsiteY881" fmla="*/ 3051849 h 6858000"/>
              <a:gd name="connsiteX882" fmla="*/ 5611018 w 7467600"/>
              <a:gd name="connsiteY882" fmla="*/ 2316769 h 6858000"/>
              <a:gd name="connsiteX883" fmla="*/ 5687608 w 7467600"/>
              <a:gd name="connsiteY883" fmla="*/ 2039972 h 6858000"/>
              <a:gd name="connsiteX884" fmla="*/ 5657554 w 7467600"/>
              <a:gd name="connsiteY884" fmla="*/ 1576445 h 6858000"/>
              <a:gd name="connsiteX885" fmla="*/ 5150475 w 7467600"/>
              <a:gd name="connsiteY885" fmla="*/ 1274012 h 6858000"/>
              <a:gd name="connsiteX886" fmla="*/ 5349142 w 7467600"/>
              <a:gd name="connsiteY886" fmla="*/ 2204405 h 6858000"/>
              <a:gd name="connsiteX887" fmla="*/ 5262214 w 7467600"/>
              <a:gd name="connsiteY887" fmla="*/ 2233836 h 6858000"/>
              <a:gd name="connsiteX888" fmla="*/ 4981539 w 7467600"/>
              <a:gd name="connsiteY888" fmla="*/ 1542201 h 6858000"/>
              <a:gd name="connsiteX889" fmla="*/ 4958461 w 7467600"/>
              <a:gd name="connsiteY889" fmla="*/ 1136957 h 6858000"/>
              <a:gd name="connsiteX890" fmla="*/ 4655015 w 7467600"/>
              <a:gd name="connsiteY890" fmla="*/ 891426 h 6858000"/>
              <a:gd name="connsiteX891" fmla="*/ 4348002 w 7467600"/>
              <a:gd name="connsiteY891" fmla="*/ 2205895 h 6858000"/>
              <a:gd name="connsiteX892" fmla="*/ 4262250 w 7467600"/>
              <a:gd name="connsiteY892" fmla="*/ 2219972 h 6858000"/>
              <a:gd name="connsiteX893" fmla="*/ 4550611 w 7467600"/>
              <a:gd name="connsiteY893" fmla="*/ 817540 h 6858000"/>
              <a:gd name="connsiteX894" fmla="*/ 4564418 w 7467600"/>
              <a:gd name="connsiteY894" fmla="*/ 808293 h 6858000"/>
              <a:gd name="connsiteX895" fmla="*/ 4266388 w 7467600"/>
              <a:gd name="connsiteY895" fmla="*/ 500083 h 6858000"/>
              <a:gd name="connsiteX896" fmla="*/ 4032842 w 7467600"/>
              <a:gd name="connsiteY896" fmla="*/ 211809 h 6858000"/>
              <a:gd name="connsiteX897" fmla="*/ 3882765 w 7467600"/>
              <a:gd name="connsiteY897" fmla="*/ 0 h 6858000"/>
              <a:gd name="connsiteX898" fmla="*/ 3721337 w 7467600"/>
              <a:gd name="connsiteY898" fmla="*/ 0 h 6858000"/>
              <a:gd name="connsiteX899" fmla="*/ 3797544 w 7467600"/>
              <a:gd name="connsiteY899" fmla="*/ 0 h 6858000"/>
              <a:gd name="connsiteX900" fmla="*/ 3775734 w 7467600"/>
              <a:gd name="connsiteY900" fmla="*/ 95131 h 6858000"/>
              <a:gd name="connsiteX901" fmla="*/ 3724807 w 7467600"/>
              <a:gd name="connsiteY901" fmla="*/ 272257 h 6858000"/>
              <a:gd name="connsiteX902" fmla="*/ 3726844 w 7467600"/>
              <a:gd name="connsiteY902" fmla="*/ 282988 h 6858000"/>
              <a:gd name="connsiteX903" fmla="*/ 3742664 w 7467600"/>
              <a:gd name="connsiteY903" fmla="*/ 279918 h 6858000"/>
              <a:gd name="connsiteX904" fmla="*/ 4103910 w 7467600"/>
              <a:gd name="connsiteY904" fmla="*/ 1161917 h 6858000"/>
              <a:gd name="connsiteX905" fmla="*/ 4020269 w 7467600"/>
              <a:gd name="connsiteY905" fmla="*/ 1200406 h 6858000"/>
              <a:gd name="connsiteX906" fmla="*/ 3674882 w 7467600"/>
              <a:gd name="connsiteY906" fmla="*/ 488524 h 6858000"/>
              <a:gd name="connsiteX907" fmla="*/ 3132682 w 7467600"/>
              <a:gd name="connsiteY907" fmla="*/ 1072284 h 6858000"/>
              <a:gd name="connsiteX908" fmla="*/ 2716346 w 7467600"/>
              <a:gd name="connsiteY908" fmla="*/ 1276376 h 6858000"/>
              <a:gd name="connsiteX909" fmla="*/ 2716772 w 7467600"/>
              <a:gd name="connsiteY909" fmla="*/ 1255462 h 6858000"/>
              <a:gd name="connsiteX910" fmla="*/ 3471096 w 7467600"/>
              <a:gd name="connsiteY910" fmla="*/ 437072 h 6858000"/>
              <a:gd name="connsiteX911" fmla="*/ 3639057 w 7467600"/>
              <a:gd name="connsiteY911" fmla="*/ 286334 h 6858000"/>
              <a:gd name="connsiteX912" fmla="*/ 3640309 w 7467600"/>
              <a:gd name="connsiteY912" fmla="*/ 284664 h 6858000"/>
              <a:gd name="connsiteX913" fmla="*/ 3646022 w 7467600"/>
              <a:gd name="connsiteY913" fmla="*/ 276711 h 6858000"/>
              <a:gd name="connsiteX914" fmla="*/ 3707943 w 7467600"/>
              <a:gd name="connsiteY914" fmla="*/ 65958 h 6858000"/>
              <a:gd name="connsiteX915" fmla="*/ 3721337 w 7467600"/>
              <a:gd name="connsiteY915" fmla="*/ 0 h 6858000"/>
              <a:gd name="connsiteX916" fmla="*/ 2867960 w 7467600"/>
              <a:gd name="connsiteY916" fmla="*/ 0 h 6858000"/>
              <a:gd name="connsiteX917" fmla="*/ 2926351 w 7467600"/>
              <a:gd name="connsiteY917" fmla="*/ 0 h 6858000"/>
              <a:gd name="connsiteX918" fmla="*/ 2902823 w 7467600"/>
              <a:gd name="connsiteY918" fmla="*/ 262929 h 6858000"/>
              <a:gd name="connsiteX919" fmla="*/ 2940663 w 7467600"/>
              <a:gd name="connsiteY919" fmla="*/ 140884 h 6858000"/>
              <a:gd name="connsiteX920" fmla="*/ 2947039 w 7467600"/>
              <a:gd name="connsiteY920" fmla="*/ 122524 h 6858000"/>
              <a:gd name="connsiteX921" fmla="*/ 2984316 w 7467600"/>
              <a:gd name="connsiteY921" fmla="*/ 0 h 6858000"/>
              <a:gd name="connsiteX922" fmla="*/ 3016114 w 7467600"/>
              <a:gd name="connsiteY922" fmla="*/ 0 h 6858000"/>
              <a:gd name="connsiteX923" fmla="*/ 2979949 w 7467600"/>
              <a:gd name="connsiteY923" fmla="*/ 119274 h 6858000"/>
              <a:gd name="connsiteX924" fmla="*/ 3023879 w 7467600"/>
              <a:gd name="connsiteY924" fmla="*/ 0 h 6858000"/>
              <a:gd name="connsiteX925" fmla="*/ 3105400 w 7467600"/>
              <a:gd name="connsiteY925" fmla="*/ 0 h 6858000"/>
              <a:gd name="connsiteX926" fmla="*/ 3094669 w 7467600"/>
              <a:gd name="connsiteY926" fmla="*/ 30308 h 6858000"/>
              <a:gd name="connsiteX927" fmla="*/ 2901945 w 7467600"/>
              <a:gd name="connsiteY927" fmla="*/ 466538 h 6858000"/>
              <a:gd name="connsiteX928" fmla="*/ 2815209 w 7467600"/>
              <a:gd name="connsiteY928" fmla="*/ 497361 h 6858000"/>
              <a:gd name="connsiteX929" fmla="*/ 2844845 w 7467600"/>
              <a:gd name="connsiteY929" fmla="*/ 127638 h 6858000"/>
              <a:gd name="connsiteX930" fmla="*/ 2867960 w 7467600"/>
              <a:gd name="connsiteY930" fmla="*/ 0 h 6858000"/>
              <a:gd name="connsiteX931" fmla="*/ 1057230 w 7467600"/>
              <a:gd name="connsiteY931" fmla="*/ 0 h 6858000"/>
              <a:gd name="connsiteX932" fmla="*/ 1111003 w 7467600"/>
              <a:gd name="connsiteY932" fmla="*/ 0 h 6858000"/>
              <a:gd name="connsiteX933" fmla="*/ 1125553 w 7467600"/>
              <a:gd name="connsiteY933" fmla="*/ 52588 h 6858000"/>
              <a:gd name="connsiteX934" fmla="*/ 1304276 w 7467600"/>
              <a:gd name="connsiteY934" fmla="*/ 476275 h 6858000"/>
              <a:gd name="connsiteX935" fmla="*/ 1492066 w 7467600"/>
              <a:gd name="connsiteY935" fmla="*/ 886333 h 6858000"/>
              <a:gd name="connsiteX936" fmla="*/ 1423698 w 7467600"/>
              <a:gd name="connsiteY936" fmla="*/ 710817 h 6858000"/>
              <a:gd name="connsiteX937" fmla="*/ 1357609 w 7467600"/>
              <a:gd name="connsiteY937" fmla="*/ 532892 h 6858000"/>
              <a:gd name="connsiteX938" fmla="*/ 1309550 w 7467600"/>
              <a:gd name="connsiteY938" fmla="*/ 374031 h 6858000"/>
              <a:gd name="connsiteX939" fmla="*/ 1193673 w 7467600"/>
              <a:gd name="connsiteY939" fmla="*/ 49533 h 6858000"/>
              <a:gd name="connsiteX940" fmla="*/ 1164391 w 7467600"/>
              <a:gd name="connsiteY940" fmla="*/ 0 h 6858000"/>
              <a:gd name="connsiteX941" fmla="*/ 1200666 w 7467600"/>
              <a:gd name="connsiteY941" fmla="*/ 0 h 6858000"/>
              <a:gd name="connsiteX942" fmla="*/ 1223408 w 7467600"/>
              <a:gd name="connsiteY942" fmla="*/ 38996 h 6858000"/>
              <a:gd name="connsiteX943" fmla="*/ 1339635 w 7467600"/>
              <a:gd name="connsiteY943" fmla="*/ 365517 h 6858000"/>
              <a:gd name="connsiteX944" fmla="*/ 1387469 w 7467600"/>
              <a:gd name="connsiteY944" fmla="*/ 523079 h 6858000"/>
              <a:gd name="connsiteX945" fmla="*/ 1452685 w 7467600"/>
              <a:gd name="connsiteY945" fmla="*/ 699806 h 6858000"/>
              <a:gd name="connsiteX946" fmla="*/ 1492092 w 7467600"/>
              <a:gd name="connsiteY946" fmla="*/ 800424 h 6858000"/>
              <a:gd name="connsiteX947" fmla="*/ 1455302 w 7467600"/>
              <a:gd name="connsiteY947" fmla="*/ 632913 h 6858000"/>
              <a:gd name="connsiteX948" fmla="*/ 1222336 w 7467600"/>
              <a:gd name="connsiteY948" fmla="*/ 9480 h 6858000"/>
              <a:gd name="connsiteX949" fmla="*/ 1214634 w 7467600"/>
              <a:gd name="connsiteY949" fmla="*/ 0 h 6858000"/>
              <a:gd name="connsiteX950" fmla="*/ 1289827 w 7467600"/>
              <a:gd name="connsiteY950" fmla="*/ 0 h 6858000"/>
              <a:gd name="connsiteX951" fmla="*/ 1321076 w 7467600"/>
              <a:gd name="connsiteY951" fmla="*/ 59722 h 6858000"/>
              <a:gd name="connsiteX952" fmla="*/ 1512579 w 7467600"/>
              <a:gd name="connsiteY952" fmla="*/ 626441 h 6858000"/>
              <a:gd name="connsiteX953" fmla="*/ 1506076 w 7467600"/>
              <a:gd name="connsiteY953" fmla="*/ 1089289 h 6858000"/>
              <a:gd name="connsiteX954" fmla="*/ 1486346 w 7467600"/>
              <a:gd name="connsiteY954" fmla="*/ 1079919 h 6858000"/>
              <a:gd name="connsiteX955" fmla="*/ 1070511 w 7467600"/>
              <a:gd name="connsiteY955" fmla="*/ 48609 h 6858000"/>
              <a:gd name="connsiteX956" fmla="*/ 1057230 w 7467600"/>
              <a:gd name="connsiteY956" fmla="*/ 0 h 6858000"/>
              <a:gd name="connsiteX957" fmla="*/ 43151 w 7467600"/>
              <a:gd name="connsiteY957" fmla="*/ 0 h 6858000"/>
              <a:gd name="connsiteX958" fmla="*/ 95283 w 7467600"/>
              <a:gd name="connsiteY958" fmla="*/ 0 h 6858000"/>
              <a:gd name="connsiteX959" fmla="*/ 300708 w 7467600"/>
              <a:gd name="connsiteY959" fmla="*/ 154571 h 6858000"/>
              <a:gd name="connsiteX960" fmla="*/ 530414 w 7467600"/>
              <a:gd name="connsiteY960" fmla="*/ 354673 h 6858000"/>
              <a:gd name="connsiteX961" fmla="*/ 333785 w 7467600"/>
              <a:gd name="connsiteY961" fmla="*/ 161564 h 6858000"/>
              <a:gd name="connsiteX962" fmla="*/ 147005 w 7467600"/>
              <a:gd name="connsiteY962" fmla="*/ 0 h 6858000"/>
              <a:gd name="connsiteX963" fmla="*/ 272509 w 7467600"/>
              <a:gd name="connsiteY963" fmla="*/ 0 h 6858000"/>
              <a:gd name="connsiteX964" fmla="*/ 326276 w 7467600"/>
              <a:gd name="connsiteY964" fmla="*/ 45847 h 6858000"/>
              <a:gd name="connsiteX965" fmla="*/ 823759 w 7467600"/>
              <a:gd name="connsiteY965" fmla="*/ 574145 h 6858000"/>
              <a:gd name="connsiteX966" fmla="*/ 811254 w 7467600"/>
              <a:gd name="connsiteY966" fmla="*/ 665546 h 6858000"/>
              <a:gd name="connsiteX967" fmla="*/ 154042 w 7467600"/>
              <a:gd name="connsiteY967" fmla="*/ 261522 h 6858000"/>
              <a:gd name="connsiteX968" fmla="*/ 13550 w 7467600"/>
              <a:gd name="connsiteY968" fmla="*/ 158423 h 6858000"/>
              <a:gd name="connsiteX969" fmla="*/ 0 w 7467600"/>
              <a:gd name="connsiteY969" fmla="*/ 146618 h 6858000"/>
              <a:gd name="connsiteX970" fmla="*/ 0 w 7467600"/>
              <a:gd name="connsiteY970" fmla="*/ 59161 h 6858000"/>
              <a:gd name="connsiteX971" fmla="*/ 45427 w 7467600"/>
              <a:gd name="connsiteY971" fmla="*/ 101078 h 6858000"/>
              <a:gd name="connsiteX972" fmla="*/ 630103 w 7467600"/>
              <a:gd name="connsiteY972" fmla="*/ 485885 h 6858000"/>
              <a:gd name="connsiteX973" fmla="*/ 532040 w 7467600"/>
              <a:gd name="connsiteY973" fmla="*/ 399359 h 6858000"/>
              <a:gd name="connsiteX974" fmla="*/ 517618 w 7467600"/>
              <a:gd name="connsiteY974" fmla="*/ 385726 h 6858000"/>
              <a:gd name="connsiteX975" fmla="*/ 285074 w 7467600"/>
              <a:gd name="connsiteY975" fmla="*/ 182755 h 6858000"/>
              <a:gd name="connsiteX976" fmla="*/ 43151 w 7467600"/>
              <a:gd name="connsiteY97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6946972 w 7467600"/>
              <a:gd name="connsiteY83" fmla="*/ 5526491 h 6858000"/>
              <a:gd name="connsiteX84" fmla="*/ 7105827 w 7467600"/>
              <a:gd name="connsiteY84" fmla="*/ 5718700 h 6858000"/>
              <a:gd name="connsiteX85" fmla="*/ 7356878 w 7467600"/>
              <a:gd name="connsiteY85" fmla="*/ 5981332 h 6858000"/>
              <a:gd name="connsiteX86" fmla="*/ 7467600 w 7467600"/>
              <a:gd name="connsiteY86" fmla="*/ 6117703 h 6858000"/>
              <a:gd name="connsiteX87" fmla="*/ 7467600 w 7467600"/>
              <a:gd name="connsiteY87" fmla="*/ 6163634 h 6858000"/>
              <a:gd name="connsiteX88" fmla="*/ 7403637 w 7467600"/>
              <a:gd name="connsiteY88" fmla="*/ 6083957 h 6858000"/>
              <a:gd name="connsiteX89" fmla="*/ 7254615 w 7467600"/>
              <a:gd name="connsiteY89" fmla="*/ 5911918 h 6858000"/>
              <a:gd name="connsiteX90" fmla="*/ 7312589 w 7467600"/>
              <a:gd name="connsiteY90" fmla="*/ 5982309 h 6858000"/>
              <a:gd name="connsiteX91" fmla="*/ 7448321 w 7467600"/>
              <a:gd name="connsiteY91" fmla="*/ 6190991 h 6858000"/>
              <a:gd name="connsiteX92" fmla="*/ 7467600 w 7467600"/>
              <a:gd name="connsiteY92" fmla="*/ 6221686 h 6858000"/>
              <a:gd name="connsiteX93" fmla="*/ 7467600 w 7467600"/>
              <a:gd name="connsiteY93" fmla="*/ 6334256 h 6858000"/>
              <a:gd name="connsiteX94" fmla="*/ 7454976 w 7467600"/>
              <a:gd name="connsiteY94" fmla="*/ 6318297 h 6858000"/>
              <a:gd name="connsiteX95" fmla="*/ 7042773 w 7467600"/>
              <a:gd name="connsiteY95" fmla="*/ 5734011 h 6858000"/>
              <a:gd name="connsiteX96" fmla="*/ 6844835 w 7467600"/>
              <a:gd name="connsiteY96" fmla="*/ 5424988 h 6858000"/>
              <a:gd name="connsiteX97" fmla="*/ 1456157 w 7467600"/>
              <a:gd name="connsiteY97" fmla="*/ 5371404 h 6858000"/>
              <a:gd name="connsiteX98" fmla="*/ 1244432 w 7467600"/>
              <a:gd name="connsiteY98" fmla="*/ 5385601 h 6858000"/>
              <a:gd name="connsiteX99" fmla="*/ 973990 w 7467600"/>
              <a:gd name="connsiteY99" fmla="*/ 5424940 h 6858000"/>
              <a:gd name="connsiteX100" fmla="*/ 1103809 w 7467600"/>
              <a:gd name="connsiteY100" fmla="*/ 5433720 h 6858000"/>
              <a:gd name="connsiteX101" fmla="*/ 1123454 w 7467600"/>
              <a:gd name="connsiteY101" fmla="*/ 5435727 h 6858000"/>
              <a:gd name="connsiteX102" fmla="*/ 1737017 w 7467600"/>
              <a:gd name="connsiteY102" fmla="*/ 5452183 h 6858000"/>
              <a:gd name="connsiteX103" fmla="*/ 1824397 w 7467600"/>
              <a:gd name="connsiteY103" fmla="*/ 5447757 h 6858000"/>
              <a:gd name="connsiteX104" fmla="*/ 2070059 w 7467600"/>
              <a:gd name="connsiteY104" fmla="*/ 5441660 h 6858000"/>
              <a:gd name="connsiteX105" fmla="*/ 1456157 w 7467600"/>
              <a:gd name="connsiteY105" fmla="*/ 5371404 h 6858000"/>
              <a:gd name="connsiteX106" fmla="*/ 4988186 w 7467600"/>
              <a:gd name="connsiteY106" fmla="*/ 5216467 h 6858000"/>
              <a:gd name="connsiteX107" fmla="*/ 4777334 w 7467600"/>
              <a:gd name="connsiteY107" fmla="*/ 5406072 h 6858000"/>
              <a:gd name="connsiteX108" fmla="*/ 4718341 w 7467600"/>
              <a:gd name="connsiteY108" fmla="*/ 5468043 h 6858000"/>
              <a:gd name="connsiteX109" fmla="*/ 4604655 w 7467600"/>
              <a:gd name="connsiteY109" fmla="*/ 5583434 h 6858000"/>
              <a:gd name="connsiteX110" fmla="*/ 4565074 w 7467600"/>
              <a:gd name="connsiteY110" fmla="*/ 5618550 h 6858000"/>
              <a:gd name="connsiteX111" fmla="*/ 4988186 w 7467600"/>
              <a:gd name="connsiteY111" fmla="*/ 5216467 h 6858000"/>
              <a:gd name="connsiteX112" fmla="*/ 4978032 w 7467600"/>
              <a:gd name="connsiteY112" fmla="*/ 5183809 h 6858000"/>
              <a:gd name="connsiteX113" fmla="*/ 4463413 w 7467600"/>
              <a:gd name="connsiteY113" fmla="*/ 5615162 h 6858000"/>
              <a:gd name="connsiteX114" fmla="*/ 4358134 w 7467600"/>
              <a:gd name="connsiteY114" fmla="*/ 5742791 h 6858000"/>
              <a:gd name="connsiteX115" fmla="*/ 4376219 w 7467600"/>
              <a:gd name="connsiteY115" fmla="*/ 5729027 h 6858000"/>
              <a:gd name="connsiteX116" fmla="*/ 4582340 w 7467600"/>
              <a:gd name="connsiteY116" fmla="*/ 5561037 h 6858000"/>
              <a:gd name="connsiteX117" fmla="*/ 4694684 w 7467600"/>
              <a:gd name="connsiteY117" fmla="*/ 5447098 h 6858000"/>
              <a:gd name="connsiteX118" fmla="*/ 4754123 w 7467600"/>
              <a:gd name="connsiteY118" fmla="*/ 5384643 h 6858000"/>
              <a:gd name="connsiteX119" fmla="*/ 4978032 w 7467600"/>
              <a:gd name="connsiteY119" fmla="*/ 5183809 h 6858000"/>
              <a:gd name="connsiteX120" fmla="*/ 1903353 w 7467600"/>
              <a:gd name="connsiteY120" fmla="*/ 5044827 h 6858000"/>
              <a:gd name="connsiteX121" fmla="*/ 1936931 w 7467600"/>
              <a:gd name="connsiteY121" fmla="*/ 5093954 h 6858000"/>
              <a:gd name="connsiteX122" fmla="*/ 2195868 w 7467600"/>
              <a:gd name="connsiteY122" fmla="*/ 5396574 h 6858000"/>
              <a:gd name="connsiteX123" fmla="*/ 2088852 w 7467600"/>
              <a:gd name="connsiteY123" fmla="*/ 5166123 h 6858000"/>
              <a:gd name="connsiteX124" fmla="*/ 1958241 w 7467600"/>
              <a:gd name="connsiteY124" fmla="*/ 5067955 h 6858000"/>
              <a:gd name="connsiteX125" fmla="*/ 1903353 w 7467600"/>
              <a:gd name="connsiteY125" fmla="*/ 5044827 h 6858000"/>
              <a:gd name="connsiteX126" fmla="*/ 1979378 w 7467600"/>
              <a:gd name="connsiteY126" fmla="*/ 4769504 h 6858000"/>
              <a:gd name="connsiteX127" fmla="*/ 2882120 w 7467600"/>
              <a:gd name="connsiteY127" fmla="*/ 5064547 h 6858000"/>
              <a:gd name="connsiteX128" fmla="*/ 2793103 w 7467600"/>
              <a:gd name="connsiteY128" fmla="*/ 5039699 h 6858000"/>
              <a:gd name="connsiteX129" fmla="*/ 2770041 w 7467600"/>
              <a:gd name="connsiteY129" fmla="*/ 5033634 h 6858000"/>
              <a:gd name="connsiteX130" fmla="*/ 1979378 w 7467600"/>
              <a:gd name="connsiteY130" fmla="*/ 4769504 h 6858000"/>
              <a:gd name="connsiteX131" fmla="*/ 1927410 w 7467600"/>
              <a:gd name="connsiteY131" fmla="*/ 4716164 h 6858000"/>
              <a:gd name="connsiteX132" fmla="*/ 1959587 w 7467600"/>
              <a:gd name="connsiteY132" fmla="*/ 4728849 h 6858000"/>
              <a:gd name="connsiteX133" fmla="*/ 2777707 w 7467600"/>
              <a:gd name="connsiteY133" fmla="*/ 5003991 h 6858000"/>
              <a:gd name="connsiteX134" fmla="*/ 2800768 w 7467600"/>
              <a:gd name="connsiteY134" fmla="*/ 5010056 h 6858000"/>
              <a:gd name="connsiteX135" fmla="*/ 2879408 w 7467600"/>
              <a:gd name="connsiteY135" fmla="*/ 5031590 h 6858000"/>
              <a:gd name="connsiteX136" fmla="*/ 2862295 w 7467600"/>
              <a:gd name="connsiteY136" fmla="*/ 5022958 h 6858000"/>
              <a:gd name="connsiteX137" fmla="*/ 2813343 w 7467600"/>
              <a:gd name="connsiteY137" fmla="*/ 4998369 h 6858000"/>
              <a:gd name="connsiteX138" fmla="*/ 2646245 w 7467600"/>
              <a:gd name="connsiteY138" fmla="*/ 4930999 h 6858000"/>
              <a:gd name="connsiteX139" fmla="*/ 1999243 w 7467600"/>
              <a:gd name="connsiteY139" fmla="*/ 4730524 h 6858000"/>
              <a:gd name="connsiteX140" fmla="*/ 1979527 w 7467600"/>
              <a:gd name="connsiteY140" fmla="*/ 4726651 h 6858000"/>
              <a:gd name="connsiteX141" fmla="*/ 1927410 w 7467600"/>
              <a:gd name="connsiteY141" fmla="*/ 4716164 h 6858000"/>
              <a:gd name="connsiteX142" fmla="*/ 1997014 w 7467600"/>
              <a:gd name="connsiteY142" fmla="*/ 4698007 h 6858000"/>
              <a:gd name="connsiteX143" fmla="*/ 2005458 w 7467600"/>
              <a:gd name="connsiteY143" fmla="*/ 4699540 h 6858000"/>
              <a:gd name="connsiteX144" fmla="*/ 2657186 w 7467600"/>
              <a:gd name="connsiteY144" fmla="*/ 4901687 h 6858000"/>
              <a:gd name="connsiteX145" fmla="*/ 2826662 w 7467600"/>
              <a:gd name="connsiteY145" fmla="*/ 4970362 h 6858000"/>
              <a:gd name="connsiteX146" fmla="*/ 2876100 w 7467600"/>
              <a:gd name="connsiteY146" fmla="*/ 4995397 h 6858000"/>
              <a:gd name="connsiteX147" fmla="*/ 3042600 w 7467600"/>
              <a:gd name="connsiteY147" fmla="*/ 5059532 h 6858000"/>
              <a:gd name="connsiteX148" fmla="*/ 1997014 w 7467600"/>
              <a:gd name="connsiteY148" fmla="*/ 4698007 h 6858000"/>
              <a:gd name="connsiteX149" fmla="*/ 2305292 w 7467600"/>
              <a:gd name="connsiteY149" fmla="*/ 4219492 h 6858000"/>
              <a:gd name="connsiteX150" fmla="*/ 3360922 w 7467600"/>
              <a:gd name="connsiteY150" fmla="*/ 4529373 h 6858000"/>
              <a:gd name="connsiteX151" fmla="*/ 3492420 w 7467600"/>
              <a:gd name="connsiteY151" fmla="*/ 4510145 h 6858000"/>
              <a:gd name="connsiteX152" fmla="*/ 3364086 w 7467600"/>
              <a:gd name="connsiteY152" fmla="*/ 4480340 h 6858000"/>
              <a:gd name="connsiteX153" fmla="*/ 3225818 w 7467600"/>
              <a:gd name="connsiteY153" fmla="*/ 4411822 h 6858000"/>
              <a:gd name="connsiteX154" fmla="*/ 3129696 w 7467600"/>
              <a:gd name="connsiteY154" fmla="*/ 4360704 h 6858000"/>
              <a:gd name="connsiteX155" fmla="*/ 2814545 w 7467600"/>
              <a:gd name="connsiteY155" fmla="*/ 4282955 h 6858000"/>
              <a:gd name="connsiteX156" fmla="*/ 2305292 w 7467600"/>
              <a:gd name="connsiteY156" fmla="*/ 4219492 h 6858000"/>
              <a:gd name="connsiteX157" fmla="*/ 2626982 w 7467600"/>
              <a:gd name="connsiteY157" fmla="*/ 4206450 h 6858000"/>
              <a:gd name="connsiteX158" fmla="*/ 2490617 w 7467600"/>
              <a:gd name="connsiteY158" fmla="*/ 4206951 h 6858000"/>
              <a:gd name="connsiteX159" fmla="*/ 2819869 w 7467600"/>
              <a:gd name="connsiteY159" fmla="*/ 4252936 h 6858000"/>
              <a:gd name="connsiteX160" fmla="*/ 3143018 w 7467600"/>
              <a:gd name="connsiteY160" fmla="*/ 4332698 h 6858000"/>
              <a:gd name="connsiteX161" fmla="*/ 3241520 w 7467600"/>
              <a:gd name="connsiteY161" fmla="*/ 4385112 h 6858000"/>
              <a:gd name="connsiteX162" fmla="*/ 3374575 w 7467600"/>
              <a:gd name="connsiteY162" fmla="*/ 4451517 h 6858000"/>
              <a:gd name="connsiteX163" fmla="*/ 3505221 w 7467600"/>
              <a:gd name="connsiteY163" fmla="*/ 4480757 h 6858000"/>
              <a:gd name="connsiteX164" fmla="*/ 2626982 w 7467600"/>
              <a:gd name="connsiteY164" fmla="*/ 4206450 h 6858000"/>
              <a:gd name="connsiteX165" fmla="*/ 1310106 w 7467600"/>
              <a:gd name="connsiteY165" fmla="*/ 3943217 h 6858000"/>
              <a:gd name="connsiteX166" fmla="*/ 854994 w 7467600"/>
              <a:gd name="connsiteY166" fmla="*/ 4399136 h 6858000"/>
              <a:gd name="connsiteX167" fmla="*/ 742462 w 7467600"/>
              <a:gd name="connsiteY167" fmla="*/ 4594648 h 6858000"/>
              <a:gd name="connsiteX168" fmla="*/ 820602 w 7467600"/>
              <a:gd name="connsiteY168" fmla="*/ 4485915 h 6858000"/>
              <a:gd name="connsiteX169" fmla="*/ 878295 w 7467600"/>
              <a:gd name="connsiteY169" fmla="*/ 4403594 h 6858000"/>
              <a:gd name="connsiteX170" fmla="*/ 1240607 w 7467600"/>
              <a:gd name="connsiteY170" fmla="*/ 4010401 h 6858000"/>
              <a:gd name="connsiteX171" fmla="*/ 1310106 w 7467600"/>
              <a:gd name="connsiteY171" fmla="*/ 3943217 h 6858000"/>
              <a:gd name="connsiteX172" fmla="*/ 1423113 w 7467600"/>
              <a:gd name="connsiteY172" fmla="*/ 3874565 h 6858000"/>
              <a:gd name="connsiteX173" fmla="*/ 1260565 w 7467600"/>
              <a:gd name="connsiteY173" fmla="*/ 4031982 h 6858000"/>
              <a:gd name="connsiteX174" fmla="*/ 901900 w 7467600"/>
              <a:gd name="connsiteY174" fmla="*/ 4421236 h 6858000"/>
              <a:gd name="connsiteX175" fmla="*/ 845044 w 7467600"/>
              <a:gd name="connsiteY175" fmla="*/ 4502436 h 6858000"/>
              <a:gd name="connsiteX176" fmla="*/ 685926 w 7467600"/>
              <a:gd name="connsiteY176" fmla="*/ 4703069 h 6858000"/>
              <a:gd name="connsiteX177" fmla="*/ 684248 w 7467600"/>
              <a:gd name="connsiteY177" fmla="*/ 4706721 h 6858000"/>
              <a:gd name="connsiteX178" fmla="*/ 1423113 w 7467600"/>
              <a:gd name="connsiteY178" fmla="*/ 3874565 h 6858000"/>
              <a:gd name="connsiteX179" fmla="*/ 3316479 w 7467600"/>
              <a:gd name="connsiteY179" fmla="*/ 3872136 h 6858000"/>
              <a:gd name="connsiteX180" fmla="*/ 3546806 w 7467600"/>
              <a:gd name="connsiteY180" fmla="*/ 4356139 h 6858000"/>
              <a:gd name="connsiteX181" fmla="*/ 3364433 w 7467600"/>
              <a:gd name="connsiteY181" fmla="*/ 3953121 h 6858000"/>
              <a:gd name="connsiteX182" fmla="*/ 3316479 w 7467600"/>
              <a:gd name="connsiteY182" fmla="*/ 3872136 h 6858000"/>
              <a:gd name="connsiteX183" fmla="*/ 3291335 w 7467600"/>
              <a:gd name="connsiteY183" fmla="*/ 3767420 h 6858000"/>
              <a:gd name="connsiteX184" fmla="*/ 3390805 w 7467600"/>
              <a:gd name="connsiteY184" fmla="*/ 3937163 h 6858000"/>
              <a:gd name="connsiteX185" fmla="*/ 3579062 w 7467600"/>
              <a:gd name="connsiteY185" fmla="*/ 4359040 h 6858000"/>
              <a:gd name="connsiteX186" fmla="*/ 3467355 w 7467600"/>
              <a:gd name="connsiteY186" fmla="*/ 3988130 h 6858000"/>
              <a:gd name="connsiteX187" fmla="*/ 3310753 w 7467600"/>
              <a:gd name="connsiteY187" fmla="*/ 3787140 h 6858000"/>
              <a:gd name="connsiteX188" fmla="*/ 3291335 w 7467600"/>
              <a:gd name="connsiteY188" fmla="*/ 3767420 h 6858000"/>
              <a:gd name="connsiteX189" fmla="*/ 1635889 w 7467600"/>
              <a:gd name="connsiteY189" fmla="*/ 3709494 h 6858000"/>
              <a:gd name="connsiteX190" fmla="*/ 1634800 w 7467600"/>
              <a:gd name="connsiteY190" fmla="*/ 3731111 h 6858000"/>
              <a:gd name="connsiteX191" fmla="*/ 1635889 w 7467600"/>
              <a:gd name="connsiteY191" fmla="*/ 3709494 h 6858000"/>
              <a:gd name="connsiteX192" fmla="*/ 1510397 w 7467600"/>
              <a:gd name="connsiteY192" fmla="*/ 3684705 h 6858000"/>
              <a:gd name="connsiteX193" fmla="*/ 1146550 w 7467600"/>
              <a:gd name="connsiteY193" fmla="*/ 3802012 h 6858000"/>
              <a:gd name="connsiteX194" fmla="*/ 698834 w 7467600"/>
              <a:gd name="connsiteY194" fmla="*/ 3952272 h 6858000"/>
              <a:gd name="connsiteX195" fmla="*/ 34256 w 7467600"/>
              <a:gd name="connsiteY195" fmla="*/ 4347603 h 6858000"/>
              <a:gd name="connsiteX196" fmla="*/ 527241 w 7467600"/>
              <a:gd name="connsiteY196" fmla="*/ 4065078 h 6858000"/>
              <a:gd name="connsiteX197" fmla="*/ 1510397 w 7467600"/>
              <a:gd name="connsiteY197" fmla="*/ 3684705 h 6858000"/>
              <a:gd name="connsiteX198" fmla="*/ 1313114 w 7467600"/>
              <a:gd name="connsiteY198" fmla="*/ 3655216 h 6858000"/>
              <a:gd name="connsiteX199" fmla="*/ 1109304 w 7467600"/>
              <a:gd name="connsiteY199" fmla="*/ 3669030 h 6858000"/>
              <a:gd name="connsiteX200" fmla="*/ 8129 w 7467600"/>
              <a:gd name="connsiteY200" fmla="*/ 4330519 h 6858000"/>
              <a:gd name="connsiteX201" fmla="*/ 687572 w 7467600"/>
              <a:gd name="connsiteY201" fmla="*/ 3925629 h 6858000"/>
              <a:gd name="connsiteX202" fmla="*/ 1138365 w 7467600"/>
              <a:gd name="connsiteY202" fmla="*/ 3774515 h 6858000"/>
              <a:gd name="connsiteX203" fmla="*/ 1505579 w 7467600"/>
              <a:gd name="connsiteY203" fmla="*/ 3655526 h 6858000"/>
              <a:gd name="connsiteX204" fmla="*/ 1313114 w 7467600"/>
              <a:gd name="connsiteY204" fmla="*/ 3655216 h 6858000"/>
              <a:gd name="connsiteX205" fmla="*/ 3655073 w 7467600"/>
              <a:gd name="connsiteY205" fmla="*/ 3650884 h 6858000"/>
              <a:gd name="connsiteX206" fmla="*/ 3989938 w 7467600"/>
              <a:gd name="connsiteY206" fmla="*/ 3991685 h 6858000"/>
              <a:gd name="connsiteX207" fmla="*/ 4393907 w 7467600"/>
              <a:gd name="connsiteY207" fmla="*/ 4261258 h 6858000"/>
              <a:gd name="connsiteX208" fmla="*/ 4648051 w 7467600"/>
              <a:gd name="connsiteY208" fmla="*/ 4374051 h 6858000"/>
              <a:gd name="connsiteX209" fmla="*/ 4383389 w 7467600"/>
              <a:gd name="connsiteY209" fmla="*/ 4184369 h 6858000"/>
              <a:gd name="connsiteX210" fmla="*/ 4165508 w 7467600"/>
              <a:gd name="connsiteY210" fmla="*/ 4035196 h 6858000"/>
              <a:gd name="connsiteX211" fmla="*/ 4068162 w 7467600"/>
              <a:gd name="connsiteY211" fmla="*/ 3953394 h 6858000"/>
              <a:gd name="connsiteX212" fmla="*/ 3981416 w 7467600"/>
              <a:gd name="connsiteY212" fmla="*/ 3880482 h 6858000"/>
              <a:gd name="connsiteX213" fmla="*/ 3800147 w 7467600"/>
              <a:gd name="connsiteY213" fmla="*/ 3749872 h 6858000"/>
              <a:gd name="connsiteX214" fmla="*/ 3655073 w 7467600"/>
              <a:gd name="connsiteY214" fmla="*/ 3650884 h 6858000"/>
              <a:gd name="connsiteX215" fmla="*/ 3670252 w 7467600"/>
              <a:gd name="connsiteY215" fmla="*/ 3622798 h 6858000"/>
              <a:gd name="connsiteX216" fmla="*/ 3817258 w 7467600"/>
              <a:gd name="connsiteY216" fmla="*/ 3723577 h 6858000"/>
              <a:gd name="connsiteX217" fmla="*/ 4000461 w 7467600"/>
              <a:gd name="connsiteY217" fmla="*/ 3855966 h 6858000"/>
              <a:gd name="connsiteX218" fmla="*/ 4088180 w 7467600"/>
              <a:gd name="connsiteY218" fmla="*/ 3929774 h 6858000"/>
              <a:gd name="connsiteX219" fmla="*/ 4184555 w 7467600"/>
              <a:gd name="connsiteY219" fmla="*/ 4010683 h 6858000"/>
              <a:gd name="connsiteX220" fmla="*/ 4399563 w 7467600"/>
              <a:gd name="connsiteY220" fmla="*/ 4158106 h 6858000"/>
              <a:gd name="connsiteX221" fmla="*/ 4684469 w 7467600"/>
              <a:gd name="connsiteY221" fmla="*/ 4364680 h 6858000"/>
              <a:gd name="connsiteX222" fmla="*/ 4690271 w 7467600"/>
              <a:gd name="connsiteY222" fmla="*/ 4370034 h 6858000"/>
              <a:gd name="connsiteX223" fmla="*/ 4136093 w 7467600"/>
              <a:gd name="connsiteY223" fmla="*/ 3858466 h 6858000"/>
              <a:gd name="connsiteX224" fmla="*/ 3670252 w 7467600"/>
              <a:gd name="connsiteY224" fmla="*/ 3622798 h 6858000"/>
              <a:gd name="connsiteX225" fmla="*/ 4440129 w 7467600"/>
              <a:gd name="connsiteY225" fmla="*/ 3448571 h 6858000"/>
              <a:gd name="connsiteX226" fmla="*/ 4856525 w 7467600"/>
              <a:gd name="connsiteY226" fmla="*/ 3915351 h 6858000"/>
              <a:gd name="connsiteX227" fmla="*/ 5059055 w 7467600"/>
              <a:gd name="connsiteY227" fmla="*/ 4108918 h 6858000"/>
              <a:gd name="connsiteX228" fmla="*/ 5290070 w 7467600"/>
              <a:gd name="connsiteY228" fmla="*/ 4263619 h 6858000"/>
              <a:gd name="connsiteX229" fmla="*/ 4834991 w 7467600"/>
              <a:gd name="connsiteY229" fmla="*/ 3830985 h 6858000"/>
              <a:gd name="connsiteX230" fmla="*/ 4440129 w 7467600"/>
              <a:gd name="connsiteY230" fmla="*/ 3448571 h 6858000"/>
              <a:gd name="connsiteX231" fmla="*/ 4441737 w 7467600"/>
              <a:gd name="connsiteY231" fmla="*/ 3399734 h 6858000"/>
              <a:gd name="connsiteX232" fmla="*/ 4431236 w 7467600"/>
              <a:gd name="connsiteY232" fmla="*/ 3400954 h 6858000"/>
              <a:gd name="connsiteX233" fmla="*/ 4557150 w 7467600"/>
              <a:gd name="connsiteY233" fmla="*/ 3510023 h 6858000"/>
              <a:gd name="connsiteX234" fmla="*/ 4856936 w 7467600"/>
              <a:gd name="connsiteY234" fmla="*/ 3809146 h 6858000"/>
              <a:gd name="connsiteX235" fmla="*/ 5111996 w 7467600"/>
              <a:gd name="connsiteY235" fmla="*/ 4065759 h 6858000"/>
              <a:gd name="connsiteX236" fmla="*/ 5388878 w 7467600"/>
              <a:gd name="connsiteY236" fmla="*/ 4300185 h 6858000"/>
              <a:gd name="connsiteX237" fmla="*/ 5425556 w 7467600"/>
              <a:gd name="connsiteY237" fmla="*/ 4308967 h 6858000"/>
              <a:gd name="connsiteX238" fmla="*/ 4943646 w 7467600"/>
              <a:gd name="connsiteY238" fmla="*/ 3822916 h 6858000"/>
              <a:gd name="connsiteX239" fmla="*/ 4594837 w 7467600"/>
              <a:gd name="connsiteY239" fmla="*/ 3532274 h 6858000"/>
              <a:gd name="connsiteX240" fmla="*/ 4441737 w 7467600"/>
              <a:gd name="connsiteY240" fmla="*/ 3399734 h 6858000"/>
              <a:gd name="connsiteX241" fmla="*/ 5425834 w 7467600"/>
              <a:gd name="connsiteY241" fmla="*/ 3162785 h 6858000"/>
              <a:gd name="connsiteX242" fmla="*/ 5401644 w 7467600"/>
              <a:gd name="connsiteY242" fmla="*/ 3617847 h 6858000"/>
              <a:gd name="connsiteX243" fmla="*/ 5467256 w 7467600"/>
              <a:gd name="connsiteY243" fmla="*/ 4175494 h 6858000"/>
              <a:gd name="connsiteX244" fmla="*/ 5448069 w 7467600"/>
              <a:gd name="connsiteY244" fmla="*/ 3567554 h 6858000"/>
              <a:gd name="connsiteX245" fmla="*/ 5425834 w 7467600"/>
              <a:gd name="connsiteY245" fmla="*/ 3162785 h 6858000"/>
              <a:gd name="connsiteX246" fmla="*/ 1318687 w 7467600"/>
              <a:gd name="connsiteY246" fmla="*/ 3113840 h 6858000"/>
              <a:gd name="connsiteX247" fmla="*/ 1066793 w 7467600"/>
              <a:gd name="connsiteY247" fmla="*/ 3212171 h 6858000"/>
              <a:gd name="connsiteX248" fmla="*/ 993319 w 7467600"/>
              <a:gd name="connsiteY248" fmla="*/ 3247648 h 6858000"/>
              <a:gd name="connsiteX249" fmla="*/ 853081 w 7467600"/>
              <a:gd name="connsiteY249" fmla="*/ 3312410 h 6858000"/>
              <a:gd name="connsiteX250" fmla="*/ 805957 w 7467600"/>
              <a:gd name="connsiteY250" fmla="*/ 3330443 h 6858000"/>
              <a:gd name="connsiteX251" fmla="*/ 1318687 w 7467600"/>
              <a:gd name="connsiteY251" fmla="*/ 3113840 h 6858000"/>
              <a:gd name="connsiteX252" fmla="*/ 5453702 w 7467600"/>
              <a:gd name="connsiteY252" fmla="*/ 3090882 h 6858000"/>
              <a:gd name="connsiteX253" fmla="*/ 5480135 w 7467600"/>
              <a:gd name="connsiteY253" fmla="*/ 3565802 h 6858000"/>
              <a:gd name="connsiteX254" fmla="*/ 5499023 w 7467600"/>
              <a:gd name="connsiteY254" fmla="*/ 4166310 h 6858000"/>
              <a:gd name="connsiteX255" fmla="*/ 5547022 w 7467600"/>
              <a:gd name="connsiteY255" fmla="*/ 3607838 h 6858000"/>
              <a:gd name="connsiteX256" fmla="*/ 5515964 w 7467600"/>
              <a:gd name="connsiteY256" fmla="*/ 3378541 h 6858000"/>
              <a:gd name="connsiteX257" fmla="*/ 5453702 w 7467600"/>
              <a:gd name="connsiteY257" fmla="*/ 3090882 h 6858000"/>
              <a:gd name="connsiteX258" fmla="*/ 1238695 w 7467600"/>
              <a:gd name="connsiteY258" fmla="*/ 3076820 h 6858000"/>
              <a:gd name="connsiteX259" fmla="*/ 716371 w 7467600"/>
              <a:gd name="connsiteY259" fmla="*/ 3293249 h 6858000"/>
              <a:gd name="connsiteX260" fmla="*/ 579522 w 7467600"/>
              <a:gd name="connsiteY260" fmla="*/ 3371759 h 6858000"/>
              <a:gd name="connsiteX261" fmla="*/ 600288 w 7467600"/>
              <a:gd name="connsiteY261" fmla="*/ 3365555 h 6858000"/>
              <a:gd name="connsiteX262" fmla="*/ 840692 w 7467600"/>
              <a:gd name="connsiteY262" fmla="*/ 3284921 h 6858000"/>
              <a:gd name="connsiteX263" fmla="*/ 979248 w 7467600"/>
              <a:gd name="connsiteY263" fmla="*/ 3221003 h 6858000"/>
              <a:gd name="connsiteX264" fmla="*/ 1053282 w 7467600"/>
              <a:gd name="connsiteY264" fmla="*/ 3185247 h 6858000"/>
              <a:gd name="connsiteX265" fmla="*/ 1320603 w 7467600"/>
              <a:gd name="connsiteY265" fmla="*/ 3081281 h 6858000"/>
              <a:gd name="connsiteX266" fmla="*/ 1238695 w 7467600"/>
              <a:gd name="connsiteY266" fmla="*/ 3076820 h 6858000"/>
              <a:gd name="connsiteX267" fmla="*/ 5425627 w 7467600"/>
              <a:gd name="connsiteY267" fmla="*/ 2954192 h 6858000"/>
              <a:gd name="connsiteX268" fmla="*/ 5470770 w 7467600"/>
              <a:gd name="connsiteY268" fmla="*/ 3005435 h 6858000"/>
              <a:gd name="connsiteX269" fmla="*/ 5519779 w 7467600"/>
              <a:gd name="connsiteY269" fmla="*/ 4359223 h 6858000"/>
              <a:gd name="connsiteX270" fmla="*/ 5520293 w 7467600"/>
              <a:gd name="connsiteY270" fmla="*/ 4360602 h 6858000"/>
              <a:gd name="connsiteX271" fmla="*/ 5767221 w 7467600"/>
              <a:gd name="connsiteY271" fmla="*/ 4665564 h 6858000"/>
              <a:gd name="connsiteX272" fmla="*/ 6937169 w 7467600"/>
              <a:gd name="connsiteY272" fmla="*/ 4815941 h 6858000"/>
              <a:gd name="connsiteX273" fmla="*/ 6953922 w 7467600"/>
              <a:gd name="connsiteY273" fmla="*/ 4890068 h 6858000"/>
              <a:gd name="connsiteX274" fmla="*/ 6071359 w 7467600"/>
              <a:gd name="connsiteY274" fmla="*/ 4770770 h 6858000"/>
              <a:gd name="connsiteX275" fmla="*/ 6038839 w 7467600"/>
              <a:gd name="connsiteY275" fmla="*/ 4764474 h 6858000"/>
              <a:gd name="connsiteX276" fmla="*/ 6038706 w 7467600"/>
              <a:gd name="connsiteY276" fmla="*/ 4763847 h 6858000"/>
              <a:gd name="connsiteX277" fmla="*/ 6037784 w 7467600"/>
              <a:gd name="connsiteY277" fmla="*/ 4764270 h 6858000"/>
              <a:gd name="connsiteX278" fmla="*/ 6038839 w 7467600"/>
              <a:gd name="connsiteY278" fmla="*/ 4764474 h 6858000"/>
              <a:gd name="connsiteX279" fmla="*/ 6040338 w 7467600"/>
              <a:gd name="connsiteY279" fmla="*/ 4771418 h 6858000"/>
              <a:gd name="connsiteX280" fmla="*/ 6024488 w 7467600"/>
              <a:gd name="connsiteY280" fmla="*/ 4809903 h 6858000"/>
              <a:gd name="connsiteX281" fmla="*/ 5599771 w 7467600"/>
              <a:gd name="connsiteY281" fmla="*/ 5509652 h 6858000"/>
              <a:gd name="connsiteX282" fmla="*/ 5548843 w 7467600"/>
              <a:gd name="connsiteY282" fmla="*/ 5563845 h 6858000"/>
              <a:gd name="connsiteX283" fmla="*/ 5940952 w 7467600"/>
              <a:gd name="connsiteY283" fmla="*/ 6250028 h 6858000"/>
              <a:gd name="connsiteX284" fmla="*/ 6043441 w 7467600"/>
              <a:gd name="connsiteY284" fmla="*/ 6665847 h 6858000"/>
              <a:gd name="connsiteX285" fmla="*/ 6093432 w 7467600"/>
              <a:gd name="connsiteY285" fmla="*/ 6858000 h 6858000"/>
              <a:gd name="connsiteX286" fmla="*/ 6034344 w 7467600"/>
              <a:gd name="connsiteY286" fmla="*/ 6858000 h 6858000"/>
              <a:gd name="connsiteX287" fmla="*/ 6026679 w 7467600"/>
              <a:gd name="connsiteY287" fmla="*/ 6836959 h 6858000"/>
              <a:gd name="connsiteX288" fmla="*/ 5800441 w 7467600"/>
              <a:gd name="connsiteY288" fmla="*/ 6335286 h 6858000"/>
              <a:gd name="connsiteX289" fmla="*/ 5526562 w 7467600"/>
              <a:gd name="connsiteY289" fmla="*/ 5705388 h 6858000"/>
              <a:gd name="connsiteX290" fmla="*/ 5519640 w 7467600"/>
              <a:gd name="connsiteY290" fmla="*/ 5683774 h 6858000"/>
              <a:gd name="connsiteX291" fmla="*/ 5844559 w 7467600"/>
              <a:gd name="connsiteY291" fmla="*/ 6553349 h 6858000"/>
              <a:gd name="connsiteX292" fmla="*/ 5975994 w 7467600"/>
              <a:gd name="connsiteY292" fmla="*/ 6858000 h 6858000"/>
              <a:gd name="connsiteX293" fmla="*/ 5898547 w 7467600"/>
              <a:gd name="connsiteY293" fmla="*/ 6858000 h 6858000"/>
              <a:gd name="connsiteX294" fmla="*/ 5682041 w 7467600"/>
              <a:gd name="connsiteY294" fmla="*/ 6355860 h 6858000"/>
              <a:gd name="connsiteX295" fmla="*/ 5461758 w 7467600"/>
              <a:gd name="connsiteY295" fmla="*/ 5820220 h 6858000"/>
              <a:gd name="connsiteX296" fmla="*/ 5237282 w 7467600"/>
              <a:gd name="connsiteY296" fmla="*/ 6579086 h 6858000"/>
              <a:gd name="connsiteX297" fmla="*/ 5115009 w 7467600"/>
              <a:gd name="connsiteY297" fmla="*/ 6858000 h 6858000"/>
              <a:gd name="connsiteX298" fmla="*/ 5028074 w 7467600"/>
              <a:gd name="connsiteY298" fmla="*/ 6858000 h 6858000"/>
              <a:gd name="connsiteX299" fmla="*/ 5079508 w 7467600"/>
              <a:gd name="connsiteY299" fmla="*/ 6749074 h 6858000"/>
              <a:gd name="connsiteX300" fmla="*/ 5371846 w 7467600"/>
              <a:gd name="connsiteY300" fmla="*/ 5924413 h 6858000"/>
              <a:gd name="connsiteX301" fmla="*/ 5270512 w 7467600"/>
              <a:gd name="connsiteY301" fmla="*/ 6138975 h 6858000"/>
              <a:gd name="connsiteX302" fmla="*/ 5062409 w 7467600"/>
              <a:gd name="connsiteY302" fmla="*/ 6653544 h 6858000"/>
              <a:gd name="connsiteX303" fmla="*/ 5036628 w 7467600"/>
              <a:gd name="connsiteY303" fmla="*/ 6754247 h 6858000"/>
              <a:gd name="connsiteX304" fmla="*/ 5009112 w 7467600"/>
              <a:gd name="connsiteY304" fmla="*/ 6858000 h 6858000"/>
              <a:gd name="connsiteX305" fmla="*/ 4976679 w 7467600"/>
              <a:gd name="connsiteY305" fmla="*/ 6858000 h 6858000"/>
              <a:gd name="connsiteX306" fmla="*/ 5006537 w 7467600"/>
              <a:gd name="connsiteY306" fmla="*/ 6747068 h 6858000"/>
              <a:gd name="connsiteX307" fmla="*/ 5032723 w 7467600"/>
              <a:gd name="connsiteY307" fmla="*/ 6644957 h 6858000"/>
              <a:gd name="connsiteX308" fmla="*/ 5242949 w 7467600"/>
              <a:gd name="connsiteY308" fmla="*/ 6125175 h 6858000"/>
              <a:gd name="connsiteX309" fmla="*/ 5286321 w 7467600"/>
              <a:gd name="connsiteY309" fmla="*/ 6033555 h 6858000"/>
              <a:gd name="connsiteX310" fmla="*/ 5008210 w 7467600"/>
              <a:gd name="connsiteY310" fmla="*/ 6649194 h 6858000"/>
              <a:gd name="connsiteX311" fmla="*/ 4986321 w 7467600"/>
              <a:gd name="connsiteY311" fmla="*/ 6765687 h 6858000"/>
              <a:gd name="connsiteX312" fmla="*/ 4973474 w 7467600"/>
              <a:gd name="connsiteY312" fmla="*/ 6858000 h 6858000"/>
              <a:gd name="connsiteX313" fmla="*/ 4907178 w 7467600"/>
              <a:gd name="connsiteY313" fmla="*/ 6858000 h 6858000"/>
              <a:gd name="connsiteX314" fmla="*/ 4910810 w 7467600"/>
              <a:gd name="connsiteY314" fmla="*/ 6829660 h 6858000"/>
              <a:gd name="connsiteX315" fmla="*/ 4987461 w 7467600"/>
              <a:gd name="connsiteY315" fmla="*/ 6432994 h 6858000"/>
              <a:gd name="connsiteX316" fmla="*/ 5179262 w 7467600"/>
              <a:gd name="connsiteY316" fmla="*/ 6035044 h 6858000"/>
              <a:gd name="connsiteX317" fmla="*/ 4689678 w 7467600"/>
              <a:gd name="connsiteY317" fmla="*/ 6440241 h 6858000"/>
              <a:gd name="connsiteX318" fmla="*/ 4477543 w 7467600"/>
              <a:gd name="connsiteY318" fmla="*/ 6674836 h 6858000"/>
              <a:gd name="connsiteX319" fmla="*/ 4329957 w 7467600"/>
              <a:gd name="connsiteY319" fmla="*/ 6858000 h 6858000"/>
              <a:gd name="connsiteX320" fmla="*/ 4218595 w 7467600"/>
              <a:gd name="connsiteY320" fmla="*/ 6858000 h 6858000"/>
              <a:gd name="connsiteX321" fmla="*/ 4368888 w 7467600"/>
              <a:gd name="connsiteY321" fmla="*/ 6668412 h 6858000"/>
              <a:gd name="connsiteX322" fmla="*/ 4563091 w 7467600"/>
              <a:gd name="connsiteY322" fmla="*/ 6442508 h 6858000"/>
              <a:gd name="connsiteX323" fmla="*/ 5387324 w 7467600"/>
              <a:gd name="connsiteY323" fmla="*/ 5705830 h 6858000"/>
              <a:gd name="connsiteX324" fmla="*/ 5073620 w 7467600"/>
              <a:gd name="connsiteY324" fmla="*/ 5955437 h 6858000"/>
              <a:gd name="connsiteX325" fmla="*/ 4689789 w 7467600"/>
              <a:gd name="connsiteY325" fmla="*/ 6268382 h 6858000"/>
              <a:gd name="connsiteX326" fmla="*/ 4418722 w 7467600"/>
              <a:gd name="connsiteY326" fmla="*/ 6570886 h 6858000"/>
              <a:gd name="connsiteX327" fmla="*/ 4214944 w 7467600"/>
              <a:gd name="connsiteY327" fmla="*/ 6858000 h 6858000"/>
              <a:gd name="connsiteX328" fmla="*/ 4177898 w 7467600"/>
              <a:gd name="connsiteY328" fmla="*/ 6858000 h 6858000"/>
              <a:gd name="connsiteX329" fmla="*/ 4391597 w 7467600"/>
              <a:gd name="connsiteY329" fmla="*/ 6556370 h 6858000"/>
              <a:gd name="connsiteX330" fmla="*/ 4668889 w 7467600"/>
              <a:gd name="connsiteY330" fmla="*/ 6246399 h 6858000"/>
              <a:gd name="connsiteX331" fmla="*/ 5055427 w 7467600"/>
              <a:gd name="connsiteY331" fmla="*/ 5931476 h 6858000"/>
              <a:gd name="connsiteX332" fmla="*/ 5371814 w 7467600"/>
              <a:gd name="connsiteY332" fmla="*/ 5678975 h 6858000"/>
              <a:gd name="connsiteX333" fmla="*/ 4987918 w 7467600"/>
              <a:gd name="connsiteY333" fmla="*/ 5838701 h 6858000"/>
              <a:gd name="connsiteX334" fmla="*/ 4317146 w 7467600"/>
              <a:gd name="connsiteY334" fmla="*/ 6587716 h 6858000"/>
              <a:gd name="connsiteX335" fmla="*/ 4171627 w 7467600"/>
              <a:gd name="connsiteY335" fmla="*/ 6858000 h 6858000"/>
              <a:gd name="connsiteX336" fmla="*/ 4081585 w 7467600"/>
              <a:gd name="connsiteY336" fmla="*/ 6858000 h 6858000"/>
              <a:gd name="connsiteX337" fmla="*/ 4238603 w 7467600"/>
              <a:gd name="connsiteY337" fmla="*/ 6559341 h 6858000"/>
              <a:gd name="connsiteX338" fmla="*/ 4778333 w 7467600"/>
              <a:gd name="connsiteY338" fmla="*/ 5873626 h 6858000"/>
              <a:gd name="connsiteX339" fmla="*/ 5414185 w 7467600"/>
              <a:gd name="connsiteY339" fmla="*/ 5573882 h 6858000"/>
              <a:gd name="connsiteX340" fmla="*/ 5959648 w 7467600"/>
              <a:gd name="connsiteY340" fmla="*/ 4760797 h 6858000"/>
              <a:gd name="connsiteX341" fmla="*/ 5355019 w 7467600"/>
              <a:gd name="connsiteY341" fmla="*/ 4734672 h 6858000"/>
              <a:gd name="connsiteX342" fmla="*/ 5083565 w 7467600"/>
              <a:gd name="connsiteY342" fmla="*/ 5179121 h 6858000"/>
              <a:gd name="connsiteX343" fmla="*/ 4713577 w 7467600"/>
              <a:gd name="connsiteY343" fmla="*/ 5616803 h 6858000"/>
              <a:gd name="connsiteX344" fmla="*/ 3989559 w 7467600"/>
              <a:gd name="connsiteY344" fmla="*/ 6145945 h 6858000"/>
              <a:gd name="connsiteX345" fmla="*/ 3939824 w 7467600"/>
              <a:gd name="connsiteY345" fmla="*/ 6066900 h 6858000"/>
              <a:gd name="connsiteX346" fmla="*/ 4584537 w 7467600"/>
              <a:gd name="connsiteY346" fmla="*/ 5324826 h 6858000"/>
              <a:gd name="connsiteX347" fmla="*/ 5037105 w 7467600"/>
              <a:gd name="connsiteY347" fmla="*/ 5088765 h 6858000"/>
              <a:gd name="connsiteX348" fmla="*/ 5039930 w 7467600"/>
              <a:gd name="connsiteY348" fmla="*/ 5089585 h 6858000"/>
              <a:gd name="connsiteX349" fmla="*/ 5263764 w 7467600"/>
              <a:gd name="connsiteY349" fmla="*/ 4735525 h 6858000"/>
              <a:gd name="connsiteX350" fmla="*/ 4086300 w 7467600"/>
              <a:gd name="connsiteY350" fmla="*/ 4884599 h 6858000"/>
              <a:gd name="connsiteX351" fmla="*/ 4085485 w 7467600"/>
              <a:gd name="connsiteY351" fmla="*/ 4899070 h 6858000"/>
              <a:gd name="connsiteX352" fmla="*/ 3871915 w 7467600"/>
              <a:gd name="connsiteY352" fmla="*/ 5253645 h 6858000"/>
              <a:gd name="connsiteX353" fmla="*/ 3799374 w 7467600"/>
              <a:gd name="connsiteY353" fmla="*/ 5466127 h 6858000"/>
              <a:gd name="connsiteX354" fmla="*/ 3498850 w 7467600"/>
              <a:gd name="connsiteY354" fmla="*/ 6661888 h 6858000"/>
              <a:gd name="connsiteX355" fmla="*/ 3399216 w 7467600"/>
              <a:gd name="connsiteY355" fmla="*/ 6858000 h 6858000"/>
              <a:gd name="connsiteX356" fmla="*/ 3303688 w 7467600"/>
              <a:gd name="connsiteY356" fmla="*/ 6858000 h 6858000"/>
              <a:gd name="connsiteX357" fmla="*/ 3391774 w 7467600"/>
              <a:gd name="connsiteY357" fmla="*/ 6697181 h 6858000"/>
              <a:gd name="connsiteX358" fmla="*/ 3735540 w 7467600"/>
              <a:gd name="connsiteY358" fmla="*/ 5546923 h 6858000"/>
              <a:gd name="connsiteX359" fmla="*/ 3729438 w 7467600"/>
              <a:gd name="connsiteY359" fmla="*/ 5569058 h 6858000"/>
              <a:gd name="connsiteX360" fmla="*/ 3707782 w 7467600"/>
              <a:gd name="connsiteY360" fmla="*/ 5644908 h 6858000"/>
              <a:gd name="connsiteX361" fmla="*/ 3583827 w 7467600"/>
              <a:gd name="connsiteY361" fmla="*/ 6039215 h 6858000"/>
              <a:gd name="connsiteX362" fmla="*/ 3547861 w 7467600"/>
              <a:gd name="connsiteY362" fmla="*/ 6129609 h 6858000"/>
              <a:gd name="connsiteX363" fmla="*/ 3490905 w 7467600"/>
              <a:gd name="connsiteY363" fmla="*/ 6277660 h 6858000"/>
              <a:gd name="connsiteX364" fmla="*/ 3455859 w 7467600"/>
              <a:gd name="connsiteY364" fmla="*/ 6391301 h 6858000"/>
              <a:gd name="connsiteX365" fmla="*/ 3429112 w 7467600"/>
              <a:gd name="connsiteY365" fmla="*/ 6479469 h 6858000"/>
              <a:gd name="connsiteX366" fmla="*/ 3304862 w 7467600"/>
              <a:gd name="connsiteY366" fmla="*/ 6796476 h 6858000"/>
              <a:gd name="connsiteX367" fmla="*/ 3276071 w 7467600"/>
              <a:gd name="connsiteY367" fmla="*/ 6858000 h 6858000"/>
              <a:gd name="connsiteX368" fmla="*/ 3240805 w 7467600"/>
              <a:gd name="connsiteY368" fmla="*/ 6858000 h 6858000"/>
              <a:gd name="connsiteX369" fmla="*/ 3275917 w 7467600"/>
              <a:gd name="connsiteY369" fmla="*/ 6783192 h 6858000"/>
              <a:gd name="connsiteX370" fmla="*/ 3399358 w 7467600"/>
              <a:gd name="connsiteY370" fmla="*/ 6469011 h 6858000"/>
              <a:gd name="connsiteX371" fmla="*/ 3425650 w 7467600"/>
              <a:gd name="connsiteY371" fmla="*/ 6381333 h 6858000"/>
              <a:gd name="connsiteX372" fmla="*/ 3460661 w 7467600"/>
              <a:gd name="connsiteY372" fmla="*/ 6266763 h 6858000"/>
              <a:gd name="connsiteX373" fmla="*/ 3518021 w 7467600"/>
              <a:gd name="connsiteY373" fmla="*/ 6117298 h 6858000"/>
              <a:gd name="connsiteX374" fmla="*/ 3554035 w 7467600"/>
              <a:gd name="connsiteY374" fmla="*/ 6027832 h 6858000"/>
              <a:gd name="connsiteX375" fmla="*/ 3677174 w 7467600"/>
              <a:gd name="connsiteY375" fmla="*/ 5636351 h 6858000"/>
              <a:gd name="connsiteX376" fmla="*/ 3698819 w 7467600"/>
              <a:gd name="connsiteY376" fmla="*/ 5560503 h 6858000"/>
              <a:gd name="connsiteX377" fmla="*/ 3702094 w 7467600"/>
              <a:gd name="connsiteY377" fmla="*/ 5549194 h 6858000"/>
              <a:gd name="connsiteX378" fmla="*/ 3398355 w 7467600"/>
              <a:gd name="connsiteY378" fmla="*/ 6094603 h 6858000"/>
              <a:gd name="connsiteX379" fmla="*/ 3193941 w 7467600"/>
              <a:gd name="connsiteY379" fmla="*/ 6798775 h 6858000"/>
              <a:gd name="connsiteX380" fmla="*/ 3184140 w 7467600"/>
              <a:gd name="connsiteY380" fmla="*/ 6858000 h 6858000"/>
              <a:gd name="connsiteX381" fmla="*/ 3099978 w 7467600"/>
              <a:gd name="connsiteY381" fmla="*/ 6858000 h 6858000"/>
              <a:gd name="connsiteX382" fmla="*/ 3101556 w 7467600"/>
              <a:gd name="connsiteY382" fmla="*/ 6843337 h 6858000"/>
              <a:gd name="connsiteX383" fmla="*/ 3370162 w 7467600"/>
              <a:gd name="connsiteY383" fmla="*/ 5785550 h 6858000"/>
              <a:gd name="connsiteX384" fmla="*/ 3746477 w 7467600"/>
              <a:gd name="connsiteY384" fmla="*/ 5377889 h 6858000"/>
              <a:gd name="connsiteX385" fmla="*/ 3863399 w 7467600"/>
              <a:gd name="connsiteY385" fmla="*/ 5087257 h 6858000"/>
              <a:gd name="connsiteX386" fmla="*/ 3968712 w 7467600"/>
              <a:gd name="connsiteY386" fmla="*/ 4913989 h 6858000"/>
              <a:gd name="connsiteX387" fmla="*/ 2792390 w 7467600"/>
              <a:gd name="connsiteY387" fmla="*/ 5382974 h 6858000"/>
              <a:gd name="connsiteX388" fmla="*/ 2714982 w 7467600"/>
              <a:gd name="connsiteY388" fmla="*/ 5427051 h 6858000"/>
              <a:gd name="connsiteX389" fmla="*/ 2813361 w 7467600"/>
              <a:gd name="connsiteY389" fmla="*/ 6023912 h 6858000"/>
              <a:gd name="connsiteX390" fmla="*/ 2688430 w 7467600"/>
              <a:gd name="connsiteY390" fmla="*/ 6801564 h 6858000"/>
              <a:gd name="connsiteX391" fmla="*/ 2629626 w 7467600"/>
              <a:gd name="connsiteY391" fmla="*/ 6763394 h 6858000"/>
              <a:gd name="connsiteX392" fmla="*/ 2565328 w 7467600"/>
              <a:gd name="connsiteY392" fmla="*/ 5516399 h 6858000"/>
              <a:gd name="connsiteX393" fmla="*/ 1922999 w 7467600"/>
              <a:gd name="connsiteY393" fmla="*/ 5980343 h 6858000"/>
              <a:gd name="connsiteX394" fmla="*/ 1950261 w 7467600"/>
              <a:gd name="connsiteY394" fmla="*/ 6405858 h 6858000"/>
              <a:gd name="connsiteX395" fmla="*/ 2365554 w 7467600"/>
              <a:gd name="connsiteY395" fmla="*/ 6759107 h 6858000"/>
              <a:gd name="connsiteX396" fmla="*/ 2424142 w 7467600"/>
              <a:gd name="connsiteY396" fmla="*/ 6858000 h 6858000"/>
              <a:gd name="connsiteX397" fmla="*/ 2395994 w 7467600"/>
              <a:gd name="connsiteY397" fmla="*/ 6858000 h 6858000"/>
              <a:gd name="connsiteX398" fmla="*/ 2392863 w 7467600"/>
              <a:gd name="connsiteY398" fmla="*/ 6852964 h 6858000"/>
              <a:gd name="connsiteX399" fmla="*/ 2017589 w 7467600"/>
              <a:gd name="connsiteY399" fmla="*/ 6493982 h 6858000"/>
              <a:gd name="connsiteX400" fmla="*/ 2147336 w 7467600"/>
              <a:gd name="connsiteY400" fmla="*/ 6594052 h 6858000"/>
              <a:gd name="connsiteX401" fmla="*/ 2207047 w 7467600"/>
              <a:gd name="connsiteY401" fmla="*/ 6654540 h 6858000"/>
              <a:gd name="connsiteX402" fmla="*/ 2299106 w 7467600"/>
              <a:gd name="connsiteY402" fmla="*/ 6778931 h 6858000"/>
              <a:gd name="connsiteX403" fmla="*/ 2314430 w 7467600"/>
              <a:gd name="connsiteY403" fmla="*/ 6801144 h 6858000"/>
              <a:gd name="connsiteX404" fmla="*/ 2352406 w 7467600"/>
              <a:gd name="connsiteY404" fmla="*/ 6858000 h 6858000"/>
              <a:gd name="connsiteX405" fmla="*/ 2314492 w 7467600"/>
              <a:gd name="connsiteY405" fmla="*/ 6858000 h 6858000"/>
              <a:gd name="connsiteX406" fmla="*/ 2288095 w 7467600"/>
              <a:gd name="connsiteY406" fmla="*/ 6818030 h 6858000"/>
              <a:gd name="connsiteX407" fmla="*/ 2272768 w 7467600"/>
              <a:gd name="connsiteY407" fmla="*/ 6795822 h 6858000"/>
              <a:gd name="connsiteX408" fmla="*/ 2182715 w 7467600"/>
              <a:gd name="connsiteY408" fmla="*/ 6675071 h 6858000"/>
              <a:gd name="connsiteX409" fmla="*/ 2032061 w 7467600"/>
              <a:gd name="connsiteY409" fmla="*/ 6541380 h 6858000"/>
              <a:gd name="connsiteX410" fmla="*/ 2257220 w 7467600"/>
              <a:gd name="connsiteY410" fmla="*/ 6826257 h 6858000"/>
              <a:gd name="connsiteX411" fmla="*/ 2281324 w 7467600"/>
              <a:gd name="connsiteY411" fmla="*/ 6858000 h 6858000"/>
              <a:gd name="connsiteX412" fmla="*/ 2242860 w 7467600"/>
              <a:gd name="connsiteY412" fmla="*/ 6858000 h 6858000"/>
              <a:gd name="connsiteX413" fmla="*/ 2232818 w 7467600"/>
              <a:gd name="connsiteY413" fmla="*/ 6844926 h 6858000"/>
              <a:gd name="connsiteX414" fmla="*/ 1990172 w 7467600"/>
              <a:gd name="connsiteY414" fmla="*/ 6542121 h 6858000"/>
              <a:gd name="connsiteX415" fmla="*/ 2124090 w 7467600"/>
              <a:gd name="connsiteY415" fmla="*/ 6761017 h 6858000"/>
              <a:gd name="connsiteX416" fmla="*/ 2200380 w 7467600"/>
              <a:gd name="connsiteY416" fmla="*/ 6858000 h 6858000"/>
              <a:gd name="connsiteX417" fmla="*/ 2147507 w 7467600"/>
              <a:gd name="connsiteY417" fmla="*/ 6858000 h 6858000"/>
              <a:gd name="connsiteX418" fmla="*/ 2070668 w 7467600"/>
              <a:gd name="connsiteY418" fmla="*/ 6761520 h 6858000"/>
              <a:gd name="connsiteX419" fmla="*/ 1975142 w 7467600"/>
              <a:gd name="connsiteY419" fmla="*/ 6585570 h 6858000"/>
              <a:gd name="connsiteX420" fmla="*/ 2050035 w 7467600"/>
              <a:gd name="connsiteY420" fmla="*/ 6813345 h 6858000"/>
              <a:gd name="connsiteX421" fmla="*/ 2063025 w 7467600"/>
              <a:gd name="connsiteY421" fmla="*/ 6858000 h 6858000"/>
              <a:gd name="connsiteX422" fmla="*/ 2021675 w 7467600"/>
              <a:gd name="connsiteY422" fmla="*/ 6858000 h 6858000"/>
              <a:gd name="connsiteX423" fmla="*/ 2019308 w 7467600"/>
              <a:gd name="connsiteY423" fmla="*/ 6847118 h 6858000"/>
              <a:gd name="connsiteX424" fmla="*/ 1938835 w 7467600"/>
              <a:gd name="connsiteY424" fmla="*/ 6551160 h 6858000"/>
              <a:gd name="connsiteX425" fmla="*/ 1953230 w 7467600"/>
              <a:gd name="connsiteY425" fmla="*/ 6759699 h 6858000"/>
              <a:gd name="connsiteX426" fmla="*/ 1956763 w 7467600"/>
              <a:gd name="connsiteY426" fmla="*/ 6778191 h 6858000"/>
              <a:gd name="connsiteX427" fmla="*/ 1967925 w 7467600"/>
              <a:gd name="connsiteY427" fmla="*/ 6858000 h 6858000"/>
              <a:gd name="connsiteX428" fmla="*/ 1936622 w 7467600"/>
              <a:gd name="connsiteY428" fmla="*/ 6858000 h 6858000"/>
              <a:gd name="connsiteX429" fmla="*/ 1926261 w 7467600"/>
              <a:gd name="connsiteY429" fmla="*/ 6784064 h 6858000"/>
              <a:gd name="connsiteX430" fmla="*/ 1922724 w 7467600"/>
              <a:gd name="connsiteY430" fmla="*/ 6765577 h 6858000"/>
              <a:gd name="connsiteX431" fmla="*/ 1904650 w 7467600"/>
              <a:gd name="connsiteY431" fmla="*/ 6639616 h 6858000"/>
              <a:gd name="connsiteX432" fmla="*/ 1885273 w 7467600"/>
              <a:gd name="connsiteY432" fmla="*/ 6858000 h 6858000"/>
              <a:gd name="connsiteX433" fmla="*/ 1854363 w 7467600"/>
              <a:gd name="connsiteY433" fmla="*/ 6858000 h 6858000"/>
              <a:gd name="connsiteX434" fmla="*/ 1880391 w 7467600"/>
              <a:gd name="connsiteY434" fmla="*/ 6603796 h 6858000"/>
              <a:gd name="connsiteX435" fmla="*/ 1818273 w 7467600"/>
              <a:gd name="connsiteY435" fmla="*/ 6715729 h 6858000"/>
              <a:gd name="connsiteX436" fmla="*/ 1794691 w 7467600"/>
              <a:gd name="connsiteY436" fmla="*/ 6843239 h 6858000"/>
              <a:gd name="connsiteX437" fmla="*/ 1794914 w 7467600"/>
              <a:gd name="connsiteY437" fmla="*/ 6858000 h 6858000"/>
              <a:gd name="connsiteX438" fmla="*/ 1746128 w 7467600"/>
              <a:gd name="connsiteY438" fmla="*/ 6858000 h 6858000"/>
              <a:gd name="connsiteX439" fmla="*/ 1753934 w 7467600"/>
              <a:gd name="connsiteY439" fmla="*/ 6724796 h 6858000"/>
              <a:gd name="connsiteX440" fmla="*/ 1792053 w 7467600"/>
              <a:gd name="connsiteY440" fmla="*/ 6572396 h 6858000"/>
              <a:gd name="connsiteX441" fmla="*/ 1862248 w 7467600"/>
              <a:gd name="connsiteY441" fmla="*/ 6266397 h 6858000"/>
              <a:gd name="connsiteX442" fmla="*/ 1862250 w 7467600"/>
              <a:gd name="connsiteY442" fmla="*/ 6033531 h 6858000"/>
              <a:gd name="connsiteX443" fmla="*/ 1211999 w 7467600"/>
              <a:gd name="connsiteY443" fmla="*/ 6683610 h 6858000"/>
              <a:gd name="connsiteX444" fmla="*/ 1213266 w 7467600"/>
              <a:gd name="connsiteY444" fmla="*/ 6691947 h 6858000"/>
              <a:gd name="connsiteX445" fmla="*/ 1203370 w 7467600"/>
              <a:gd name="connsiteY445" fmla="*/ 6850676 h 6858000"/>
              <a:gd name="connsiteX446" fmla="*/ 1203671 w 7467600"/>
              <a:gd name="connsiteY446" fmla="*/ 6858000 h 6858000"/>
              <a:gd name="connsiteX447" fmla="*/ 1143180 w 7467600"/>
              <a:gd name="connsiteY447" fmla="*/ 6858000 h 6858000"/>
              <a:gd name="connsiteX448" fmla="*/ 1142176 w 7467600"/>
              <a:gd name="connsiteY448" fmla="*/ 6766045 h 6858000"/>
              <a:gd name="connsiteX449" fmla="*/ 1067484 w 7467600"/>
              <a:gd name="connsiteY449" fmla="*/ 6858000 h 6858000"/>
              <a:gd name="connsiteX450" fmla="*/ 953928 w 7467600"/>
              <a:gd name="connsiteY450" fmla="*/ 6858000 h 6858000"/>
              <a:gd name="connsiteX451" fmla="*/ 959715 w 7467600"/>
              <a:gd name="connsiteY451" fmla="*/ 6850185 h 6858000"/>
              <a:gd name="connsiteX452" fmla="*/ 1483788 w 7467600"/>
              <a:gd name="connsiteY452" fmla="*/ 6259174 h 6858000"/>
              <a:gd name="connsiteX453" fmla="*/ 1100671 w 7467600"/>
              <a:gd name="connsiteY453" fmla="*/ 6252137 h 6858000"/>
              <a:gd name="connsiteX454" fmla="*/ 1090144 w 7467600"/>
              <a:gd name="connsiteY454" fmla="*/ 6256748 h 6858000"/>
              <a:gd name="connsiteX455" fmla="*/ 1095872 w 7467600"/>
              <a:gd name="connsiteY455" fmla="*/ 6271892 h 6858000"/>
              <a:gd name="connsiteX456" fmla="*/ 262785 w 7467600"/>
              <a:gd name="connsiteY456" fmla="*/ 6845450 h 6858000"/>
              <a:gd name="connsiteX457" fmla="*/ 209968 w 7467600"/>
              <a:gd name="connsiteY457" fmla="*/ 6770713 h 6858000"/>
              <a:gd name="connsiteX458" fmla="*/ 873460 w 7467600"/>
              <a:gd name="connsiteY458" fmla="*/ 6253768 h 6858000"/>
              <a:gd name="connsiteX459" fmla="*/ 192686 w 7467600"/>
              <a:gd name="connsiteY459" fmla="*/ 5849257 h 6858000"/>
              <a:gd name="connsiteX460" fmla="*/ 4696 w 7467600"/>
              <a:gd name="connsiteY460" fmla="*/ 5697668 h 6858000"/>
              <a:gd name="connsiteX461" fmla="*/ 0 w 7467600"/>
              <a:gd name="connsiteY461" fmla="*/ 5689984 h 6858000"/>
              <a:gd name="connsiteX462" fmla="*/ 0 w 7467600"/>
              <a:gd name="connsiteY462" fmla="*/ 5513472 h 6858000"/>
              <a:gd name="connsiteX463" fmla="*/ 174101 w 7467600"/>
              <a:gd name="connsiteY463" fmla="*/ 5620277 h 6858000"/>
              <a:gd name="connsiteX464" fmla="*/ 891800 w 7467600"/>
              <a:gd name="connsiteY464" fmla="*/ 6036935 h 6858000"/>
              <a:gd name="connsiteX465" fmla="*/ 1072219 w 7467600"/>
              <a:gd name="connsiteY465" fmla="*/ 6169443 h 6858000"/>
              <a:gd name="connsiteX466" fmla="*/ 1074117 w 7467600"/>
              <a:gd name="connsiteY466" fmla="*/ 6170301 h 6858000"/>
              <a:gd name="connsiteX467" fmla="*/ 1083114 w 7467600"/>
              <a:gd name="connsiteY467" fmla="*/ 6174131 h 6858000"/>
              <a:gd name="connsiteX468" fmla="*/ 1543010 w 7467600"/>
              <a:gd name="connsiteY468" fmla="*/ 6191140 h 6858000"/>
              <a:gd name="connsiteX469" fmla="*/ 1551080 w 7467600"/>
              <a:gd name="connsiteY469" fmla="*/ 6195006 h 6858000"/>
              <a:gd name="connsiteX470" fmla="*/ 2345443 w 7467600"/>
              <a:gd name="connsiteY470" fmla="*/ 5549882 h 6858000"/>
              <a:gd name="connsiteX471" fmla="*/ 1721499 w 7467600"/>
              <a:gd name="connsiteY471" fmla="*/ 5599969 h 6858000"/>
              <a:gd name="connsiteX472" fmla="*/ 767716 w 7467600"/>
              <a:gd name="connsiteY472" fmla="*/ 5472768 h 6858000"/>
              <a:gd name="connsiteX473" fmla="*/ 722147 w 7467600"/>
              <a:gd name="connsiteY473" fmla="*/ 5393091 h 6858000"/>
              <a:gd name="connsiteX474" fmla="*/ 1485552 w 7467600"/>
              <a:gd name="connsiteY474" fmla="*/ 5313202 h 6858000"/>
              <a:gd name="connsiteX475" fmla="*/ 2143004 w 7467600"/>
              <a:gd name="connsiteY475" fmla="*/ 5402420 h 6858000"/>
              <a:gd name="connsiteX476" fmla="*/ 1933391 w 7467600"/>
              <a:gd name="connsiteY476" fmla="*/ 5156971 h 6858000"/>
              <a:gd name="connsiteX477" fmla="*/ 1827118 w 7467600"/>
              <a:gd name="connsiteY477" fmla="*/ 4968410 h 6858000"/>
              <a:gd name="connsiteX478" fmla="*/ 1837349 w 7467600"/>
              <a:gd name="connsiteY478" fmla="*/ 4956357 h 6858000"/>
              <a:gd name="connsiteX479" fmla="*/ 2162835 w 7467600"/>
              <a:gd name="connsiteY479" fmla="*/ 5187853 h 6858000"/>
              <a:gd name="connsiteX480" fmla="*/ 2257167 w 7467600"/>
              <a:gd name="connsiteY480" fmla="*/ 5462123 h 6858000"/>
              <a:gd name="connsiteX481" fmla="*/ 2261598 w 7467600"/>
              <a:gd name="connsiteY481" fmla="*/ 5467998 h 6858000"/>
              <a:gd name="connsiteX482" fmla="*/ 2437177 w 7467600"/>
              <a:gd name="connsiteY482" fmla="*/ 5479608 h 6858000"/>
              <a:gd name="connsiteX483" fmla="*/ 2445247 w 7467600"/>
              <a:gd name="connsiteY483" fmla="*/ 5483476 h 6858000"/>
              <a:gd name="connsiteX484" fmla="*/ 2743626 w 7467600"/>
              <a:gd name="connsiteY484" fmla="*/ 5304819 h 6858000"/>
              <a:gd name="connsiteX485" fmla="*/ 3048102 w 7467600"/>
              <a:gd name="connsiteY485" fmla="*/ 5150595 h 6858000"/>
              <a:gd name="connsiteX486" fmla="*/ 1799414 w 7467600"/>
              <a:gd name="connsiteY486" fmla="*/ 4694732 h 6858000"/>
              <a:gd name="connsiteX487" fmla="*/ 1771735 w 7467600"/>
              <a:gd name="connsiteY487" fmla="*/ 4619929 h 6858000"/>
              <a:gd name="connsiteX488" fmla="*/ 3104273 w 7467600"/>
              <a:gd name="connsiteY488" fmla="*/ 5076159 h 6858000"/>
              <a:gd name="connsiteX489" fmla="*/ 3113245 w 7467600"/>
              <a:gd name="connsiteY489" fmla="*/ 5090705 h 6858000"/>
              <a:gd name="connsiteX490" fmla="*/ 3126294 w 7467600"/>
              <a:gd name="connsiteY490" fmla="*/ 5114400 h 6858000"/>
              <a:gd name="connsiteX491" fmla="*/ 3937433 w 7467600"/>
              <a:gd name="connsiteY491" fmla="*/ 4830473 h 6858000"/>
              <a:gd name="connsiteX492" fmla="*/ 3590475 w 7467600"/>
              <a:gd name="connsiteY492" fmla="*/ 4597974 h 6858000"/>
              <a:gd name="connsiteX493" fmla="*/ 3100264 w 7467600"/>
              <a:gd name="connsiteY493" fmla="*/ 4579845 h 6858000"/>
              <a:gd name="connsiteX494" fmla="*/ 2183576 w 7467600"/>
              <a:gd name="connsiteY494" fmla="*/ 4227150 h 6858000"/>
              <a:gd name="connsiteX495" fmla="*/ 2151029 w 7467600"/>
              <a:gd name="connsiteY495" fmla="*/ 4146947 h 6858000"/>
              <a:gd name="connsiteX496" fmla="*/ 3563434 w 7467600"/>
              <a:gd name="connsiteY496" fmla="*/ 4469115 h 6858000"/>
              <a:gd name="connsiteX497" fmla="*/ 3177952 w 7467600"/>
              <a:gd name="connsiteY497" fmla="*/ 3657386 h 6858000"/>
              <a:gd name="connsiteX498" fmla="*/ 3189263 w 7467600"/>
              <a:gd name="connsiteY498" fmla="*/ 3625726 h 6858000"/>
              <a:gd name="connsiteX499" fmla="*/ 3560912 w 7467600"/>
              <a:gd name="connsiteY499" fmla="*/ 4079863 h 6858000"/>
              <a:gd name="connsiteX500" fmla="*/ 3626636 w 7467600"/>
              <a:gd name="connsiteY500" fmla="*/ 4512230 h 6858000"/>
              <a:gd name="connsiteX501" fmla="*/ 3653088 w 7467600"/>
              <a:gd name="connsiteY501" fmla="*/ 4521417 h 6858000"/>
              <a:gd name="connsiteX502" fmla="*/ 3988128 w 7467600"/>
              <a:gd name="connsiteY502" fmla="*/ 4817267 h 6858000"/>
              <a:gd name="connsiteX503" fmla="*/ 4830582 w 7467600"/>
              <a:gd name="connsiteY503" fmla="*/ 4676000 h 6858000"/>
              <a:gd name="connsiteX504" fmla="*/ 4830100 w 7467600"/>
              <a:gd name="connsiteY504" fmla="*/ 4675554 h 6858000"/>
              <a:gd name="connsiteX505" fmla="*/ 4036318 w 7467600"/>
              <a:gd name="connsiteY505" fmla="*/ 4147013 h 6858000"/>
              <a:gd name="connsiteX506" fmla="*/ 3432098 w 7467600"/>
              <a:gd name="connsiteY506" fmla="*/ 3537312 h 6858000"/>
              <a:gd name="connsiteX507" fmla="*/ 3446761 w 7467600"/>
              <a:gd name="connsiteY507" fmla="*/ 3461278 h 6858000"/>
              <a:gd name="connsiteX508" fmla="*/ 4419733 w 7467600"/>
              <a:gd name="connsiteY508" fmla="*/ 3963555 h 6858000"/>
              <a:gd name="connsiteX509" fmla="*/ 4781371 w 7467600"/>
              <a:gd name="connsiteY509" fmla="*/ 4458604 h 6858000"/>
              <a:gd name="connsiteX510" fmla="*/ 4780440 w 7467600"/>
              <a:gd name="connsiteY510" fmla="*/ 4470290 h 6858000"/>
              <a:gd name="connsiteX511" fmla="*/ 4898954 w 7467600"/>
              <a:gd name="connsiteY511" fmla="*/ 4662092 h 6858000"/>
              <a:gd name="connsiteX512" fmla="*/ 4900699 w 7467600"/>
              <a:gd name="connsiteY512" fmla="*/ 4670867 h 6858000"/>
              <a:gd name="connsiteX513" fmla="*/ 5714511 w 7467600"/>
              <a:gd name="connsiteY513" fmla="*/ 4663483 h 6858000"/>
              <a:gd name="connsiteX514" fmla="*/ 5464793 w 7467600"/>
              <a:gd name="connsiteY514" fmla="*/ 4393556 h 6858000"/>
              <a:gd name="connsiteX515" fmla="*/ 5461897 w 7467600"/>
              <a:gd name="connsiteY515" fmla="*/ 4390879 h 6858000"/>
              <a:gd name="connsiteX516" fmla="*/ 4294126 w 7467600"/>
              <a:gd name="connsiteY516" fmla="*/ 3303048 h 6858000"/>
              <a:gd name="connsiteX517" fmla="*/ 4305321 w 7467600"/>
              <a:gd name="connsiteY517" fmla="*/ 3256953 h 6858000"/>
              <a:gd name="connsiteX518" fmla="*/ 4949299 w 7467600"/>
              <a:gd name="connsiteY518" fmla="*/ 3766336 h 6858000"/>
              <a:gd name="connsiteX519" fmla="*/ 5291452 w 7467600"/>
              <a:gd name="connsiteY519" fmla="*/ 4076801 h 6858000"/>
              <a:gd name="connsiteX520" fmla="*/ 5434998 w 7467600"/>
              <a:gd name="connsiteY520" fmla="*/ 4254100 h 6858000"/>
              <a:gd name="connsiteX521" fmla="*/ 5351015 w 7467600"/>
              <a:gd name="connsiteY521" fmla="*/ 3760989 h 6858000"/>
              <a:gd name="connsiteX522" fmla="*/ 5413780 w 7467600"/>
              <a:gd name="connsiteY522" fmla="*/ 2966265 h 6858000"/>
              <a:gd name="connsiteX523" fmla="*/ 5425627 w 7467600"/>
              <a:gd name="connsiteY523" fmla="*/ 2954192 h 6858000"/>
              <a:gd name="connsiteX524" fmla="*/ 6604735 w 7467600"/>
              <a:gd name="connsiteY524" fmla="*/ 2041381 h 6858000"/>
              <a:gd name="connsiteX525" fmla="*/ 7204487 w 7467600"/>
              <a:gd name="connsiteY525" fmla="*/ 2742112 h 6858000"/>
              <a:gd name="connsiteX526" fmla="*/ 7131592 w 7467600"/>
              <a:gd name="connsiteY526" fmla="*/ 2672096 h 6858000"/>
              <a:gd name="connsiteX527" fmla="*/ 6996344 w 7467600"/>
              <a:gd name="connsiteY527" fmla="*/ 2518310 h 6858000"/>
              <a:gd name="connsiteX528" fmla="*/ 6735495 w 7467600"/>
              <a:gd name="connsiteY528" fmla="*/ 2196890 h 6858000"/>
              <a:gd name="connsiteX529" fmla="*/ 6721901 w 7467600"/>
              <a:gd name="connsiteY529" fmla="*/ 2179274 h 6858000"/>
              <a:gd name="connsiteX530" fmla="*/ 6604735 w 7467600"/>
              <a:gd name="connsiteY530" fmla="*/ 2041381 h 6858000"/>
              <a:gd name="connsiteX531" fmla="*/ 6591670 w 7467600"/>
              <a:gd name="connsiteY531" fmla="*/ 1988277 h 6858000"/>
              <a:gd name="connsiteX532" fmla="*/ 6747349 w 7467600"/>
              <a:gd name="connsiteY532" fmla="*/ 2160069 h 6858000"/>
              <a:gd name="connsiteX533" fmla="*/ 6760943 w 7467600"/>
              <a:gd name="connsiteY533" fmla="*/ 2177686 h 6858000"/>
              <a:gd name="connsiteX534" fmla="*/ 7021065 w 7467600"/>
              <a:gd name="connsiteY534" fmla="*/ 2498102 h 6858000"/>
              <a:gd name="connsiteX535" fmla="*/ 7155223 w 7467600"/>
              <a:gd name="connsiteY535" fmla="*/ 2650386 h 6858000"/>
              <a:gd name="connsiteX536" fmla="*/ 7203167 w 7467600"/>
              <a:gd name="connsiteY536" fmla="*/ 2697288 h 6858000"/>
              <a:gd name="connsiteX537" fmla="*/ 6937703 w 7467600"/>
              <a:gd name="connsiteY537" fmla="*/ 2321981 h 6858000"/>
              <a:gd name="connsiteX538" fmla="*/ 6591670 w 7467600"/>
              <a:gd name="connsiteY538" fmla="*/ 1988277 h 6858000"/>
              <a:gd name="connsiteX539" fmla="*/ 5798671 w 7467600"/>
              <a:gd name="connsiteY539" fmla="*/ 1981601 h 6858000"/>
              <a:gd name="connsiteX540" fmla="*/ 5754709 w 7467600"/>
              <a:gd name="connsiteY540" fmla="*/ 2071454 h 6858000"/>
              <a:gd name="connsiteX541" fmla="*/ 5763044 w 7467600"/>
              <a:gd name="connsiteY541" fmla="*/ 2842206 h 6858000"/>
              <a:gd name="connsiteX542" fmla="*/ 5764974 w 7467600"/>
              <a:gd name="connsiteY542" fmla="*/ 2799609 h 6858000"/>
              <a:gd name="connsiteX543" fmla="*/ 5767665 w 7467600"/>
              <a:gd name="connsiteY543" fmla="*/ 2666409 h 6858000"/>
              <a:gd name="connsiteX544" fmla="*/ 5763055 w 7467600"/>
              <a:gd name="connsiteY544" fmla="*/ 2579705 h 6858000"/>
              <a:gd name="connsiteX545" fmla="*/ 5758079 w 7467600"/>
              <a:gd name="connsiteY545" fmla="*/ 2492508 h 6858000"/>
              <a:gd name="connsiteX546" fmla="*/ 5779325 w 7467600"/>
              <a:gd name="connsiteY546" fmla="*/ 2197069 h 6858000"/>
              <a:gd name="connsiteX547" fmla="*/ 5798671 w 7467600"/>
              <a:gd name="connsiteY547" fmla="*/ 1981601 h 6858000"/>
              <a:gd name="connsiteX548" fmla="*/ 5829202 w 7467600"/>
              <a:gd name="connsiteY548" fmla="*/ 1971679 h 6858000"/>
              <a:gd name="connsiteX549" fmla="*/ 5809558 w 7467600"/>
              <a:gd name="connsiteY549" fmla="*/ 2198043 h 6858000"/>
              <a:gd name="connsiteX550" fmla="*/ 5788653 w 7467600"/>
              <a:gd name="connsiteY550" fmla="*/ 2489430 h 6858000"/>
              <a:gd name="connsiteX551" fmla="*/ 5793439 w 7467600"/>
              <a:gd name="connsiteY551" fmla="*/ 2575235 h 6858000"/>
              <a:gd name="connsiteX552" fmla="*/ 5796837 w 7467600"/>
              <a:gd name="connsiteY552" fmla="*/ 2637633 h 6858000"/>
              <a:gd name="connsiteX553" fmla="*/ 5818614 w 7467600"/>
              <a:gd name="connsiteY553" fmla="*/ 2473055 h 6858000"/>
              <a:gd name="connsiteX554" fmla="*/ 5829202 w 7467600"/>
              <a:gd name="connsiteY554" fmla="*/ 1971679 h 6858000"/>
              <a:gd name="connsiteX555" fmla="*/ 5911389 w 7467600"/>
              <a:gd name="connsiteY555" fmla="*/ 1898371 h 6858000"/>
              <a:gd name="connsiteX556" fmla="*/ 6237627 w 7467600"/>
              <a:gd name="connsiteY556" fmla="*/ 2231921 h 6858000"/>
              <a:gd name="connsiteX557" fmla="*/ 5911389 w 7467600"/>
              <a:gd name="connsiteY557" fmla="*/ 1898371 h 6858000"/>
              <a:gd name="connsiteX558" fmla="*/ 6944437 w 7467600"/>
              <a:gd name="connsiteY558" fmla="*/ 1575402 h 6858000"/>
              <a:gd name="connsiteX559" fmla="*/ 6304730 w 7467600"/>
              <a:gd name="connsiteY559" fmla="*/ 1766654 h 6858000"/>
              <a:gd name="connsiteX560" fmla="*/ 6944437 w 7467600"/>
              <a:gd name="connsiteY560" fmla="*/ 1575402 h 6858000"/>
              <a:gd name="connsiteX561" fmla="*/ 7019523 w 7467600"/>
              <a:gd name="connsiteY561" fmla="*/ 1519450 h 6858000"/>
              <a:gd name="connsiteX562" fmla="*/ 6298091 w 7467600"/>
              <a:gd name="connsiteY562" fmla="*/ 1737122 h 6858000"/>
              <a:gd name="connsiteX563" fmla="*/ 7019523 w 7467600"/>
              <a:gd name="connsiteY563" fmla="*/ 1519450 h 6858000"/>
              <a:gd name="connsiteX564" fmla="*/ 2399523 w 7467600"/>
              <a:gd name="connsiteY564" fmla="*/ 1428234 h 6858000"/>
              <a:gd name="connsiteX565" fmla="*/ 2224982 w 7467600"/>
              <a:gd name="connsiteY565" fmla="*/ 1826201 h 6858000"/>
              <a:gd name="connsiteX566" fmla="*/ 2096099 w 7467600"/>
              <a:gd name="connsiteY566" fmla="*/ 2345900 h 6858000"/>
              <a:gd name="connsiteX567" fmla="*/ 2283317 w 7467600"/>
              <a:gd name="connsiteY567" fmla="*/ 1796925 h 6858000"/>
              <a:gd name="connsiteX568" fmla="*/ 2399523 w 7467600"/>
              <a:gd name="connsiteY568" fmla="*/ 1428234 h 6858000"/>
              <a:gd name="connsiteX569" fmla="*/ 2448558 w 7467600"/>
              <a:gd name="connsiteY569" fmla="*/ 1373435 h 6858000"/>
              <a:gd name="connsiteX570" fmla="*/ 2312521 w 7467600"/>
              <a:gd name="connsiteY570" fmla="*/ 1806140 h 6858000"/>
              <a:gd name="connsiteX571" fmla="*/ 2127533 w 7467600"/>
              <a:gd name="connsiteY571" fmla="*/ 2348380 h 6858000"/>
              <a:gd name="connsiteX572" fmla="*/ 2358080 w 7467600"/>
              <a:gd name="connsiteY572" fmla="*/ 1866134 h 6858000"/>
              <a:gd name="connsiteX573" fmla="*/ 2407436 w 7467600"/>
              <a:gd name="connsiteY573" fmla="*/ 1651070 h 6858000"/>
              <a:gd name="connsiteX574" fmla="*/ 2448558 w 7467600"/>
              <a:gd name="connsiteY574" fmla="*/ 1373435 h 6858000"/>
              <a:gd name="connsiteX575" fmla="*/ 278707 w 7467600"/>
              <a:gd name="connsiteY575" fmla="*/ 1352270 h 6858000"/>
              <a:gd name="connsiteX576" fmla="*/ 321570 w 7467600"/>
              <a:gd name="connsiteY576" fmla="*/ 1861610 h 6858000"/>
              <a:gd name="connsiteX577" fmla="*/ 294281 w 7467600"/>
              <a:gd name="connsiteY577" fmla="*/ 1440658 h 6858000"/>
              <a:gd name="connsiteX578" fmla="*/ 278707 w 7467600"/>
              <a:gd name="connsiteY578" fmla="*/ 1352270 h 6858000"/>
              <a:gd name="connsiteX579" fmla="*/ 1423821 w 7467600"/>
              <a:gd name="connsiteY579" fmla="*/ 1351958 h 6858000"/>
              <a:gd name="connsiteX580" fmla="*/ 1638521 w 7467600"/>
              <a:gd name="connsiteY580" fmla="*/ 1908470 h 6858000"/>
              <a:gd name="connsiteX581" fmla="*/ 1754199 w 7467600"/>
              <a:gd name="connsiteY581" fmla="*/ 2149284 h 6858000"/>
              <a:gd name="connsiteX582" fmla="*/ 1908359 w 7467600"/>
              <a:gd name="connsiteY582" fmla="*/ 2364988 h 6858000"/>
              <a:gd name="connsiteX583" fmla="*/ 1647661 w 7467600"/>
              <a:gd name="connsiteY583" fmla="*/ 1825945 h 6858000"/>
              <a:gd name="connsiteX584" fmla="*/ 1423821 w 7467600"/>
              <a:gd name="connsiteY584" fmla="*/ 1351958 h 6858000"/>
              <a:gd name="connsiteX585" fmla="*/ 1431890 w 7467600"/>
              <a:gd name="connsiteY585" fmla="*/ 1306475 h 6858000"/>
              <a:gd name="connsiteX586" fmla="*/ 1507597 w 7467600"/>
              <a:gd name="connsiteY586" fmla="*/ 1446132 h 6858000"/>
              <a:gd name="connsiteX587" fmla="*/ 1674586 w 7467600"/>
              <a:gd name="connsiteY587" fmla="*/ 1813832 h 6858000"/>
              <a:gd name="connsiteX588" fmla="*/ 1815950 w 7467600"/>
              <a:gd name="connsiteY588" fmla="*/ 2128564 h 6858000"/>
              <a:gd name="connsiteX589" fmla="*/ 1984242 w 7467600"/>
              <a:gd name="connsiteY589" fmla="*/ 2430829 h 6858000"/>
              <a:gd name="connsiteX590" fmla="*/ 2014023 w 7467600"/>
              <a:gd name="connsiteY590" fmla="*/ 2450995 h 6858000"/>
              <a:gd name="connsiteX591" fmla="*/ 1747337 w 7467600"/>
              <a:gd name="connsiteY591" fmla="*/ 1855264 h 6858000"/>
              <a:gd name="connsiteX592" fmla="*/ 1533749 w 7467600"/>
              <a:gd name="connsiteY592" fmla="*/ 1478656 h 6858000"/>
              <a:gd name="connsiteX593" fmla="*/ 1431890 w 7467600"/>
              <a:gd name="connsiteY593" fmla="*/ 1306475 h 6858000"/>
              <a:gd name="connsiteX594" fmla="*/ 5052692 w 7467600"/>
              <a:gd name="connsiteY594" fmla="*/ 1292994 h 6858000"/>
              <a:gd name="connsiteX595" fmla="*/ 5200661 w 7467600"/>
              <a:gd name="connsiteY595" fmla="*/ 1635186 h 6858000"/>
              <a:gd name="connsiteX596" fmla="*/ 5297138 w 7467600"/>
              <a:gd name="connsiteY596" fmla="*/ 1906351 h 6858000"/>
              <a:gd name="connsiteX597" fmla="*/ 5052692 w 7467600"/>
              <a:gd name="connsiteY597" fmla="*/ 1292994 h 6858000"/>
              <a:gd name="connsiteX598" fmla="*/ 5009948 w 7467600"/>
              <a:gd name="connsiteY598" fmla="*/ 1273619 h 6858000"/>
              <a:gd name="connsiteX599" fmla="*/ 5121777 w 7467600"/>
              <a:gd name="connsiteY599" fmla="*/ 1654213 h 6858000"/>
              <a:gd name="connsiteX600" fmla="*/ 5293545 w 7467600"/>
              <a:gd name="connsiteY600" fmla="*/ 2072247 h 6858000"/>
              <a:gd name="connsiteX601" fmla="*/ 5294042 w 7467600"/>
              <a:gd name="connsiteY601" fmla="*/ 2065019 h 6858000"/>
              <a:gd name="connsiteX602" fmla="*/ 5171936 w 7467600"/>
              <a:gd name="connsiteY602" fmla="*/ 1647613 h 6858000"/>
              <a:gd name="connsiteX603" fmla="*/ 5009948 w 7467600"/>
              <a:gd name="connsiteY603" fmla="*/ 1273619 h 6858000"/>
              <a:gd name="connsiteX604" fmla="*/ 655236 w 7467600"/>
              <a:gd name="connsiteY604" fmla="*/ 1268632 h 6858000"/>
              <a:gd name="connsiteX605" fmla="*/ 839521 w 7467600"/>
              <a:gd name="connsiteY605" fmla="*/ 1685315 h 6858000"/>
              <a:gd name="connsiteX606" fmla="*/ 1109416 w 7467600"/>
              <a:gd name="connsiteY606" fmla="*/ 2061663 h 6858000"/>
              <a:gd name="connsiteX607" fmla="*/ 1298300 w 7467600"/>
              <a:gd name="connsiteY607" fmla="*/ 2247742 h 6858000"/>
              <a:gd name="connsiteX608" fmla="*/ 1125871 w 7467600"/>
              <a:gd name="connsiteY608" fmla="*/ 1989513 h 6858000"/>
              <a:gd name="connsiteX609" fmla="*/ 981574 w 7467600"/>
              <a:gd name="connsiteY609" fmla="*/ 1783157 h 6858000"/>
              <a:gd name="connsiteX610" fmla="*/ 922198 w 7467600"/>
              <a:gd name="connsiteY610" fmla="*/ 1677437 h 6858000"/>
              <a:gd name="connsiteX611" fmla="*/ 869293 w 7467600"/>
              <a:gd name="connsiteY611" fmla="*/ 1583214 h 6858000"/>
              <a:gd name="connsiteX612" fmla="*/ 751431 w 7467600"/>
              <a:gd name="connsiteY612" fmla="*/ 1405731 h 6858000"/>
              <a:gd name="connsiteX613" fmla="*/ 655236 w 7467600"/>
              <a:gd name="connsiteY613" fmla="*/ 1268632 h 6858000"/>
              <a:gd name="connsiteX614" fmla="*/ 6516292 w 7467600"/>
              <a:gd name="connsiteY614" fmla="*/ 1263064 h 6858000"/>
              <a:gd name="connsiteX615" fmla="*/ 5736320 w 7467600"/>
              <a:gd name="connsiteY615" fmla="*/ 1501803 h 6858000"/>
              <a:gd name="connsiteX616" fmla="*/ 6516292 w 7467600"/>
              <a:gd name="connsiteY616" fmla="*/ 1263064 h 6858000"/>
              <a:gd name="connsiteX617" fmla="*/ 291466 w 7467600"/>
              <a:gd name="connsiteY617" fmla="*/ 1250369 h 6858000"/>
              <a:gd name="connsiteX618" fmla="*/ 323180 w 7467600"/>
              <a:gd name="connsiteY618" fmla="*/ 1435283 h 6858000"/>
              <a:gd name="connsiteX619" fmla="*/ 349381 w 7467600"/>
              <a:gd name="connsiteY619" fmla="*/ 1875041 h 6858000"/>
              <a:gd name="connsiteX620" fmla="*/ 374363 w 7467600"/>
              <a:gd name="connsiteY620" fmla="*/ 1506494 h 6858000"/>
              <a:gd name="connsiteX621" fmla="*/ 302168 w 7467600"/>
              <a:gd name="connsiteY621" fmla="*/ 1274495 h 6858000"/>
              <a:gd name="connsiteX622" fmla="*/ 291466 w 7467600"/>
              <a:gd name="connsiteY622" fmla="*/ 1250369 h 6858000"/>
              <a:gd name="connsiteX623" fmla="*/ 678222 w 7467600"/>
              <a:gd name="connsiteY623" fmla="*/ 1248670 h 6858000"/>
              <a:gd name="connsiteX624" fmla="*/ 775536 w 7467600"/>
              <a:gd name="connsiteY624" fmla="*/ 1388015 h 6858000"/>
              <a:gd name="connsiteX625" fmla="*/ 894529 w 7467600"/>
              <a:gd name="connsiteY625" fmla="*/ 1567739 h 6858000"/>
              <a:gd name="connsiteX626" fmla="*/ 948000 w 7467600"/>
              <a:gd name="connsiteY626" fmla="*/ 1663088 h 6858000"/>
              <a:gd name="connsiteX627" fmla="*/ 1006812 w 7467600"/>
              <a:gd name="connsiteY627" fmla="*/ 1767683 h 6858000"/>
              <a:gd name="connsiteX628" fmla="*/ 1149133 w 7467600"/>
              <a:gd name="connsiteY628" fmla="*/ 1971513 h 6858000"/>
              <a:gd name="connsiteX629" fmla="*/ 1333952 w 7467600"/>
              <a:gd name="connsiteY629" fmla="*/ 2251620 h 6858000"/>
              <a:gd name="connsiteX630" fmla="*/ 1337329 w 7467600"/>
              <a:gd name="connsiteY630" fmla="*/ 2258350 h 6858000"/>
              <a:gd name="connsiteX631" fmla="*/ 1014726 w 7467600"/>
              <a:gd name="connsiteY631" fmla="*/ 1615556 h 6858000"/>
              <a:gd name="connsiteX632" fmla="*/ 678222 w 7467600"/>
              <a:gd name="connsiteY632" fmla="*/ 1248670 h 6858000"/>
              <a:gd name="connsiteX633" fmla="*/ 6691602 w 7467600"/>
              <a:gd name="connsiteY633" fmla="*/ 1140573 h 6858000"/>
              <a:gd name="connsiteX634" fmla="*/ 6571100 w 7467600"/>
              <a:gd name="connsiteY634" fmla="*/ 1183662 h 6858000"/>
              <a:gd name="connsiteX635" fmla="*/ 6241687 w 7467600"/>
              <a:gd name="connsiteY635" fmla="*/ 1257600 h 6858000"/>
              <a:gd name="connsiteX636" fmla="*/ 5693009 w 7467600"/>
              <a:gd name="connsiteY636" fmla="*/ 1478256 h 6858000"/>
              <a:gd name="connsiteX637" fmla="*/ 6548420 w 7467600"/>
              <a:gd name="connsiteY637" fmla="*/ 1214599 h 6858000"/>
              <a:gd name="connsiteX638" fmla="*/ 6605473 w 7467600"/>
              <a:gd name="connsiteY638" fmla="*/ 1184686 h 6858000"/>
              <a:gd name="connsiteX639" fmla="*/ 6691602 w 7467600"/>
              <a:gd name="connsiteY639" fmla="*/ 1140573 h 6858000"/>
              <a:gd name="connsiteX640" fmla="*/ 4002475 w 7467600"/>
              <a:gd name="connsiteY640" fmla="*/ 1037802 h 6858000"/>
              <a:gd name="connsiteX641" fmla="*/ 4000324 w 7467600"/>
              <a:gd name="connsiteY641" fmla="*/ 1039362 h 6858000"/>
              <a:gd name="connsiteX642" fmla="*/ 4002862 w 7467600"/>
              <a:gd name="connsiteY642" fmla="*/ 1042866 h 6858000"/>
              <a:gd name="connsiteX643" fmla="*/ 4002475 w 7467600"/>
              <a:gd name="connsiteY643" fmla="*/ 1037802 h 6858000"/>
              <a:gd name="connsiteX644" fmla="*/ 506322 w 7467600"/>
              <a:gd name="connsiteY644" fmla="*/ 1020997 h 6858000"/>
              <a:gd name="connsiteX645" fmla="*/ 533068 w 7467600"/>
              <a:gd name="connsiteY645" fmla="*/ 1029409 h 6858000"/>
              <a:gd name="connsiteX646" fmla="*/ 1232525 w 7467600"/>
              <a:gd name="connsiteY646" fmla="*/ 1804675 h 6858000"/>
              <a:gd name="connsiteX647" fmla="*/ 1388858 w 7467600"/>
              <a:gd name="connsiteY647" fmla="*/ 2368011 h 6858000"/>
              <a:gd name="connsiteX648" fmla="*/ 1384098 w 7467600"/>
              <a:gd name="connsiteY648" fmla="*/ 2378125 h 6858000"/>
              <a:gd name="connsiteX649" fmla="*/ 1425393 w 7467600"/>
              <a:gd name="connsiteY649" fmla="*/ 2589124 h 6858000"/>
              <a:gd name="connsiteX650" fmla="*/ 1424001 w 7467600"/>
              <a:gd name="connsiteY650" fmla="*/ 2597541 h 6858000"/>
              <a:gd name="connsiteX651" fmla="*/ 2152729 w 7467600"/>
              <a:gd name="connsiteY651" fmla="*/ 2864487 h 6858000"/>
              <a:gd name="connsiteX652" fmla="*/ 2020609 w 7467600"/>
              <a:gd name="connsiteY652" fmla="*/ 2539671 h 6858000"/>
              <a:gd name="connsiteX653" fmla="*/ 2018920 w 7467600"/>
              <a:gd name="connsiteY653" fmla="*/ 2536309 h 6858000"/>
              <a:gd name="connsiteX654" fmla="*/ 1342441 w 7467600"/>
              <a:gd name="connsiteY654" fmla="*/ 1173017 h 6858000"/>
              <a:gd name="connsiteX655" fmla="*/ 1367925 w 7467600"/>
              <a:gd name="connsiteY655" fmla="*/ 1135648 h 6858000"/>
              <a:gd name="connsiteX656" fmla="*/ 1771401 w 7467600"/>
              <a:gd name="connsiteY656" fmla="*/ 1806673 h 6858000"/>
              <a:gd name="connsiteX657" fmla="*/ 1972385 w 7467600"/>
              <a:gd name="connsiteY657" fmla="*/ 2198735 h 6858000"/>
              <a:gd name="connsiteX658" fmla="*/ 2040892 w 7467600"/>
              <a:gd name="connsiteY658" fmla="*/ 2405205 h 6858000"/>
              <a:gd name="connsiteX659" fmla="*/ 2131689 w 7467600"/>
              <a:gd name="connsiteY659" fmla="*/ 1936926 h 6858000"/>
              <a:gd name="connsiteX660" fmla="*/ 2454820 w 7467600"/>
              <a:gd name="connsiteY660" fmla="*/ 1248808 h 6858000"/>
              <a:gd name="connsiteX661" fmla="*/ 2492512 w 7467600"/>
              <a:gd name="connsiteY661" fmla="*/ 1302920 h 6858000"/>
              <a:gd name="connsiteX662" fmla="*/ 2081216 w 7467600"/>
              <a:gd name="connsiteY662" fmla="*/ 2527513 h 6858000"/>
              <a:gd name="connsiteX663" fmla="*/ 2081211 w 7467600"/>
              <a:gd name="connsiteY663" fmla="*/ 2528916 h 6858000"/>
              <a:gd name="connsiteX664" fmla="*/ 2199067 w 7467600"/>
              <a:gd name="connsiteY664" fmla="*/ 2884061 h 6858000"/>
              <a:gd name="connsiteX665" fmla="*/ 3192586 w 7467600"/>
              <a:gd name="connsiteY665" fmla="*/ 3411496 h 6858000"/>
              <a:gd name="connsiteX666" fmla="*/ 3182620 w 7467600"/>
              <a:gd name="connsiteY666" fmla="*/ 3483279 h 6858000"/>
              <a:gd name="connsiteX667" fmla="*/ 2435119 w 7467600"/>
              <a:gd name="connsiteY667" fmla="*/ 3080173 h 6858000"/>
              <a:gd name="connsiteX668" fmla="*/ 2410152 w 7467600"/>
              <a:gd name="connsiteY668" fmla="*/ 3063751 h 6858000"/>
              <a:gd name="connsiteX669" fmla="*/ 2408099 w 7467600"/>
              <a:gd name="connsiteY669" fmla="*/ 3064403 h 6858000"/>
              <a:gd name="connsiteX670" fmla="*/ 2407218 w 7467600"/>
              <a:gd name="connsiteY670" fmla="*/ 3070324 h 6858000"/>
              <a:gd name="connsiteX671" fmla="*/ 2380138 w 7467600"/>
              <a:gd name="connsiteY671" fmla="*/ 3099341 h 6858000"/>
              <a:gd name="connsiteX672" fmla="*/ 1765923 w 7467600"/>
              <a:gd name="connsiteY672" fmla="*/ 3581043 h 6858000"/>
              <a:gd name="connsiteX673" fmla="*/ 1702258 w 7467600"/>
              <a:gd name="connsiteY673" fmla="*/ 3612286 h 6858000"/>
              <a:gd name="connsiteX674" fmla="*/ 1538370 w 7467600"/>
              <a:gd name="connsiteY674" fmla="*/ 3811804 h 6858000"/>
              <a:gd name="connsiteX675" fmla="*/ 542867 w 7467600"/>
              <a:gd name="connsiteY675" fmla="*/ 4944092 h 6858000"/>
              <a:gd name="connsiteX676" fmla="*/ 515800 w 7467600"/>
              <a:gd name="connsiteY676" fmla="*/ 4862180 h 6858000"/>
              <a:gd name="connsiteX677" fmla="*/ 909145 w 7467600"/>
              <a:gd name="connsiteY677" fmla="*/ 4199225 h 6858000"/>
              <a:gd name="connsiteX678" fmla="*/ 1214067 w 7467600"/>
              <a:gd name="connsiteY678" fmla="*/ 3908561 h 6858000"/>
              <a:gd name="connsiteX679" fmla="*/ 640967 w 7467600"/>
              <a:gd name="connsiteY679" fmla="*/ 4105601 h 6858000"/>
              <a:gd name="connsiteX680" fmla="*/ 112563 w 7467600"/>
              <a:gd name="connsiteY680" fmla="*/ 4396952 h 6858000"/>
              <a:gd name="connsiteX681" fmla="*/ 0 w 7467600"/>
              <a:gd name="connsiteY681" fmla="*/ 4466006 h 6858000"/>
              <a:gd name="connsiteX682" fmla="*/ 0 w 7467600"/>
              <a:gd name="connsiteY682" fmla="*/ 4233763 h 6858000"/>
              <a:gd name="connsiteX683" fmla="*/ 36881 w 7467600"/>
              <a:gd name="connsiteY683" fmla="*/ 4200118 h 6858000"/>
              <a:gd name="connsiteX684" fmla="*/ 910534 w 7467600"/>
              <a:gd name="connsiteY684" fmla="*/ 3629753 h 6858000"/>
              <a:gd name="connsiteX685" fmla="*/ 1578717 w 7467600"/>
              <a:gd name="connsiteY685" fmla="*/ 3575982 h 6858000"/>
              <a:gd name="connsiteX686" fmla="*/ 2338780 w 7467600"/>
              <a:gd name="connsiteY686" fmla="*/ 3033725 h 6858000"/>
              <a:gd name="connsiteX687" fmla="*/ 1807991 w 7467600"/>
              <a:gd name="connsiteY687" fmla="*/ 2807184 h 6858000"/>
              <a:gd name="connsiteX688" fmla="*/ 1416358 w 7467600"/>
              <a:gd name="connsiteY688" fmla="*/ 3112571 h 6858000"/>
              <a:gd name="connsiteX689" fmla="*/ 939066 w 7467600"/>
              <a:gd name="connsiteY689" fmla="*/ 3378798 h 6858000"/>
              <a:gd name="connsiteX690" fmla="*/ 115099 w 7467600"/>
              <a:gd name="connsiteY690" fmla="*/ 3607650 h 6858000"/>
              <a:gd name="connsiteX691" fmla="*/ 97284 w 7467600"/>
              <a:gd name="connsiteY691" fmla="*/ 3520393 h 6858000"/>
              <a:gd name="connsiteX692" fmla="*/ 922050 w 7467600"/>
              <a:gd name="connsiteY692" fmla="*/ 3074867 h 6858000"/>
              <a:gd name="connsiteX693" fmla="*/ 1405265 w 7467600"/>
              <a:gd name="connsiteY693" fmla="*/ 3016319 h 6858000"/>
              <a:gd name="connsiteX694" fmla="*/ 1407512 w 7467600"/>
              <a:gd name="connsiteY694" fmla="*/ 3018001 h 6858000"/>
              <a:gd name="connsiteX695" fmla="*/ 1726266 w 7467600"/>
              <a:gd name="connsiteY695" fmla="*/ 2777274 h 6858000"/>
              <a:gd name="connsiteX696" fmla="*/ 625390 w 7467600"/>
              <a:gd name="connsiteY696" fmla="*/ 2514541 h 6858000"/>
              <a:gd name="connsiteX697" fmla="*/ 619799 w 7467600"/>
              <a:gd name="connsiteY697" fmla="*/ 2527180 h 6858000"/>
              <a:gd name="connsiteX698" fmla="*/ 310030 w 7467600"/>
              <a:gd name="connsiteY698" fmla="*/ 2771818 h 6858000"/>
              <a:gd name="connsiteX699" fmla="*/ 173877 w 7467600"/>
              <a:gd name="connsiteY699" fmla="*/ 2937056 h 6858000"/>
              <a:gd name="connsiteX700" fmla="*/ 77889 w 7467600"/>
              <a:gd name="connsiteY700" fmla="*/ 3138440 h 6858000"/>
              <a:gd name="connsiteX701" fmla="*/ 0 w 7467600"/>
              <a:gd name="connsiteY701" fmla="*/ 3271395 h 6858000"/>
              <a:gd name="connsiteX702" fmla="*/ 0 w 7467600"/>
              <a:gd name="connsiteY702" fmla="*/ 3153002 h 6858000"/>
              <a:gd name="connsiteX703" fmla="*/ 2386 w 7467600"/>
              <a:gd name="connsiteY703" fmla="*/ 3149203 h 6858000"/>
              <a:gd name="connsiteX704" fmla="*/ 89753 w 7467600"/>
              <a:gd name="connsiteY704" fmla="*/ 2987702 h 6858000"/>
              <a:gd name="connsiteX705" fmla="*/ 76869 w 7467600"/>
              <a:gd name="connsiteY705" fmla="*/ 3005404 h 6858000"/>
              <a:gd name="connsiteX706" fmla="*/ 32049 w 7467600"/>
              <a:gd name="connsiteY706" fmla="*/ 3065814 h 6858000"/>
              <a:gd name="connsiteX707" fmla="*/ 0 w 7467600"/>
              <a:gd name="connsiteY707" fmla="*/ 3108744 h 6858000"/>
              <a:gd name="connsiteX708" fmla="*/ 0 w 7467600"/>
              <a:gd name="connsiteY708" fmla="*/ 3058059 h 6858000"/>
              <a:gd name="connsiteX709" fmla="*/ 7610 w 7467600"/>
              <a:gd name="connsiteY709" fmla="*/ 3047889 h 6858000"/>
              <a:gd name="connsiteX710" fmla="*/ 52419 w 7467600"/>
              <a:gd name="connsiteY710" fmla="*/ 2987479 h 6858000"/>
              <a:gd name="connsiteX711" fmla="*/ 59142 w 7467600"/>
              <a:gd name="connsiteY711" fmla="*/ 2978488 h 6858000"/>
              <a:gd name="connsiteX712" fmla="*/ 0 w 7467600"/>
              <a:gd name="connsiteY712" fmla="*/ 3015334 h 6858000"/>
              <a:gd name="connsiteX713" fmla="*/ 0 w 7467600"/>
              <a:gd name="connsiteY713" fmla="*/ 2914286 h 6858000"/>
              <a:gd name="connsiteX714" fmla="*/ 36383 w 7467600"/>
              <a:gd name="connsiteY714" fmla="*/ 2901128 h 6858000"/>
              <a:gd name="connsiteX715" fmla="*/ 156329 w 7467600"/>
              <a:gd name="connsiteY715" fmla="*/ 2840533 h 6858000"/>
              <a:gd name="connsiteX716" fmla="*/ 358355 w 7467600"/>
              <a:gd name="connsiteY716" fmla="*/ 2620471 h 6858000"/>
              <a:gd name="connsiteX717" fmla="*/ 510577 w 7467600"/>
              <a:gd name="connsiteY717" fmla="*/ 2501244 h 6858000"/>
              <a:gd name="connsiteX718" fmla="*/ 211967 w 7467600"/>
              <a:gd name="connsiteY718" fmla="*/ 2479171 h 6858000"/>
              <a:gd name="connsiteX719" fmla="*/ 0 w 7467600"/>
              <a:gd name="connsiteY719" fmla="*/ 2476398 h 6858000"/>
              <a:gd name="connsiteX720" fmla="*/ 0 w 7467600"/>
              <a:gd name="connsiteY720" fmla="*/ 2389189 h 6858000"/>
              <a:gd name="connsiteX721" fmla="*/ 103062 w 7467600"/>
              <a:gd name="connsiteY721" fmla="*/ 2389518 h 6858000"/>
              <a:gd name="connsiteX722" fmla="*/ 510734 w 7467600"/>
              <a:gd name="connsiteY722" fmla="*/ 2416201 h 6858000"/>
              <a:gd name="connsiteX723" fmla="*/ 279257 w 7467600"/>
              <a:gd name="connsiteY723" fmla="*/ 2092102 h 6858000"/>
              <a:gd name="connsiteX724" fmla="*/ 65265 w 7467600"/>
              <a:gd name="connsiteY724" fmla="*/ 2006049 h 6858000"/>
              <a:gd name="connsiteX725" fmla="*/ 0 w 7467600"/>
              <a:gd name="connsiteY725" fmla="*/ 1982532 h 6858000"/>
              <a:gd name="connsiteX726" fmla="*/ 0 w 7467600"/>
              <a:gd name="connsiteY726" fmla="*/ 1912789 h 6858000"/>
              <a:gd name="connsiteX727" fmla="*/ 97460 w 7467600"/>
              <a:gd name="connsiteY727" fmla="*/ 1953725 h 6858000"/>
              <a:gd name="connsiteX728" fmla="*/ 221272 w 7467600"/>
              <a:gd name="connsiteY728" fmla="*/ 1980766 h 6858000"/>
              <a:gd name="connsiteX729" fmla="*/ 116765 w 7467600"/>
              <a:gd name="connsiteY729" fmla="*/ 1911033 h 6858000"/>
              <a:gd name="connsiteX730" fmla="*/ 16405 w 7467600"/>
              <a:gd name="connsiteY730" fmla="*/ 1803412 h 6858000"/>
              <a:gd name="connsiteX731" fmla="*/ 0 w 7467600"/>
              <a:gd name="connsiteY731" fmla="*/ 1784777 h 6858000"/>
              <a:gd name="connsiteX732" fmla="*/ 0 w 7467600"/>
              <a:gd name="connsiteY732" fmla="*/ 1740082 h 6858000"/>
              <a:gd name="connsiteX733" fmla="*/ 39394 w 7467600"/>
              <a:gd name="connsiteY733" fmla="*/ 1784856 h 6858000"/>
              <a:gd name="connsiteX734" fmla="*/ 135813 w 7467600"/>
              <a:gd name="connsiteY734" fmla="*/ 1888838 h 6858000"/>
              <a:gd name="connsiteX735" fmla="*/ 242575 w 7467600"/>
              <a:gd name="connsiteY735" fmla="*/ 1958841 h 6858000"/>
              <a:gd name="connsiteX736" fmla="*/ 82197 w 7467600"/>
              <a:gd name="connsiteY736" fmla="*/ 1754826 h 6858000"/>
              <a:gd name="connsiteX737" fmla="*/ 0 w 7467600"/>
              <a:gd name="connsiteY737" fmla="*/ 1679650 h 6858000"/>
              <a:gd name="connsiteX738" fmla="*/ 0 w 7467600"/>
              <a:gd name="connsiteY738" fmla="*/ 1602463 h 6858000"/>
              <a:gd name="connsiteX739" fmla="*/ 84689 w 7467600"/>
              <a:gd name="connsiteY739" fmla="*/ 1677442 h 6858000"/>
              <a:gd name="connsiteX740" fmla="*/ 298437 w 7467600"/>
              <a:gd name="connsiteY740" fmla="*/ 1968019 h 6858000"/>
              <a:gd name="connsiteX741" fmla="*/ 227269 w 7467600"/>
              <a:gd name="connsiteY741" fmla="*/ 1114064 h 6858000"/>
              <a:gd name="connsiteX742" fmla="*/ 248003 w 7467600"/>
              <a:gd name="connsiteY742" fmla="*/ 1089613 h 6858000"/>
              <a:gd name="connsiteX743" fmla="*/ 427020 w 7467600"/>
              <a:gd name="connsiteY743" fmla="*/ 1619803 h 6858000"/>
              <a:gd name="connsiteX744" fmla="*/ 340345 w 7467600"/>
              <a:gd name="connsiteY744" fmla="*/ 2027739 h 6858000"/>
              <a:gd name="connsiteX745" fmla="*/ 360865 w 7467600"/>
              <a:gd name="connsiteY745" fmla="*/ 2044827 h 6858000"/>
              <a:gd name="connsiteX746" fmla="*/ 560414 w 7467600"/>
              <a:gd name="connsiteY746" fmla="*/ 2421457 h 6858000"/>
              <a:gd name="connsiteX747" fmla="*/ 1359703 w 7467600"/>
              <a:gd name="connsiteY747" fmla="*/ 2578554 h 6858000"/>
              <a:gd name="connsiteX748" fmla="*/ 1359422 w 7467600"/>
              <a:gd name="connsiteY748" fmla="*/ 2577994 h 6858000"/>
              <a:gd name="connsiteX749" fmla="*/ 828701 w 7467600"/>
              <a:gd name="connsiteY749" fmla="*/ 1839520 h 6858000"/>
              <a:gd name="connsiteX750" fmla="*/ 494427 w 7467600"/>
              <a:gd name="connsiteY750" fmla="*/ 1092333 h 6858000"/>
              <a:gd name="connsiteX751" fmla="*/ 506322 w 7467600"/>
              <a:gd name="connsiteY751" fmla="*/ 1020997 h 6858000"/>
              <a:gd name="connsiteX752" fmla="*/ 4570198 w 7467600"/>
              <a:gd name="connsiteY752" fmla="*/ 978081 h 6858000"/>
              <a:gd name="connsiteX753" fmla="*/ 4523691 w 7467600"/>
              <a:gd name="connsiteY753" fmla="*/ 1127776 h 6858000"/>
              <a:gd name="connsiteX754" fmla="*/ 4509875 w 7467600"/>
              <a:gd name="connsiteY754" fmla="*/ 1167552 h 6858000"/>
              <a:gd name="connsiteX755" fmla="*/ 4478168 w 7467600"/>
              <a:gd name="connsiteY755" fmla="*/ 1260735 h 6858000"/>
              <a:gd name="connsiteX756" fmla="*/ 4409309 w 7467600"/>
              <a:gd name="connsiteY756" fmla="*/ 1666996 h 6858000"/>
              <a:gd name="connsiteX757" fmla="*/ 4370031 w 7467600"/>
              <a:gd name="connsiteY757" fmla="*/ 1955666 h 6858000"/>
              <a:gd name="connsiteX758" fmla="*/ 4570198 w 7467600"/>
              <a:gd name="connsiteY758" fmla="*/ 978081 h 6858000"/>
              <a:gd name="connsiteX759" fmla="*/ 4557898 w 7467600"/>
              <a:gd name="connsiteY759" fmla="*/ 900011 h 6858000"/>
              <a:gd name="connsiteX760" fmla="*/ 4344840 w 7467600"/>
              <a:gd name="connsiteY760" fmla="*/ 1922038 h 6858000"/>
              <a:gd name="connsiteX761" fmla="*/ 4378710 w 7467600"/>
              <a:gd name="connsiteY761" fmla="*/ 1665516 h 6858000"/>
              <a:gd name="connsiteX762" fmla="*/ 4448798 w 7467600"/>
              <a:gd name="connsiteY762" fmla="*/ 1253024 h 6858000"/>
              <a:gd name="connsiteX763" fmla="*/ 4480315 w 7467600"/>
              <a:gd name="connsiteY763" fmla="*/ 1158454 h 6858000"/>
              <a:gd name="connsiteX764" fmla="*/ 4494133 w 7467600"/>
              <a:gd name="connsiteY764" fmla="*/ 1118676 h 6858000"/>
              <a:gd name="connsiteX765" fmla="*/ 4557898 w 7467600"/>
              <a:gd name="connsiteY765" fmla="*/ 900011 h 6858000"/>
              <a:gd name="connsiteX766" fmla="*/ 5870151 w 7467600"/>
              <a:gd name="connsiteY766" fmla="*/ 898890 h 6858000"/>
              <a:gd name="connsiteX767" fmla="*/ 5861335 w 7467600"/>
              <a:gd name="connsiteY767" fmla="*/ 899177 h 6858000"/>
              <a:gd name="connsiteX768" fmla="*/ 5843702 w 7467600"/>
              <a:gd name="connsiteY768" fmla="*/ 899748 h 6858000"/>
              <a:gd name="connsiteX769" fmla="*/ 5651107 w 7467600"/>
              <a:gd name="connsiteY769" fmla="*/ 920306 h 6858000"/>
              <a:gd name="connsiteX770" fmla="*/ 5459407 w 7467600"/>
              <a:gd name="connsiteY770" fmla="*/ 940975 h 6858000"/>
              <a:gd name="connsiteX771" fmla="*/ 5374846 w 7467600"/>
              <a:gd name="connsiteY771" fmla="*/ 941988 h 6858000"/>
              <a:gd name="connsiteX772" fmla="*/ 5256105 w 7467600"/>
              <a:gd name="connsiteY772" fmla="*/ 945632 h 6858000"/>
              <a:gd name="connsiteX773" fmla="*/ 5107071 w 7467600"/>
              <a:gd name="connsiteY773" fmla="*/ 969720 h 6858000"/>
              <a:gd name="connsiteX774" fmla="*/ 4998681 w 7467600"/>
              <a:gd name="connsiteY774" fmla="*/ 988771 h 6858000"/>
              <a:gd name="connsiteX775" fmla="*/ 5870151 w 7467600"/>
              <a:gd name="connsiteY775" fmla="*/ 898890 h 6858000"/>
              <a:gd name="connsiteX776" fmla="*/ 5504425 w 7467600"/>
              <a:gd name="connsiteY776" fmla="*/ 848067 h 6858000"/>
              <a:gd name="connsiteX777" fmla="*/ 4968849 w 7467600"/>
              <a:gd name="connsiteY777" fmla="*/ 962318 h 6858000"/>
              <a:gd name="connsiteX778" fmla="*/ 5104039 w 7467600"/>
              <a:gd name="connsiteY778" fmla="*/ 940634 h 6858000"/>
              <a:gd name="connsiteX779" fmla="*/ 5256311 w 7467600"/>
              <a:gd name="connsiteY779" fmla="*/ 916490 h 6858000"/>
              <a:gd name="connsiteX780" fmla="*/ 5377381 w 7467600"/>
              <a:gd name="connsiteY780" fmla="*/ 912671 h 6858000"/>
              <a:gd name="connsiteX781" fmla="*/ 5460148 w 7467600"/>
              <a:gd name="connsiteY781" fmla="*/ 911442 h 6858000"/>
              <a:gd name="connsiteX782" fmla="*/ 5648971 w 7467600"/>
              <a:gd name="connsiteY782" fmla="*/ 891331 h 6858000"/>
              <a:gd name="connsiteX783" fmla="*/ 5844807 w 7467600"/>
              <a:gd name="connsiteY783" fmla="*/ 870718 h 6858000"/>
              <a:gd name="connsiteX784" fmla="*/ 5862975 w 7467600"/>
              <a:gd name="connsiteY784" fmla="*/ 869756 h 6858000"/>
              <a:gd name="connsiteX785" fmla="*/ 5920887 w 7467600"/>
              <a:gd name="connsiteY785" fmla="*/ 865929 h 6858000"/>
              <a:gd name="connsiteX786" fmla="*/ 5504425 w 7467600"/>
              <a:gd name="connsiteY786" fmla="*/ 848067 h 6858000"/>
              <a:gd name="connsiteX787" fmla="*/ 3607114 w 7467600"/>
              <a:gd name="connsiteY787" fmla="*/ 467441 h 6858000"/>
              <a:gd name="connsiteX788" fmla="*/ 3296242 w 7467600"/>
              <a:gd name="connsiteY788" fmla="*/ 807991 h 6858000"/>
              <a:gd name="connsiteX789" fmla="*/ 3174674 w 7467600"/>
              <a:gd name="connsiteY789" fmla="*/ 919759 h 6858000"/>
              <a:gd name="connsiteX790" fmla="*/ 3042978 w 7467600"/>
              <a:gd name="connsiteY790" fmla="*/ 1054894 h 6858000"/>
              <a:gd name="connsiteX791" fmla="*/ 2968914 w 7467600"/>
              <a:gd name="connsiteY791" fmla="*/ 1133756 h 6858000"/>
              <a:gd name="connsiteX792" fmla="*/ 3103823 w 7467600"/>
              <a:gd name="connsiteY792" fmla="*/ 1026814 h 6858000"/>
              <a:gd name="connsiteX793" fmla="*/ 3607114 w 7467600"/>
              <a:gd name="connsiteY793" fmla="*/ 467441 h 6858000"/>
              <a:gd name="connsiteX794" fmla="*/ 3744487 w 7467600"/>
              <a:gd name="connsiteY794" fmla="*/ 383136 h 6858000"/>
              <a:gd name="connsiteX795" fmla="*/ 3970213 w 7467600"/>
              <a:gd name="connsiteY795" fmla="*/ 995559 h 6858000"/>
              <a:gd name="connsiteX796" fmla="*/ 3744487 w 7467600"/>
              <a:gd name="connsiteY796" fmla="*/ 383136 h 6858000"/>
              <a:gd name="connsiteX797" fmla="*/ 3624562 w 7467600"/>
              <a:gd name="connsiteY797" fmla="*/ 367041 h 6858000"/>
              <a:gd name="connsiteX798" fmla="*/ 3489712 w 7467600"/>
              <a:gd name="connsiteY798" fmla="*/ 485386 h 6858000"/>
              <a:gd name="connsiteX799" fmla="*/ 3182994 w 7467600"/>
              <a:gd name="connsiteY799" fmla="*/ 828265 h 6858000"/>
              <a:gd name="connsiteX800" fmla="*/ 2892114 w 7467600"/>
              <a:gd name="connsiteY800" fmla="*/ 1172635 h 6858000"/>
              <a:gd name="connsiteX801" fmla="*/ 3021459 w 7467600"/>
              <a:gd name="connsiteY801" fmla="*/ 1035385 h 6858000"/>
              <a:gd name="connsiteX802" fmla="*/ 3153873 w 7467600"/>
              <a:gd name="connsiteY802" fmla="*/ 898971 h 6858000"/>
              <a:gd name="connsiteX803" fmla="*/ 3276511 w 7467600"/>
              <a:gd name="connsiteY803" fmla="*/ 786423 h 6858000"/>
              <a:gd name="connsiteX804" fmla="*/ 3584154 w 7467600"/>
              <a:gd name="connsiteY804" fmla="*/ 448218 h 6858000"/>
              <a:gd name="connsiteX805" fmla="*/ 3624562 w 7467600"/>
              <a:gd name="connsiteY805" fmla="*/ 367041 h 6858000"/>
              <a:gd name="connsiteX806" fmla="*/ 3766672 w 7467600"/>
              <a:gd name="connsiteY806" fmla="*/ 359429 h 6858000"/>
              <a:gd name="connsiteX807" fmla="*/ 3996338 w 7467600"/>
              <a:gd name="connsiteY807" fmla="*/ 968237 h 6858000"/>
              <a:gd name="connsiteX808" fmla="*/ 3766672 w 7467600"/>
              <a:gd name="connsiteY808" fmla="*/ 359429 h 6858000"/>
              <a:gd name="connsiteX809" fmla="*/ 5805386 w 7467600"/>
              <a:gd name="connsiteY809" fmla="*/ 239240 h 6858000"/>
              <a:gd name="connsiteX810" fmla="*/ 5736947 w 7467600"/>
              <a:gd name="connsiteY810" fmla="*/ 261367 h 6858000"/>
              <a:gd name="connsiteX811" fmla="*/ 5427012 w 7467600"/>
              <a:gd name="connsiteY811" fmla="*/ 311272 h 6858000"/>
              <a:gd name="connsiteX812" fmla="*/ 5147818 w 7467600"/>
              <a:gd name="connsiteY812" fmla="*/ 322112 h 6858000"/>
              <a:gd name="connsiteX813" fmla="*/ 5060854 w 7467600"/>
              <a:gd name="connsiteY813" fmla="*/ 311882 h 6858000"/>
              <a:gd name="connsiteX814" fmla="*/ 4945989 w 7467600"/>
              <a:gd name="connsiteY814" fmla="*/ 300516 h 6858000"/>
              <a:gd name="connsiteX815" fmla="*/ 5410479 w 7467600"/>
              <a:gd name="connsiteY815" fmla="*/ 348434 h 6858000"/>
              <a:gd name="connsiteX816" fmla="*/ 5805386 w 7467600"/>
              <a:gd name="connsiteY816" fmla="*/ 239240 h 6858000"/>
              <a:gd name="connsiteX817" fmla="*/ 5905192 w 7467600"/>
              <a:gd name="connsiteY817" fmla="*/ 163079 h 6858000"/>
              <a:gd name="connsiteX818" fmla="*/ 5865655 w 7467600"/>
              <a:gd name="connsiteY818" fmla="*/ 171901 h 6858000"/>
              <a:gd name="connsiteX819" fmla="*/ 5259740 w 7467600"/>
              <a:gd name="connsiteY819" fmla="*/ 257013 h 6858000"/>
              <a:gd name="connsiteX820" fmla="*/ 5208466 w 7467600"/>
              <a:gd name="connsiteY820" fmla="*/ 257550 h 6858000"/>
              <a:gd name="connsiteX821" fmla="*/ 4980204 w 7467600"/>
              <a:gd name="connsiteY821" fmla="*/ 271903 h 6858000"/>
              <a:gd name="connsiteX822" fmla="*/ 5068068 w 7467600"/>
              <a:gd name="connsiteY822" fmla="*/ 282244 h 6858000"/>
              <a:gd name="connsiteX823" fmla="*/ 5153231 w 7467600"/>
              <a:gd name="connsiteY823" fmla="*/ 292240 h 6858000"/>
              <a:gd name="connsiteX824" fmla="*/ 5426491 w 7467600"/>
              <a:gd name="connsiteY824" fmla="*/ 281128 h 6858000"/>
              <a:gd name="connsiteX825" fmla="*/ 5731212 w 7467600"/>
              <a:gd name="connsiteY825" fmla="*/ 231951 h 6858000"/>
              <a:gd name="connsiteX826" fmla="*/ 5905192 w 7467600"/>
              <a:gd name="connsiteY826" fmla="*/ 163079 h 6858000"/>
              <a:gd name="connsiteX827" fmla="*/ 5944437 w 7467600"/>
              <a:gd name="connsiteY827" fmla="*/ 113829 h 6858000"/>
              <a:gd name="connsiteX828" fmla="*/ 5825032 w 7467600"/>
              <a:gd name="connsiteY828" fmla="*/ 146405 h 6858000"/>
              <a:gd name="connsiteX829" fmla="*/ 4955599 w 7467600"/>
              <a:gd name="connsiteY829" fmla="*/ 247008 h 6858000"/>
              <a:gd name="connsiteX830" fmla="*/ 5210104 w 7467600"/>
              <a:gd name="connsiteY830" fmla="*/ 228123 h 6858000"/>
              <a:gd name="connsiteX831" fmla="*/ 5261015 w 7467600"/>
              <a:gd name="connsiteY831" fmla="*/ 227087 h 6858000"/>
              <a:gd name="connsiteX832" fmla="*/ 5861181 w 7467600"/>
              <a:gd name="connsiteY832" fmla="*/ 143093 h 6858000"/>
              <a:gd name="connsiteX833" fmla="*/ 5961252 w 7467600"/>
              <a:gd name="connsiteY833" fmla="*/ 114820 h 6858000"/>
              <a:gd name="connsiteX834" fmla="*/ 5944437 w 7467600"/>
              <a:gd name="connsiteY834" fmla="*/ 113829 h 6858000"/>
              <a:gd name="connsiteX835" fmla="*/ 3882765 w 7467600"/>
              <a:gd name="connsiteY835" fmla="*/ 0 h 6858000"/>
              <a:gd name="connsiteX836" fmla="*/ 3995099 w 7467600"/>
              <a:gd name="connsiteY836" fmla="*/ 0 h 6858000"/>
              <a:gd name="connsiteX837" fmla="*/ 4163818 w 7467600"/>
              <a:gd name="connsiteY837" fmla="*/ 234104 h 6858000"/>
              <a:gd name="connsiteX838" fmla="*/ 4172099 w 7467600"/>
              <a:gd name="connsiteY838" fmla="*/ 234207 h 6858000"/>
              <a:gd name="connsiteX839" fmla="*/ 4784282 w 7467600"/>
              <a:gd name="connsiteY839" fmla="*/ 276561 h 6858000"/>
              <a:gd name="connsiteX840" fmla="*/ 4801687 w 7467600"/>
              <a:gd name="connsiteY840" fmla="*/ 267764 h 6858000"/>
              <a:gd name="connsiteX841" fmla="*/ 6082788 w 7467600"/>
              <a:gd name="connsiteY841" fmla="*/ 64119 h 6858000"/>
              <a:gd name="connsiteX842" fmla="*/ 6099442 w 7467600"/>
              <a:gd name="connsiteY842" fmla="*/ 82568 h 6858000"/>
              <a:gd name="connsiteX843" fmla="*/ 4804137 w 7467600"/>
              <a:gd name="connsiteY843" fmla="*/ 320931 h 6858000"/>
              <a:gd name="connsiteX844" fmla="*/ 4227047 w 7467600"/>
              <a:gd name="connsiteY844" fmla="*/ 313415 h 6858000"/>
              <a:gd name="connsiteX845" fmla="*/ 4346041 w 7467600"/>
              <a:gd name="connsiteY845" fmla="*/ 456086 h 6858000"/>
              <a:gd name="connsiteX846" fmla="*/ 4870967 w 7467600"/>
              <a:gd name="connsiteY846" fmla="*/ 963061 h 6858000"/>
              <a:gd name="connsiteX847" fmla="*/ 4889647 w 7467600"/>
              <a:gd name="connsiteY847" fmla="*/ 957147 h 6858000"/>
              <a:gd name="connsiteX848" fmla="*/ 5422504 w 7467600"/>
              <a:gd name="connsiteY848" fmla="*/ 805191 h 6858000"/>
              <a:gd name="connsiteX849" fmla="*/ 6087656 w 7467600"/>
              <a:gd name="connsiteY849" fmla="*/ 826703 h 6858000"/>
              <a:gd name="connsiteX850" fmla="*/ 6058717 w 7467600"/>
              <a:gd name="connsiteY850" fmla="*/ 865992 h 6858000"/>
              <a:gd name="connsiteX851" fmla="*/ 4974153 w 7467600"/>
              <a:gd name="connsiteY851" fmla="*/ 1045456 h 6858000"/>
              <a:gd name="connsiteX852" fmla="*/ 5627835 w 7467600"/>
              <a:gd name="connsiteY852" fmla="*/ 1472077 h 6858000"/>
              <a:gd name="connsiteX853" fmla="*/ 5629817 w 7467600"/>
              <a:gd name="connsiteY853" fmla="*/ 1471412 h 6858000"/>
              <a:gd name="connsiteX854" fmla="*/ 5634124 w 7467600"/>
              <a:gd name="connsiteY854" fmla="*/ 1470572 h 6858000"/>
              <a:gd name="connsiteX855" fmla="*/ 5755832 w 7467600"/>
              <a:gd name="connsiteY855" fmla="*/ 1383886 h 6858000"/>
              <a:gd name="connsiteX856" fmla="*/ 6014186 w 7467600"/>
              <a:gd name="connsiteY856" fmla="*/ 1279799 h 6858000"/>
              <a:gd name="connsiteX857" fmla="*/ 6901619 w 7467600"/>
              <a:gd name="connsiteY857" fmla="*/ 1047874 h 6858000"/>
              <a:gd name="connsiteX858" fmla="*/ 6931566 w 7467600"/>
              <a:gd name="connsiteY858" fmla="*/ 1062034 h 6858000"/>
              <a:gd name="connsiteX859" fmla="*/ 5790982 w 7467600"/>
              <a:gd name="connsiteY859" fmla="*/ 1561380 h 6858000"/>
              <a:gd name="connsiteX860" fmla="*/ 6188971 w 7467600"/>
              <a:gd name="connsiteY860" fmla="*/ 1755168 h 6858000"/>
              <a:gd name="connsiteX861" fmla="*/ 6202446 w 7467600"/>
              <a:gd name="connsiteY861" fmla="*/ 1752268 h 6858000"/>
              <a:gd name="connsiteX862" fmla="*/ 7179560 w 7467600"/>
              <a:gd name="connsiteY862" fmla="*/ 1467551 h 6858000"/>
              <a:gd name="connsiteX863" fmla="*/ 7158730 w 7467600"/>
              <a:gd name="connsiteY863" fmla="*/ 1507835 h 6858000"/>
              <a:gd name="connsiteX864" fmla="*/ 6326959 w 7467600"/>
              <a:gd name="connsiteY864" fmla="*/ 1817686 h 6858000"/>
              <a:gd name="connsiteX865" fmla="*/ 6537433 w 7467600"/>
              <a:gd name="connsiteY865" fmla="*/ 1907790 h 6858000"/>
              <a:gd name="connsiteX866" fmla="*/ 6550221 w 7467600"/>
              <a:gd name="connsiteY866" fmla="*/ 1910729 h 6858000"/>
              <a:gd name="connsiteX867" fmla="*/ 6964438 w 7467600"/>
              <a:gd name="connsiteY867" fmla="*/ 2209505 h 6858000"/>
              <a:gd name="connsiteX868" fmla="*/ 7367862 w 7467600"/>
              <a:gd name="connsiteY868" fmla="*/ 2806833 h 6858000"/>
              <a:gd name="connsiteX869" fmla="*/ 7364329 w 7467600"/>
              <a:gd name="connsiteY869" fmla="*/ 2826907 h 6858000"/>
              <a:gd name="connsiteX870" fmla="*/ 7290545 w 7467600"/>
              <a:gd name="connsiteY870" fmla="*/ 2850663 h 6858000"/>
              <a:gd name="connsiteX871" fmla="*/ 6472036 w 7467600"/>
              <a:gd name="connsiteY871" fmla="*/ 1959003 h 6858000"/>
              <a:gd name="connsiteX872" fmla="*/ 5792897 w 7467600"/>
              <a:gd name="connsiteY872" fmla="*/ 1647747 h 6858000"/>
              <a:gd name="connsiteX873" fmla="*/ 5842751 w 7467600"/>
              <a:gd name="connsiteY873" fmla="*/ 1816112 h 6858000"/>
              <a:gd name="connsiteX874" fmla="*/ 5847424 w 7467600"/>
              <a:gd name="connsiteY874" fmla="*/ 1815776 h 6858000"/>
              <a:gd name="connsiteX875" fmla="*/ 6399821 w 7467600"/>
              <a:gd name="connsiteY875" fmla="*/ 2344799 h 6858000"/>
              <a:gd name="connsiteX876" fmla="*/ 6323232 w 7467600"/>
              <a:gd name="connsiteY876" fmla="*/ 2389634 h 6858000"/>
              <a:gd name="connsiteX877" fmla="*/ 5942958 w 7467600"/>
              <a:gd name="connsiteY877" fmla="*/ 2077708 h 6858000"/>
              <a:gd name="connsiteX878" fmla="*/ 5921559 w 7467600"/>
              <a:gd name="connsiteY878" fmla="*/ 2378596 h 6858000"/>
              <a:gd name="connsiteX879" fmla="*/ 5817651 w 7467600"/>
              <a:gd name="connsiteY879" fmla="*/ 3023919 h 6858000"/>
              <a:gd name="connsiteX880" fmla="*/ 5729634 w 7467600"/>
              <a:gd name="connsiteY880" fmla="*/ 3051849 h 6858000"/>
              <a:gd name="connsiteX881" fmla="*/ 5611018 w 7467600"/>
              <a:gd name="connsiteY881" fmla="*/ 2316769 h 6858000"/>
              <a:gd name="connsiteX882" fmla="*/ 5687608 w 7467600"/>
              <a:gd name="connsiteY882" fmla="*/ 2039972 h 6858000"/>
              <a:gd name="connsiteX883" fmla="*/ 5657554 w 7467600"/>
              <a:gd name="connsiteY883" fmla="*/ 1576445 h 6858000"/>
              <a:gd name="connsiteX884" fmla="*/ 5150475 w 7467600"/>
              <a:gd name="connsiteY884" fmla="*/ 1274012 h 6858000"/>
              <a:gd name="connsiteX885" fmla="*/ 5349142 w 7467600"/>
              <a:gd name="connsiteY885" fmla="*/ 2204405 h 6858000"/>
              <a:gd name="connsiteX886" fmla="*/ 5262214 w 7467600"/>
              <a:gd name="connsiteY886" fmla="*/ 2233836 h 6858000"/>
              <a:gd name="connsiteX887" fmla="*/ 4981539 w 7467600"/>
              <a:gd name="connsiteY887" fmla="*/ 1542201 h 6858000"/>
              <a:gd name="connsiteX888" fmla="*/ 4958461 w 7467600"/>
              <a:gd name="connsiteY888" fmla="*/ 1136957 h 6858000"/>
              <a:gd name="connsiteX889" fmla="*/ 4655015 w 7467600"/>
              <a:gd name="connsiteY889" fmla="*/ 891426 h 6858000"/>
              <a:gd name="connsiteX890" fmla="*/ 4348002 w 7467600"/>
              <a:gd name="connsiteY890" fmla="*/ 2205895 h 6858000"/>
              <a:gd name="connsiteX891" fmla="*/ 4262250 w 7467600"/>
              <a:gd name="connsiteY891" fmla="*/ 2219972 h 6858000"/>
              <a:gd name="connsiteX892" fmla="*/ 4550611 w 7467600"/>
              <a:gd name="connsiteY892" fmla="*/ 817540 h 6858000"/>
              <a:gd name="connsiteX893" fmla="*/ 4564418 w 7467600"/>
              <a:gd name="connsiteY893" fmla="*/ 808293 h 6858000"/>
              <a:gd name="connsiteX894" fmla="*/ 4266388 w 7467600"/>
              <a:gd name="connsiteY894" fmla="*/ 500083 h 6858000"/>
              <a:gd name="connsiteX895" fmla="*/ 4032842 w 7467600"/>
              <a:gd name="connsiteY895" fmla="*/ 211809 h 6858000"/>
              <a:gd name="connsiteX896" fmla="*/ 3882765 w 7467600"/>
              <a:gd name="connsiteY896" fmla="*/ 0 h 6858000"/>
              <a:gd name="connsiteX897" fmla="*/ 3721337 w 7467600"/>
              <a:gd name="connsiteY897" fmla="*/ 0 h 6858000"/>
              <a:gd name="connsiteX898" fmla="*/ 3797544 w 7467600"/>
              <a:gd name="connsiteY898" fmla="*/ 0 h 6858000"/>
              <a:gd name="connsiteX899" fmla="*/ 3775734 w 7467600"/>
              <a:gd name="connsiteY899" fmla="*/ 95131 h 6858000"/>
              <a:gd name="connsiteX900" fmla="*/ 3724807 w 7467600"/>
              <a:gd name="connsiteY900" fmla="*/ 272257 h 6858000"/>
              <a:gd name="connsiteX901" fmla="*/ 3726844 w 7467600"/>
              <a:gd name="connsiteY901" fmla="*/ 282988 h 6858000"/>
              <a:gd name="connsiteX902" fmla="*/ 3742664 w 7467600"/>
              <a:gd name="connsiteY902" fmla="*/ 279918 h 6858000"/>
              <a:gd name="connsiteX903" fmla="*/ 4103910 w 7467600"/>
              <a:gd name="connsiteY903" fmla="*/ 1161917 h 6858000"/>
              <a:gd name="connsiteX904" fmla="*/ 4020269 w 7467600"/>
              <a:gd name="connsiteY904" fmla="*/ 1200406 h 6858000"/>
              <a:gd name="connsiteX905" fmla="*/ 3674882 w 7467600"/>
              <a:gd name="connsiteY905" fmla="*/ 488524 h 6858000"/>
              <a:gd name="connsiteX906" fmla="*/ 3132682 w 7467600"/>
              <a:gd name="connsiteY906" fmla="*/ 1072284 h 6858000"/>
              <a:gd name="connsiteX907" fmla="*/ 2716346 w 7467600"/>
              <a:gd name="connsiteY907" fmla="*/ 1276376 h 6858000"/>
              <a:gd name="connsiteX908" fmla="*/ 2716772 w 7467600"/>
              <a:gd name="connsiteY908" fmla="*/ 1255462 h 6858000"/>
              <a:gd name="connsiteX909" fmla="*/ 3471096 w 7467600"/>
              <a:gd name="connsiteY909" fmla="*/ 437072 h 6858000"/>
              <a:gd name="connsiteX910" fmla="*/ 3639057 w 7467600"/>
              <a:gd name="connsiteY910" fmla="*/ 286334 h 6858000"/>
              <a:gd name="connsiteX911" fmla="*/ 3640309 w 7467600"/>
              <a:gd name="connsiteY911" fmla="*/ 284664 h 6858000"/>
              <a:gd name="connsiteX912" fmla="*/ 3646022 w 7467600"/>
              <a:gd name="connsiteY912" fmla="*/ 276711 h 6858000"/>
              <a:gd name="connsiteX913" fmla="*/ 3707943 w 7467600"/>
              <a:gd name="connsiteY913" fmla="*/ 65958 h 6858000"/>
              <a:gd name="connsiteX914" fmla="*/ 3721337 w 7467600"/>
              <a:gd name="connsiteY914" fmla="*/ 0 h 6858000"/>
              <a:gd name="connsiteX915" fmla="*/ 2867960 w 7467600"/>
              <a:gd name="connsiteY915" fmla="*/ 0 h 6858000"/>
              <a:gd name="connsiteX916" fmla="*/ 2926351 w 7467600"/>
              <a:gd name="connsiteY916" fmla="*/ 0 h 6858000"/>
              <a:gd name="connsiteX917" fmla="*/ 2902823 w 7467600"/>
              <a:gd name="connsiteY917" fmla="*/ 262929 h 6858000"/>
              <a:gd name="connsiteX918" fmla="*/ 2940663 w 7467600"/>
              <a:gd name="connsiteY918" fmla="*/ 140884 h 6858000"/>
              <a:gd name="connsiteX919" fmla="*/ 2947039 w 7467600"/>
              <a:gd name="connsiteY919" fmla="*/ 122524 h 6858000"/>
              <a:gd name="connsiteX920" fmla="*/ 2984316 w 7467600"/>
              <a:gd name="connsiteY920" fmla="*/ 0 h 6858000"/>
              <a:gd name="connsiteX921" fmla="*/ 3016114 w 7467600"/>
              <a:gd name="connsiteY921" fmla="*/ 0 h 6858000"/>
              <a:gd name="connsiteX922" fmla="*/ 2979949 w 7467600"/>
              <a:gd name="connsiteY922" fmla="*/ 119274 h 6858000"/>
              <a:gd name="connsiteX923" fmla="*/ 3023879 w 7467600"/>
              <a:gd name="connsiteY923" fmla="*/ 0 h 6858000"/>
              <a:gd name="connsiteX924" fmla="*/ 3105400 w 7467600"/>
              <a:gd name="connsiteY924" fmla="*/ 0 h 6858000"/>
              <a:gd name="connsiteX925" fmla="*/ 3094669 w 7467600"/>
              <a:gd name="connsiteY925" fmla="*/ 30308 h 6858000"/>
              <a:gd name="connsiteX926" fmla="*/ 2901945 w 7467600"/>
              <a:gd name="connsiteY926" fmla="*/ 466538 h 6858000"/>
              <a:gd name="connsiteX927" fmla="*/ 2815209 w 7467600"/>
              <a:gd name="connsiteY927" fmla="*/ 497361 h 6858000"/>
              <a:gd name="connsiteX928" fmla="*/ 2844845 w 7467600"/>
              <a:gd name="connsiteY928" fmla="*/ 127638 h 6858000"/>
              <a:gd name="connsiteX929" fmla="*/ 2867960 w 7467600"/>
              <a:gd name="connsiteY929" fmla="*/ 0 h 6858000"/>
              <a:gd name="connsiteX930" fmla="*/ 1057230 w 7467600"/>
              <a:gd name="connsiteY930" fmla="*/ 0 h 6858000"/>
              <a:gd name="connsiteX931" fmla="*/ 1111003 w 7467600"/>
              <a:gd name="connsiteY931" fmla="*/ 0 h 6858000"/>
              <a:gd name="connsiteX932" fmla="*/ 1125553 w 7467600"/>
              <a:gd name="connsiteY932" fmla="*/ 52588 h 6858000"/>
              <a:gd name="connsiteX933" fmla="*/ 1304276 w 7467600"/>
              <a:gd name="connsiteY933" fmla="*/ 476275 h 6858000"/>
              <a:gd name="connsiteX934" fmla="*/ 1492066 w 7467600"/>
              <a:gd name="connsiteY934" fmla="*/ 886333 h 6858000"/>
              <a:gd name="connsiteX935" fmla="*/ 1423698 w 7467600"/>
              <a:gd name="connsiteY935" fmla="*/ 710817 h 6858000"/>
              <a:gd name="connsiteX936" fmla="*/ 1357609 w 7467600"/>
              <a:gd name="connsiteY936" fmla="*/ 532892 h 6858000"/>
              <a:gd name="connsiteX937" fmla="*/ 1309550 w 7467600"/>
              <a:gd name="connsiteY937" fmla="*/ 374031 h 6858000"/>
              <a:gd name="connsiteX938" fmla="*/ 1193673 w 7467600"/>
              <a:gd name="connsiteY938" fmla="*/ 49533 h 6858000"/>
              <a:gd name="connsiteX939" fmla="*/ 1164391 w 7467600"/>
              <a:gd name="connsiteY939" fmla="*/ 0 h 6858000"/>
              <a:gd name="connsiteX940" fmla="*/ 1200666 w 7467600"/>
              <a:gd name="connsiteY940" fmla="*/ 0 h 6858000"/>
              <a:gd name="connsiteX941" fmla="*/ 1223408 w 7467600"/>
              <a:gd name="connsiteY941" fmla="*/ 38996 h 6858000"/>
              <a:gd name="connsiteX942" fmla="*/ 1339635 w 7467600"/>
              <a:gd name="connsiteY942" fmla="*/ 365517 h 6858000"/>
              <a:gd name="connsiteX943" fmla="*/ 1387469 w 7467600"/>
              <a:gd name="connsiteY943" fmla="*/ 523079 h 6858000"/>
              <a:gd name="connsiteX944" fmla="*/ 1452685 w 7467600"/>
              <a:gd name="connsiteY944" fmla="*/ 699806 h 6858000"/>
              <a:gd name="connsiteX945" fmla="*/ 1492092 w 7467600"/>
              <a:gd name="connsiteY945" fmla="*/ 800424 h 6858000"/>
              <a:gd name="connsiteX946" fmla="*/ 1455302 w 7467600"/>
              <a:gd name="connsiteY946" fmla="*/ 632913 h 6858000"/>
              <a:gd name="connsiteX947" fmla="*/ 1222336 w 7467600"/>
              <a:gd name="connsiteY947" fmla="*/ 9480 h 6858000"/>
              <a:gd name="connsiteX948" fmla="*/ 1214634 w 7467600"/>
              <a:gd name="connsiteY948" fmla="*/ 0 h 6858000"/>
              <a:gd name="connsiteX949" fmla="*/ 1289827 w 7467600"/>
              <a:gd name="connsiteY949" fmla="*/ 0 h 6858000"/>
              <a:gd name="connsiteX950" fmla="*/ 1321076 w 7467600"/>
              <a:gd name="connsiteY950" fmla="*/ 59722 h 6858000"/>
              <a:gd name="connsiteX951" fmla="*/ 1512579 w 7467600"/>
              <a:gd name="connsiteY951" fmla="*/ 626441 h 6858000"/>
              <a:gd name="connsiteX952" fmla="*/ 1506076 w 7467600"/>
              <a:gd name="connsiteY952" fmla="*/ 1089289 h 6858000"/>
              <a:gd name="connsiteX953" fmla="*/ 1486346 w 7467600"/>
              <a:gd name="connsiteY953" fmla="*/ 1079919 h 6858000"/>
              <a:gd name="connsiteX954" fmla="*/ 1070511 w 7467600"/>
              <a:gd name="connsiteY954" fmla="*/ 48609 h 6858000"/>
              <a:gd name="connsiteX955" fmla="*/ 1057230 w 7467600"/>
              <a:gd name="connsiteY955" fmla="*/ 0 h 6858000"/>
              <a:gd name="connsiteX956" fmla="*/ 43151 w 7467600"/>
              <a:gd name="connsiteY956" fmla="*/ 0 h 6858000"/>
              <a:gd name="connsiteX957" fmla="*/ 95283 w 7467600"/>
              <a:gd name="connsiteY957" fmla="*/ 0 h 6858000"/>
              <a:gd name="connsiteX958" fmla="*/ 300708 w 7467600"/>
              <a:gd name="connsiteY958" fmla="*/ 154571 h 6858000"/>
              <a:gd name="connsiteX959" fmla="*/ 530414 w 7467600"/>
              <a:gd name="connsiteY959" fmla="*/ 354673 h 6858000"/>
              <a:gd name="connsiteX960" fmla="*/ 333785 w 7467600"/>
              <a:gd name="connsiteY960" fmla="*/ 161564 h 6858000"/>
              <a:gd name="connsiteX961" fmla="*/ 147005 w 7467600"/>
              <a:gd name="connsiteY961" fmla="*/ 0 h 6858000"/>
              <a:gd name="connsiteX962" fmla="*/ 272509 w 7467600"/>
              <a:gd name="connsiteY962" fmla="*/ 0 h 6858000"/>
              <a:gd name="connsiteX963" fmla="*/ 326276 w 7467600"/>
              <a:gd name="connsiteY963" fmla="*/ 45847 h 6858000"/>
              <a:gd name="connsiteX964" fmla="*/ 823759 w 7467600"/>
              <a:gd name="connsiteY964" fmla="*/ 574145 h 6858000"/>
              <a:gd name="connsiteX965" fmla="*/ 811254 w 7467600"/>
              <a:gd name="connsiteY965" fmla="*/ 665546 h 6858000"/>
              <a:gd name="connsiteX966" fmla="*/ 154042 w 7467600"/>
              <a:gd name="connsiteY966" fmla="*/ 261522 h 6858000"/>
              <a:gd name="connsiteX967" fmla="*/ 13550 w 7467600"/>
              <a:gd name="connsiteY967" fmla="*/ 158423 h 6858000"/>
              <a:gd name="connsiteX968" fmla="*/ 0 w 7467600"/>
              <a:gd name="connsiteY968" fmla="*/ 146618 h 6858000"/>
              <a:gd name="connsiteX969" fmla="*/ 0 w 7467600"/>
              <a:gd name="connsiteY969" fmla="*/ 59161 h 6858000"/>
              <a:gd name="connsiteX970" fmla="*/ 45427 w 7467600"/>
              <a:gd name="connsiteY970" fmla="*/ 101078 h 6858000"/>
              <a:gd name="connsiteX971" fmla="*/ 630103 w 7467600"/>
              <a:gd name="connsiteY971" fmla="*/ 485885 h 6858000"/>
              <a:gd name="connsiteX972" fmla="*/ 532040 w 7467600"/>
              <a:gd name="connsiteY972" fmla="*/ 399359 h 6858000"/>
              <a:gd name="connsiteX973" fmla="*/ 517618 w 7467600"/>
              <a:gd name="connsiteY973" fmla="*/ 385726 h 6858000"/>
              <a:gd name="connsiteX974" fmla="*/ 285074 w 7467600"/>
              <a:gd name="connsiteY974" fmla="*/ 182755 h 6858000"/>
              <a:gd name="connsiteX975" fmla="*/ 43151 w 7467600"/>
              <a:gd name="connsiteY97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6946972 w 7467600"/>
              <a:gd name="connsiteY83" fmla="*/ 5526491 h 6858000"/>
              <a:gd name="connsiteX84" fmla="*/ 7105827 w 7467600"/>
              <a:gd name="connsiteY84" fmla="*/ 5718700 h 6858000"/>
              <a:gd name="connsiteX85" fmla="*/ 7356878 w 7467600"/>
              <a:gd name="connsiteY85" fmla="*/ 5981332 h 6858000"/>
              <a:gd name="connsiteX86" fmla="*/ 7467600 w 7467600"/>
              <a:gd name="connsiteY86" fmla="*/ 6117703 h 6858000"/>
              <a:gd name="connsiteX87" fmla="*/ 7467600 w 7467600"/>
              <a:gd name="connsiteY87" fmla="*/ 6163634 h 6858000"/>
              <a:gd name="connsiteX88" fmla="*/ 7403637 w 7467600"/>
              <a:gd name="connsiteY88" fmla="*/ 6083957 h 6858000"/>
              <a:gd name="connsiteX89" fmla="*/ 7254615 w 7467600"/>
              <a:gd name="connsiteY89" fmla="*/ 5911918 h 6858000"/>
              <a:gd name="connsiteX90" fmla="*/ 7312589 w 7467600"/>
              <a:gd name="connsiteY90" fmla="*/ 5982309 h 6858000"/>
              <a:gd name="connsiteX91" fmla="*/ 7448321 w 7467600"/>
              <a:gd name="connsiteY91" fmla="*/ 6190991 h 6858000"/>
              <a:gd name="connsiteX92" fmla="*/ 7467600 w 7467600"/>
              <a:gd name="connsiteY92" fmla="*/ 6221686 h 6858000"/>
              <a:gd name="connsiteX93" fmla="*/ 7467600 w 7467600"/>
              <a:gd name="connsiteY93" fmla="*/ 6334256 h 6858000"/>
              <a:gd name="connsiteX94" fmla="*/ 7454976 w 7467600"/>
              <a:gd name="connsiteY94" fmla="*/ 6318297 h 6858000"/>
              <a:gd name="connsiteX95" fmla="*/ 7042773 w 7467600"/>
              <a:gd name="connsiteY95" fmla="*/ 5734011 h 6858000"/>
              <a:gd name="connsiteX96" fmla="*/ 1456157 w 7467600"/>
              <a:gd name="connsiteY96" fmla="*/ 5371404 h 6858000"/>
              <a:gd name="connsiteX97" fmla="*/ 1244432 w 7467600"/>
              <a:gd name="connsiteY97" fmla="*/ 5385601 h 6858000"/>
              <a:gd name="connsiteX98" fmla="*/ 973990 w 7467600"/>
              <a:gd name="connsiteY98" fmla="*/ 5424940 h 6858000"/>
              <a:gd name="connsiteX99" fmla="*/ 1103809 w 7467600"/>
              <a:gd name="connsiteY99" fmla="*/ 5433720 h 6858000"/>
              <a:gd name="connsiteX100" fmla="*/ 1123454 w 7467600"/>
              <a:gd name="connsiteY100" fmla="*/ 5435727 h 6858000"/>
              <a:gd name="connsiteX101" fmla="*/ 1737017 w 7467600"/>
              <a:gd name="connsiteY101" fmla="*/ 5452183 h 6858000"/>
              <a:gd name="connsiteX102" fmla="*/ 1824397 w 7467600"/>
              <a:gd name="connsiteY102" fmla="*/ 5447757 h 6858000"/>
              <a:gd name="connsiteX103" fmla="*/ 2070059 w 7467600"/>
              <a:gd name="connsiteY103" fmla="*/ 5441660 h 6858000"/>
              <a:gd name="connsiteX104" fmla="*/ 1456157 w 7467600"/>
              <a:gd name="connsiteY104" fmla="*/ 5371404 h 6858000"/>
              <a:gd name="connsiteX105" fmla="*/ 4988186 w 7467600"/>
              <a:gd name="connsiteY105" fmla="*/ 5216467 h 6858000"/>
              <a:gd name="connsiteX106" fmla="*/ 4777334 w 7467600"/>
              <a:gd name="connsiteY106" fmla="*/ 5406072 h 6858000"/>
              <a:gd name="connsiteX107" fmla="*/ 4718341 w 7467600"/>
              <a:gd name="connsiteY107" fmla="*/ 5468043 h 6858000"/>
              <a:gd name="connsiteX108" fmla="*/ 4604655 w 7467600"/>
              <a:gd name="connsiteY108" fmla="*/ 5583434 h 6858000"/>
              <a:gd name="connsiteX109" fmla="*/ 4565074 w 7467600"/>
              <a:gd name="connsiteY109" fmla="*/ 5618550 h 6858000"/>
              <a:gd name="connsiteX110" fmla="*/ 4988186 w 7467600"/>
              <a:gd name="connsiteY110" fmla="*/ 5216467 h 6858000"/>
              <a:gd name="connsiteX111" fmla="*/ 4978032 w 7467600"/>
              <a:gd name="connsiteY111" fmla="*/ 5183809 h 6858000"/>
              <a:gd name="connsiteX112" fmla="*/ 4463413 w 7467600"/>
              <a:gd name="connsiteY112" fmla="*/ 5615162 h 6858000"/>
              <a:gd name="connsiteX113" fmla="*/ 4358134 w 7467600"/>
              <a:gd name="connsiteY113" fmla="*/ 5742791 h 6858000"/>
              <a:gd name="connsiteX114" fmla="*/ 4376219 w 7467600"/>
              <a:gd name="connsiteY114" fmla="*/ 5729027 h 6858000"/>
              <a:gd name="connsiteX115" fmla="*/ 4582340 w 7467600"/>
              <a:gd name="connsiteY115" fmla="*/ 5561037 h 6858000"/>
              <a:gd name="connsiteX116" fmla="*/ 4694684 w 7467600"/>
              <a:gd name="connsiteY116" fmla="*/ 5447098 h 6858000"/>
              <a:gd name="connsiteX117" fmla="*/ 4754123 w 7467600"/>
              <a:gd name="connsiteY117" fmla="*/ 5384643 h 6858000"/>
              <a:gd name="connsiteX118" fmla="*/ 4978032 w 7467600"/>
              <a:gd name="connsiteY118" fmla="*/ 5183809 h 6858000"/>
              <a:gd name="connsiteX119" fmla="*/ 1903353 w 7467600"/>
              <a:gd name="connsiteY119" fmla="*/ 5044827 h 6858000"/>
              <a:gd name="connsiteX120" fmla="*/ 1936931 w 7467600"/>
              <a:gd name="connsiteY120" fmla="*/ 5093954 h 6858000"/>
              <a:gd name="connsiteX121" fmla="*/ 2195868 w 7467600"/>
              <a:gd name="connsiteY121" fmla="*/ 5396574 h 6858000"/>
              <a:gd name="connsiteX122" fmla="*/ 2088852 w 7467600"/>
              <a:gd name="connsiteY122" fmla="*/ 5166123 h 6858000"/>
              <a:gd name="connsiteX123" fmla="*/ 1958241 w 7467600"/>
              <a:gd name="connsiteY123" fmla="*/ 5067955 h 6858000"/>
              <a:gd name="connsiteX124" fmla="*/ 1903353 w 7467600"/>
              <a:gd name="connsiteY124" fmla="*/ 5044827 h 6858000"/>
              <a:gd name="connsiteX125" fmla="*/ 1979378 w 7467600"/>
              <a:gd name="connsiteY125" fmla="*/ 4769504 h 6858000"/>
              <a:gd name="connsiteX126" fmla="*/ 2882120 w 7467600"/>
              <a:gd name="connsiteY126" fmla="*/ 5064547 h 6858000"/>
              <a:gd name="connsiteX127" fmla="*/ 2793103 w 7467600"/>
              <a:gd name="connsiteY127" fmla="*/ 5039699 h 6858000"/>
              <a:gd name="connsiteX128" fmla="*/ 2770041 w 7467600"/>
              <a:gd name="connsiteY128" fmla="*/ 5033634 h 6858000"/>
              <a:gd name="connsiteX129" fmla="*/ 1979378 w 7467600"/>
              <a:gd name="connsiteY129" fmla="*/ 4769504 h 6858000"/>
              <a:gd name="connsiteX130" fmla="*/ 1927410 w 7467600"/>
              <a:gd name="connsiteY130" fmla="*/ 4716164 h 6858000"/>
              <a:gd name="connsiteX131" fmla="*/ 1959587 w 7467600"/>
              <a:gd name="connsiteY131" fmla="*/ 4728849 h 6858000"/>
              <a:gd name="connsiteX132" fmla="*/ 2777707 w 7467600"/>
              <a:gd name="connsiteY132" fmla="*/ 5003991 h 6858000"/>
              <a:gd name="connsiteX133" fmla="*/ 2800768 w 7467600"/>
              <a:gd name="connsiteY133" fmla="*/ 5010056 h 6858000"/>
              <a:gd name="connsiteX134" fmla="*/ 2879408 w 7467600"/>
              <a:gd name="connsiteY134" fmla="*/ 5031590 h 6858000"/>
              <a:gd name="connsiteX135" fmla="*/ 2862295 w 7467600"/>
              <a:gd name="connsiteY135" fmla="*/ 5022958 h 6858000"/>
              <a:gd name="connsiteX136" fmla="*/ 2813343 w 7467600"/>
              <a:gd name="connsiteY136" fmla="*/ 4998369 h 6858000"/>
              <a:gd name="connsiteX137" fmla="*/ 2646245 w 7467600"/>
              <a:gd name="connsiteY137" fmla="*/ 4930999 h 6858000"/>
              <a:gd name="connsiteX138" fmla="*/ 1999243 w 7467600"/>
              <a:gd name="connsiteY138" fmla="*/ 4730524 h 6858000"/>
              <a:gd name="connsiteX139" fmla="*/ 1979527 w 7467600"/>
              <a:gd name="connsiteY139" fmla="*/ 4726651 h 6858000"/>
              <a:gd name="connsiteX140" fmla="*/ 1927410 w 7467600"/>
              <a:gd name="connsiteY140" fmla="*/ 4716164 h 6858000"/>
              <a:gd name="connsiteX141" fmla="*/ 1997014 w 7467600"/>
              <a:gd name="connsiteY141" fmla="*/ 4698007 h 6858000"/>
              <a:gd name="connsiteX142" fmla="*/ 2005458 w 7467600"/>
              <a:gd name="connsiteY142" fmla="*/ 4699540 h 6858000"/>
              <a:gd name="connsiteX143" fmla="*/ 2657186 w 7467600"/>
              <a:gd name="connsiteY143" fmla="*/ 4901687 h 6858000"/>
              <a:gd name="connsiteX144" fmla="*/ 2826662 w 7467600"/>
              <a:gd name="connsiteY144" fmla="*/ 4970362 h 6858000"/>
              <a:gd name="connsiteX145" fmla="*/ 2876100 w 7467600"/>
              <a:gd name="connsiteY145" fmla="*/ 4995397 h 6858000"/>
              <a:gd name="connsiteX146" fmla="*/ 3042600 w 7467600"/>
              <a:gd name="connsiteY146" fmla="*/ 5059532 h 6858000"/>
              <a:gd name="connsiteX147" fmla="*/ 1997014 w 7467600"/>
              <a:gd name="connsiteY147" fmla="*/ 4698007 h 6858000"/>
              <a:gd name="connsiteX148" fmla="*/ 2305292 w 7467600"/>
              <a:gd name="connsiteY148" fmla="*/ 4219492 h 6858000"/>
              <a:gd name="connsiteX149" fmla="*/ 3360922 w 7467600"/>
              <a:gd name="connsiteY149" fmla="*/ 4529373 h 6858000"/>
              <a:gd name="connsiteX150" fmla="*/ 3492420 w 7467600"/>
              <a:gd name="connsiteY150" fmla="*/ 4510145 h 6858000"/>
              <a:gd name="connsiteX151" fmla="*/ 3364086 w 7467600"/>
              <a:gd name="connsiteY151" fmla="*/ 4480340 h 6858000"/>
              <a:gd name="connsiteX152" fmla="*/ 3225818 w 7467600"/>
              <a:gd name="connsiteY152" fmla="*/ 4411822 h 6858000"/>
              <a:gd name="connsiteX153" fmla="*/ 3129696 w 7467600"/>
              <a:gd name="connsiteY153" fmla="*/ 4360704 h 6858000"/>
              <a:gd name="connsiteX154" fmla="*/ 2814545 w 7467600"/>
              <a:gd name="connsiteY154" fmla="*/ 4282955 h 6858000"/>
              <a:gd name="connsiteX155" fmla="*/ 2305292 w 7467600"/>
              <a:gd name="connsiteY155" fmla="*/ 4219492 h 6858000"/>
              <a:gd name="connsiteX156" fmla="*/ 2626982 w 7467600"/>
              <a:gd name="connsiteY156" fmla="*/ 4206450 h 6858000"/>
              <a:gd name="connsiteX157" fmla="*/ 2490617 w 7467600"/>
              <a:gd name="connsiteY157" fmla="*/ 4206951 h 6858000"/>
              <a:gd name="connsiteX158" fmla="*/ 2819869 w 7467600"/>
              <a:gd name="connsiteY158" fmla="*/ 4252936 h 6858000"/>
              <a:gd name="connsiteX159" fmla="*/ 3143018 w 7467600"/>
              <a:gd name="connsiteY159" fmla="*/ 4332698 h 6858000"/>
              <a:gd name="connsiteX160" fmla="*/ 3241520 w 7467600"/>
              <a:gd name="connsiteY160" fmla="*/ 4385112 h 6858000"/>
              <a:gd name="connsiteX161" fmla="*/ 3374575 w 7467600"/>
              <a:gd name="connsiteY161" fmla="*/ 4451517 h 6858000"/>
              <a:gd name="connsiteX162" fmla="*/ 3505221 w 7467600"/>
              <a:gd name="connsiteY162" fmla="*/ 4480757 h 6858000"/>
              <a:gd name="connsiteX163" fmla="*/ 2626982 w 7467600"/>
              <a:gd name="connsiteY163" fmla="*/ 4206450 h 6858000"/>
              <a:gd name="connsiteX164" fmla="*/ 1310106 w 7467600"/>
              <a:gd name="connsiteY164" fmla="*/ 3943217 h 6858000"/>
              <a:gd name="connsiteX165" fmla="*/ 854994 w 7467600"/>
              <a:gd name="connsiteY165" fmla="*/ 4399136 h 6858000"/>
              <a:gd name="connsiteX166" fmla="*/ 742462 w 7467600"/>
              <a:gd name="connsiteY166" fmla="*/ 4594648 h 6858000"/>
              <a:gd name="connsiteX167" fmla="*/ 820602 w 7467600"/>
              <a:gd name="connsiteY167" fmla="*/ 4485915 h 6858000"/>
              <a:gd name="connsiteX168" fmla="*/ 878295 w 7467600"/>
              <a:gd name="connsiteY168" fmla="*/ 4403594 h 6858000"/>
              <a:gd name="connsiteX169" fmla="*/ 1240607 w 7467600"/>
              <a:gd name="connsiteY169" fmla="*/ 4010401 h 6858000"/>
              <a:gd name="connsiteX170" fmla="*/ 1310106 w 7467600"/>
              <a:gd name="connsiteY170" fmla="*/ 3943217 h 6858000"/>
              <a:gd name="connsiteX171" fmla="*/ 1423113 w 7467600"/>
              <a:gd name="connsiteY171" fmla="*/ 3874565 h 6858000"/>
              <a:gd name="connsiteX172" fmla="*/ 1260565 w 7467600"/>
              <a:gd name="connsiteY172" fmla="*/ 4031982 h 6858000"/>
              <a:gd name="connsiteX173" fmla="*/ 901900 w 7467600"/>
              <a:gd name="connsiteY173" fmla="*/ 4421236 h 6858000"/>
              <a:gd name="connsiteX174" fmla="*/ 845044 w 7467600"/>
              <a:gd name="connsiteY174" fmla="*/ 4502436 h 6858000"/>
              <a:gd name="connsiteX175" fmla="*/ 685926 w 7467600"/>
              <a:gd name="connsiteY175" fmla="*/ 4703069 h 6858000"/>
              <a:gd name="connsiteX176" fmla="*/ 684248 w 7467600"/>
              <a:gd name="connsiteY176" fmla="*/ 4706721 h 6858000"/>
              <a:gd name="connsiteX177" fmla="*/ 1423113 w 7467600"/>
              <a:gd name="connsiteY177" fmla="*/ 3874565 h 6858000"/>
              <a:gd name="connsiteX178" fmla="*/ 3316479 w 7467600"/>
              <a:gd name="connsiteY178" fmla="*/ 3872136 h 6858000"/>
              <a:gd name="connsiteX179" fmla="*/ 3546806 w 7467600"/>
              <a:gd name="connsiteY179" fmla="*/ 4356139 h 6858000"/>
              <a:gd name="connsiteX180" fmla="*/ 3364433 w 7467600"/>
              <a:gd name="connsiteY180" fmla="*/ 3953121 h 6858000"/>
              <a:gd name="connsiteX181" fmla="*/ 3316479 w 7467600"/>
              <a:gd name="connsiteY181" fmla="*/ 3872136 h 6858000"/>
              <a:gd name="connsiteX182" fmla="*/ 3291335 w 7467600"/>
              <a:gd name="connsiteY182" fmla="*/ 3767420 h 6858000"/>
              <a:gd name="connsiteX183" fmla="*/ 3390805 w 7467600"/>
              <a:gd name="connsiteY183" fmla="*/ 3937163 h 6858000"/>
              <a:gd name="connsiteX184" fmla="*/ 3579062 w 7467600"/>
              <a:gd name="connsiteY184" fmla="*/ 4359040 h 6858000"/>
              <a:gd name="connsiteX185" fmla="*/ 3467355 w 7467600"/>
              <a:gd name="connsiteY185" fmla="*/ 3988130 h 6858000"/>
              <a:gd name="connsiteX186" fmla="*/ 3310753 w 7467600"/>
              <a:gd name="connsiteY186" fmla="*/ 3787140 h 6858000"/>
              <a:gd name="connsiteX187" fmla="*/ 3291335 w 7467600"/>
              <a:gd name="connsiteY187" fmla="*/ 3767420 h 6858000"/>
              <a:gd name="connsiteX188" fmla="*/ 1635889 w 7467600"/>
              <a:gd name="connsiteY188" fmla="*/ 3709494 h 6858000"/>
              <a:gd name="connsiteX189" fmla="*/ 1634800 w 7467600"/>
              <a:gd name="connsiteY189" fmla="*/ 3731111 h 6858000"/>
              <a:gd name="connsiteX190" fmla="*/ 1635889 w 7467600"/>
              <a:gd name="connsiteY190" fmla="*/ 3709494 h 6858000"/>
              <a:gd name="connsiteX191" fmla="*/ 1510397 w 7467600"/>
              <a:gd name="connsiteY191" fmla="*/ 3684705 h 6858000"/>
              <a:gd name="connsiteX192" fmla="*/ 1146550 w 7467600"/>
              <a:gd name="connsiteY192" fmla="*/ 3802012 h 6858000"/>
              <a:gd name="connsiteX193" fmla="*/ 698834 w 7467600"/>
              <a:gd name="connsiteY193" fmla="*/ 3952272 h 6858000"/>
              <a:gd name="connsiteX194" fmla="*/ 34256 w 7467600"/>
              <a:gd name="connsiteY194" fmla="*/ 4347603 h 6858000"/>
              <a:gd name="connsiteX195" fmla="*/ 527241 w 7467600"/>
              <a:gd name="connsiteY195" fmla="*/ 4065078 h 6858000"/>
              <a:gd name="connsiteX196" fmla="*/ 1510397 w 7467600"/>
              <a:gd name="connsiteY196" fmla="*/ 3684705 h 6858000"/>
              <a:gd name="connsiteX197" fmla="*/ 1313114 w 7467600"/>
              <a:gd name="connsiteY197" fmla="*/ 3655216 h 6858000"/>
              <a:gd name="connsiteX198" fmla="*/ 1109304 w 7467600"/>
              <a:gd name="connsiteY198" fmla="*/ 3669030 h 6858000"/>
              <a:gd name="connsiteX199" fmla="*/ 8129 w 7467600"/>
              <a:gd name="connsiteY199" fmla="*/ 4330519 h 6858000"/>
              <a:gd name="connsiteX200" fmla="*/ 687572 w 7467600"/>
              <a:gd name="connsiteY200" fmla="*/ 3925629 h 6858000"/>
              <a:gd name="connsiteX201" fmla="*/ 1138365 w 7467600"/>
              <a:gd name="connsiteY201" fmla="*/ 3774515 h 6858000"/>
              <a:gd name="connsiteX202" fmla="*/ 1505579 w 7467600"/>
              <a:gd name="connsiteY202" fmla="*/ 3655526 h 6858000"/>
              <a:gd name="connsiteX203" fmla="*/ 1313114 w 7467600"/>
              <a:gd name="connsiteY203" fmla="*/ 3655216 h 6858000"/>
              <a:gd name="connsiteX204" fmla="*/ 3655073 w 7467600"/>
              <a:gd name="connsiteY204" fmla="*/ 3650884 h 6858000"/>
              <a:gd name="connsiteX205" fmla="*/ 3989938 w 7467600"/>
              <a:gd name="connsiteY205" fmla="*/ 3991685 h 6858000"/>
              <a:gd name="connsiteX206" fmla="*/ 4393907 w 7467600"/>
              <a:gd name="connsiteY206" fmla="*/ 4261258 h 6858000"/>
              <a:gd name="connsiteX207" fmla="*/ 4648051 w 7467600"/>
              <a:gd name="connsiteY207" fmla="*/ 4374051 h 6858000"/>
              <a:gd name="connsiteX208" fmla="*/ 4383389 w 7467600"/>
              <a:gd name="connsiteY208" fmla="*/ 4184369 h 6858000"/>
              <a:gd name="connsiteX209" fmla="*/ 4165508 w 7467600"/>
              <a:gd name="connsiteY209" fmla="*/ 4035196 h 6858000"/>
              <a:gd name="connsiteX210" fmla="*/ 4068162 w 7467600"/>
              <a:gd name="connsiteY210" fmla="*/ 3953394 h 6858000"/>
              <a:gd name="connsiteX211" fmla="*/ 3981416 w 7467600"/>
              <a:gd name="connsiteY211" fmla="*/ 3880482 h 6858000"/>
              <a:gd name="connsiteX212" fmla="*/ 3800147 w 7467600"/>
              <a:gd name="connsiteY212" fmla="*/ 3749872 h 6858000"/>
              <a:gd name="connsiteX213" fmla="*/ 3655073 w 7467600"/>
              <a:gd name="connsiteY213" fmla="*/ 3650884 h 6858000"/>
              <a:gd name="connsiteX214" fmla="*/ 3670252 w 7467600"/>
              <a:gd name="connsiteY214" fmla="*/ 3622798 h 6858000"/>
              <a:gd name="connsiteX215" fmla="*/ 3817258 w 7467600"/>
              <a:gd name="connsiteY215" fmla="*/ 3723577 h 6858000"/>
              <a:gd name="connsiteX216" fmla="*/ 4000461 w 7467600"/>
              <a:gd name="connsiteY216" fmla="*/ 3855966 h 6858000"/>
              <a:gd name="connsiteX217" fmla="*/ 4088180 w 7467600"/>
              <a:gd name="connsiteY217" fmla="*/ 3929774 h 6858000"/>
              <a:gd name="connsiteX218" fmla="*/ 4184555 w 7467600"/>
              <a:gd name="connsiteY218" fmla="*/ 4010683 h 6858000"/>
              <a:gd name="connsiteX219" fmla="*/ 4399563 w 7467600"/>
              <a:gd name="connsiteY219" fmla="*/ 4158106 h 6858000"/>
              <a:gd name="connsiteX220" fmla="*/ 4684469 w 7467600"/>
              <a:gd name="connsiteY220" fmla="*/ 4364680 h 6858000"/>
              <a:gd name="connsiteX221" fmla="*/ 4690271 w 7467600"/>
              <a:gd name="connsiteY221" fmla="*/ 4370034 h 6858000"/>
              <a:gd name="connsiteX222" fmla="*/ 4136093 w 7467600"/>
              <a:gd name="connsiteY222" fmla="*/ 3858466 h 6858000"/>
              <a:gd name="connsiteX223" fmla="*/ 3670252 w 7467600"/>
              <a:gd name="connsiteY223" fmla="*/ 3622798 h 6858000"/>
              <a:gd name="connsiteX224" fmla="*/ 4440129 w 7467600"/>
              <a:gd name="connsiteY224" fmla="*/ 3448571 h 6858000"/>
              <a:gd name="connsiteX225" fmla="*/ 4856525 w 7467600"/>
              <a:gd name="connsiteY225" fmla="*/ 3915351 h 6858000"/>
              <a:gd name="connsiteX226" fmla="*/ 5059055 w 7467600"/>
              <a:gd name="connsiteY226" fmla="*/ 4108918 h 6858000"/>
              <a:gd name="connsiteX227" fmla="*/ 5290070 w 7467600"/>
              <a:gd name="connsiteY227" fmla="*/ 4263619 h 6858000"/>
              <a:gd name="connsiteX228" fmla="*/ 4834991 w 7467600"/>
              <a:gd name="connsiteY228" fmla="*/ 3830985 h 6858000"/>
              <a:gd name="connsiteX229" fmla="*/ 4440129 w 7467600"/>
              <a:gd name="connsiteY229" fmla="*/ 3448571 h 6858000"/>
              <a:gd name="connsiteX230" fmla="*/ 4441737 w 7467600"/>
              <a:gd name="connsiteY230" fmla="*/ 3399734 h 6858000"/>
              <a:gd name="connsiteX231" fmla="*/ 4431236 w 7467600"/>
              <a:gd name="connsiteY231" fmla="*/ 3400954 h 6858000"/>
              <a:gd name="connsiteX232" fmla="*/ 4557150 w 7467600"/>
              <a:gd name="connsiteY232" fmla="*/ 3510023 h 6858000"/>
              <a:gd name="connsiteX233" fmla="*/ 4856936 w 7467600"/>
              <a:gd name="connsiteY233" fmla="*/ 3809146 h 6858000"/>
              <a:gd name="connsiteX234" fmla="*/ 5111996 w 7467600"/>
              <a:gd name="connsiteY234" fmla="*/ 4065759 h 6858000"/>
              <a:gd name="connsiteX235" fmla="*/ 5388878 w 7467600"/>
              <a:gd name="connsiteY235" fmla="*/ 4300185 h 6858000"/>
              <a:gd name="connsiteX236" fmla="*/ 5425556 w 7467600"/>
              <a:gd name="connsiteY236" fmla="*/ 4308967 h 6858000"/>
              <a:gd name="connsiteX237" fmla="*/ 4943646 w 7467600"/>
              <a:gd name="connsiteY237" fmla="*/ 3822916 h 6858000"/>
              <a:gd name="connsiteX238" fmla="*/ 4594837 w 7467600"/>
              <a:gd name="connsiteY238" fmla="*/ 3532274 h 6858000"/>
              <a:gd name="connsiteX239" fmla="*/ 4441737 w 7467600"/>
              <a:gd name="connsiteY239" fmla="*/ 3399734 h 6858000"/>
              <a:gd name="connsiteX240" fmla="*/ 5425834 w 7467600"/>
              <a:gd name="connsiteY240" fmla="*/ 3162785 h 6858000"/>
              <a:gd name="connsiteX241" fmla="*/ 5401644 w 7467600"/>
              <a:gd name="connsiteY241" fmla="*/ 3617847 h 6858000"/>
              <a:gd name="connsiteX242" fmla="*/ 5467256 w 7467600"/>
              <a:gd name="connsiteY242" fmla="*/ 4175494 h 6858000"/>
              <a:gd name="connsiteX243" fmla="*/ 5448069 w 7467600"/>
              <a:gd name="connsiteY243" fmla="*/ 3567554 h 6858000"/>
              <a:gd name="connsiteX244" fmla="*/ 5425834 w 7467600"/>
              <a:gd name="connsiteY244" fmla="*/ 3162785 h 6858000"/>
              <a:gd name="connsiteX245" fmla="*/ 1318687 w 7467600"/>
              <a:gd name="connsiteY245" fmla="*/ 3113840 h 6858000"/>
              <a:gd name="connsiteX246" fmla="*/ 1066793 w 7467600"/>
              <a:gd name="connsiteY246" fmla="*/ 3212171 h 6858000"/>
              <a:gd name="connsiteX247" fmla="*/ 993319 w 7467600"/>
              <a:gd name="connsiteY247" fmla="*/ 3247648 h 6858000"/>
              <a:gd name="connsiteX248" fmla="*/ 853081 w 7467600"/>
              <a:gd name="connsiteY248" fmla="*/ 3312410 h 6858000"/>
              <a:gd name="connsiteX249" fmla="*/ 805957 w 7467600"/>
              <a:gd name="connsiteY249" fmla="*/ 3330443 h 6858000"/>
              <a:gd name="connsiteX250" fmla="*/ 1318687 w 7467600"/>
              <a:gd name="connsiteY250" fmla="*/ 3113840 h 6858000"/>
              <a:gd name="connsiteX251" fmla="*/ 5453702 w 7467600"/>
              <a:gd name="connsiteY251" fmla="*/ 3090882 h 6858000"/>
              <a:gd name="connsiteX252" fmla="*/ 5480135 w 7467600"/>
              <a:gd name="connsiteY252" fmla="*/ 3565802 h 6858000"/>
              <a:gd name="connsiteX253" fmla="*/ 5499023 w 7467600"/>
              <a:gd name="connsiteY253" fmla="*/ 4166310 h 6858000"/>
              <a:gd name="connsiteX254" fmla="*/ 5547022 w 7467600"/>
              <a:gd name="connsiteY254" fmla="*/ 3607838 h 6858000"/>
              <a:gd name="connsiteX255" fmla="*/ 5515964 w 7467600"/>
              <a:gd name="connsiteY255" fmla="*/ 3378541 h 6858000"/>
              <a:gd name="connsiteX256" fmla="*/ 5453702 w 7467600"/>
              <a:gd name="connsiteY256" fmla="*/ 3090882 h 6858000"/>
              <a:gd name="connsiteX257" fmla="*/ 1238695 w 7467600"/>
              <a:gd name="connsiteY257" fmla="*/ 3076820 h 6858000"/>
              <a:gd name="connsiteX258" fmla="*/ 716371 w 7467600"/>
              <a:gd name="connsiteY258" fmla="*/ 3293249 h 6858000"/>
              <a:gd name="connsiteX259" fmla="*/ 579522 w 7467600"/>
              <a:gd name="connsiteY259" fmla="*/ 3371759 h 6858000"/>
              <a:gd name="connsiteX260" fmla="*/ 600288 w 7467600"/>
              <a:gd name="connsiteY260" fmla="*/ 3365555 h 6858000"/>
              <a:gd name="connsiteX261" fmla="*/ 840692 w 7467600"/>
              <a:gd name="connsiteY261" fmla="*/ 3284921 h 6858000"/>
              <a:gd name="connsiteX262" fmla="*/ 979248 w 7467600"/>
              <a:gd name="connsiteY262" fmla="*/ 3221003 h 6858000"/>
              <a:gd name="connsiteX263" fmla="*/ 1053282 w 7467600"/>
              <a:gd name="connsiteY263" fmla="*/ 3185247 h 6858000"/>
              <a:gd name="connsiteX264" fmla="*/ 1320603 w 7467600"/>
              <a:gd name="connsiteY264" fmla="*/ 3081281 h 6858000"/>
              <a:gd name="connsiteX265" fmla="*/ 1238695 w 7467600"/>
              <a:gd name="connsiteY265" fmla="*/ 3076820 h 6858000"/>
              <a:gd name="connsiteX266" fmla="*/ 5425627 w 7467600"/>
              <a:gd name="connsiteY266" fmla="*/ 2954192 h 6858000"/>
              <a:gd name="connsiteX267" fmla="*/ 5470770 w 7467600"/>
              <a:gd name="connsiteY267" fmla="*/ 3005435 h 6858000"/>
              <a:gd name="connsiteX268" fmla="*/ 5519779 w 7467600"/>
              <a:gd name="connsiteY268" fmla="*/ 4359223 h 6858000"/>
              <a:gd name="connsiteX269" fmla="*/ 5520293 w 7467600"/>
              <a:gd name="connsiteY269" fmla="*/ 4360602 h 6858000"/>
              <a:gd name="connsiteX270" fmla="*/ 5767221 w 7467600"/>
              <a:gd name="connsiteY270" fmla="*/ 4665564 h 6858000"/>
              <a:gd name="connsiteX271" fmla="*/ 6937169 w 7467600"/>
              <a:gd name="connsiteY271" fmla="*/ 4815941 h 6858000"/>
              <a:gd name="connsiteX272" fmla="*/ 6953922 w 7467600"/>
              <a:gd name="connsiteY272" fmla="*/ 4890068 h 6858000"/>
              <a:gd name="connsiteX273" fmla="*/ 6071359 w 7467600"/>
              <a:gd name="connsiteY273" fmla="*/ 4770770 h 6858000"/>
              <a:gd name="connsiteX274" fmla="*/ 6038839 w 7467600"/>
              <a:gd name="connsiteY274" fmla="*/ 4764474 h 6858000"/>
              <a:gd name="connsiteX275" fmla="*/ 6038706 w 7467600"/>
              <a:gd name="connsiteY275" fmla="*/ 4763847 h 6858000"/>
              <a:gd name="connsiteX276" fmla="*/ 6037784 w 7467600"/>
              <a:gd name="connsiteY276" fmla="*/ 4764270 h 6858000"/>
              <a:gd name="connsiteX277" fmla="*/ 6038839 w 7467600"/>
              <a:gd name="connsiteY277" fmla="*/ 4764474 h 6858000"/>
              <a:gd name="connsiteX278" fmla="*/ 6040338 w 7467600"/>
              <a:gd name="connsiteY278" fmla="*/ 4771418 h 6858000"/>
              <a:gd name="connsiteX279" fmla="*/ 6024488 w 7467600"/>
              <a:gd name="connsiteY279" fmla="*/ 4809903 h 6858000"/>
              <a:gd name="connsiteX280" fmla="*/ 5599771 w 7467600"/>
              <a:gd name="connsiteY280" fmla="*/ 5509652 h 6858000"/>
              <a:gd name="connsiteX281" fmla="*/ 5548843 w 7467600"/>
              <a:gd name="connsiteY281" fmla="*/ 5563845 h 6858000"/>
              <a:gd name="connsiteX282" fmla="*/ 5940952 w 7467600"/>
              <a:gd name="connsiteY282" fmla="*/ 6250028 h 6858000"/>
              <a:gd name="connsiteX283" fmla="*/ 6043441 w 7467600"/>
              <a:gd name="connsiteY283" fmla="*/ 6665847 h 6858000"/>
              <a:gd name="connsiteX284" fmla="*/ 6093432 w 7467600"/>
              <a:gd name="connsiteY284" fmla="*/ 6858000 h 6858000"/>
              <a:gd name="connsiteX285" fmla="*/ 6034344 w 7467600"/>
              <a:gd name="connsiteY285" fmla="*/ 6858000 h 6858000"/>
              <a:gd name="connsiteX286" fmla="*/ 6026679 w 7467600"/>
              <a:gd name="connsiteY286" fmla="*/ 6836959 h 6858000"/>
              <a:gd name="connsiteX287" fmla="*/ 5800441 w 7467600"/>
              <a:gd name="connsiteY287" fmla="*/ 6335286 h 6858000"/>
              <a:gd name="connsiteX288" fmla="*/ 5526562 w 7467600"/>
              <a:gd name="connsiteY288" fmla="*/ 5705388 h 6858000"/>
              <a:gd name="connsiteX289" fmla="*/ 5519640 w 7467600"/>
              <a:gd name="connsiteY289" fmla="*/ 5683774 h 6858000"/>
              <a:gd name="connsiteX290" fmla="*/ 5844559 w 7467600"/>
              <a:gd name="connsiteY290" fmla="*/ 6553349 h 6858000"/>
              <a:gd name="connsiteX291" fmla="*/ 5975994 w 7467600"/>
              <a:gd name="connsiteY291" fmla="*/ 6858000 h 6858000"/>
              <a:gd name="connsiteX292" fmla="*/ 5898547 w 7467600"/>
              <a:gd name="connsiteY292" fmla="*/ 6858000 h 6858000"/>
              <a:gd name="connsiteX293" fmla="*/ 5682041 w 7467600"/>
              <a:gd name="connsiteY293" fmla="*/ 6355860 h 6858000"/>
              <a:gd name="connsiteX294" fmla="*/ 5461758 w 7467600"/>
              <a:gd name="connsiteY294" fmla="*/ 5820220 h 6858000"/>
              <a:gd name="connsiteX295" fmla="*/ 5237282 w 7467600"/>
              <a:gd name="connsiteY295" fmla="*/ 6579086 h 6858000"/>
              <a:gd name="connsiteX296" fmla="*/ 5115009 w 7467600"/>
              <a:gd name="connsiteY296" fmla="*/ 6858000 h 6858000"/>
              <a:gd name="connsiteX297" fmla="*/ 5028074 w 7467600"/>
              <a:gd name="connsiteY297" fmla="*/ 6858000 h 6858000"/>
              <a:gd name="connsiteX298" fmla="*/ 5079508 w 7467600"/>
              <a:gd name="connsiteY298" fmla="*/ 6749074 h 6858000"/>
              <a:gd name="connsiteX299" fmla="*/ 5371846 w 7467600"/>
              <a:gd name="connsiteY299" fmla="*/ 5924413 h 6858000"/>
              <a:gd name="connsiteX300" fmla="*/ 5270512 w 7467600"/>
              <a:gd name="connsiteY300" fmla="*/ 6138975 h 6858000"/>
              <a:gd name="connsiteX301" fmla="*/ 5062409 w 7467600"/>
              <a:gd name="connsiteY301" fmla="*/ 6653544 h 6858000"/>
              <a:gd name="connsiteX302" fmla="*/ 5036628 w 7467600"/>
              <a:gd name="connsiteY302" fmla="*/ 6754247 h 6858000"/>
              <a:gd name="connsiteX303" fmla="*/ 5009112 w 7467600"/>
              <a:gd name="connsiteY303" fmla="*/ 6858000 h 6858000"/>
              <a:gd name="connsiteX304" fmla="*/ 4976679 w 7467600"/>
              <a:gd name="connsiteY304" fmla="*/ 6858000 h 6858000"/>
              <a:gd name="connsiteX305" fmla="*/ 5006537 w 7467600"/>
              <a:gd name="connsiteY305" fmla="*/ 6747068 h 6858000"/>
              <a:gd name="connsiteX306" fmla="*/ 5032723 w 7467600"/>
              <a:gd name="connsiteY306" fmla="*/ 6644957 h 6858000"/>
              <a:gd name="connsiteX307" fmla="*/ 5242949 w 7467600"/>
              <a:gd name="connsiteY307" fmla="*/ 6125175 h 6858000"/>
              <a:gd name="connsiteX308" fmla="*/ 5286321 w 7467600"/>
              <a:gd name="connsiteY308" fmla="*/ 6033555 h 6858000"/>
              <a:gd name="connsiteX309" fmla="*/ 5008210 w 7467600"/>
              <a:gd name="connsiteY309" fmla="*/ 6649194 h 6858000"/>
              <a:gd name="connsiteX310" fmla="*/ 4986321 w 7467600"/>
              <a:gd name="connsiteY310" fmla="*/ 6765687 h 6858000"/>
              <a:gd name="connsiteX311" fmla="*/ 4973474 w 7467600"/>
              <a:gd name="connsiteY311" fmla="*/ 6858000 h 6858000"/>
              <a:gd name="connsiteX312" fmla="*/ 4907178 w 7467600"/>
              <a:gd name="connsiteY312" fmla="*/ 6858000 h 6858000"/>
              <a:gd name="connsiteX313" fmla="*/ 4910810 w 7467600"/>
              <a:gd name="connsiteY313" fmla="*/ 6829660 h 6858000"/>
              <a:gd name="connsiteX314" fmla="*/ 4987461 w 7467600"/>
              <a:gd name="connsiteY314" fmla="*/ 6432994 h 6858000"/>
              <a:gd name="connsiteX315" fmla="*/ 5179262 w 7467600"/>
              <a:gd name="connsiteY315" fmla="*/ 6035044 h 6858000"/>
              <a:gd name="connsiteX316" fmla="*/ 4689678 w 7467600"/>
              <a:gd name="connsiteY316" fmla="*/ 6440241 h 6858000"/>
              <a:gd name="connsiteX317" fmla="*/ 4477543 w 7467600"/>
              <a:gd name="connsiteY317" fmla="*/ 6674836 h 6858000"/>
              <a:gd name="connsiteX318" fmla="*/ 4329957 w 7467600"/>
              <a:gd name="connsiteY318" fmla="*/ 6858000 h 6858000"/>
              <a:gd name="connsiteX319" fmla="*/ 4218595 w 7467600"/>
              <a:gd name="connsiteY319" fmla="*/ 6858000 h 6858000"/>
              <a:gd name="connsiteX320" fmla="*/ 4368888 w 7467600"/>
              <a:gd name="connsiteY320" fmla="*/ 6668412 h 6858000"/>
              <a:gd name="connsiteX321" fmla="*/ 4563091 w 7467600"/>
              <a:gd name="connsiteY321" fmla="*/ 6442508 h 6858000"/>
              <a:gd name="connsiteX322" fmla="*/ 5387324 w 7467600"/>
              <a:gd name="connsiteY322" fmla="*/ 5705830 h 6858000"/>
              <a:gd name="connsiteX323" fmla="*/ 5073620 w 7467600"/>
              <a:gd name="connsiteY323" fmla="*/ 5955437 h 6858000"/>
              <a:gd name="connsiteX324" fmla="*/ 4689789 w 7467600"/>
              <a:gd name="connsiteY324" fmla="*/ 6268382 h 6858000"/>
              <a:gd name="connsiteX325" fmla="*/ 4418722 w 7467600"/>
              <a:gd name="connsiteY325" fmla="*/ 6570886 h 6858000"/>
              <a:gd name="connsiteX326" fmla="*/ 4214944 w 7467600"/>
              <a:gd name="connsiteY326" fmla="*/ 6858000 h 6858000"/>
              <a:gd name="connsiteX327" fmla="*/ 4177898 w 7467600"/>
              <a:gd name="connsiteY327" fmla="*/ 6858000 h 6858000"/>
              <a:gd name="connsiteX328" fmla="*/ 4391597 w 7467600"/>
              <a:gd name="connsiteY328" fmla="*/ 6556370 h 6858000"/>
              <a:gd name="connsiteX329" fmla="*/ 4668889 w 7467600"/>
              <a:gd name="connsiteY329" fmla="*/ 6246399 h 6858000"/>
              <a:gd name="connsiteX330" fmla="*/ 5055427 w 7467600"/>
              <a:gd name="connsiteY330" fmla="*/ 5931476 h 6858000"/>
              <a:gd name="connsiteX331" fmla="*/ 5371814 w 7467600"/>
              <a:gd name="connsiteY331" fmla="*/ 5678975 h 6858000"/>
              <a:gd name="connsiteX332" fmla="*/ 4987918 w 7467600"/>
              <a:gd name="connsiteY332" fmla="*/ 5838701 h 6858000"/>
              <a:gd name="connsiteX333" fmla="*/ 4317146 w 7467600"/>
              <a:gd name="connsiteY333" fmla="*/ 6587716 h 6858000"/>
              <a:gd name="connsiteX334" fmla="*/ 4171627 w 7467600"/>
              <a:gd name="connsiteY334" fmla="*/ 6858000 h 6858000"/>
              <a:gd name="connsiteX335" fmla="*/ 4081585 w 7467600"/>
              <a:gd name="connsiteY335" fmla="*/ 6858000 h 6858000"/>
              <a:gd name="connsiteX336" fmla="*/ 4238603 w 7467600"/>
              <a:gd name="connsiteY336" fmla="*/ 6559341 h 6858000"/>
              <a:gd name="connsiteX337" fmla="*/ 4778333 w 7467600"/>
              <a:gd name="connsiteY337" fmla="*/ 5873626 h 6858000"/>
              <a:gd name="connsiteX338" fmla="*/ 5414185 w 7467600"/>
              <a:gd name="connsiteY338" fmla="*/ 5573882 h 6858000"/>
              <a:gd name="connsiteX339" fmla="*/ 5959648 w 7467600"/>
              <a:gd name="connsiteY339" fmla="*/ 4760797 h 6858000"/>
              <a:gd name="connsiteX340" fmla="*/ 5355019 w 7467600"/>
              <a:gd name="connsiteY340" fmla="*/ 4734672 h 6858000"/>
              <a:gd name="connsiteX341" fmla="*/ 5083565 w 7467600"/>
              <a:gd name="connsiteY341" fmla="*/ 5179121 h 6858000"/>
              <a:gd name="connsiteX342" fmla="*/ 4713577 w 7467600"/>
              <a:gd name="connsiteY342" fmla="*/ 5616803 h 6858000"/>
              <a:gd name="connsiteX343" fmla="*/ 3989559 w 7467600"/>
              <a:gd name="connsiteY343" fmla="*/ 6145945 h 6858000"/>
              <a:gd name="connsiteX344" fmla="*/ 3939824 w 7467600"/>
              <a:gd name="connsiteY344" fmla="*/ 6066900 h 6858000"/>
              <a:gd name="connsiteX345" fmla="*/ 4584537 w 7467600"/>
              <a:gd name="connsiteY345" fmla="*/ 5324826 h 6858000"/>
              <a:gd name="connsiteX346" fmla="*/ 5037105 w 7467600"/>
              <a:gd name="connsiteY346" fmla="*/ 5088765 h 6858000"/>
              <a:gd name="connsiteX347" fmla="*/ 5039930 w 7467600"/>
              <a:gd name="connsiteY347" fmla="*/ 5089585 h 6858000"/>
              <a:gd name="connsiteX348" fmla="*/ 5263764 w 7467600"/>
              <a:gd name="connsiteY348" fmla="*/ 4735525 h 6858000"/>
              <a:gd name="connsiteX349" fmla="*/ 4086300 w 7467600"/>
              <a:gd name="connsiteY349" fmla="*/ 4884599 h 6858000"/>
              <a:gd name="connsiteX350" fmla="*/ 4085485 w 7467600"/>
              <a:gd name="connsiteY350" fmla="*/ 4899070 h 6858000"/>
              <a:gd name="connsiteX351" fmla="*/ 3871915 w 7467600"/>
              <a:gd name="connsiteY351" fmla="*/ 5253645 h 6858000"/>
              <a:gd name="connsiteX352" fmla="*/ 3799374 w 7467600"/>
              <a:gd name="connsiteY352" fmla="*/ 5466127 h 6858000"/>
              <a:gd name="connsiteX353" fmla="*/ 3498850 w 7467600"/>
              <a:gd name="connsiteY353" fmla="*/ 6661888 h 6858000"/>
              <a:gd name="connsiteX354" fmla="*/ 3399216 w 7467600"/>
              <a:gd name="connsiteY354" fmla="*/ 6858000 h 6858000"/>
              <a:gd name="connsiteX355" fmla="*/ 3303688 w 7467600"/>
              <a:gd name="connsiteY355" fmla="*/ 6858000 h 6858000"/>
              <a:gd name="connsiteX356" fmla="*/ 3391774 w 7467600"/>
              <a:gd name="connsiteY356" fmla="*/ 6697181 h 6858000"/>
              <a:gd name="connsiteX357" fmla="*/ 3735540 w 7467600"/>
              <a:gd name="connsiteY357" fmla="*/ 5546923 h 6858000"/>
              <a:gd name="connsiteX358" fmla="*/ 3729438 w 7467600"/>
              <a:gd name="connsiteY358" fmla="*/ 5569058 h 6858000"/>
              <a:gd name="connsiteX359" fmla="*/ 3707782 w 7467600"/>
              <a:gd name="connsiteY359" fmla="*/ 5644908 h 6858000"/>
              <a:gd name="connsiteX360" fmla="*/ 3583827 w 7467600"/>
              <a:gd name="connsiteY360" fmla="*/ 6039215 h 6858000"/>
              <a:gd name="connsiteX361" fmla="*/ 3547861 w 7467600"/>
              <a:gd name="connsiteY361" fmla="*/ 6129609 h 6858000"/>
              <a:gd name="connsiteX362" fmla="*/ 3490905 w 7467600"/>
              <a:gd name="connsiteY362" fmla="*/ 6277660 h 6858000"/>
              <a:gd name="connsiteX363" fmla="*/ 3455859 w 7467600"/>
              <a:gd name="connsiteY363" fmla="*/ 6391301 h 6858000"/>
              <a:gd name="connsiteX364" fmla="*/ 3429112 w 7467600"/>
              <a:gd name="connsiteY364" fmla="*/ 6479469 h 6858000"/>
              <a:gd name="connsiteX365" fmla="*/ 3304862 w 7467600"/>
              <a:gd name="connsiteY365" fmla="*/ 6796476 h 6858000"/>
              <a:gd name="connsiteX366" fmla="*/ 3276071 w 7467600"/>
              <a:gd name="connsiteY366" fmla="*/ 6858000 h 6858000"/>
              <a:gd name="connsiteX367" fmla="*/ 3240805 w 7467600"/>
              <a:gd name="connsiteY367" fmla="*/ 6858000 h 6858000"/>
              <a:gd name="connsiteX368" fmla="*/ 3275917 w 7467600"/>
              <a:gd name="connsiteY368" fmla="*/ 6783192 h 6858000"/>
              <a:gd name="connsiteX369" fmla="*/ 3399358 w 7467600"/>
              <a:gd name="connsiteY369" fmla="*/ 6469011 h 6858000"/>
              <a:gd name="connsiteX370" fmla="*/ 3425650 w 7467600"/>
              <a:gd name="connsiteY370" fmla="*/ 6381333 h 6858000"/>
              <a:gd name="connsiteX371" fmla="*/ 3460661 w 7467600"/>
              <a:gd name="connsiteY371" fmla="*/ 6266763 h 6858000"/>
              <a:gd name="connsiteX372" fmla="*/ 3518021 w 7467600"/>
              <a:gd name="connsiteY372" fmla="*/ 6117298 h 6858000"/>
              <a:gd name="connsiteX373" fmla="*/ 3554035 w 7467600"/>
              <a:gd name="connsiteY373" fmla="*/ 6027832 h 6858000"/>
              <a:gd name="connsiteX374" fmla="*/ 3677174 w 7467600"/>
              <a:gd name="connsiteY374" fmla="*/ 5636351 h 6858000"/>
              <a:gd name="connsiteX375" fmla="*/ 3698819 w 7467600"/>
              <a:gd name="connsiteY375" fmla="*/ 5560503 h 6858000"/>
              <a:gd name="connsiteX376" fmla="*/ 3702094 w 7467600"/>
              <a:gd name="connsiteY376" fmla="*/ 5549194 h 6858000"/>
              <a:gd name="connsiteX377" fmla="*/ 3398355 w 7467600"/>
              <a:gd name="connsiteY377" fmla="*/ 6094603 h 6858000"/>
              <a:gd name="connsiteX378" fmla="*/ 3193941 w 7467600"/>
              <a:gd name="connsiteY378" fmla="*/ 6798775 h 6858000"/>
              <a:gd name="connsiteX379" fmla="*/ 3184140 w 7467600"/>
              <a:gd name="connsiteY379" fmla="*/ 6858000 h 6858000"/>
              <a:gd name="connsiteX380" fmla="*/ 3099978 w 7467600"/>
              <a:gd name="connsiteY380" fmla="*/ 6858000 h 6858000"/>
              <a:gd name="connsiteX381" fmla="*/ 3101556 w 7467600"/>
              <a:gd name="connsiteY381" fmla="*/ 6843337 h 6858000"/>
              <a:gd name="connsiteX382" fmla="*/ 3370162 w 7467600"/>
              <a:gd name="connsiteY382" fmla="*/ 5785550 h 6858000"/>
              <a:gd name="connsiteX383" fmla="*/ 3746477 w 7467600"/>
              <a:gd name="connsiteY383" fmla="*/ 5377889 h 6858000"/>
              <a:gd name="connsiteX384" fmla="*/ 3863399 w 7467600"/>
              <a:gd name="connsiteY384" fmla="*/ 5087257 h 6858000"/>
              <a:gd name="connsiteX385" fmla="*/ 3968712 w 7467600"/>
              <a:gd name="connsiteY385" fmla="*/ 4913989 h 6858000"/>
              <a:gd name="connsiteX386" fmla="*/ 2792390 w 7467600"/>
              <a:gd name="connsiteY386" fmla="*/ 5382974 h 6858000"/>
              <a:gd name="connsiteX387" fmla="*/ 2714982 w 7467600"/>
              <a:gd name="connsiteY387" fmla="*/ 5427051 h 6858000"/>
              <a:gd name="connsiteX388" fmla="*/ 2813361 w 7467600"/>
              <a:gd name="connsiteY388" fmla="*/ 6023912 h 6858000"/>
              <a:gd name="connsiteX389" fmla="*/ 2688430 w 7467600"/>
              <a:gd name="connsiteY389" fmla="*/ 6801564 h 6858000"/>
              <a:gd name="connsiteX390" fmla="*/ 2629626 w 7467600"/>
              <a:gd name="connsiteY390" fmla="*/ 6763394 h 6858000"/>
              <a:gd name="connsiteX391" fmla="*/ 2565328 w 7467600"/>
              <a:gd name="connsiteY391" fmla="*/ 5516399 h 6858000"/>
              <a:gd name="connsiteX392" fmla="*/ 1922999 w 7467600"/>
              <a:gd name="connsiteY392" fmla="*/ 5980343 h 6858000"/>
              <a:gd name="connsiteX393" fmla="*/ 1950261 w 7467600"/>
              <a:gd name="connsiteY393" fmla="*/ 6405858 h 6858000"/>
              <a:gd name="connsiteX394" fmla="*/ 2365554 w 7467600"/>
              <a:gd name="connsiteY394" fmla="*/ 6759107 h 6858000"/>
              <a:gd name="connsiteX395" fmla="*/ 2424142 w 7467600"/>
              <a:gd name="connsiteY395" fmla="*/ 6858000 h 6858000"/>
              <a:gd name="connsiteX396" fmla="*/ 2395994 w 7467600"/>
              <a:gd name="connsiteY396" fmla="*/ 6858000 h 6858000"/>
              <a:gd name="connsiteX397" fmla="*/ 2392863 w 7467600"/>
              <a:gd name="connsiteY397" fmla="*/ 6852964 h 6858000"/>
              <a:gd name="connsiteX398" fmla="*/ 2017589 w 7467600"/>
              <a:gd name="connsiteY398" fmla="*/ 6493982 h 6858000"/>
              <a:gd name="connsiteX399" fmla="*/ 2147336 w 7467600"/>
              <a:gd name="connsiteY399" fmla="*/ 6594052 h 6858000"/>
              <a:gd name="connsiteX400" fmla="*/ 2207047 w 7467600"/>
              <a:gd name="connsiteY400" fmla="*/ 6654540 h 6858000"/>
              <a:gd name="connsiteX401" fmla="*/ 2299106 w 7467600"/>
              <a:gd name="connsiteY401" fmla="*/ 6778931 h 6858000"/>
              <a:gd name="connsiteX402" fmla="*/ 2314430 w 7467600"/>
              <a:gd name="connsiteY402" fmla="*/ 6801144 h 6858000"/>
              <a:gd name="connsiteX403" fmla="*/ 2352406 w 7467600"/>
              <a:gd name="connsiteY403" fmla="*/ 6858000 h 6858000"/>
              <a:gd name="connsiteX404" fmla="*/ 2314492 w 7467600"/>
              <a:gd name="connsiteY404" fmla="*/ 6858000 h 6858000"/>
              <a:gd name="connsiteX405" fmla="*/ 2288095 w 7467600"/>
              <a:gd name="connsiteY405" fmla="*/ 6818030 h 6858000"/>
              <a:gd name="connsiteX406" fmla="*/ 2272768 w 7467600"/>
              <a:gd name="connsiteY406" fmla="*/ 6795822 h 6858000"/>
              <a:gd name="connsiteX407" fmla="*/ 2182715 w 7467600"/>
              <a:gd name="connsiteY407" fmla="*/ 6675071 h 6858000"/>
              <a:gd name="connsiteX408" fmla="*/ 2032061 w 7467600"/>
              <a:gd name="connsiteY408" fmla="*/ 6541380 h 6858000"/>
              <a:gd name="connsiteX409" fmla="*/ 2257220 w 7467600"/>
              <a:gd name="connsiteY409" fmla="*/ 6826257 h 6858000"/>
              <a:gd name="connsiteX410" fmla="*/ 2281324 w 7467600"/>
              <a:gd name="connsiteY410" fmla="*/ 6858000 h 6858000"/>
              <a:gd name="connsiteX411" fmla="*/ 2242860 w 7467600"/>
              <a:gd name="connsiteY411" fmla="*/ 6858000 h 6858000"/>
              <a:gd name="connsiteX412" fmla="*/ 2232818 w 7467600"/>
              <a:gd name="connsiteY412" fmla="*/ 6844926 h 6858000"/>
              <a:gd name="connsiteX413" fmla="*/ 1990172 w 7467600"/>
              <a:gd name="connsiteY413" fmla="*/ 6542121 h 6858000"/>
              <a:gd name="connsiteX414" fmla="*/ 2124090 w 7467600"/>
              <a:gd name="connsiteY414" fmla="*/ 6761017 h 6858000"/>
              <a:gd name="connsiteX415" fmla="*/ 2200380 w 7467600"/>
              <a:gd name="connsiteY415" fmla="*/ 6858000 h 6858000"/>
              <a:gd name="connsiteX416" fmla="*/ 2147507 w 7467600"/>
              <a:gd name="connsiteY416" fmla="*/ 6858000 h 6858000"/>
              <a:gd name="connsiteX417" fmla="*/ 2070668 w 7467600"/>
              <a:gd name="connsiteY417" fmla="*/ 6761520 h 6858000"/>
              <a:gd name="connsiteX418" fmla="*/ 1975142 w 7467600"/>
              <a:gd name="connsiteY418" fmla="*/ 6585570 h 6858000"/>
              <a:gd name="connsiteX419" fmla="*/ 2050035 w 7467600"/>
              <a:gd name="connsiteY419" fmla="*/ 6813345 h 6858000"/>
              <a:gd name="connsiteX420" fmla="*/ 2063025 w 7467600"/>
              <a:gd name="connsiteY420" fmla="*/ 6858000 h 6858000"/>
              <a:gd name="connsiteX421" fmla="*/ 2021675 w 7467600"/>
              <a:gd name="connsiteY421" fmla="*/ 6858000 h 6858000"/>
              <a:gd name="connsiteX422" fmla="*/ 2019308 w 7467600"/>
              <a:gd name="connsiteY422" fmla="*/ 6847118 h 6858000"/>
              <a:gd name="connsiteX423" fmla="*/ 1938835 w 7467600"/>
              <a:gd name="connsiteY423" fmla="*/ 6551160 h 6858000"/>
              <a:gd name="connsiteX424" fmla="*/ 1953230 w 7467600"/>
              <a:gd name="connsiteY424" fmla="*/ 6759699 h 6858000"/>
              <a:gd name="connsiteX425" fmla="*/ 1956763 w 7467600"/>
              <a:gd name="connsiteY425" fmla="*/ 6778191 h 6858000"/>
              <a:gd name="connsiteX426" fmla="*/ 1967925 w 7467600"/>
              <a:gd name="connsiteY426" fmla="*/ 6858000 h 6858000"/>
              <a:gd name="connsiteX427" fmla="*/ 1936622 w 7467600"/>
              <a:gd name="connsiteY427" fmla="*/ 6858000 h 6858000"/>
              <a:gd name="connsiteX428" fmla="*/ 1926261 w 7467600"/>
              <a:gd name="connsiteY428" fmla="*/ 6784064 h 6858000"/>
              <a:gd name="connsiteX429" fmla="*/ 1922724 w 7467600"/>
              <a:gd name="connsiteY429" fmla="*/ 6765577 h 6858000"/>
              <a:gd name="connsiteX430" fmla="*/ 1904650 w 7467600"/>
              <a:gd name="connsiteY430" fmla="*/ 6639616 h 6858000"/>
              <a:gd name="connsiteX431" fmla="*/ 1885273 w 7467600"/>
              <a:gd name="connsiteY431" fmla="*/ 6858000 h 6858000"/>
              <a:gd name="connsiteX432" fmla="*/ 1854363 w 7467600"/>
              <a:gd name="connsiteY432" fmla="*/ 6858000 h 6858000"/>
              <a:gd name="connsiteX433" fmla="*/ 1880391 w 7467600"/>
              <a:gd name="connsiteY433" fmla="*/ 6603796 h 6858000"/>
              <a:gd name="connsiteX434" fmla="*/ 1818273 w 7467600"/>
              <a:gd name="connsiteY434" fmla="*/ 6715729 h 6858000"/>
              <a:gd name="connsiteX435" fmla="*/ 1794691 w 7467600"/>
              <a:gd name="connsiteY435" fmla="*/ 6843239 h 6858000"/>
              <a:gd name="connsiteX436" fmla="*/ 1794914 w 7467600"/>
              <a:gd name="connsiteY436" fmla="*/ 6858000 h 6858000"/>
              <a:gd name="connsiteX437" fmla="*/ 1746128 w 7467600"/>
              <a:gd name="connsiteY437" fmla="*/ 6858000 h 6858000"/>
              <a:gd name="connsiteX438" fmla="*/ 1753934 w 7467600"/>
              <a:gd name="connsiteY438" fmla="*/ 6724796 h 6858000"/>
              <a:gd name="connsiteX439" fmla="*/ 1792053 w 7467600"/>
              <a:gd name="connsiteY439" fmla="*/ 6572396 h 6858000"/>
              <a:gd name="connsiteX440" fmla="*/ 1862248 w 7467600"/>
              <a:gd name="connsiteY440" fmla="*/ 6266397 h 6858000"/>
              <a:gd name="connsiteX441" fmla="*/ 1862250 w 7467600"/>
              <a:gd name="connsiteY441" fmla="*/ 6033531 h 6858000"/>
              <a:gd name="connsiteX442" fmla="*/ 1211999 w 7467600"/>
              <a:gd name="connsiteY442" fmla="*/ 6683610 h 6858000"/>
              <a:gd name="connsiteX443" fmla="*/ 1213266 w 7467600"/>
              <a:gd name="connsiteY443" fmla="*/ 6691947 h 6858000"/>
              <a:gd name="connsiteX444" fmla="*/ 1203370 w 7467600"/>
              <a:gd name="connsiteY444" fmla="*/ 6850676 h 6858000"/>
              <a:gd name="connsiteX445" fmla="*/ 1203671 w 7467600"/>
              <a:gd name="connsiteY445" fmla="*/ 6858000 h 6858000"/>
              <a:gd name="connsiteX446" fmla="*/ 1143180 w 7467600"/>
              <a:gd name="connsiteY446" fmla="*/ 6858000 h 6858000"/>
              <a:gd name="connsiteX447" fmla="*/ 1142176 w 7467600"/>
              <a:gd name="connsiteY447" fmla="*/ 6766045 h 6858000"/>
              <a:gd name="connsiteX448" fmla="*/ 1067484 w 7467600"/>
              <a:gd name="connsiteY448" fmla="*/ 6858000 h 6858000"/>
              <a:gd name="connsiteX449" fmla="*/ 953928 w 7467600"/>
              <a:gd name="connsiteY449" fmla="*/ 6858000 h 6858000"/>
              <a:gd name="connsiteX450" fmla="*/ 959715 w 7467600"/>
              <a:gd name="connsiteY450" fmla="*/ 6850185 h 6858000"/>
              <a:gd name="connsiteX451" fmla="*/ 1483788 w 7467600"/>
              <a:gd name="connsiteY451" fmla="*/ 6259174 h 6858000"/>
              <a:gd name="connsiteX452" fmla="*/ 1100671 w 7467600"/>
              <a:gd name="connsiteY452" fmla="*/ 6252137 h 6858000"/>
              <a:gd name="connsiteX453" fmla="*/ 1090144 w 7467600"/>
              <a:gd name="connsiteY453" fmla="*/ 6256748 h 6858000"/>
              <a:gd name="connsiteX454" fmla="*/ 1095872 w 7467600"/>
              <a:gd name="connsiteY454" fmla="*/ 6271892 h 6858000"/>
              <a:gd name="connsiteX455" fmla="*/ 262785 w 7467600"/>
              <a:gd name="connsiteY455" fmla="*/ 6845450 h 6858000"/>
              <a:gd name="connsiteX456" fmla="*/ 209968 w 7467600"/>
              <a:gd name="connsiteY456" fmla="*/ 6770713 h 6858000"/>
              <a:gd name="connsiteX457" fmla="*/ 873460 w 7467600"/>
              <a:gd name="connsiteY457" fmla="*/ 6253768 h 6858000"/>
              <a:gd name="connsiteX458" fmla="*/ 192686 w 7467600"/>
              <a:gd name="connsiteY458" fmla="*/ 5849257 h 6858000"/>
              <a:gd name="connsiteX459" fmla="*/ 4696 w 7467600"/>
              <a:gd name="connsiteY459" fmla="*/ 5697668 h 6858000"/>
              <a:gd name="connsiteX460" fmla="*/ 0 w 7467600"/>
              <a:gd name="connsiteY460" fmla="*/ 5689984 h 6858000"/>
              <a:gd name="connsiteX461" fmla="*/ 0 w 7467600"/>
              <a:gd name="connsiteY461" fmla="*/ 5513472 h 6858000"/>
              <a:gd name="connsiteX462" fmla="*/ 174101 w 7467600"/>
              <a:gd name="connsiteY462" fmla="*/ 5620277 h 6858000"/>
              <a:gd name="connsiteX463" fmla="*/ 891800 w 7467600"/>
              <a:gd name="connsiteY463" fmla="*/ 6036935 h 6858000"/>
              <a:gd name="connsiteX464" fmla="*/ 1072219 w 7467600"/>
              <a:gd name="connsiteY464" fmla="*/ 6169443 h 6858000"/>
              <a:gd name="connsiteX465" fmla="*/ 1074117 w 7467600"/>
              <a:gd name="connsiteY465" fmla="*/ 6170301 h 6858000"/>
              <a:gd name="connsiteX466" fmla="*/ 1083114 w 7467600"/>
              <a:gd name="connsiteY466" fmla="*/ 6174131 h 6858000"/>
              <a:gd name="connsiteX467" fmla="*/ 1543010 w 7467600"/>
              <a:gd name="connsiteY467" fmla="*/ 6191140 h 6858000"/>
              <a:gd name="connsiteX468" fmla="*/ 1551080 w 7467600"/>
              <a:gd name="connsiteY468" fmla="*/ 6195006 h 6858000"/>
              <a:gd name="connsiteX469" fmla="*/ 2345443 w 7467600"/>
              <a:gd name="connsiteY469" fmla="*/ 5549882 h 6858000"/>
              <a:gd name="connsiteX470" fmla="*/ 1721499 w 7467600"/>
              <a:gd name="connsiteY470" fmla="*/ 5599969 h 6858000"/>
              <a:gd name="connsiteX471" fmla="*/ 767716 w 7467600"/>
              <a:gd name="connsiteY471" fmla="*/ 5472768 h 6858000"/>
              <a:gd name="connsiteX472" fmla="*/ 722147 w 7467600"/>
              <a:gd name="connsiteY472" fmla="*/ 5393091 h 6858000"/>
              <a:gd name="connsiteX473" fmla="*/ 1485552 w 7467600"/>
              <a:gd name="connsiteY473" fmla="*/ 5313202 h 6858000"/>
              <a:gd name="connsiteX474" fmla="*/ 2143004 w 7467600"/>
              <a:gd name="connsiteY474" fmla="*/ 5402420 h 6858000"/>
              <a:gd name="connsiteX475" fmla="*/ 1933391 w 7467600"/>
              <a:gd name="connsiteY475" fmla="*/ 5156971 h 6858000"/>
              <a:gd name="connsiteX476" fmla="*/ 1827118 w 7467600"/>
              <a:gd name="connsiteY476" fmla="*/ 4968410 h 6858000"/>
              <a:gd name="connsiteX477" fmla="*/ 1837349 w 7467600"/>
              <a:gd name="connsiteY477" fmla="*/ 4956357 h 6858000"/>
              <a:gd name="connsiteX478" fmla="*/ 2162835 w 7467600"/>
              <a:gd name="connsiteY478" fmla="*/ 5187853 h 6858000"/>
              <a:gd name="connsiteX479" fmla="*/ 2257167 w 7467600"/>
              <a:gd name="connsiteY479" fmla="*/ 5462123 h 6858000"/>
              <a:gd name="connsiteX480" fmla="*/ 2261598 w 7467600"/>
              <a:gd name="connsiteY480" fmla="*/ 5467998 h 6858000"/>
              <a:gd name="connsiteX481" fmla="*/ 2437177 w 7467600"/>
              <a:gd name="connsiteY481" fmla="*/ 5479608 h 6858000"/>
              <a:gd name="connsiteX482" fmla="*/ 2445247 w 7467600"/>
              <a:gd name="connsiteY482" fmla="*/ 5483476 h 6858000"/>
              <a:gd name="connsiteX483" fmla="*/ 2743626 w 7467600"/>
              <a:gd name="connsiteY483" fmla="*/ 5304819 h 6858000"/>
              <a:gd name="connsiteX484" fmla="*/ 3048102 w 7467600"/>
              <a:gd name="connsiteY484" fmla="*/ 5150595 h 6858000"/>
              <a:gd name="connsiteX485" fmla="*/ 1799414 w 7467600"/>
              <a:gd name="connsiteY485" fmla="*/ 4694732 h 6858000"/>
              <a:gd name="connsiteX486" fmla="*/ 1771735 w 7467600"/>
              <a:gd name="connsiteY486" fmla="*/ 4619929 h 6858000"/>
              <a:gd name="connsiteX487" fmla="*/ 3104273 w 7467600"/>
              <a:gd name="connsiteY487" fmla="*/ 5076159 h 6858000"/>
              <a:gd name="connsiteX488" fmla="*/ 3113245 w 7467600"/>
              <a:gd name="connsiteY488" fmla="*/ 5090705 h 6858000"/>
              <a:gd name="connsiteX489" fmla="*/ 3126294 w 7467600"/>
              <a:gd name="connsiteY489" fmla="*/ 5114400 h 6858000"/>
              <a:gd name="connsiteX490" fmla="*/ 3937433 w 7467600"/>
              <a:gd name="connsiteY490" fmla="*/ 4830473 h 6858000"/>
              <a:gd name="connsiteX491" fmla="*/ 3590475 w 7467600"/>
              <a:gd name="connsiteY491" fmla="*/ 4597974 h 6858000"/>
              <a:gd name="connsiteX492" fmla="*/ 3100264 w 7467600"/>
              <a:gd name="connsiteY492" fmla="*/ 4579845 h 6858000"/>
              <a:gd name="connsiteX493" fmla="*/ 2183576 w 7467600"/>
              <a:gd name="connsiteY493" fmla="*/ 4227150 h 6858000"/>
              <a:gd name="connsiteX494" fmla="*/ 2151029 w 7467600"/>
              <a:gd name="connsiteY494" fmla="*/ 4146947 h 6858000"/>
              <a:gd name="connsiteX495" fmla="*/ 3563434 w 7467600"/>
              <a:gd name="connsiteY495" fmla="*/ 4469115 h 6858000"/>
              <a:gd name="connsiteX496" fmla="*/ 3177952 w 7467600"/>
              <a:gd name="connsiteY496" fmla="*/ 3657386 h 6858000"/>
              <a:gd name="connsiteX497" fmla="*/ 3189263 w 7467600"/>
              <a:gd name="connsiteY497" fmla="*/ 3625726 h 6858000"/>
              <a:gd name="connsiteX498" fmla="*/ 3560912 w 7467600"/>
              <a:gd name="connsiteY498" fmla="*/ 4079863 h 6858000"/>
              <a:gd name="connsiteX499" fmla="*/ 3626636 w 7467600"/>
              <a:gd name="connsiteY499" fmla="*/ 4512230 h 6858000"/>
              <a:gd name="connsiteX500" fmla="*/ 3653088 w 7467600"/>
              <a:gd name="connsiteY500" fmla="*/ 4521417 h 6858000"/>
              <a:gd name="connsiteX501" fmla="*/ 3988128 w 7467600"/>
              <a:gd name="connsiteY501" fmla="*/ 4817267 h 6858000"/>
              <a:gd name="connsiteX502" fmla="*/ 4830582 w 7467600"/>
              <a:gd name="connsiteY502" fmla="*/ 4676000 h 6858000"/>
              <a:gd name="connsiteX503" fmla="*/ 4830100 w 7467600"/>
              <a:gd name="connsiteY503" fmla="*/ 4675554 h 6858000"/>
              <a:gd name="connsiteX504" fmla="*/ 4036318 w 7467600"/>
              <a:gd name="connsiteY504" fmla="*/ 4147013 h 6858000"/>
              <a:gd name="connsiteX505" fmla="*/ 3432098 w 7467600"/>
              <a:gd name="connsiteY505" fmla="*/ 3537312 h 6858000"/>
              <a:gd name="connsiteX506" fmla="*/ 3446761 w 7467600"/>
              <a:gd name="connsiteY506" fmla="*/ 3461278 h 6858000"/>
              <a:gd name="connsiteX507" fmla="*/ 4419733 w 7467600"/>
              <a:gd name="connsiteY507" fmla="*/ 3963555 h 6858000"/>
              <a:gd name="connsiteX508" fmla="*/ 4781371 w 7467600"/>
              <a:gd name="connsiteY508" fmla="*/ 4458604 h 6858000"/>
              <a:gd name="connsiteX509" fmla="*/ 4780440 w 7467600"/>
              <a:gd name="connsiteY509" fmla="*/ 4470290 h 6858000"/>
              <a:gd name="connsiteX510" fmla="*/ 4898954 w 7467600"/>
              <a:gd name="connsiteY510" fmla="*/ 4662092 h 6858000"/>
              <a:gd name="connsiteX511" fmla="*/ 4900699 w 7467600"/>
              <a:gd name="connsiteY511" fmla="*/ 4670867 h 6858000"/>
              <a:gd name="connsiteX512" fmla="*/ 5714511 w 7467600"/>
              <a:gd name="connsiteY512" fmla="*/ 4663483 h 6858000"/>
              <a:gd name="connsiteX513" fmla="*/ 5464793 w 7467600"/>
              <a:gd name="connsiteY513" fmla="*/ 4393556 h 6858000"/>
              <a:gd name="connsiteX514" fmla="*/ 5461897 w 7467600"/>
              <a:gd name="connsiteY514" fmla="*/ 4390879 h 6858000"/>
              <a:gd name="connsiteX515" fmla="*/ 4294126 w 7467600"/>
              <a:gd name="connsiteY515" fmla="*/ 3303048 h 6858000"/>
              <a:gd name="connsiteX516" fmla="*/ 4305321 w 7467600"/>
              <a:gd name="connsiteY516" fmla="*/ 3256953 h 6858000"/>
              <a:gd name="connsiteX517" fmla="*/ 4949299 w 7467600"/>
              <a:gd name="connsiteY517" fmla="*/ 3766336 h 6858000"/>
              <a:gd name="connsiteX518" fmla="*/ 5291452 w 7467600"/>
              <a:gd name="connsiteY518" fmla="*/ 4076801 h 6858000"/>
              <a:gd name="connsiteX519" fmla="*/ 5434998 w 7467600"/>
              <a:gd name="connsiteY519" fmla="*/ 4254100 h 6858000"/>
              <a:gd name="connsiteX520" fmla="*/ 5351015 w 7467600"/>
              <a:gd name="connsiteY520" fmla="*/ 3760989 h 6858000"/>
              <a:gd name="connsiteX521" fmla="*/ 5413780 w 7467600"/>
              <a:gd name="connsiteY521" fmla="*/ 2966265 h 6858000"/>
              <a:gd name="connsiteX522" fmla="*/ 5425627 w 7467600"/>
              <a:gd name="connsiteY522" fmla="*/ 2954192 h 6858000"/>
              <a:gd name="connsiteX523" fmla="*/ 6604735 w 7467600"/>
              <a:gd name="connsiteY523" fmla="*/ 2041381 h 6858000"/>
              <a:gd name="connsiteX524" fmla="*/ 7204487 w 7467600"/>
              <a:gd name="connsiteY524" fmla="*/ 2742112 h 6858000"/>
              <a:gd name="connsiteX525" fmla="*/ 7131592 w 7467600"/>
              <a:gd name="connsiteY525" fmla="*/ 2672096 h 6858000"/>
              <a:gd name="connsiteX526" fmla="*/ 6996344 w 7467600"/>
              <a:gd name="connsiteY526" fmla="*/ 2518310 h 6858000"/>
              <a:gd name="connsiteX527" fmla="*/ 6735495 w 7467600"/>
              <a:gd name="connsiteY527" fmla="*/ 2196890 h 6858000"/>
              <a:gd name="connsiteX528" fmla="*/ 6721901 w 7467600"/>
              <a:gd name="connsiteY528" fmla="*/ 2179274 h 6858000"/>
              <a:gd name="connsiteX529" fmla="*/ 6604735 w 7467600"/>
              <a:gd name="connsiteY529" fmla="*/ 2041381 h 6858000"/>
              <a:gd name="connsiteX530" fmla="*/ 6591670 w 7467600"/>
              <a:gd name="connsiteY530" fmla="*/ 1988277 h 6858000"/>
              <a:gd name="connsiteX531" fmla="*/ 6747349 w 7467600"/>
              <a:gd name="connsiteY531" fmla="*/ 2160069 h 6858000"/>
              <a:gd name="connsiteX532" fmla="*/ 6760943 w 7467600"/>
              <a:gd name="connsiteY532" fmla="*/ 2177686 h 6858000"/>
              <a:gd name="connsiteX533" fmla="*/ 7021065 w 7467600"/>
              <a:gd name="connsiteY533" fmla="*/ 2498102 h 6858000"/>
              <a:gd name="connsiteX534" fmla="*/ 7155223 w 7467600"/>
              <a:gd name="connsiteY534" fmla="*/ 2650386 h 6858000"/>
              <a:gd name="connsiteX535" fmla="*/ 7203167 w 7467600"/>
              <a:gd name="connsiteY535" fmla="*/ 2697288 h 6858000"/>
              <a:gd name="connsiteX536" fmla="*/ 6937703 w 7467600"/>
              <a:gd name="connsiteY536" fmla="*/ 2321981 h 6858000"/>
              <a:gd name="connsiteX537" fmla="*/ 6591670 w 7467600"/>
              <a:gd name="connsiteY537" fmla="*/ 1988277 h 6858000"/>
              <a:gd name="connsiteX538" fmla="*/ 5798671 w 7467600"/>
              <a:gd name="connsiteY538" fmla="*/ 1981601 h 6858000"/>
              <a:gd name="connsiteX539" fmla="*/ 5754709 w 7467600"/>
              <a:gd name="connsiteY539" fmla="*/ 2071454 h 6858000"/>
              <a:gd name="connsiteX540" fmla="*/ 5763044 w 7467600"/>
              <a:gd name="connsiteY540" fmla="*/ 2842206 h 6858000"/>
              <a:gd name="connsiteX541" fmla="*/ 5764974 w 7467600"/>
              <a:gd name="connsiteY541" fmla="*/ 2799609 h 6858000"/>
              <a:gd name="connsiteX542" fmla="*/ 5767665 w 7467600"/>
              <a:gd name="connsiteY542" fmla="*/ 2666409 h 6858000"/>
              <a:gd name="connsiteX543" fmla="*/ 5763055 w 7467600"/>
              <a:gd name="connsiteY543" fmla="*/ 2579705 h 6858000"/>
              <a:gd name="connsiteX544" fmla="*/ 5758079 w 7467600"/>
              <a:gd name="connsiteY544" fmla="*/ 2492508 h 6858000"/>
              <a:gd name="connsiteX545" fmla="*/ 5779325 w 7467600"/>
              <a:gd name="connsiteY545" fmla="*/ 2197069 h 6858000"/>
              <a:gd name="connsiteX546" fmla="*/ 5798671 w 7467600"/>
              <a:gd name="connsiteY546" fmla="*/ 1981601 h 6858000"/>
              <a:gd name="connsiteX547" fmla="*/ 5829202 w 7467600"/>
              <a:gd name="connsiteY547" fmla="*/ 1971679 h 6858000"/>
              <a:gd name="connsiteX548" fmla="*/ 5809558 w 7467600"/>
              <a:gd name="connsiteY548" fmla="*/ 2198043 h 6858000"/>
              <a:gd name="connsiteX549" fmla="*/ 5788653 w 7467600"/>
              <a:gd name="connsiteY549" fmla="*/ 2489430 h 6858000"/>
              <a:gd name="connsiteX550" fmla="*/ 5793439 w 7467600"/>
              <a:gd name="connsiteY550" fmla="*/ 2575235 h 6858000"/>
              <a:gd name="connsiteX551" fmla="*/ 5796837 w 7467600"/>
              <a:gd name="connsiteY551" fmla="*/ 2637633 h 6858000"/>
              <a:gd name="connsiteX552" fmla="*/ 5818614 w 7467600"/>
              <a:gd name="connsiteY552" fmla="*/ 2473055 h 6858000"/>
              <a:gd name="connsiteX553" fmla="*/ 5829202 w 7467600"/>
              <a:gd name="connsiteY553" fmla="*/ 1971679 h 6858000"/>
              <a:gd name="connsiteX554" fmla="*/ 5911389 w 7467600"/>
              <a:gd name="connsiteY554" fmla="*/ 1898371 h 6858000"/>
              <a:gd name="connsiteX555" fmla="*/ 6237627 w 7467600"/>
              <a:gd name="connsiteY555" fmla="*/ 2231921 h 6858000"/>
              <a:gd name="connsiteX556" fmla="*/ 5911389 w 7467600"/>
              <a:gd name="connsiteY556" fmla="*/ 1898371 h 6858000"/>
              <a:gd name="connsiteX557" fmla="*/ 6944437 w 7467600"/>
              <a:gd name="connsiteY557" fmla="*/ 1575402 h 6858000"/>
              <a:gd name="connsiteX558" fmla="*/ 6304730 w 7467600"/>
              <a:gd name="connsiteY558" fmla="*/ 1766654 h 6858000"/>
              <a:gd name="connsiteX559" fmla="*/ 6944437 w 7467600"/>
              <a:gd name="connsiteY559" fmla="*/ 1575402 h 6858000"/>
              <a:gd name="connsiteX560" fmla="*/ 7019523 w 7467600"/>
              <a:gd name="connsiteY560" fmla="*/ 1519450 h 6858000"/>
              <a:gd name="connsiteX561" fmla="*/ 6298091 w 7467600"/>
              <a:gd name="connsiteY561" fmla="*/ 1737122 h 6858000"/>
              <a:gd name="connsiteX562" fmla="*/ 7019523 w 7467600"/>
              <a:gd name="connsiteY562" fmla="*/ 1519450 h 6858000"/>
              <a:gd name="connsiteX563" fmla="*/ 2399523 w 7467600"/>
              <a:gd name="connsiteY563" fmla="*/ 1428234 h 6858000"/>
              <a:gd name="connsiteX564" fmla="*/ 2224982 w 7467600"/>
              <a:gd name="connsiteY564" fmla="*/ 1826201 h 6858000"/>
              <a:gd name="connsiteX565" fmla="*/ 2096099 w 7467600"/>
              <a:gd name="connsiteY565" fmla="*/ 2345900 h 6858000"/>
              <a:gd name="connsiteX566" fmla="*/ 2283317 w 7467600"/>
              <a:gd name="connsiteY566" fmla="*/ 1796925 h 6858000"/>
              <a:gd name="connsiteX567" fmla="*/ 2399523 w 7467600"/>
              <a:gd name="connsiteY567" fmla="*/ 1428234 h 6858000"/>
              <a:gd name="connsiteX568" fmla="*/ 2448558 w 7467600"/>
              <a:gd name="connsiteY568" fmla="*/ 1373435 h 6858000"/>
              <a:gd name="connsiteX569" fmla="*/ 2312521 w 7467600"/>
              <a:gd name="connsiteY569" fmla="*/ 1806140 h 6858000"/>
              <a:gd name="connsiteX570" fmla="*/ 2127533 w 7467600"/>
              <a:gd name="connsiteY570" fmla="*/ 2348380 h 6858000"/>
              <a:gd name="connsiteX571" fmla="*/ 2358080 w 7467600"/>
              <a:gd name="connsiteY571" fmla="*/ 1866134 h 6858000"/>
              <a:gd name="connsiteX572" fmla="*/ 2407436 w 7467600"/>
              <a:gd name="connsiteY572" fmla="*/ 1651070 h 6858000"/>
              <a:gd name="connsiteX573" fmla="*/ 2448558 w 7467600"/>
              <a:gd name="connsiteY573" fmla="*/ 1373435 h 6858000"/>
              <a:gd name="connsiteX574" fmla="*/ 278707 w 7467600"/>
              <a:gd name="connsiteY574" fmla="*/ 1352270 h 6858000"/>
              <a:gd name="connsiteX575" fmla="*/ 321570 w 7467600"/>
              <a:gd name="connsiteY575" fmla="*/ 1861610 h 6858000"/>
              <a:gd name="connsiteX576" fmla="*/ 294281 w 7467600"/>
              <a:gd name="connsiteY576" fmla="*/ 1440658 h 6858000"/>
              <a:gd name="connsiteX577" fmla="*/ 278707 w 7467600"/>
              <a:gd name="connsiteY577" fmla="*/ 1352270 h 6858000"/>
              <a:gd name="connsiteX578" fmla="*/ 1423821 w 7467600"/>
              <a:gd name="connsiteY578" fmla="*/ 1351958 h 6858000"/>
              <a:gd name="connsiteX579" fmla="*/ 1638521 w 7467600"/>
              <a:gd name="connsiteY579" fmla="*/ 1908470 h 6858000"/>
              <a:gd name="connsiteX580" fmla="*/ 1754199 w 7467600"/>
              <a:gd name="connsiteY580" fmla="*/ 2149284 h 6858000"/>
              <a:gd name="connsiteX581" fmla="*/ 1908359 w 7467600"/>
              <a:gd name="connsiteY581" fmla="*/ 2364988 h 6858000"/>
              <a:gd name="connsiteX582" fmla="*/ 1647661 w 7467600"/>
              <a:gd name="connsiteY582" fmla="*/ 1825945 h 6858000"/>
              <a:gd name="connsiteX583" fmla="*/ 1423821 w 7467600"/>
              <a:gd name="connsiteY583" fmla="*/ 1351958 h 6858000"/>
              <a:gd name="connsiteX584" fmla="*/ 1431890 w 7467600"/>
              <a:gd name="connsiteY584" fmla="*/ 1306475 h 6858000"/>
              <a:gd name="connsiteX585" fmla="*/ 1507597 w 7467600"/>
              <a:gd name="connsiteY585" fmla="*/ 1446132 h 6858000"/>
              <a:gd name="connsiteX586" fmla="*/ 1674586 w 7467600"/>
              <a:gd name="connsiteY586" fmla="*/ 1813832 h 6858000"/>
              <a:gd name="connsiteX587" fmla="*/ 1815950 w 7467600"/>
              <a:gd name="connsiteY587" fmla="*/ 2128564 h 6858000"/>
              <a:gd name="connsiteX588" fmla="*/ 1984242 w 7467600"/>
              <a:gd name="connsiteY588" fmla="*/ 2430829 h 6858000"/>
              <a:gd name="connsiteX589" fmla="*/ 2014023 w 7467600"/>
              <a:gd name="connsiteY589" fmla="*/ 2450995 h 6858000"/>
              <a:gd name="connsiteX590" fmla="*/ 1747337 w 7467600"/>
              <a:gd name="connsiteY590" fmla="*/ 1855264 h 6858000"/>
              <a:gd name="connsiteX591" fmla="*/ 1533749 w 7467600"/>
              <a:gd name="connsiteY591" fmla="*/ 1478656 h 6858000"/>
              <a:gd name="connsiteX592" fmla="*/ 1431890 w 7467600"/>
              <a:gd name="connsiteY592" fmla="*/ 1306475 h 6858000"/>
              <a:gd name="connsiteX593" fmla="*/ 5052692 w 7467600"/>
              <a:gd name="connsiteY593" fmla="*/ 1292994 h 6858000"/>
              <a:gd name="connsiteX594" fmla="*/ 5200661 w 7467600"/>
              <a:gd name="connsiteY594" fmla="*/ 1635186 h 6858000"/>
              <a:gd name="connsiteX595" fmla="*/ 5297138 w 7467600"/>
              <a:gd name="connsiteY595" fmla="*/ 1906351 h 6858000"/>
              <a:gd name="connsiteX596" fmla="*/ 5052692 w 7467600"/>
              <a:gd name="connsiteY596" fmla="*/ 1292994 h 6858000"/>
              <a:gd name="connsiteX597" fmla="*/ 5009948 w 7467600"/>
              <a:gd name="connsiteY597" fmla="*/ 1273619 h 6858000"/>
              <a:gd name="connsiteX598" fmla="*/ 5121777 w 7467600"/>
              <a:gd name="connsiteY598" fmla="*/ 1654213 h 6858000"/>
              <a:gd name="connsiteX599" fmla="*/ 5293545 w 7467600"/>
              <a:gd name="connsiteY599" fmla="*/ 2072247 h 6858000"/>
              <a:gd name="connsiteX600" fmla="*/ 5294042 w 7467600"/>
              <a:gd name="connsiteY600" fmla="*/ 2065019 h 6858000"/>
              <a:gd name="connsiteX601" fmla="*/ 5171936 w 7467600"/>
              <a:gd name="connsiteY601" fmla="*/ 1647613 h 6858000"/>
              <a:gd name="connsiteX602" fmla="*/ 5009948 w 7467600"/>
              <a:gd name="connsiteY602" fmla="*/ 1273619 h 6858000"/>
              <a:gd name="connsiteX603" fmla="*/ 655236 w 7467600"/>
              <a:gd name="connsiteY603" fmla="*/ 1268632 h 6858000"/>
              <a:gd name="connsiteX604" fmla="*/ 839521 w 7467600"/>
              <a:gd name="connsiteY604" fmla="*/ 1685315 h 6858000"/>
              <a:gd name="connsiteX605" fmla="*/ 1109416 w 7467600"/>
              <a:gd name="connsiteY605" fmla="*/ 2061663 h 6858000"/>
              <a:gd name="connsiteX606" fmla="*/ 1298300 w 7467600"/>
              <a:gd name="connsiteY606" fmla="*/ 2247742 h 6858000"/>
              <a:gd name="connsiteX607" fmla="*/ 1125871 w 7467600"/>
              <a:gd name="connsiteY607" fmla="*/ 1989513 h 6858000"/>
              <a:gd name="connsiteX608" fmla="*/ 981574 w 7467600"/>
              <a:gd name="connsiteY608" fmla="*/ 1783157 h 6858000"/>
              <a:gd name="connsiteX609" fmla="*/ 922198 w 7467600"/>
              <a:gd name="connsiteY609" fmla="*/ 1677437 h 6858000"/>
              <a:gd name="connsiteX610" fmla="*/ 869293 w 7467600"/>
              <a:gd name="connsiteY610" fmla="*/ 1583214 h 6858000"/>
              <a:gd name="connsiteX611" fmla="*/ 751431 w 7467600"/>
              <a:gd name="connsiteY611" fmla="*/ 1405731 h 6858000"/>
              <a:gd name="connsiteX612" fmla="*/ 655236 w 7467600"/>
              <a:gd name="connsiteY612" fmla="*/ 1268632 h 6858000"/>
              <a:gd name="connsiteX613" fmla="*/ 6516292 w 7467600"/>
              <a:gd name="connsiteY613" fmla="*/ 1263064 h 6858000"/>
              <a:gd name="connsiteX614" fmla="*/ 5736320 w 7467600"/>
              <a:gd name="connsiteY614" fmla="*/ 1501803 h 6858000"/>
              <a:gd name="connsiteX615" fmla="*/ 6516292 w 7467600"/>
              <a:gd name="connsiteY615" fmla="*/ 1263064 h 6858000"/>
              <a:gd name="connsiteX616" fmla="*/ 291466 w 7467600"/>
              <a:gd name="connsiteY616" fmla="*/ 1250369 h 6858000"/>
              <a:gd name="connsiteX617" fmla="*/ 323180 w 7467600"/>
              <a:gd name="connsiteY617" fmla="*/ 1435283 h 6858000"/>
              <a:gd name="connsiteX618" fmla="*/ 349381 w 7467600"/>
              <a:gd name="connsiteY618" fmla="*/ 1875041 h 6858000"/>
              <a:gd name="connsiteX619" fmla="*/ 374363 w 7467600"/>
              <a:gd name="connsiteY619" fmla="*/ 1506494 h 6858000"/>
              <a:gd name="connsiteX620" fmla="*/ 302168 w 7467600"/>
              <a:gd name="connsiteY620" fmla="*/ 1274495 h 6858000"/>
              <a:gd name="connsiteX621" fmla="*/ 291466 w 7467600"/>
              <a:gd name="connsiteY621" fmla="*/ 1250369 h 6858000"/>
              <a:gd name="connsiteX622" fmla="*/ 678222 w 7467600"/>
              <a:gd name="connsiteY622" fmla="*/ 1248670 h 6858000"/>
              <a:gd name="connsiteX623" fmla="*/ 775536 w 7467600"/>
              <a:gd name="connsiteY623" fmla="*/ 1388015 h 6858000"/>
              <a:gd name="connsiteX624" fmla="*/ 894529 w 7467600"/>
              <a:gd name="connsiteY624" fmla="*/ 1567739 h 6858000"/>
              <a:gd name="connsiteX625" fmla="*/ 948000 w 7467600"/>
              <a:gd name="connsiteY625" fmla="*/ 1663088 h 6858000"/>
              <a:gd name="connsiteX626" fmla="*/ 1006812 w 7467600"/>
              <a:gd name="connsiteY626" fmla="*/ 1767683 h 6858000"/>
              <a:gd name="connsiteX627" fmla="*/ 1149133 w 7467600"/>
              <a:gd name="connsiteY627" fmla="*/ 1971513 h 6858000"/>
              <a:gd name="connsiteX628" fmla="*/ 1333952 w 7467600"/>
              <a:gd name="connsiteY628" fmla="*/ 2251620 h 6858000"/>
              <a:gd name="connsiteX629" fmla="*/ 1337329 w 7467600"/>
              <a:gd name="connsiteY629" fmla="*/ 2258350 h 6858000"/>
              <a:gd name="connsiteX630" fmla="*/ 1014726 w 7467600"/>
              <a:gd name="connsiteY630" fmla="*/ 1615556 h 6858000"/>
              <a:gd name="connsiteX631" fmla="*/ 678222 w 7467600"/>
              <a:gd name="connsiteY631" fmla="*/ 1248670 h 6858000"/>
              <a:gd name="connsiteX632" fmla="*/ 6691602 w 7467600"/>
              <a:gd name="connsiteY632" fmla="*/ 1140573 h 6858000"/>
              <a:gd name="connsiteX633" fmla="*/ 6571100 w 7467600"/>
              <a:gd name="connsiteY633" fmla="*/ 1183662 h 6858000"/>
              <a:gd name="connsiteX634" fmla="*/ 6241687 w 7467600"/>
              <a:gd name="connsiteY634" fmla="*/ 1257600 h 6858000"/>
              <a:gd name="connsiteX635" fmla="*/ 5693009 w 7467600"/>
              <a:gd name="connsiteY635" fmla="*/ 1478256 h 6858000"/>
              <a:gd name="connsiteX636" fmla="*/ 6548420 w 7467600"/>
              <a:gd name="connsiteY636" fmla="*/ 1214599 h 6858000"/>
              <a:gd name="connsiteX637" fmla="*/ 6605473 w 7467600"/>
              <a:gd name="connsiteY637" fmla="*/ 1184686 h 6858000"/>
              <a:gd name="connsiteX638" fmla="*/ 6691602 w 7467600"/>
              <a:gd name="connsiteY638" fmla="*/ 1140573 h 6858000"/>
              <a:gd name="connsiteX639" fmla="*/ 4002475 w 7467600"/>
              <a:gd name="connsiteY639" fmla="*/ 1037802 h 6858000"/>
              <a:gd name="connsiteX640" fmla="*/ 4000324 w 7467600"/>
              <a:gd name="connsiteY640" fmla="*/ 1039362 h 6858000"/>
              <a:gd name="connsiteX641" fmla="*/ 4002862 w 7467600"/>
              <a:gd name="connsiteY641" fmla="*/ 1042866 h 6858000"/>
              <a:gd name="connsiteX642" fmla="*/ 4002475 w 7467600"/>
              <a:gd name="connsiteY642" fmla="*/ 1037802 h 6858000"/>
              <a:gd name="connsiteX643" fmla="*/ 506322 w 7467600"/>
              <a:gd name="connsiteY643" fmla="*/ 1020997 h 6858000"/>
              <a:gd name="connsiteX644" fmla="*/ 533068 w 7467600"/>
              <a:gd name="connsiteY644" fmla="*/ 1029409 h 6858000"/>
              <a:gd name="connsiteX645" fmla="*/ 1232525 w 7467600"/>
              <a:gd name="connsiteY645" fmla="*/ 1804675 h 6858000"/>
              <a:gd name="connsiteX646" fmla="*/ 1388858 w 7467600"/>
              <a:gd name="connsiteY646" fmla="*/ 2368011 h 6858000"/>
              <a:gd name="connsiteX647" fmla="*/ 1384098 w 7467600"/>
              <a:gd name="connsiteY647" fmla="*/ 2378125 h 6858000"/>
              <a:gd name="connsiteX648" fmla="*/ 1425393 w 7467600"/>
              <a:gd name="connsiteY648" fmla="*/ 2589124 h 6858000"/>
              <a:gd name="connsiteX649" fmla="*/ 1424001 w 7467600"/>
              <a:gd name="connsiteY649" fmla="*/ 2597541 h 6858000"/>
              <a:gd name="connsiteX650" fmla="*/ 2152729 w 7467600"/>
              <a:gd name="connsiteY650" fmla="*/ 2864487 h 6858000"/>
              <a:gd name="connsiteX651" fmla="*/ 2020609 w 7467600"/>
              <a:gd name="connsiteY651" fmla="*/ 2539671 h 6858000"/>
              <a:gd name="connsiteX652" fmla="*/ 2018920 w 7467600"/>
              <a:gd name="connsiteY652" fmla="*/ 2536309 h 6858000"/>
              <a:gd name="connsiteX653" fmla="*/ 1342441 w 7467600"/>
              <a:gd name="connsiteY653" fmla="*/ 1173017 h 6858000"/>
              <a:gd name="connsiteX654" fmla="*/ 1367925 w 7467600"/>
              <a:gd name="connsiteY654" fmla="*/ 1135648 h 6858000"/>
              <a:gd name="connsiteX655" fmla="*/ 1771401 w 7467600"/>
              <a:gd name="connsiteY655" fmla="*/ 1806673 h 6858000"/>
              <a:gd name="connsiteX656" fmla="*/ 1972385 w 7467600"/>
              <a:gd name="connsiteY656" fmla="*/ 2198735 h 6858000"/>
              <a:gd name="connsiteX657" fmla="*/ 2040892 w 7467600"/>
              <a:gd name="connsiteY657" fmla="*/ 2405205 h 6858000"/>
              <a:gd name="connsiteX658" fmla="*/ 2131689 w 7467600"/>
              <a:gd name="connsiteY658" fmla="*/ 1936926 h 6858000"/>
              <a:gd name="connsiteX659" fmla="*/ 2454820 w 7467600"/>
              <a:gd name="connsiteY659" fmla="*/ 1248808 h 6858000"/>
              <a:gd name="connsiteX660" fmla="*/ 2492512 w 7467600"/>
              <a:gd name="connsiteY660" fmla="*/ 1302920 h 6858000"/>
              <a:gd name="connsiteX661" fmla="*/ 2081216 w 7467600"/>
              <a:gd name="connsiteY661" fmla="*/ 2527513 h 6858000"/>
              <a:gd name="connsiteX662" fmla="*/ 2081211 w 7467600"/>
              <a:gd name="connsiteY662" fmla="*/ 2528916 h 6858000"/>
              <a:gd name="connsiteX663" fmla="*/ 2199067 w 7467600"/>
              <a:gd name="connsiteY663" fmla="*/ 2884061 h 6858000"/>
              <a:gd name="connsiteX664" fmla="*/ 3192586 w 7467600"/>
              <a:gd name="connsiteY664" fmla="*/ 3411496 h 6858000"/>
              <a:gd name="connsiteX665" fmla="*/ 3182620 w 7467600"/>
              <a:gd name="connsiteY665" fmla="*/ 3483279 h 6858000"/>
              <a:gd name="connsiteX666" fmla="*/ 2435119 w 7467600"/>
              <a:gd name="connsiteY666" fmla="*/ 3080173 h 6858000"/>
              <a:gd name="connsiteX667" fmla="*/ 2410152 w 7467600"/>
              <a:gd name="connsiteY667" fmla="*/ 3063751 h 6858000"/>
              <a:gd name="connsiteX668" fmla="*/ 2408099 w 7467600"/>
              <a:gd name="connsiteY668" fmla="*/ 3064403 h 6858000"/>
              <a:gd name="connsiteX669" fmla="*/ 2407218 w 7467600"/>
              <a:gd name="connsiteY669" fmla="*/ 3070324 h 6858000"/>
              <a:gd name="connsiteX670" fmla="*/ 2380138 w 7467600"/>
              <a:gd name="connsiteY670" fmla="*/ 3099341 h 6858000"/>
              <a:gd name="connsiteX671" fmla="*/ 1765923 w 7467600"/>
              <a:gd name="connsiteY671" fmla="*/ 3581043 h 6858000"/>
              <a:gd name="connsiteX672" fmla="*/ 1702258 w 7467600"/>
              <a:gd name="connsiteY672" fmla="*/ 3612286 h 6858000"/>
              <a:gd name="connsiteX673" fmla="*/ 1538370 w 7467600"/>
              <a:gd name="connsiteY673" fmla="*/ 3811804 h 6858000"/>
              <a:gd name="connsiteX674" fmla="*/ 542867 w 7467600"/>
              <a:gd name="connsiteY674" fmla="*/ 4944092 h 6858000"/>
              <a:gd name="connsiteX675" fmla="*/ 515800 w 7467600"/>
              <a:gd name="connsiteY675" fmla="*/ 4862180 h 6858000"/>
              <a:gd name="connsiteX676" fmla="*/ 909145 w 7467600"/>
              <a:gd name="connsiteY676" fmla="*/ 4199225 h 6858000"/>
              <a:gd name="connsiteX677" fmla="*/ 1214067 w 7467600"/>
              <a:gd name="connsiteY677" fmla="*/ 3908561 h 6858000"/>
              <a:gd name="connsiteX678" fmla="*/ 640967 w 7467600"/>
              <a:gd name="connsiteY678" fmla="*/ 4105601 h 6858000"/>
              <a:gd name="connsiteX679" fmla="*/ 112563 w 7467600"/>
              <a:gd name="connsiteY679" fmla="*/ 4396952 h 6858000"/>
              <a:gd name="connsiteX680" fmla="*/ 0 w 7467600"/>
              <a:gd name="connsiteY680" fmla="*/ 4466006 h 6858000"/>
              <a:gd name="connsiteX681" fmla="*/ 0 w 7467600"/>
              <a:gd name="connsiteY681" fmla="*/ 4233763 h 6858000"/>
              <a:gd name="connsiteX682" fmla="*/ 36881 w 7467600"/>
              <a:gd name="connsiteY682" fmla="*/ 4200118 h 6858000"/>
              <a:gd name="connsiteX683" fmla="*/ 910534 w 7467600"/>
              <a:gd name="connsiteY683" fmla="*/ 3629753 h 6858000"/>
              <a:gd name="connsiteX684" fmla="*/ 1578717 w 7467600"/>
              <a:gd name="connsiteY684" fmla="*/ 3575982 h 6858000"/>
              <a:gd name="connsiteX685" fmla="*/ 2338780 w 7467600"/>
              <a:gd name="connsiteY685" fmla="*/ 3033725 h 6858000"/>
              <a:gd name="connsiteX686" fmla="*/ 1807991 w 7467600"/>
              <a:gd name="connsiteY686" fmla="*/ 2807184 h 6858000"/>
              <a:gd name="connsiteX687" fmla="*/ 1416358 w 7467600"/>
              <a:gd name="connsiteY687" fmla="*/ 3112571 h 6858000"/>
              <a:gd name="connsiteX688" fmla="*/ 939066 w 7467600"/>
              <a:gd name="connsiteY688" fmla="*/ 3378798 h 6858000"/>
              <a:gd name="connsiteX689" fmla="*/ 115099 w 7467600"/>
              <a:gd name="connsiteY689" fmla="*/ 3607650 h 6858000"/>
              <a:gd name="connsiteX690" fmla="*/ 97284 w 7467600"/>
              <a:gd name="connsiteY690" fmla="*/ 3520393 h 6858000"/>
              <a:gd name="connsiteX691" fmla="*/ 922050 w 7467600"/>
              <a:gd name="connsiteY691" fmla="*/ 3074867 h 6858000"/>
              <a:gd name="connsiteX692" fmla="*/ 1405265 w 7467600"/>
              <a:gd name="connsiteY692" fmla="*/ 3016319 h 6858000"/>
              <a:gd name="connsiteX693" fmla="*/ 1407512 w 7467600"/>
              <a:gd name="connsiteY693" fmla="*/ 3018001 h 6858000"/>
              <a:gd name="connsiteX694" fmla="*/ 1726266 w 7467600"/>
              <a:gd name="connsiteY694" fmla="*/ 2777274 h 6858000"/>
              <a:gd name="connsiteX695" fmla="*/ 625390 w 7467600"/>
              <a:gd name="connsiteY695" fmla="*/ 2514541 h 6858000"/>
              <a:gd name="connsiteX696" fmla="*/ 619799 w 7467600"/>
              <a:gd name="connsiteY696" fmla="*/ 2527180 h 6858000"/>
              <a:gd name="connsiteX697" fmla="*/ 310030 w 7467600"/>
              <a:gd name="connsiteY697" fmla="*/ 2771818 h 6858000"/>
              <a:gd name="connsiteX698" fmla="*/ 173877 w 7467600"/>
              <a:gd name="connsiteY698" fmla="*/ 2937056 h 6858000"/>
              <a:gd name="connsiteX699" fmla="*/ 77889 w 7467600"/>
              <a:gd name="connsiteY699" fmla="*/ 3138440 h 6858000"/>
              <a:gd name="connsiteX700" fmla="*/ 0 w 7467600"/>
              <a:gd name="connsiteY700" fmla="*/ 3271395 h 6858000"/>
              <a:gd name="connsiteX701" fmla="*/ 0 w 7467600"/>
              <a:gd name="connsiteY701" fmla="*/ 3153002 h 6858000"/>
              <a:gd name="connsiteX702" fmla="*/ 2386 w 7467600"/>
              <a:gd name="connsiteY702" fmla="*/ 3149203 h 6858000"/>
              <a:gd name="connsiteX703" fmla="*/ 89753 w 7467600"/>
              <a:gd name="connsiteY703" fmla="*/ 2987702 h 6858000"/>
              <a:gd name="connsiteX704" fmla="*/ 76869 w 7467600"/>
              <a:gd name="connsiteY704" fmla="*/ 3005404 h 6858000"/>
              <a:gd name="connsiteX705" fmla="*/ 32049 w 7467600"/>
              <a:gd name="connsiteY705" fmla="*/ 3065814 h 6858000"/>
              <a:gd name="connsiteX706" fmla="*/ 0 w 7467600"/>
              <a:gd name="connsiteY706" fmla="*/ 3108744 h 6858000"/>
              <a:gd name="connsiteX707" fmla="*/ 0 w 7467600"/>
              <a:gd name="connsiteY707" fmla="*/ 3058059 h 6858000"/>
              <a:gd name="connsiteX708" fmla="*/ 7610 w 7467600"/>
              <a:gd name="connsiteY708" fmla="*/ 3047889 h 6858000"/>
              <a:gd name="connsiteX709" fmla="*/ 52419 w 7467600"/>
              <a:gd name="connsiteY709" fmla="*/ 2987479 h 6858000"/>
              <a:gd name="connsiteX710" fmla="*/ 59142 w 7467600"/>
              <a:gd name="connsiteY710" fmla="*/ 2978488 h 6858000"/>
              <a:gd name="connsiteX711" fmla="*/ 0 w 7467600"/>
              <a:gd name="connsiteY711" fmla="*/ 3015334 h 6858000"/>
              <a:gd name="connsiteX712" fmla="*/ 0 w 7467600"/>
              <a:gd name="connsiteY712" fmla="*/ 2914286 h 6858000"/>
              <a:gd name="connsiteX713" fmla="*/ 36383 w 7467600"/>
              <a:gd name="connsiteY713" fmla="*/ 2901128 h 6858000"/>
              <a:gd name="connsiteX714" fmla="*/ 156329 w 7467600"/>
              <a:gd name="connsiteY714" fmla="*/ 2840533 h 6858000"/>
              <a:gd name="connsiteX715" fmla="*/ 358355 w 7467600"/>
              <a:gd name="connsiteY715" fmla="*/ 2620471 h 6858000"/>
              <a:gd name="connsiteX716" fmla="*/ 510577 w 7467600"/>
              <a:gd name="connsiteY716" fmla="*/ 2501244 h 6858000"/>
              <a:gd name="connsiteX717" fmla="*/ 211967 w 7467600"/>
              <a:gd name="connsiteY717" fmla="*/ 2479171 h 6858000"/>
              <a:gd name="connsiteX718" fmla="*/ 0 w 7467600"/>
              <a:gd name="connsiteY718" fmla="*/ 2476398 h 6858000"/>
              <a:gd name="connsiteX719" fmla="*/ 0 w 7467600"/>
              <a:gd name="connsiteY719" fmla="*/ 2389189 h 6858000"/>
              <a:gd name="connsiteX720" fmla="*/ 103062 w 7467600"/>
              <a:gd name="connsiteY720" fmla="*/ 2389518 h 6858000"/>
              <a:gd name="connsiteX721" fmla="*/ 510734 w 7467600"/>
              <a:gd name="connsiteY721" fmla="*/ 2416201 h 6858000"/>
              <a:gd name="connsiteX722" fmla="*/ 279257 w 7467600"/>
              <a:gd name="connsiteY722" fmla="*/ 2092102 h 6858000"/>
              <a:gd name="connsiteX723" fmla="*/ 65265 w 7467600"/>
              <a:gd name="connsiteY723" fmla="*/ 2006049 h 6858000"/>
              <a:gd name="connsiteX724" fmla="*/ 0 w 7467600"/>
              <a:gd name="connsiteY724" fmla="*/ 1982532 h 6858000"/>
              <a:gd name="connsiteX725" fmla="*/ 0 w 7467600"/>
              <a:gd name="connsiteY725" fmla="*/ 1912789 h 6858000"/>
              <a:gd name="connsiteX726" fmla="*/ 97460 w 7467600"/>
              <a:gd name="connsiteY726" fmla="*/ 1953725 h 6858000"/>
              <a:gd name="connsiteX727" fmla="*/ 221272 w 7467600"/>
              <a:gd name="connsiteY727" fmla="*/ 1980766 h 6858000"/>
              <a:gd name="connsiteX728" fmla="*/ 116765 w 7467600"/>
              <a:gd name="connsiteY728" fmla="*/ 1911033 h 6858000"/>
              <a:gd name="connsiteX729" fmla="*/ 16405 w 7467600"/>
              <a:gd name="connsiteY729" fmla="*/ 1803412 h 6858000"/>
              <a:gd name="connsiteX730" fmla="*/ 0 w 7467600"/>
              <a:gd name="connsiteY730" fmla="*/ 1784777 h 6858000"/>
              <a:gd name="connsiteX731" fmla="*/ 0 w 7467600"/>
              <a:gd name="connsiteY731" fmla="*/ 1740082 h 6858000"/>
              <a:gd name="connsiteX732" fmla="*/ 39394 w 7467600"/>
              <a:gd name="connsiteY732" fmla="*/ 1784856 h 6858000"/>
              <a:gd name="connsiteX733" fmla="*/ 135813 w 7467600"/>
              <a:gd name="connsiteY733" fmla="*/ 1888838 h 6858000"/>
              <a:gd name="connsiteX734" fmla="*/ 242575 w 7467600"/>
              <a:gd name="connsiteY734" fmla="*/ 1958841 h 6858000"/>
              <a:gd name="connsiteX735" fmla="*/ 82197 w 7467600"/>
              <a:gd name="connsiteY735" fmla="*/ 1754826 h 6858000"/>
              <a:gd name="connsiteX736" fmla="*/ 0 w 7467600"/>
              <a:gd name="connsiteY736" fmla="*/ 1679650 h 6858000"/>
              <a:gd name="connsiteX737" fmla="*/ 0 w 7467600"/>
              <a:gd name="connsiteY737" fmla="*/ 1602463 h 6858000"/>
              <a:gd name="connsiteX738" fmla="*/ 84689 w 7467600"/>
              <a:gd name="connsiteY738" fmla="*/ 1677442 h 6858000"/>
              <a:gd name="connsiteX739" fmla="*/ 298437 w 7467600"/>
              <a:gd name="connsiteY739" fmla="*/ 1968019 h 6858000"/>
              <a:gd name="connsiteX740" fmla="*/ 227269 w 7467600"/>
              <a:gd name="connsiteY740" fmla="*/ 1114064 h 6858000"/>
              <a:gd name="connsiteX741" fmla="*/ 248003 w 7467600"/>
              <a:gd name="connsiteY741" fmla="*/ 1089613 h 6858000"/>
              <a:gd name="connsiteX742" fmla="*/ 427020 w 7467600"/>
              <a:gd name="connsiteY742" fmla="*/ 1619803 h 6858000"/>
              <a:gd name="connsiteX743" fmla="*/ 340345 w 7467600"/>
              <a:gd name="connsiteY743" fmla="*/ 2027739 h 6858000"/>
              <a:gd name="connsiteX744" fmla="*/ 360865 w 7467600"/>
              <a:gd name="connsiteY744" fmla="*/ 2044827 h 6858000"/>
              <a:gd name="connsiteX745" fmla="*/ 560414 w 7467600"/>
              <a:gd name="connsiteY745" fmla="*/ 2421457 h 6858000"/>
              <a:gd name="connsiteX746" fmla="*/ 1359703 w 7467600"/>
              <a:gd name="connsiteY746" fmla="*/ 2578554 h 6858000"/>
              <a:gd name="connsiteX747" fmla="*/ 1359422 w 7467600"/>
              <a:gd name="connsiteY747" fmla="*/ 2577994 h 6858000"/>
              <a:gd name="connsiteX748" fmla="*/ 828701 w 7467600"/>
              <a:gd name="connsiteY748" fmla="*/ 1839520 h 6858000"/>
              <a:gd name="connsiteX749" fmla="*/ 494427 w 7467600"/>
              <a:gd name="connsiteY749" fmla="*/ 1092333 h 6858000"/>
              <a:gd name="connsiteX750" fmla="*/ 506322 w 7467600"/>
              <a:gd name="connsiteY750" fmla="*/ 1020997 h 6858000"/>
              <a:gd name="connsiteX751" fmla="*/ 4570198 w 7467600"/>
              <a:gd name="connsiteY751" fmla="*/ 978081 h 6858000"/>
              <a:gd name="connsiteX752" fmla="*/ 4523691 w 7467600"/>
              <a:gd name="connsiteY752" fmla="*/ 1127776 h 6858000"/>
              <a:gd name="connsiteX753" fmla="*/ 4509875 w 7467600"/>
              <a:gd name="connsiteY753" fmla="*/ 1167552 h 6858000"/>
              <a:gd name="connsiteX754" fmla="*/ 4478168 w 7467600"/>
              <a:gd name="connsiteY754" fmla="*/ 1260735 h 6858000"/>
              <a:gd name="connsiteX755" fmla="*/ 4409309 w 7467600"/>
              <a:gd name="connsiteY755" fmla="*/ 1666996 h 6858000"/>
              <a:gd name="connsiteX756" fmla="*/ 4370031 w 7467600"/>
              <a:gd name="connsiteY756" fmla="*/ 1955666 h 6858000"/>
              <a:gd name="connsiteX757" fmla="*/ 4570198 w 7467600"/>
              <a:gd name="connsiteY757" fmla="*/ 978081 h 6858000"/>
              <a:gd name="connsiteX758" fmla="*/ 4557898 w 7467600"/>
              <a:gd name="connsiteY758" fmla="*/ 900011 h 6858000"/>
              <a:gd name="connsiteX759" fmla="*/ 4344840 w 7467600"/>
              <a:gd name="connsiteY759" fmla="*/ 1922038 h 6858000"/>
              <a:gd name="connsiteX760" fmla="*/ 4378710 w 7467600"/>
              <a:gd name="connsiteY760" fmla="*/ 1665516 h 6858000"/>
              <a:gd name="connsiteX761" fmla="*/ 4448798 w 7467600"/>
              <a:gd name="connsiteY761" fmla="*/ 1253024 h 6858000"/>
              <a:gd name="connsiteX762" fmla="*/ 4480315 w 7467600"/>
              <a:gd name="connsiteY762" fmla="*/ 1158454 h 6858000"/>
              <a:gd name="connsiteX763" fmla="*/ 4494133 w 7467600"/>
              <a:gd name="connsiteY763" fmla="*/ 1118676 h 6858000"/>
              <a:gd name="connsiteX764" fmla="*/ 4557898 w 7467600"/>
              <a:gd name="connsiteY764" fmla="*/ 900011 h 6858000"/>
              <a:gd name="connsiteX765" fmla="*/ 5870151 w 7467600"/>
              <a:gd name="connsiteY765" fmla="*/ 898890 h 6858000"/>
              <a:gd name="connsiteX766" fmla="*/ 5861335 w 7467600"/>
              <a:gd name="connsiteY766" fmla="*/ 899177 h 6858000"/>
              <a:gd name="connsiteX767" fmla="*/ 5843702 w 7467600"/>
              <a:gd name="connsiteY767" fmla="*/ 899748 h 6858000"/>
              <a:gd name="connsiteX768" fmla="*/ 5651107 w 7467600"/>
              <a:gd name="connsiteY768" fmla="*/ 920306 h 6858000"/>
              <a:gd name="connsiteX769" fmla="*/ 5459407 w 7467600"/>
              <a:gd name="connsiteY769" fmla="*/ 940975 h 6858000"/>
              <a:gd name="connsiteX770" fmla="*/ 5374846 w 7467600"/>
              <a:gd name="connsiteY770" fmla="*/ 941988 h 6858000"/>
              <a:gd name="connsiteX771" fmla="*/ 5256105 w 7467600"/>
              <a:gd name="connsiteY771" fmla="*/ 945632 h 6858000"/>
              <a:gd name="connsiteX772" fmla="*/ 5107071 w 7467600"/>
              <a:gd name="connsiteY772" fmla="*/ 969720 h 6858000"/>
              <a:gd name="connsiteX773" fmla="*/ 4998681 w 7467600"/>
              <a:gd name="connsiteY773" fmla="*/ 988771 h 6858000"/>
              <a:gd name="connsiteX774" fmla="*/ 5870151 w 7467600"/>
              <a:gd name="connsiteY774" fmla="*/ 898890 h 6858000"/>
              <a:gd name="connsiteX775" fmla="*/ 5504425 w 7467600"/>
              <a:gd name="connsiteY775" fmla="*/ 848067 h 6858000"/>
              <a:gd name="connsiteX776" fmla="*/ 4968849 w 7467600"/>
              <a:gd name="connsiteY776" fmla="*/ 962318 h 6858000"/>
              <a:gd name="connsiteX777" fmla="*/ 5104039 w 7467600"/>
              <a:gd name="connsiteY777" fmla="*/ 940634 h 6858000"/>
              <a:gd name="connsiteX778" fmla="*/ 5256311 w 7467600"/>
              <a:gd name="connsiteY778" fmla="*/ 916490 h 6858000"/>
              <a:gd name="connsiteX779" fmla="*/ 5377381 w 7467600"/>
              <a:gd name="connsiteY779" fmla="*/ 912671 h 6858000"/>
              <a:gd name="connsiteX780" fmla="*/ 5460148 w 7467600"/>
              <a:gd name="connsiteY780" fmla="*/ 911442 h 6858000"/>
              <a:gd name="connsiteX781" fmla="*/ 5648971 w 7467600"/>
              <a:gd name="connsiteY781" fmla="*/ 891331 h 6858000"/>
              <a:gd name="connsiteX782" fmla="*/ 5844807 w 7467600"/>
              <a:gd name="connsiteY782" fmla="*/ 870718 h 6858000"/>
              <a:gd name="connsiteX783" fmla="*/ 5862975 w 7467600"/>
              <a:gd name="connsiteY783" fmla="*/ 869756 h 6858000"/>
              <a:gd name="connsiteX784" fmla="*/ 5920887 w 7467600"/>
              <a:gd name="connsiteY784" fmla="*/ 865929 h 6858000"/>
              <a:gd name="connsiteX785" fmla="*/ 5504425 w 7467600"/>
              <a:gd name="connsiteY785" fmla="*/ 848067 h 6858000"/>
              <a:gd name="connsiteX786" fmla="*/ 3607114 w 7467600"/>
              <a:gd name="connsiteY786" fmla="*/ 467441 h 6858000"/>
              <a:gd name="connsiteX787" fmla="*/ 3296242 w 7467600"/>
              <a:gd name="connsiteY787" fmla="*/ 807991 h 6858000"/>
              <a:gd name="connsiteX788" fmla="*/ 3174674 w 7467600"/>
              <a:gd name="connsiteY788" fmla="*/ 919759 h 6858000"/>
              <a:gd name="connsiteX789" fmla="*/ 3042978 w 7467600"/>
              <a:gd name="connsiteY789" fmla="*/ 1054894 h 6858000"/>
              <a:gd name="connsiteX790" fmla="*/ 2968914 w 7467600"/>
              <a:gd name="connsiteY790" fmla="*/ 1133756 h 6858000"/>
              <a:gd name="connsiteX791" fmla="*/ 3103823 w 7467600"/>
              <a:gd name="connsiteY791" fmla="*/ 1026814 h 6858000"/>
              <a:gd name="connsiteX792" fmla="*/ 3607114 w 7467600"/>
              <a:gd name="connsiteY792" fmla="*/ 467441 h 6858000"/>
              <a:gd name="connsiteX793" fmla="*/ 3744487 w 7467600"/>
              <a:gd name="connsiteY793" fmla="*/ 383136 h 6858000"/>
              <a:gd name="connsiteX794" fmla="*/ 3970213 w 7467600"/>
              <a:gd name="connsiteY794" fmla="*/ 995559 h 6858000"/>
              <a:gd name="connsiteX795" fmla="*/ 3744487 w 7467600"/>
              <a:gd name="connsiteY795" fmla="*/ 383136 h 6858000"/>
              <a:gd name="connsiteX796" fmla="*/ 3624562 w 7467600"/>
              <a:gd name="connsiteY796" fmla="*/ 367041 h 6858000"/>
              <a:gd name="connsiteX797" fmla="*/ 3489712 w 7467600"/>
              <a:gd name="connsiteY797" fmla="*/ 485386 h 6858000"/>
              <a:gd name="connsiteX798" fmla="*/ 3182994 w 7467600"/>
              <a:gd name="connsiteY798" fmla="*/ 828265 h 6858000"/>
              <a:gd name="connsiteX799" fmla="*/ 2892114 w 7467600"/>
              <a:gd name="connsiteY799" fmla="*/ 1172635 h 6858000"/>
              <a:gd name="connsiteX800" fmla="*/ 3021459 w 7467600"/>
              <a:gd name="connsiteY800" fmla="*/ 1035385 h 6858000"/>
              <a:gd name="connsiteX801" fmla="*/ 3153873 w 7467600"/>
              <a:gd name="connsiteY801" fmla="*/ 898971 h 6858000"/>
              <a:gd name="connsiteX802" fmla="*/ 3276511 w 7467600"/>
              <a:gd name="connsiteY802" fmla="*/ 786423 h 6858000"/>
              <a:gd name="connsiteX803" fmla="*/ 3584154 w 7467600"/>
              <a:gd name="connsiteY803" fmla="*/ 448218 h 6858000"/>
              <a:gd name="connsiteX804" fmla="*/ 3624562 w 7467600"/>
              <a:gd name="connsiteY804" fmla="*/ 367041 h 6858000"/>
              <a:gd name="connsiteX805" fmla="*/ 3766672 w 7467600"/>
              <a:gd name="connsiteY805" fmla="*/ 359429 h 6858000"/>
              <a:gd name="connsiteX806" fmla="*/ 3996338 w 7467600"/>
              <a:gd name="connsiteY806" fmla="*/ 968237 h 6858000"/>
              <a:gd name="connsiteX807" fmla="*/ 3766672 w 7467600"/>
              <a:gd name="connsiteY807" fmla="*/ 359429 h 6858000"/>
              <a:gd name="connsiteX808" fmla="*/ 5805386 w 7467600"/>
              <a:gd name="connsiteY808" fmla="*/ 239240 h 6858000"/>
              <a:gd name="connsiteX809" fmla="*/ 5736947 w 7467600"/>
              <a:gd name="connsiteY809" fmla="*/ 261367 h 6858000"/>
              <a:gd name="connsiteX810" fmla="*/ 5427012 w 7467600"/>
              <a:gd name="connsiteY810" fmla="*/ 311272 h 6858000"/>
              <a:gd name="connsiteX811" fmla="*/ 5147818 w 7467600"/>
              <a:gd name="connsiteY811" fmla="*/ 322112 h 6858000"/>
              <a:gd name="connsiteX812" fmla="*/ 5060854 w 7467600"/>
              <a:gd name="connsiteY812" fmla="*/ 311882 h 6858000"/>
              <a:gd name="connsiteX813" fmla="*/ 4945989 w 7467600"/>
              <a:gd name="connsiteY813" fmla="*/ 300516 h 6858000"/>
              <a:gd name="connsiteX814" fmla="*/ 5410479 w 7467600"/>
              <a:gd name="connsiteY814" fmla="*/ 348434 h 6858000"/>
              <a:gd name="connsiteX815" fmla="*/ 5805386 w 7467600"/>
              <a:gd name="connsiteY815" fmla="*/ 239240 h 6858000"/>
              <a:gd name="connsiteX816" fmla="*/ 5905192 w 7467600"/>
              <a:gd name="connsiteY816" fmla="*/ 163079 h 6858000"/>
              <a:gd name="connsiteX817" fmla="*/ 5865655 w 7467600"/>
              <a:gd name="connsiteY817" fmla="*/ 171901 h 6858000"/>
              <a:gd name="connsiteX818" fmla="*/ 5259740 w 7467600"/>
              <a:gd name="connsiteY818" fmla="*/ 257013 h 6858000"/>
              <a:gd name="connsiteX819" fmla="*/ 5208466 w 7467600"/>
              <a:gd name="connsiteY819" fmla="*/ 257550 h 6858000"/>
              <a:gd name="connsiteX820" fmla="*/ 4980204 w 7467600"/>
              <a:gd name="connsiteY820" fmla="*/ 271903 h 6858000"/>
              <a:gd name="connsiteX821" fmla="*/ 5068068 w 7467600"/>
              <a:gd name="connsiteY821" fmla="*/ 282244 h 6858000"/>
              <a:gd name="connsiteX822" fmla="*/ 5153231 w 7467600"/>
              <a:gd name="connsiteY822" fmla="*/ 292240 h 6858000"/>
              <a:gd name="connsiteX823" fmla="*/ 5426491 w 7467600"/>
              <a:gd name="connsiteY823" fmla="*/ 281128 h 6858000"/>
              <a:gd name="connsiteX824" fmla="*/ 5731212 w 7467600"/>
              <a:gd name="connsiteY824" fmla="*/ 231951 h 6858000"/>
              <a:gd name="connsiteX825" fmla="*/ 5905192 w 7467600"/>
              <a:gd name="connsiteY825" fmla="*/ 163079 h 6858000"/>
              <a:gd name="connsiteX826" fmla="*/ 5944437 w 7467600"/>
              <a:gd name="connsiteY826" fmla="*/ 113829 h 6858000"/>
              <a:gd name="connsiteX827" fmla="*/ 5825032 w 7467600"/>
              <a:gd name="connsiteY827" fmla="*/ 146405 h 6858000"/>
              <a:gd name="connsiteX828" fmla="*/ 4955599 w 7467600"/>
              <a:gd name="connsiteY828" fmla="*/ 247008 h 6858000"/>
              <a:gd name="connsiteX829" fmla="*/ 5210104 w 7467600"/>
              <a:gd name="connsiteY829" fmla="*/ 228123 h 6858000"/>
              <a:gd name="connsiteX830" fmla="*/ 5261015 w 7467600"/>
              <a:gd name="connsiteY830" fmla="*/ 227087 h 6858000"/>
              <a:gd name="connsiteX831" fmla="*/ 5861181 w 7467600"/>
              <a:gd name="connsiteY831" fmla="*/ 143093 h 6858000"/>
              <a:gd name="connsiteX832" fmla="*/ 5961252 w 7467600"/>
              <a:gd name="connsiteY832" fmla="*/ 114820 h 6858000"/>
              <a:gd name="connsiteX833" fmla="*/ 5944437 w 7467600"/>
              <a:gd name="connsiteY833" fmla="*/ 113829 h 6858000"/>
              <a:gd name="connsiteX834" fmla="*/ 3882765 w 7467600"/>
              <a:gd name="connsiteY834" fmla="*/ 0 h 6858000"/>
              <a:gd name="connsiteX835" fmla="*/ 3995099 w 7467600"/>
              <a:gd name="connsiteY835" fmla="*/ 0 h 6858000"/>
              <a:gd name="connsiteX836" fmla="*/ 4163818 w 7467600"/>
              <a:gd name="connsiteY836" fmla="*/ 234104 h 6858000"/>
              <a:gd name="connsiteX837" fmla="*/ 4172099 w 7467600"/>
              <a:gd name="connsiteY837" fmla="*/ 234207 h 6858000"/>
              <a:gd name="connsiteX838" fmla="*/ 4784282 w 7467600"/>
              <a:gd name="connsiteY838" fmla="*/ 276561 h 6858000"/>
              <a:gd name="connsiteX839" fmla="*/ 4801687 w 7467600"/>
              <a:gd name="connsiteY839" fmla="*/ 267764 h 6858000"/>
              <a:gd name="connsiteX840" fmla="*/ 6082788 w 7467600"/>
              <a:gd name="connsiteY840" fmla="*/ 64119 h 6858000"/>
              <a:gd name="connsiteX841" fmla="*/ 6099442 w 7467600"/>
              <a:gd name="connsiteY841" fmla="*/ 82568 h 6858000"/>
              <a:gd name="connsiteX842" fmla="*/ 4804137 w 7467600"/>
              <a:gd name="connsiteY842" fmla="*/ 320931 h 6858000"/>
              <a:gd name="connsiteX843" fmla="*/ 4227047 w 7467600"/>
              <a:gd name="connsiteY843" fmla="*/ 313415 h 6858000"/>
              <a:gd name="connsiteX844" fmla="*/ 4346041 w 7467600"/>
              <a:gd name="connsiteY844" fmla="*/ 456086 h 6858000"/>
              <a:gd name="connsiteX845" fmla="*/ 4870967 w 7467600"/>
              <a:gd name="connsiteY845" fmla="*/ 963061 h 6858000"/>
              <a:gd name="connsiteX846" fmla="*/ 4889647 w 7467600"/>
              <a:gd name="connsiteY846" fmla="*/ 957147 h 6858000"/>
              <a:gd name="connsiteX847" fmla="*/ 5422504 w 7467600"/>
              <a:gd name="connsiteY847" fmla="*/ 805191 h 6858000"/>
              <a:gd name="connsiteX848" fmla="*/ 6087656 w 7467600"/>
              <a:gd name="connsiteY848" fmla="*/ 826703 h 6858000"/>
              <a:gd name="connsiteX849" fmla="*/ 6058717 w 7467600"/>
              <a:gd name="connsiteY849" fmla="*/ 865992 h 6858000"/>
              <a:gd name="connsiteX850" fmla="*/ 4974153 w 7467600"/>
              <a:gd name="connsiteY850" fmla="*/ 1045456 h 6858000"/>
              <a:gd name="connsiteX851" fmla="*/ 5627835 w 7467600"/>
              <a:gd name="connsiteY851" fmla="*/ 1472077 h 6858000"/>
              <a:gd name="connsiteX852" fmla="*/ 5629817 w 7467600"/>
              <a:gd name="connsiteY852" fmla="*/ 1471412 h 6858000"/>
              <a:gd name="connsiteX853" fmla="*/ 5634124 w 7467600"/>
              <a:gd name="connsiteY853" fmla="*/ 1470572 h 6858000"/>
              <a:gd name="connsiteX854" fmla="*/ 5755832 w 7467600"/>
              <a:gd name="connsiteY854" fmla="*/ 1383886 h 6858000"/>
              <a:gd name="connsiteX855" fmla="*/ 6014186 w 7467600"/>
              <a:gd name="connsiteY855" fmla="*/ 1279799 h 6858000"/>
              <a:gd name="connsiteX856" fmla="*/ 6901619 w 7467600"/>
              <a:gd name="connsiteY856" fmla="*/ 1047874 h 6858000"/>
              <a:gd name="connsiteX857" fmla="*/ 6931566 w 7467600"/>
              <a:gd name="connsiteY857" fmla="*/ 1062034 h 6858000"/>
              <a:gd name="connsiteX858" fmla="*/ 5790982 w 7467600"/>
              <a:gd name="connsiteY858" fmla="*/ 1561380 h 6858000"/>
              <a:gd name="connsiteX859" fmla="*/ 6188971 w 7467600"/>
              <a:gd name="connsiteY859" fmla="*/ 1755168 h 6858000"/>
              <a:gd name="connsiteX860" fmla="*/ 6202446 w 7467600"/>
              <a:gd name="connsiteY860" fmla="*/ 1752268 h 6858000"/>
              <a:gd name="connsiteX861" fmla="*/ 7179560 w 7467600"/>
              <a:gd name="connsiteY861" fmla="*/ 1467551 h 6858000"/>
              <a:gd name="connsiteX862" fmla="*/ 7158730 w 7467600"/>
              <a:gd name="connsiteY862" fmla="*/ 1507835 h 6858000"/>
              <a:gd name="connsiteX863" fmla="*/ 6326959 w 7467600"/>
              <a:gd name="connsiteY863" fmla="*/ 1817686 h 6858000"/>
              <a:gd name="connsiteX864" fmla="*/ 6537433 w 7467600"/>
              <a:gd name="connsiteY864" fmla="*/ 1907790 h 6858000"/>
              <a:gd name="connsiteX865" fmla="*/ 6550221 w 7467600"/>
              <a:gd name="connsiteY865" fmla="*/ 1910729 h 6858000"/>
              <a:gd name="connsiteX866" fmla="*/ 6964438 w 7467600"/>
              <a:gd name="connsiteY866" fmla="*/ 2209505 h 6858000"/>
              <a:gd name="connsiteX867" fmla="*/ 7367862 w 7467600"/>
              <a:gd name="connsiteY867" fmla="*/ 2806833 h 6858000"/>
              <a:gd name="connsiteX868" fmla="*/ 7364329 w 7467600"/>
              <a:gd name="connsiteY868" fmla="*/ 2826907 h 6858000"/>
              <a:gd name="connsiteX869" fmla="*/ 7290545 w 7467600"/>
              <a:gd name="connsiteY869" fmla="*/ 2850663 h 6858000"/>
              <a:gd name="connsiteX870" fmla="*/ 6472036 w 7467600"/>
              <a:gd name="connsiteY870" fmla="*/ 1959003 h 6858000"/>
              <a:gd name="connsiteX871" fmla="*/ 5792897 w 7467600"/>
              <a:gd name="connsiteY871" fmla="*/ 1647747 h 6858000"/>
              <a:gd name="connsiteX872" fmla="*/ 5842751 w 7467600"/>
              <a:gd name="connsiteY872" fmla="*/ 1816112 h 6858000"/>
              <a:gd name="connsiteX873" fmla="*/ 5847424 w 7467600"/>
              <a:gd name="connsiteY873" fmla="*/ 1815776 h 6858000"/>
              <a:gd name="connsiteX874" fmla="*/ 6399821 w 7467600"/>
              <a:gd name="connsiteY874" fmla="*/ 2344799 h 6858000"/>
              <a:gd name="connsiteX875" fmla="*/ 6323232 w 7467600"/>
              <a:gd name="connsiteY875" fmla="*/ 2389634 h 6858000"/>
              <a:gd name="connsiteX876" fmla="*/ 5942958 w 7467600"/>
              <a:gd name="connsiteY876" fmla="*/ 2077708 h 6858000"/>
              <a:gd name="connsiteX877" fmla="*/ 5921559 w 7467600"/>
              <a:gd name="connsiteY877" fmla="*/ 2378596 h 6858000"/>
              <a:gd name="connsiteX878" fmla="*/ 5817651 w 7467600"/>
              <a:gd name="connsiteY878" fmla="*/ 3023919 h 6858000"/>
              <a:gd name="connsiteX879" fmla="*/ 5729634 w 7467600"/>
              <a:gd name="connsiteY879" fmla="*/ 3051849 h 6858000"/>
              <a:gd name="connsiteX880" fmla="*/ 5611018 w 7467600"/>
              <a:gd name="connsiteY880" fmla="*/ 2316769 h 6858000"/>
              <a:gd name="connsiteX881" fmla="*/ 5687608 w 7467600"/>
              <a:gd name="connsiteY881" fmla="*/ 2039972 h 6858000"/>
              <a:gd name="connsiteX882" fmla="*/ 5657554 w 7467600"/>
              <a:gd name="connsiteY882" fmla="*/ 1576445 h 6858000"/>
              <a:gd name="connsiteX883" fmla="*/ 5150475 w 7467600"/>
              <a:gd name="connsiteY883" fmla="*/ 1274012 h 6858000"/>
              <a:gd name="connsiteX884" fmla="*/ 5349142 w 7467600"/>
              <a:gd name="connsiteY884" fmla="*/ 2204405 h 6858000"/>
              <a:gd name="connsiteX885" fmla="*/ 5262214 w 7467600"/>
              <a:gd name="connsiteY885" fmla="*/ 2233836 h 6858000"/>
              <a:gd name="connsiteX886" fmla="*/ 4981539 w 7467600"/>
              <a:gd name="connsiteY886" fmla="*/ 1542201 h 6858000"/>
              <a:gd name="connsiteX887" fmla="*/ 4958461 w 7467600"/>
              <a:gd name="connsiteY887" fmla="*/ 1136957 h 6858000"/>
              <a:gd name="connsiteX888" fmla="*/ 4655015 w 7467600"/>
              <a:gd name="connsiteY888" fmla="*/ 891426 h 6858000"/>
              <a:gd name="connsiteX889" fmla="*/ 4348002 w 7467600"/>
              <a:gd name="connsiteY889" fmla="*/ 2205895 h 6858000"/>
              <a:gd name="connsiteX890" fmla="*/ 4262250 w 7467600"/>
              <a:gd name="connsiteY890" fmla="*/ 2219972 h 6858000"/>
              <a:gd name="connsiteX891" fmla="*/ 4550611 w 7467600"/>
              <a:gd name="connsiteY891" fmla="*/ 817540 h 6858000"/>
              <a:gd name="connsiteX892" fmla="*/ 4564418 w 7467600"/>
              <a:gd name="connsiteY892" fmla="*/ 808293 h 6858000"/>
              <a:gd name="connsiteX893" fmla="*/ 4266388 w 7467600"/>
              <a:gd name="connsiteY893" fmla="*/ 500083 h 6858000"/>
              <a:gd name="connsiteX894" fmla="*/ 4032842 w 7467600"/>
              <a:gd name="connsiteY894" fmla="*/ 211809 h 6858000"/>
              <a:gd name="connsiteX895" fmla="*/ 3882765 w 7467600"/>
              <a:gd name="connsiteY895" fmla="*/ 0 h 6858000"/>
              <a:gd name="connsiteX896" fmla="*/ 3721337 w 7467600"/>
              <a:gd name="connsiteY896" fmla="*/ 0 h 6858000"/>
              <a:gd name="connsiteX897" fmla="*/ 3797544 w 7467600"/>
              <a:gd name="connsiteY897" fmla="*/ 0 h 6858000"/>
              <a:gd name="connsiteX898" fmla="*/ 3775734 w 7467600"/>
              <a:gd name="connsiteY898" fmla="*/ 95131 h 6858000"/>
              <a:gd name="connsiteX899" fmla="*/ 3724807 w 7467600"/>
              <a:gd name="connsiteY899" fmla="*/ 272257 h 6858000"/>
              <a:gd name="connsiteX900" fmla="*/ 3726844 w 7467600"/>
              <a:gd name="connsiteY900" fmla="*/ 282988 h 6858000"/>
              <a:gd name="connsiteX901" fmla="*/ 3742664 w 7467600"/>
              <a:gd name="connsiteY901" fmla="*/ 279918 h 6858000"/>
              <a:gd name="connsiteX902" fmla="*/ 4103910 w 7467600"/>
              <a:gd name="connsiteY902" fmla="*/ 1161917 h 6858000"/>
              <a:gd name="connsiteX903" fmla="*/ 4020269 w 7467600"/>
              <a:gd name="connsiteY903" fmla="*/ 1200406 h 6858000"/>
              <a:gd name="connsiteX904" fmla="*/ 3674882 w 7467600"/>
              <a:gd name="connsiteY904" fmla="*/ 488524 h 6858000"/>
              <a:gd name="connsiteX905" fmla="*/ 3132682 w 7467600"/>
              <a:gd name="connsiteY905" fmla="*/ 1072284 h 6858000"/>
              <a:gd name="connsiteX906" fmla="*/ 2716346 w 7467600"/>
              <a:gd name="connsiteY906" fmla="*/ 1276376 h 6858000"/>
              <a:gd name="connsiteX907" fmla="*/ 2716772 w 7467600"/>
              <a:gd name="connsiteY907" fmla="*/ 1255462 h 6858000"/>
              <a:gd name="connsiteX908" fmla="*/ 3471096 w 7467600"/>
              <a:gd name="connsiteY908" fmla="*/ 437072 h 6858000"/>
              <a:gd name="connsiteX909" fmla="*/ 3639057 w 7467600"/>
              <a:gd name="connsiteY909" fmla="*/ 286334 h 6858000"/>
              <a:gd name="connsiteX910" fmla="*/ 3640309 w 7467600"/>
              <a:gd name="connsiteY910" fmla="*/ 284664 h 6858000"/>
              <a:gd name="connsiteX911" fmla="*/ 3646022 w 7467600"/>
              <a:gd name="connsiteY911" fmla="*/ 276711 h 6858000"/>
              <a:gd name="connsiteX912" fmla="*/ 3707943 w 7467600"/>
              <a:gd name="connsiteY912" fmla="*/ 65958 h 6858000"/>
              <a:gd name="connsiteX913" fmla="*/ 3721337 w 7467600"/>
              <a:gd name="connsiteY913" fmla="*/ 0 h 6858000"/>
              <a:gd name="connsiteX914" fmla="*/ 2867960 w 7467600"/>
              <a:gd name="connsiteY914" fmla="*/ 0 h 6858000"/>
              <a:gd name="connsiteX915" fmla="*/ 2926351 w 7467600"/>
              <a:gd name="connsiteY915" fmla="*/ 0 h 6858000"/>
              <a:gd name="connsiteX916" fmla="*/ 2902823 w 7467600"/>
              <a:gd name="connsiteY916" fmla="*/ 262929 h 6858000"/>
              <a:gd name="connsiteX917" fmla="*/ 2940663 w 7467600"/>
              <a:gd name="connsiteY917" fmla="*/ 140884 h 6858000"/>
              <a:gd name="connsiteX918" fmla="*/ 2947039 w 7467600"/>
              <a:gd name="connsiteY918" fmla="*/ 122524 h 6858000"/>
              <a:gd name="connsiteX919" fmla="*/ 2984316 w 7467600"/>
              <a:gd name="connsiteY919" fmla="*/ 0 h 6858000"/>
              <a:gd name="connsiteX920" fmla="*/ 3016114 w 7467600"/>
              <a:gd name="connsiteY920" fmla="*/ 0 h 6858000"/>
              <a:gd name="connsiteX921" fmla="*/ 2979949 w 7467600"/>
              <a:gd name="connsiteY921" fmla="*/ 119274 h 6858000"/>
              <a:gd name="connsiteX922" fmla="*/ 3023879 w 7467600"/>
              <a:gd name="connsiteY922" fmla="*/ 0 h 6858000"/>
              <a:gd name="connsiteX923" fmla="*/ 3105400 w 7467600"/>
              <a:gd name="connsiteY923" fmla="*/ 0 h 6858000"/>
              <a:gd name="connsiteX924" fmla="*/ 3094669 w 7467600"/>
              <a:gd name="connsiteY924" fmla="*/ 30308 h 6858000"/>
              <a:gd name="connsiteX925" fmla="*/ 2901945 w 7467600"/>
              <a:gd name="connsiteY925" fmla="*/ 466538 h 6858000"/>
              <a:gd name="connsiteX926" fmla="*/ 2815209 w 7467600"/>
              <a:gd name="connsiteY926" fmla="*/ 497361 h 6858000"/>
              <a:gd name="connsiteX927" fmla="*/ 2844845 w 7467600"/>
              <a:gd name="connsiteY927" fmla="*/ 127638 h 6858000"/>
              <a:gd name="connsiteX928" fmla="*/ 2867960 w 7467600"/>
              <a:gd name="connsiteY928" fmla="*/ 0 h 6858000"/>
              <a:gd name="connsiteX929" fmla="*/ 1057230 w 7467600"/>
              <a:gd name="connsiteY929" fmla="*/ 0 h 6858000"/>
              <a:gd name="connsiteX930" fmla="*/ 1111003 w 7467600"/>
              <a:gd name="connsiteY930" fmla="*/ 0 h 6858000"/>
              <a:gd name="connsiteX931" fmla="*/ 1125553 w 7467600"/>
              <a:gd name="connsiteY931" fmla="*/ 52588 h 6858000"/>
              <a:gd name="connsiteX932" fmla="*/ 1304276 w 7467600"/>
              <a:gd name="connsiteY932" fmla="*/ 476275 h 6858000"/>
              <a:gd name="connsiteX933" fmla="*/ 1492066 w 7467600"/>
              <a:gd name="connsiteY933" fmla="*/ 886333 h 6858000"/>
              <a:gd name="connsiteX934" fmla="*/ 1423698 w 7467600"/>
              <a:gd name="connsiteY934" fmla="*/ 710817 h 6858000"/>
              <a:gd name="connsiteX935" fmla="*/ 1357609 w 7467600"/>
              <a:gd name="connsiteY935" fmla="*/ 532892 h 6858000"/>
              <a:gd name="connsiteX936" fmla="*/ 1309550 w 7467600"/>
              <a:gd name="connsiteY936" fmla="*/ 374031 h 6858000"/>
              <a:gd name="connsiteX937" fmla="*/ 1193673 w 7467600"/>
              <a:gd name="connsiteY937" fmla="*/ 49533 h 6858000"/>
              <a:gd name="connsiteX938" fmla="*/ 1164391 w 7467600"/>
              <a:gd name="connsiteY938" fmla="*/ 0 h 6858000"/>
              <a:gd name="connsiteX939" fmla="*/ 1200666 w 7467600"/>
              <a:gd name="connsiteY939" fmla="*/ 0 h 6858000"/>
              <a:gd name="connsiteX940" fmla="*/ 1223408 w 7467600"/>
              <a:gd name="connsiteY940" fmla="*/ 38996 h 6858000"/>
              <a:gd name="connsiteX941" fmla="*/ 1339635 w 7467600"/>
              <a:gd name="connsiteY941" fmla="*/ 365517 h 6858000"/>
              <a:gd name="connsiteX942" fmla="*/ 1387469 w 7467600"/>
              <a:gd name="connsiteY942" fmla="*/ 523079 h 6858000"/>
              <a:gd name="connsiteX943" fmla="*/ 1452685 w 7467600"/>
              <a:gd name="connsiteY943" fmla="*/ 699806 h 6858000"/>
              <a:gd name="connsiteX944" fmla="*/ 1492092 w 7467600"/>
              <a:gd name="connsiteY944" fmla="*/ 800424 h 6858000"/>
              <a:gd name="connsiteX945" fmla="*/ 1455302 w 7467600"/>
              <a:gd name="connsiteY945" fmla="*/ 632913 h 6858000"/>
              <a:gd name="connsiteX946" fmla="*/ 1222336 w 7467600"/>
              <a:gd name="connsiteY946" fmla="*/ 9480 h 6858000"/>
              <a:gd name="connsiteX947" fmla="*/ 1214634 w 7467600"/>
              <a:gd name="connsiteY947" fmla="*/ 0 h 6858000"/>
              <a:gd name="connsiteX948" fmla="*/ 1289827 w 7467600"/>
              <a:gd name="connsiteY948" fmla="*/ 0 h 6858000"/>
              <a:gd name="connsiteX949" fmla="*/ 1321076 w 7467600"/>
              <a:gd name="connsiteY949" fmla="*/ 59722 h 6858000"/>
              <a:gd name="connsiteX950" fmla="*/ 1512579 w 7467600"/>
              <a:gd name="connsiteY950" fmla="*/ 626441 h 6858000"/>
              <a:gd name="connsiteX951" fmla="*/ 1506076 w 7467600"/>
              <a:gd name="connsiteY951" fmla="*/ 1089289 h 6858000"/>
              <a:gd name="connsiteX952" fmla="*/ 1486346 w 7467600"/>
              <a:gd name="connsiteY952" fmla="*/ 1079919 h 6858000"/>
              <a:gd name="connsiteX953" fmla="*/ 1070511 w 7467600"/>
              <a:gd name="connsiteY953" fmla="*/ 48609 h 6858000"/>
              <a:gd name="connsiteX954" fmla="*/ 1057230 w 7467600"/>
              <a:gd name="connsiteY954" fmla="*/ 0 h 6858000"/>
              <a:gd name="connsiteX955" fmla="*/ 43151 w 7467600"/>
              <a:gd name="connsiteY955" fmla="*/ 0 h 6858000"/>
              <a:gd name="connsiteX956" fmla="*/ 95283 w 7467600"/>
              <a:gd name="connsiteY956" fmla="*/ 0 h 6858000"/>
              <a:gd name="connsiteX957" fmla="*/ 300708 w 7467600"/>
              <a:gd name="connsiteY957" fmla="*/ 154571 h 6858000"/>
              <a:gd name="connsiteX958" fmla="*/ 530414 w 7467600"/>
              <a:gd name="connsiteY958" fmla="*/ 354673 h 6858000"/>
              <a:gd name="connsiteX959" fmla="*/ 333785 w 7467600"/>
              <a:gd name="connsiteY959" fmla="*/ 161564 h 6858000"/>
              <a:gd name="connsiteX960" fmla="*/ 147005 w 7467600"/>
              <a:gd name="connsiteY960" fmla="*/ 0 h 6858000"/>
              <a:gd name="connsiteX961" fmla="*/ 272509 w 7467600"/>
              <a:gd name="connsiteY961" fmla="*/ 0 h 6858000"/>
              <a:gd name="connsiteX962" fmla="*/ 326276 w 7467600"/>
              <a:gd name="connsiteY962" fmla="*/ 45847 h 6858000"/>
              <a:gd name="connsiteX963" fmla="*/ 823759 w 7467600"/>
              <a:gd name="connsiteY963" fmla="*/ 574145 h 6858000"/>
              <a:gd name="connsiteX964" fmla="*/ 811254 w 7467600"/>
              <a:gd name="connsiteY964" fmla="*/ 665546 h 6858000"/>
              <a:gd name="connsiteX965" fmla="*/ 154042 w 7467600"/>
              <a:gd name="connsiteY965" fmla="*/ 261522 h 6858000"/>
              <a:gd name="connsiteX966" fmla="*/ 13550 w 7467600"/>
              <a:gd name="connsiteY966" fmla="*/ 158423 h 6858000"/>
              <a:gd name="connsiteX967" fmla="*/ 0 w 7467600"/>
              <a:gd name="connsiteY967" fmla="*/ 146618 h 6858000"/>
              <a:gd name="connsiteX968" fmla="*/ 0 w 7467600"/>
              <a:gd name="connsiteY968" fmla="*/ 59161 h 6858000"/>
              <a:gd name="connsiteX969" fmla="*/ 45427 w 7467600"/>
              <a:gd name="connsiteY969" fmla="*/ 101078 h 6858000"/>
              <a:gd name="connsiteX970" fmla="*/ 630103 w 7467600"/>
              <a:gd name="connsiteY970" fmla="*/ 485885 h 6858000"/>
              <a:gd name="connsiteX971" fmla="*/ 532040 w 7467600"/>
              <a:gd name="connsiteY971" fmla="*/ 399359 h 6858000"/>
              <a:gd name="connsiteX972" fmla="*/ 517618 w 7467600"/>
              <a:gd name="connsiteY972" fmla="*/ 385726 h 6858000"/>
              <a:gd name="connsiteX973" fmla="*/ 285074 w 7467600"/>
              <a:gd name="connsiteY973" fmla="*/ 182755 h 6858000"/>
              <a:gd name="connsiteX974" fmla="*/ 43151 w 7467600"/>
              <a:gd name="connsiteY97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7105827 w 7467600"/>
              <a:gd name="connsiteY83" fmla="*/ 5718700 h 6858000"/>
              <a:gd name="connsiteX84" fmla="*/ 7356878 w 7467600"/>
              <a:gd name="connsiteY84" fmla="*/ 5981332 h 6858000"/>
              <a:gd name="connsiteX85" fmla="*/ 7467600 w 7467600"/>
              <a:gd name="connsiteY85" fmla="*/ 6117703 h 6858000"/>
              <a:gd name="connsiteX86" fmla="*/ 7467600 w 7467600"/>
              <a:gd name="connsiteY86" fmla="*/ 6163634 h 6858000"/>
              <a:gd name="connsiteX87" fmla="*/ 7403637 w 7467600"/>
              <a:gd name="connsiteY87" fmla="*/ 6083957 h 6858000"/>
              <a:gd name="connsiteX88" fmla="*/ 7254615 w 7467600"/>
              <a:gd name="connsiteY88" fmla="*/ 5911918 h 6858000"/>
              <a:gd name="connsiteX89" fmla="*/ 7312589 w 7467600"/>
              <a:gd name="connsiteY89" fmla="*/ 5982309 h 6858000"/>
              <a:gd name="connsiteX90" fmla="*/ 7448321 w 7467600"/>
              <a:gd name="connsiteY90" fmla="*/ 6190991 h 6858000"/>
              <a:gd name="connsiteX91" fmla="*/ 7467600 w 7467600"/>
              <a:gd name="connsiteY91" fmla="*/ 6221686 h 6858000"/>
              <a:gd name="connsiteX92" fmla="*/ 7467600 w 7467600"/>
              <a:gd name="connsiteY92" fmla="*/ 6334256 h 6858000"/>
              <a:gd name="connsiteX93" fmla="*/ 7454976 w 7467600"/>
              <a:gd name="connsiteY93" fmla="*/ 6318297 h 6858000"/>
              <a:gd name="connsiteX94" fmla="*/ 7042773 w 7467600"/>
              <a:gd name="connsiteY94" fmla="*/ 5734011 h 6858000"/>
              <a:gd name="connsiteX95" fmla="*/ 1456157 w 7467600"/>
              <a:gd name="connsiteY95" fmla="*/ 5371404 h 6858000"/>
              <a:gd name="connsiteX96" fmla="*/ 1244432 w 7467600"/>
              <a:gd name="connsiteY96" fmla="*/ 5385601 h 6858000"/>
              <a:gd name="connsiteX97" fmla="*/ 973990 w 7467600"/>
              <a:gd name="connsiteY97" fmla="*/ 5424940 h 6858000"/>
              <a:gd name="connsiteX98" fmla="*/ 1103809 w 7467600"/>
              <a:gd name="connsiteY98" fmla="*/ 5433720 h 6858000"/>
              <a:gd name="connsiteX99" fmla="*/ 1123454 w 7467600"/>
              <a:gd name="connsiteY99" fmla="*/ 5435727 h 6858000"/>
              <a:gd name="connsiteX100" fmla="*/ 1737017 w 7467600"/>
              <a:gd name="connsiteY100" fmla="*/ 5452183 h 6858000"/>
              <a:gd name="connsiteX101" fmla="*/ 1824397 w 7467600"/>
              <a:gd name="connsiteY101" fmla="*/ 5447757 h 6858000"/>
              <a:gd name="connsiteX102" fmla="*/ 2070059 w 7467600"/>
              <a:gd name="connsiteY102" fmla="*/ 5441660 h 6858000"/>
              <a:gd name="connsiteX103" fmla="*/ 1456157 w 7467600"/>
              <a:gd name="connsiteY103" fmla="*/ 5371404 h 6858000"/>
              <a:gd name="connsiteX104" fmla="*/ 4988186 w 7467600"/>
              <a:gd name="connsiteY104" fmla="*/ 5216467 h 6858000"/>
              <a:gd name="connsiteX105" fmla="*/ 4777334 w 7467600"/>
              <a:gd name="connsiteY105" fmla="*/ 5406072 h 6858000"/>
              <a:gd name="connsiteX106" fmla="*/ 4718341 w 7467600"/>
              <a:gd name="connsiteY106" fmla="*/ 5468043 h 6858000"/>
              <a:gd name="connsiteX107" fmla="*/ 4604655 w 7467600"/>
              <a:gd name="connsiteY107" fmla="*/ 5583434 h 6858000"/>
              <a:gd name="connsiteX108" fmla="*/ 4565074 w 7467600"/>
              <a:gd name="connsiteY108" fmla="*/ 5618550 h 6858000"/>
              <a:gd name="connsiteX109" fmla="*/ 4988186 w 7467600"/>
              <a:gd name="connsiteY109" fmla="*/ 5216467 h 6858000"/>
              <a:gd name="connsiteX110" fmla="*/ 4978032 w 7467600"/>
              <a:gd name="connsiteY110" fmla="*/ 5183809 h 6858000"/>
              <a:gd name="connsiteX111" fmla="*/ 4463413 w 7467600"/>
              <a:gd name="connsiteY111" fmla="*/ 5615162 h 6858000"/>
              <a:gd name="connsiteX112" fmla="*/ 4358134 w 7467600"/>
              <a:gd name="connsiteY112" fmla="*/ 5742791 h 6858000"/>
              <a:gd name="connsiteX113" fmla="*/ 4376219 w 7467600"/>
              <a:gd name="connsiteY113" fmla="*/ 5729027 h 6858000"/>
              <a:gd name="connsiteX114" fmla="*/ 4582340 w 7467600"/>
              <a:gd name="connsiteY114" fmla="*/ 5561037 h 6858000"/>
              <a:gd name="connsiteX115" fmla="*/ 4694684 w 7467600"/>
              <a:gd name="connsiteY115" fmla="*/ 5447098 h 6858000"/>
              <a:gd name="connsiteX116" fmla="*/ 4754123 w 7467600"/>
              <a:gd name="connsiteY116" fmla="*/ 5384643 h 6858000"/>
              <a:gd name="connsiteX117" fmla="*/ 4978032 w 7467600"/>
              <a:gd name="connsiteY117" fmla="*/ 5183809 h 6858000"/>
              <a:gd name="connsiteX118" fmla="*/ 1903353 w 7467600"/>
              <a:gd name="connsiteY118" fmla="*/ 5044827 h 6858000"/>
              <a:gd name="connsiteX119" fmla="*/ 1936931 w 7467600"/>
              <a:gd name="connsiteY119" fmla="*/ 5093954 h 6858000"/>
              <a:gd name="connsiteX120" fmla="*/ 2195868 w 7467600"/>
              <a:gd name="connsiteY120" fmla="*/ 5396574 h 6858000"/>
              <a:gd name="connsiteX121" fmla="*/ 2088852 w 7467600"/>
              <a:gd name="connsiteY121" fmla="*/ 5166123 h 6858000"/>
              <a:gd name="connsiteX122" fmla="*/ 1958241 w 7467600"/>
              <a:gd name="connsiteY122" fmla="*/ 5067955 h 6858000"/>
              <a:gd name="connsiteX123" fmla="*/ 1903353 w 7467600"/>
              <a:gd name="connsiteY123" fmla="*/ 5044827 h 6858000"/>
              <a:gd name="connsiteX124" fmla="*/ 1979378 w 7467600"/>
              <a:gd name="connsiteY124" fmla="*/ 4769504 h 6858000"/>
              <a:gd name="connsiteX125" fmla="*/ 2882120 w 7467600"/>
              <a:gd name="connsiteY125" fmla="*/ 5064547 h 6858000"/>
              <a:gd name="connsiteX126" fmla="*/ 2793103 w 7467600"/>
              <a:gd name="connsiteY126" fmla="*/ 5039699 h 6858000"/>
              <a:gd name="connsiteX127" fmla="*/ 2770041 w 7467600"/>
              <a:gd name="connsiteY127" fmla="*/ 5033634 h 6858000"/>
              <a:gd name="connsiteX128" fmla="*/ 1979378 w 7467600"/>
              <a:gd name="connsiteY128" fmla="*/ 4769504 h 6858000"/>
              <a:gd name="connsiteX129" fmla="*/ 1927410 w 7467600"/>
              <a:gd name="connsiteY129" fmla="*/ 4716164 h 6858000"/>
              <a:gd name="connsiteX130" fmla="*/ 1959587 w 7467600"/>
              <a:gd name="connsiteY130" fmla="*/ 4728849 h 6858000"/>
              <a:gd name="connsiteX131" fmla="*/ 2777707 w 7467600"/>
              <a:gd name="connsiteY131" fmla="*/ 5003991 h 6858000"/>
              <a:gd name="connsiteX132" fmla="*/ 2800768 w 7467600"/>
              <a:gd name="connsiteY132" fmla="*/ 5010056 h 6858000"/>
              <a:gd name="connsiteX133" fmla="*/ 2879408 w 7467600"/>
              <a:gd name="connsiteY133" fmla="*/ 5031590 h 6858000"/>
              <a:gd name="connsiteX134" fmla="*/ 2862295 w 7467600"/>
              <a:gd name="connsiteY134" fmla="*/ 5022958 h 6858000"/>
              <a:gd name="connsiteX135" fmla="*/ 2813343 w 7467600"/>
              <a:gd name="connsiteY135" fmla="*/ 4998369 h 6858000"/>
              <a:gd name="connsiteX136" fmla="*/ 2646245 w 7467600"/>
              <a:gd name="connsiteY136" fmla="*/ 4930999 h 6858000"/>
              <a:gd name="connsiteX137" fmla="*/ 1999243 w 7467600"/>
              <a:gd name="connsiteY137" fmla="*/ 4730524 h 6858000"/>
              <a:gd name="connsiteX138" fmla="*/ 1979527 w 7467600"/>
              <a:gd name="connsiteY138" fmla="*/ 4726651 h 6858000"/>
              <a:gd name="connsiteX139" fmla="*/ 1927410 w 7467600"/>
              <a:gd name="connsiteY139" fmla="*/ 4716164 h 6858000"/>
              <a:gd name="connsiteX140" fmla="*/ 1997014 w 7467600"/>
              <a:gd name="connsiteY140" fmla="*/ 4698007 h 6858000"/>
              <a:gd name="connsiteX141" fmla="*/ 2005458 w 7467600"/>
              <a:gd name="connsiteY141" fmla="*/ 4699540 h 6858000"/>
              <a:gd name="connsiteX142" fmla="*/ 2657186 w 7467600"/>
              <a:gd name="connsiteY142" fmla="*/ 4901687 h 6858000"/>
              <a:gd name="connsiteX143" fmla="*/ 2826662 w 7467600"/>
              <a:gd name="connsiteY143" fmla="*/ 4970362 h 6858000"/>
              <a:gd name="connsiteX144" fmla="*/ 2876100 w 7467600"/>
              <a:gd name="connsiteY144" fmla="*/ 4995397 h 6858000"/>
              <a:gd name="connsiteX145" fmla="*/ 3042600 w 7467600"/>
              <a:gd name="connsiteY145" fmla="*/ 5059532 h 6858000"/>
              <a:gd name="connsiteX146" fmla="*/ 1997014 w 7467600"/>
              <a:gd name="connsiteY146" fmla="*/ 4698007 h 6858000"/>
              <a:gd name="connsiteX147" fmla="*/ 2305292 w 7467600"/>
              <a:gd name="connsiteY147" fmla="*/ 4219492 h 6858000"/>
              <a:gd name="connsiteX148" fmla="*/ 3360922 w 7467600"/>
              <a:gd name="connsiteY148" fmla="*/ 4529373 h 6858000"/>
              <a:gd name="connsiteX149" fmla="*/ 3492420 w 7467600"/>
              <a:gd name="connsiteY149" fmla="*/ 4510145 h 6858000"/>
              <a:gd name="connsiteX150" fmla="*/ 3364086 w 7467600"/>
              <a:gd name="connsiteY150" fmla="*/ 4480340 h 6858000"/>
              <a:gd name="connsiteX151" fmla="*/ 3225818 w 7467600"/>
              <a:gd name="connsiteY151" fmla="*/ 4411822 h 6858000"/>
              <a:gd name="connsiteX152" fmla="*/ 3129696 w 7467600"/>
              <a:gd name="connsiteY152" fmla="*/ 4360704 h 6858000"/>
              <a:gd name="connsiteX153" fmla="*/ 2814545 w 7467600"/>
              <a:gd name="connsiteY153" fmla="*/ 4282955 h 6858000"/>
              <a:gd name="connsiteX154" fmla="*/ 2305292 w 7467600"/>
              <a:gd name="connsiteY154" fmla="*/ 4219492 h 6858000"/>
              <a:gd name="connsiteX155" fmla="*/ 2626982 w 7467600"/>
              <a:gd name="connsiteY155" fmla="*/ 4206450 h 6858000"/>
              <a:gd name="connsiteX156" fmla="*/ 2490617 w 7467600"/>
              <a:gd name="connsiteY156" fmla="*/ 4206951 h 6858000"/>
              <a:gd name="connsiteX157" fmla="*/ 2819869 w 7467600"/>
              <a:gd name="connsiteY157" fmla="*/ 4252936 h 6858000"/>
              <a:gd name="connsiteX158" fmla="*/ 3143018 w 7467600"/>
              <a:gd name="connsiteY158" fmla="*/ 4332698 h 6858000"/>
              <a:gd name="connsiteX159" fmla="*/ 3241520 w 7467600"/>
              <a:gd name="connsiteY159" fmla="*/ 4385112 h 6858000"/>
              <a:gd name="connsiteX160" fmla="*/ 3374575 w 7467600"/>
              <a:gd name="connsiteY160" fmla="*/ 4451517 h 6858000"/>
              <a:gd name="connsiteX161" fmla="*/ 3505221 w 7467600"/>
              <a:gd name="connsiteY161" fmla="*/ 4480757 h 6858000"/>
              <a:gd name="connsiteX162" fmla="*/ 2626982 w 7467600"/>
              <a:gd name="connsiteY162" fmla="*/ 4206450 h 6858000"/>
              <a:gd name="connsiteX163" fmla="*/ 1310106 w 7467600"/>
              <a:gd name="connsiteY163" fmla="*/ 3943217 h 6858000"/>
              <a:gd name="connsiteX164" fmla="*/ 854994 w 7467600"/>
              <a:gd name="connsiteY164" fmla="*/ 4399136 h 6858000"/>
              <a:gd name="connsiteX165" fmla="*/ 742462 w 7467600"/>
              <a:gd name="connsiteY165" fmla="*/ 4594648 h 6858000"/>
              <a:gd name="connsiteX166" fmla="*/ 820602 w 7467600"/>
              <a:gd name="connsiteY166" fmla="*/ 4485915 h 6858000"/>
              <a:gd name="connsiteX167" fmla="*/ 878295 w 7467600"/>
              <a:gd name="connsiteY167" fmla="*/ 4403594 h 6858000"/>
              <a:gd name="connsiteX168" fmla="*/ 1240607 w 7467600"/>
              <a:gd name="connsiteY168" fmla="*/ 4010401 h 6858000"/>
              <a:gd name="connsiteX169" fmla="*/ 1310106 w 7467600"/>
              <a:gd name="connsiteY169" fmla="*/ 3943217 h 6858000"/>
              <a:gd name="connsiteX170" fmla="*/ 1423113 w 7467600"/>
              <a:gd name="connsiteY170" fmla="*/ 3874565 h 6858000"/>
              <a:gd name="connsiteX171" fmla="*/ 1260565 w 7467600"/>
              <a:gd name="connsiteY171" fmla="*/ 4031982 h 6858000"/>
              <a:gd name="connsiteX172" fmla="*/ 901900 w 7467600"/>
              <a:gd name="connsiteY172" fmla="*/ 4421236 h 6858000"/>
              <a:gd name="connsiteX173" fmla="*/ 845044 w 7467600"/>
              <a:gd name="connsiteY173" fmla="*/ 4502436 h 6858000"/>
              <a:gd name="connsiteX174" fmla="*/ 685926 w 7467600"/>
              <a:gd name="connsiteY174" fmla="*/ 4703069 h 6858000"/>
              <a:gd name="connsiteX175" fmla="*/ 684248 w 7467600"/>
              <a:gd name="connsiteY175" fmla="*/ 4706721 h 6858000"/>
              <a:gd name="connsiteX176" fmla="*/ 1423113 w 7467600"/>
              <a:gd name="connsiteY176" fmla="*/ 3874565 h 6858000"/>
              <a:gd name="connsiteX177" fmla="*/ 3316479 w 7467600"/>
              <a:gd name="connsiteY177" fmla="*/ 3872136 h 6858000"/>
              <a:gd name="connsiteX178" fmla="*/ 3546806 w 7467600"/>
              <a:gd name="connsiteY178" fmla="*/ 4356139 h 6858000"/>
              <a:gd name="connsiteX179" fmla="*/ 3364433 w 7467600"/>
              <a:gd name="connsiteY179" fmla="*/ 3953121 h 6858000"/>
              <a:gd name="connsiteX180" fmla="*/ 3316479 w 7467600"/>
              <a:gd name="connsiteY180" fmla="*/ 3872136 h 6858000"/>
              <a:gd name="connsiteX181" fmla="*/ 3291335 w 7467600"/>
              <a:gd name="connsiteY181" fmla="*/ 3767420 h 6858000"/>
              <a:gd name="connsiteX182" fmla="*/ 3390805 w 7467600"/>
              <a:gd name="connsiteY182" fmla="*/ 3937163 h 6858000"/>
              <a:gd name="connsiteX183" fmla="*/ 3579062 w 7467600"/>
              <a:gd name="connsiteY183" fmla="*/ 4359040 h 6858000"/>
              <a:gd name="connsiteX184" fmla="*/ 3467355 w 7467600"/>
              <a:gd name="connsiteY184" fmla="*/ 3988130 h 6858000"/>
              <a:gd name="connsiteX185" fmla="*/ 3310753 w 7467600"/>
              <a:gd name="connsiteY185" fmla="*/ 3787140 h 6858000"/>
              <a:gd name="connsiteX186" fmla="*/ 3291335 w 7467600"/>
              <a:gd name="connsiteY186" fmla="*/ 3767420 h 6858000"/>
              <a:gd name="connsiteX187" fmla="*/ 1635889 w 7467600"/>
              <a:gd name="connsiteY187" fmla="*/ 3709494 h 6858000"/>
              <a:gd name="connsiteX188" fmla="*/ 1634800 w 7467600"/>
              <a:gd name="connsiteY188" fmla="*/ 3731111 h 6858000"/>
              <a:gd name="connsiteX189" fmla="*/ 1635889 w 7467600"/>
              <a:gd name="connsiteY189" fmla="*/ 3709494 h 6858000"/>
              <a:gd name="connsiteX190" fmla="*/ 1510397 w 7467600"/>
              <a:gd name="connsiteY190" fmla="*/ 3684705 h 6858000"/>
              <a:gd name="connsiteX191" fmla="*/ 1146550 w 7467600"/>
              <a:gd name="connsiteY191" fmla="*/ 3802012 h 6858000"/>
              <a:gd name="connsiteX192" fmla="*/ 698834 w 7467600"/>
              <a:gd name="connsiteY192" fmla="*/ 3952272 h 6858000"/>
              <a:gd name="connsiteX193" fmla="*/ 34256 w 7467600"/>
              <a:gd name="connsiteY193" fmla="*/ 4347603 h 6858000"/>
              <a:gd name="connsiteX194" fmla="*/ 527241 w 7467600"/>
              <a:gd name="connsiteY194" fmla="*/ 4065078 h 6858000"/>
              <a:gd name="connsiteX195" fmla="*/ 1510397 w 7467600"/>
              <a:gd name="connsiteY195" fmla="*/ 3684705 h 6858000"/>
              <a:gd name="connsiteX196" fmla="*/ 1313114 w 7467600"/>
              <a:gd name="connsiteY196" fmla="*/ 3655216 h 6858000"/>
              <a:gd name="connsiteX197" fmla="*/ 1109304 w 7467600"/>
              <a:gd name="connsiteY197" fmla="*/ 3669030 h 6858000"/>
              <a:gd name="connsiteX198" fmla="*/ 8129 w 7467600"/>
              <a:gd name="connsiteY198" fmla="*/ 4330519 h 6858000"/>
              <a:gd name="connsiteX199" fmla="*/ 687572 w 7467600"/>
              <a:gd name="connsiteY199" fmla="*/ 3925629 h 6858000"/>
              <a:gd name="connsiteX200" fmla="*/ 1138365 w 7467600"/>
              <a:gd name="connsiteY200" fmla="*/ 3774515 h 6858000"/>
              <a:gd name="connsiteX201" fmla="*/ 1505579 w 7467600"/>
              <a:gd name="connsiteY201" fmla="*/ 3655526 h 6858000"/>
              <a:gd name="connsiteX202" fmla="*/ 1313114 w 7467600"/>
              <a:gd name="connsiteY202" fmla="*/ 3655216 h 6858000"/>
              <a:gd name="connsiteX203" fmla="*/ 3655073 w 7467600"/>
              <a:gd name="connsiteY203" fmla="*/ 3650884 h 6858000"/>
              <a:gd name="connsiteX204" fmla="*/ 3989938 w 7467600"/>
              <a:gd name="connsiteY204" fmla="*/ 3991685 h 6858000"/>
              <a:gd name="connsiteX205" fmla="*/ 4393907 w 7467600"/>
              <a:gd name="connsiteY205" fmla="*/ 4261258 h 6858000"/>
              <a:gd name="connsiteX206" fmla="*/ 4648051 w 7467600"/>
              <a:gd name="connsiteY206" fmla="*/ 4374051 h 6858000"/>
              <a:gd name="connsiteX207" fmla="*/ 4383389 w 7467600"/>
              <a:gd name="connsiteY207" fmla="*/ 4184369 h 6858000"/>
              <a:gd name="connsiteX208" fmla="*/ 4165508 w 7467600"/>
              <a:gd name="connsiteY208" fmla="*/ 4035196 h 6858000"/>
              <a:gd name="connsiteX209" fmla="*/ 4068162 w 7467600"/>
              <a:gd name="connsiteY209" fmla="*/ 3953394 h 6858000"/>
              <a:gd name="connsiteX210" fmla="*/ 3981416 w 7467600"/>
              <a:gd name="connsiteY210" fmla="*/ 3880482 h 6858000"/>
              <a:gd name="connsiteX211" fmla="*/ 3800147 w 7467600"/>
              <a:gd name="connsiteY211" fmla="*/ 3749872 h 6858000"/>
              <a:gd name="connsiteX212" fmla="*/ 3655073 w 7467600"/>
              <a:gd name="connsiteY212" fmla="*/ 3650884 h 6858000"/>
              <a:gd name="connsiteX213" fmla="*/ 3670252 w 7467600"/>
              <a:gd name="connsiteY213" fmla="*/ 3622798 h 6858000"/>
              <a:gd name="connsiteX214" fmla="*/ 3817258 w 7467600"/>
              <a:gd name="connsiteY214" fmla="*/ 3723577 h 6858000"/>
              <a:gd name="connsiteX215" fmla="*/ 4000461 w 7467600"/>
              <a:gd name="connsiteY215" fmla="*/ 3855966 h 6858000"/>
              <a:gd name="connsiteX216" fmla="*/ 4088180 w 7467600"/>
              <a:gd name="connsiteY216" fmla="*/ 3929774 h 6858000"/>
              <a:gd name="connsiteX217" fmla="*/ 4184555 w 7467600"/>
              <a:gd name="connsiteY217" fmla="*/ 4010683 h 6858000"/>
              <a:gd name="connsiteX218" fmla="*/ 4399563 w 7467600"/>
              <a:gd name="connsiteY218" fmla="*/ 4158106 h 6858000"/>
              <a:gd name="connsiteX219" fmla="*/ 4684469 w 7467600"/>
              <a:gd name="connsiteY219" fmla="*/ 4364680 h 6858000"/>
              <a:gd name="connsiteX220" fmla="*/ 4690271 w 7467600"/>
              <a:gd name="connsiteY220" fmla="*/ 4370034 h 6858000"/>
              <a:gd name="connsiteX221" fmla="*/ 4136093 w 7467600"/>
              <a:gd name="connsiteY221" fmla="*/ 3858466 h 6858000"/>
              <a:gd name="connsiteX222" fmla="*/ 3670252 w 7467600"/>
              <a:gd name="connsiteY222" fmla="*/ 3622798 h 6858000"/>
              <a:gd name="connsiteX223" fmla="*/ 4440129 w 7467600"/>
              <a:gd name="connsiteY223" fmla="*/ 3448571 h 6858000"/>
              <a:gd name="connsiteX224" fmla="*/ 4856525 w 7467600"/>
              <a:gd name="connsiteY224" fmla="*/ 3915351 h 6858000"/>
              <a:gd name="connsiteX225" fmla="*/ 5059055 w 7467600"/>
              <a:gd name="connsiteY225" fmla="*/ 4108918 h 6858000"/>
              <a:gd name="connsiteX226" fmla="*/ 5290070 w 7467600"/>
              <a:gd name="connsiteY226" fmla="*/ 4263619 h 6858000"/>
              <a:gd name="connsiteX227" fmla="*/ 4834991 w 7467600"/>
              <a:gd name="connsiteY227" fmla="*/ 3830985 h 6858000"/>
              <a:gd name="connsiteX228" fmla="*/ 4440129 w 7467600"/>
              <a:gd name="connsiteY228" fmla="*/ 3448571 h 6858000"/>
              <a:gd name="connsiteX229" fmla="*/ 4441737 w 7467600"/>
              <a:gd name="connsiteY229" fmla="*/ 3399734 h 6858000"/>
              <a:gd name="connsiteX230" fmla="*/ 4431236 w 7467600"/>
              <a:gd name="connsiteY230" fmla="*/ 3400954 h 6858000"/>
              <a:gd name="connsiteX231" fmla="*/ 4557150 w 7467600"/>
              <a:gd name="connsiteY231" fmla="*/ 3510023 h 6858000"/>
              <a:gd name="connsiteX232" fmla="*/ 4856936 w 7467600"/>
              <a:gd name="connsiteY232" fmla="*/ 3809146 h 6858000"/>
              <a:gd name="connsiteX233" fmla="*/ 5111996 w 7467600"/>
              <a:gd name="connsiteY233" fmla="*/ 4065759 h 6858000"/>
              <a:gd name="connsiteX234" fmla="*/ 5388878 w 7467600"/>
              <a:gd name="connsiteY234" fmla="*/ 4300185 h 6858000"/>
              <a:gd name="connsiteX235" fmla="*/ 5425556 w 7467600"/>
              <a:gd name="connsiteY235" fmla="*/ 4308967 h 6858000"/>
              <a:gd name="connsiteX236" fmla="*/ 4943646 w 7467600"/>
              <a:gd name="connsiteY236" fmla="*/ 3822916 h 6858000"/>
              <a:gd name="connsiteX237" fmla="*/ 4594837 w 7467600"/>
              <a:gd name="connsiteY237" fmla="*/ 3532274 h 6858000"/>
              <a:gd name="connsiteX238" fmla="*/ 4441737 w 7467600"/>
              <a:gd name="connsiteY238" fmla="*/ 3399734 h 6858000"/>
              <a:gd name="connsiteX239" fmla="*/ 5425834 w 7467600"/>
              <a:gd name="connsiteY239" fmla="*/ 3162785 h 6858000"/>
              <a:gd name="connsiteX240" fmla="*/ 5401644 w 7467600"/>
              <a:gd name="connsiteY240" fmla="*/ 3617847 h 6858000"/>
              <a:gd name="connsiteX241" fmla="*/ 5467256 w 7467600"/>
              <a:gd name="connsiteY241" fmla="*/ 4175494 h 6858000"/>
              <a:gd name="connsiteX242" fmla="*/ 5448069 w 7467600"/>
              <a:gd name="connsiteY242" fmla="*/ 3567554 h 6858000"/>
              <a:gd name="connsiteX243" fmla="*/ 5425834 w 7467600"/>
              <a:gd name="connsiteY243" fmla="*/ 3162785 h 6858000"/>
              <a:gd name="connsiteX244" fmla="*/ 1318687 w 7467600"/>
              <a:gd name="connsiteY244" fmla="*/ 3113840 h 6858000"/>
              <a:gd name="connsiteX245" fmla="*/ 1066793 w 7467600"/>
              <a:gd name="connsiteY245" fmla="*/ 3212171 h 6858000"/>
              <a:gd name="connsiteX246" fmla="*/ 993319 w 7467600"/>
              <a:gd name="connsiteY246" fmla="*/ 3247648 h 6858000"/>
              <a:gd name="connsiteX247" fmla="*/ 853081 w 7467600"/>
              <a:gd name="connsiteY247" fmla="*/ 3312410 h 6858000"/>
              <a:gd name="connsiteX248" fmla="*/ 805957 w 7467600"/>
              <a:gd name="connsiteY248" fmla="*/ 3330443 h 6858000"/>
              <a:gd name="connsiteX249" fmla="*/ 1318687 w 7467600"/>
              <a:gd name="connsiteY249" fmla="*/ 3113840 h 6858000"/>
              <a:gd name="connsiteX250" fmla="*/ 5453702 w 7467600"/>
              <a:gd name="connsiteY250" fmla="*/ 3090882 h 6858000"/>
              <a:gd name="connsiteX251" fmla="*/ 5480135 w 7467600"/>
              <a:gd name="connsiteY251" fmla="*/ 3565802 h 6858000"/>
              <a:gd name="connsiteX252" fmla="*/ 5499023 w 7467600"/>
              <a:gd name="connsiteY252" fmla="*/ 4166310 h 6858000"/>
              <a:gd name="connsiteX253" fmla="*/ 5547022 w 7467600"/>
              <a:gd name="connsiteY253" fmla="*/ 3607838 h 6858000"/>
              <a:gd name="connsiteX254" fmla="*/ 5515964 w 7467600"/>
              <a:gd name="connsiteY254" fmla="*/ 3378541 h 6858000"/>
              <a:gd name="connsiteX255" fmla="*/ 5453702 w 7467600"/>
              <a:gd name="connsiteY255" fmla="*/ 3090882 h 6858000"/>
              <a:gd name="connsiteX256" fmla="*/ 1238695 w 7467600"/>
              <a:gd name="connsiteY256" fmla="*/ 3076820 h 6858000"/>
              <a:gd name="connsiteX257" fmla="*/ 716371 w 7467600"/>
              <a:gd name="connsiteY257" fmla="*/ 3293249 h 6858000"/>
              <a:gd name="connsiteX258" fmla="*/ 579522 w 7467600"/>
              <a:gd name="connsiteY258" fmla="*/ 3371759 h 6858000"/>
              <a:gd name="connsiteX259" fmla="*/ 600288 w 7467600"/>
              <a:gd name="connsiteY259" fmla="*/ 3365555 h 6858000"/>
              <a:gd name="connsiteX260" fmla="*/ 840692 w 7467600"/>
              <a:gd name="connsiteY260" fmla="*/ 3284921 h 6858000"/>
              <a:gd name="connsiteX261" fmla="*/ 979248 w 7467600"/>
              <a:gd name="connsiteY261" fmla="*/ 3221003 h 6858000"/>
              <a:gd name="connsiteX262" fmla="*/ 1053282 w 7467600"/>
              <a:gd name="connsiteY262" fmla="*/ 3185247 h 6858000"/>
              <a:gd name="connsiteX263" fmla="*/ 1320603 w 7467600"/>
              <a:gd name="connsiteY263" fmla="*/ 3081281 h 6858000"/>
              <a:gd name="connsiteX264" fmla="*/ 1238695 w 7467600"/>
              <a:gd name="connsiteY264" fmla="*/ 3076820 h 6858000"/>
              <a:gd name="connsiteX265" fmla="*/ 5425627 w 7467600"/>
              <a:gd name="connsiteY265" fmla="*/ 2954192 h 6858000"/>
              <a:gd name="connsiteX266" fmla="*/ 5470770 w 7467600"/>
              <a:gd name="connsiteY266" fmla="*/ 3005435 h 6858000"/>
              <a:gd name="connsiteX267" fmla="*/ 5519779 w 7467600"/>
              <a:gd name="connsiteY267" fmla="*/ 4359223 h 6858000"/>
              <a:gd name="connsiteX268" fmla="*/ 5520293 w 7467600"/>
              <a:gd name="connsiteY268" fmla="*/ 4360602 h 6858000"/>
              <a:gd name="connsiteX269" fmla="*/ 5767221 w 7467600"/>
              <a:gd name="connsiteY269" fmla="*/ 4665564 h 6858000"/>
              <a:gd name="connsiteX270" fmla="*/ 6937169 w 7467600"/>
              <a:gd name="connsiteY270" fmla="*/ 4815941 h 6858000"/>
              <a:gd name="connsiteX271" fmla="*/ 6953922 w 7467600"/>
              <a:gd name="connsiteY271" fmla="*/ 4890068 h 6858000"/>
              <a:gd name="connsiteX272" fmla="*/ 6071359 w 7467600"/>
              <a:gd name="connsiteY272" fmla="*/ 4770770 h 6858000"/>
              <a:gd name="connsiteX273" fmla="*/ 6038839 w 7467600"/>
              <a:gd name="connsiteY273" fmla="*/ 4764474 h 6858000"/>
              <a:gd name="connsiteX274" fmla="*/ 6038706 w 7467600"/>
              <a:gd name="connsiteY274" fmla="*/ 4763847 h 6858000"/>
              <a:gd name="connsiteX275" fmla="*/ 6037784 w 7467600"/>
              <a:gd name="connsiteY275" fmla="*/ 4764270 h 6858000"/>
              <a:gd name="connsiteX276" fmla="*/ 6038839 w 7467600"/>
              <a:gd name="connsiteY276" fmla="*/ 4764474 h 6858000"/>
              <a:gd name="connsiteX277" fmla="*/ 6040338 w 7467600"/>
              <a:gd name="connsiteY277" fmla="*/ 4771418 h 6858000"/>
              <a:gd name="connsiteX278" fmla="*/ 6024488 w 7467600"/>
              <a:gd name="connsiteY278" fmla="*/ 4809903 h 6858000"/>
              <a:gd name="connsiteX279" fmla="*/ 5599771 w 7467600"/>
              <a:gd name="connsiteY279" fmla="*/ 5509652 h 6858000"/>
              <a:gd name="connsiteX280" fmla="*/ 5548843 w 7467600"/>
              <a:gd name="connsiteY280" fmla="*/ 5563845 h 6858000"/>
              <a:gd name="connsiteX281" fmla="*/ 5940952 w 7467600"/>
              <a:gd name="connsiteY281" fmla="*/ 6250028 h 6858000"/>
              <a:gd name="connsiteX282" fmla="*/ 6043441 w 7467600"/>
              <a:gd name="connsiteY282" fmla="*/ 6665847 h 6858000"/>
              <a:gd name="connsiteX283" fmla="*/ 6093432 w 7467600"/>
              <a:gd name="connsiteY283" fmla="*/ 6858000 h 6858000"/>
              <a:gd name="connsiteX284" fmla="*/ 6034344 w 7467600"/>
              <a:gd name="connsiteY284" fmla="*/ 6858000 h 6858000"/>
              <a:gd name="connsiteX285" fmla="*/ 6026679 w 7467600"/>
              <a:gd name="connsiteY285" fmla="*/ 6836959 h 6858000"/>
              <a:gd name="connsiteX286" fmla="*/ 5800441 w 7467600"/>
              <a:gd name="connsiteY286" fmla="*/ 6335286 h 6858000"/>
              <a:gd name="connsiteX287" fmla="*/ 5526562 w 7467600"/>
              <a:gd name="connsiteY287" fmla="*/ 5705388 h 6858000"/>
              <a:gd name="connsiteX288" fmla="*/ 5519640 w 7467600"/>
              <a:gd name="connsiteY288" fmla="*/ 5683774 h 6858000"/>
              <a:gd name="connsiteX289" fmla="*/ 5844559 w 7467600"/>
              <a:gd name="connsiteY289" fmla="*/ 6553349 h 6858000"/>
              <a:gd name="connsiteX290" fmla="*/ 5975994 w 7467600"/>
              <a:gd name="connsiteY290" fmla="*/ 6858000 h 6858000"/>
              <a:gd name="connsiteX291" fmla="*/ 5898547 w 7467600"/>
              <a:gd name="connsiteY291" fmla="*/ 6858000 h 6858000"/>
              <a:gd name="connsiteX292" fmla="*/ 5682041 w 7467600"/>
              <a:gd name="connsiteY292" fmla="*/ 6355860 h 6858000"/>
              <a:gd name="connsiteX293" fmla="*/ 5461758 w 7467600"/>
              <a:gd name="connsiteY293" fmla="*/ 5820220 h 6858000"/>
              <a:gd name="connsiteX294" fmla="*/ 5237282 w 7467600"/>
              <a:gd name="connsiteY294" fmla="*/ 6579086 h 6858000"/>
              <a:gd name="connsiteX295" fmla="*/ 5115009 w 7467600"/>
              <a:gd name="connsiteY295" fmla="*/ 6858000 h 6858000"/>
              <a:gd name="connsiteX296" fmla="*/ 5028074 w 7467600"/>
              <a:gd name="connsiteY296" fmla="*/ 6858000 h 6858000"/>
              <a:gd name="connsiteX297" fmla="*/ 5079508 w 7467600"/>
              <a:gd name="connsiteY297" fmla="*/ 6749074 h 6858000"/>
              <a:gd name="connsiteX298" fmla="*/ 5371846 w 7467600"/>
              <a:gd name="connsiteY298" fmla="*/ 5924413 h 6858000"/>
              <a:gd name="connsiteX299" fmla="*/ 5270512 w 7467600"/>
              <a:gd name="connsiteY299" fmla="*/ 6138975 h 6858000"/>
              <a:gd name="connsiteX300" fmla="*/ 5062409 w 7467600"/>
              <a:gd name="connsiteY300" fmla="*/ 6653544 h 6858000"/>
              <a:gd name="connsiteX301" fmla="*/ 5036628 w 7467600"/>
              <a:gd name="connsiteY301" fmla="*/ 6754247 h 6858000"/>
              <a:gd name="connsiteX302" fmla="*/ 5009112 w 7467600"/>
              <a:gd name="connsiteY302" fmla="*/ 6858000 h 6858000"/>
              <a:gd name="connsiteX303" fmla="*/ 4976679 w 7467600"/>
              <a:gd name="connsiteY303" fmla="*/ 6858000 h 6858000"/>
              <a:gd name="connsiteX304" fmla="*/ 5006537 w 7467600"/>
              <a:gd name="connsiteY304" fmla="*/ 6747068 h 6858000"/>
              <a:gd name="connsiteX305" fmla="*/ 5032723 w 7467600"/>
              <a:gd name="connsiteY305" fmla="*/ 6644957 h 6858000"/>
              <a:gd name="connsiteX306" fmla="*/ 5242949 w 7467600"/>
              <a:gd name="connsiteY306" fmla="*/ 6125175 h 6858000"/>
              <a:gd name="connsiteX307" fmla="*/ 5286321 w 7467600"/>
              <a:gd name="connsiteY307" fmla="*/ 6033555 h 6858000"/>
              <a:gd name="connsiteX308" fmla="*/ 5008210 w 7467600"/>
              <a:gd name="connsiteY308" fmla="*/ 6649194 h 6858000"/>
              <a:gd name="connsiteX309" fmla="*/ 4986321 w 7467600"/>
              <a:gd name="connsiteY309" fmla="*/ 6765687 h 6858000"/>
              <a:gd name="connsiteX310" fmla="*/ 4973474 w 7467600"/>
              <a:gd name="connsiteY310" fmla="*/ 6858000 h 6858000"/>
              <a:gd name="connsiteX311" fmla="*/ 4907178 w 7467600"/>
              <a:gd name="connsiteY311" fmla="*/ 6858000 h 6858000"/>
              <a:gd name="connsiteX312" fmla="*/ 4910810 w 7467600"/>
              <a:gd name="connsiteY312" fmla="*/ 6829660 h 6858000"/>
              <a:gd name="connsiteX313" fmla="*/ 4987461 w 7467600"/>
              <a:gd name="connsiteY313" fmla="*/ 6432994 h 6858000"/>
              <a:gd name="connsiteX314" fmla="*/ 5179262 w 7467600"/>
              <a:gd name="connsiteY314" fmla="*/ 6035044 h 6858000"/>
              <a:gd name="connsiteX315" fmla="*/ 4689678 w 7467600"/>
              <a:gd name="connsiteY315" fmla="*/ 6440241 h 6858000"/>
              <a:gd name="connsiteX316" fmla="*/ 4477543 w 7467600"/>
              <a:gd name="connsiteY316" fmla="*/ 6674836 h 6858000"/>
              <a:gd name="connsiteX317" fmla="*/ 4329957 w 7467600"/>
              <a:gd name="connsiteY317" fmla="*/ 6858000 h 6858000"/>
              <a:gd name="connsiteX318" fmla="*/ 4218595 w 7467600"/>
              <a:gd name="connsiteY318" fmla="*/ 6858000 h 6858000"/>
              <a:gd name="connsiteX319" fmla="*/ 4368888 w 7467600"/>
              <a:gd name="connsiteY319" fmla="*/ 6668412 h 6858000"/>
              <a:gd name="connsiteX320" fmla="*/ 4563091 w 7467600"/>
              <a:gd name="connsiteY320" fmla="*/ 6442508 h 6858000"/>
              <a:gd name="connsiteX321" fmla="*/ 5387324 w 7467600"/>
              <a:gd name="connsiteY321" fmla="*/ 5705830 h 6858000"/>
              <a:gd name="connsiteX322" fmla="*/ 5073620 w 7467600"/>
              <a:gd name="connsiteY322" fmla="*/ 5955437 h 6858000"/>
              <a:gd name="connsiteX323" fmla="*/ 4689789 w 7467600"/>
              <a:gd name="connsiteY323" fmla="*/ 6268382 h 6858000"/>
              <a:gd name="connsiteX324" fmla="*/ 4418722 w 7467600"/>
              <a:gd name="connsiteY324" fmla="*/ 6570886 h 6858000"/>
              <a:gd name="connsiteX325" fmla="*/ 4214944 w 7467600"/>
              <a:gd name="connsiteY325" fmla="*/ 6858000 h 6858000"/>
              <a:gd name="connsiteX326" fmla="*/ 4177898 w 7467600"/>
              <a:gd name="connsiteY326" fmla="*/ 6858000 h 6858000"/>
              <a:gd name="connsiteX327" fmla="*/ 4391597 w 7467600"/>
              <a:gd name="connsiteY327" fmla="*/ 6556370 h 6858000"/>
              <a:gd name="connsiteX328" fmla="*/ 4668889 w 7467600"/>
              <a:gd name="connsiteY328" fmla="*/ 6246399 h 6858000"/>
              <a:gd name="connsiteX329" fmla="*/ 5055427 w 7467600"/>
              <a:gd name="connsiteY329" fmla="*/ 5931476 h 6858000"/>
              <a:gd name="connsiteX330" fmla="*/ 5371814 w 7467600"/>
              <a:gd name="connsiteY330" fmla="*/ 5678975 h 6858000"/>
              <a:gd name="connsiteX331" fmla="*/ 4987918 w 7467600"/>
              <a:gd name="connsiteY331" fmla="*/ 5838701 h 6858000"/>
              <a:gd name="connsiteX332" fmla="*/ 4317146 w 7467600"/>
              <a:gd name="connsiteY332" fmla="*/ 6587716 h 6858000"/>
              <a:gd name="connsiteX333" fmla="*/ 4171627 w 7467600"/>
              <a:gd name="connsiteY333" fmla="*/ 6858000 h 6858000"/>
              <a:gd name="connsiteX334" fmla="*/ 4081585 w 7467600"/>
              <a:gd name="connsiteY334" fmla="*/ 6858000 h 6858000"/>
              <a:gd name="connsiteX335" fmla="*/ 4238603 w 7467600"/>
              <a:gd name="connsiteY335" fmla="*/ 6559341 h 6858000"/>
              <a:gd name="connsiteX336" fmla="*/ 4778333 w 7467600"/>
              <a:gd name="connsiteY336" fmla="*/ 5873626 h 6858000"/>
              <a:gd name="connsiteX337" fmla="*/ 5414185 w 7467600"/>
              <a:gd name="connsiteY337" fmla="*/ 5573882 h 6858000"/>
              <a:gd name="connsiteX338" fmla="*/ 5959648 w 7467600"/>
              <a:gd name="connsiteY338" fmla="*/ 4760797 h 6858000"/>
              <a:gd name="connsiteX339" fmla="*/ 5355019 w 7467600"/>
              <a:gd name="connsiteY339" fmla="*/ 4734672 h 6858000"/>
              <a:gd name="connsiteX340" fmla="*/ 5083565 w 7467600"/>
              <a:gd name="connsiteY340" fmla="*/ 5179121 h 6858000"/>
              <a:gd name="connsiteX341" fmla="*/ 4713577 w 7467600"/>
              <a:gd name="connsiteY341" fmla="*/ 5616803 h 6858000"/>
              <a:gd name="connsiteX342" fmla="*/ 3989559 w 7467600"/>
              <a:gd name="connsiteY342" fmla="*/ 6145945 h 6858000"/>
              <a:gd name="connsiteX343" fmla="*/ 3939824 w 7467600"/>
              <a:gd name="connsiteY343" fmla="*/ 6066900 h 6858000"/>
              <a:gd name="connsiteX344" fmla="*/ 4584537 w 7467600"/>
              <a:gd name="connsiteY344" fmla="*/ 5324826 h 6858000"/>
              <a:gd name="connsiteX345" fmla="*/ 5037105 w 7467600"/>
              <a:gd name="connsiteY345" fmla="*/ 5088765 h 6858000"/>
              <a:gd name="connsiteX346" fmla="*/ 5039930 w 7467600"/>
              <a:gd name="connsiteY346" fmla="*/ 5089585 h 6858000"/>
              <a:gd name="connsiteX347" fmla="*/ 5263764 w 7467600"/>
              <a:gd name="connsiteY347" fmla="*/ 4735525 h 6858000"/>
              <a:gd name="connsiteX348" fmla="*/ 4086300 w 7467600"/>
              <a:gd name="connsiteY348" fmla="*/ 4884599 h 6858000"/>
              <a:gd name="connsiteX349" fmla="*/ 4085485 w 7467600"/>
              <a:gd name="connsiteY349" fmla="*/ 4899070 h 6858000"/>
              <a:gd name="connsiteX350" fmla="*/ 3871915 w 7467600"/>
              <a:gd name="connsiteY350" fmla="*/ 5253645 h 6858000"/>
              <a:gd name="connsiteX351" fmla="*/ 3799374 w 7467600"/>
              <a:gd name="connsiteY351" fmla="*/ 5466127 h 6858000"/>
              <a:gd name="connsiteX352" fmla="*/ 3498850 w 7467600"/>
              <a:gd name="connsiteY352" fmla="*/ 6661888 h 6858000"/>
              <a:gd name="connsiteX353" fmla="*/ 3399216 w 7467600"/>
              <a:gd name="connsiteY353" fmla="*/ 6858000 h 6858000"/>
              <a:gd name="connsiteX354" fmla="*/ 3303688 w 7467600"/>
              <a:gd name="connsiteY354" fmla="*/ 6858000 h 6858000"/>
              <a:gd name="connsiteX355" fmla="*/ 3391774 w 7467600"/>
              <a:gd name="connsiteY355" fmla="*/ 6697181 h 6858000"/>
              <a:gd name="connsiteX356" fmla="*/ 3735540 w 7467600"/>
              <a:gd name="connsiteY356" fmla="*/ 5546923 h 6858000"/>
              <a:gd name="connsiteX357" fmla="*/ 3729438 w 7467600"/>
              <a:gd name="connsiteY357" fmla="*/ 5569058 h 6858000"/>
              <a:gd name="connsiteX358" fmla="*/ 3707782 w 7467600"/>
              <a:gd name="connsiteY358" fmla="*/ 5644908 h 6858000"/>
              <a:gd name="connsiteX359" fmla="*/ 3583827 w 7467600"/>
              <a:gd name="connsiteY359" fmla="*/ 6039215 h 6858000"/>
              <a:gd name="connsiteX360" fmla="*/ 3547861 w 7467600"/>
              <a:gd name="connsiteY360" fmla="*/ 6129609 h 6858000"/>
              <a:gd name="connsiteX361" fmla="*/ 3490905 w 7467600"/>
              <a:gd name="connsiteY361" fmla="*/ 6277660 h 6858000"/>
              <a:gd name="connsiteX362" fmla="*/ 3455859 w 7467600"/>
              <a:gd name="connsiteY362" fmla="*/ 6391301 h 6858000"/>
              <a:gd name="connsiteX363" fmla="*/ 3429112 w 7467600"/>
              <a:gd name="connsiteY363" fmla="*/ 6479469 h 6858000"/>
              <a:gd name="connsiteX364" fmla="*/ 3304862 w 7467600"/>
              <a:gd name="connsiteY364" fmla="*/ 6796476 h 6858000"/>
              <a:gd name="connsiteX365" fmla="*/ 3276071 w 7467600"/>
              <a:gd name="connsiteY365" fmla="*/ 6858000 h 6858000"/>
              <a:gd name="connsiteX366" fmla="*/ 3240805 w 7467600"/>
              <a:gd name="connsiteY366" fmla="*/ 6858000 h 6858000"/>
              <a:gd name="connsiteX367" fmla="*/ 3275917 w 7467600"/>
              <a:gd name="connsiteY367" fmla="*/ 6783192 h 6858000"/>
              <a:gd name="connsiteX368" fmla="*/ 3399358 w 7467600"/>
              <a:gd name="connsiteY368" fmla="*/ 6469011 h 6858000"/>
              <a:gd name="connsiteX369" fmla="*/ 3425650 w 7467600"/>
              <a:gd name="connsiteY369" fmla="*/ 6381333 h 6858000"/>
              <a:gd name="connsiteX370" fmla="*/ 3460661 w 7467600"/>
              <a:gd name="connsiteY370" fmla="*/ 6266763 h 6858000"/>
              <a:gd name="connsiteX371" fmla="*/ 3518021 w 7467600"/>
              <a:gd name="connsiteY371" fmla="*/ 6117298 h 6858000"/>
              <a:gd name="connsiteX372" fmla="*/ 3554035 w 7467600"/>
              <a:gd name="connsiteY372" fmla="*/ 6027832 h 6858000"/>
              <a:gd name="connsiteX373" fmla="*/ 3677174 w 7467600"/>
              <a:gd name="connsiteY373" fmla="*/ 5636351 h 6858000"/>
              <a:gd name="connsiteX374" fmla="*/ 3698819 w 7467600"/>
              <a:gd name="connsiteY374" fmla="*/ 5560503 h 6858000"/>
              <a:gd name="connsiteX375" fmla="*/ 3702094 w 7467600"/>
              <a:gd name="connsiteY375" fmla="*/ 5549194 h 6858000"/>
              <a:gd name="connsiteX376" fmla="*/ 3398355 w 7467600"/>
              <a:gd name="connsiteY376" fmla="*/ 6094603 h 6858000"/>
              <a:gd name="connsiteX377" fmla="*/ 3193941 w 7467600"/>
              <a:gd name="connsiteY377" fmla="*/ 6798775 h 6858000"/>
              <a:gd name="connsiteX378" fmla="*/ 3184140 w 7467600"/>
              <a:gd name="connsiteY378" fmla="*/ 6858000 h 6858000"/>
              <a:gd name="connsiteX379" fmla="*/ 3099978 w 7467600"/>
              <a:gd name="connsiteY379" fmla="*/ 6858000 h 6858000"/>
              <a:gd name="connsiteX380" fmla="*/ 3101556 w 7467600"/>
              <a:gd name="connsiteY380" fmla="*/ 6843337 h 6858000"/>
              <a:gd name="connsiteX381" fmla="*/ 3370162 w 7467600"/>
              <a:gd name="connsiteY381" fmla="*/ 5785550 h 6858000"/>
              <a:gd name="connsiteX382" fmla="*/ 3746477 w 7467600"/>
              <a:gd name="connsiteY382" fmla="*/ 5377889 h 6858000"/>
              <a:gd name="connsiteX383" fmla="*/ 3863399 w 7467600"/>
              <a:gd name="connsiteY383" fmla="*/ 5087257 h 6858000"/>
              <a:gd name="connsiteX384" fmla="*/ 3968712 w 7467600"/>
              <a:gd name="connsiteY384" fmla="*/ 4913989 h 6858000"/>
              <a:gd name="connsiteX385" fmla="*/ 2792390 w 7467600"/>
              <a:gd name="connsiteY385" fmla="*/ 5382974 h 6858000"/>
              <a:gd name="connsiteX386" fmla="*/ 2714982 w 7467600"/>
              <a:gd name="connsiteY386" fmla="*/ 5427051 h 6858000"/>
              <a:gd name="connsiteX387" fmla="*/ 2813361 w 7467600"/>
              <a:gd name="connsiteY387" fmla="*/ 6023912 h 6858000"/>
              <a:gd name="connsiteX388" fmla="*/ 2688430 w 7467600"/>
              <a:gd name="connsiteY388" fmla="*/ 6801564 h 6858000"/>
              <a:gd name="connsiteX389" fmla="*/ 2629626 w 7467600"/>
              <a:gd name="connsiteY389" fmla="*/ 6763394 h 6858000"/>
              <a:gd name="connsiteX390" fmla="*/ 2565328 w 7467600"/>
              <a:gd name="connsiteY390" fmla="*/ 5516399 h 6858000"/>
              <a:gd name="connsiteX391" fmla="*/ 1922999 w 7467600"/>
              <a:gd name="connsiteY391" fmla="*/ 5980343 h 6858000"/>
              <a:gd name="connsiteX392" fmla="*/ 1950261 w 7467600"/>
              <a:gd name="connsiteY392" fmla="*/ 6405858 h 6858000"/>
              <a:gd name="connsiteX393" fmla="*/ 2365554 w 7467600"/>
              <a:gd name="connsiteY393" fmla="*/ 6759107 h 6858000"/>
              <a:gd name="connsiteX394" fmla="*/ 2424142 w 7467600"/>
              <a:gd name="connsiteY394" fmla="*/ 6858000 h 6858000"/>
              <a:gd name="connsiteX395" fmla="*/ 2395994 w 7467600"/>
              <a:gd name="connsiteY395" fmla="*/ 6858000 h 6858000"/>
              <a:gd name="connsiteX396" fmla="*/ 2392863 w 7467600"/>
              <a:gd name="connsiteY396" fmla="*/ 6852964 h 6858000"/>
              <a:gd name="connsiteX397" fmla="*/ 2017589 w 7467600"/>
              <a:gd name="connsiteY397" fmla="*/ 6493982 h 6858000"/>
              <a:gd name="connsiteX398" fmla="*/ 2147336 w 7467600"/>
              <a:gd name="connsiteY398" fmla="*/ 6594052 h 6858000"/>
              <a:gd name="connsiteX399" fmla="*/ 2207047 w 7467600"/>
              <a:gd name="connsiteY399" fmla="*/ 6654540 h 6858000"/>
              <a:gd name="connsiteX400" fmla="*/ 2299106 w 7467600"/>
              <a:gd name="connsiteY400" fmla="*/ 6778931 h 6858000"/>
              <a:gd name="connsiteX401" fmla="*/ 2314430 w 7467600"/>
              <a:gd name="connsiteY401" fmla="*/ 6801144 h 6858000"/>
              <a:gd name="connsiteX402" fmla="*/ 2352406 w 7467600"/>
              <a:gd name="connsiteY402" fmla="*/ 6858000 h 6858000"/>
              <a:gd name="connsiteX403" fmla="*/ 2314492 w 7467600"/>
              <a:gd name="connsiteY403" fmla="*/ 6858000 h 6858000"/>
              <a:gd name="connsiteX404" fmla="*/ 2288095 w 7467600"/>
              <a:gd name="connsiteY404" fmla="*/ 6818030 h 6858000"/>
              <a:gd name="connsiteX405" fmla="*/ 2272768 w 7467600"/>
              <a:gd name="connsiteY405" fmla="*/ 6795822 h 6858000"/>
              <a:gd name="connsiteX406" fmla="*/ 2182715 w 7467600"/>
              <a:gd name="connsiteY406" fmla="*/ 6675071 h 6858000"/>
              <a:gd name="connsiteX407" fmla="*/ 2032061 w 7467600"/>
              <a:gd name="connsiteY407" fmla="*/ 6541380 h 6858000"/>
              <a:gd name="connsiteX408" fmla="*/ 2257220 w 7467600"/>
              <a:gd name="connsiteY408" fmla="*/ 6826257 h 6858000"/>
              <a:gd name="connsiteX409" fmla="*/ 2281324 w 7467600"/>
              <a:gd name="connsiteY409" fmla="*/ 6858000 h 6858000"/>
              <a:gd name="connsiteX410" fmla="*/ 2242860 w 7467600"/>
              <a:gd name="connsiteY410" fmla="*/ 6858000 h 6858000"/>
              <a:gd name="connsiteX411" fmla="*/ 2232818 w 7467600"/>
              <a:gd name="connsiteY411" fmla="*/ 6844926 h 6858000"/>
              <a:gd name="connsiteX412" fmla="*/ 1990172 w 7467600"/>
              <a:gd name="connsiteY412" fmla="*/ 6542121 h 6858000"/>
              <a:gd name="connsiteX413" fmla="*/ 2124090 w 7467600"/>
              <a:gd name="connsiteY413" fmla="*/ 6761017 h 6858000"/>
              <a:gd name="connsiteX414" fmla="*/ 2200380 w 7467600"/>
              <a:gd name="connsiteY414" fmla="*/ 6858000 h 6858000"/>
              <a:gd name="connsiteX415" fmla="*/ 2147507 w 7467600"/>
              <a:gd name="connsiteY415" fmla="*/ 6858000 h 6858000"/>
              <a:gd name="connsiteX416" fmla="*/ 2070668 w 7467600"/>
              <a:gd name="connsiteY416" fmla="*/ 6761520 h 6858000"/>
              <a:gd name="connsiteX417" fmla="*/ 1975142 w 7467600"/>
              <a:gd name="connsiteY417" fmla="*/ 6585570 h 6858000"/>
              <a:gd name="connsiteX418" fmla="*/ 2050035 w 7467600"/>
              <a:gd name="connsiteY418" fmla="*/ 6813345 h 6858000"/>
              <a:gd name="connsiteX419" fmla="*/ 2063025 w 7467600"/>
              <a:gd name="connsiteY419" fmla="*/ 6858000 h 6858000"/>
              <a:gd name="connsiteX420" fmla="*/ 2021675 w 7467600"/>
              <a:gd name="connsiteY420" fmla="*/ 6858000 h 6858000"/>
              <a:gd name="connsiteX421" fmla="*/ 2019308 w 7467600"/>
              <a:gd name="connsiteY421" fmla="*/ 6847118 h 6858000"/>
              <a:gd name="connsiteX422" fmla="*/ 1938835 w 7467600"/>
              <a:gd name="connsiteY422" fmla="*/ 6551160 h 6858000"/>
              <a:gd name="connsiteX423" fmla="*/ 1953230 w 7467600"/>
              <a:gd name="connsiteY423" fmla="*/ 6759699 h 6858000"/>
              <a:gd name="connsiteX424" fmla="*/ 1956763 w 7467600"/>
              <a:gd name="connsiteY424" fmla="*/ 6778191 h 6858000"/>
              <a:gd name="connsiteX425" fmla="*/ 1967925 w 7467600"/>
              <a:gd name="connsiteY425" fmla="*/ 6858000 h 6858000"/>
              <a:gd name="connsiteX426" fmla="*/ 1936622 w 7467600"/>
              <a:gd name="connsiteY426" fmla="*/ 6858000 h 6858000"/>
              <a:gd name="connsiteX427" fmla="*/ 1926261 w 7467600"/>
              <a:gd name="connsiteY427" fmla="*/ 6784064 h 6858000"/>
              <a:gd name="connsiteX428" fmla="*/ 1922724 w 7467600"/>
              <a:gd name="connsiteY428" fmla="*/ 6765577 h 6858000"/>
              <a:gd name="connsiteX429" fmla="*/ 1904650 w 7467600"/>
              <a:gd name="connsiteY429" fmla="*/ 6639616 h 6858000"/>
              <a:gd name="connsiteX430" fmla="*/ 1885273 w 7467600"/>
              <a:gd name="connsiteY430" fmla="*/ 6858000 h 6858000"/>
              <a:gd name="connsiteX431" fmla="*/ 1854363 w 7467600"/>
              <a:gd name="connsiteY431" fmla="*/ 6858000 h 6858000"/>
              <a:gd name="connsiteX432" fmla="*/ 1880391 w 7467600"/>
              <a:gd name="connsiteY432" fmla="*/ 6603796 h 6858000"/>
              <a:gd name="connsiteX433" fmla="*/ 1818273 w 7467600"/>
              <a:gd name="connsiteY433" fmla="*/ 6715729 h 6858000"/>
              <a:gd name="connsiteX434" fmla="*/ 1794691 w 7467600"/>
              <a:gd name="connsiteY434" fmla="*/ 6843239 h 6858000"/>
              <a:gd name="connsiteX435" fmla="*/ 1794914 w 7467600"/>
              <a:gd name="connsiteY435" fmla="*/ 6858000 h 6858000"/>
              <a:gd name="connsiteX436" fmla="*/ 1746128 w 7467600"/>
              <a:gd name="connsiteY436" fmla="*/ 6858000 h 6858000"/>
              <a:gd name="connsiteX437" fmla="*/ 1753934 w 7467600"/>
              <a:gd name="connsiteY437" fmla="*/ 6724796 h 6858000"/>
              <a:gd name="connsiteX438" fmla="*/ 1792053 w 7467600"/>
              <a:gd name="connsiteY438" fmla="*/ 6572396 h 6858000"/>
              <a:gd name="connsiteX439" fmla="*/ 1862248 w 7467600"/>
              <a:gd name="connsiteY439" fmla="*/ 6266397 h 6858000"/>
              <a:gd name="connsiteX440" fmla="*/ 1862250 w 7467600"/>
              <a:gd name="connsiteY440" fmla="*/ 6033531 h 6858000"/>
              <a:gd name="connsiteX441" fmla="*/ 1211999 w 7467600"/>
              <a:gd name="connsiteY441" fmla="*/ 6683610 h 6858000"/>
              <a:gd name="connsiteX442" fmla="*/ 1213266 w 7467600"/>
              <a:gd name="connsiteY442" fmla="*/ 6691947 h 6858000"/>
              <a:gd name="connsiteX443" fmla="*/ 1203370 w 7467600"/>
              <a:gd name="connsiteY443" fmla="*/ 6850676 h 6858000"/>
              <a:gd name="connsiteX444" fmla="*/ 1203671 w 7467600"/>
              <a:gd name="connsiteY444" fmla="*/ 6858000 h 6858000"/>
              <a:gd name="connsiteX445" fmla="*/ 1143180 w 7467600"/>
              <a:gd name="connsiteY445" fmla="*/ 6858000 h 6858000"/>
              <a:gd name="connsiteX446" fmla="*/ 1142176 w 7467600"/>
              <a:gd name="connsiteY446" fmla="*/ 6766045 h 6858000"/>
              <a:gd name="connsiteX447" fmla="*/ 1067484 w 7467600"/>
              <a:gd name="connsiteY447" fmla="*/ 6858000 h 6858000"/>
              <a:gd name="connsiteX448" fmla="*/ 953928 w 7467600"/>
              <a:gd name="connsiteY448" fmla="*/ 6858000 h 6858000"/>
              <a:gd name="connsiteX449" fmla="*/ 959715 w 7467600"/>
              <a:gd name="connsiteY449" fmla="*/ 6850185 h 6858000"/>
              <a:gd name="connsiteX450" fmla="*/ 1483788 w 7467600"/>
              <a:gd name="connsiteY450" fmla="*/ 6259174 h 6858000"/>
              <a:gd name="connsiteX451" fmla="*/ 1100671 w 7467600"/>
              <a:gd name="connsiteY451" fmla="*/ 6252137 h 6858000"/>
              <a:gd name="connsiteX452" fmla="*/ 1090144 w 7467600"/>
              <a:gd name="connsiteY452" fmla="*/ 6256748 h 6858000"/>
              <a:gd name="connsiteX453" fmla="*/ 1095872 w 7467600"/>
              <a:gd name="connsiteY453" fmla="*/ 6271892 h 6858000"/>
              <a:gd name="connsiteX454" fmla="*/ 262785 w 7467600"/>
              <a:gd name="connsiteY454" fmla="*/ 6845450 h 6858000"/>
              <a:gd name="connsiteX455" fmla="*/ 209968 w 7467600"/>
              <a:gd name="connsiteY455" fmla="*/ 6770713 h 6858000"/>
              <a:gd name="connsiteX456" fmla="*/ 873460 w 7467600"/>
              <a:gd name="connsiteY456" fmla="*/ 6253768 h 6858000"/>
              <a:gd name="connsiteX457" fmla="*/ 192686 w 7467600"/>
              <a:gd name="connsiteY457" fmla="*/ 5849257 h 6858000"/>
              <a:gd name="connsiteX458" fmla="*/ 4696 w 7467600"/>
              <a:gd name="connsiteY458" fmla="*/ 5697668 h 6858000"/>
              <a:gd name="connsiteX459" fmla="*/ 0 w 7467600"/>
              <a:gd name="connsiteY459" fmla="*/ 5689984 h 6858000"/>
              <a:gd name="connsiteX460" fmla="*/ 0 w 7467600"/>
              <a:gd name="connsiteY460" fmla="*/ 5513472 h 6858000"/>
              <a:gd name="connsiteX461" fmla="*/ 174101 w 7467600"/>
              <a:gd name="connsiteY461" fmla="*/ 5620277 h 6858000"/>
              <a:gd name="connsiteX462" fmla="*/ 891800 w 7467600"/>
              <a:gd name="connsiteY462" fmla="*/ 6036935 h 6858000"/>
              <a:gd name="connsiteX463" fmla="*/ 1072219 w 7467600"/>
              <a:gd name="connsiteY463" fmla="*/ 6169443 h 6858000"/>
              <a:gd name="connsiteX464" fmla="*/ 1074117 w 7467600"/>
              <a:gd name="connsiteY464" fmla="*/ 6170301 h 6858000"/>
              <a:gd name="connsiteX465" fmla="*/ 1083114 w 7467600"/>
              <a:gd name="connsiteY465" fmla="*/ 6174131 h 6858000"/>
              <a:gd name="connsiteX466" fmla="*/ 1543010 w 7467600"/>
              <a:gd name="connsiteY466" fmla="*/ 6191140 h 6858000"/>
              <a:gd name="connsiteX467" fmla="*/ 1551080 w 7467600"/>
              <a:gd name="connsiteY467" fmla="*/ 6195006 h 6858000"/>
              <a:gd name="connsiteX468" fmla="*/ 2345443 w 7467600"/>
              <a:gd name="connsiteY468" fmla="*/ 5549882 h 6858000"/>
              <a:gd name="connsiteX469" fmla="*/ 1721499 w 7467600"/>
              <a:gd name="connsiteY469" fmla="*/ 5599969 h 6858000"/>
              <a:gd name="connsiteX470" fmla="*/ 767716 w 7467600"/>
              <a:gd name="connsiteY470" fmla="*/ 5472768 h 6858000"/>
              <a:gd name="connsiteX471" fmla="*/ 722147 w 7467600"/>
              <a:gd name="connsiteY471" fmla="*/ 5393091 h 6858000"/>
              <a:gd name="connsiteX472" fmla="*/ 1485552 w 7467600"/>
              <a:gd name="connsiteY472" fmla="*/ 5313202 h 6858000"/>
              <a:gd name="connsiteX473" fmla="*/ 2143004 w 7467600"/>
              <a:gd name="connsiteY473" fmla="*/ 5402420 h 6858000"/>
              <a:gd name="connsiteX474" fmla="*/ 1933391 w 7467600"/>
              <a:gd name="connsiteY474" fmla="*/ 5156971 h 6858000"/>
              <a:gd name="connsiteX475" fmla="*/ 1827118 w 7467600"/>
              <a:gd name="connsiteY475" fmla="*/ 4968410 h 6858000"/>
              <a:gd name="connsiteX476" fmla="*/ 1837349 w 7467600"/>
              <a:gd name="connsiteY476" fmla="*/ 4956357 h 6858000"/>
              <a:gd name="connsiteX477" fmla="*/ 2162835 w 7467600"/>
              <a:gd name="connsiteY477" fmla="*/ 5187853 h 6858000"/>
              <a:gd name="connsiteX478" fmla="*/ 2257167 w 7467600"/>
              <a:gd name="connsiteY478" fmla="*/ 5462123 h 6858000"/>
              <a:gd name="connsiteX479" fmla="*/ 2261598 w 7467600"/>
              <a:gd name="connsiteY479" fmla="*/ 5467998 h 6858000"/>
              <a:gd name="connsiteX480" fmla="*/ 2437177 w 7467600"/>
              <a:gd name="connsiteY480" fmla="*/ 5479608 h 6858000"/>
              <a:gd name="connsiteX481" fmla="*/ 2445247 w 7467600"/>
              <a:gd name="connsiteY481" fmla="*/ 5483476 h 6858000"/>
              <a:gd name="connsiteX482" fmla="*/ 2743626 w 7467600"/>
              <a:gd name="connsiteY482" fmla="*/ 5304819 h 6858000"/>
              <a:gd name="connsiteX483" fmla="*/ 3048102 w 7467600"/>
              <a:gd name="connsiteY483" fmla="*/ 5150595 h 6858000"/>
              <a:gd name="connsiteX484" fmla="*/ 1799414 w 7467600"/>
              <a:gd name="connsiteY484" fmla="*/ 4694732 h 6858000"/>
              <a:gd name="connsiteX485" fmla="*/ 1771735 w 7467600"/>
              <a:gd name="connsiteY485" fmla="*/ 4619929 h 6858000"/>
              <a:gd name="connsiteX486" fmla="*/ 3104273 w 7467600"/>
              <a:gd name="connsiteY486" fmla="*/ 5076159 h 6858000"/>
              <a:gd name="connsiteX487" fmla="*/ 3113245 w 7467600"/>
              <a:gd name="connsiteY487" fmla="*/ 5090705 h 6858000"/>
              <a:gd name="connsiteX488" fmla="*/ 3126294 w 7467600"/>
              <a:gd name="connsiteY488" fmla="*/ 5114400 h 6858000"/>
              <a:gd name="connsiteX489" fmla="*/ 3937433 w 7467600"/>
              <a:gd name="connsiteY489" fmla="*/ 4830473 h 6858000"/>
              <a:gd name="connsiteX490" fmla="*/ 3590475 w 7467600"/>
              <a:gd name="connsiteY490" fmla="*/ 4597974 h 6858000"/>
              <a:gd name="connsiteX491" fmla="*/ 3100264 w 7467600"/>
              <a:gd name="connsiteY491" fmla="*/ 4579845 h 6858000"/>
              <a:gd name="connsiteX492" fmla="*/ 2183576 w 7467600"/>
              <a:gd name="connsiteY492" fmla="*/ 4227150 h 6858000"/>
              <a:gd name="connsiteX493" fmla="*/ 2151029 w 7467600"/>
              <a:gd name="connsiteY493" fmla="*/ 4146947 h 6858000"/>
              <a:gd name="connsiteX494" fmla="*/ 3563434 w 7467600"/>
              <a:gd name="connsiteY494" fmla="*/ 4469115 h 6858000"/>
              <a:gd name="connsiteX495" fmla="*/ 3177952 w 7467600"/>
              <a:gd name="connsiteY495" fmla="*/ 3657386 h 6858000"/>
              <a:gd name="connsiteX496" fmla="*/ 3189263 w 7467600"/>
              <a:gd name="connsiteY496" fmla="*/ 3625726 h 6858000"/>
              <a:gd name="connsiteX497" fmla="*/ 3560912 w 7467600"/>
              <a:gd name="connsiteY497" fmla="*/ 4079863 h 6858000"/>
              <a:gd name="connsiteX498" fmla="*/ 3626636 w 7467600"/>
              <a:gd name="connsiteY498" fmla="*/ 4512230 h 6858000"/>
              <a:gd name="connsiteX499" fmla="*/ 3653088 w 7467600"/>
              <a:gd name="connsiteY499" fmla="*/ 4521417 h 6858000"/>
              <a:gd name="connsiteX500" fmla="*/ 3988128 w 7467600"/>
              <a:gd name="connsiteY500" fmla="*/ 4817267 h 6858000"/>
              <a:gd name="connsiteX501" fmla="*/ 4830582 w 7467600"/>
              <a:gd name="connsiteY501" fmla="*/ 4676000 h 6858000"/>
              <a:gd name="connsiteX502" fmla="*/ 4830100 w 7467600"/>
              <a:gd name="connsiteY502" fmla="*/ 4675554 h 6858000"/>
              <a:gd name="connsiteX503" fmla="*/ 4036318 w 7467600"/>
              <a:gd name="connsiteY503" fmla="*/ 4147013 h 6858000"/>
              <a:gd name="connsiteX504" fmla="*/ 3432098 w 7467600"/>
              <a:gd name="connsiteY504" fmla="*/ 3537312 h 6858000"/>
              <a:gd name="connsiteX505" fmla="*/ 3446761 w 7467600"/>
              <a:gd name="connsiteY505" fmla="*/ 3461278 h 6858000"/>
              <a:gd name="connsiteX506" fmla="*/ 4419733 w 7467600"/>
              <a:gd name="connsiteY506" fmla="*/ 3963555 h 6858000"/>
              <a:gd name="connsiteX507" fmla="*/ 4781371 w 7467600"/>
              <a:gd name="connsiteY507" fmla="*/ 4458604 h 6858000"/>
              <a:gd name="connsiteX508" fmla="*/ 4780440 w 7467600"/>
              <a:gd name="connsiteY508" fmla="*/ 4470290 h 6858000"/>
              <a:gd name="connsiteX509" fmla="*/ 4898954 w 7467600"/>
              <a:gd name="connsiteY509" fmla="*/ 4662092 h 6858000"/>
              <a:gd name="connsiteX510" fmla="*/ 4900699 w 7467600"/>
              <a:gd name="connsiteY510" fmla="*/ 4670867 h 6858000"/>
              <a:gd name="connsiteX511" fmla="*/ 5714511 w 7467600"/>
              <a:gd name="connsiteY511" fmla="*/ 4663483 h 6858000"/>
              <a:gd name="connsiteX512" fmla="*/ 5464793 w 7467600"/>
              <a:gd name="connsiteY512" fmla="*/ 4393556 h 6858000"/>
              <a:gd name="connsiteX513" fmla="*/ 5461897 w 7467600"/>
              <a:gd name="connsiteY513" fmla="*/ 4390879 h 6858000"/>
              <a:gd name="connsiteX514" fmla="*/ 4294126 w 7467600"/>
              <a:gd name="connsiteY514" fmla="*/ 3303048 h 6858000"/>
              <a:gd name="connsiteX515" fmla="*/ 4305321 w 7467600"/>
              <a:gd name="connsiteY515" fmla="*/ 3256953 h 6858000"/>
              <a:gd name="connsiteX516" fmla="*/ 4949299 w 7467600"/>
              <a:gd name="connsiteY516" fmla="*/ 3766336 h 6858000"/>
              <a:gd name="connsiteX517" fmla="*/ 5291452 w 7467600"/>
              <a:gd name="connsiteY517" fmla="*/ 4076801 h 6858000"/>
              <a:gd name="connsiteX518" fmla="*/ 5434998 w 7467600"/>
              <a:gd name="connsiteY518" fmla="*/ 4254100 h 6858000"/>
              <a:gd name="connsiteX519" fmla="*/ 5351015 w 7467600"/>
              <a:gd name="connsiteY519" fmla="*/ 3760989 h 6858000"/>
              <a:gd name="connsiteX520" fmla="*/ 5413780 w 7467600"/>
              <a:gd name="connsiteY520" fmla="*/ 2966265 h 6858000"/>
              <a:gd name="connsiteX521" fmla="*/ 5425627 w 7467600"/>
              <a:gd name="connsiteY521" fmla="*/ 2954192 h 6858000"/>
              <a:gd name="connsiteX522" fmla="*/ 6604735 w 7467600"/>
              <a:gd name="connsiteY522" fmla="*/ 2041381 h 6858000"/>
              <a:gd name="connsiteX523" fmla="*/ 7204487 w 7467600"/>
              <a:gd name="connsiteY523" fmla="*/ 2742112 h 6858000"/>
              <a:gd name="connsiteX524" fmla="*/ 7131592 w 7467600"/>
              <a:gd name="connsiteY524" fmla="*/ 2672096 h 6858000"/>
              <a:gd name="connsiteX525" fmla="*/ 6996344 w 7467600"/>
              <a:gd name="connsiteY525" fmla="*/ 2518310 h 6858000"/>
              <a:gd name="connsiteX526" fmla="*/ 6735495 w 7467600"/>
              <a:gd name="connsiteY526" fmla="*/ 2196890 h 6858000"/>
              <a:gd name="connsiteX527" fmla="*/ 6721901 w 7467600"/>
              <a:gd name="connsiteY527" fmla="*/ 2179274 h 6858000"/>
              <a:gd name="connsiteX528" fmla="*/ 6604735 w 7467600"/>
              <a:gd name="connsiteY528" fmla="*/ 2041381 h 6858000"/>
              <a:gd name="connsiteX529" fmla="*/ 6591670 w 7467600"/>
              <a:gd name="connsiteY529" fmla="*/ 1988277 h 6858000"/>
              <a:gd name="connsiteX530" fmla="*/ 6747349 w 7467600"/>
              <a:gd name="connsiteY530" fmla="*/ 2160069 h 6858000"/>
              <a:gd name="connsiteX531" fmla="*/ 6760943 w 7467600"/>
              <a:gd name="connsiteY531" fmla="*/ 2177686 h 6858000"/>
              <a:gd name="connsiteX532" fmla="*/ 7021065 w 7467600"/>
              <a:gd name="connsiteY532" fmla="*/ 2498102 h 6858000"/>
              <a:gd name="connsiteX533" fmla="*/ 7155223 w 7467600"/>
              <a:gd name="connsiteY533" fmla="*/ 2650386 h 6858000"/>
              <a:gd name="connsiteX534" fmla="*/ 7203167 w 7467600"/>
              <a:gd name="connsiteY534" fmla="*/ 2697288 h 6858000"/>
              <a:gd name="connsiteX535" fmla="*/ 6937703 w 7467600"/>
              <a:gd name="connsiteY535" fmla="*/ 2321981 h 6858000"/>
              <a:gd name="connsiteX536" fmla="*/ 6591670 w 7467600"/>
              <a:gd name="connsiteY536" fmla="*/ 1988277 h 6858000"/>
              <a:gd name="connsiteX537" fmla="*/ 5798671 w 7467600"/>
              <a:gd name="connsiteY537" fmla="*/ 1981601 h 6858000"/>
              <a:gd name="connsiteX538" fmla="*/ 5754709 w 7467600"/>
              <a:gd name="connsiteY538" fmla="*/ 2071454 h 6858000"/>
              <a:gd name="connsiteX539" fmla="*/ 5763044 w 7467600"/>
              <a:gd name="connsiteY539" fmla="*/ 2842206 h 6858000"/>
              <a:gd name="connsiteX540" fmla="*/ 5764974 w 7467600"/>
              <a:gd name="connsiteY540" fmla="*/ 2799609 h 6858000"/>
              <a:gd name="connsiteX541" fmla="*/ 5767665 w 7467600"/>
              <a:gd name="connsiteY541" fmla="*/ 2666409 h 6858000"/>
              <a:gd name="connsiteX542" fmla="*/ 5763055 w 7467600"/>
              <a:gd name="connsiteY542" fmla="*/ 2579705 h 6858000"/>
              <a:gd name="connsiteX543" fmla="*/ 5758079 w 7467600"/>
              <a:gd name="connsiteY543" fmla="*/ 2492508 h 6858000"/>
              <a:gd name="connsiteX544" fmla="*/ 5779325 w 7467600"/>
              <a:gd name="connsiteY544" fmla="*/ 2197069 h 6858000"/>
              <a:gd name="connsiteX545" fmla="*/ 5798671 w 7467600"/>
              <a:gd name="connsiteY545" fmla="*/ 1981601 h 6858000"/>
              <a:gd name="connsiteX546" fmla="*/ 5829202 w 7467600"/>
              <a:gd name="connsiteY546" fmla="*/ 1971679 h 6858000"/>
              <a:gd name="connsiteX547" fmla="*/ 5809558 w 7467600"/>
              <a:gd name="connsiteY547" fmla="*/ 2198043 h 6858000"/>
              <a:gd name="connsiteX548" fmla="*/ 5788653 w 7467600"/>
              <a:gd name="connsiteY548" fmla="*/ 2489430 h 6858000"/>
              <a:gd name="connsiteX549" fmla="*/ 5793439 w 7467600"/>
              <a:gd name="connsiteY549" fmla="*/ 2575235 h 6858000"/>
              <a:gd name="connsiteX550" fmla="*/ 5796837 w 7467600"/>
              <a:gd name="connsiteY550" fmla="*/ 2637633 h 6858000"/>
              <a:gd name="connsiteX551" fmla="*/ 5818614 w 7467600"/>
              <a:gd name="connsiteY551" fmla="*/ 2473055 h 6858000"/>
              <a:gd name="connsiteX552" fmla="*/ 5829202 w 7467600"/>
              <a:gd name="connsiteY552" fmla="*/ 1971679 h 6858000"/>
              <a:gd name="connsiteX553" fmla="*/ 5911389 w 7467600"/>
              <a:gd name="connsiteY553" fmla="*/ 1898371 h 6858000"/>
              <a:gd name="connsiteX554" fmla="*/ 6237627 w 7467600"/>
              <a:gd name="connsiteY554" fmla="*/ 2231921 h 6858000"/>
              <a:gd name="connsiteX555" fmla="*/ 5911389 w 7467600"/>
              <a:gd name="connsiteY555" fmla="*/ 1898371 h 6858000"/>
              <a:gd name="connsiteX556" fmla="*/ 6944437 w 7467600"/>
              <a:gd name="connsiteY556" fmla="*/ 1575402 h 6858000"/>
              <a:gd name="connsiteX557" fmla="*/ 6304730 w 7467600"/>
              <a:gd name="connsiteY557" fmla="*/ 1766654 h 6858000"/>
              <a:gd name="connsiteX558" fmla="*/ 6944437 w 7467600"/>
              <a:gd name="connsiteY558" fmla="*/ 1575402 h 6858000"/>
              <a:gd name="connsiteX559" fmla="*/ 7019523 w 7467600"/>
              <a:gd name="connsiteY559" fmla="*/ 1519450 h 6858000"/>
              <a:gd name="connsiteX560" fmla="*/ 6298091 w 7467600"/>
              <a:gd name="connsiteY560" fmla="*/ 1737122 h 6858000"/>
              <a:gd name="connsiteX561" fmla="*/ 7019523 w 7467600"/>
              <a:gd name="connsiteY561" fmla="*/ 1519450 h 6858000"/>
              <a:gd name="connsiteX562" fmla="*/ 2399523 w 7467600"/>
              <a:gd name="connsiteY562" fmla="*/ 1428234 h 6858000"/>
              <a:gd name="connsiteX563" fmla="*/ 2224982 w 7467600"/>
              <a:gd name="connsiteY563" fmla="*/ 1826201 h 6858000"/>
              <a:gd name="connsiteX564" fmla="*/ 2096099 w 7467600"/>
              <a:gd name="connsiteY564" fmla="*/ 2345900 h 6858000"/>
              <a:gd name="connsiteX565" fmla="*/ 2283317 w 7467600"/>
              <a:gd name="connsiteY565" fmla="*/ 1796925 h 6858000"/>
              <a:gd name="connsiteX566" fmla="*/ 2399523 w 7467600"/>
              <a:gd name="connsiteY566" fmla="*/ 1428234 h 6858000"/>
              <a:gd name="connsiteX567" fmla="*/ 2448558 w 7467600"/>
              <a:gd name="connsiteY567" fmla="*/ 1373435 h 6858000"/>
              <a:gd name="connsiteX568" fmla="*/ 2312521 w 7467600"/>
              <a:gd name="connsiteY568" fmla="*/ 1806140 h 6858000"/>
              <a:gd name="connsiteX569" fmla="*/ 2127533 w 7467600"/>
              <a:gd name="connsiteY569" fmla="*/ 2348380 h 6858000"/>
              <a:gd name="connsiteX570" fmla="*/ 2358080 w 7467600"/>
              <a:gd name="connsiteY570" fmla="*/ 1866134 h 6858000"/>
              <a:gd name="connsiteX571" fmla="*/ 2407436 w 7467600"/>
              <a:gd name="connsiteY571" fmla="*/ 1651070 h 6858000"/>
              <a:gd name="connsiteX572" fmla="*/ 2448558 w 7467600"/>
              <a:gd name="connsiteY572" fmla="*/ 1373435 h 6858000"/>
              <a:gd name="connsiteX573" fmla="*/ 278707 w 7467600"/>
              <a:gd name="connsiteY573" fmla="*/ 1352270 h 6858000"/>
              <a:gd name="connsiteX574" fmla="*/ 321570 w 7467600"/>
              <a:gd name="connsiteY574" fmla="*/ 1861610 h 6858000"/>
              <a:gd name="connsiteX575" fmla="*/ 294281 w 7467600"/>
              <a:gd name="connsiteY575" fmla="*/ 1440658 h 6858000"/>
              <a:gd name="connsiteX576" fmla="*/ 278707 w 7467600"/>
              <a:gd name="connsiteY576" fmla="*/ 1352270 h 6858000"/>
              <a:gd name="connsiteX577" fmla="*/ 1423821 w 7467600"/>
              <a:gd name="connsiteY577" fmla="*/ 1351958 h 6858000"/>
              <a:gd name="connsiteX578" fmla="*/ 1638521 w 7467600"/>
              <a:gd name="connsiteY578" fmla="*/ 1908470 h 6858000"/>
              <a:gd name="connsiteX579" fmla="*/ 1754199 w 7467600"/>
              <a:gd name="connsiteY579" fmla="*/ 2149284 h 6858000"/>
              <a:gd name="connsiteX580" fmla="*/ 1908359 w 7467600"/>
              <a:gd name="connsiteY580" fmla="*/ 2364988 h 6858000"/>
              <a:gd name="connsiteX581" fmla="*/ 1647661 w 7467600"/>
              <a:gd name="connsiteY581" fmla="*/ 1825945 h 6858000"/>
              <a:gd name="connsiteX582" fmla="*/ 1423821 w 7467600"/>
              <a:gd name="connsiteY582" fmla="*/ 1351958 h 6858000"/>
              <a:gd name="connsiteX583" fmla="*/ 1431890 w 7467600"/>
              <a:gd name="connsiteY583" fmla="*/ 1306475 h 6858000"/>
              <a:gd name="connsiteX584" fmla="*/ 1507597 w 7467600"/>
              <a:gd name="connsiteY584" fmla="*/ 1446132 h 6858000"/>
              <a:gd name="connsiteX585" fmla="*/ 1674586 w 7467600"/>
              <a:gd name="connsiteY585" fmla="*/ 1813832 h 6858000"/>
              <a:gd name="connsiteX586" fmla="*/ 1815950 w 7467600"/>
              <a:gd name="connsiteY586" fmla="*/ 2128564 h 6858000"/>
              <a:gd name="connsiteX587" fmla="*/ 1984242 w 7467600"/>
              <a:gd name="connsiteY587" fmla="*/ 2430829 h 6858000"/>
              <a:gd name="connsiteX588" fmla="*/ 2014023 w 7467600"/>
              <a:gd name="connsiteY588" fmla="*/ 2450995 h 6858000"/>
              <a:gd name="connsiteX589" fmla="*/ 1747337 w 7467600"/>
              <a:gd name="connsiteY589" fmla="*/ 1855264 h 6858000"/>
              <a:gd name="connsiteX590" fmla="*/ 1533749 w 7467600"/>
              <a:gd name="connsiteY590" fmla="*/ 1478656 h 6858000"/>
              <a:gd name="connsiteX591" fmla="*/ 1431890 w 7467600"/>
              <a:gd name="connsiteY591" fmla="*/ 1306475 h 6858000"/>
              <a:gd name="connsiteX592" fmla="*/ 5052692 w 7467600"/>
              <a:gd name="connsiteY592" fmla="*/ 1292994 h 6858000"/>
              <a:gd name="connsiteX593" fmla="*/ 5200661 w 7467600"/>
              <a:gd name="connsiteY593" fmla="*/ 1635186 h 6858000"/>
              <a:gd name="connsiteX594" fmla="*/ 5297138 w 7467600"/>
              <a:gd name="connsiteY594" fmla="*/ 1906351 h 6858000"/>
              <a:gd name="connsiteX595" fmla="*/ 5052692 w 7467600"/>
              <a:gd name="connsiteY595" fmla="*/ 1292994 h 6858000"/>
              <a:gd name="connsiteX596" fmla="*/ 5009948 w 7467600"/>
              <a:gd name="connsiteY596" fmla="*/ 1273619 h 6858000"/>
              <a:gd name="connsiteX597" fmla="*/ 5121777 w 7467600"/>
              <a:gd name="connsiteY597" fmla="*/ 1654213 h 6858000"/>
              <a:gd name="connsiteX598" fmla="*/ 5293545 w 7467600"/>
              <a:gd name="connsiteY598" fmla="*/ 2072247 h 6858000"/>
              <a:gd name="connsiteX599" fmla="*/ 5294042 w 7467600"/>
              <a:gd name="connsiteY599" fmla="*/ 2065019 h 6858000"/>
              <a:gd name="connsiteX600" fmla="*/ 5171936 w 7467600"/>
              <a:gd name="connsiteY600" fmla="*/ 1647613 h 6858000"/>
              <a:gd name="connsiteX601" fmla="*/ 5009948 w 7467600"/>
              <a:gd name="connsiteY601" fmla="*/ 1273619 h 6858000"/>
              <a:gd name="connsiteX602" fmla="*/ 655236 w 7467600"/>
              <a:gd name="connsiteY602" fmla="*/ 1268632 h 6858000"/>
              <a:gd name="connsiteX603" fmla="*/ 839521 w 7467600"/>
              <a:gd name="connsiteY603" fmla="*/ 1685315 h 6858000"/>
              <a:gd name="connsiteX604" fmla="*/ 1109416 w 7467600"/>
              <a:gd name="connsiteY604" fmla="*/ 2061663 h 6858000"/>
              <a:gd name="connsiteX605" fmla="*/ 1298300 w 7467600"/>
              <a:gd name="connsiteY605" fmla="*/ 2247742 h 6858000"/>
              <a:gd name="connsiteX606" fmla="*/ 1125871 w 7467600"/>
              <a:gd name="connsiteY606" fmla="*/ 1989513 h 6858000"/>
              <a:gd name="connsiteX607" fmla="*/ 981574 w 7467600"/>
              <a:gd name="connsiteY607" fmla="*/ 1783157 h 6858000"/>
              <a:gd name="connsiteX608" fmla="*/ 922198 w 7467600"/>
              <a:gd name="connsiteY608" fmla="*/ 1677437 h 6858000"/>
              <a:gd name="connsiteX609" fmla="*/ 869293 w 7467600"/>
              <a:gd name="connsiteY609" fmla="*/ 1583214 h 6858000"/>
              <a:gd name="connsiteX610" fmla="*/ 751431 w 7467600"/>
              <a:gd name="connsiteY610" fmla="*/ 1405731 h 6858000"/>
              <a:gd name="connsiteX611" fmla="*/ 655236 w 7467600"/>
              <a:gd name="connsiteY611" fmla="*/ 1268632 h 6858000"/>
              <a:gd name="connsiteX612" fmla="*/ 6516292 w 7467600"/>
              <a:gd name="connsiteY612" fmla="*/ 1263064 h 6858000"/>
              <a:gd name="connsiteX613" fmla="*/ 5736320 w 7467600"/>
              <a:gd name="connsiteY613" fmla="*/ 1501803 h 6858000"/>
              <a:gd name="connsiteX614" fmla="*/ 6516292 w 7467600"/>
              <a:gd name="connsiteY614" fmla="*/ 1263064 h 6858000"/>
              <a:gd name="connsiteX615" fmla="*/ 291466 w 7467600"/>
              <a:gd name="connsiteY615" fmla="*/ 1250369 h 6858000"/>
              <a:gd name="connsiteX616" fmla="*/ 323180 w 7467600"/>
              <a:gd name="connsiteY616" fmla="*/ 1435283 h 6858000"/>
              <a:gd name="connsiteX617" fmla="*/ 349381 w 7467600"/>
              <a:gd name="connsiteY617" fmla="*/ 1875041 h 6858000"/>
              <a:gd name="connsiteX618" fmla="*/ 374363 w 7467600"/>
              <a:gd name="connsiteY618" fmla="*/ 1506494 h 6858000"/>
              <a:gd name="connsiteX619" fmla="*/ 302168 w 7467600"/>
              <a:gd name="connsiteY619" fmla="*/ 1274495 h 6858000"/>
              <a:gd name="connsiteX620" fmla="*/ 291466 w 7467600"/>
              <a:gd name="connsiteY620" fmla="*/ 1250369 h 6858000"/>
              <a:gd name="connsiteX621" fmla="*/ 678222 w 7467600"/>
              <a:gd name="connsiteY621" fmla="*/ 1248670 h 6858000"/>
              <a:gd name="connsiteX622" fmla="*/ 775536 w 7467600"/>
              <a:gd name="connsiteY622" fmla="*/ 1388015 h 6858000"/>
              <a:gd name="connsiteX623" fmla="*/ 894529 w 7467600"/>
              <a:gd name="connsiteY623" fmla="*/ 1567739 h 6858000"/>
              <a:gd name="connsiteX624" fmla="*/ 948000 w 7467600"/>
              <a:gd name="connsiteY624" fmla="*/ 1663088 h 6858000"/>
              <a:gd name="connsiteX625" fmla="*/ 1006812 w 7467600"/>
              <a:gd name="connsiteY625" fmla="*/ 1767683 h 6858000"/>
              <a:gd name="connsiteX626" fmla="*/ 1149133 w 7467600"/>
              <a:gd name="connsiteY626" fmla="*/ 1971513 h 6858000"/>
              <a:gd name="connsiteX627" fmla="*/ 1333952 w 7467600"/>
              <a:gd name="connsiteY627" fmla="*/ 2251620 h 6858000"/>
              <a:gd name="connsiteX628" fmla="*/ 1337329 w 7467600"/>
              <a:gd name="connsiteY628" fmla="*/ 2258350 h 6858000"/>
              <a:gd name="connsiteX629" fmla="*/ 1014726 w 7467600"/>
              <a:gd name="connsiteY629" fmla="*/ 1615556 h 6858000"/>
              <a:gd name="connsiteX630" fmla="*/ 678222 w 7467600"/>
              <a:gd name="connsiteY630" fmla="*/ 1248670 h 6858000"/>
              <a:gd name="connsiteX631" fmla="*/ 6691602 w 7467600"/>
              <a:gd name="connsiteY631" fmla="*/ 1140573 h 6858000"/>
              <a:gd name="connsiteX632" fmla="*/ 6571100 w 7467600"/>
              <a:gd name="connsiteY632" fmla="*/ 1183662 h 6858000"/>
              <a:gd name="connsiteX633" fmla="*/ 6241687 w 7467600"/>
              <a:gd name="connsiteY633" fmla="*/ 1257600 h 6858000"/>
              <a:gd name="connsiteX634" fmla="*/ 5693009 w 7467600"/>
              <a:gd name="connsiteY634" fmla="*/ 1478256 h 6858000"/>
              <a:gd name="connsiteX635" fmla="*/ 6548420 w 7467600"/>
              <a:gd name="connsiteY635" fmla="*/ 1214599 h 6858000"/>
              <a:gd name="connsiteX636" fmla="*/ 6605473 w 7467600"/>
              <a:gd name="connsiteY636" fmla="*/ 1184686 h 6858000"/>
              <a:gd name="connsiteX637" fmla="*/ 6691602 w 7467600"/>
              <a:gd name="connsiteY637" fmla="*/ 1140573 h 6858000"/>
              <a:gd name="connsiteX638" fmla="*/ 4002475 w 7467600"/>
              <a:gd name="connsiteY638" fmla="*/ 1037802 h 6858000"/>
              <a:gd name="connsiteX639" fmla="*/ 4000324 w 7467600"/>
              <a:gd name="connsiteY639" fmla="*/ 1039362 h 6858000"/>
              <a:gd name="connsiteX640" fmla="*/ 4002862 w 7467600"/>
              <a:gd name="connsiteY640" fmla="*/ 1042866 h 6858000"/>
              <a:gd name="connsiteX641" fmla="*/ 4002475 w 7467600"/>
              <a:gd name="connsiteY641" fmla="*/ 1037802 h 6858000"/>
              <a:gd name="connsiteX642" fmla="*/ 506322 w 7467600"/>
              <a:gd name="connsiteY642" fmla="*/ 1020997 h 6858000"/>
              <a:gd name="connsiteX643" fmla="*/ 533068 w 7467600"/>
              <a:gd name="connsiteY643" fmla="*/ 1029409 h 6858000"/>
              <a:gd name="connsiteX644" fmla="*/ 1232525 w 7467600"/>
              <a:gd name="connsiteY644" fmla="*/ 1804675 h 6858000"/>
              <a:gd name="connsiteX645" fmla="*/ 1388858 w 7467600"/>
              <a:gd name="connsiteY645" fmla="*/ 2368011 h 6858000"/>
              <a:gd name="connsiteX646" fmla="*/ 1384098 w 7467600"/>
              <a:gd name="connsiteY646" fmla="*/ 2378125 h 6858000"/>
              <a:gd name="connsiteX647" fmla="*/ 1425393 w 7467600"/>
              <a:gd name="connsiteY647" fmla="*/ 2589124 h 6858000"/>
              <a:gd name="connsiteX648" fmla="*/ 1424001 w 7467600"/>
              <a:gd name="connsiteY648" fmla="*/ 2597541 h 6858000"/>
              <a:gd name="connsiteX649" fmla="*/ 2152729 w 7467600"/>
              <a:gd name="connsiteY649" fmla="*/ 2864487 h 6858000"/>
              <a:gd name="connsiteX650" fmla="*/ 2020609 w 7467600"/>
              <a:gd name="connsiteY650" fmla="*/ 2539671 h 6858000"/>
              <a:gd name="connsiteX651" fmla="*/ 2018920 w 7467600"/>
              <a:gd name="connsiteY651" fmla="*/ 2536309 h 6858000"/>
              <a:gd name="connsiteX652" fmla="*/ 1342441 w 7467600"/>
              <a:gd name="connsiteY652" fmla="*/ 1173017 h 6858000"/>
              <a:gd name="connsiteX653" fmla="*/ 1367925 w 7467600"/>
              <a:gd name="connsiteY653" fmla="*/ 1135648 h 6858000"/>
              <a:gd name="connsiteX654" fmla="*/ 1771401 w 7467600"/>
              <a:gd name="connsiteY654" fmla="*/ 1806673 h 6858000"/>
              <a:gd name="connsiteX655" fmla="*/ 1972385 w 7467600"/>
              <a:gd name="connsiteY655" fmla="*/ 2198735 h 6858000"/>
              <a:gd name="connsiteX656" fmla="*/ 2040892 w 7467600"/>
              <a:gd name="connsiteY656" fmla="*/ 2405205 h 6858000"/>
              <a:gd name="connsiteX657" fmla="*/ 2131689 w 7467600"/>
              <a:gd name="connsiteY657" fmla="*/ 1936926 h 6858000"/>
              <a:gd name="connsiteX658" fmla="*/ 2454820 w 7467600"/>
              <a:gd name="connsiteY658" fmla="*/ 1248808 h 6858000"/>
              <a:gd name="connsiteX659" fmla="*/ 2492512 w 7467600"/>
              <a:gd name="connsiteY659" fmla="*/ 1302920 h 6858000"/>
              <a:gd name="connsiteX660" fmla="*/ 2081216 w 7467600"/>
              <a:gd name="connsiteY660" fmla="*/ 2527513 h 6858000"/>
              <a:gd name="connsiteX661" fmla="*/ 2081211 w 7467600"/>
              <a:gd name="connsiteY661" fmla="*/ 2528916 h 6858000"/>
              <a:gd name="connsiteX662" fmla="*/ 2199067 w 7467600"/>
              <a:gd name="connsiteY662" fmla="*/ 2884061 h 6858000"/>
              <a:gd name="connsiteX663" fmla="*/ 3192586 w 7467600"/>
              <a:gd name="connsiteY663" fmla="*/ 3411496 h 6858000"/>
              <a:gd name="connsiteX664" fmla="*/ 3182620 w 7467600"/>
              <a:gd name="connsiteY664" fmla="*/ 3483279 h 6858000"/>
              <a:gd name="connsiteX665" fmla="*/ 2435119 w 7467600"/>
              <a:gd name="connsiteY665" fmla="*/ 3080173 h 6858000"/>
              <a:gd name="connsiteX666" fmla="*/ 2410152 w 7467600"/>
              <a:gd name="connsiteY666" fmla="*/ 3063751 h 6858000"/>
              <a:gd name="connsiteX667" fmla="*/ 2408099 w 7467600"/>
              <a:gd name="connsiteY667" fmla="*/ 3064403 h 6858000"/>
              <a:gd name="connsiteX668" fmla="*/ 2407218 w 7467600"/>
              <a:gd name="connsiteY668" fmla="*/ 3070324 h 6858000"/>
              <a:gd name="connsiteX669" fmla="*/ 2380138 w 7467600"/>
              <a:gd name="connsiteY669" fmla="*/ 3099341 h 6858000"/>
              <a:gd name="connsiteX670" fmla="*/ 1765923 w 7467600"/>
              <a:gd name="connsiteY670" fmla="*/ 3581043 h 6858000"/>
              <a:gd name="connsiteX671" fmla="*/ 1702258 w 7467600"/>
              <a:gd name="connsiteY671" fmla="*/ 3612286 h 6858000"/>
              <a:gd name="connsiteX672" fmla="*/ 1538370 w 7467600"/>
              <a:gd name="connsiteY672" fmla="*/ 3811804 h 6858000"/>
              <a:gd name="connsiteX673" fmla="*/ 542867 w 7467600"/>
              <a:gd name="connsiteY673" fmla="*/ 4944092 h 6858000"/>
              <a:gd name="connsiteX674" fmla="*/ 515800 w 7467600"/>
              <a:gd name="connsiteY674" fmla="*/ 4862180 h 6858000"/>
              <a:gd name="connsiteX675" fmla="*/ 909145 w 7467600"/>
              <a:gd name="connsiteY675" fmla="*/ 4199225 h 6858000"/>
              <a:gd name="connsiteX676" fmla="*/ 1214067 w 7467600"/>
              <a:gd name="connsiteY676" fmla="*/ 3908561 h 6858000"/>
              <a:gd name="connsiteX677" fmla="*/ 640967 w 7467600"/>
              <a:gd name="connsiteY677" fmla="*/ 4105601 h 6858000"/>
              <a:gd name="connsiteX678" fmla="*/ 112563 w 7467600"/>
              <a:gd name="connsiteY678" fmla="*/ 4396952 h 6858000"/>
              <a:gd name="connsiteX679" fmla="*/ 0 w 7467600"/>
              <a:gd name="connsiteY679" fmla="*/ 4466006 h 6858000"/>
              <a:gd name="connsiteX680" fmla="*/ 0 w 7467600"/>
              <a:gd name="connsiteY680" fmla="*/ 4233763 h 6858000"/>
              <a:gd name="connsiteX681" fmla="*/ 36881 w 7467600"/>
              <a:gd name="connsiteY681" fmla="*/ 4200118 h 6858000"/>
              <a:gd name="connsiteX682" fmla="*/ 910534 w 7467600"/>
              <a:gd name="connsiteY682" fmla="*/ 3629753 h 6858000"/>
              <a:gd name="connsiteX683" fmla="*/ 1578717 w 7467600"/>
              <a:gd name="connsiteY683" fmla="*/ 3575982 h 6858000"/>
              <a:gd name="connsiteX684" fmla="*/ 2338780 w 7467600"/>
              <a:gd name="connsiteY684" fmla="*/ 3033725 h 6858000"/>
              <a:gd name="connsiteX685" fmla="*/ 1807991 w 7467600"/>
              <a:gd name="connsiteY685" fmla="*/ 2807184 h 6858000"/>
              <a:gd name="connsiteX686" fmla="*/ 1416358 w 7467600"/>
              <a:gd name="connsiteY686" fmla="*/ 3112571 h 6858000"/>
              <a:gd name="connsiteX687" fmla="*/ 939066 w 7467600"/>
              <a:gd name="connsiteY687" fmla="*/ 3378798 h 6858000"/>
              <a:gd name="connsiteX688" fmla="*/ 115099 w 7467600"/>
              <a:gd name="connsiteY688" fmla="*/ 3607650 h 6858000"/>
              <a:gd name="connsiteX689" fmla="*/ 97284 w 7467600"/>
              <a:gd name="connsiteY689" fmla="*/ 3520393 h 6858000"/>
              <a:gd name="connsiteX690" fmla="*/ 922050 w 7467600"/>
              <a:gd name="connsiteY690" fmla="*/ 3074867 h 6858000"/>
              <a:gd name="connsiteX691" fmla="*/ 1405265 w 7467600"/>
              <a:gd name="connsiteY691" fmla="*/ 3016319 h 6858000"/>
              <a:gd name="connsiteX692" fmla="*/ 1407512 w 7467600"/>
              <a:gd name="connsiteY692" fmla="*/ 3018001 h 6858000"/>
              <a:gd name="connsiteX693" fmla="*/ 1726266 w 7467600"/>
              <a:gd name="connsiteY693" fmla="*/ 2777274 h 6858000"/>
              <a:gd name="connsiteX694" fmla="*/ 625390 w 7467600"/>
              <a:gd name="connsiteY694" fmla="*/ 2514541 h 6858000"/>
              <a:gd name="connsiteX695" fmla="*/ 619799 w 7467600"/>
              <a:gd name="connsiteY695" fmla="*/ 2527180 h 6858000"/>
              <a:gd name="connsiteX696" fmla="*/ 310030 w 7467600"/>
              <a:gd name="connsiteY696" fmla="*/ 2771818 h 6858000"/>
              <a:gd name="connsiteX697" fmla="*/ 173877 w 7467600"/>
              <a:gd name="connsiteY697" fmla="*/ 2937056 h 6858000"/>
              <a:gd name="connsiteX698" fmla="*/ 77889 w 7467600"/>
              <a:gd name="connsiteY698" fmla="*/ 3138440 h 6858000"/>
              <a:gd name="connsiteX699" fmla="*/ 0 w 7467600"/>
              <a:gd name="connsiteY699" fmla="*/ 3271395 h 6858000"/>
              <a:gd name="connsiteX700" fmla="*/ 0 w 7467600"/>
              <a:gd name="connsiteY700" fmla="*/ 3153002 h 6858000"/>
              <a:gd name="connsiteX701" fmla="*/ 2386 w 7467600"/>
              <a:gd name="connsiteY701" fmla="*/ 3149203 h 6858000"/>
              <a:gd name="connsiteX702" fmla="*/ 89753 w 7467600"/>
              <a:gd name="connsiteY702" fmla="*/ 2987702 h 6858000"/>
              <a:gd name="connsiteX703" fmla="*/ 76869 w 7467600"/>
              <a:gd name="connsiteY703" fmla="*/ 3005404 h 6858000"/>
              <a:gd name="connsiteX704" fmla="*/ 32049 w 7467600"/>
              <a:gd name="connsiteY704" fmla="*/ 3065814 h 6858000"/>
              <a:gd name="connsiteX705" fmla="*/ 0 w 7467600"/>
              <a:gd name="connsiteY705" fmla="*/ 3108744 h 6858000"/>
              <a:gd name="connsiteX706" fmla="*/ 0 w 7467600"/>
              <a:gd name="connsiteY706" fmla="*/ 3058059 h 6858000"/>
              <a:gd name="connsiteX707" fmla="*/ 7610 w 7467600"/>
              <a:gd name="connsiteY707" fmla="*/ 3047889 h 6858000"/>
              <a:gd name="connsiteX708" fmla="*/ 52419 w 7467600"/>
              <a:gd name="connsiteY708" fmla="*/ 2987479 h 6858000"/>
              <a:gd name="connsiteX709" fmla="*/ 59142 w 7467600"/>
              <a:gd name="connsiteY709" fmla="*/ 2978488 h 6858000"/>
              <a:gd name="connsiteX710" fmla="*/ 0 w 7467600"/>
              <a:gd name="connsiteY710" fmla="*/ 3015334 h 6858000"/>
              <a:gd name="connsiteX711" fmla="*/ 0 w 7467600"/>
              <a:gd name="connsiteY711" fmla="*/ 2914286 h 6858000"/>
              <a:gd name="connsiteX712" fmla="*/ 36383 w 7467600"/>
              <a:gd name="connsiteY712" fmla="*/ 2901128 h 6858000"/>
              <a:gd name="connsiteX713" fmla="*/ 156329 w 7467600"/>
              <a:gd name="connsiteY713" fmla="*/ 2840533 h 6858000"/>
              <a:gd name="connsiteX714" fmla="*/ 358355 w 7467600"/>
              <a:gd name="connsiteY714" fmla="*/ 2620471 h 6858000"/>
              <a:gd name="connsiteX715" fmla="*/ 510577 w 7467600"/>
              <a:gd name="connsiteY715" fmla="*/ 2501244 h 6858000"/>
              <a:gd name="connsiteX716" fmla="*/ 211967 w 7467600"/>
              <a:gd name="connsiteY716" fmla="*/ 2479171 h 6858000"/>
              <a:gd name="connsiteX717" fmla="*/ 0 w 7467600"/>
              <a:gd name="connsiteY717" fmla="*/ 2476398 h 6858000"/>
              <a:gd name="connsiteX718" fmla="*/ 0 w 7467600"/>
              <a:gd name="connsiteY718" fmla="*/ 2389189 h 6858000"/>
              <a:gd name="connsiteX719" fmla="*/ 103062 w 7467600"/>
              <a:gd name="connsiteY719" fmla="*/ 2389518 h 6858000"/>
              <a:gd name="connsiteX720" fmla="*/ 510734 w 7467600"/>
              <a:gd name="connsiteY720" fmla="*/ 2416201 h 6858000"/>
              <a:gd name="connsiteX721" fmla="*/ 279257 w 7467600"/>
              <a:gd name="connsiteY721" fmla="*/ 2092102 h 6858000"/>
              <a:gd name="connsiteX722" fmla="*/ 65265 w 7467600"/>
              <a:gd name="connsiteY722" fmla="*/ 2006049 h 6858000"/>
              <a:gd name="connsiteX723" fmla="*/ 0 w 7467600"/>
              <a:gd name="connsiteY723" fmla="*/ 1982532 h 6858000"/>
              <a:gd name="connsiteX724" fmla="*/ 0 w 7467600"/>
              <a:gd name="connsiteY724" fmla="*/ 1912789 h 6858000"/>
              <a:gd name="connsiteX725" fmla="*/ 97460 w 7467600"/>
              <a:gd name="connsiteY725" fmla="*/ 1953725 h 6858000"/>
              <a:gd name="connsiteX726" fmla="*/ 221272 w 7467600"/>
              <a:gd name="connsiteY726" fmla="*/ 1980766 h 6858000"/>
              <a:gd name="connsiteX727" fmla="*/ 116765 w 7467600"/>
              <a:gd name="connsiteY727" fmla="*/ 1911033 h 6858000"/>
              <a:gd name="connsiteX728" fmla="*/ 16405 w 7467600"/>
              <a:gd name="connsiteY728" fmla="*/ 1803412 h 6858000"/>
              <a:gd name="connsiteX729" fmla="*/ 0 w 7467600"/>
              <a:gd name="connsiteY729" fmla="*/ 1784777 h 6858000"/>
              <a:gd name="connsiteX730" fmla="*/ 0 w 7467600"/>
              <a:gd name="connsiteY730" fmla="*/ 1740082 h 6858000"/>
              <a:gd name="connsiteX731" fmla="*/ 39394 w 7467600"/>
              <a:gd name="connsiteY731" fmla="*/ 1784856 h 6858000"/>
              <a:gd name="connsiteX732" fmla="*/ 135813 w 7467600"/>
              <a:gd name="connsiteY732" fmla="*/ 1888838 h 6858000"/>
              <a:gd name="connsiteX733" fmla="*/ 242575 w 7467600"/>
              <a:gd name="connsiteY733" fmla="*/ 1958841 h 6858000"/>
              <a:gd name="connsiteX734" fmla="*/ 82197 w 7467600"/>
              <a:gd name="connsiteY734" fmla="*/ 1754826 h 6858000"/>
              <a:gd name="connsiteX735" fmla="*/ 0 w 7467600"/>
              <a:gd name="connsiteY735" fmla="*/ 1679650 h 6858000"/>
              <a:gd name="connsiteX736" fmla="*/ 0 w 7467600"/>
              <a:gd name="connsiteY736" fmla="*/ 1602463 h 6858000"/>
              <a:gd name="connsiteX737" fmla="*/ 84689 w 7467600"/>
              <a:gd name="connsiteY737" fmla="*/ 1677442 h 6858000"/>
              <a:gd name="connsiteX738" fmla="*/ 298437 w 7467600"/>
              <a:gd name="connsiteY738" fmla="*/ 1968019 h 6858000"/>
              <a:gd name="connsiteX739" fmla="*/ 227269 w 7467600"/>
              <a:gd name="connsiteY739" fmla="*/ 1114064 h 6858000"/>
              <a:gd name="connsiteX740" fmla="*/ 248003 w 7467600"/>
              <a:gd name="connsiteY740" fmla="*/ 1089613 h 6858000"/>
              <a:gd name="connsiteX741" fmla="*/ 427020 w 7467600"/>
              <a:gd name="connsiteY741" fmla="*/ 1619803 h 6858000"/>
              <a:gd name="connsiteX742" fmla="*/ 340345 w 7467600"/>
              <a:gd name="connsiteY742" fmla="*/ 2027739 h 6858000"/>
              <a:gd name="connsiteX743" fmla="*/ 360865 w 7467600"/>
              <a:gd name="connsiteY743" fmla="*/ 2044827 h 6858000"/>
              <a:gd name="connsiteX744" fmla="*/ 560414 w 7467600"/>
              <a:gd name="connsiteY744" fmla="*/ 2421457 h 6858000"/>
              <a:gd name="connsiteX745" fmla="*/ 1359703 w 7467600"/>
              <a:gd name="connsiteY745" fmla="*/ 2578554 h 6858000"/>
              <a:gd name="connsiteX746" fmla="*/ 1359422 w 7467600"/>
              <a:gd name="connsiteY746" fmla="*/ 2577994 h 6858000"/>
              <a:gd name="connsiteX747" fmla="*/ 828701 w 7467600"/>
              <a:gd name="connsiteY747" fmla="*/ 1839520 h 6858000"/>
              <a:gd name="connsiteX748" fmla="*/ 494427 w 7467600"/>
              <a:gd name="connsiteY748" fmla="*/ 1092333 h 6858000"/>
              <a:gd name="connsiteX749" fmla="*/ 506322 w 7467600"/>
              <a:gd name="connsiteY749" fmla="*/ 1020997 h 6858000"/>
              <a:gd name="connsiteX750" fmla="*/ 4570198 w 7467600"/>
              <a:gd name="connsiteY750" fmla="*/ 978081 h 6858000"/>
              <a:gd name="connsiteX751" fmla="*/ 4523691 w 7467600"/>
              <a:gd name="connsiteY751" fmla="*/ 1127776 h 6858000"/>
              <a:gd name="connsiteX752" fmla="*/ 4509875 w 7467600"/>
              <a:gd name="connsiteY752" fmla="*/ 1167552 h 6858000"/>
              <a:gd name="connsiteX753" fmla="*/ 4478168 w 7467600"/>
              <a:gd name="connsiteY753" fmla="*/ 1260735 h 6858000"/>
              <a:gd name="connsiteX754" fmla="*/ 4409309 w 7467600"/>
              <a:gd name="connsiteY754" fmla="*/ 1666996 h 6858000"/>
              <a:gd name="connsiteX755" fmla="*/ 4370031 w 7467600"/>
              <a:gd name="connsiteY755" fmla="*/ 1955666 h 6858000"/>
              <a:gd name="connsiteX756" fmla="*/ 4570198 w 7467600"/>
              <a:gd name="connsiteY756" fmla="*/ 978081 h 6858000"/>
              <a:gd name="connsiteX757" fmla="*/ 4557898 w 7467600"/>
              <a:gd name="connsiteY757" fmla="*/ 900011 h 6858000"/>
              <a:gd name="connsiteX758" fmla="*/ 4344840 w 7467600"/>
              <a:gd name="connsiteY758" fmla="*/ 1922038 h 6858000"/>
              <a:gd name="connsiteX759" fmla="*/ 4378710 w 7467600"/>
              <a:gd name="connsiteY759" fmla="*/ 1665516 h 6858000"/>
              <a:gd name="connsiteX760" fmla="*/ 4448798 w 7467600"/>
              <a:gd name="connsiteY760" fmla="*/ 1253024 h 6858000"/>
              <a:gd name="connsiteX761" fmla="*/ 4480315 w 7467600"/>
              <a:gd name="connsiteY761" fmla="*/ 1158454 h 6858000"/>
              <a:gd name="connsiteX762" fmla="*/ 4494133 w 7467600"/>
              <a:gd name="connsiteY762" fmla="*/ 1118676 h 6858000"/>
              <a:gd name="connsiteX763" fmla="*/ 4557898 w 7467600"/>
              <a:gd name="connsiteY763" fmla="*/ 900011 h 6858000"/>
              <a:gd name="connsiteX764" fmla="*/ 5870151 w 7467600"/>
              <a:gd name="connsiteY764" fmla="*/ 898890 h 6858000"/>
              <a:gd name="connsiteX765" fmla="*/ 5861335 w 7467600"/>
              <a:gd name="connsiteY765" fmla="*/ 899177 h 6858000"/>
              <a:gd name="connsiteX766" fmla="*/ 5843702 w 7467600"/>
              <a:gd name="connsiteY766" fmla="*/ 899748 h 6858000"/>
              <a:gd name="connsiteX767" fmla="*/ 5651107 w 7467600"/>
              <a:gd name="connsiteY767" fmla="*/ 920306 h 6858000"/>
              <a:gd name="connsiteX768" fmla="*/ 5459407 w 7467600"/>
              <a:gd name="connsiteY768" fmla="*/ 940975 h 6858000"/>
              <a:gd name="connsiteX769" fmla="*/ 5374846 w 7467600"/>
              <a:gd name="connsiteY769" fmla="*/ 941988 h 6858000"/>
              <a:gd name="connsiteX770" fmla="*/ 5256105 w 7467600"/>
              <a:gd name="connsiteY770" fmla="*/ 945632 h 6858000"/>
              <a:gd name="connsiteX771" fmla="*/ 5107071 w 7467600"/>
              <a:gd name="connsiteY771" fmla="*/ 969720 h 6858000"/>
              <a:gd name="connsiteX772" fmla="*/ 4998681 w 7467600"/>
              <a:gd name="connsiteY772" fmla="*/ 988771 h 6858000"/>
              <a:gd name="connsiteX773" fmla="*/ 5870151 w 7467600"/>
              <a:gd name="connsiteY773" fmla="*/ 898890 h 6858000"/>
              <a:gd name="connsiteX774" fmla="*/ 5504425 w 7467600"/>
              <a:gd name="connsiteY774" fmla="*/ 848067 h 6858000"/>
              <a:gd name="connsiteX775" fmla="*/ 4968849 w 7467600"/>
              <a:gd name="connsiteY775" fmla="*/ 962318 h 6858000"/>
              <a:gd name="connsiteX776" fmla="*/ 5104039 w 7467600"/>
              <a:gd name="connsiteY776" fmla="*/ 940634 h 6858000"/>
              <a:gd name="connsiteX777" fmla="*/ 5256311 w 7467600"/>
              <a:gd name="connsiteY777" fmla="*/ 916490 h 6858000"/>
              <a:gd name="connsiteX778" fmla="*/ 5377381 w 7467600"/>
              <a:gd name="connsiteY778" fmla="*/ 912671 h 6858000"/>
              <a:gd name="connsiteX779" fmla="*/ 5460148 w 7467600"/>
              <a:gd name="connsiteY779" fmla="*/ 911442 h 6858000"/>
              <a:gd name="connsiteX780" fmla="*/ 5648971 w 7467600"/>
              <a:gd name="connsiteY780" fmla="*/ 891331 h 6858000"/>
              <a:gd name="connsiteX781" fmla="*/ 5844807 w 7467600"/>
              <a:gd name="connsiteY781" fmla="*/ 870718 h 6858000"/>
              <a:gd name="connsiteX782" fmla="*/ 5862975 w 7467600"/>
              <a:gd name="connsiteY782" fmla="*/ 869756 h 6858000"/>
              <a:gd name="connsiteX783" fmla="*/ 5920887 w 7467600"/>
              <a:gd name="connsiteY783" fmla="*/ 865929 h 6858000"/>
              <a:gd name="connsiteX784" fmla="*/ 5504425 w 7467600"/>
              <a:gd name="connsiteY784" fmla="*/ 848067 h 6858000"/>
              <a:gd name="connsiteX785" fmla="*/ 3607114 w 7467600"/>
              <a:gd name="connsiteY785" fmla="*/ 467441 h 6858000"/>
              <a:gd name="connsiteX786" fmla="*/ 3296242 w 7467600"/>
              <a:gd name="connsiteY786" fmla="*/ 807991 h 6858000"/>
              <a:gd name="connsiteX787" fmla="*/ 3174674 w 7467600"/>
              <a:gd name="connsiteY787" fmla="*/ 919759 h 6858000"/>
              <a:gd name="connsiteX788" fmla="*/ 3042978 w 7467600"/>
              <a:gd name="connsiteY788" fmla="*/ 1054894 h 6858000"/>
              <a:gd name="connsiteX789" fmla="*/ 2968914 w 7467600"/>
              <a:gd name="connsiteY789" fmla="*/ 1133756 h 6858000"/>
              <a:gd name="connsiteX790" fmla="*/ 3103823 w 7467600"/>
              <a:gd name="connsiteY790" fmla="*/ 1026814 h 6858000"/>
              <a:gd name="connsiteX791" fmla="*/ 3607114 w 7467600"/>
              <a:gd name="connsiteY791" fmla="*/ 467441 h 6858000"/>
              <a:gd name="connsiteX792" fmla="*/ 3744487 w 7467600"/>
              <a:gd name="connsiteY792" fmla="*/ 383136 h 6858000"/>
              <a:gd name="connsiteX793" fmla="*/ 3970213 w 7467600"/>
              <a:gd name="connsiteY793" fmla="*/ 995559 h 6858000"/>
              <a:gd name="connsiteX794" fmla="*/ 3744487 w 7467600"/>
              <a:gd name="connsiteY794" fmla="*/ 383136 h 6858000"/>
              <a:gd name="connsiteX795" fmla="*/ 3624562 w 7467600"/>
              <a:gd name="connsiteY795" fmla="*/ 367041 h 6858000"/>
              <a:gd name="connsiteX796" fmla="*/ 3489712 w 7467600"/>
              <a:gd name="connsiteY796" fmla="*/ 485386 h 6858000"/>
              <a:gd name="connsiteX797" fmla="*/ 3182994 w 7467600"/>
              <a:gd name="connsiteY797" fmla="*/ 828265 h 6858000"/>
              <a:gd name="connsiteX798" fmla="*/ 2892114 w 7467600"/>
              <a:gd name="connsiteY798" fmla="*/ 1172635 h 6858000"/>
              <a:gd name="connsiteX799" fmla="*/ 3021459 w 7467600"/>
              <a:gd name="connsiteY799" fmla="*/ 1035385 h 6858000"/>
              <a:gd name="connsiteX800" fmla="*/ 3153873 w 7467600"/>
              <a:gd name="connsiteY800" fmla="*/ 898971 h 6858000"/>
              <a:gd name="connsiteX801" fmla="*/ 3276511 w 7467600"/>
              <a:gd name="connsiteY801" fmla="*/ 786423 h 6858000"/>
              <a:gd name="connsiteX802" fmla="*/ 3584154 w 7467600"/>
              <a:gd name="connsiteY802" fmla="*/ 448218 h 6858000"/>
              <a:gd name="connsiteX803" fmla="*/ 3624562 w 7467600"/>
              <a:gd name="connsiteY803" fmla="*/ 367041 h 6858000"/>
              <a:gd name="connsiteX804" fmla="*/ 3766672 w 7467600"/>
              <a:gd name="connsiteY804" fmla="*/ 359429 h 6858000"/>
              <a:gd name="connsiteX805" fmla="*/ 3996338 w 7467600"/>
              <a:gd name="connsiteY805" fmla="*/ 968237 h 6858000"/>
              <a:gd name="connsiteX806" fmla="*/ 3766672 w 7467600"/>
              <a:gd name="connsiteY806" fmla="*/ 359429 h 6858000"/>
              <a:gd name="connsiteX807" fmla="*/ 5805386 w 7467600"/>
              <a:gd name="connsiteY807" fmla="*/ 239240 h 6858000"/>
              <a:gd name="connsiteX808" fmla="*/ 5736947 w 7467600"/>
              <a:gd name="connsiteY808" fmla="*/ 261367 h 6858000"/>
              <a:gd name="connsiteX809" fmla="*/ 5427012 w 7467600"/>
              <a:gd name="connsiteY809" fmla="*/ 311272 h 6858000"/>
              <a:gd name="connsiteX810" fmla="*/ 5147818 w 7467600"/>
              <a:gd name="connsiteY810" fmla="*/ 322112 h 6858000"/>
              <a:gd name="connsiteX811" fmla="*/ 5060854 w 7467600"/>
              <a:gd name="connsiteY811" fmla="*/ 311882 h 6858000"/>
              <a:gd name="connsiteX812" fmla="*/ 4945989 w 7467600"/>
              <a:gd name="connsiteY812" fmla="*/ 300516 h 6858000"/>
              <a:gd name="connsiteX813" fmla="*/ 5410479 w 7467600"/>
              <a:gd name="connsiteY813" fmla="*/ 348434 h 6858000"/>
              <a:gd name="connsiteX814" fmla="*/ 5805386 w 7467600"/>
              <a:gd name="connsiteY814" fmla="*/ 239240 h 6858000"/>
              <a:gd name="connsiteX815" fmla="*/ 5905192 w 7467600"/>
              <a:gd name="connsiteY815" fmla="*/ 163079 h 6858000"/>
              <a:gd name="connsiteX816" fmla="*/ 5865655 w 7467600"/>
              <a:gd name="connsiteY816" fmla="*/ 171901 h 6858000"/>
              <a:gd name="connsiteX817" fmla="*/ 5259740 w 7467600"/>
              <a:gd name="connsiteY817" fmla="*/ 257013 h 6858000"/>
              <a:gd name="connsiteX818" fmla="*/ 5208466 w 7467600"/>
              <a:gd name="connsiteY818" fmla="*/ 257550 h 6858000"/>
              <a:gd name="connsiteX819" fmla="*/ 4980204 w 7467600"/>
              <a:gd name="connsiteY819" fmla="*/ 271903 h 6858000"/>
              <a:gd name="connsiteX820" fmla="*/ 5068068 w 7467600"/>
              <a:gd name="connsiteY820" fmla="*/ 282244 h 6858000"/>
              <a:gd name="connsiteX821" fmla="*/ 5153231 w 7467600"/>
              <a:gd name="connsiteY821" fmla="*/ 292240 h 6858000"/>
              <a:gd name="connsiteX822" fmla="*/ 5426491 w 7467600"/>
              <a:gd name="connsiteY822" fmla="*/ 281128 h 6858000"/>
              <a:gd name="connsiteX823" fmla="*/ 5731212 w 7467600"/>
              <a:gd name="connsiteY823" fmla="*/ 231951 h 6858000"/>
              <a:gd name="connsiteX824" fmla="*/ 5905192 w 7467600"/>
              <a:gd name="connsiteY824" fmla="*/ 163079 h 6858000"/>
              <a:gd name="connsiteX825" fmla="*/ 5944437 w 7467600"/>
              <a:gd name="connsiteY825" fmla="*/ 113829 h 6858000"/>
              <a:gd name="connsiteX826" fmla="*/ 5825032 w 7467600"/>
              <a:gd name="connsiteY826" fmla="*/ 146405 h 6858000"/>
              <a:gd name="connsiteX827" fmla="*/ 4955599 w 7467600"/>
              <a:gd name="connsiteY827" fmla="*/ 247008 h 6858000"/>
              <a:gd name="connsiteX828" fmla="*/ 5210104 w 7467600"/>
              <a:gd name="connsiteY828" fmla="*/ 228123 h 6858000"/>
              <a:gd name="connsiteX829" fmla="*/ 5261015 w 7467600"/>
              <a:gd name="connsiteY829" fmla="*/ 227087 h 6858000"/>
              <a:gd name="connsiteX830" fmla="*/ 5861181 w 7467600"/>
              <a:gd name="connsiteY830" fmla="*/ 143093 h 6858000"/>
              <a:gd name="connsiteX831" fmla="*/ 5961252 w 7467600"/>
              <a:gd name="connsiteY831" fmla="*/ 114820 h 6858000"/>
              <a:gd name="connsiteX832" fmla="*/ 5944437 w 7467600"/>
              <a:gd name="connsiteY832" fmla="*/ 113829 h 6858000"/>
              <a:gd name="connsiteX833" fmla="*/ 3882765 w 7467600"/>
              <a:gd name="connsiteY833" fmla="*/ 0 h 6858000"/>
              <a:gd name="connsiteX834" fmla="*/ 3995099 w 7467600"/>
              <a:gd name="connsiteY834" fmla="*/ 0 h 6858000"/>
              <a:gd name="connsiteX835" fmla="*/ 4163818 w 7467600"/>
              <a:gd name="connsiteY835" fmla="*/ 234104 h 6858000"/>
              <a:gd name="connsiteX836" fmla="*/ 4172099 w 7467600"/>
              <a:gd name="connsiteY836" fmla="*/ 234207 h 6858000"/>
              <a:gd name="connsiteX837" fmla="*/ 4784282 w 7467600"/>
              <a:gd name="connsiteY837" fmla="*/ 276561 h 6858000"/>
              <a:gd name="connsiteX838" fmla="*/ 4801687 w 7467600"/>
              <a:gd name="connsiteY838" fmla="*/ 267764 h 6858000"/>
              <a:gd name="connsiteX839" fmla="*/ 6082788 w 7467600"/>
              <a:gd name="connsiteY839" fmla="*/ 64119 h 6858000"/>
              <a:gd name="connsiteX840" fmla="*/ 6099442 w 7467600"/>
              <a:gd name="connsiteY840" fmla="*/ 82568 h 6858000"/>
              <a:gd name="connsiteX841" fmla="*/ 4804137 w 7467600"/>
              <a:gd name="connsiteY841" fmla="*/ 320931 h 6858000"/>
              <a:gd name="connsiteX842" fmla="*/ 4227047 w 7467600"/>
              <a:gd name="connsiteY842" fmla="*/ 313415 h 6858000"/>
              <a:gd name="connsiteX843" fmla="*/ 4346041 w 7467600"/>
              <a:gd name="connsiteY843" fmla="*/ 456086 h 6858000"/>
              <a:gd name="connsiteX844" fmla="*/ 4870967 w 7467600"/>
              <a:gd name="connsiteY844" fmla="*/ 963061 h 6858000"/>
              <a:gd name="connsiteX845" fmla="*/ 4889647 w 7467600"/>
              <a:gd name="connsiteY845" fmla="*/ 957147 h 6858000"/>
              <a:gd name="connsiteX846" fmla="*/ 5422504 w 7467600"/>
              <a:gd name="connsiteY846" fmla="*/ 805191 h 6858000"/>
              <a:gd name="connsiteX847" fmla="*/ 6087656 w 7467600"/>
              <a:gd name="connsiteY847" fmla="*/ 826703 h 6858000"/>
              <a:gd name="connsiteX848" fmla="*/ 6058717 w 7467600"/>
              <a:gd name="connsiteY848" fmla="*/ 865992 h 6858000"/>
              <a:gd name="connsiteX849" fmla="*/ 4974153 w 7467600"/>
              <a:gd name="connsiteY849" fmla="*/ 1045456 h 6858000"/>
              <a:gd name="connsiteX850" fmla="*/ 5627835 w 7467600"/>
              <a:gd name="connsiteY850" fmla="*/ 1472077 h 6858000"/>
              <a:gd name="connsiteX851" fmla="*/ 5629817 w 7467600"/>
              <a:gd name="connsiteY851" fmla="*/ 1471412 h 6858000"/>
              <a:gd name="connsiteX852" fmla="*/ 5634124 w 7467600"/>
              <a:gd name="connsiteY852" fmla="*/ 1470572 h 6858000"/>
              <a:gd name="connsiteX853" fmla="*/ 5755832 w 7467600"/>
              <a:gd name="connsiteY853" fmla="*/ 1383886 h 6858000"/>
              <a:gd name="connsiteX854" fmla="*/ 6014186 w 7467600"/>
              <a:gd name="connsiteY854" fmla="*/ 1279799 h 6858000"/>
              <a:gd name="connsiteX855" fmla="*/ 6901619 w 7467600"/>
              <a:gd name="connsiteY855" fmla="*/ 1047874 h 6858000"/>
              <a:gd name="connsiteX856" fmla="*/ 6931566 w 7467600"/>
              <a:gd name="connsiteY856" fmla="*/ 1062034 h 6858000"/>
              <a:gd name="connsiteX857" fmla="*/ 5790982 w 7467600"/>
              <a:gd name="connsiteY857" fmla="*/ 1561380 h 6858000"/>
              <a:gd name="connsiteX858" fmla="*/ 6188971 w 7467600"/>
              <a:gd name="connsiteY858" fmla="*/ 1755168 h 6858000"/>
              <a:gd name="connsiteX859" fmla="*/ 6202446 w 7467600"/>
              <a:gd name="connsiteY859" fmla="*/ 1752268 h 6858000"/>
              <a:gd name="connsiteX860" fmla="*/ 7179560 w 7467600"/>
              <a:gd name="connsiteY860" fmla="*/ 1467551 h 6858000"/>
              <a:gd name="connsiteX861" fmla="*/ 7158730 w 7467600"/>
              <a:gd name="connsiteY861" fmla="*/ 1507835 h 6858000"/>
              <a:gd name="connsiteX862" fmla="*/ 6326959 w 7467600"/>
              <a:gd name="connsiteY862" fmla="*/ 1817686 h 6858000"/>
              <a:gd name="connsiteX863" fmla="*/ 6537433 w 7467600"/>
              <a:gd name="connsiteY863" fmla="*/ 1907790 h 6858000"/>
              <a:gd name="connsiteX864" fmla="*/ 6550221 w 7467600"/>
              <a:gd name="connsiteY864" fmla="*/ 1910729 h 6858000"/>
              <a:gd name="connsiteX865" fmla="*/ 6964438 w 7467600"/>
              <a:gd name="connsiteY865" fmla="*/ 2209505 h 6858000"/>
              <a:gd name="connsiteX866" fmla="*/ 7367862 w 7467600"/>
              <a:gd name="connsiteY866" fmla="*/ 2806833 h 6858000"/>
              <a:gd name="connsiteX867" fmla="*/ 7364329 w 7467600"/>
              <a:gd name="connsiteY867" fmla="*/ 2826907 h 6858000"/>
              <a:gd name="connsiteX868" fmla="*/ 7290545 w 7467600"/>
              <a:gd name="connsiteY868" fmla="*/ 2850663 h 6858000"/>
              <a:gd name="connsiteX869" fmla="*/ 6472036 w 7467600"/>
              <a:gd name="connsiteY869" fmla="*/ 1959003 h 6858000"/>
              <a:gd name="connsiteX870" fmla="*/ 5792897 w 7467600"/>
              <a:gd name="connsiteY870" fmla="*/ 1647747 h 6858000"/>
              <a:gd name="connsiteX871" fmla="*/ 5842751 w 7467600"/>
              <a:gd name="connsiteY871" fmla="*/ 1816112 h 6858000"/>
              <a:gd name="connsiteX872" fmla="*/ 5847424 w 7467600"/>
              <a:gd name="connsiteY872" fmla="*/ 1815776 h 6858000"/>
              <a:gd name="connsiteX873" fmla="*/ 6399821 w 7467600"/>
              <a:gd name="connsiteY873" fmla="*/ 2344799 h 6858000"/>
              <a:gd name="connsiteX874" fmla="*/ 6323232 w 7467600"/>
              <a:gd name="connsiteY874" fmla="*/ 2389634 h 6858000"/>
              <a:gd name="connsiteX875" fmla="*/ 5942958 w 7467600"/>
              <a:gd name="connsiteY875" fmla="*/ 2077708 h 6858000"/>
              <a:gd name="connsiteX876" fmla="*/ 5921559 w 7467600"/>
              <a:gd name="connsiteY876" fmla="*/ 2378596 h 6858000"/>
              <a:gd name="connsiteX877" fmla="*/ 5817651 w 7467600"/>
              <a:gd name="connsiteY877" fmla="*/ 3023919 h 6858000"/>
              <a:gd name="connsiteX878" fmla="*/ 5729634 w 7467600"/>
              <a:gd name="connsiteY878" fmla="*/ 3051849 h 6858000"/>
              <a:gd name="connsiteX879" fmla="*/ 5611018 w 7467600"/>
              <a:gd name="connsiteY879" fmla="*/ 2316769 h 6858000"/>
              <a:gd name="connsiteX880" fmla="*/ 5687608 w 7467600"/>
              <a:gd name="connsiteY880" fmla="*/ 2039972 h 6858000"/>
              <a:gd name="connsiteX881" fmla="*/ 5657554 w 7467600"/>
              <a:gd name="connsiteY881" fmla="*/ 1576445 h 6858000"/>
              <a:gd name="connsiteX882" fmla="*/ 5150475 w 7467600"/>
              <a:gd name="connsiteY882" fmla="*/ 1274012 h 6858000"/>
              <a:gd name="connsiteX883" fmla="*/ 5349142 w 7467600"/>
              <a:gd name="connsiteY883" fmla="*/ 2204405 h 6858000"/>
              <a:gd name="connsiteX884" fmla="*/ 5262214 w 7467600"/>
              <a:gd name="connsiteY884" fmla="*/ 2233836 h 6858000"/>
              <a:gd name="connsiteX885" fmla="*/ 4981539 w 7467600"/>
              <a:gd name="connsiteY885" fmla="*/ 1542201 h 6858000"/>
              <a:gd name="connsiteX886" fmla="*/ 4958461 w 7467600"/>
              <a:gd name="connsiteY886" fmla="*/ 1136957 h 6858000"/>
              <a:gd name="connsiteX887" fmla="*/ 4655015 w 7467600"/>
              <a:gd name="connsiteY887" fmla="*/ 891426 h 6858000"/>
              <a:gd name="connsiteX888" fmla="*/ 4348002 w 7467600"/>
              <a:gd name="connsiteY888" fmla="*/ 2205895 h 6858000"/>
              <a:gd name="connsiteX889" fmla="*/ 4262250 w 7467600"/>
              <a:gd name="connsiteY889" fmla="*/ 2219972 h 6858000"/>
              <a:gd name="connsiteX890" fmla="*/ 4550611 w 7467600"/>
              <a:gd name="connsiteY890" fmla="*/ 817540 h 6858000"/>
              <a:gd name="connsiteX891" fmla="*/ 4564418 w 7467600"/>
              <a:gd name="connsiteY891" fmla="*/ 808293 h 6858000"/>
              <a:gd name="connsiteX892" fmla="*/ 4266388 w 7467600"/>
              <a:gd name="connsiteY892" fmla="*/ 500083 h 6858000"/>
              <a:gd name="connsiteX893" fmla="*/ 4032842 w 7467600"/>
              <a:gd name="connsiteY893" fmla="*/ 211809 h 6858000"/>
              <a:gd name="connsiteX894" fmla="*/ 3882765 w 7467600"/>
              <a:gd name="connsiteY894" fmla="*/ 0 h 6858000"/>
              <a:gd name="connsiteX895" fmla="*/ 3721337 w 7467600"/>
              <a:gd name="connsiteY895" fmla="*/ 0 h 6858000"/>
              <a:gd name="connsiteX896" fmla="*/ 3797544 w 7467600"/>
              <a:gd name="connsiteY896" fmla="*/ 0 h 6858000"/>
              <a:gd name="connsiteX897" fmla="*/ 3775734 w 7467600"/>
              <a:gd name="connsiteY897" fmla="*/ 95131 h 6858000"/>
              <a:gd name="connsiteX898" fmla="*/ 3724807 w 7467600"/>
              <a:gd name="connsiteY898" fmla="*/ 272257 h 6858000"/>
              <a:gd name="connsiteX899" fmla="*/ 3726844 w 7467600"/>
              <a:gd name="connsiteY899" fmla="*/ 282988 h 6858000"/>
              <a:gd name="connsiteX900" fmla="*/ 3742664 w 7467600"/>
              <a:gd name="connsiteY900" fmla="*/ 279918 h 6858000"/>
              <a:gd name="connsiteX901" fmla="*/ 4103910 w 7467600"/>
              <a:gd name="connsiteY901" fmla="*/ 1161917 h 6858000"/>
              <a:gd name="connsiteX902" fmla="*/ 4020269 w 7467600"/>
              <a:gd name="connsiteY902" fmla="*/ 1200406 h 6858000"/>
              <a:gd name="connsiteX903" fmla="*/ 3674882 w 7467600"/>
              <a:gd name="connsiteY903" fmla="*/ 488524 h 6858000"/>
              <a:gd name="connsiteX904" fmla="*/ 3132682 w 7467600"/>
              <a:gd name="connsiteY904" fmla="*/ 1072284 h 6858000"/>
              <a:gd name="connsiteX905" fmla="*/ 2716346 w 7467600"/>
              <a:gd name="connsiteY905" fmla="*/ 1276376 h 6858000"/>
              <a:gd name="connsiteX906" fmla="*/ 2716772 w 7467600"/>
              <a:gd name="connsiteY906" fmla="*/ 1255462 h 6858000"/>
              <a:gd name="connsiteX907" fmla="*/ 3471096 w 7467600"/>
              <a:gd name="connsiteY907" fmla="*/ 437072 h 6858000"/>
              <a:gd name="connsiteX908" fmla="*/ 3639057 w 7467600"/>
              <a:gd name="connsiteY908" fmla="*/ 286334 h 6858000"/>
              <a:gd name="connsiteX909" fmla="*/ 3640309 w 7467600"/>
              <a:gd name="connsiteY909" fmla="*/ 284664 h 6858000"/>
              <a:gd name="connsiteX910" fmla="*/ 3646022 w 7467600"/>
              <a:gd name="connsiteY910" fmla="*/ 276711 h 6858000"/>
              <a:gd name="connsiteX911" fmla="*/ 3707943 w 7467600"/>
              <a:gd name="connsiteY911" fmla="*/ 65958 h 6858000"/>
              <a:gd name="connsiteX912" fmla="*/ 3721337 w 7467600"/>
              <a:gd name="connsiteY912" fmla="*/ 0 h 6858000"/>
              <a:gd name="connsiteX913" fmla="*/ 2867960 w 7467600"/>
              <a:gd name="connsiteY913" fmla="*/ 0 h 6858000"/>
              <a:gd name="connsiteX914" fmla="*/ 2926351 w 7467600"/>
              <a:gd name="connsiteY914" fmla="*/ 0 h 6858000"/>
              <a:gd name="connsiteX915" fmla="*/ 2902823 w 7467600"/>
              <a:gd name="connsiteY915" fmla="*/ 262929 h 6858000"/>
              <a:gd name="connsiteX916" fmla="*/ 2940663 w 7467600"/>
              <a:gd name="connsiteY916" fmla="*/ 140884 h 6858000"/>
              <a:gd name="connsiteX917" fmla="*/ 2947039 w 7467600"/>
              <a:gd name="connsiteY917" fmla="*/ 122524 h 6858000"/>
              <a:gd name="connsiteX918" fmla="*/ 2984316 w 7467600"/>
              <a:gd name="connsiteY918" fmla="*/ 0 h 6858000"/>
              <a:gd name="connsiteX919" fmla="*/ 3016114 w 7467600"/>
              <a:gd name="connsiteY919" fmla="*/ 0 h 6858000"/>
              <a:gd name="connsiteX920" fmla="*/ 2979949 w 7467600"/>
              <a:gd name="connsiteY920" fmla="*/ 119274 h 6858000"/>
              <a:gd name="connsiteX921" fmla="*/ 3023879 w 7467600"/>
              <a:gd name="connsiteY921" fmla="*/ 0 h 6858000"/>
              <a:gd name="connsiteX922" fmla="*/ 3105400 w 7467600"/>
              <a:gd name="connsiteY922" fmla="*/ 0 h 6858000"/>
              <a:gd name="connsiteX923" fmla="*/ 3094669 w 7467600"/>
              <a:gd name="connsiteY923" fmla="*/ 30308 h 6858000"/>
              <a:gd name="connsiteX924" fmla="*/ 2901945 w 7467600"/>
              <a:gd name="connsiteY924" fmla="*/ 466538 h 6858000"/>
              <a:gd name="connsiteX925" fmla="*/ 2815209 w 7467600"/>
              <a:gd name="connsiteY925" fmla="*/ 497361 h 6858000"/>
              <a:gd name="connsiteX926" fmla="*/ 2844845 w 7467600"/>
              <a:gd name="connsiteY926" fmla="*/ 127638 h 6858000"/>
              <a:gd name="connsiteX927" fmla="*/ 2867960 w 7467600"/>
              <a:gd name="connsiteY927" fmla="*/ 0 h 6858000"/>
              <a:gd name="connsiteX928" fmla="*/ 1057230 w 7467600"/>
              <a:gd name="connsiteY928" fmla="*/ 0 h 6858000"/>
              <a:gd name="connsiteX929" fmla="*/ 1111003 w 7467600"/>
              <a:gd name="connsiteY929" fmla="*/ 0 h 6858000"/>
              <a:gd name="connsiteX930" fmla="*/ 1125553 w 7467600"/>
              <a:gd name="connsiteY930" fmla="*/ 52588 h 6858000"/>
              <a:gd name="connsiteX931" fmla="*/ 1304276 w 7467600"/>
              <a:gd name="connsiteY931" fmla="*/ 476275 h 6858000"/>
              <a:gd name="connsiteX932" fmla="*/ 1492066 w 7467600"/>
              <a:gd name="connsiteY932" fmla="*/ 886333 h 6858000"/>
              <a:gd name="connsiteX933" fmla="*/ 1423698 w 7467600"/>
              <a:gd name="connsiteY933" fmla="*/ 710817 h 6858000"/>
              <a:gd name="connsiteX934" fmla="*/ 1357609 w 7467600"/>
              <a:gd name="connsiteY934" fmla="*/ 532892 h 6858000"/>
              <a:gd name="connsiteX935" fmla="*/ 1309550 w 7467600"/>
              <a:gd name="connsiteY935" fmla="*/ 374031 h 6858000"/>
              <a:gd name="connsiteX936" fmla="*/ 1193673 w 7467600"/>
              <a:gd name="connsiteY936" fmla="*/ 49533 h 6858000"/>
              <a:gd name="connsiteX937" fmla="*/ 1164391 w 7467600"/>
              <a:gd name="connsiteY937" fmla="*/ 0 h 6858000"/>
              <a:gd name="connsiteX938" fmla="*/ 1200666 w 7467600"/>
              <a:gd name="connsiteY938" fmla="*/ 0 h 6858000"/>
              <a:gd name="connsiteX939" fmla="*/ 1223408 w 7467600"/>
              <a:gd name="connsiteY939" fmla="*/ 38996 h 6858000"/>
              <a:gd name="connsiteX940" fmla="*/ 1339635 w 7467600"/>
              <a:gd name="connsiteY940" fmla="*/ 365517 h 6858000"/>
              <a:gd name="connsiteX941" fmla="*/ 1387469 w 7467600"/>
              <a:gd name="connsiteY941" fmla="*/ 523079 h 6858000"/>
              <a:gd name="connsiteX942" fmla="*/ 1452685 w 7467600"/>
              <a:gd name="connsiteY942" fmla="*/ 699806 h 6858000"/>
              <a:gd name="connsiteX943" fmla="*/ 1492092 w 7467600"/>
              <a:gd name="connsiteY943" fmla="*/ 800424 h 6858000"/>
              <a:gd name="connsiteX944" fmla="*/ 1455302 w 7467600"/>
              <a:gd name="connsiteY944" fmla="*/ 632913 h 6858000"/>
              <a:gd name="connsiteX945" fmla="*/ 1222336 w 7467600"/>
              <a:gd name="connsiteY945" fmla="*/ 9480 h 6858000"/>
              <a:gd name="connsiteX946" fmla="*/ 1214634 w 7467600"/>
              <a:gd name="connsiteY946" fmla="*/ 0 h 6858000"/>
              <a:gd name="connsiteX947" fmla="*/ 1289827 w 7467600"/>
              <a:gd name="connsiteY947" fmla="*/ 0 h 6858000"/>
              <a:gd name="connsiteX948" fmla="*/ 1321076 w 7467600"/>
              <a:gd name="connsiteY948" fmla="*/ 59722 h 6858000"/>
              <a:gd name="connsiteX949" fmla="*/ 1512579 w 7467600"/>
              <a:gd name="connsiteY949" fmla="*/ 626441 h 6858000"/>
              <a:gd name="connsiteX950" fmla="*/ 1506076 w 7467600"/>
              <a:gd name="connsiteY950" fmla="*/ 1089289 h 6858000"/>
              <a:gd name="connsiteX951" fmla="*/ 1486346 w 7467600"/>
              <a:gd name="connsiteY951" fmla="*/ 1079919 h 6858000"/>
              <a:gd name="connsiteX952" fmla="*/ 1070511 w 7467600"/>
              <a:gd name="connsiteY952" fmla="*/ 48609 h 6858000"/>
              <a:gd name="connsiteX953" fmla="*/ 1057230 w 7467600"/>
              <a:gd name="connsiteY953" fmla="*/ 0 h 6858000"/>
              <a:gd name="connsiteX954" fmla="*/ 43151 w 7467600"/>
              <a:gd name="connsiteY954" fmla="*/ 0 h 6858000"/>
              <a:gd name="connsiteX955" fmla="*/ 95283 w 7467600"/>
              <a:gd name="connsiteY955" fmla="*/ 0 h 6858000"/>
              <a:gd name="connsiteX956" fmla="*/ 300708 w 7467600"/>
              <a:gd name="connsiteY956" fmla="*/ 154571 h 6858000"/>
              <a:gd name="connsiteX957" fmla="*/ 530414 w 7467600"/>
              <a:gd name="connsiteY957" fmla="*/ 354673 h 6858000"/>
              <a:gd name="connsiteX958" fmla="*/ 333785 w 7467600"/>
              <a:gd name="connsiteY958" fmla="*/ 161564 h 6858000"/>
              <a:gd name="connsiteX959" fmla="*/ 147005 w 7467600"/>
              <a:gd name="connsiteY959" fmla="*/ 0 h 6858000"/>
              <a:gd name="connsiteX960" fmla="*/ 272509 w 7467600"/>
              <a:gd name="connsiteY960" fmla="*/ 0 h 6858000"/>
              <a:gd name="connsiteX961" fmla="*/ 326276 w 7467600"/>
              <a:gd name="connsiteY961" fmla="*/ 45847 h 6858000"/>
              <a:gd name="connsiteX962" fmla="*/ 823759 w 7467600"/>
              <a:gd name="connsiteY962" fmla="*/ 574145 h 6858000"/>
              <a:gd name="connsiteX963" fmla="*/ 811254 w 7467600"/>
              <a:gd name="connsiteY963" fmla="*/ 665546 h 6858000"/>
              <a:gd name="connsiteX964" fmla="*/ 154042 w 7467600"/>
              <a:gd name="connsiteY964" fmla="*/ 261522 h 6858000"/>
              <a:gd name="connsiteX965" fmla="*/ 13550 w 7467600"/>
              <a:gd name="connsiteY965" fmla="*/ 158423 h 6858000"/>
              <a:gd name="connsiteX966" fmla="*/ 0 w 7467600"/>
              <a:gd name="connsiteY966" fmla="*/ 146618 h 6858000"/>
              <a:gd name="connsiteX967" fmla="*/ 0 w 7467600"/>
              <a:gd name="connsiteY967" fmla="*/ 59161 h 6858000"/>
              <a:gd name="connsiteX968" fmla="*/ 45427 w 7467600"/>
              <a:gd name="connsiteY968" fmla="*/ 101078 h 6858000"/>
              <a:gd name="connsiteX969" fmla="*/ 630103 w 7467600"/>
              <a:gd name="connsiteY969" fmla="*/ 485885 h 6858000"/>
              <a:gd name="connsiteX970" fmla="*/ 532040 w 7467600"/>
              <a:gd name="connsiteY970" fmla="*/ 399359 h 6858000"/>
              <a:gd name="connsiteX971" fmla="*/ 517618 w 7467600"/>
              <a:gd name="connsiteY971" fmla="*/ 385726 h 6858000"/>
              <a:gd name="connsiteX972" fmla="*/ 285074 w 7467600"/>
              <a:gd name="connsiteY972" fmla="*/ 182755 h 6858000"/>
              <a:gd name="connsiteX973" fmla="*/ 43151 w 7467600"/>
              <a:gd name="connsiteY97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015907 w 7467600"/>
              <a:gd name="connsiteY78" fmla="*/ 5541548 h 6858000"/>
              <a:gd name="connsiteX79" fmla="*/ 7259646 w 7467600"/>
              <a:gd name="connsiteY79" fmla="*/ 5765985 h 6858000"/>
              <a:gd name="connsiteX80" fmla="*/ 7467600 w 7467600"/>
              <a:gd name="connsiteY80" fmla="*/ 6012219 h 6858000"/>
              <a:gd name="connsiteX81" fmla="*/ 6946849 w 7467600"/>
              <a:gd name="connsiteY81" fmla="*/ 5523271 h 6858000"/>
              <a:gd name="connsiteX82" fmla="*/ 7105827 w 7467600"/>
              <a:gd name="connsiteY82" fmla="*/ 5718700 h 6858000"/>
              <a:gd name="connsiteX83" fmla="*/ 7356878 w 7467600"/>
              <a:gd name="connsiteY83" fmla="*/ 5981332 h 6858000"/>
              <a:gd name="connsiteX84" fmla="*/ 7467600 w 7467600"/>
              <a:gd name="connsiteY84" fmla="*/ 6117703 h 6858000"/>
              <a:gd name="connsiteX85" fmla="*/ 7467600 w 7467600"/>
              <a:gd name="connsiteY85" fmla="*/ 6163634 h 6858000"/>
              <a:gd name="connsiteX86" fmla="*/ 7403637 w 7467600"/>
              <a:gd name="connsiteY86" fmla="*/ 6083957 h 6858000"/>
              <a:gd name="connsiteX87" fmla="*/ 7254615 w 7467600"/>
              <a:gd name="connsiteY87" fmla="*/ 5911918 h 6858000"/>
              <a:gd name="connsiteX88" fmla="*/ 7312589 w 7467600"/>
              <a:gd name="connsiteY88" fmla="*/ 5982309 h 6858000"/>
              <a:gd name="connsiteX89" fmla="*/ 7448321 w 7467600"/>
              <a:gd name="connsiteY89" fmla="*/ 6190991 h 6858000"/>
              <a:gd name="connsiteX90" fmla="*/ 7467600 w 7467600"/>
              <a:gd name="connsiteY90" fmla="*/ 6221686 h 6858000"/>
              <a:gd name="connsiteX91" fmla="*/ 7467600 w 7467600"/>
              <a:gd name="connsiteY91" fmla="*/ 6334256 h 6858000"/>
              <a:gd name="connsiteX92" fmla="*/ 7454976 w 7467600"/>
              <a:gd name="connsiteY92" fmla="*/ 6318297 h 6858000"/>
              <a:gd name="connsiteX93" fmla="*/ 7042773 w 7467600"/>
              <a:gd name="connsiteY93" fmla="*/ 5734011 h 6858000"/>
              <a:gd name="connsiteX94" fmla="*/ 1456157 w 7467600"/>
              <a:gd name="connsiteY94" fmla="*/ 5371404 h 6858000"/>
              <a:gd name="connsiteX95" fmla="*/ 1244432 w 7467600"/>
              <a:gd name="connsiteY95" fmla="*/ 5385601 h 6858000"/>
              <a:gd name="connsiteX96" fmla="*/ 973990 w 7467600"/>
              <a:gd name="connsiteY96" fmla="*/ 5424940 h 6858000"/>
              <a:gd name="connsiteX97" fmla="*/ 1103809 w 7467600"/>
              <a:gd name="connsiteY97" fmla="*/ 5433720 h 6858000"/>
              <a:gd name="connsiteX98" fmla="*/ 1123454 w 7467600"/>
              <a:gd name="connsiteY98" fmla="*/ 5435727 h 6858000"/>
              <a:gd name="connsiteX99" fmla="*/ 1737017 w 7467600"/>
              <a:gd name="connsiteY99" fmla="*/ 5452183 h 6858000"/>
              <a:gd name="connsiteX100" fmla="*/ 1824397 w 7467600"/>
              <a:gd name="connsiteY100" fmla="*/ 5447757 h 6858000"/>
              <a:gd name="connsiteX101" fmla="*/ 2070059 w 7467600"/>
              <a:gd name="connsiteY101" fmla="*/ 5441660 h 6858000"/>
              <a:gd name="connsiteX102" fmla="*/ 1456157 w 7467600"/>
              <a:gd name="connsiteY102" fmla="*/ 5371404 h 6858000"/>
              <a:gd name="connsiteX103" fmla="*/ 4988186 w 7467600"/>
              <a:gd name="connsiteY103" fmla="*/ 5216467 h 6858000"/>
              <a:gd name="connsiteX104" fmla="*/ 4777334 w 7467600"/>
              <a:gd name="connsiteY104" fmla="*/ 5406072 h 6858000"/>
              <a:gd name="connsiteX105" fmla="*/ 4718341 w 7467600"/>
              <a:gd name="connsiteY105" fmla="*/ 5468043 h 6858000"/>
              <a:gd name="connsiteX106" fmla="*/ 4604655 w 7467600"/>
              <a:gd name="connsiteY106" fmla="*/ 5583434 h 6858000"/>
              <a:gd name="connsiteX107" fmla="*/ 4565074 w 7467600"/>
              <a:gd name="connsiteY107" fmla="*/ 5618550 h 6858000"/>
              <a:gd name="connsiteX108" fmla="*/ 4988186 w 7467600"/>
              <a:gd name="connsiteY108" fmla="*/ 5216467 h 6858000"/>
              <a:gd name="connsiteX109" fmla="*/ 4978032 w 7467600"/>
              <a:gd name="connsiteY109" fmla="*/ 5183809 h 6858000"/>
              <a:gd name="connsiteX110" fmla="*/ 4463413 w 7467600"/>
              <a:gd name="connsiteY110" fmla="*/ 5615162 h 6858000"/>
              <a:gd name="connsiteX111" fmla="*/ 4358134 w 7467600"/>
              <a:gd name="connsiteY111" fmla="*/ 5742791 h 6858000"/>
              <a:gd name="connsiteX112" fmla="*/ 4376219 w 7467600"/>
              <a:gd name="connsiteY112" fmla="*/ 5729027 h 6858000"/>
              <a:gd name="connsiteX113" fmla="*/ 4582340 w 7467600"/>
              <a:gd name="connsiteY113" fmla="*/ 5561037 h 6858000"/>
              <a:gd name="connsiteX114" fmla="*/ 4694684 w 7467600"/>
              <a:gd name="connsiteY114" fmla="*/ 5447098 h 6858000"/>
              <a:gd name="connsiteX115" fmla="*/ 4754123 w 7467600"/>
              <a:gd name="connsiteY115" fmla="*/ 5384643 h 6858000"/>
              <a:gd name="connsiteX116" fmla="*/ 4978032 w 7467600"/>
              <a:gd name="connsiteY116" fmla="*/ 5183809 h 6858000"/>
              <a:gd name="connsiteX117" fmla="*/ 1903353 w 7467600"/>
              <a:gd name="connsiteY117" fmla="*/ 5044827 h 6858000"/>
              <a:gd name="connsiteX118" fmla="*/ 1936931 w 7467600"/>
              <a:gd name="connsiteY118" fmla="*/ 5093954 h 6858000"/>
              <a:gd name="connsiteX119" fmla="*/ 2195868 w 7467600"/>
              <a:gd name="connsiteY119" fmla="*/ 5396574 h 6858000"/>
              <a:gd name="connsiteX120" fmla="*/ 2088852 w 7467600"/>
              <a:gd name="connsiteY120" fmla="*/ 5166123 h 6858000"/>
              <a:gd name="connsiteX121" fmla="*/ 1958241 w 7467600"/>
              <a:gd name="connsiteY121" fmla="*/ 5067955 h 6858000"/>
              <a:gd name="connsiteX122" fmla="*/ 1903353 w 7467600"/>
              <a:gd name="connsiteY122" fmla="*/ 5044827 h 6858000"/>
              <a:gd name="connsiteX123" fmla="*/ 1979378 w 7467600"/>
              <a:gd name="connsiteY123" fmla="*/ 4769504 h 6858000"/>
              <a:gd name="connsiteX124" fmla="*/ 2882120 w 7467600"/>
              <a:gd name="connsiteY124" fmla="*/ 5064547 h 6858000"/>
              <a:gd name="connsiteX125" fmla="*/ 2793103 w 7467600"/>
              <a:gd name="connsiteY125" fmla="*/ 5039699 h 6858000"/>
              <a:gd name="connsiteX126" fmla="*/ 2770041 w 7467600"/>
              <a:gd name="connsiteY126" fmla="*/ 5033634 h 6858000"/>
              <a:gd name="connsiteX127" fmla="*/ 1979378 w 7467600"/>
              <a:gd name="connsiteY127" fmla="*/ 4769504 h 6858000"/>
              <a:gd name="connsiteX128" fmla="*/ 1927410 w 7467600"/>
              <a:gd name="connsiteY128" fmla="*/ 4716164 h 6858000"/>
              <a:gd name="connsiteX129" fmla="*/ 1959587 w 7467600"/>
              <a:gd name="connsiteY129" fmla="*/ 4728849 h 6858000"/>
              <a:gd name="connsiteX130" fmla="*/ 2777707 w 7467600"/>
              <a:gd name="connsiteY130" fmla="*/ 5003991 h 6858000"/>
              <a:gd name="connsiteX131" fmla="*/ 2800768 w 7467600"/>
              <a:gd name="connsiteY131" fmla="*/ 5010056 h 6858000"/>
              <a:gd name="connsiteX132" fmla="*/ 2879408 w 7467600"/>
              <a:gd name="connsiteY132" fmla="*/ 5031590 h 6858000"/>
              <a:gd name="connsiteX133" fmla="*/ 2862295 w 7467600"/>
              <a:gd name="connsiteY133" fmla="*/ 5022958 h 6858000"/>
              <a:gd name="connsiteX134" fmla="*/ 2813343 w 7467600"/>
              <a:gd name="connsiteY134" fmla="*/ 4998369 h 6858000"/>
              <a:gd name="connsiteX135" fmla="*/ 2646245 w 7467600"/>
              <a:gd name="connsiteY135" fmla="*/ 4930999 h 6858000"/>
              <a:gd name="connsiteX136" fmla="*/ 1999243 w 7467600"/>
              <a:gd name="connsiteY136" fmla="*/ 4730524 h 6858000"/>
              <a:gd name="connsiteX137" fmla="*/ 1979527 w 7467600"/>
              <a:gd name="connsiteY137" fmla="*/ 4726651 h 6858000"/>
              <a:gd name="connsiteX138" fmla="*/ 1927410 w 7467600"/>
              <a:gd name="connsiteY138" fmla="*/ 4716164 h 6858000"/>
              <a:gd name="connsiteX139" fmla="*/ 1997014 w 7467600"/>
              <a:gd name="connsiteY139" fmla="*/ 4698007 h 6858000"/>
              <a:gd name="connsiteX140" fmla="*/ 2005458 w 7467600"/>
              <a:gd name="connsiteY140" fmla="*/ 4699540 h 6858000"/>
              <a:gd name="connsiteX141" fmla="*/ 2657186 w 7467600"/>
              <a:gd name="connsiteY141" fmla="*/ 4901687 h 6858000"/>
              <a:gd name="connsiteX142" fmla="*/ 2826662 w 7467600"/>
              <a:gd name="connsiteY142" fmla="*/ 4970362 h 6858000"/>
              <a:gd name="connsiteX143" fmla="*/ 2876100 w 7467600"/>
              <a:gd name="connsiteY143" fmla="*/ 4995397 h 6858000"/>
              <a:gd name="connsiteX144" fmla="*/ 3042600 w 7467600"/>
              <a:gd name="connsiteY144" fmla="*/ 5059532 h 6858000"/>
              <a:gd name="connsiteX145" fmla="*/ 1997014 w 7467600"/>
              <a:gd name="connsiteY145" fmla="*/ 4698007 h 6858000"/>
              <a:gd name="connsiteX146" fmla="*/ 2305292 w 7467600"/>
              <a:gd name="connsiteY146" fmla="*/ 4219492 h 6858000"/>
              <a:gd name="connsiteX147" fmla="*/ 3360922 w 7467600"/>
              <a:gd name="connsiteY147" fmla="*/ 4529373 h 6858000"/>
              <a:gd name="connsiteX148" fmla="*/ 3492420 w 7467600"/>
              <a:gd name="connsiteY148" fmla="*/ 4510145 h 6858000"/>
              <a:gd name="connsiteX149" fmla="*/ 3364086 w 7467600"/>
              <a:gd name="connsiteY149" fmla="*/ 4480340 h 6858000"/>
              <a:gd name="connsiteX150" fmla="*/ 3225818 w 7467600"/>
              <a:gd name="connsiteY150" fmla="*/ 4411822 h 6858000"/>
              <a:gd name="connsiteX151" fmla="*/ 3129696 w 7467600"/>
              <a:gd name="connsiteY151" fmla="*/ 4360704 h 6858000"/>
              <a:gd name="connsiteX152" fmla="*/ 2814545 w 7467600"/>
              <a:gd name="connsiteY152" fmla="*/ 4282955 h 6858000"/>
              <a:gd name="connsiteX153" fmla="*/ 2305292 w 7467600"/>
              <a:gd name="connsiteY153" fmla="*/ 4219492 h 6858000"/>
              <a:gd name="connsiteX154" fmla="*/ 2626982 w 7467600"/>
              <a:gd name="connsiteY154" fmla="*/ 4206450 h 6858000"/>
              <a:gd name="connsiteX155" fmla="*/ 2490617 w 7467600"/>
              <a:gd name="connsiteY155" fmla="*/ 4206951 h 6858000"/>
              <a:gd name="connsiteX156" fmla="*/ 2819869 w 7467600"/>
              <a:gd name="connsiteY156" fmla="*/ 4252936 h 6858000"/>
              <a:gd name="connsiteX157" fmla="*/ 3143018 w 7467600"/>
              <a:gd name="connsiteY157" fmla="*/ 4332698 h 6858000"/>
              <a:gd name="connsiteX158" fmla="*/ 3241520 w 7467600"/>
              <a:gd name="connsiteY158" fmla="*/ 4385112 h 6858000"/>
              <a:gd name="connsiteX159" fmla="*/ 3374575 w 7467600"/>
              <a:gd name="connsiteY159" fmla="*/ 4451517 h 6858000"/>
              <a:gd name="connsiteX160" fmla="*/ 3505221 w 7467600"/>
              <a:gd name="connsiteY160" fmla="*/ 4480757 h 6858000"/>
              <a:gd name="connsiteX161" fmla="*/ 2626982 w 7467600"/>
              <a:gd name="connsiteY161" fmla="*/ 4206450 h 6858000"/>
              <a:gd name="connsiteX162" fmla="*/ 1310106 w 7467600"/>
              <a:gd name="connsiteY162" fmla="*/ 3943217 h 6858000"/>
              <a:gd name="connsiteX163" fmla="*/ 854994 w 7467600"/>
              <a:gd name="connsiteY163" fmla="*/ 4399136 h 6858000"/>
              <a:gd name="connsiteX164" fmla="*/ 742462 w 7467600"/>
              <a:gd name="connsiteY164" fmla="*/ 4594648 h 6858000"/>
              <a:gd name="connsiteX165" fmla="*/ 820602 w 7467600"/>
              <a:gd name="connsiteY165" fmla="*/ 4485915 h 6858000"/>
              <a:gd name="connsiteX166" fmla="*/ 878295 w 7467600"/>
              <a:gd name="connsiteY166" fmla="*/ 4403594 h 6858000"/>
              <a:gd name="connsiteX167" fmla="*/ 1240607 w 7467600"/>
              <a:gd name="connsiteY167" fmla="*/ 4010401 h 6858000"/>
              <a:gd name="connsiteX168" fmla="*/ 1310106 w 7467600"/>
              <a:gd name="connsiteY168" fmla="*/ 3943217 h 6858000"/>
              <a:gd name="connsiteX169" fmla="*/ 1423113 w 7467600"/>
              <a:gd name="connsiteY169" fmla="*/ 3874565 h 6858000"/>
              <a:gd name="connsiteX170" fmla="*/ 1260565 w 7467600"/>
              <a:gd name="connsiteY170" fmla="*/ 4031982 h 6858000"/>
              <a:gd name="connsiteX171" fmla="*/ 901900 w 7467600"/>
              <a:gd name="connsiteY171" fmla="*/ 4421236 h 6858000"/>
              <a:gd name="connsiteX172" fmla="*/ 845044 w 7467600"/>
              <a:gd name="connsiteY172" fmla="*/ 4502436 h 6858000"/>
              <a:gd name="connsiteX173" fmla="*/ 685926 w 7467600"/>
              <a:gd name="connsiteY173" fmla="*/ 4703069 h 6858000"/>
              <a:gd name="connsiteX174" fmla="*/ 684248 w 7467600"/>
              <a:gd name="connsiteY174" fmla="*/ 4706721 h 6858000"/>
              <a:gd name="connsiteX175" fmla="*/ 1423113 w 7467600"/>
              <a:gd name="connsiteY175" fmla="*/ 3874565 h 6858000"/>
              <a:gd name="connsiteX176" fmla="*/ 3316479 w 7467600"/>
              <a:gd name="connsiteY176" fmla="*/ 3872136 h 6858000"/>
              <a:gd name="connsiteX177" fmla="*/ 3546806 w 7467600"/>
              <a:gd name="connsiteY177" fmla="*/ 4356139 h 6858000"/>
              <a:gd name="connsiteX178" fmla="*/ 3364433 w 7467600"/>
              <a:gd name="connsiteY178" fmla="*/ 3953121 h 6858000"/>
              <a:gd name="connsiteX179" fmla="*/ 3316479 w 7467600"/>
              <a:gd name="connsiteY179" fmla="*/ 3872136 h 6858000"/>
              <a:gd name="connsiteX180" fmla="*/ 3291335 w 7467600"/>
              <a:gd name="connsiteY180" fmla="*/ 3767420 h 6858000"/>
              <a:gd name="connsiteX181" fmla="*/ 3390805 w 7467600"/>
              <a:gd name="connsiteY181" fmla="*/ 3937163 h 6858000"/>
              <a:gd name="connsiteX182" fmla="*/ 3579062 w 7467600"/>
              <a:gd name="connsiteY182" fmla="*/ 4359040 h 6858000"/>
              <a:gd name="connsiteX183" fmla="*/ 3467355 w 7467600"/>
              <a:gd name="connsiteY183" fmla="*/ 3988130 h 6858000"/>
              <a:gd name="connsiteX184" fmla="*/ 3310753 w 7467600"/>
              <a:gd name="connsiteY184" fmla="*/ 3787140 h 6858000"/>
              <a:gd name="connsiteX185" fmla="*/ 3291335 w 7467600"/>
              <a:gd name="connsiteY185" fmla="*/ 3767420 h 6858000"/>
              <a:gd name="connsiteX186" fmla="*/ 1635889 w 7467600"/>
              <a:gd name="connsiteY186" fmla="*/ 3709494 h 6858000"/>
              <a:gd name="connsiteX187" fmla="*/ 1634800 w 7467600"/>
              <a:gd name="connsiteY187" fmla="*/ 3731111 h 6858000"/>
              <a:gd name="connsiteX188" fmla="*/ 1635889 w 7467600"/>
              <a:gd name="connsiteY188" fmla="*/ 3709494 h 6858000"/>
              <a:gd name="connsiteX189" fmla="*/ 1510397 w 7467600"/>
              <a:gd name="connsiteY189" fmla="*/ 3684705 h 6858000"/>
              <a:gd name="connsiteX190" fmla="*/ 1146550 w 7467600"/>
              <a:gd name="connsiteY190" fmla="*/ 3802012 h 6858000"/>
              <a:gd name="connsiteX191" fmla="*/ 698834 w 7467600"/>
              <a:gd name="connsiteY191" fmla="*/ 3952272 h 6858000"/>
              <a:gd name="connsiteX192" fmla="*/ 34256 w 7467600"/>
              <a:gd name="connsiteY192" fmla="*/ 4347603 h 6858000"/>
              <a:gd name="connsiteX193" fmla="*/ 527241 w 7467600"/>
              <a:gd name="connsiteY193" fmla="*/ 4065078 h 6858000"/>
              <a:gd name="connsiteX194" fmla="*/ 1510397 w 7467600"/>
              <a:gd name="connsiteY194" fmla="*/ 3684705 h 6858000"/>
              <a:gd name="connsiteX195" fmla="*/ 1313114 w 7467600"/>
              <a:gd name="connsiteY195" fmla="*/ 3655216 h 6858000"/>
              <a:gd name="connsiteX196" fmla="*/ 1109304 w 7467600"/>
              <a:gd name="connsiteY196" fmla="*/ 3669030 h 6858000"/>
              <a:gd name="connsiteX197" fmla="*/ 8129 w 7467600"/>
              <a:gd name="connsiteY197" fmla="*/ 4330519 h 6858000"/>
              <a:gd name="connsiteX198" fmla="*/ 687572 w 7467600"/>
              <a:gd name="connsiteY198" fmla="*/ 3925629 h 6858000"/>
              <a:gd name="connsiteX199" fmla="*/ 1138365 w 7467600"/>
              <a:gd name="connsiteY199" fmla="*/ 3774515 h 6858000"/>
              <a:gd name="connsiteX200" fmla="*/ 1505579 w 7467600"/>
              <a:gd name="connsiteY200" fmla="*/ 3655526 h 6858000"/>
              <a:gd name="connsiteX201" fmla="*/ 1313114 w 7467600"/>
              <a:gd name="connsiteY201" fmla="*/ 3655216 h 6858000"/>
              <a:gd name="connsiteX202" fmla="*/ 3655073 w 7467600"/>
              <a:gd name="connsiteY202" fmla="*/ 3650884 h 6858000"/>
              <a:gd name="connsiteX203" fmla="*/ 3989938 w 7467600"/>
              <a:gd name="connsiteY203" fmla="*/ 3991685 h 6858000"/>
              <a:gd name="connsiteX204" fmla="*/ 4393907 w 7467600"/>
              <a:gd name="connsiteY204" fmla="*/ 4261258 h 6858000"/>
              <a:gd name="connsiteX205" fmla="*/ 4648051 w 7467600"/>
              <a:gd name="connsiteY205" fmla="*/ 4374051 h 6858000"/>
              <a:gd name="connsiteX206" fmla="*/ 4383389 w 7467600"/>
              <a:gd name="connsiteY206" fmla="*/ 4184369 h 6858000"/>
              <a:gd name="connsiteX207" fmla="*/ 4165508 w 7467600"/>
              <a:gd name="connsiteY207" fmla="*/ 4035196 h 6858000"/>
              <a:gd name="connsiteX208" fmla="*/ 4068162 w 7467600"/>
              <a:gd name="connsiteY208" fmla="*/ 3953394 h 6858000"/>
              <a:gd name="connsiteX209" fmla="*/ 3981416 w 7467600"/>
              <a:gd name="connsiteY209" fmla="*/ 3880482 h 6858000"/>
              <a:gd name="connsiteX210" fmla="*/ 3800147 w 7467600"/>
              <a:gd name="connsiteY210" fmla="*/ 3749872 h 6858000"/>
              <a:gd name="connsiteX211" fmla="*/ 3655073 w 7467600"/>
              <a:gd name="connsiteY211" fmla="*/ 3650884 h 6858000"/>
              <a:gd name="connsiteX212" fmla="*/ 3670252 w 7467600"/>
              <a:gd name="connsiteY212" fmla="*/ 3622798 h 6858000"/>
              <a:gd name="connsiteX213" fmla="*/ 3817258 w 7467600"/>
              <a:gd name="connsiteY213" fmla="*/ 3723577 h 6858000"/>
              <a:gd name="connsiteX214" fmla="*/ 4000461 w 7467600"/>
              <a:gd name="connsiteY214" fmla="*/ 3855966 h 6858000"/>
              <a:gd name="connsiteX215" fmla="*/ 4088180 w 7467600"/>
              <a:gd name="connsiteY215" fmla="*/ 3929774 h 6858000"/>
              <a:gd name="connsiteX216" fmla="*/ 4184555 w 7467600"/>
              <a:gd name="connsiteY216" fmla="*/ 4010683 h 6858000"/>
              <a:gd name="connsiteX217" fmla="*/ 4399563 w 7467600"/>
              <a:gd name="connsiteY217" fmla="*/ 4158106 h 6858000"/>
              <a:gd name="connsiteX218" fmla="*/ 4684469 w 7467600"/>
              <a:gd name="connsiteY218" fmla="*/ 4364680 h 6858000"/>
              <a:gd name="connsiteX219" fmla="*/ 4690271 w 7467600"/>
              <a:gd name="connsiteY219" fmla="*/ 4370034 h 6858000"/>
              <a:gd name="connsiteX220" fmla="*/ 4136093 w 7467600"/>
              <a:gd name="connsiteY220" fmla="*/ 3858466 h 6858000"/>
              <a:gd name="connsiteX221" fmla="*/ 3670252 w 7467600"/>
              <a:gd name="connsiteY221" fmla="*/ 3622798 h 6858000"/>
              <a:gd name="connsiteX222" fmla="*/ 4440129 w 7467600"/>
              <a:gd name="connsiteY222" fmla="*/ 3448571 h 6858000"/>
              <a:gd name="connsiteX223" fmla="*/ 4856525 w 7467600"/>
              <a:gd name="connsiteY223" fmla="*/ 3915351 h 6858000"/>
              <a:gd name="connsiteX224" fmla="*/ 5059055 w 7467600"/>
              <a:gd name="connsiteY224" fmla="*/ 4108918 h 6858000"/>
              <a:gd name="connsiteX225" fmla="*/ 5290070 w 7467600"/>
              <a:gd name="connsiteY225" fmla="*/ 4263619 h 6858000"/>
              <a:gd name="connsiteX226" fmla="*/ 4834991 w 7467600"/>
              <a:gd name="connsiteY226" fmla="*/ 3830985 h 6858000"/>
              <a:gd name="connsiteX227" fmla="*/ 4440129 w 7467600"/>
              <a:gd name="connsiteY227" fmla="*/ 3448571 h 6858000"/>
              <a:gd name="connsiteX228" fmla="*/ 4441737 w 7467600"/>
              <a:gd name="connsiteY228" fmla="*/ 3399734 h 6858000"/>
              <a:gd name="connsiteX229" fmla="*/ 4431236 w 7467600"/>
              <a:gd name="connsiteY229" fmla="*/ 3400954 h 6858000"/>
              <a:gd name="connsiteX230" fmla="*/ 4557150 w 7467600"/>
              <a:gd name="connsiteY230" fmla="*/ 3510023 h 6858000"/>
              <a:gd name="connsiteX231" fmla="*/ 4856936 w 7467600"/>
              <a:gd name="connsiteY231" fmla="*/ 3809146 h 6858000"/>
              <a:gd name="connsiteX232" fmla="*/ 5111996 w 7467600"/>
              <a:gd name="connsiteY232" fmla="*/ 4065759 h 6858000"/>
              <a:gd name="connsiteX233" fmla="*/ 5388878 w 7467600"/>
              <a:gd name="connsiteY233" fmla="*/ 4300185 h 6858000"/>
              <a:gd name="connsiteX234" fmla="*/ 5425556 w 7467600"/>
              <a:gd name="connsiteY234" fmla="*/ 4308967 h 6858000"/>
              <a:gd name="connsiteX235" fmla="*/ 4943646 w 7467600"/>
              <a:gd name="connsiteY235" fmla="*/ 3822916 h 6858000"/>
              <a:gd name="connsiteX236" fmla="*/ 4594837 w 7467600"/>
              <a:gd name="connsiteY236" fmla="*/ 3532274 h 6858000"/>
              <a:gd name="connsiteX237" fmla="*/ 4441737 w 7467600"/>
              <a:gd name="connsiteY237" fmla="*/ 3399734 h 6858000"/>
              <a:gd name="connsiteX238" fmla="*/ 5425834 w 7467600"/>
              <a:gd name="connsiteY238" fmla="*/ 3162785 h 6858000"/>
              <a:gd name="connsiteX239" fmla="*/ 5401644 w 7467600"/>
              <a:gd name="connsiteY239" fmla="*/ 3617847 h 6858000"/>
              <a:gd name="connsiteX240" fmla="*/ 5467256 w 7467600"/>
              <a:gd name="connsiteY240" fmla="*/ 4175494 h 6858000"/>
              <a:gd name="connsiteX241" fmla="*/ 5448069 w 7467600"/>
              <a:gd name="connsiteY241" fmla="*/ 3567554 h 6858000"/>
              <a:gd name="connsiteX242" fmla="*/ 5425834 w 7467600"/>
              <a:gd name="connsiteY242" fmla="*/ 3162785 h 6858000"/>
              <a:gd name="connsiteX243" fmla="*/ 1318687 w 7467600"/>
              <a:gd name="connsiteY243" fmla="*/ 3113840 h 6858000"/>
              <a:gd name="connsiteX244" fmla="*/ 1066793 w 7467600"/>
              <a:gd name="connsiteY244" fmla="*/ 3212171 h 6858000"/>
              <a:gd name="connsiteX245" fmla="*/ 993319 w 7467600"/>
              <a:gd name="connsiteY245" fmla="*/ 3247648 h 6858000"/>
              <a:gd name="connsiteX246" fmla="*/ 853081 w 7467600"/>
              <a:gd name="connsiteY246" fmla="*/ 3312410 h 6858000"/>
              <a:gd name="connsiteX247" fmla="*/ 805957 w 7467600"/>
              <a:gd name="connsiteY247" fmla="*/ 3330443 h 6858000"/>
              <a:gd name="connsiteX248" fmla="*/ 1318687 w 7467600"/>
              <a:gd name="connsiteY248" fmla="*/ 3113840 h 6858000"/>
              <a:gd name="connsiteX249" fmla="*/ 5453702 w 7467600"/>
              <a:gd name="connsiteY249" fmla="*/ 3090882 h 6858000"/>
              <a:gd name="connsiteX250" fmla="*/ 5480135 w 7467600"/>
              <a:gd name="connsiteY250" fmla="*/ 3565802 h 6858000"/>
              <a:gd name="connsiteX251" fmla="*/ 5499023 w 7467600"/>
              <a:gd name="connsiteY251" fmla="*/ 4166310 h 6858000"/>
              <a:gd name="connsiteX252" fmla="*/ 5547022 w 7467600"/>
              <a:gd name="connsiteY252" fmla="*/ 3607838 h 6858000"/>
              <a:gd name="connsiteX253" fmla="*/ 5515964 w 7467600"/>
              <a:gd name="connsiteY253" fmla="*/ 3378541 h 6858000"/>
              <a:gd name="connsiteX254" fmla="*/ 5453702 w 7467600"/>
              <a:gd name="connsiteY254" fmla="*/ 3090882 h 6858000"/>
              <a:gd name="connsiteX255" fmla="*/ 1238695 w 7467600"/>
              <a:gd name="connsiteY255" fmla="*/ 3076820 h 6858000"/>
              <a:gd name="connsiteX256" fmla="*/ 716371 w 7467600"/>
              <a:gd name="connsiteY256" fmla="*/ 3293249 h 6858000"/>
              <a:gd name="connsiteX257" fmla="*/ 579522 w 7467600"/>
              <a:gd name="connsiteY257" fmla="*/ 3371759 h 6858000"/>
              <a:gd name="connsiteX258" fmla="*/ 600288 w 7467600"/>
              <a:gd name="connsiteY258" fmla="*/ 3365555 h 6858000"/>
              <a:gd name="connsiteX259" fmla="*/ 840692 w 7467600"/>
              <a:gd name="connsiteY259" fmla="*/ 3284921 h 6858000"/>
              <a:gd name="connsiteX260" fmla="*/ 979248 w 7467600"/>
              <a:gd name="connsiteY260" fmla="*/ 3221003 h 6858000"/>
              <a:gd name="connsiteX261" fmla="*/ 1053282 w 7467600"/>
              <a:gd name="connsiteY261" fmla="*/ 3185247 h 6858000"/>
              <a:gd name="connsiteX262" fmla="*/ 1320603 w 7467600"/>
              <a:gd name="connsiteY262" fmla="*/ 3081281 h 6858000"/>
              <a:gd name="connsiteX263" fmla="*/ 1238695 w 7467600"/>
              <a:gd name="connsiteY263" fmla="*/ 3076820 h 6858000"/>
              <a:gd name="connsiteX264" fmla="*/ 5425627 w 7467600"/>
              <a:gd name="connsiteY264" fmla="*/ 2954192 h 6858000"/>
              <a:gd name="connsiteX265" fmla="*/ 5470770 w 7467600"/>
              <a:gd name="connsiteY265" fmla="*/ 3005435 h 6858000"/>
              <a:gd name="connsiteX266" fmla="*/ 5519779 w 7467600"/>
              <a:gd name="connsiteY266" fmla="*/ 4359223 h 6858000"/>
              <a:gd name="connsiteX267" fmla="*/ 5520293 w 7467600"/>
              <a:gd name="connsiteY267" fmla="*/ 4360602 h 6858000"/>
              <a:gd name="connsiteX268" fmla="*/ 5767221 w 7467600"/>
              <a:gd name="connsiteY268" fmla="*/ 4665564 h 6858000"/>
              <a:gd name="connsiteX269" fmla="*/ 6937169 w 7467600"/>
              <a:gd name="connsiteY269" fmla="*/ 4815941 h 6858000"/>
              <a:gd name="connsiteX270" fmla="*/ 6953922 w 7467600"/>
              <a:gd name="connsiteY270" fmla="*/ 4890068 h 6858000"/>
              <a:gd name="connsiteX271" fmla="*/ 6071359 w 7467600"/>
              <a:gd name="connsiteY271" fmla="*/ 4770770 h 6858000"/>
              <a:gd name="connsiteX272" fmla="*/ 6038839 w 7467600"/>
              <a:gd name="connsiteY272" fmla="*/ 4764474 h 6858000"/>
              <a:gd name="connsiteX273" fmla="*/ 6038706 w 7467600"/>
              <a:gd name="connsiteY273" fmla="*/ 4763847 h 6858000"/>
              <a:gd name="connsiteX274" fmla="*/ 6037784 w 7467600"/>
              <a:gd name="connsiteY274" fmla="*/ 4764270 h 6858000"/>
              <a:gd name="connsiteX275" fmla="*/ 6038839 w 7467600"/>
              <a:gd name="connsiteY275" fmla="*/ 4764474 h 6858000"/>
              <a:gd name="connsiteX276" fmla="*/ 6040338 w 7467600"/>
              <a:gd name="connsiteY276" fmla="*/ 4771418 h 6858000"/>
              <a:gd name="connsiteX277" fmla="*/ 6024488 w 7467600"/>
              <a:gd name="connsiteY277" fmla="*/ 4809903 h 6858000"/>
              <a:gd name="connsiteX278" fmla="*/ 5599771 w 7467600"/>
              <a:gd name="connsiteY278" fmla="*/ 5509652 h 6858000"/>
              <a:gd name="connsiteX279" fmla="*/ 5548843 w 7467600"/>
              <a:gd name="connsiteY279" fmla="*/ 5563845 h 6858000"/>
              <a:gd name="connsiteX280" fmla="*/ 5940952 w 7467600"/>
              <a:gd name="connsiteY280" fmla="*/ 6250028 h 6858000"/>
              <a:gd name="connsiteX281" fmla="*/ 6043441 w 7467600"/>
              <a:gd name="connsiteY281" fmla="*/ 6665847 h 6858000"/>
              <a:gd name="connsiteX282" fmla="*/ 6093432 w 7467600"/>
              <a:gd name="connsiteY282" fmla="*/ 6858000 h 6858000"/>
              <a:gd name="connsiteX283" fmla="*/ 6034344 w 7467600"/>
              <a:gd name="connsiteY283" fmla="*/ 6858000 h 6858000"/>
              <a:gd name="connsiteX284" fmla="*/ 6026679 w 7467600"/>
              <a:gd name="connsiteY284" fmla="*/ 6836959 h 6858000"/>
              <a:gd name="connsiteX285" fmla="*/ 5800441 w 7467600"/>
              <a:gd name="connsiteY285" fmla="*/ 6335286 h 6858000"/>
              <a:gd name="connsiteX286" fmla="*/ 5526562 w 7467600"/>
              <a:gd name="connsiteY286" fmla="*/ 5705388 h 6858000"/>
              <a:gd name="connsiteX287" fmla="*/ 5519640 w 7467600"/>
              <a:gd name="connsiteY287" fmla="*/ 5683774 h 6858000"/>
              <a:gd name="connsiteX288" fmla="*/ 5844559 w 7467600"/>
              <a:gd name="connsiteY288" fmla="*/ 6553349 h 6858000"/>
              <a:gd name="connsiteX289" fmla="*/ 5975994 w 7467600"/>
              <a:gd name="connsiteY289" fmla="*/ 6858000 h 6858000"/>
              <a:gd name="connsiteX290" fmla="*/ 5898547 w 7467600"/>
              <a:gd name="connsiteY290" fmla="*/ 6858000 h 6858000"/>
              <a:gd name="connsiteX291" fmla="*/ 5682041 w 7467600"/>
              <a:gd name="connsiteY291" fmla="*/ 6355860 h 6858000"/>
              <a:gd name="connsiteX292" fmla="*/ 5461758 w 7467600"/>
              <a:gd name="connsiteY292" fmla="*/ 5820220 h 6858000"/>
              <a:gd name="connsiteX293" fmla="*/ 5237282 w 7467600"/>
              <a:gd name="connsiteY293" fmla="*/ 6579086 h 6858000"/>
              <a:gd name="connsiteX294" fmla="*/ 5115009 w 7467600"/>
              <a:gd name="connsiteY294" fmla="*/ 6858000 h 6858000"/>
              <a:gd name="connsiteX295" fmla="*/ 5028074 w 7467600"/>
              <a:gd name="connsiteY295" fmla="*/ 6858000 h 6858000"/>
              <a:gd name="connsiteX296" fmla="*/ 5079508 w 7467600"/>
              <a:gd name="connsiteY296" fmla="*/ 6749074 h 6858000"/>
              <a:gd name="connsiteX297" fmla="*/ 5371846 w 7467600"/>
              <a:gd name="connsiteY297" fmla="*/ 5924413 h 6858000"/>
              <a:gd name="connsiteX298" fmla="*/ 5270512 w 7467600"/>
              <a:gd name="connsiteY298" fmla="*/ 6138975 h 6858000"/>
              <a:gd name="connsiteX299" fmla="*/ 5062409 w 7467600"/>
              <a:gd name="connsiteY299" fmla="*/ 6653544 h 6858000"/>
              <a:gd name="connsiteX300" fmla="*/ 5036628 w 7467600"/>
              <a:gd name="connsiteY300" fmla="*/ 6754247 h 6858000"/>
              <a:gd name="connsiteX301" fmla="*/ 5009112 w 7467600"/>
              <a:gd name="connsiteY301" fmla="*/ 6858000 h 6858000"/>
              <a:gd name="connsiteX302" fmla="*/ 4976679 w 7467600"/>
              <a:gd name="connsiteY302" fmla="*/ 6858000 h 6858000"/>
              <a:gd name="connsiteX303" fmla="*/ 5006537 w 7467600"/>
              <a:gd name="connsiteY303" fmla="*/ 6747068 h 6858000"/>
              <a:gd name="connsiteX304" fmla="*/ 5032723 w 7467600"/>
              <a:gd name="connsiteY304" fmla="*/ 6644957 h 6858000"/>
              <a:gd name="connsiteX305" fmla="*/ 5242949 w 7467600"/>
              <a:gd name="connsiteY305" fmla="*/ 6125175 h 6858000"/>
              <a:gd name="connsiteX306" fmla="*/ 5286321 w 7467600"/>
              <a:gd name="connsiteY306" fmla="*/ 6033555 h 6858000"/>
              <a:gd name="connsiteX307" fmla="*/ 5008210 w 7467600"/>
              <a:gd name="connsiteY307" fmla="*/ 6649194 h 6858000"/>
              <a:gd name="connsiteX308" fmla="*/ 4986321 w 7467600"/>
              <a:gd name="connsiteY308" fmla="*/ 6765687 h 6858000"/>
              <a:gd name="connsiteX309" fmla="*/ 4973474 w 7467600"/>
              <a:gd name="connsiteY309" fmla="*/ 6858000 h 6858000"/>
              <a:gd name="connsiteX310" fmla="*/ 4907178 w 7467600"/>
              <a:gd name="connsiteY310" fmla="*/ 6858000 h 6858000"/>
              <a:gd name="connsiteX311" fmla="*/ 4910810 w 7467600"/>
              <a:gd name="connsiteY311" fmla="*/ 6829660 h 6858000"/>
              <a:gd name="connsiteX312" fmla="*/ 4987461 w 7467600"/>
              <a:gd name="connsiteY312" fmla="*/ 6432994 h 6858000"/>
              <a:gd name="connsiteX313" fmla="*/ 5179262 w 7467600"/>
              <a:gd name="connsiteY313" fmla="*/ 6035044 h 6858000"/>
              <a:gd name="connsiteX314" fmla="*/ 4689678 w 7467600"/>
              <a:gd name="connsiteY314" fmla="*/ 6440241 h 6858000"/>
              <a:gd name="connsiteX315" fmla="*/ 4477543 w 7467600"/>
              <a:gd name="connsiteY315" fmla="*/ 6674836 h 6858000"/>
              <a:gd name="connsiteX316" fmla="*/ 4329957 w 7467600"/>
              <a:gd name="connsiteY316" fmla="*/ 6858000 h 6858000"/>
              <a:gd name="connsiteX317" fmla="*/ 4218595 w 7467600"/>
              <a:gd name="connsiteY317" fmla="*/ 6858000 h 6858000"/>
              <a:gd name="connsiteX318" fmla="*/ 4368888 w 7467600"/>
              <a:gd name="connsiteY318" fmla="*/ 6668412 h 6858000"/>
              <a:gd name="connsiteX319" fmla="*/ 4563091 w 7467600"/>
              <a:gd name="connsiteY319" fmla="*/ 6442508 h 6858000"/>
              <a:gd name="connsiteX320" fmla="*/ 5387324 w 7467600"/>
              <a:gd name="connsiteY320" fmla="*/ 5705830 h 6858000"/>
              <a:gd name="connsiteX321" fmla="*/ 5073620 w 7467600"/>
              <a:gd name="connsiteY321" fmla="*/ 5955437 h 6858000"/>
              <a:gd name="connsiteX322" fmla="*/ 4689789 w 7467600"/>
              <a:gd name="connsiteY322" fmla="*/ 6268382 h 6858000"/>
              <a:gd name="connsiteX323" fmla="*/ 4418722 w 7467600"/>
              <a:gd name="connsiteY323" fmla="*/ 6570886 h 6858000"/>
              <a:gd name="connsiteX324" fmla="*/ 4214944 w 7467600"/>
              <a:gd name="connsiteY324" fmla="*/ 6858000 h 6858000"/>
              <a:gd name="connsiteX325" fmla="*/ 4177898 w 7467600"/>
              <a:gd name="connsiteY325" fmla="*/ 6858000 h 6858000"/>
              <a:gd name="connsiteX326" fmla="*/ 4391597 w 7467600"/>
              <a:gd name="connsiteY326" fmla="*/ 6556370 h 6858000"/>
              <a:gd name="connsiteX327" fmla="*/ 4668889 w 7467600"/>
              <a:gd name="connsiteY327" fmla="*/ 6246399 h 6858000"/>
              <a:gd name="connsiteX328" fmla="*/ 5055427 w 7467600"/>
              <a:gd name="connsiteY328" fmla="*/ 5931476 h 6858000"/>
              <a:gd name="connsiteX329" fmla="*/ 5371814 w 7467600"/>
              <a:gd name="connsiteY329" fmla="*/ 5678975 h 6858000"/>
              <a:gd name="connsiteX330" fmla="*/ 4987918 w 7467600"/>
              <a:gd name="connsiteY330" fmla="*/ 5838701 h 6858000"/>
              <a:gd name="connsiteX331" fmla="*/ 4317146 w 7467600"/>
              <a:gd name="connsiteY331" fmla="*/ 6587716 h 6858000"/>
              <a:gd name="connsiteX332" fmla="*/ 4171627 w 7467600"/>
              <a:gd name="connsiteY332" fmla="*/ 6858000 h 6858000"/>
              <a:gd name="connsiteX333" fmla="*/ 4081585 w 7467600"/>
              <a:gd name="connsiteY333" fmla="*/ 6858000 h 6858000"/>
              <a:gd name="connsiteX334" fmla="*/ 4238603 w 7467600"/>
              <a:gd name="connsiteY334" fmla="*/ 6559341 h 6858000"/>
              <a:gd name="connsiteX335" fmla="*/ 4778333 w 7467600"/>
              <a:gd name="connsiteY335" fmla="*/ 5873626 h 6858000"/>
              <a:gd name="connsiteX336" fmla="*/ 5414185 w 7467600"/>
              <a:gd name="connsiteY336" fmla="*/ 5573882 h 6858000"/>
              <a:gd name="connsiteX337" fmla="*/ 5959648 w 7467600"/>
              <a:gd name="connsiteY337" fmla="*/ 4760797 h 6858000"/>
              <a:gd name="connsiteX338" fmla="*/ 5355019 w 7467600"/>
              <a:gd name="connsiteY338" fmla="*/ 4734672 h 6858000"/>
              <a:gd name="connsiteX339" fmla="*/ 5083565 w 7467600"/>
              <a:gd name="connsiteY339" fmla="*/ 5179121 h 6858000"/>
              <a:gd name="connsiteX340" fmla="*/ 4713577 w 7467600"/>
              <a:gd name="connsiteY340" fmla="*/ 5616803 h 6858000"/>
              <a:gd name="connsiteX341" fmla="*/ 3989559 w 7467600"/>
              <a:gd name="connsiteY341" fmla="*/ 6145945 h 6858000"/>
              <a:gd name="connsiteX342" fmla="*/ 3939824 w 7467600"/>
              <a:gd name="connsiteY342" fmla="*/ 6066900 h 6858000"/>
              <a:gd name="connsiteX343" fmla="*/ 4584537 w 7467600"/>
              <a:gd name="connsiteY343" fmla="*/ 5324826 h 6858000"/>
              <a:gd name="connsiteX344" fmla="*/ 5037105 w 7467600"/>
              <a:gd name="connsiteY344" fmla="*/ 5088765 h 6858000"/>
              <a:gd name="connsiteX345" fmla="*/ 5039930 w 7467600"/>
              <a:gd name="connsiteY345" fmla="*/ 5089585 h 6858000"/>
              <a:gd name="connsiteX346" fmla="*/ 5263764 w 7467600"/>
              <a:gd name="connsiteY346" fmla="*/ 4735525 h 6858000"/>
              <a:gd name="connsiteX347" fmla="*/ 4086300 w 7467600"/>
              <a:gd name="connsiteY347" fmla="*/ 4884599 h 6858000"/>
              <a:gd name="connsiteX348" fmla="*/ 4085485 w 7467600"/>
              <a:gd name="connsiteY348" fmla="*/ 4899070 h 6858000"/>
              <a:gd name="connsiteX349" fmla="*/ 3871915 w 7467600"/>
              <a:gd name="connsiteY349" fmla="*/ 5253645 h 6858000"/>
              <a:gd name="connsiteX350" fmla="*/ 3799374 w 7467600"/>
              <a:gd name="connsiteY350" fmla="*/ 5466127 h 6858000"/>
              <a:gd name="connsiteX351" fmla="*/ 3498850 w 7467600"/>
              <a:gd name="connsiteY351" fmla="*/ 6661888 h 6858000"/>
              <a:gd name="connsiteX352" fmla="*/ 3399216 w 7467600"/>
              <a:gd name="connsiteY352" fmla="*/ 6858000 h 6858000"/>
              <a:gd name="connsiteX353" fmla="*/ 3303688 w 7467600"/>
              <a:gd name="connsiteY353" fmla="*/ 6858000 h 6858000"/>
              <a:gd name="connsiteX354" fmla="*/ 3391774 w 7467600"/>
              <a:gd name="connsiteY354" fmla="*/ 6697181 h 6858000"/>
              <a:gd name="connsiteX355" fmla="*/ 3735540 w 7467600"/>
              <a:gd name="connsiteY355" fmla="*/ 5546923 h 6858000"/>
              <a:gd name="connsiteX356" fmla="*/ 3729438 w 7467600"/>
              <a:gd name="connsiteY356" fmla="*/ 5569058 h 6858000"/>
              <a:gd name="connsiteX357" fmla="*/ 3707782 w 7467600"/>
              <a:gd name="connsiteY357" fmla="*/ 5644908 h 6858000"/>
              <a:gd name="connsiteX358" fmla="*/ 3583827 w 7467600"/>
              <a:gd name="connsiteY358" fmla="*/ 6039215 h 6858000"/>
              <a:gd name="connsiteX359" fmla="*/ 3547861 w 7467600"/>
              <a:gd name="connsiteY359" fmla="*/ 6129609 h 6858000"/>
              <a:gd name="connsiteX360" fmla="*/ 3490905 w 7467600"/>
              <a:gd name="connsiteY360" fmla="*/ 6277660 h 6858000"/>
              <a:gd name="connsiteX361" fmla="*/ 3455859 w 7467600"/>
              <a:gd name="connsiteY361" fmla="*/ 6391301 h 6858000"/>
              <a:gd name="connsiteX362" fmla="*/ 3429112 w 7467600"/>
              <a:gd name="connsiteY362" fmla="*/ 6479469 h 6858000"/>
              <a:gd name="connsiteX363" fmla="*/ 3304862 w 7467600"/>
              <a:gd name="connsiteY363" fmla="*/ 6796476 h 6858000"/>
              <a:gd name="connsiteX364" fmla="*/ 3276071 w 7467600"/>
              <a:gd name="connsiteY364" fmla="*/ 6858000 h 6858000"/>
              <a:gd name="connsiteX365" fmla="*/ 3240805 w 7467600"/>
              <a:gd name="connsiteY365" fmla="*/ 6858000 h 6858000"/>
              <a:gd name="connsiteX366" fmla="*/ 3275917 w 7467600"/>
              <a:gd name="connsiteY366" fmla="*/ 6783192 h 6858000"/>
              <a:gd name="connsiteX367" fmla="*/ 3399358 w 7467600"/>
              <a:gd name="connsiteY367" fmla="*/ 6469011 h 6858000"/>
              <a:gd name="connsiteX368" fmla="*/ 3425650 w 7467600"/>
              <a:gd name="connsiteY368" fmla="*/ 6381333 h 6858000"/>
              <a:gd name="connsiteX369" fmla="*/ 3460661 w 7467600"/>
              <a:gd name="connsiteY369" fmla="*/ 6266763 h 6858000"/>
              <a:gd name="connsiteX370" fmla="*/ 3518021 w 7467600"/>
              <a:gd name="connsiteY370" fmla="*/ 6117298 h 6858000"/>
              <a:gd name="connsiteX371" fmla="*/ 3554035 w 7467600"/>
              <a:gd name="connsiteY371" fmla="*/ 6027832 h 6858000"/>
              <a:gd name="connsiteX372" fmla="*/ 3677174 w 7467600"/>
              <a:gd name="connsiteY372" fmla="*/ 5636351 h 6858000"/>
              <a:gd name="connsiteX373" fmla="*/ 3698819 w 7467600"/>
              <a:gd name="connsiteY373" fmla="*/ 5560503 h 6858000"/>
              <a:gd name="connsiteX374" fmla="*/ 3702094 w 7467600"/>
              <a:gd name="connsiteY374" fmla="*/ 5549194 h 6858000"/>
              <a:gd name="connsiteX375" fmla="*/ 3398355 w 7467600"/>
              <a:gd name="connsiteY375" fmla="*/ 6094603 h 6858000"/>
              <a:gd name="connsiteX376" fmla="*/ 3193941 w 7467600"/>
              <a:gd name="connsiteY376" fmla="*/ 6798775 h 6858000"/>
              <a:gd name="connsiteX377" fmla="*/ 3184140 w 7467600"/>
              <a:gd name="connsiteY377" fmla="*/ 6858000 h 6858000"/>
              <a:gd name="connsiteX378" fmla="*/ 3099978 w 7467600"/>
              <a:gd name="connsiteY378" fmla="*/ 6858000 h 6858000"/>
              <a:gd name="connsiteX379" fmla="*/ 3101556 w 7467600"/>
              <a:gd name="connsiteY379" fmla="*/ 6843337 h 6858000"/>
              <a:gd name="connsiteX380" fmla="*/ 3370162 w 7467600"/>
              <a:gd name="connsiteY380" fmla="*/ 5785550 h 6858000"/>
              <a:gd name="connsiteX381" fmla="*/ 3746477 w 7467600"/>
              <a:gd name="connsiteY381" fmla="*/ 5377889 h 6858000"/>
              <a:gd name="connsiteX382" fmla="*/ 3863399 w 7467600"/>
              <a:gd name="connsiteY382" fmla="*/ 5087257 h 6858000"/>
              <a:gd name="connsiteX383" fmla="*/ 3968712 w 7467600"/>
              <a:gd name="connsiteY383" fmla="*/ 4913989 h 6858000"/>
              <a:gd name="connsiteX384" fmla="*/ 2792390 w 7467600"/>
              <a:gd name="connsiteY384" fmla="*/ 5382974 h 6858000"/>
              <a:gd name="connsiteX385" fmla="*/ 2714982 w 7467600"/>
              <a:gd name="connsiteY385" fmla="*/ 5427051 h 6858000"/>
              <a:gd name="connsiteX386" fmla="*/ 2813361 w 7467600"/>
              <a:gd name="connsiteY386" fmla="*/ 6023912 h 6858000"/>
              <a:gd name="connsiteX387" fmla="*/ 2688430 w 7467600"/>
              <a:gd name="connsiteY387" fmla="*/ 6801564 h 6858000"/>
              <a:gd name="connsiteX388" fmla="*/ 2629626 w 7467600"/>
              <a:gd name="connsiteY388" fmla="*/ 6763394 h 6858000"/>
              <a:gd name="connsiteX389" fmla="*/ 2565328 w 7467600"/>
              <a:gd name="connsiteY389" fmla="*/ 5516399 h 6858000"/>
              <a:gd name="connsiteX390" fmla="*/ 1922999 w 7467600"/>
              <a:gd name="connsiteY390" fmla="*/ 5980343 h 6858000"/>
              <a:gd name="connsiteX391" fmla="*/ 1950261 w 7467600"/>
              <a:gd name="connsiteY391" fmla="*/ 6405858 h 6858000"/>
              <a:gd name="connsiteX392" fmla="*/ 2365554 w 7467600"/>
              <a:gd name="connsiteY392" fmla="*/ 6759107 h 6858000"/>
              <a:gd name="connsiteX393" fmla="*/ 2424142 w 7467600"/>
              <a:gd name="connsiteY393" fmla="*/ 6858000 h 6858000"/>
              <a:gd name="connsiteX394" fmla="*/ 2395994 w 7467600"/>
              <a:gd name="connsiteY394" fmla="*/ 6858000 h 6858000"/>
              <a:gd name="connsiteX395" fmla="*/ 2392863 w 7467600"/>
              <a:gd name="connsiteY395" fmla="*/ 6852964 h 6858000"/>
              <a:gd name="connsiteX396" fmla="*/ 2017589 w 7467600"/>
              <a:gd name="connsiteY396" fmla="*/ 6493982 h 6858000"/>
              <a:gd name="connsiteX397" fmla="*/ 2147336 w 7467600"/>
              <a:gd name="connsiteY397" fmla="*/ 6594052 h 6858000"/>
              <a:gd name="connsiteX398" fmla="*/ 2207047 w 7467600"/>
              <a:gd name="connsiteY398" fmla="*/ 6654540 h 6858000"/>
              <a:gd name="connsiteX399" fmla="*/ 2299106 w 7467600"/>
              <a:gd name="connsiteY399" fmla="*/ 6778931 h 6858000"/>
              <a:gd name="connsiteX400" fmla="*/ 2314430 w 7467600"/>
              <a:gd name="connsiteY400" fmla="*/ 6801144 h 6858000"/>
              <a:gd name="connsiteX401" fmla="*/ 2352406 w 7467600"/>
              <a:gd name="connsiteY401" fmla="*/ 6858000 h 6858000"/>
              <a:gd name="connsiteX402" fmla="*/ 2314492 w 7467600"/>
              <a:gd name="connsiteY402" fmla="*/ 6858000 h 6858000"/>
              <a:gd name="connsiteX403" fmla="*/ 2288095 w 7467600"/>
              <a:gd name="connsiteY403" fmla="*/ 6818030 h 6858000"/>
              <a:gd name="connsiteX404" fmla="*/ 2272768 w 7467600"/>
              <a:gd name="connsiteY404" fmla="*/ 6795822 h 6858000"/>
              <a:gd name="connsiteX405" fmla="*/ 2182715 w 7467600"/>
              <a:gd name="connsiteY405" fmla="*/ 6675071 h 6858000"/>
              <a:gd name="connsiteX406" fmla="*/ 2032061 w 7467600"/>
              <a:gd name="connsiteY406" fmla="*/ 6541380 h 6858000"/>
              <a:gd name="connsiteX407" fmla="*/ 2257220 w 7467600"/>
              <a:gd name="connsiteY407" fmla="*/ 6826257 h 6858000"/>
              <a:gd name="connsiteX408" fmla="*/ 2281324 w 7467600"/>
              <a:gd name="connsiteY408" fmla="*/ 6858000 h 6858000"/>
              <a:gd name="connsiteX409" fmla="*/ 2242860 w 7467600"/>
              <a:gd name="connsiteY409" fmla="*/ 6858000 h 6858000"/>
              <a:gd name="connsiteX410" fmla="*/ 2232818 w 7467600"/>
              <a:gd name="connsiteY410" fmla="*/ 6844926 h 6858000"/>
              <a:gd name="connsiteX411" fmla="*/ 1990172 w 7467600"/>
              <a:gd name="connsiteY411" fmla="*/ 6542121 h 6858000"/>
              <a:gd name="connsiteX412" fmla="*/ 2124090 w 7467600"/>
              <a:gd name="connsiteY412" fmla="*/ 6761017 h 6858000"/>
              <a:gd name="connsiteX413" fmla="*/ 2200380 w 7467600"/>
              <a:gd name="connsiteY413" fmla="*/ 6858000 h 6858000"/>
              <a:gd name="connsiteX414" fmla="*/ 2147507 w 7467600"/>
              <a:gd name="connsiteY414" fmla="*/ 6858000 h 6858000"/>
              <a:gd name="connsiteX415" fmla="*/ 2070668 w 7467600"/>
              <a:gd name="connsiteY415" fmla="*/ 6761520 h 6858000"/>
              <a:gd name="connsiteX416" fmla="*/ 1975142 w 7467600"/>
              <a:gd name="connsiteY416" fmla="*/ 6585570 h 6858000"/>
              <a:gd name="connsiteX417" fmla="*/ 2050035 w 7467600"/>
              <a:gd name="connsiteY417" fmla="*/ 6813345 h 6858000"/>
              <a:gd name="connsiteX418" fmla="*/ 2063025 w 7467600"/>
              <a:gd name="connsiteY418" fmla="*/ 6858000 h 6858000"/>
              <a:gd name="connsiteX419" fmla="*/ 2021675 w 7467600"/>
              <a:gd name="connsiteY419" fmla="*/ 6858000 h 6858000"/>
              <a:gd name="connsiteX420" fmla="*/ 2019308 w 7467600"/>
              <a:gd name="connsiteY420" fmla="*/ 6847118 h 6858000"/>
              <a:gd name="connsiteX421" fmla="*/ 1938835 w 7467600"/>
              <a:gd name="connsiteY421" fmla="*/ 6551160 h 6858000"/>
              <a:gd name="connsiteX422" fmla="*/ 1953230 w 7467600"/>
              <a:gd name="connsiteY422" fmla="*/ 6759699 h 6858000"/>
              <a:gd name="connsiteX423" fmla="*/ 1956763 w 7467600"/>
              <a:gd name="connsiteY423" fmla="*/ 6778191 h 6858000"/>
              <a:gd name="connsiteX424" fmla="*/ 1967925 w 7467600"/>
              <a:gd name="connsiteY424" fmla="*/ 6858000 h 6858000"/>
              <a:gd name="connsiteX425" fmla="*/ 1936622 w 7467600"/>
              <a:gd name="connsiteY425" fmla="*/ 6858000 h 6858000"/>
              <a:gd name="connsiteX426" fmla="*/ 1926261 w 7467600"/>
              <a:gd name="connsiteY426" fmla="*/ 6784064 h 6858000"/>
              <a:gd name="connsiteX427" fmla="*/ 1922724 w 7467600"/>
              <a:gd name="connsiteY427" fmla="*/ 6765577 h 6858000"/>
              <a:gd name="connsiteX428" fmla="*/ 1904650 w 7467600"/>
              <a:gd name="connsiteY428" fmla="*/ 6639616 h 6858000"/>
              <a:gd name="connsiteX429" fmla="*/ 1885273 w 7467600"/>
              <a:gd name="connsiteY429" fmla="*/ 6858000 h 6858000"/>
              <a:gd name="connsiteX430" fmla="*/ 1854363 w 7467600"/>
              <a:gd name="connsiteY430" fmla="*/ 6858000 h 6858000"/>
              <a:gd name="connsiteX431" fmla="*/ 1880391 w 7467600"/>
              <a:gd name="connsiteY431" fmla="*/ 6603796 h 6858000"/>
              <a:gd name="connsiteX432" fmla="*/ 1818273 w 7467600"/>
              <a:gd name="connsiteY432" fmla="*/ 6715729 h 6858000"/>
              <a:gd name="connsiteX433" fmla="*/ 1794691 w 7467600"/>
              <a:gd name="connsiteY433" fmla="*/ 6843239 h 6858000"/>
              <a:gd name="connsiteX434" fmla="*/ 1794914 w 7467600"/>
              <a:gd name="connsiteY434" fmla="*/ 6858000 h 6858000"/>
              <a:gd name="connsiteX435" fmla="*/ 1746128 w 7467600"/>
              <a:gd name="connsiteY435" fmla="*/ 6858000 h 6858000"/>
              <a:gd name="connsiteX436" fmla="*/ 1753934 w 7467600"/>
              <a:gd name="connsiteY436" fmla="*/ 6724796 h 6858000"/>
              <a:gd name="connsiteX437" fmla="*/ 1792053 w 7467600"/>
              <a:gd name="connsiteY437" fmla="*/ 6572396 h 6858000"/>
              <a:gd name="connsiteX438" fmla="*/ 1862248 w 7467600"/>
              <a:gd name="connsiteY438" fmla="*/ 6266397 h 6858000"/>
              <a:gd name="connsiteX439" fmla="*/ 1862250 w 7467600"/>
              <a:gd name="connsiteY439" fmla="*/ 6033531 h 6858000"/>
              <a:gd name="connsiteX440" fmla="*/ 1211999 w 7467600"/>
              <a:gd name="connsiteY440" fmla="*/ 6683610 h 6858000"/>
              <a:gd name="connsiteX441" fmla="*/ 1213266 w 7467600"/>
              <a:gd name="connsiteY441" fmla="*/ 6691947 h 6858000"/>
              <a:gd name="connsiteX442" fmla="*/ 1203370 w 7467600"/>
              <a:gd name="connsiteY442" fmla="*/ 6850676 h 6858000"/>
              <a:gd name="connsiteX443" fmla="*/ 1203671 w 7467600"/>
              <a:gd name="connsiteY443" fmla="*/ 6858000 h 6858000"/>
              <a:gd name="connsiteX444" fmla="*/ 1143180 w 7467600"/>
              <a:gd name="connsiteY444" fmla="*/ 6858000 h 6858000"/>
              <a:gd name="connsiteX445" fmla="*/ 1142176 w 7467600"/>
              <a:gd name="connsiteY445" fmla="*/ 6766045 h 6858000"/>
              <a:gd name="connsiteX446" fmla="*/ 1067484 w 7467600"/>
              <a:gd name="connsiteY446" fmla="*/ 6858000 h 6858000"/>
              <a:gd name="connsiteX447" fmla="*/ 953928 w 7467600"/>
              <a:gd name="connsiteY447" fmla="*/ 6858000 h 6858000"/>
              <a:gd name="connsiteX448" fmla="*/ 959715 w 7467600"/>
              <a:gd name="connsiteY448" fmla="*/ 6850185 h 6858000"/>
              <a:gd name="connsiteX449" fmla="*/ 1483788 w 7467600"/>
              <a:gd name="connsiteY449" fmla="*/ 6259174 h 6858000"/>
              <a:gd name="connsiteX450" fmla="*/ 1100671 w 7467600"/>
              <a:gd name="connsiteY450" fmla="*/ 6252137 h 6858000"/>
              <a:gd name="connsiteX451" fmla="*/ 1090144 w 7467600"/>
              <a:gd name="connsiteY451" fmla="*/ 6256748 h 6858000"/>
              <a:gd name="connsiteX452" fmla="*/ 1095872 w 7467600"/>
              <a:gd name="connsiteY452" fmla="*/ 6271892 h 6858000"/>
              <a:gd name="connsiteX453" fmla="*/ 262785 w 7467600"/>
              <a:gd name="connsiteY453" fmla="*/ 6845450 h 6858000"/>
              <a:gd name="connsiteX454" fmla="*/ 209968 w 7467600"/>
              <a:gd name="connsiteY454" fmla="*/ 6770713 h 6858000"/>
              <a:gd name="connsiteX455" fmla="*/ 873460 w 7467600"/>
              <a:gd name="connsiteY455" fmla="*/ 6253768 h 6858000"/>
              <a:gd name="connsiteX456" fmla="*/ 192686 w 7467600"/>
              <a:gd name="connsiteY456" fmla="*/ 5849257 h 6858000"/>
              <a:gd name="connsiteX457" fmla="*/ 4696 w 7467600"/>
              <a:gd name="connsiteY457" fmla="*/ 5697668 h 6858000"/>
              <a:gd name="connsiteX458" fmla="*/ 0 w 7467600"/>
              <a:gd name="connsiteY458" fmla="*/ 5689984 h 6858000"/>
              <a:gd name="connsiteX459" fmla="*/ 0 w 7467600"/>
              <a:gd name="connsiteY459" fmla="*/ 5513472 h 6858000"/>
              <a:gd name="connsiteX460" fmla="*/ 174101 w 7467600"/>
              <a:gd name="connsiteY460" fmla="*/ 5620277 h 6858000"/>
              <a:gd name="connsiteX461" fmla="*/ 891800 w 7467600"/>
              <a:gd name="connsiteY461" fmla="*/ 6036935 h 6858000"/>
              <a:gd name="connsiteX462" fmla="*/ 1072219 w 7467600"/>
              <a:gd name="connsiteY462" fmla="*/ 6169443 h 6858000"/>
              <a:gd name="connsiteX463" fmla="*/ 1074117 w 7467600"/>
              <a:gd name="connsiteY463" fmla="*/ 6170301 h 6858000"/>
              <a:gd name="connsiteX464" fmla="*/ 1083114 w 7467600"/>
              <a:gd name="connsiteY464" fmla="*/ 6174131 h 6858000"/>
              <a:gd name="connsiteX465" fmla="*/ 1543010 w 7467600"/>
              <a:gd name="connsiteY465" fmla="*/ 6191140 h 6858000"/>
              <a:gd name="connsiteX466" fmla="*/ 1551080 w 7467600"/>
              <a:gd name="connsiteY466" fmla="*/ 6195006 h 6858000"/>
              <a:gd name="connsiteX467" fmla="*/ 2345443 w 7467600"/>
              <a:gd name="connsiteY467" fmla="*/ 5549882 h 6858000"/>
              <a:gd name="connsiteX468" fmla="*/ 1721499 w 7467600"/>
              <a:gd name="connsiteY468" fmla="*/ 5599969 h 6858000"/>
              <a:gd name="connsiteX469" fmla="*/ 767716 w 7467600"/>
              <a:gd name="connsiteY469" fmla="*/ 5472768 h 6858000"/>
              <a:gd name="connsiteX470" fmla="*/ 722147 w 7467600"/>
              <a:gd name="connsiteY470" fmla="*/ 5393091 h 6858000"/>
              <a:gd name="connsiteX471" fmla="*/ 1485552 w 7467600"/>
              <a:gd name="connsiteY471" fmla="*/ 5313202 h 6858000"/>
              <a:gd name="connsiteX472" fmla="*/ 2143004 w 7467600"/>
              <a:gd name="connsiteY472" fmla="*/ 5402420 h 6858000"/>
              <a:gd name="connsiteX473" fmla="*/ 1933391 w 7467600"/>
              <a:gd name="connsiteY473" fmla="*/ 5156971 h 6858000"/>
              <a:gd name="connsiteX474" fmla="*/ 1827118 w 7467600"/>
              <a:gd name="connsiteY474" fmla="*/ 4968410 h 6858000"/>
              <a:gd name="connsiteX475" fmla="*/ 1837349 w 7467600"/>
              <a:gd name="connsiteY475" fmla="*/ 4956357 h 6858000"/>
              <a:gd name="connsiteX476" fmla="*/ 2162835 w 7467600"/>
              <a:gd name="connsiteY476" fmla="*/ 5187853 h 6858000"/>
              <a:gd name="connsiteX477" fmla="*/ 2257167 w 7467600"/>
              <a:gd name="connsiteY477" fmla="*/ 5462123 h 6858000"/>
              <a:gd name="connsiteX478" fmla="*/ 2261598 w 7467600"/>
              <a:gd name="connsiteY478" fmla="*/ 5467998 h 6858000"/>
              <a:gd name="connsiteX479" fmla="*/ 2437177 w 7467600"/>
              <a:gd name="connsiteY479" fmla="*/ 5479608 h 6858000"/>
              <a:gd name="connsiteX480" fmla="*/ 2445247 w 7467600"/>
              <a:gd name="connsiteY480" fmla="*/ 5483476 h 6858000"/>
              <a:gd name="connsiteX481" fmla="*/ 2743626 w 7467600"/>
              <a:gd name="connsiteY481" fmla="*/ 5304819 h 6858000"/>
              <a:gd name="connsiteX482" fmla="*/ 3048102 w 7467600"/>
              <a:gd name="connsiteY482" fmla="*/ 5150595 h 6858000"/>
              <a:gd name="connsiteX483" fmla="*/ 1799414 w 7467600"/>
              <a:gd name="connsiteY483" fmla="*/ 4694732 h 6858000"/>
              <a:gd name="connsiteX484" fmla="*/ 1771735 w 7467600"/>
              <a:gd name="connsiteY484" fmla="*/ 4619929 h 6858000"/>
              <a:gd name="connsiteX485" fmla="*/ 3104273 w 7467600"/>
              <a:gd name="connsiteY485" fmla="*/ 5076159 h 6858000"/>
              <a:gd name="connsiteX486" fmla="*/ 3113245 w 7467600"/>
              <a:gd name="connsiteY486" fmla="*/ 5090705 h 6858000"/>
              <a:gd name="connsiteX487" fmla="*/ 3126294 w 7467600"/>
              <a:gd name="connsiteY487" fmla="*/ 5114400 h 6858000"/>
              <a:gd name="connsiteX488" fmla="*/ 3937433 w 7467600"/>
              <a:gd name="connsiteY488" fmla="*/ 4830473 h 6858000"/>
              <a:gd name="connsiteX489" fmla="*/ 3590475 w 7467600"/>
              <a:gd name="connsiteY489" fmla="*/ 4597974 h 6858000"/>
              <a:gd name="connsiteX490" fmla="*/ 3100264 w 7467600"/>
              <a:gd name="connsiteY490" fmla="*/ 4579845 h 6858000"/>
              <a:gd name="connsiteX491" fmla="*/ 2183576 w 7467600"/>
              <a:gd name="connsiteY491" fmla="*/ 4227150 h 6858000"/>
              <a:gd name="connsiteX492" fmla="*/ 2151029 w 7467600"/>
              <a:gd name="connsiteY492" fmla="*/ 4146947 h 6858000"/>
              <a:gd name="connsiteX493" fmla="*/ 3563434 w 7467600"/>
              <a:gd name="connsiteY493" fmla="*/ 4469115 h 6858000"/>
              <a:gd name="connsiteX494" fmla="*/ 3177952 w 7467600"/>
              <a:gd name="connsiteY494" fmla="*/ 3657386 h 6858000"/>
              <a:gd name="connsiteX495" fmla="*/ 3189263 w 7467600"/>
              <a:gd name="connsiteY495" fmla="*/ 3625726 h 6858000"/>
              <a:gd name="connsiteX496" fmla="*/ 3560912 w 7467600"/>
              <a:gd name="connsiteY496" fmla="*/ 4079863 h 6858000"/>
              <a:gd name="connsiteX497" fmla="*/ 3626636 w 7467600"/>
              <a:gd name="connsiteY497" fmla="*/ 4512230 h 6858000"/>
              <a:gd name="connsiteX498" fmla="*/ 3653088 w 7467600"/>
              <a:gd name="connsiteY498" fmla="*/ 4521417 h 6858000"/>
              <a:gd name="connsiteX499" fmla="*/ 3988128 w 7467600"/>
              <a:gd name="connsiteY499" fmla="*/ 4817267 h 6858000"/>
              <a:gd name="connsiteX500" fmla="*/ 4830582 w 7467600"/>
              <a:gd name="connsiteY500" fmla="*/ 4676000 h 6858000"/>
              <a:gd name="connsiteX501" fmla="*/ 4830100 w 7467600"/>
              <a:gd name="connsiteY501" fmla="*/ 4675554 h 6858000"/>
              <a:gd name="connsiteX502" fmla="*/ 4036318 w 7467600"/>
              <a:gd name="connsiteY502" fmla="*/ 4147013 h 6858000"/>
              <a:gd name="connsiteX503" fmla="*/ 3432098 w 7467600"/>
              <a:gd name="connsiteY503" fmla="*/ 3537312 h 6858000"/>
              <a:gd name="connsiteX504" fmla="*/ 3446761 w 7467600"/>
              <a:gd name="connsiteY504" fmla="*/ 3461278 h 6858000"/>
              <a:gd name="connsiteX505" fmla="*/ 4419733 w 7467600"/>
              <a:gd name="connsiteY505" fmla="*/ 3963555 h 6858000"/>
              <a:gd name="connsiteX506" fmla="*/ 4781371 w 7467600"/>
              <a:gd name="connsiteY506" fmla="*/ 4458604 h 6858000"/>
              <a:gd name="connsiteX507" fmla="*/ 4780440 w 7467600"/>
              <a:gd name="connsiteY507" fmla="*/ 4470290 h 6858000"/>
              <a:gd name="connsiteX508" fmla="*/ 4898954 w 7467600"/>
              <a:gd name="connsiteY508" fmla="*/ 4662092 h 6858000"/>
              <a:gd name="connsiteX509" fmla="*/ 4900699 w 7467600"/>
              <a:gd name="connsiteY509" fmla="*/ 4670867 h 6858000"/>
              <a:gd name="connsiteX510" fmla="*/ 5714511 w 7467600"/>
              <a:gd name="connsiteY510" fmla="*/ 4663483 h 6858000"/>
              <a:gd name="connsiteX511" fmla="*/ 5464793 w 7467600"/>
              <a:gd name="connsiteY511" fmla="*/ 4393556 h 6858000"/>
              <a:gd name="connsiteX512" fmla="*/ 5461897 w 7467600"/>
              <a:gd name="connsiteY512" fmla="*/ 4390879 h 6858000"/>
              <a:gd name="connsiteX513" fmla="*/ 4294126 w 7467600"/>
              <a:gd name="connsiteY513" fmla="*/ 3303048 h 6858000"/>
              <a:gd name="connsiteX514" fmla="*/ 4305321 w 7467600"/>
              <a:gd name="connsiteY514" fmla="*/ 3256953 h 6858000"/>
              <a:gd name="connsiteX515" fmla="*/ 4949299 w 7467600"/>
              <a:gd name="connsiteY515" fmla="*/ 3766336 h 6858000"/>
              <a:gd name="connsiteX516" fmla="*/ 5291452 w 7467600"/>
              <a:gd name="connsiteY516" fmla="*/ 4076801 h 6858000"/>
              <a:gd name="connsiteX517" fmla="*/ 5434998 w 7467600"/>
              <a:gd name="connsiteY517" fmla="*/ 4254100 h 6858000"/>
              <a:gd name="connsiteX518" fmla="*/ 5351015 w 7467600"/>
              <a:gd name="connsiteY518" fmla="*/ 3760989 h 6858000"/>
              <a:gd name="connsiteX519" fmla="*/ 5413780 w 7467600"/>
              <a:gd name="connsiteY519" fmla="*/ 2966265 h 6858000"/>
              <a:gd name="connsiteX520" fmla="*/ 5425627 w 7467600"/>
              <a:gd name="connsiteY520" fmla="*/ 2954192 h 6858000"/>
              <a:gd name="connsiteX521" fmla="*/ 6604735 w 7467600"/>
              <a:gd name="connsiteY521" fmla="*/ 2041381 h 6858000"/>
              <a:gd name="connsiteX522" fmla="*/ 7204487 w 7467600"/>
              <a:gd name="connsiteY522" fmla="*/ 2742112 h 6858000"/>
              <a:gd name="connsiteX523" fmla="*/ 7131592 w 7467600"/>
              <a:gd name="connsiteY523" fmla="*/ 2672096 h 6858000"/>
              <a:gd name="connsiteX524" fmla="*/ 6996344 w 7467600"/>
              <a:gd name="connsiteY524" fmla="*/ 2518310 h 6858000"/>
              <a:gd name="connsiteX525" fmla="*/ 6735495 w 7467600"/>
              <a:gd name="connsiteY525" fmla="*/ 2196890 h 6858000"/>
              <a:gd name="connsiteX526" fmla="*/ 6721901 w 7467600"/>
              <a:gd name="connsiteY526" fmla="*/ 2179274 h 6858000"/>
              <a:gd name="connsiteX527" fmla="*/ 6604735 w 7467600"/>
              <a:gd name="connsiteY527" fmla="*/ 2041381 h 6858000"/>
              <a:gd name="connsiteX528" fmla="*/ 6591670 w 7467600"/>
              <a:gd name="connsiteY528" fmla="*/ 1988277 h 6858000"/>
              <a:gd name="connsiteX529" fmla="*/ 6747349 w 7467600"/>
              <a:gd name="connsiteY529" fmla="*/ 2160069 h 6858000"/>
              <a:gd name="connsiteX530" fmla="*/ 6760943 w 7467600"/>
              <a:gd name="connsiteY530" fmla="*/ 2177686 h 6858000"/>
              <a:gd name="connsiteX531" fmla="*/ 7021065 w 7467600"/>
              <a:gd name="connsiteY531" fmla="*/ 2498102 h 6858000"/>
              <a:gd name="connsiteX532" fmla="*/ 7155223 w 7467600"/>
              <a:gd name="connsiteY532" fmla="*/ 2650386 h 6858000"/>
              <a:gd name="connsiteX533" fmla="*/ 7203167 w 7467600"/>
              <a:gd name="connsiteY533" fmla="*/ 2697288 h 6858000"/>
              <a:gd name="connsiteX534" fmla="*/ 6937703 w 7467600"/>
              <a:gd name="connsiteY534" fmla="*/ 2321981 h 6858000"/>
              <a:gd name="connsiteX535" fmla="*/ 6591670 w 7467600"/>
              <a:gd name="connsiteY535" fmla="*/ 1988277 h 6858000"/>
              <a:gd name="connsiteX536" fmla="*/ 5798671 w 7467600"/>
              <a:gd name="connsiteY536" fmla="*/ 1981601 h 6858000"/>
              <a:gd name="connsiteX537" fmla="*/ 5754709 w 7467600"/>
              <a:gd name="connsiteY537" fmla="*/ 2071454 h 6858000"/>
              <a:gd name="connsiteX538" fmla="*/ 5763044 w 7467600"/>
              <a:gd name="connsiteY538" fmla="*/ 2842206 h 6858000"/>
              <a:gd name="connsiteX539" fmla="*/ 5764974 w 7467600"/>
              <a:gd name="connsiteY539" fmla="*/ 2799609 h 6858000"/>
              <a:gd name="connsiteX540" fmla="*/ 5767665 w 7467600"/>
              <a:gd name="connsiteY540" fmla="*/ 2666409 h 6858000"/>
              <a:gd name="connsiteX541" fmla="*/ 5763055 w 7467600"/>
              <a:gd name="connsiteY541" fmla="*/ 2579705 h 6858000"/>
              <a:gd name="connsiteX542" fmla="*/ 5758079 w 7467600"/>
              <a:gd name="connsiteY542" fmla="*/ 2492508 h 6858000"/>
              <a:gd name="connsiteX543" fmla="*/ 5779325 w 7467600"/>
              <a:gd name="connsiteY543" fmla="*/ 2197069 h 6858000"/>
              <a:gd name="connsiteX544" fmla="*/ 5798671 w 7467600"/>
              <a:gd name="connsiteY544" fmla="*/ 1981601 h 6858000"/>
              <a:gd name="connsiteX545" fmla="*/ 5829202 w 7467600"/>
              <a:gd name="connsiteY545" fmla="*/ 1971679 h 6858000"/>
              <a:gd name="connsiteX546" fmla="*/ 5809558 w 7467600"/>
              <a:gd name="connsiteY546" fmla="*/ 2198043 h 6858000"/>
              <a:gd name="connsiteX547" fmla="*/ 5788653 w 7467600"/>
              <a:gd name="connsiteY547" fmla="*/ 2489430 h 6858000"/>
              <a:gd name="connsiteX548" fmla="*/ 5793439 w 7467600"/>
              <a:gd name="connsiteY548" fmla="*/ 2575235 h 6858000"/>
              <a:gd name="connsiteX549" fmla="*/ 5796837 w 7467600"/>
              <a:gd name="connsiteY549" fmla="*/ 2637633 h 6858000"/>
              <a:gd name="connsiteX550" fmla="*/ 5818614 w 7467600"/>
              <a:gd name="connsiteY550" fmla="*/ 2473055 h 6858000"/>
              <a:gd name="connsiteX551" fmla="*/ 5829202 w 7467600"/>
              <a:gd name="connsiteY551" fmla="*/ 1971679 h 6858000"/>
              <a:gd name="connsiteX552" fmla="*/ 5911389 w 7467600"/>
              <a:gd name="connsiteY552" fmla="*/ 1898371 h 6858000"/>
              <a:gd name="connsiteX553" fmla="*/ 6237627 w 7467600"/>
              <a:gd name="connsiteY553" fmla="*/ 2231921 h 6858000"/>
              <a:gd name="connsiteX554" fmla="*/ 5911389 w 7467600"/>
              <a:gd name="connsiteY554" fmla="*/ 1898371 h 6858000"/>
              <a:gd name="connsiteX555" fmla="*/ 6944437 w 7467600"/>
              <a:gd name="connsiteY555" fmla="*/ 1575402 h 6858000"/>
              <a:gd name="connsiteX556" fmla="*/ 6304730 w 7467600"/>
              <a:gd name="connsiteY556" fmla="*/ 1766654 h 6858000"/>
              <a:gd name="connsiteX557" fmla="*/ 6944437 w 7467600"/>
              <a:gd name="connsiteY557" fmla="*/ 1575402 h 6858000"/>
              <a:gd name="connsiteX558" fmla="*/ 7019523 w 7467600"/>
              <a:gd name="connsiteY558" fmla="*/ 1519450 h 6858000"/>
              <a:gd name="connsiteX559" fmla="*/ 6298091 w 7467600"/>
              <a:gd name="connsiteY559" fmla="*/ 1737122 h 6858000"/>
              <a:gd name="connsiteX560" fmla="*/ 7019523 w 7467600"/>
              <a:gd name="connsiteY560" fmla="*/ 1519450 h 6858000"/>
              <a:gd name="connsiteX561" fmla="*/ 2399523 w 7467600"/>
              <a:gd name="connsiteY561" fmla="*/ 1428234 h 6858000"/>
              <a:gd name="connsiteX562" fmla="*/ 2224982 w 7467600"/>
              <a:gd name="connsiteY562" fmla="*/ 1826201 h 6858000"/>
              <a:gd name="connsiteX563" fmla="*/ 2096099 w 7467600"/>
              <a:gd name="connsiteY563" fmla="*/ 2345900 h 6858000"/>
              <a:gd name="connsiteX564" fmla="*/ 2283317 w 7467600"/>
              <a:gd name="connsiteY564" fmla="*/ 1796925 h 6858000"/>
              <a:gd name="connsiteX565" fmla="*/ 2399523 w 7467600"/>
              <a:gd name="connsiteY565" fmla="*/ 1428234 h 6858000"/>
              <a:gd name="connsiteX566" fmla="*/ 2448558 w 7467600"/>
              <a:gd name="connsiteY566" fmla="*/ 1373435 h 6858000"/>
              <a:gd name="connsiteX567" fmla="*/ 2312521 w 7467600"/>
              <a:gd name="connsiteY567" fmla="*/ 1806140 h 6858000"/>
              <a:gd name="connsiteX568" fmla="*/ 2127533 w 7467600"/>
              <a:gd name="connsiteY568" fmla="*/ 2348380 h 6858000"/>
              <a:gd name="connsiteX569" fmla="*/ 2358080 w 7467600"/>
              <a:gd name="connsiteY569" fmla="*/ 1866134 h 6858000"/>
              <a:gd name="connsiteX570" fmla="*/ 2407436 w 7467600"/>
              <a:gd name="connsiteY570" fmla="*/ 1651070 h 6858000"/>
              <a:gd name="connsiteX571" fmla="*/ 2448558 w 7467600"/>
              <a:gd name="connsiteY571" fmla="*/ 1373435 h 6858000"/>
              <a:gd name="connsiteX572" fmla="*/ 278707 w 7467600"/>
              <a:gd name="connsiteY572" fmla="*/ 1352270 h 6858000"/>
              <a:gd name="connsiteX573" fmla="*/ 321570 w 7467600"/>
              <a:gd name="connsiteY573" fmla="*/ 1861610 h 6858000"/>
              <a:gd name="connsiteX574" fmla="*/ 294281 w 7467600"/>
              <a:gd name="connsiteY574" fmla="*/ 1440658 h 6858000"/>
              <a:gd name="connsiteX575" fmla="*/ 278707 w 7467600"/>
              <a:gd name="connsiteY575" fmla="*/ 1352270 h 6858000"/>
              <a:gd name="connsiteX576" fmla="*/ 1423821 w 7467600"/>
              <a:gd name="connsiteY576" fmla="*/ 1351958 h 6858000"/>
              <a:gd name="connsiteX577" fmla="*/ 1638521 w 7467600"/>
              <a:gd name="connsiteY577" fmla="*/ 1908470 h 6858000"/>
              <a:gd name="connsiteX578" fmla="*/ 1754199 w 7467600"/>
              <a:gd name="connsiteY578" fmla="*/ 2149284 h 6858000"/>
              <a:gd name="connsiteX579" fmla="*/ 1908359 w 7467600"/>
              <a:gd name="connsiteY579" fmla="*/ 2364988 h 6858000"/>
              <a:gd name="connsiteX580" fmla="*/ 1647661 w 7467600"/>
              <a:gd name="connsiteY580" fmla="*/ 1825945 h 6858000"/>
              <a:gd name="connsiteX581" fmla="*/ 1423821 w 7467600"/>
              <a:gd name="connsiteY581" fmla="*/ 1351958 h 6858000"/>
              <a:gd name="connsiteX582" fmla="*/ 1431890 w 7467600"/>
              <a:gd name="connsiteY582" fmla="*/ 1306475 h 6858000"/>
              <a:gd name="connsiteX583" fmla="*/ 1507597 w 7467600"/>
              <a:gd name="connsiteY583" fmla="*/ 1446132 h 6858000"/>
              <a:gd name="connsiteX584" fmla="*/ 1674586 w 7467600"/>
              <a:gd name="connsiteY584" fmla="*/ 1813832 h 6858000"/>
              <a:gd name="connsiteX585" fmla="*/ 1815950 w 7467600"/>
              <a:gd name="connsiteY585" fmla="*/ 2128564 h 6858000"/>
              <a:gd name="connsiteX586" fmla="*/ 1984242 w 7467600"/>
              <a:gd name="connsiteY586" fmla="*/ 2430829 h 6858000"/>
              <a:gd name="connsiteX587" fmla="*/ 2014023 w 7467600"/>
              <a:gd name="connsiteY587" fmla="*/ 2450995 h 6858000"/>
              <a:gd name="connsiteX588" fmla="*/ 1747337 w 7467600"/>
              <a:gd name="connsiteY588" fmla="*/ 1855264 h 6858000"/>
              <a:gd name="connsiteX589" fmla="*/ 1533749 w 7467600"/>
              <a:gd name="connsiteY589" fmla="*/ 1478656 h 6858000"/>
              <a:gd name="connsiteX590" fmla="*/ 1431890 w 7467600"/>
              <a:gd name="connsiteY590" fmla="*/ 1306475 h 6858000"/>
              <a:gd name="connsiteX591" fmla="*/ 5052692 w 7467600"/>
              <a:gd name="connsiteY591" fmla="*/ 1292994 h 6858000"/>
              <a:gd name="connsiteX592" fmla="*/ 5200661 w 7467600"/>
              <a:gd name="connsiteY592" fmla="*/ 1635186 h 6858000"/>
              <a:gd name="connsiteX593" fmla="*/ 5297138 w 7467600"/>
              <a:gd name="connsiteY593" fmla="*/ 1906351 h 6858000"/>
              <a:gd name="connsiteX594" fmla="*/ 5052692 w 7467600"/>
              <a:gd name="connsiteY594" fmla="*/ 1292994 h 6858000"/>
              <a:gd name="connsiteX595" fmla="*/ 5009948 w 7467600"/>
              <a:gd name="connsiteY595" fmla="*/ 1273619 h 6858000"/>
              <a:gd name="connsiteX596" fmla="*/ 5121777 w 7467600"/>
              <a:gd name="connsiteY596" fmla="*/ 1654213 h 6858000"/>
              <a:gd name="connsiteX597" fmla="*/ 5293545 w 7467600"/>
              <a:gd name="connsiteY597" fmla="*/ 2072247 h 6858000"/>
              <a:gd name="connsiteX598" fmla="*/ 5294042 w 7467600"/>
              <a:gd name="connsiteY598" fmla="*/ 2065019 h 6858000"/>
              <a:gd name="connsiteX599" fmla="*/ 5171936 w 7467600"/>
              <a:gd name="connsiteY599" fmla="*/ 1647613 h 6858000"/>
              <a:gd name="connsiteX600" fmla="*/ 5009948 w 7467600"/>
              <a:gd name="connsiteY600" fmla="*/ 1273619 h 6858000"/>
              <a:gd name="connsiteX601" fmla="*/ 655236 w 7467600"/>
              <a:gd name="connsiteY601" fmla="*/ 1268632 h 6858000"/>
              <a:gd name="connsiteX602" fmla="*/ 839521 w 7467600"/>
              <a:gd name="connsiteY602" fmla="*/ 1685315 h 6858000"/>
              <a:gd name="connsiteX603" fmla="*/ 1109416 w 7467600"/>
              <a:gd name="connsiteY603" fmla="*/ 2061663 h 6858000"/>
              <a:gd name="connsiteX604" fmla="*/ 1298300 w 7467600"/>
              <a:gd name="connsiteY604" fmla="*/ 2247742 h 6858000"/>
              <a:gd name="connsiteX605" fmla="*/ 1125871 w 7467600"/>
              <a:gd name="connsiteY605" fmla="*/ 1989513 h 6858000"/>
              <a:gd name="connsiteX606" fmla="*/ 981574 w 7467600"/>
              <a:gd name="connsiteY606" fmla="*/ 1783157 h 6858000"/>
              <a:gd name="connsiteX607" fmla="*/ 922198 w 7467600"/>
              <a:gd name="connsiteY607" fmla="*/ 1677437 h 6858000"/>
              <a:gd name="connsiteX608" fmla="*/ 869293 w 7467600"/>
              <a:gd name="connsiteY608" fmla="*/ 1583214 h 6858000"/>
              <a:gd name="connsiteX609" fmla="*/ 751431 w 7467600"/>
              <a:gd name="connsiteY609" fmla="*/ 1405731 h 6858000"/>
              <a:gd name="connsiteX610" fmla="*/ 655236 w 7467600"/>
              <a:gd name="connsiteY610" fmla="*/ 1268632 h 6858000"/>
              <a:gd name="connsiteX611" fmla="*/ 6516292 w 7467600"/>
              <a:gd name="connsiteY611" fmla="*/ 1263064 h 6858000"/>
              <a:gd name="connsiteX612" fmla="*/ 5736320 w 7467600"/>
              <a:gd name="connsiteY612" fmla="*/ 1501803 h 6858000"/>
              <a:gd name="connsiteX613" fmla="*/ 6516292 w 7467600"/>
              <a:gd name="connsiteY613" fmla="*/ 1263064 h 6858000"/>
              <a:gd name="connsiteX614" fmla="*/ 291466 w 7467600"/>
              <a:gd name="connsiteY614" fmla="*/ 1250369 h 6858000"/>
              <a:gd name="connsiteX615" fmla="*/ 323180 w 7467600"/>
              <a:gd name="connsiteY615" fmla="*/ 1435283 h 6858000"/>
              <a:gd name="connsiteX616" fmla="*/ 349381 w 7467600"/>
              <a:gd name="connsiteY616" fmla="*/ 1875041 h 6858000"/>
              <a:gd name="connsiteX617" fmla="*/ 374363 w 7467600"/>
              <a:gd name="connsiteY617" fmla="*/ 1506494 h 6858000"/>
              <a:gd name="connsiteX618" fmla="*/ 302168 w 7467600"/>
              <a:gd name="connsiteY618" fmla="*/ 1274495 h 6858000"/>
              <a:gd name="connsiteX619" fmla="*/ 291466 w 7467600"/>
              <a:gd name="connsiteY619" fmla="*/ 1250369 h 6858000"/>
              <a:gd name="connsiteX620" fmla="*/ 678222 w 7467600"/>
              <a:gd name="connsiteY620" fmla="*/ 1248670 h 6858000"/>
              <a:gd name="connsiteX621" fmla="*/ 775536 w 7467600"/>
              <a:gd name="connsiteY621" fmla="*/ 1388015 h 6858000"/>
              <a:gd name="connsiteX622" fmla="*/ 894529 w 7467600"/>
              <a:gd name="connsiteY622" fmla="*/ 1567739 h 6858000"/>
              <a:gd name="connsiteX623" fmla="*/ 948000 w 7467600"/>
              <a:gd name="connsiteY623" fmla="*/ 1663088 h 6858000"/>
              <a:gd name="connsiteX624" fmla="*/ 1006812 w 7467600"/>
              <a:gd name="connsiteY624" fmla="*/ 1767683 h 6858000"/>
              <a:gd name="connsiteX625" fmla="*/ 1149133 w 7467600"/>
              <a:gd name="connsiteY625" fmla="*/ 1971513 h 6858000"/>
              <a:gd name="connsiteX626" fmla="*/ 1333952 w 7467600"/>
              <a:gd name="connsiteY626" fmla="*/ 2251620 h 6858000"/>
              <a:gd name="connsiteX627" fmla="*/ 1337329 w 7467600"/>
              <a:gd name="connsiteY627" fmla="*/ 2258350 h 6858000"/>
              <a:gd name="connsiteX628" fmla="*/ 1014726 w 7467600"/>
              <a:gd name="connsiteY628" fmla="*/ 1615556 h 6858000"/>
              <a:gd name="connsiteX629" fmla="*/ 678222 w 7467600"/>
              <a:gd name="connsiteY629" fmla="*/ 1248670 h 6858000"/>
              <a:gd name="connsiteX630" fmla="*/ 6691602 w 7467600"/>
              <a:gd name="connsiteY630" fmla="*/ 1140573 h 6858000"/>
              <a:gd name="connsiteX631" fmla="*/ 6571100 w 7467600"/>
              <a:gd name="connsiteY631" fmla="*/ 1183662 h 6858000"/>
              <a:gd name="connsiteX632" fmla="*/ 6241687 w 7467600"/>
              <a:gd name="connsiteY632" fmla="*/ 1257600 h 6858000"/>
              <a:gd name="connsiteX633" fmla="*/ 5693009 w 7467600"/>
              <a:gd name="connsiteY633" fmla="*/ 1478256 h 6858000"/>
              <a:gd name="connsiteX634" fmla="*/ 6548420 w 7467600"/>
              <a:gd name="connsiteY634" fmla="*/ 1214599 h 6858000"/>
              <a:gd name="connsiteX635" fmla="*/ 6605473 w 7467600"/>
              <a:gd name="connsiteY635" fmla="*/ 1184686 h 6858000"/>
              <a:gd name="connsiteX636" fmla="*/ 6691602 w 7467600"/>
              <a:gd name="connsiteY636" fmla="*/ 1140573 h 6858000"/>
              <a:gd name="connsiteX637" fmla="*/ 4002475 w 7467600"/>
              <a:gd name="connsiteY637" fmla="*/ 1037802 h 6858000"/>
              <a:gd name="connsiteX638" fmla="*/ 4000324 w 7467600"/>
              <a:gd name="connsiteY638" fmla="*/ 1039362 h 6858000"/>
              <a:gd name="connsiteX639" fmla="*/ 4002862 w 7467600"/>
              <a:gd name="connsiteY639" fmla="*/ 1042866 h 6858000"/>
              <a:gd name="connsiteX640" fmla="*/ 4002475 w 7467600"/>
              <a:gd name="connsiteY640" fmla="*/ 1037802 h 6858000"/>
              <a:gd name="connsiteX641" fmla="*/ 506322 w 7467600"/>
              <a:gd name="connsiteY641" fmla="*/ 1020997 h 6858000"/>
              <a:gd name="connsiteX642" fmla="*/ 533068 w 7467600"/>
              <a:gd name="connsiteY642" fmla="*/ 1029409 h 6858000"/>
              <a:gd name="connsiteX643" fmla="*/ 1232525 w 7467600"/>
              <a:gd name="connsiteY643" fmla="*/ 1804675 h 6858000"/>
              <a:gd name="connsiteX644" fmla="*/ 1388858 w 7467600"/>
              <a:gd name="connsiteY644" fmla="*/ 2368011 h 6858000"/>
              <a:gd name="connsiteX645" fmla="*/ 1384098 w 7467600"/>
              <a:gd name="connsiteY645" fmla="*/ 2378125 h 6858000"/>
              <a:gd name="connsiteX646" fmla="*/ 1425393 w 7467600"/>
              <a:gd name="connsiteY646" fmla="*/ 2589124 h 6858000"/>
              <a:gd name="connsiteX647" fmla="*/ 1424001 w 7467600"/>
              <a:gd name="connsiteY647" fmla="*/ 2597541 h 6858000"/>
              <a:gd name="connsiteX648" fmla="*/ 2152729 w 7467600"/>
              <a:gd name="connsiteY648" fmla="*/ 2864487 h 6858000"/>
              <a:gd name="connsiteX649" fmla="*/ 2020609 w 7467600"/>
              <a:gd name="connsiteY649" fmla="*/ 2539671 h 6858000"/>
              <a:gd name="connsiteX650" fmla="*/ 2018920 w 7467600"/>
              <a:gd name="connsiteY650" fmla="*/ 2536309 h 6858000"/>
              <a:gd name="connsiteX651" fmla="*/ 1342441 w 7467600"/>
              <a:gd name="connsiteY651" fmla="*/ 1173017 h 6858000"/>
              <a:gd name="connsiteX652" fmla="*/ 1367925 w 7467600"/>
              <a:gd name="connsiteY652" fmla="*/ 1135648 h 6858000"/>
              <a:gd name="connsiteX653" fmla="*/ 1771401 w 7467600"/>
              <a:gd name="connsiteY653" fmla="*/ 1806673 h 6858000"/>
              <a:gd name="connsiteX654" fmla="*/ 1972385 w 7467600"/>
              <a:gd name="connsiteY654" fmla="*/ 2198735 h 6858000"/>
              <a:gd name="connsiteX655" fmla="*/ 2040892 w 7467600"/>
              <a:gd name="connsiteY655" fmla="*/ 2405205 h 6858000"/>
              <a:gd name="connsiteX656" fmla="*/ 2131689 w 7467600"/>
              <a:gd name="connsiteY656" fmla="*/ 1936926 h 6858000"/>
              <a:gd name="connsiteX657" fmla="*/ 2454820 w 7467600"/>
              <a:gd name="connsiteY657" fmla="*/ 1248808 h 6858000"/>
              <a:gd name="connsiteX658" fmla="*/ 2492512 w 7467600"/>
              <a:gd name="connsiteY658" fmla="*/ 1302920 h 6858000"/>
              <a:gd name="connsiteX659" fmla="*/ 2081216 w 7467600"/>
              <a:gd name="connsiteY659" fmla="*/ 2527513 h 6858000"/>
              <a:gd name="connsiteX660" fmla="*/ 2081211 w 7467600"/>
              <a:gd name="connsiteY660" fmla="*/ 2528916 h 6858000"/>
              <a:gd name="connsiteX661" fmla="*/ 2199067 w 7467600"/>
              <a:gd name="connsiteY661" fmla="*/ 2884061 h 6858000"/>
              <a:gd name="connsiteX662" fmla="*/ 3192586 w 7467600"/>
              <a:gd name="connsiteY662" fmla="*/ 3411496 h 6858000"/>
              <a:gd name="connsiteX663" fmla="*/ 3182620 w 7467600"/>
              <a:gd name="connsiteY663" fmla="*/ 3483279 h 6858000"/>
              <a:gd name="connsiteX664" fmla="*/ 2435119 w 7467600"/>
              <a:gd name="connsiteY664" fmla="*/ 3080173 h 6858000"/>
              <a:gd name="connsiteX665" fmla="*/ 2410152 w 7467600"/>
              <a:gd name="connsiteY665" fmla="*/ 3063751 h 6858000"/>
              <a:gd name="connsiteX666" fmla="*/ 2408099 w 7467600"/>
              <a:gd name="connsiteY666" fmla="*/ 3064403 h 6858000"/>
              <a:gd name="connsiteX667" fmla="*/ 2407218 w 7467600"/>
              <a:gd name="connsiteY667" fmla="*/ 3070324 h 6858000"/>
              <a:gd name="connsiteX668" fmla="*/ 2380138 w 7467600"/>
              <a:gd name="connsiteY668" fmla="*/ 3099341 h 6858000"/>
              <a:gd name="connsiteX669" fmla="*/ 1765923 w 7467600"/>
              <a:gd name="connsiteY669" fmla="*/ 3581043 h 6858000"/>
              <a:gd name="connsiteX670" fmla="*/ 1702258 w 7467600"/>
              <a:gd name="connsiteY670" fmla="*/ 3612286 h 6858000"/>
              <a:gd name="connsiteX671" fmla="*/ 1538370 w 7467600"/>
              <a:gd name="connsiteY671" fmla="*/ 3811804 h 6858000"/>
              <a:gd name="connsiteX672" fmla="*/ 542867 w 7467600"/>
              <a:gd name="connsiteY672" fmla="*/ 4944092 h 6858000"/>
              <a:gd name="connsiteX673" fmla="*/ 515800 w 7467600"/>
              <a:gd name="connsiteY673" fmla="*/ 4862180 h 6858000"/>
              <a:gd name="connsiteX674" fmla="*/ 909145 w 7467600"/>
              <a:gd name="connsiteY674" fmla="*/ 4199225 h 6858000"/>
              <a:gd name="connsiteX675" fmla="*/ 1214067 w 7467600"/>
              <a:gd name="connsiteY675" fmla="*/ 3908561 h 6858000"/>
              <a:gd name="connsiteX676" fmla="*/ 640967 w 7467600"/>
              <a:gd name="connsiteY676" fmla="*/ 4105601 h 6858000"/>
              <a:gd name="connsiteX677" fmla="*/ 112563 w 7467600"/>
              <a:gd name="connsiteY677" fmla="*/ 4396952 h 6858000"/>
              <a:gd name="connsiteX678" fmla="*/ 0 w 7467600"/>
              <a:gd name="connsiteY678" fmla="*/ 4466006 h 6858000"/>
              <a:gd name="connsiteX679" fmla="*/ 0 w 7467600"/>
              <a:gd name="connsiteY679" fmla="*/ 4233763 h 6858000"/>
              <a:gd name="connsiteX680" fmla="*/ 36881 w 7467600"/>
              <a:gd name="connsiteY680" fmla="*/ 4200118 h 6858000"/>
              <a:gd name="connsiteX681" fmla="*/ 910534 w 7467600"/>
              <a:gd name="connsiteY681" fmla="*/ 3629753 h 6858000"/>
              <a:gd name="connsiteX682" fmla="*/ 1578717 w 7467600"/>
              <a:gd name="connsiteY682" fmla="*/ 3575982 h 6858000"/>
              <a:gd name="connsiteX683" fmla="*/ 2338780 w 7467600"/>
              <a:gd name="connsiteY683" fmla="*/ 3033725 h 6858000"/>
              <a:gd name="connsiteX684" fmla="*/ 1807991 w 7467600"/>
              <a:gd name="connsiteY684" fmla="*/ 2807184 h 6858000"/>
              <a:gd name="connsiteX685" fmla="*/ 1416358 w 7467600"/>
              <a:gd name="connsiteY685" fmla="*/ 3112571 h 6858000"/>
              <a:gd name="connsiteX686" fmla="*/ 939066 w 7467600"/>
              <a:gd name="connsiteY686" fmla="*/ 3378798 h 6858000"/>
              <a:gd name="connsiteX687" fmla="*/ 115099 w 7467600"/>
              <a:gd name="connsiteY687" fmla="*/ 3607650 h 6858000"/>
              <a:gd name="connsiteX688" fmla="*/ 97284 w 7467600"/>
              <a:gd name="connsiteY688" fmla="*/ 3520393 h 6858000"/>
              <a:gd name="connsiteX689" fmla="*/ 922050 w 7467600"/>
              <a:gd name="connsiteY689" fmla="*/ 3074867 h 6858000"/>
              <a:gd name="connsiteX690" fmla="*/ 1405265 w 7467600"/>
              <a:gd name="connsiteY690" fmla="*/ 3016319 h 6858000"/>
              <a:gd name="connsiteX691" fmla="*/ 1407512 w 7467600"/>
              <a:gd name="connsiteY691" fmla="*/ 3018001 h 6858000"/>
              <a:gd name="connsiteX692" fmla="*/ 1726266 w 7467600"/>
              <a:gd name="connsiteY692" fmla="*/ 2777274 h 6858000"/>
              <a:gd name="connsiteX693" fmla="*/ 625390 w 7467600"/>
              <a:gd name="connsiteY693" fmla="*/ 2514541 h 6858000"/>
              <a:gd name="connsiteX694" fmla="*/ 619799 w 7467600"/>
              <a:gd name="connsiteY694" fmla="*/ 2527180 h 6858000"/>
              <a:gd name="connsiteX695" fmla="*/ 310030 w 7467600"/>
              <a:gd name="connsiteY695" fmla="*/ 2771818 h 6858000"/>
              <a:gd name="connsiteX696" fmla="*/ 173877 w 7467600"/>
              <a:gd name="connsiteY696" fmla="*/ 2937056 h 6858000"/>
              <a:gd name="connsiteX697" fmla="*/ 77889 w 7467600"/>
              <a:gd name="connsiteY697" fmla="*/ 3138440 h 6858000"/>
              <a:gd name="connsiteX698" fmla="*/ 0 w 7467600"/>
              <a:gd name="connsiteY698" fmla="*/ 3271395 h 6858000"/>
              <a:gd name="connsiteX699" fmla="*/ 0 w 7467600"/>
              <a:gd name="connsiteY699" fmla="*/ 3153002 h 6858000"/>
              <a:gd name="connsiteX700" fmla="*/ 2386 w 7467600"/>
              <a:gd name="connsiteY700" fmla="*/ 3149203 h 6858000"/>
              <a:gd name="connsiteX701" fmla="*/ 89753 w 7467600"/>
              <a:gd name="connsiteY701" fmla="*/ 2987702 h 6858000"/>
              <a:gd name="connsiteX702" fmla="*/ 76869 w 7467600"/>
              <a:gd name="connsiteY702" fmla="*/ 3005404 h 6858000"/>
              <a:gd name="connsiteX703" fmla="*/ 32049 w 7467600"/>
              <a:gd name="connsiteY703" fmla="*/ 3065814 h 6858000"/>
              <a:gd name="connsiteX704" fmla="*/ 0 w 7467600"/>
              <a:gd name="connsiteY704" fmla="*/ 3108744 h 6858000"/>
              <a:gd name="connsiteX705" fmla="*/ 0 w 7467600"/>
              <a:gd name="connsiteY705" fmla="*/ 3058059 h 6858000"/>
              <a:gd name="connsiteX706" fmla="*/ 7610 w 7467600"/>
              <a:gd name="connsiteY706" fmla="*/ 3047889 h 6858000"/>
              <a:gd name="connsiteX707" fmla="*/ 52419 w 7467600"/>
              <a:gd name="connsiteY707" fmla="*/ 2987479 h 6858000"/>
              <a:gd name="connsiteX708" fmla="*/ 59142 w 7467600"/>
              <a:gd name="connsiteY708" fmla="*/ 2978488 h 6858000"/>
              <a:gd name="connsiteX709" fmla="*/ 0 w 7467600"/>
              <a:gd name="connsiteY709" fmla="*/ 3015334 h 6858000"/>
              <a:gd name="connsiteX710" fmla="*/ 0 w 7467600"/>
              <a:gd name="connsiteY710" fmla="*/ 2914286 h 6858000"/>
              <a:gd name="connsiteX711" fmla="*/ 36383 w 7467600"/>
              <a:gd name="connsiteY711" fmla="*/ 2901128 h 6858000"/>
              <a:gd name="connsiteX712" fmla="*/ 156329 w 7467600"/>
              <a:gd name="connsiteY712" fmla="*/ 2840533 h 6858000"/>
              <a:gd name="connsiteX713" fmla="*/ 358355 w 7467600"/>
              <a:gd name="connsiteY713" fmla="*/ 2620471 h 6858000"/>
              <a:gd name="connsiteX714" fmla="*/ 510577 w 7467600"/>
              <a:gd name="connsiteY714" fmla="*/ 2501244 h 6858000"/>
              <a:gd name="connsiteX715" fmla="*/ 211967 w 7467600"/>
              <a:gd name="connsiteY715" fmla="*/ 2479171 h 6858000"/>
              <a:gd name="connsiteX716" fmla="*/ 0 w 7467600"/>
              <a:gd name="connsiteY716" fmla="*/ 2476398 h 6858000"/>
              <a:gd name="connsiteX717" fmla="*/ 0 w 7467600"/>
              <a:gd name="connsiteY717" fmla="*/ 2389189 h 6858000"/>
              <a:gd name="connsiteX718" fmla="*/ 103062 w 7467600"/>
              <a:gd name="connsiteY718" fmla="*/ 2389518 h 6858000"/>
              <a:gd name="connsiteX719" fmla="*/ 510734 w 7467600"/>
              <a:gd name="connsiteY719" fmla="*/ 2416201 h 6858000"/>
              <a:gd name="connsiteX720" fmla="*/ 279257 w 7467600"/>
              <a:gd name="connsiteY720" fmla="*/ 2092102 h 6858000"/>
              <a:gd name="connsiteX721" fmla="*/ 65265 w 7467600"/>
              <a:gd name="connsiteY721" fmla="*/ 2006049 h 6858000"/>
              <a:gd name="connsiteX722" fmla="*/ 0 w 7467600"/>
              <a:gd name="connsiteY722" fmla="*/ 1982532 h 6858000"/>
              <a:gd name="connsiteX723" fmla="*/ 0 w 7467600"/>
              <a:gd name="connsiteY723" fmla="*/ 1912789 h 6858000"/>
              <a:gd name="connsiteX724" fmla="*/ 97460 w 7467600"/>
              <a:gd name="connsiteY724" fmla="*/ 1953725 h 6858000"/>
              <a:gd name="connsiteX725" fmla="*/ 221272 w 7467600"/>
              <a:gd name="connsiteY725" fmla="*/ 1980766 h 6858000"/>
              <a:gd name="connsiteX726" fmla="*/ 116765 w 7467600"/>
              <a:gd name="connsiteY726" fmla="*/ 1911033 h 6858000"/>
              <a:gd name="connsiteX727" fmla="*/ 16405 w 7467600"/>
              <a:gd name="connsiteY727" fmla="*/ 1803412 h 6858000"/>
              <a:gd name="connsiteX728" fmla="*/ 0 w 7467600"/>
              <a:gd name="connsiteY728" fmla="*/ 1784777 h 6858000"/>
              <a:gd name="connsiteX729" fmla="*/ 0 w 7467600"/>
              <a:gd name="connsiteY729" fmla="*/ 1740082 h 6858000"/>
              <a:gd name="connsiteX730" fmla="*/ 39394 w 7467600"/>
              <a:gd name="connsiteY730" fmla="*/ 1784856 h 6858000"/>
              <a:gd name="connsiteX731" fmla="*/ 135813 w 7467600"/>
              <a:gd name="connsiteY731" fmla="*/ 1888838 h 6858000"/>
              <a:gd name="connsiteX732" fmla="*/ 242575 w 7467600"/>
              <a:gd name="connsiteY732" fmla="*/ 1958841 h 6858000"/>
              <a:gd name="connsiteX733" fmla="*/ 82197 w 7467600"/>
              <a:gd name="connsiteY733" fmla="*/ 1754826 h 6858000"/>
              <a:gd name="connsiteX734" fmla="*/ 0 w 7467600"/>
              <a:gd name="connsiteY734" fmla="*/ 1679650 h 6858000"/>
              <a:gd name="connsiteX735" fmla="*/ 0 w 7467600"/>
              <a:gd name="connsiteY735" fmla="*/ 1602463 h 6858000"/>
              <a:gd name="connsiteX736" fmla="*/ 84689 w 7467600"/>
              <a:gd name="connsiteY736" fmla="*/ 1677442 h 6858000"/>
              <a:gd name="connsiteX737" fmla="*/ 298437 w 7467600"/>
              <a:gd name="connsiteY737" fmla="*/ 1968019 h 6858000"/>
              <a:gd name="connsiteX738" fmla="*/ 227269 w 7467600"/>
              <a:gd name="connsiteY738" fmla="*/ 1114064 h 6858000"/>
              <a:gd name="connsiteX739" fmla="*/ 248003 w 7467600"/>
              <a:gd name="connsiteY739" fmla="*/ 1089613 h 6858000"/>
              <a:gd name="connsiteX740" fmla="*/ 427020 w 7467600"/>
              <a:gd name="connsiteY740" fmla="*/ 1619803 h 6858000"/>
              <a:gd name="connsiteX741" fmla="*/ 340345 w 7467600"/>
              <a:gd name="connsiteY741" fmla="*/ 2027739 h 6858000"/>
              <a:gd name="connsiteX742" fmla="*/ 360865 w 7467600"/>
              <a:gd name="connsiteY742" fmla="*/ 2044827 h 6858000"/>
              <a:gd name="connsiteX743" fmla="*/ 560414 w 7467600"/>
              <a:gd name="connsiteY743" fmla="*/ 2421457 h 6858000"/>
              <a:gd name="connsiteX744" fmla="*/ 1359703 w 7467600"/>
              <a:gd name="connsiteY744" fmla="*/ 2578554 h 6858000"/>
              <a:gd name="connsiteX745" fmla="*/ 1359422 w 7467600"/>
              <a:gd name="connsiteY745" fmla="*/ 2577994 h 6858000"/>
              <a:gd name="connsiteX746" fmla="*/ 828701 w 7467600"/>
              <a:gd name="connsiteY746" fmla="*/ 1839520 h 6858000"/>
              <a:gd name="connsiteX747" fmla="*/ 494427 w 7467600"/>
              <a:gd name="connsiteY747" fmla="*/ 1092333 h 6858000"/>
              <a:gd name="connsiteX748" fmla="*/ 506322 w 7467600"/>
              <a:gd name="connsiteY748" fmla="*/ 1020997 h 6858000"/>
              <a:gd name="connsiteX749" fmla="*/ 4570198 w 7467600"/>
              <a:gd name="connsiteY749" fmla="*/ 978081 h 6858000"/>
              <a:gd name="connsiteX750" fmla="*/ 4523691 w 7467600"/>
              <a:gd name="connsiteY750" fmla="*/ 1127776 h 6858000"/>
              <a:gd name="connsiteX751" fmla="*/ 4509875 w 7467600"/>
              <a:gd name="connsiteY751" fmla="*/ 1167552 h 6858000"/>
              <a:gd name="connsiteX752" fmla="*/ 4478168 w 7467600"/>
              <a:gd name="connsiteY752" fmla="*/ 1260735 h 6858000"/>
              <a:gd name="connsiteX753" fmla="*/ 4409309 w 7467600"/>
              <a:gd name="connsiteY753" fmla="*/ 1666996 h 6858000"/>
              <a:gd name="connsiteX754" fmla="*/ 4370031 w 7467600"/>
              <a:gd name="connsiteY754" fmla="*/ 1955666 h 6858000"/>
              <a:gd name="connsiteX755" fmla="*/ 4570198 w 7467600"/>
              <a:gd name="connsiteY755" fmla="*/ 978081 h 6858000"/>
              <a:gd name="connsiteX756" fmla="*/ 4557898 w 7467600"/>
              <a:gd name="connsiteY756" fmla="*/ 900011 h 6858000"/>
              <a:gd name="connsiteX757" fmla="*/ 4344840 w 7467600"/>
              <a:gd name="connsiteY757" fmla="*/ 1922038 h 6858000"/>
              <a:gd name="connsiteX758" fmla="*/ 4378710 w 7467600"/>
              <a:gd name="connsiteY758" fmla="*/ 1665516 h 6858000"/>
              <a:gd name="connsiteX759" fmla="*/ 4448798 w 7467600"/>
              <a:gd name="connsiteY759" fmla="*/ 1253024 h 6858000"/>
              <a:gd name="connsiteX760" fmla="*/ 4480315 w 7467600"/>
              <a:gd name="connsiteY760" fmla="*/ 1158454 h 6858000"/>
              <a:gd name="connsiteX761" fmla="*/ 4494133 w 7467600"/>
              <a:gd name="connsiteY761" fmla="*/ 1118676 h 6858000"/>
              <a:gd name="connsiteX762" fmla="*/ 4557898 w 7467600"/>
              <a:gd name="connsiteY762" fmla="*/ 900011 h 6858000"/>
              <a:gd name="connsiteX763" fmla="*/ 5870151 w 7467600"/>
              <a:gd name="connsiteY763" fmla="*/ 898890 h 6858000"/>
              <a:gd name="connsiteX764" fmla="*/ 5861335 w 7467600"/>
              <a:gd name="connsiteY764" fmla="*/ 899177 h 6858000"/>
              <a:gd name="connsiteX765" fmla="*/ 5843702 w 7467600"/>
              <a:gd name="connsiteY765" fmla="*/ 899748 h 6858000"/>
              <a:gd name="connsiteX766" fmla="*/ 5651107 w 7467600"/>
              <a:gd name="connsiteY766" fmla="*/ 920306 h 6858000"/>
              <a:gd name="connsiteX767" fmla="*/ 5459407 w 7467600"/>
              <a:gd name="connsiteY767" fmla="*/ 940975 h 6858000"/>
              <a:gd name="connsiteX768" fmla="*/ 5374846 w 7467600"/>
              <a:gd name="connsiteY768" fmla="*/ 941988 h 6858000"/>
              <a:gd name="connsiteX769" fmla="*/ 5256105 w 7467600"/>
              <a:gd name="connsiteY769" fmla="*/ 945632 h 6858000"/>
              <a:gd name="connsiteX770" fmla="*/ 5107071 w 7467600"/>
              <a:gd name="connsiteY770" fmla="*/ 969720 h 6858000"/>
              <a:gd name="connsiteX771" fmla="*/ 4998681 w 7467600"/>
              <a:gd name="connsiteY771" fmla="*/ 988771 h 6858000"/>
              <a:gd name="connsiteX772" fmla="*/ 5870151 w 7467600"/>
              <a:gd name="connsiteY772" fmla="*/ 898890 h 6858000"/>
              <a:gd name="connsiteX773" fmla="*/ 5504425 w 7467600"/>
              <a:gd name="connsiteY773" fmla="*/ 848067 h 6858000"/>
              <a:gd name="connsiteX774" fmla="*/ 4968849 w 7467600"/>
              <a:gd name="connsiteY774" fmla="*/ 962318 h 6858000"/>
              <a:gd name="connsiteX775" fmla="*/ 5104039 w 7467600"/>
              <a:gd name="connsiteY775" fmla="*/ 940634 h 6858000"/>
              <a:gd name="connsiteX776" fmla="*/ 5256311 w 7467600"/>
              <a:gd name="connsiteY776" fmla="*/ 916490 h 6858000"/>
              <a:gd name="connsiteX777" fmla="*/ 5377381 w 7467600"/>
              <a:gd name="connsiteY777" fmla="*/ 912671 h 6858000"/>
              <a:gd name="connsiteX778" fmla="*/ 5460148 w 7467600"/>
              <a:gd name="connsiteY778" fmla="*/ 911442 h 6858000"/>
              <a:gd name="connsiteX779" fmla="*/ 5648971 w 7467600"/>
              <a:gd name="connsiteY779" fmla="*/ 891331 h 6858000"/>
              <a:gd name="connsiteX780" fmla="*/ 5844807 w 7467600"/>
              <a:gd name="connsiteY780" fmla="*/ 870718 h 6858000"/>
              <a:gd name="connsiteX781" fmla="*/ 5862975 w 7467600"/>
              <a:gd name="connsiteY781" fmla="*/ 869756 h 6858000"/>
              <a:gd name="connsiteX782" fmla="*/ 5920887 w 7467600"/>
              <a:gd name="connsiteY782" fmla="*/ 865929 h 6858000"/>
              <a:gd name="connsiteX783" fmla="*/ 5504425 w 7467600"/>
              <a:gd name="connsiteY783" fmla="*/ 848067 h 6858000"/>
              <a:gd name="connsiteX784" fmla="*/ 3607114 w 7467600"/>
              <a:gd name="connsiteY784" fmla="*/ 467441 h 6858000"/>
              <a:gd name="connsiteX785" fmla="*/ 3296242 w 7467600"/>
              <a:gd name="connsiteY785" fmla="*/ 807991 h 6858000"/>
              <a:gd name="connsiteX786" fmla="*/ 3174674 w 7467600"/>
              <a:gd name="connsiteY786" fmla="*/ 919759 h 6858000"/>
              <a:gd name="connsiteX787" fmla="*/ 3042978 w 7467600"/>
              <a:gd name="connsiteY787" fmla="*/ 1054894 h 6858000"/>
              <a:gd name="connsiteX788" fmla="*/ 2968914 w 7467600"/>
              <a:gd name="connsiteY788" fmla="*/ 1133756 h 6858000"/>
              <a:gd name="connsiteX789" fmla="*/ 3103823 w 7467600"/>
              <a:gd name="connsiteY789" fmla="*/ 1026814 h 6858000"/>
              <a:gd name="connsiteX790" fmla="*/ 3607114 w 7467600"/>
              <a:gd name="connsiteY790" fmla="*/ 467441 h 6858000"/>
              <a:gd name="connsiteX791" fmla="*/ 3744487 w 7467600"/>
              <a:gd name="connsiteY791" fmla="*/ 383136 h 6858000"/>
              <a:gd name="connsiteX792" fmla="*/ 3970213 w 7467600"/>
              <a:gd name="connsiteY792" fmla="*/ 995559 h 6858000"/>
              <a:gd name="connsiteX793" fmla="*/ 3744487 w 7467600"/>
              <a:gd name="connsiteY793" fmla="*/ 383136 h 6858000"/>
              <a:gd name="connsiteX794" fmla="*/ 3624562 w 7467600"/>
              <a:gd name="connsiteY794" fmla="*/ 367041 h 6858000"/>
              <a:gd name="connsiteX795" fmla="*/ 3489712 w 7467600"/>
              <a:gd name="connsiteY795" fmla="*/ 485386 h 6858000"/>
              <a:gd name="connsiteX796" fmla="*/ 3182994 w 7467600"/>
              <a:gd name="connsiteY796" fmla="*/ 828265 h 6858000"/>
              <a:gd name="connsiteX797" fmla="*/ 2892114 w 7467600"/>
              <a:gd name="connsiteY797" fmla="*/ 1172635 h 6858000"/>
              <a:gd name="connsiteX798" fmla="*/ 3021459 w 7467600"/>
              <a:gd name="connsiteY798" fmla="*/ 1035385 h 6858000"/>
              <a:gd name="connsiteX799" fmla="*/ 3153873 w 7467600"/>
              <a:gd name="connsiteY799" fmla="*/ 898971 h 6858000"/>
              <a:gd name="connsiteX800" fmla="*/ 3276511 w 7467600"/>
              <a:gd name="connsiteY800" fmla="*/ 786423 h 6858000"/>
              <a:gd name="connsiteX801" fmla="*/ 3584154 w 7467600"/>
              <a:gd name="connsiteY801" fmla="*/ 448218 h 6858000"/>
              <a:gd name="connsiteX802" fmla="*/ 3624562 w 7467600"/>
              <a:gd name="connsiteY802" fmla="*/ 367041 h 6858000"/>
              <a:gd name="connsiteX803" fmla="*/ 3766672 w 7467600"/>
              <a:gd name="connsiteY803" fmla="*/ 359429 h 6858000"/>
              <a:gd name="connsiteX804" fmla="*/ 3996338 w 7467600"/>
              <a:gd name="connsiteY804" fmla="*/ 968237 h 6858000"/>
              <a:gd name="connsiteX805" fmla="*/ 3766672 w 7467600"/>
              <a:gd name="connsiteY805" fmla="*/ 359429 h 6858000"/>
              <a:gd name="connsiteX806" fmla="*/ 5805386 w 7467600"/>
              <a:gd name="connsiteY806" fmla="*/ 239240 h 6858000"/>
              <a:gd name="connsiteX807" fmla="*/ 5736947 w 7467600"/>
              <a:gd name="connsiteY807" fmla="*/ 261367 h 6858000"/>
              <a:gd name="connsiteX808" fmla="*/ 5427012 w 7467600"/>
              <a:gd name="connsiteY808" fmla="*/ 311272 h 6858000"/>
              <a:gd name="connsiteX809" fmla="*/ 5147818 w 7467600"/>
              <a:gd name="connsiteY809" fmla="*/ 322112 h 6858000"/>
              <a:gd name="connsiteX810" fmla="*/ 5060854 w 7467600"/>
              <a:gd name="connsiteY810" fmla="*/ 311882 h 6858000"/>
              <a:gd name="connsiteX811" fmla="*/ 4945989 w 7467600"/>
              <a:gd name="connsiteY811" fmla="*/ 300516 h 6858000"/>
              <a:gd name="connsiteX812" fmla="*/ 5410479 w 7467600"/>
              <a:gd name="connsiteY812" fmla="*/ 348434 h 6858000"/>
              <a:gd name="connsiteX813" fmla="*/ 5805386 w 7467600"/>
              <a:gd name="connsiteY813" fmla="*/ 239240 h 6858000"/>
              <a:gd name="connsiteX814" fmla="*/ 5905192 w 7467600"/>
              <a:gd name="connsiteY814" fmla="*/ 163079 h 6858000"/>
              <a:gd name="connsiteX815" fmla="*/ 5865655 w 7467600"/>
              <a:gd name="connsiteY815" fmla="*/ 171901 h 6858000"/>
              <a:gd name="connsiteX816" fmla="*/ 5259740 w 7467600"/>
              <a:gd name="connsiteY816" fmla="*/ 257013 h 6858000"/>
              <a:gd name="connsiteX817" fmla="*/ 5208466 w 7467600"/>
              <a:gd name="connsiteY817" fmla="*/ 257550 h 6858000"/>
              <a:gd name="connsiteX818" fmla="*/ 4980204 w 7467600"/>
              <a:gd name="connsiteY818" fmla="*/ 271903 h 6858000"/>
              <a:gd name="connsiteX819" fmla="*/ 5068068 w 7467600"/>
              <a:gd name="connsiteY819" fmla="*/ 282244 h 6858000"/>
              <a:gd name="connsiteX820" fmla="*/ 5153231 w 7467600"/>
              <a:gd name="connsiteY820" fmla="*/ 292240 h 6858000"/>
              <a:gd name="connsiteX821" fmla="*/ 5426491 w 7467600"/>
              <a:gd name="connsiteY821" fmla="*/ 281128 h 6858000"/>
              <a:gd name="connsiteX822" fmla="*/ 5731212 w 7467600"/>
              <a:gd name="connsiteY822" fmla="*/ 231951 h 6858000"/>
              <a:gd name="connsiteX823" fmla="*/ 5905192 w 7467600"/>
              <a:gd name="connsiteY823" fmla="*/ 163079 h 6858000"/>
              <a:gd name="connsiteX824" fmla="*/ 5944437 w 7467600"/>
              <a:gd name="connsiteY824" fmla="*/ 113829 h 6858000"/>
              <a:gd name="connsiteX825" fmla="*/ 5825032 w 7467600"/>
              <a:gd name="connsiteY825" fmla="*/ 146405 h 6858000"/>
              <a:gd name="connsiteX826" fmla="*/ 4955599 w 7467600"/>
              <a:gd name="connsiteY826" fmla="*/ 247008 h 6858000"/>
              <a:gd name="connsiteX827" fmla="*/ 5210104 w 7467600"/>
              <a:gd name="connsiteY827" fmla="*/ 228123 h 6858000"/>
              <a:gd name="connsiteX828" fmla="*/ 5261015 w 7467600"/>
              <a:gd name="connsiteY828" fmla="*/ 227087 h 6858000"/>
              <a:gd name="connsiteX829" fmla="*/ 5861181 w 7467600"/>
              <a:gd name="connsiteY829" fmla="*/ 143093 h 6858000"/>
              <a:gd name="connsiteX830" fmla="*/ 5961252 w 7467600"/>
              <a:gd name="connsiteY830" fmla="*/ 114820 h 6858000"/>
              <a:gd name="connsiteX831" fmla="*/ 5944437 w 7467600"/>
              <a:gd name="connsiteY831" fmla="*/ 113829 h 6858000"/>
              <a:gd name="connsiteX832" fmla="*/ 3882765 w 7467600"/>
              <a:gd name="connsiteY832" fmla="*/ 0 h 6858000"/>
              <a:gd name="connsiteX833" fmla="*/ 3995099 w 7467600"/>
              <a:gd name="connsiteY833" fmla="*/ 0 h 6858000"/>
              <a:gd name="connsiteX834" fmla="*/ 4163818 w 7467600"/>
              <a:gd name="connsiteY834" fmla="*/ 234104 h 6858000"/>
              <a:gd name="connsiteX835" fmla="*/ 4172099 w 7467600"/>
              <a:gd name="connsiteY835" fmla="*/ 234207 h 6858000"/>
              <a:gd name="connsiteX836" fmla="*/ 4784282 w 7467600"/>
              <a:gd name="connsiteY836" fmla="*/ 276561 h 6858000"/>
              <a:gd name="connsiteX837" fmla="*/ 4801687 w 7467600"/>
              <a:gd name="connsiteY837" fmla="*/ 267764 h 6858000"/>
              <a:gd name="connsiteX838" fmla="*/ 6082788 w 7467600"/>
              <a:gd name="connsiteY838" fmla="*/ 64119 h 6858000"/>
              <a:gd name="connsiteX839" fmla="*/ 6099442 w 7467600"/>
              <a:gd name="connsiteY839" fmla="*/ 82568 h 6858000"/>
              <a:gd name="connsiteX840" fmla="*/ 4804137 w 7467600"/>
              <a:gd name="connsiteY840" fmla="*/ 320931 h 6858000"/>
              <a:gd name="connsiteX841" fmla="*/ 4227047 w 7467600"/>
              <a:gd name="connsiteY841" fmla="*/ 313415 h 6858000"/>
              <a:gd name="connsiteX842" fmla="*/ 4346041 w 7467600"/>
              <a:gd name="connsiteY842" fmla="*/ 456086 h 6858000"/>
              <a:gd name="connsiteX843" fmla="*/ 4870967 w 7467600"/>
              <a:gd name="connsiteY843" fmla="*/ 963061 h 6858000"/>
              <a:gd name="connsiteX844" fmla="*/ 4889647 w 7467600"/>
              <a:gd name="connsiteY844" fmla="*/ 957147 h 6858000"/>
              <a:gd name="connsiteX845" fmla="*/ 5422504 w 7467600"/>
              <a:gd name="connsiteY845" fmla="*/ 805191 h 6858000"/>
              <a:gd name="connsiteX846" fmla="*/ 6087656 w 7467600"/>
              <a:gd name="connsiteY846" fmla="*/ 826703 h 6858000"/>
              <a:gd name="connsiteX847" fmla="*/ 6058717 w 7467600"/>
              <a:gd name="connsiteY847" fmla="*/ 865992 h 6858000"/>
              <a:gd name="connsiteX848" fmla="*/ 4974153 w 7467600"/>
              <a:gd name="connsiteY848" fmla="*/ 1045456 h 6858000"/>
              <a:gd name="connsiteX849" fmla="*/ 5627835 w 7467600"/>
              <a:gd name="connsiteY849" fmla="*/ 1472077 h 6858000"/>
              <a:gd name="connsiteX850" fmla="*/ 5629817 w 7467600"/>
              <a:gd name="connsiteY850" fmla="*/ 1471412 h 6858000"/>
              <a:gd name="connsiteX851" fmla="*/ 5634124 w 7467600"/>
              <a:gd name="connsiteY851" fmla="*/ 1470572 h 6858000"/>
              <a:gd name="connsiteX852" fmla="*/ 5755832 w 7467600"/>
              <a:gd name="connsiteY852" fmla="*/ 1383886 h 6858000"/>
              <a:gd name="connsiteX853" fmla="*/ 6014186 w 7467600"/>
              <a:gd name="connsiteY853" fmla="*/ 1279799 h 6858000"/>
              <a:gd name="connsiteX854" fmla="*/ 6901619 w 7467600"/>
              <a:gd name="connsiteY854" fmla="*/ 1047874 h 6858000"/>
              <a:gd name="connsiteX855" fmla="*/ 6931566 w 7467600"/>
              <a:gd name="connsiteY855" fmla="*/ 1062034 h 6858000"/>
              <a:gd name="connsiteX856" fmla="*/ 5790982 w 7467600"/>
              <a:gd name="connsiteY856" fmla="*/ 1561380 h 6858000"/>
              <a:gd name="connsiteX857" fmla="*/ 6188971 w 7467600"/>
              <a:gd name="connsiteY857" fmla="*/ 1755168 h 6858000"/>
              <a:gd name="connsiteX858" fmla="*/ 6202446 w 7467600"/>
              <a:gd name="connsiteY858" fmla="*/ 1752268 h 6858000"/>
              <a:gd name="connsiteX859" fmla="*/ 7179560 w 7467600"/>
              <a:gd name="connsiteY859" fmla="*/ 1467551 h 6858000"/>
              <a:gd name="connsiteX860" fmla="*/ 7158730 w 7467600"/>
              <a:gd name="connsiteY860" fmla="*/ 1507835 h 6858000"/>
              <a:gd name="connsiteX861" fmla="*/ 6326959 w 7467600"/>
              <a:gd name="connsiteY861" fmla="*/ 1817686 h 6858000"/>
              <a:gd name="connsiteX862" fmla="*/ 6537433 w 7467600"/>
              <a:gd name="connsiteY862" fmla="*/ 1907790 h 6858000"/>
              <a:gd name="connsiteX863" fmla="*/ 6550221 w 7467600"/>
              <a:gd name="connsiteY863" fmla="*/ 1910729 h 6858000"/>
              <a:gd name="connsiteX864" fmla="*/ 6964438 w 7467600"/>
              <a:gd name="connsiteY864" fmla="*/ 2209505 h 6858000"/>
              <a:gd name="connsiteX865" fmla="*/ 7367862 w 7467600"/>
              <a:gd name="connsiteY865" fmla="*/ 2806833 h 6858000"/>
              <a:gd name="connsiteX866" fmla="*/ 7364329 w 7467600"/>
              <a:gd name="connsiteY866" fmla="*/ 2826907 h 6858000"/>
              <a:gd name="connsiteX867" fmla="*/ 7290545 w 7467600"/>
              <a:gd name="connsiteY867" fmla="*/ 2850663 h 6858000"/>
              <a:gd name="connsiteX868" fmla="*/ 6472036 w 7467600"/>
              <a:gd name="connsiteY868" fmla="*/ 1959003 h 6858000"/>
              <a:gd name="connsiteX869" fmla="*/ 5792897 w 7467600"/>
              <a:gd name="connsiteY869" fmla="*/ 1647747 h 6858000"/>
              <a:gd name="connsiteX870" fmla="*/ 5842751 w 7467600"/>
              <a:gd name="connsiteY870" fmla="*/ 1816112 h 6858000"/>
              <a:gd name="connsiteX871" fmla="*/ 5847424 w 7467600"/>
              <a:gd name="connsiteY871" fmla="*/ 1815776 h 6858000"/>
              <a:gd name="connsiteX872" fmla="*/ 6399821 w 7467600"/>
              <a:gd name="connsiteY872" fmla="*/ 2344799 h 6858000"/>
              <a:gd name="connsiteX873" fmla="*/ 6323232 w 7467600"/>
              <a:gd name="connsiteY873" fmla="*/ 2389634 h 6858000"/>
              <a:gd name="connsiteX874" fmla="*/ 5942958 w 7467600"/>
              <a:gd name="connsiteY874" fmla="*/ 2077708 h 6858000"/>
              <a:gd name="connsiteX875" fmla="*/ 5921559 w 7467600"/>
              <a:gd name="connsiteY875" fmla="*/ 2378596 h 6858000"/>
              <a:gd name="connsiteX876" fmla="*/ 5817651 w 7467600"/>
              <a:gd name="connsiteY876" fmla="*/ 3023919 h 6858000"/>
              <a:gd name="connsiteX877" fmla="*/ 5729634 w 7467600"/>
              <a:gd name="connsiteY877" fmla="*/ 3051849 h 6858000"/>
              <a:gd name="connsiteX878" fmla="*/ 5611018 w 7467600"/>
              <a:gd name="connsiteY878" fmla="*/ 2316769 h 6858000"/>
              <a:gd name="connsiteX879" fmla="*/ 5687608 w 7467600"/>
              <a:gd name="connsiteY879" fmla="*/ 2039972 h 6858000"/>
              <a:gd name="connsiteX880" fmla="*/ 5657554 w 7467600"/>
              <a:gd name="connsiteY880" fmla="*/ 1576445 h 6858000"/>
              <a:gd name="connsiteX881" fmla="*/ 5150475 w 7467600"/>
              <a:gd name="connsiteY881" fmla="*/ 1274012 h 6858000"/>
              <a:gd name="connsiteX882" fmla="*/ 5349142 w 7467600"/>
              <a:gd name="connsiteY882" fmla="*/ 2204405 h 6858000"/>
              <a:gd name="connsiteX883" fmla="*/ 5262214 w 7467600"/>
              <a:gd name="connsiteY883" fmla="*/ 2233836 h 6858000"/>
              <a:gd name="connsiteX884" fmla="*/ 4981539 w 7467600"/>
              <a:gd name="connsiteY884" fmla="*/ 1542201 h 6858000"/>
              <a:gd name="connsiteX885" fmla="*/ 4958461 w 7467600"/>
              <a:gd name="connsiteY885" fmla="*/ 1136957 h 6858000"/>
              <a:gd name="connsiteX886" fmla="*/ 4655015 w 7467600"/>
              <a:gd name="connsiteY886" fmla="*/ 891426 h 6858000"/>
              <a:gd name="connsiteX887" fmla="*/ 4348002 w 7467600"/>
              <a:gd name="connsiteY887" fmla="*/ 2205895 h 6858000"/>
              <a:gd name="connsiteX888" fmla="*/ 4262250 w 7467600"/>
              <a:gd name="connsiteY888" fmla="*/ 2219972 h 6858000"/>
              <a:gd name="connsiteX889" fmla="*/ 4550611 w 7467600"/>
              <a:gd name="connsiteY889" fmla="*/ 817540 h 6858000"/>
              <a:gd name="connsiteX890" fmla="*/ 4564418 w 7467600"/>
              <a:gd name="connsiteY890" fmla="*/ 808293 h 6858000"/>
              <a:gd name="connsiteX891" fmla="*/ 4266388 w 7467600"/>
              <a:gd name="connsiteY891" fmla="*/ 500083 h 6858000"/>
              <a:gd name="connsiteX892" fmla="*/ 4032842 w 7467600"/>
              <a:gd name="connsiteY892" fmla="*/ 211809 h 6858000"/>
              <a:gd name="connsiteX893" fmla="*/ 3882765 w 7467600"/>
              <a:gd name="connsiteY893" fmla="*/ 0 h 6858000"/>
              <a:gd name="connsiteX894" fmla="*/ 3721337 w 7467600"/>
              <a:gd name="connsiteY894" fmla="*/ 0 h 6858000"/>
              <a:gd name="connsiteX895" fmla="*/ 3797544 w 7467600"/>
              <a:gd name="connsiteY895" fmla="*/ 0 h 6858000"/>
              <a:gd name="connsiteX896" fmla="*/ 3775734 w 7467600"/>
              <a:gd name="connsiteY896" fmla="*/ 95131 h 6858000"/>
              <a:gd name="connsiteX897" fmla="*/ 3724807 w 7467600"/>
              <a:gd name="connsiteY897" fmla="*/ 272257 h 6858000"/>
              <a:gd name="connsiteX898" fmla="*/ 3726844 w 7467600"/>
              <a:gd name="connsiteY898" fmla="*/ 282988 h 6858000"/>
              <a:gd name="connsiteX899" fmla="*/ 3742664 w 7467600"/>
              <a:gd name="connsiteY899" fmla="*/ 279918 h 6858000"/>
              <a:gd name="connsiteX900" fmla="*/ 4103910 w 7467600"/>
              <a:gd name="connsiteY900" fmla="*/ 1161917 h 6858000"/>
              <a:gd name="connsiteX901" fmla="*/ 4020269 w 7467600"/>
              <a:gd name="connsiteY901" fmla="*/ 1200406 h 6858000"/>
              <a:gd name="connsiteX902" fmla="*/ 3674882 w 7467600"/>
              <a:gd name="connsiteY902" fmla="*/ 488524 h 6858000"/>
              <a:gd name="connsiteX903" fmla="*/ 3132682 w 7467600"/>
              <a:gd name="connsiteY903" fmla="*/ 1072284 h 6858000"/>
              <a:gd name="connsiteX904" fmla="*/ 2716346 w 7467600"/>
              <a:gd name="connsiteY904" fmla="*/ 1276376 h 6858000"/>
              <a:gd name="connsiteX905" fmla="*/ 2716772 w 7467600"/>
              <a:gd name="connsiteY905" fmla="*/ 1255462 h 6858000"/>
              <a:gd name="connsiteX906" fmla="*/ 3471096 w 7467600"/>
              <a:gd name="connsiteY906" fmla="*/ 437072 h 6858000"/>
              <a:gd name="connsiteX907" fmla="*/ 3639057 w 7467600"/>
              <a:gd name="connsiteY907" fmla="*/ 286334 h 6858000"/>
              <a:gd name="connsiteX908" fmla="*/ 3640309 w 7467600"/>
              <a:gd name="connsiteY908" fmla="*/ 284664 h 6858000"/>
              <a:gd name="connsiteX909" fmla="*/ 3646022 w 7467600"/>
              <a:gd name="connsiteY909" fmla="*/ 276711 h 6858000"/>
              <a:gd name="connsiteX910" fmla="*/ 3707943 w 7467600"/>
              <a:gd name="connsiteY910" fmla="*/ 65958 h 6858000"/>
              <a:gd name="connsiteX911" fmla="*/ 3721337 w 7467600"/>
              <a:gd name="connsiteY911" fmla="*/ 0 h 6858000"/>
              <a:gd name="connsiteX912" fmla="*/ 2867960 w 7467600"/>
              <a:gd name="connsiteY912" fmla="*/ 0 h 6858000"/>
              <a:gd name="connsiteX913" fmla="*/ 2926351 w 7467600"/>
              <a:gd name="connsiteY913" fmla="*/ 0 h 6858000"/>
              <a:gd name="connsiteX914" fmla="*/ 2902823 w 7467600"/>
              <a:gd name="connsiteY914" fmla="*/ 262929 h 6858000"/>
              <a:gd name="connsiteX915" fmla="*/ 2940663 w 7467600"/>
              <a:gd name="connsiteY915" fmla="*/ 140884 h 6858000"/>
              <a:gd name="connsiteX916" fmla="*/ 2947039 w 7467600"/>
              <a:gd name="connsiteY916" fmla="*/ 122524 h 6858000"/>
              <a:gd name="connsiteX917" fmla="*/ 2984316 w 7467600"/>
              <a:gd name="connsiteY917" fmla="*/ 0 h 6858000"/>
              <a:gd name="connsiteX918" fmla="*/ 3016114 w 7467600"/>
              <a:gd name="connsiteY918" fmla="*/ 0 h 6858000"/>
              <a:gd name="connsiteX919" fmla="*/ 2979949 w 7467600"/>
              <a:gd name="connsiteY919" fmla="*/ 119274 h 6858000"/>
              <a:gd name="connsiteX920" fmla="*/ 3023879 w 7467600"/>
              <a:gd name="connsiteY920" fmla="*/ 0 h 6858000"/>
              <a:gd name="connsiteX921" fmla="*/ 3105400 w 7467600"/>
              <a:gd name="connsiteY921" fmla="*/ 0 h 6858000"/>
              <a:gd name="connsiteX922" fmla="*/ 3094669 w 7467600"/>
              <a:gd name="connsiteY922" fmla="*/ 30308 h 6858000"/>
              <a:gd name="connsiteX923" fmla="*/ 2901945 w 7467600"/>
              <a:gd name="connsiteY923" fmla="*/ 466538 h 6858000"/>
              <a:gd name="connsiteX924" fmla="*/ 2815209 w 7467600"/>
              <a:gd name="connsiteY924" fmla="*/ 497361 h 6858000"/>
              <a:gd name="connsiteX925" fmla="*/ 2844845 w 7467600"/>
              <a:gd name="connsiteY925" fmla="*/ 127638 h 6858000"/>
              <a:gd name="connsiteX926" fmla="*/ 2867960 w 7467600"/>
              <a:gd name="connsiteY926" fmla="*/ 0 h 6858000"/>
              <a:gd name="connsiteX927" fmla="*/ 1057230 w 7467600"/>
              <a:gd name="connsiteY927" fmla="*/ 0 h 6858000"/>
              <a:gd name="connsiteX928" fmla="*/ 1111003 w 7467600"/>
              <a:gd name="connsiteY928" fmla="*/ 0 h 6858000"/>
              <a:gd name="connsiteX929" fmla="*/ 1125553 w 7467600"/>
              <a:gd name="connsiteY929" fmla="*/ 52588 h 6858000"/>
              <a:gd name="connsiteX930" fmla="*/ 1304276 w 7467600"/>
              <a:gd name="connsiteY930" fmla="*/ 476275 h 6858000"/>
              <a:gd name="connsiteX931" fmla="*/ 1492066 w 7467600"/>
              <a:gd name="connsiteY931" fmla="*/ 886333 h 6858000"/>
              <a:gd name="connsiteX932" fmla="*/ 1423698 w 7467600"/>
              <a:gd name="connsiteY932" fmla="*/ 710817 h 6858000"/>
              <a:gd name="connsiteX933" fmla="*/ 1357609 w 7467600"/>
              <a:gd name="connsiteY933" fmla="*/ 532892 h 6858000"/>
              <a:gd name="connsiteX934" fmla="*/ 1309550 w 7467600"/>
              <a:gd name="connsiteY934" fmla="*/ 374031 h 6858000"/>
              <a:gd name="connsiteX935" fmla="*/ 1193673 w 7467600"/>
              <a:gd name="connsiteY935" fmla="*/ 49533 h 6858000"/>
              <a:gd name="connsiteX936" fmla="*/ 1164391 w 7467600"/>
              <a:gd name="connsiteY936" fmla="*/ 0 h 6858000"/>
              <a:gd name="connsiteX937" fmla="*/ 1200666 w 7467600"/>
              <a:gd name="connsiteY937" fmla="*/ 0 h 6858000"/>
              <a:gd name="connsiteX938" fmla="*/ 1223408 w 7467600"/>
              <a:gd name="connsiteY938" fmla="*/ 38996 h 6858000"/>
              <a:gd name="connsiteX939" fmla="*/ 1339635 w 7467600"/>
              <a:gd name="connsiteY939" fmla="*/ 365517 h 6858000"/>
              <a:gd name="connsiteX940" fmla="*/ 1387469 w 7467600"/>
              <a:gd name="connsiteY940" fmla="*/ 523079 h 6858000"/>
              <a:gd name="connsiteX941" fmla="*/ 1452685 w 7467600"/>
              <a:gd name="connsiteY941" fmla="*/ 699806 h 6858000"/>
              <a:gd name="connsiteX942" fmla="*/ 1492092 w 7467600"/>
              <a:gd name="connsiteY942" fmla="*/ 800424 h 6858000"/>
              <a:gd name="connsiteX943" fmla="*/ 1455302 w 7467600"/>
              <a:gd name="connsiteY943" fmla="*/ 632913 h 6858000"/>
              <a:gd name="connsiteX944" fmla="*/ 1222336 w 7467600"/>
              <a:gd name="connsiteY944" fmla="*/ 9480 h 6858000"/>
              <a:gd name="connsiteX945" fmla="*/ 1214634 w 7467600"/>
              <a:gd name="connsiteY945" fmla="*/ 0 h 6858000"/>
              <a:gd name="connsiteX946" fmla="*/ 1289827 w 7467600"/>
              <a:gd name="connsiteY946" fmla="*/ 0 h 6858000"/>
              <a:gd name="connsiteX947" fmla="*/ 1321076 w 7467600"/>
              <a:gd name="connsiteY947" fmla="*/ 59722 h 6858000"/>
              <a:gd name="connsiteX948" fmla="*/ 1512579 w 7467600"/>
              <a:gd name="connsiteY948" fmla="*/ 626441 h 6858000"/>
              <a:gd name="connsiteX949" fmla="*/ 1506076 w 7467600"/>
              <a:gd name="connsiteY949" fmla="*/ 1089289 h 6858000"/>
              <a:gd name="connsiteX950" fmla="*/ 1486346 w 7467600"/>
              <a:gd name="connsiteY950" fmla="*/ 1079919 h 6858000"/>
              <a:gd name="connsiteX951" fmla="*/ 1070511 w 7467600"/>
              <a:gd name="connsiteY951" fmla="*/ 48609 h 6858000"/>
              <a:gd name="connsiteX952" fmla="*/ 1057230 w 7467600"/>
              <a:gd name="connsiteY952" fmla="*/ 0 h 6858000"/>
              <a:gd name="connsiteX953" fmla="*/ 43151 w 7467600"/>
              <a:gd name="connsiteY953" fmla="*/ 0 h 6858000"/>
              <a:gd name="connsiteX954" fmla="*/ 95283 w 7467600"/>
              <a:gd name="connsiteY954" fmla="*/ 0 h 6858000"/>
              <a:gd name="connsiteX955" fmla="*/ 300708 w 7467600"/>
              <a:gd name="connsiteY955" fmla="*/ 154571 h 6858000"/>
              <a:gd name="connsiteX956" fmla="*/ 530414 w 7467600"/>
              <a:gd name="connsiteY956" fmla="*/ 354673 h 6858000"/>
              <a:gd name="connsiteX957" fmla="*/ 333785 w 7467600"/>
              <a:gd name="connsiteY957" fmla="*/ 161564 h 6858000"/>
              <a:gd name="connsiteX958" fmla="*/ 147005 w 7467600"/>
              <a:gd name="connsiteY958" fmla="*/ 0 h 6858000"/>
              <a:gd name="connsiteX959" fmla="*/ 272509 w 7467600"/>
              <a:gd name="connsiteY959" fmla="*/ 0 h 6858000"/>
              <a:gd name="connsiteX960" fmla="*/ 326276 w 7467600"/>
              <a:gd name="connsiteY960" fmla="*/ 45847 h 6858000"/>
              <a:gd name="connsiteX961" fmla="*/ 823759 w 7467600"/>
              <a:gd name="connsiteY961" fmla="*/ 574145 h 6858000"/>
              <a:gd name="connsiteX962" fmla="*/ 811254 w 7467600"/>
              <a:gd name="connsiteY962" fmla="*/ 665546 h 6858000"/>
              <a:gd name="connsiteX963" fmla="*/ 154042 w 7467600"/>
              <a:gd name="connsiteY963" fmla="*/ 261522 h 6858000"/>
              <a:gd name="connsiteX964" fmla="*/ 13550 w 7467600"/>
              <a:gd name="connsiteY964" fmla="*/ 158423 h 6858000"/>
              <a:gd name="connsiteX965" fmla="*/ 0 w 7467600"/>
              <a:gd name="connsiteY965" fmla="*/ 146618 h 6858000"/>
              <a:gd name="connsiteX966" fmla="*/ 0 w 7467600"/>
              <a:gd name="connsiteY966" fmla="*/ 59161 h 6858000"/>
              <a:gd name="connsiteX967" fmla="*/ 45427 w 7467600"/>
              <a:gd name="connsiteY967" fmla="*/ 101078 h 6858000"/>
              <a:gd name="connsiteX968" fmla="*/ 630103 w 7467600"/>
              <a:gd name="connsiteY968" fmla="*/ 485885 h 6858000"/>
              <a:gd name="connsiteX969" fmla="*/ 532040 w 7467600"/>
              <a:gd name="connsiteY969" fmla="*/ 399359 h 6858000"/>
              <a:gd name="connsiteX970" fmla="*/ 517618 w 7467600"/>
              <a:gd name="connsiteY970" fmla="*/ 385726 h 6858000"/>
              <a:gd name="connsiteX971" fmla="*/ 285074 w 7467600"/>
              <a:gd name="connsiteY971" fmla="*/ 182755 h 6858000"/>
              <a:gd name="connsiteX972" fmla="*/ 43151 w 7467600"/>
              <a:gd name="connsiteY97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015907 w 7467600"/>
              <a:gd name="connsiteY78" fmla="*/ 5541548 h 6858000"/>
              <a:gd name="connsiteX79" fmla="*/ 7259646 w 7467600"/>
              <a:gd name="connsiteY79" fmla="*/ 5765985 h 6858000"/>
              <a:gd name="connsiteX80" fmla="*/ 7467600 w 7467600"/>
              <a:gd name="connsiteY80" fmla="*/ 6012219 h 6858000"/>
              <a:gd name="connsiteX81" fmla="*/ 7105827 w 7467600"/>
              <a:gd name="connsiteY81" fmla="*/ 5718700 h 6858000"/>
              <a:gd name="connsiteX82" fmla="*/ 7356878 w 7467600"/>
              <a:gd name="connsiteY82" fmla="*/ 5981332 h 6858000"/>
              <a:gd name="connsiteX83" fmla="*/ 7467600 w 7467600"/>
              <a:gd name="connsiteY83" fmla="*/ 6117703 h 6858000"/>
              <a:gd name="connsiteX84" fmla="*/ 7467600 w 7467600"/>
              <a:gd name="connsiteY84" fmla="*/ 6163634 h 6858000"/>
              <a:gd name="connsiteX85" fmla="*/ 7403637 w 7467600"/>
              <a:gd name="connsiteY85" fmla="*/ 6083957 h 6858000"/>
              <a:gd name="connsiteX86" fmla="*/ 7254615 w 7467600"/>
              <a:gd name="connsiteY86" fmla="*/ 5911918 h 6858000"/>
              <a:gd name="connsiteX87" fmla="*/ 7312589 w 7467600"/>
              <a:gd name="connsiteY87" fmla="*/ 5982309 h 6858000"/>
              <a:gd name="connsiteX88" fmla="*/ 7448321 w 7467600"/>
              <a:gd name="connsiteY88" fmla="*/ 6190991 h 6858000"/>
              <a:gd name="connsiteX89" fmla="*/ 7467600 w 7467600"/>
              <a:gd name="connsiteY89" fmla="*/ 6221686 h 6858000"/>
              <a:gd name="connsiteX90" fmla="*/ 7467600 w 7467600"/>
              <a:gd name="connsiteY90" fmla="*/ 6334256 h 6858000"/>
              <a:gd name="connsiteX91" fmla="*/ 7454976 w 7467600"/>
              <a:gd name="connsiteY91" fmla="*/ 6318297 h 6858000"/>
              <a:gd name="connsiteX92" fmla="*/ 7042773 w 7467600"/>
              <a:gd name="connsiteY92" fmla="*/ 5734011 h 6858000"/>
              <a:gd name="connsiteX93" fmla="*/ 1456157 w 7467600"/>
              <a:gd name="connsiteY93" fmla="*/ 5371404 h 6858000"/>
              <a:gd name="connsiteX94" fmla="*/ 1244432 w 7467600"/>
              <a:gd name="connsiteY94" fmla="*/ 5385601 h 6858000"/>
              <a:gd name="connsiteX95" fmla="*/ 973990 w 7467600"/>
              <a:gd name="connsiteY95" fmla="*/ 5424940 h 6858000"/>
              <a:gd name="connsiteX96" fmla="*/ 1103809 w 7467600"/>
              <a:gd name="connsiteY96" fmla="*/ 5433720 h 6858000"/>
              <a:gd name="connsiteX97" fmla="*/ 1123454 w 7467600"/>
              <a:gd name="connsiteY97" fmla="*/ 5435727 h 6858000"/>
              <a:gd name="connsiteX98" fmla="*/ 1737017 w 7467600"/>
              <a:gd name="connsiteY98" fmla="*/ 5452183 h 6858000"/>
              <a:gd name="connsiteX99" fmla="*/ 1824397 w 7467600"/>
              <a:gd name="connsiteY99" fmla="*/ 5447757 h 6858000"/>
              <a:gd name="connsiteX100" fmla="*/ 2070059 w 7467600"/>
              <a:gd name="connsiteY100" fmla="*/ 5441660 h 6858000"/>
              <a:gd name="connsiteX101" fmla="*/ 1456157 w 7467600"/>
              <a:gd name="connsiteY101" fmla="*/ 5371404 h 6858000"/>
              <a:gd name="connsiteX102" fmla="*/ 4988186 w 7467600"/>
              <a:gd name="connsiteY102" fmla="*/ 5216467 h 6858000"/>
              <a:gd name="connsiteX103" fmla="*/ 4777334 w 7467600"/>
              <a:gd name="connsiteY103" fmla="*/ 5406072 h 6858000"/>
              <a:gd name="connsiteX104" fmla="*/ 4718341 w 7467600"/>
              <a:gd name="connsiteY104" fmla="*/ 5468043 h 6858000"/>
              <a:gd name="connsiteX105" fmla="*/ 4604655 w 7467600"/>
              <a:gd name="connsiteY105" fmla="*/ 5583434 h 6858000"/>
              <a:gd name="connsiteX106" fmla="*/ 4565074 w 7467600"/>
              <a:gd name="connsiteY106" fmla="*/ 5618550 h 6858000"/>
              <a:gd name="connsiteX107" fmla="*/ 4988186 w 7467600"/>
              <a:gd name="connsiteY107" fmla="*/ 5216467 h 6858000"/>
              <a:gd name="connsiteX108" fmla="*/ 4978032 w 7467600"/>
              <a:gd name="connsiteY108" fmla="*/ 5183809 h 6858000"/>
              <a:gd name="connsiteX109" fmla="*/ 4463413 w 7467600"/>
              <a:gd name="connsiteY109" fmla="*/ 5615162 h 6858000"/>
              <a:gd name="connsiteX110" fmla="*/ 4358134 w 7467600"/>
              <a:gd name="connsiteY110" fmla="*/ 5742791 h 6858000"/>
              <a:gd name="connsiteX111" fmla="*/ 4376219 w 7467600"/>
              <a:gd name="connsiteY111" fmla="*/ 5729027 h 6858000"/>
              <a:gd name="connsiteX112" fmla="*/ 4582340 w 7467600"/>
              <a:gd name="connsiteY112" fmla="*/ 5561037 h 6858000"/>
              <a:gd name="connsiteX113" fmla="*/ 4694684 w 7467600"/>
              <a:gd name="connsiteY113" fmla="*/ 5447098 h 6858000"/>
              <a:gd name="connsiteX114" fmla="*/ 4754123 w 7467600"/>
              <a:gd name="connsiteY114" fmla="*/ 5384643 h 6858000"/>
              <a:gd name="connsiteX115" fmla="*/ 4978032 w 7467600"/>
              <a:gd name="connsiteY115" fmla="*/ 5183809 h 6858000"/>
              <a:gd name="connsiteX116" fmla="*/ 1903353 w 7467600"/>
              <a:gd name="connsiteY116" fmla="*/ 5044827 h 6858000"/>
              <a:gd name="connsiteX117" fmla="*/ 1936931 w 7467600"/>
              <a:gd name="connsiteY117" fmla="*/ 5093954 h 6858000"/>
              <a:gd name="connsiteX118" fmla="*/ 2195868 w 7467600"/>
              <a:gd name="connsiteY118" fmla="*/ 5396574 h 6858000"/>
              <a:gd name="connsiteX119" fmla="*/ 2088852 w 7467600"/>
              <a:gd name="connsiteY119" fmla="*/ 5166123 h 6858000"/>
              <a:gd name="connsiteX120" fmla="*/ 1958241 w 7467600"/>
              <a:gd name="connsiteY120" fmla="*/ 5067955 h 6858000"/>
              <a:gd name="connsiteX121" fmla="*/ 1903353 w 7467600"/>
              <a:gd name="connsiteY121" fmla="*/ 5044827 h 6858000"/>
              <a:gd name="connsiteX122" fmla="*/ 1979378 w 7467600"/>
              <a:gd name="connsiteY122" fmla="*/ 4769504 h 6858000"/>
              <a:gd name="connsiteX123" fmla="*/ 2882120 w 7467600"/>
              <a:gd name="connsiteY123" fmla="*/ 5064547 h 6858000"/>
              <a:gd name="connsiteX124" fmla="*/ 2793103 w 7467600"/>
              <a:gd name="connsiteY124" fmla="*/ 5039699 h 6858000"/>
              <a:gd name="connsiteX125" fmla="*/ 2770041 w 7467600"/>
              <a:gd name="connsiteY125" fmla="*/ 5033634 h 6858000"/>
              <a:gd name="connsiteX126" fmla="*/ 1979378 w 7467600"/>
              <a:gd name="connsiteY126" fmla="*/ 4769504 h 6858000"/>
              <a:gd name="connsiteX127" fmla="*/ 1927410 w 7467600"/>
              <a:gd name="connsiteY127" fmla="*/ 4716164 h 6858000"/>
              <a:gd name="connsiteX128" fmla="*/ 1959587 w 7467600"/>
              <a:gd name="connsiteY128" fmla="*/ 4728849 h 6858000"/>
              <a:gd name="connsiteX129" fmla="*/ 2777707 w 7467600"/>
              <a:gd name="connsiteY129" fmla="*/ 5003991 h 6858000"/>
              <a:gd name="connsiteX130" fmla="*/ 2800768 w 7467600"/>
              <a:gd name="connsiteY130" fmla="*/ 5010056 h 6858000"/>
              <a:gd name="connsiteX131" fmla="*/ 2879408 w 7467600"/>
              <a:gd name="connsiteY131" fmla="*/ 5031590 h 6858000"/>
              <a:gd name="connsiteX132" fmla="*/ 2862295 w 7467600"/>
              <a:gd name="connsiteY132" fmla="*/ 5022958 h 6858000"/>
              <a:gd name="connsiteX133" fmla="*/ 2813343 w 7467600"/>
              <a:gd name="connsiteY133" fmla="*/ 4998369 h 6858000"/>
              <a:gd name="connsiteX134" fmla="*/ 2646245 w 7467600"/>
              <a:gd name="connsiteY134" fmla="*/ 4930999 h 6858000"/>
              <a:gd name="connsiteX135" fmla="*/ 1999243 w 7467600"/>
              <a:gd name="connsiteY135" fmla="*/ 4730524 h 6858000"/>
              <a:gd name="connsiteX136" fmla="*/ 1979527 w 7467600"/>
              <a:gd name="connsiteY136" fmla="*/ 4726651 h 6858000"/>
              <a:gd name="connsiteX137" fmla="*/ 1927410 w 7467600"/>
              <a:gd name="connsiteY137" fmla="*/ 4716164 h 6858000"/>
              <a:gd name="connsiteX138" fmla="*/ 1997014 w 7467600"/>
              <a:gd name="connsiteY138" fmla="*/ 4698007 h 6858000"/>
              <a:gd name="connsiteX139" fmla="*/ 2005458 w 7467600"/>
              <a:gd name="connsiteY139" fmla="*/ 4699540 h 6858000"/>
              <a:gd name="connsiteX140" fmla="*/ 2657186 w 7467600"/>
              <a:gd name="connsiteY140" fmla="*/ 4901687 h 6858000"/>
              <a:gd name="connsiteX141" fmla="*/ 2826662 w 7467600"/>
              <a:gd name="connsiteY141" fmla="*/ 4970362 h 6858000"/>
              <a:gd name="connsiteX142" fmla="*/ 2876100 w 7467600"/>
              <a:gd name="connsiteY142" fmla="*/ 4995397 h 6858000"/>
              <a:gd name="connsiteX143" fmla="*/ 3042600 w 7467600"/>
              <a:gd name="connsiteY143" fmla="*/ 5059532 h 6858000"/>
              <a:gd name="connsiteX144" fmla="*/ 1997014 w 7467600"/>
              <a:gd name="connsiteY144" fmla="*/ 4698007 h 6858000"/>
              <a:gd name="connsiteX145" fmla="*/ 2305292 w 7467600"/>
              <a:gd name="connsiteY145" fmla="*/ 4219492 h 6858000"/>
              <a:gd name="connsiteX146" fmla="*/ 3360922 w 7467600"/>
              <a:gd name="connsiteY146" fmla="*/ 4529373 h 6858000"/>
              <a:gd name="connsiteX147" fmla="*/ 3492420 w 7467600"/>
              <a:gd name="connsiteY147" fmla="*/ 4510145 h 6858000"/>
              <a:gd name="connsiteX148" fmla="*/ 3364086 w 7467600"/>
              <a:gd name="connsiteY148" fmla="*/ 4480340 h 6858000"/>
              <a:gd name="connsiteX149" fmla="*/ 3225818 w 7467600"/>
              <a:gd name="connsiteY149" fmla="*/ 4411822 h 6858000"/>
              <a:gd name="connsiteX150" fmla="*/ 3129696 w 7467600"/>
              <a:gd name="connsiteY150" fmla="*/ 4360704 h 6858000"/>
              <a:gd name="connsiteX151" fmla="*/ 2814545 w 7467600"/>
              <a:gd name="connsiteY151" fmla="*/ 4282955 h 6858000"/>
              <a:gd name="connsiteX152" fmla="*/ 2305292 w 7467600"/>
              <a:gd name="connsiteY152" fmla="*/ 4219492 h 6858000"/>
              <a:gd name="connsiteX153" fmla="*/ 2626982 w 7467600"/>
              <a:gd name="connsiteY153" fmla="*/ 4206450 h 6858000"/>
              <a:gd name="connsiteX154" fmla="*/ 2490617 w 7467600"/>
              <a:gd name="connsiteY154" fmla="*/ 4206951 h 6858000"/>
              <a:gd name="connsiteX155" fmla="*/ 2819869 w 7467600"/>
              <a:gd name="connsiteY155" fmla="*/ 4252936 h 6858000"/>
              <a:gd name="connsiteX156" fmla="*/ 3143018 w 7467600"/>
              <a:gd name="connsiteY156" fmla="*/ 4332698 h 6858000"/>
              <a:gd name="connsiteX157" fmla="*/ 3241520 w 7467600"/>
              <a:gd name="connsiteY157" fmla="*/ 4385112 h 6858000"/>
              <a:gd name="connsiteX158" fmla="*/ 3374575 w 7467600"/>
              <a:gd name="connsiteY158" fmla="*/ 4451517 h 6858000"/>
              <a:gd name="connsiteX159" fmla="*/ 3505221 w 7467600"/>
              <a:gd name="connsiteY159" fmla="*/ 4480757 h 6858000"/>
              <a:gd name="connsiteX160" fmla="*/ 2626982 w 7467600"/>
              <a:gd name="connsiteY160" fmla="*/ 4206450 h 6858000"/>
              <a:gd name="connsiteX161" fmla="*/ 1310106 w 7467600"/>
              <a:gd name="connsiteY161" fmla="*/ 3943217 h 6858000"/>
              <a:gd name="connsiteX162" fmla="*/ 854994 w 7467600"/>
              <a:gd name="connsiteY162" fmla="*/ 4399136 h 6858000"/>
              <a:gd name="connsiteX163" fmla="*/ 742462 w 7467600"/>
              <a:gd name="connsiteY163" fmla="*/ 4594648 h 6858000"/>
              <a:gd name="connsiteX164" fmla="*/ 820602 w 7467600"/>
              <a:gd name="connsiteY164" fmla="*/ 4485915 h 6858000"/>
              <a:gd name="connsiteX165" fmla="*/ 878295 w 7467600"/>
              <a:gd name="connsiteY165" fmla="*/ 4403594 h 6858000"/>
              <a:gd name="connsiteX166" fmla="*/ 1240607 w 7467600"/>
              <a:gd name="connsiteY166" fmla="*/ 4010401 h 6858000"/>
              <a:gd name="connsiteX167" fmla="*/ 1310106 w 7467600"/>
              <a:gd name="connsiteY167" fmla="*/ 3943217 h 6858000"/>
              <a:gd name="connsiteX168" fmla="*/ 1423113 w 7467600"/>
              <a:gd name="connsiteY168" fmla="*/ 3874565 h 6858000"/>
              <a:gd name="connsiteX169" fmla="*/ 1260565 w 7467600"/>
              <a:gd name="connsiteY169" fmla="*/ 4031982 h 6858000"/>
              <a:gd name="connsiteX170" fmla="*/ 901900 w 7467600"/>
              <a:gd name="connsiteY170" fmla="*/ 4421236 h 6858000"/>
              <a:gd name="connsiteX171" fmla="*/ 845044 w 7467600"/>
              <a:gd name="connsiteY171" fmla="*/ 4502436 h 6858000"/>
              <a:gd name="connsiteX172" fmla="*/ 685926 w 7467600"/>
              <a:gd name="connsiteY172" fmla="*/ 4703069 h 6858000"/>
              <a:gd name="connsiteX173" fmla="*/ 684248 w 7467600"/>
              <a:gd name="connsiteY173" fmla="*/ 4706721 h 6858000"/>
              <a:gd name="connsiteX174" fmla="*/ 1423113 w 7467600"/>
              <a:gd name="connsiteY174" fmla="*/ 3874565 h 6858000"/>
              <a:gd name="connsiteX175" fmla="*/ 3316479 w 7467600"/>
              <a:gd name="connsiteY175" fmla="*/ 3872136 h 6858000"/>
              <a:gd name="connsiteX176" fmla="*/ 3546806 w 7467600"/>
              <a:gd name="connsiteY176" fmla="*/ 4356139 h 6858000"/>
              <a:gd name="connsiteX177" fmla="*/ 3364433 w 7467600"/>
              <a:gd name="connsiteY177" fmla="*/ 3953121 h 6858000"/>
              <a:gd name="connsiteX178" fmla="*/ 3316479 w 7467600"/>
              <a:gd name="connsiteY178" fmla="*/ 3872136 h 6858000"/>
              <a:gd name="connsiteX179" fmla="*/ 3291335 w 7467600"/>
              <a:gd name="connsiteY179" fmla="*/ 3767420 h 6858000"/>
              <a:gd name="connsiteX180" fmla="*/ 3390805 w 7467600"/>
              <a:gd name="connsiteY180" fmla="*/ 3937163 h 6858000"/>
              <a:gd name="connsiteX181" fmla="*/ 3579062 w 7467600"/>
              <a:gd name="connsiteY181" fmla="*/ 4359040 h 6858000"/>
              <a:gd name="connsiteX182" fmla="*/ 3467355 w 7467600"/>
              <a:gd name="connsiteY182" fmla="*/ 3988130 h 6858000"/>
              <a:gd name="connsiteX183" fmla="*/ 3310753 w 7467600"/>
              <a:gd name="connsiteY183" fmla="*/ 3787140 h 6858000"/>
              <a:gd name="connsiteX184" fmla="*/ 3291335 w 7467600"/>
              <a:gd name="connsiteY184" fmla="*/ 3767420 h 6858000"/>
              <a:gd name="connsiteX185" fmla="*/ 1635889 w 7467600"/>
              <a:gd name="connsiteY185" fmla="*/ 3709494 h 6858000"/>
              <a:gd name="connsiteX186" fmla="*/ 1634800 w 7467600"/>
              <a:gd name="connsiteY186" fmla="*/ 3731111 h 6858000"/>
              <a:gd name="connsiteX187" fmla="*/ 1635889 w 7467600"/>
              <a:gd name="connsiteY187" fmla="*/ 3709494 h 6858000"/>
              <a:gd name="connsiteX188" fmla="*/ 1510397 w 7467600"/>
              <a:gd name="connsiteY188" fmla="*/ 3684705 h 6858000"/>
              <a:gd name="connsiteX189" fmla="*/ 1146550 w 7467600"/>
              <a:gd name="connsiteY189" fmla="*/ 3802012 h 6858000"/>
              <a:gd name="connsiteX190" fmla="*/ 698834 w 7467600"/>
              <a:gd name="connsiteY190" fmla="*/ 3952272 h 6858000"/>
              <a:gd name="connsiteX191" fmla="*/ 34256 w 7467600"/>
              <a:gd name="connsiteY191" fmla="*/ 4347603 h 6858000"/>
              <a:gd name="connsiteX192" fmla="*/ 527241 w 7467600"/>
              <a:gd name="connsiteY192" fmla="*/ 4065078 h 6858000"/>
              <a:gd name="connsiteX193" fmla="*/ 1510397 w 7467600"/>
              <a:gd name="connsiteY193" fmla="*/ 3684705 h 6858000"/>
              <a:gd name="connsiteX194" fmla="*/ 1313114 w 7467600"/>
              <a:gd name="connsiteY194" fmla="*/ 3655216 h 6858000"/>
              <a:gd name="connsiteX195" fmla="*/ 1109304 w 7467600"/>
              <a:gd name="connsiteY195" fmla="*/ 3669030 h 6858000"/>
              <a:gd name="connsiteX196" fmla="*/ 8129 w 7467600"/>
              <a:gd name="connsiteY196" fmla="*/ 4330519 h 6858000"/>
              <a:gd name="connsiteX197" fmla="*/ 687572 w 7467600"/>
              <a:gd name="connsiteY197" fmla="*/ 3925629 h 6858000"/>
              <a:gd name="connsiteX198" fmla="*/ 1138365 w 7467600"/>
              <a:gd name="connsiteY198" fmla="*/ 3774515 h 6858000"/>
              <a:gd name="connsiteX199" fmla="*/ 1505579 w 7467600"/>
              <a:gd name="connsiteY199" fmla="*/ 3655526 h 6858000"/>
              <a:gd name="connsiteX200" fmla="*/ 1313114 w 7467600"/>
              <a:gd name="connsiteY200" fmla="*/ 3655216 h 6858000"/>
              <a:gd name="connsiteX201" fmla="*/ 3655073 w 7467600"/>
              <a:gd name="connsiteY201" fmla="*/ 3650884 h 6858000"/>
              <a:gd name="connsiteX202" fmla="*/ 3989938 w 7467600"/>
              <a:gd name="connsiteY202" fmla="*/ 3991685 h 6858000"/>
              <a:gd name="connsiteX203" fmla="*/ 4393907 w 7467600"/>
              <a:gd name="connsiteY203" fmla="*/ 4261258 h 6858000"/>
              <a:gd name="connsiteX204" fmla="*/ 4648051 w 7467600"/>
              <a:gd name="connsiteY204" fmla="*/ 4374051 h 6858000"/>
              <a:gd name="connsiteX205" fmla="*/ 4383389 w 7467600"/>
              <a:gd name="connsiteY205" fmla="*/ 4184369 h 6858000"/>
              <a:gd name="connsiteX206" fmla="*/ 4165508 w 7467600"/>
              <a:gd name="connsiteY206" fmla="*/ 4035196 h 6858000"/>
              <a:gd name="connsiteX207" fmla="*/ 4068162 w 7467600"/>
              <a:gd name="connsiteY207" fmla="*/ 3953394 h 6858000"/>
              <a:gd name="connsiteX208" fmla="*/ 3981416 w 7467600"/>
              <a:gd name="connsiteY208" fmla="*/ 3880482 h 6858000"/>
              <a:gd name="connsiteX209" fmla="*/ 3800147 w 7467600"/>
              <a:gd name="connsiteY209" fmla="*/ 3749872 h 6858000"/>
              <a:gd name="connsiteX210" fmla="*/ 3655073 w 7467600"/>
              <a:gd name="connsiteY210" fmla="*/ 3650884 h 6858000"/>
              <a:gd name="connsiteX211" fmla="*/ 3670252 w 7467600"/>
              <a:gd name="connsiteY211" fmla="*/ 3622798 h 6858000"/>
              <a:gd name="connsiteX212" fmla="*/ 3817258 w 7467600"/>
              <a:gd name="connsiteY212" fmla="*/ 3723577 h 6858000"/>
              <a:gd name="connsiteX213" fmla="*/ 4000461 w 7467600"/>
              <a:gd name="connsiteY213" fmla="*/ 3855966 h 6858000"/>
              <a:gd name="connsiteX214" fmla="*/ 4088180 w 7467600"/>
              <a:gd name="connsiteY214" fmla="*/ 3929774 h 6858000"/>
              <a:gd name="connsiteX215" fmla="*/ 4184555 w 7467600"/>
              <a:gd name="connsiteY215" fmla="*/ 4010683 h 6858000"/>
              <a:gd name="connsiteX216" fmla="*/ 4399563 w 7467600"/>
              <a:gd name="connsiteY216" fmla="*/ 4158106 h 6858000"/>
              <a:gd name="connsiteX217" fmla="*/ 4684469 w 7467600"/>
              <a:gd name="connsiteY217" fmla="*/ 4364680 h 6858000"/>
              <a:gd name="connsiteX218" fmla="*/ 4690271 w 7467600"/>
              <a:gd name="connsiteY218" fmla="*/ 4370034 h 6858000"/>
              <a:gd name="connsiteX219" fmla="*/ 4136093 w 7467600"/>
              <a:gd name="connsiteY219" fmla="*/ 3858466 h 6858000"/>
              <a:gd name="connsiteX220" fmla="*/ 3670252 w 7467600"/>
              <a:gd name="connsiteY220" fmla="*/ 3622798 h 6858000"/>
              <a:gd name="connsiteX221" fmla="*/ 4440129 w 7467600"/>
              <a:gd name="connsiteY221" fmla="*/ 3448571 h 6858000"/>
              <a:gd name="connsiteX222" fmla="*/ 4856525 w 7467600"/>
              <a:gd name="connsiteY222" fmla="*/ 3915351 h 6858000"/>
              <a:gd name="connsiteX223" fmla="*/ 5059055 w 7467600"/>
              <a:gd name="connsiteY223" fmla="*/ 4108918 h 6858000"/>
              <a:gd name="connsiteX224" fmla="*/ 5290070 w 7467600"/>
              <a:gd name="connsiteY224" fmla="*/ 4263619 h 6858000"/>
              <a:gd name="connsiteX225" fmla="*/ 4834991 w 7467600"/>
              <a:gd name="connsiteY225" fmla="*/ 3830985 h 6858000"/>
              <a:gd name="connsiteX226" fmla="*/ 4440129 w 7467600"/>
              <a:gd name="connsiteY226" fmla="*/ 3448571 h 6858000"/>
              <a:gd name="connsiteX227" fmla="*/ 4441737 w 7467600"/>
              <a:gd name="connsiteY227" fmla="*/ 3399734 h 6858000"/>
              <a:gd name="connsiteX228" fmla="*/ 4431236 w 7467600"/>
              <a:gd name="connsiteY228" fmla="*/ 3400954 h 6858000"/>
              <a:gd name="connsiteX229" fmla="*/ 4557150 w 7467600"/>
              <a:gd name="connsiteY229" fmla="*/ 3510023 h 6858000"/>
              <a:gd name="connsiteX230" fmla="*/ 4856936 w 7467600"/>
              <a:gd name="connsiteY230" fmla="*/ 3809146 h 6858000"/>
              <a:gd name="connsiteX231" fmla="*/ 5111996 w 7467600"/>
              <a:gd name="connsiteY231" fmla="*/ 4065759 h 6858000"/>
              <a:gd name="connsiteX232" fmla="*/ 5388878 w 7467600"/>
              <a:gd name="connsiteY232" fmla="*/ 4300185 h 6858000"/>
              <a:gd name="connsiteX233" fmla="*/ 5425556 w 7467600"/>
              <a:gd name="connsiteY233" fmla="*/ 4308967 h 6858000"/>
              <a:gd name="connsiteX234" fmla="*/ 4943646 w 7467600"/>
              <a:gd name="connsiteY234" fmla="*/ 3822916 h 6858000"/>
              <a:gd name="connsiteX235" fmla="*/ 4594837 w 7467600"/>
              <a:gd name="connsiteY235" fmla="*/ 3532274 h 6858000"/>
              <a:gd name="connsiteX236" fmla="*/ 4441737 w 7467600"/>
              <a:gd name="connsiteY236" fmla="*/ 3399734 h 6858000"/>
              <a:gd name="connsiteX237" fmla="*/ 5425834 w 7467600"/>
              <a:gd name="connsiteY237" fmla="*/ 3162785 h 6858000"/>
              <a:gd name="connsiteX238" fmla="*/ 5401644 w 7467600"/>
              <a:gd name="connsiteY238" fmla="*/ 3617847 h 6858000"/>
              <a:gd name="connsiteX239" fmla="*/ 5467256 w 7467600"/>
              <a:gd name="connsiteY239" fmla="*/ 4175494 h 6858000"/>
              <a:gd name="connsiteX240" fmla="*/ 5448069 w 7467600"/>
              <a:gd name="connsiteY240" fmla="*/ 3567554 h 6858000"/>
              <a:gd name="connsiteX241" fmla="*/ 5425834 w 7467600"/>
              <a:gd name="connsiteY241" fmla="*/ 3162785 h 6858000"/>
              <a:gd name="connsiteX242" fmla="*/ 1318687 w 7467600"/>
              <a:gd name="connsiteY242" fmla="*/ 3113840 h 6858000"/>
              <a:gd name="connsiteX243" fmla="*/ 1066793 w 7467600"/>
              <a:gd name="connsiteY243" fmla="*/ 3212171 h 6858000"/>
              <a:gd name="connsiteX244" fmla="*/ 993319 w 7467600"/>
              <a:gd name="connsiteY244" fmla="*/ 3247648 h 6858000"/>
              <a:gd name="connsiteX245" fmla="*/ 853081 w 7467600"/>
              <a:gd name="connsiteY245" fmla="*/ 3312410 h 6858000"/>
              <a:gd name="connsiteX246" fmla="*/ 805957 w 7467600"/>
              <a:gd name="connsiteY246" fmla="*/ 3330443 h 6858000"/>
              <a:gd name="connsiteX247" fmla="*/ 1318687 w 7467600"/>
              <a:gd name="connsiteY247" fmla="*/ 3113840 h 6858000"/>
              <a:gd name="connsiteX248" fmla="*/ 5453702 w 7467600"/>
              <a:gd name="connsiteY248" fmla="*/ 3090882 h 6858000"/>
              <a:gd name="connsiteX249" fmla="*/ 5480135 w 7467600"/>
              <a:gd name="connsiteY249" fmla="*/ 3565802 h 6858000"/>
              <a:gd name="connsiteX250" fmla="*/ 5499023 w 7467600"/>
              <a:gd name="connsiteY250" fmla="*/ 4166310 h 6858000"/>
              <a:gd name="connsiteX251" fmla="*/ 5547022 w 7467600"/>
              <a:gd name="connsiteY251" fmla="*/ 3607838 h 6858000"/>
              <a:gd name="connsiteX252" fmla="*/ 5515964 w 7467600"/>
              <a:gd name="connsiteY252" fmla="*/ 3378541 h 6858000"/>
              <a:gd name="connsiteX253" fmla="*/ 5453702 w 7467600"/>
              <a:gd name="connsiteY253" fmla="*/ 3090882 h 6858000"/>
              <a:gd name="connsiteX254" fmla="*/ 1238695 w 7467600"/>
              <a:gd name="connsiteY254" fmla="*/ 3076820 h 6858000"/>
              <a:gd name="connsiteX255" fmla="*/ 716371 w 7467600"/>
              <a:gd name="connsiteY255" fmla="*/ 3293249 h 6858000"/>
              <a:gd name="connsiteX256" fmla="*/ 579522 w 7467600"/>
              <a:gd name="connsiteY256" fmla="*/ 3371759 h 6858000"/>
              <a:gd name="connsiteX257" fmla="*/ 600288 w 7467600"/>
              <a:gd name="connsiteY257" fmla="*/ 3365555 h 6858000"/>
              <a:gd name="connsiteX258" fmla="*/ 840692 w 7467600"/>
              <a:gd name="connsiteY258" fmla="*/ 3284921 h 6858000"/>
              <a:gd name="connsiteX259" fmla="*/ 979248 w 7467600"/>
              <a:gd name="connsiteY259" fmla="*/ 3221003 h 6858000"/>
              <a:gd name="connsiteX260" fmla="*/ 1053282 w 7467600"/>
              <a:gd name="connsiteY260" fmla="*/ 3185247 h 6858000"/>
              <a:gd name="connsiteX261" fmla="*/ 1320603 w 7467600"/>
              <a:gd name="connsiteY261" fmla="*/ 3081281 h 6858000"/>
              <a:gd name="connsiteX262" fmla="*/ 1238695 w 7467600"/>
              <a:gd name="connsiteY262" fmla="*/ 3076820 h 6858000"/>
              <a:gd name="connsiteX263" fmla="*/ 5425627 w 7467600"/>
              <a:gd name="connsiteY263" fmla="*/ 2954192 h 6858000"/>
              <a:gd name="connsiteX264" fmla="*/ 5470770 w 7467600"/>
              <a:gd name="connsiteY264" fmla="*/ 3005435 h 6858000"/>
              <a:gd name="connsiteX265" fmla="*/ 5519779 w 7467600"/>
              <a:gd name="connsiteY265" fmla="*/ 4359223 h 6858000"/>
              <a:gd name="connsiteX266" fmla="*/ 5520293 w 7467600"/>
              <a:gd name="connsiteY266" fmla="*/ 4360602 h 6858000"/>
              <a:gd name="connsiteX267" fmla="*/ 5767221 w 7467600"/>
              <a:gd name="connsiteY267" fmla="*/ 4665564 h 6858000"/>
              <a:gd name="connsiteX268" fmla="*/ 6937169 w 7467600"/>
              <a:gd name="connsiteY268" fmla="*/ 4815941 h 6858000"/>
              <a:gd name="connsiteX269" fmla="*/ 6953922 w 7467600"/>
              <a:gd name="connsiteY269" fmla="*/ 4890068 h 6858000"/>
              <a:gd name="connsiteX270" fmla="*/ 6071359 w 7467600"/>
              <a:gd name="connsiteY270" fmla="*/ 4770770 h 6858000"/>
              <a:gd name="connsiteX271" fmla="*/ 6038839 w 7467600"/>
              <a:gd name="connsiteY271" fmla="*/ 4764474 h 6858000"/>
              <a:gd name="connsiteX272" fmla="*/ 6038706 w 7467600"/>
              <a:gd name="connsiteY272" fmla="*/ 4763847 h 6858000"/>
              <a:gd name="connsiteX273" fmla="*/ 6037784 w 7467600"/>
              <a:gd name="connsiteY273" fmla="*/ 4764270 h 6858000"/>
              <a:gd name="connsiteX274" fmla="*/ 6038839 w 7467600"/>
              <a:gd name="connsiteY274" fmla="*/ 4764474 h 6858000"/>
              <a:gd name="connsiteX275" fmla="*/ 6040338 w 7467600"/>
              <a:gd name="connsiteY275" fmla="*/ 4771418 h 6858000"/>
              <a:gd name="connsiteX276" fmla="*/ 6024488 w 7467600"/>
              <a:gd name="connsiteY276" fmla="*/ 4809903 h 6858000"/>
              <a:gd name="connsiteX277" fmla="*/ 5599771 w 7467600"/>
              <a:gd name="connsiteY277" fmla="*/ 5509652 h 6858000"/>
              <a:gd name="connsiteX278" fmla="*/ 5548843 w 7467600"/>
              <a:gd name="connsiteY278" fmla="*/ 5563845 h 6858000"/>
              <a:gd name="connsiteX279" fmla="*/ 5940952 w 7467600"/>
              <a:gd name="connsiteY279" fmla="*/ 6250028 h 6858000"/>
              <a:gd name="connsiteX280" fmla="*/ 6043441 w 7467600"/>
              <a:gd name="connsiteY280" fmla="*/ 6665847 h 6858000"/>
              <a:gd name="connsiteX281" fmla="*/ 6093432 w 7467600"/>
              <a:gd name="connsiteY281" fmla="*/ 6858000 h 6858000"/>
              <a:gd name="connsiteX282" fmla="*/ 6034344 w 7467600"/>
              <a:gd name="connsiteY282" fmla="*/ 6858000 h 6858000"/>
              <a:gd name="connsiteX283" fmla="*/ 6026679 w 7467600"/>
              <a:gd name="connsiteY283" fmla="*/ 6836959 h 6858000"/>
              <a:gd name="connsiteX284" fmla="*/ 5800441 w 7467600"/>
              <a:gd name="connsiteY284" fmla="*/ 6335286 h 6858000"/>
              <a:gd name="connsiteX285" fmla="*/ 5526562 w 7467600"/>
              <a:gd name="connsiteY285" fmla="*/ 5705388 h 6858000"/>
              <a:gd name="connsiteX286" fmla="*/ 5519640 w 7467600"/>
              <a:gd name="connsiteY286" fmla="*/ 5683774 h 6858000"/>
              <a:gd name="connsiteX287" fmla="*/ 5844559 w 7467600"/>
              <a:gd name="connsiteY287" fmla="*/ 6553349 h 6858000"/>
              <a:gd name="connsiteX288" fmla="*/ 5975994 w 7467600"/>
              <a:gd name="connsiteY288" fmla="*/ 6858000 h 6858000"/>
              <a:gd name="connsiteX289" fmla="*/ 5898547 w 7467600"/>
              <a:gd name="connsiteY289" fmla="*/ 6858000 h 6858000"/>
              <a:gd name="connsiteX290" fmla="*/ 5682041 w 7467600"/>
              <a:gd name="connsiteY290" fmla="*/ 6355860 h 6858000"/>
              <a:gd name="connsiteX291" fmla="*/ 5461758 w 7467600"/>
              <a:gd name="connsiteY291" fmla="*/ 5820220 h 6858000"/>
              <a:gd name="connsiteX292" fmla="*/ 5237282 w 7467600"/>
              <a:gd name="connsiteY292" fmla="*/ 6579086 h 6858000"/>
              <a:gd name="connsiteX293" fmla="*/ 5115009 w 7467600"/>
              <a:gd name="connsiteY293" fmla="*/ 6858000 h 6858000"/>
              <a:gd name="connsiteX294" fmla="*/ 5028074 w 7467600"/>
              <a:gd name="connsiteY294" fmla="*/ 6858000 h 6858000"/>
              <a:gd name="connsiteX295" fmla="*/ 5079508 w 7467600"/>
              <a:gd name="connsiteY295" fmla="*/ 6749074 h 6858000"/>
              <a:gd name="connsiteX296" fmla="*/ 5371846 w 7467600"/>
              <a:gd name="connsiteY296" fmla="*/ 5924413 h 6858000"/>
              <a:gd name="connsiteX297" fmla="*/ 5270512 w 7467600"/>
              <a:gd name="connsiteY297" fmla="*/ 6138975 h 6858000"/>
              <a:gd name="connsiteX298" fmla="*/ 5062409 w 7467600"/>
              <a:gd name="connsiteY298" fmla="*/ 6653544 h 6858000"/>
              <a:gd name="connsiteX299" fmla="*/ 5036628 w 7467600"/>
              <a:gd name="connsiteY299" fmla="*/ 6754247 h 6858000"/>
              <a:gd name="connsiteX300" fmla="*/ 5009112 w 7467600"/>
              <a:gd name="connsiteY300" fmla="*/ 6858000 h 6858000"/>
              <a:gd name="connsiteX301" fmla="*/ 4976679 w 7467600"/>
              <a:gd name="connsiteY301" fmla="*/ 6858000 h 6858000"/>
              <a:gd name="connsiteX302" fmla="*/ 5006537 w 7467600"/>
              <a:gd name="connsiteY302" fmla="*/ 6747068 h 6858000"/>
              <a:gd name="connsiteX303" fmla="*/ 5032723 w 7467600"/>
              <a:gd name="connsiteY303" fmla="*/ 6644957 h 6858000"/>
              <a:gd name="connsiteX304" fmla="*/ 5242949 w 7467600"/>
              <a:gd name="connsiteY304" fmla="*/ 6125175 h 6858000"/>
              <a:gd name="connsiteX305" fmla="*/ 5286321 w 7467600"/>
              <a:gd name="connsiteY305" fmla="*/ 6033555 h 6858000"/>
              <a:gd name="connsiteX306" fmla="*/ 5008210 w 7467600"/>
              <a:gd name="connsiteY306" fmla="*/ 6649194 h 6858000"/>
              <a:gd name="connsiteX307" fmla="*/ 4986321 w 7467600"/>
              <a:gd name="connsiteY307" fmla="*/ 6765687 h 6858000"/>
              <a:gd name="connsiteX308" fmla="*/ 4973474 w 7467600"/>
              <a:gd name="connsiteY308" fmla="*/ 6858000 h 6858000"/>
              <a:gd name="connsiteX309" fmla="*/ 4907178 w 7467600"/>
              <a:gd name="connsiteY309" fmla="*/ 6858000 h 6858000"/>
              <a:gd name="connsiteX310" fmla="*/ 4910810 w 7467600"/>
              <a:gd name="connsiteY310" fmla="*/ 6829660 h 6858000"/>
              <a:gd name="connsiteX311" fmla="*/ 4987461 w 7467600"/>
              <a:gd name="connsiteY311" fmla="*/ 6432994 h 6858000"/>
              <a:gd name="connsiteX312" fmla="*/ 5179262 w 7467600"/>
              <a:gd name="connsiteY312" fmla="*/ 6035044 h 6858000"/>
              <a:gd name="connsiteX313" fmla="*/ 4689678 w 7467600"/>
              <a:gd name="connsiteY313" fmla="*/ 6440241 h 6858000"/>
              <a:gd name="connsiteX314" fmla="*/ 4477543 w 7467600"/>
              <a:gd name="connsiteY314" fmla="*/ 6674836 h 6858000"/>
              <a:gd name="connsiteX315" fmla="*/ 4329957 w 7467600"/>
              <a:gd name="connsiteY315" fmla="*/ 6858000 h 6858000"/>
              <a:gd name="connsiteX316" fmla="*/ 4218595 w 7467600"/>
              <a:gd name="connsiteY316" fmla="*/ 6858000 h 6858000"/>
              <a:gd name="connsiteX317" fmla="*/ 4368888 w 7467600"/>
              <a:gd name="connsiteY317" fmla="*/ 6668412 h 6858000"/>
              <a:gd name="connsiteX318" fmla="*/ 4563091 w 7467600"/>
              <a:gd name="connsiteY318" fmla="*/ 6442508 h 6858000"/>
              <a:gd name="connsiteX319" fmla="*/ 5387324 w 7467600"/>
              <a:gd name="connsiteY319" fmla="*/ 5705830 h 6858000"/>
              <a:gd name="connsiteX320" fmla="*/ 5073620 w 7467600"/>
              <a:gd name="connsiteY320" fmla="*/ 5955437 h 6858000"/>
              <a:gd name="connsiteX321" fmla="*/ 4689789 w 7467600"/>
              <a:gd name="connsiteY321" fmla="*/ 6268382 h 6858000"/>
              <a:gd name="connsiteX322" fmla="*/ 4418722 w 7467600"/>
              <a:gd name="connsiteY322" fmla="*/ 6570886 h 6858000"/>
              <a:gd name="connsiteX323" fmla="*/ 4214944 w 7467600"/>
              <a:gd name="connsiteY323" fmla="*/ 6858000 h 6858000"/>
              <a:gd name="connsiteX324" fmla="*/ 4177898 w 7467600"/>
              <a:gd name="connsiteY324" fmla="*/ 6858000 h 6858000"/>
              <a:gd name="connsiteX325" fmla="*/ 4391597 w 7467600"/>
              <a:gd name="connsiteY325" fmla="*/ 6556370 h 6858000"/>
              <a:gd name="connsiteX326" fmla="*/ 4668889 w 7467600"/>
              <a:gd name="connsiteY326" fmla="*/ 6246399 h 6858000"/>
              <a:gd name="connsiteX327" fmla="*/ 5055427 w 7467600"/>
              <a:gd name="connsiteY327" fmla="*/ 5931476 h 6858000"/>
              <a:gd name="connsiteX328" fmla="*/ 5371814 w 7467600"/>
              <a:gd name="connsiteY328" fmla="*/ 5678975 h 6858000"/>
              <a:gd name="connsiteX329" fmla="*/ 4987918 w 7467600"/>
              <a:gd name="connsiteY329" fmla="*/ 5838701 h 6858000"/>
              <a:gd name="connsiteX330" fmla="*/ 4317146 w 7467600"/>
              <a:gd name="connsiteY330" fmla="*/ 6587716 h 6858000"/>
              <a:gd name="connsiteX331" fmla="*/ 4171627 w 7467600"/>
              <a:gd name="connsiteY331" fmla="*/ 6858000 h 6858000"/>
              <a:gd name="connsiteX332" fmla="*/ 4081585 w 7467600"/>
              <a:gd name="connsiteY332" fmla="*/ 6858000 h 6858000"/>
              <a:gd name="connsiteX333" fmla="*/ 4238603 w 7467600"/>
              <a:gd name="connsiteY333" fmla="*/ 6559341 h 6858000"/>
              <a:gd name="connsiteX334" fmla="*/ 4778333 w 7467600"/>
              <a:gd name="connsiteY334" fmla="*/ 5873626 h 6858000"/>
              <a:gd name="connsiteX335" fmla="*/ 5414185 w 7467600"/>
              <a:gd name="connsiteY335" fmla="*/ 5573882 h 6858000"/>
              <a:gd name="connsiteX336" fmla="*/ 5959648 w 7467600"/>
              <a:gd name="connsiteY336" fmla="*/ 4760797 h 6858000"/>
              <a:gd name="connsiteX337" fmla="*/ 5355019 w 7467600"/>
              <a:gd name="connsiteY337" fmla="*/ 4734672 h 6858000"/>
              <a:gd name="connsiteX338" fmla="*/ 5083565 w 7467600"/>
              <a:gd name="connsiteY338" fmla="*/ 5179121 h 6858000"/>
              <a:gd name="connsiteX339" fmla="*/ 4713577 w 7467600"/>
              <a:gd name="connsiteY339" fmla="*/ 5616803 h 6858000"/>
              <a:gd name="connsiteX340" fmla="*/ 3989559 w 7467600"/>
              <a:gd name="connsiteY340" fmla="*/ 6145945 h 6858000"/>
              <a:gd name="connsiteX341" fmla="*/ 3939824 w 7467600"/>
              <a:gd name="connsiteY341" fmla="*/ 6066900 h 6858000"/>
              <a:gd name="connsiteX342" fmla="*/ 4584537 w 7467600"/>
              <a:gd name="connsiteY342" fmla="*/ 5324826 h 6858000"/>
              <a:gd name="connsiteX343" fmla="*/ 5037105 w 7467600"/>
              <a:gd name="connsiteY343" fmla="*/ 5088765 h 6858000"/>
              <a:gd name="connsiteX344" fmla="*/ 5039930 w 7467600"/>
              <a:gd name="connsiteY344" fmla="*/ 5089585 h 6858000"/>
              <a:gd name="connsiteX345" fmla="*/ 5263764 w 7467600"/>
              <a:gd name="connsiteY345" fmla="*/ 4735525 h 6858000"/>
              <a:gd name="connsiteX346" fmla="*/ 4086300 w 7467600"/>
              <a:gd name="connsiteY346" fmla="*/ 4884599 h 6858000"/>
              <a:gd name="connsiteX347" fmla="*/ 4085485 w 7467600"/>
              <a:gd name="connsiteY347" fmla="*/ 4899070 h 6858000"/>
              <a:gd name="connsiteX348" fmla="*/ 3871915 w 7467600"/>
              <a:gd name="connsiteY348" fmla="*/ 5253645 h 6858000"/>
              <a:gd name="connsiteX349" fmla="*/ 3799374 w 7467600"/>
              <a:gd name="connsiteY349" fmla="*/ 5466127 h 6858000"/>
              <a:gd name="connsiteX350" fmla="*/ 3498850 w 7467600"/>
              <a:gd name="connsiteY350" fmla="*/ 6661888 h 6858000"/>
              <a:gd name="connsiteX351" fmla="*/ 3399216 w 7467600"/>
              <a:gd name="connsiteY351" fmla="*/ 6858000 h 6858000"/>
              <a:gd name="connsiteX352" fmla="*/ 3303688 w 7467600"/>
              <a:gd name="connsiteY352" fmla="*/ 6858000 h 6858000"/>
              <a:gd name="connsiteX353" fmla="*/ 3391774 w 7467600"/>
              <a:gd name="connsiteY353" fmla="*/ 6697181 h 6858000"/>
              <a:gd name="connsiteX354" fmla="*/ 3735540 w 7467600"/>
              <a:gd name="connsiteY354" fmla="*/ 5546923 h 6858000"/>
              <a:gd name="connsiteX355" fmla="*/ 3729438 w 7467600"/>
              <a:gd name="connsiteY355" fmla="*/ 5569058 h 6858000"/>
              <a:gd name="connsiteX356" fmla="*/ 3707782 w 7467600"/>
              <a:gd name="connsiteY356" fmla="*/ 5644908 h 6858000"/>
              <a:gd name="connsiteX357" fmla="*/ 3583827 w 7467600"/>
              <a:gd name="connsiteY357" fmla="*/ 6039215 h 6858000"/>
              <a:gd name="connsiteX358" fmla="*/ 3547861 w 7467600"/>
              <a:gd name="connsiteY358" fmla="*/ 6129609 h 6858000"/>
              <a:gd name="connsiteX359" fmla="*/ 3490905 w 7467600"/>
              <a:gd name="connsiteY359" fmla="*/ 6277660 h 6858000"/>
              <a:gd name="connsiteX360" fmla="*/ 3455859 w 7467600"/>
              <a:gd name="connsiteY360" fmla="*/ 6391301 h 6858000"/>
              <a:gd name="connsiteX361" fmla="*/ 3429112 w 7467600"/>
              <a:gd name="connsiteY361" fmla="*/ 6479469 h 6858000"/>
              <a:gd name="connsiteX362" fmla="*/ 3304862 w 7467600"/>
              <a:gd name="connsiteY362" fmla="*/ 6796476 h 6858000"/>
              <a:gd name="connsiteX363" fmla="*/ 3276071 w 7467600"/>
              <a:gd name="connsiteY363" fmla="*/ 6858000 h 6858000"/>
              <a:gd name="connsiteX364" fmla="*/ 3240805 w 7467600"/>
              <a:gd name="connsiteY364" fmla="*/ 6858000 h 6858000"/>
              <a:gd name="connsiteX365" fmla="*/ 3275917 w 7467600"/>
              <a:gd name="connsiteY365" fmla="*/ 6783192 h 6858000"/>
              <a:gd name="connsiteX366" fmla="*/ 3399358 w 7467600"/>
              <a:gd name="connsiteY366" fmla="*/ 6469011 h 6858000"/>
              <a:gd name="connsiteX367" fmla="*/ 3425650 w 7467600"/>
              <a:gd name="connsiteY367" fmla="*/ 6381333 h 6858000"/>
              <a:gd name="connsiteX368" fmla="*/ 3460661 w 7467600"/>
              <a:gd name="connsiteY368" fmla="*/ 6266763 h 6858000"/>
              <a:gd name="connsiteX369" fmla="*/ 3518021 w 7467600"/>
              <a:gd name="connsiteY369" fmla="*/ 6117298 h 6858000"/>
              <a:gd name="connsiteX370" fmla="*/ 3554035 w 7467600"/>
              <a:gd name="connsiteY370" fmla="*/ 6027832 h 6858000"/>
              <a:gd name="connsiteX371" fmla="*/ 3677174 w 7467600"/>
              <a:gd name="connsiteY371" fmla="*/ 5636351 h 6858000"/>
              <a:gd name="connsiteX372" fmla="*/ 3698819 w 7467600"/>
              <a:gd name="connsiteY372" fmla="*/ 5560503 h 6858000"/>
              <a:gd name="connsiteX373" fmla="*/ 3702094 w 7467600"/>
              <a:gd name="connsiteY373" fmla="*/ 5549194 h 6858000"/>
              <a:gd name="connsiteX374" fmla="*/ 3398355 w 7467600"/>
              <a:gd name="connsiteY374" fmla="*/ 6094603 h 6858000"/>
              <a:gd name="connsiteX375" fmla="*/ 3193941 w 7467600"/>
              <a:gd name="connsiteY375" fmla="*/ 6798775 h 6858000"/>
              <a:gd name="connsiteX376" fmla="*/ 3184140 w 7467600"/>
              <a:gd name="connsiteY376" fmla="*/ 6858000 h 6858000"/>
              <a:gd name="connsiteX377" fmla="*/ 3099978 w 7467600"/>
              <a:gd name="connsiteY377" fmla="*/ 6858000 h 6858000"/>
              <a:gd name="connsiteX378" fmla="*/ 3101556 w 7467600"/>
              <a:gd name="connsiteY378" fmla="*/ 6843337 h 6858000"/>
              <a:gd name="connsiteX379" fmla="*/ 3370162 w 7467600"/>
              <a:gd name="connsiteY379" fmla="*/ 5785550 h 6858000"/>
              <a:gd name="connsiteX380" fmla="*/ 3746477 w 7467600"/>
              <a:gd name="connsiteY380" fmla="*/ 5377889 h 6858000"/>
              <a:gd name="connsiteX381" fmla="*/ 3863399 w 7467600"/>
              <a:gd name="connsiteY381" fmla="*/ 5087257 h 6858000"/>
              <a:gd name="connsiteX382" fmla="*/ 3968712 w 7467600"/>
              <a:gd name="connsiteY382" fmla="*/ 4913989 h 6858000"/>
              <a:gd name="connsiteX383" fmla="*/ 2792390 w 7467600"/>
              <a:gd name="connsiteY383" fmla="*/ 5382974 h 6858000"/>
              <a:gd name="connsiteX384" fmla="*/ 2714982 w 7467600"/>
              <a:gd name="connsiteY384" fmla="*/ 5427051 h 6858000"/>
              <a:gd name="connsiteX385" fmla="*/ 2813361 w 7467600"/>
              <a:gd name="connsiteY385" fmla="*/ 6023912 h 6858000"/>
              <a:gd name="connsiteX386" fmla="*/ 2688430 w 7467600"/>
              <a:gd name="connsiteY386" fmla="*/ 6801564 h 6858000"/>
              <a:gd name="connsiteX387" fmla="*/ 2629626 w 7467600"/>
              <a:gd name="connsiteY387" fmla="*/ 6763394 h 6858000"/>
              <a:gd name="connsiteX388" fmla="*/ 2565328 w 7467600"/>
              <a:gd name="connsiteY388" fmla="*/ 5516399 h 6858000"/>
              <a:gd name="connsiteX389" fmla="*/ 1922999 w 7467600"/>
              <a:gd name="connsiteY389" fmla="*/ 5980343 h 6858000"/>
              <a:gd name="connsiteX390" fmla="*/ 1950261 w 7467600"/>
              <a:gd name="connsiteY390" fmla="*/ 6405858 h 6858000"/>
              <a:gd name="connsiteX391" fmla="*/ 2365554 w 7467600"/>
              <a:gd name="connsiteY391" fmla="*/ 6759107 h 6858000"/>
              <a:gd name="connsiteX392" fmla="*/ 2424142 w 7467600"/>
              <a:gd name="connsiteY392" fmla="*/ 6858000 h 6858000"/>
              <a:gd name="connsiteX393" fmla="*/ 2395994 w 7467600"/>
              <a:gd name="connsiteY393" fmla="*/ 6858000 h 6858000"/>
              <a:gd name="connsiteX394" fmla="*/ 2392863 w 7467600"/>
              <a:gd name="connsiteY394" fmla="*/ 6852964 h 6858000"/>
              <a:gd name="connsiteX395" fmla="*/ 2017589 w 7467600"/>
              <a:gd name="connsiteY395" fmla="*/ 6493982 h 6858000"/>
              <a:gd name="connsiteX396" fmla="*/ 2147336 w 7467600"/>
              <a:gd name="connsiteY396" fmla="*/ 6594052 h 6858000"/>
              <a:gd name="connsiteX397" fmla="*/ 2207047 w 7467600"/>
              <a:gd name="connsiteY397" fmla="*/ 6654540 h 6858000"/>
              <a:gd name="connsiteX398" fmla="*/ 2299106 w 7467600"/>
              <a:gd name="connsiteY398" fmla="*/ 6778931 h 6858000"/>
              <a:gd name="connsiteX399" fmla="*/ 2314430 w 7467600"/>
              <a:gd name="connsiteY399" fmla="*/ 6801144 h 6858000"/>
              <a:gd name="connsiteX400" fmla="*/ 2352406 w 7467600"/>
              <a:gd name="connsiteY400" fmla="*/ 6858000 h 6858000"/>
              <a:gd name="connsiteX401" fmla="*/ 2314492 w 7467600"/>
              <a:gd name="connsiteY401" fmla="*/ 6858000 h 6858000"/>
              <a:gd name="connsiteX402" fmla="*/ 2288095 w 7467600"/>
              <a:gd name="connsiteY402" fmla="*/ 6818030 h 6858000"/>
              <a:gd name="connsiteX403" fmla="*/ 2272768 w 7467600"/>
              <a:gd name="connsiteY403" fmla="*/ 6795822 h 6858000"/>
              <a:gd name="connsiteX404" fmla="*/ 2182715 w 7467600"/>
              <a:gd name="connsiteY404" fmla="*/ 6675071 h 6858000"/>
              <a:gd name="connsiteX405" fmla="*/ 2032061 w 7467600"/>
              <a:gd name="connsiteY405" fmla="*/ 6541380 h 6858000"/>
              <a:gd name="connsiteX406" fmla="*/ 2257220 w 7467600"/>
              <a:gd name="connsiteY406" fmla="*/ 6826257 h 6858000"/>
              <a:gd name="connsiteX407" fmla="*/ 2281324 w 7467600"/>
              <a:gd name="connsiteY407" fmla="*/ 6858000 h 6858000"/>
              <a:gd name="connsiteX408" fmla="*/ 2242860 w 7467600"/>
              <a:gd name="connsiteY408" fmla="*/ 6858000 h 6858000"/>
              <a:gd name="connsiteX409" fmla="*/ 2232818 w 7467600"/>
              <a:gd name="connsiteY409" fmla="*/ 6844926 h 6858000"/>
              <a:gd name="connsiteX410" fmla="*/ 1990172 w 7467600"/>
              <a:gd name="connsiteY410" fmla="*/ 6542121 h 6858000"/>
              <a:gd name="connsiteX411" fmla="*/ 2124090 w 7467600"/>
              <a:gd name="connsiteY411" fmla="*/ 6761017 h 6858000"/>
              <a:gd name="connsiteX412" fmla="*/ 2200380 w 7467600"/>
              <a:gd name="connsiteY412" fmla="*/ 6858000 h 6858000"/>
              <a:gd name="connsiteX413" fmla="*/ 2147507 w 7467600"/>
              <a:gd name="connsiteY413" fmla="*/ 6858000 h 6858000"/>
              <a:gd name="connsiteX414" fmla="*/ 2070668 w 7467600"/>
              <a:gd name="connsiteY414" fmla="*/ 6761520 h 6858000"/>
              <a:gd name="connsiteX415" fmla="*/ 1975142 w 7467600"/>
              <a:gd name="connsiteY415" fmla="*/ 6585570 h 6858000"/>
              <a:gd name="connsiteX416" fmla="*/ 2050035 w 7467600"/>
              <a:gd name="connsiteY416" fmla="*/ 6813345 h 6858000"/>
              <a:gd name="connsiteX417" fmla="*/ 2063025 w 7467600"/>
              <a:gd name="connsiteY417" fmla="*/ 6858000 h 6858000"/>
              <a:gd name="connsiteX418" fmla="*/ 2021675 w 7467600"/>
              <a:gd name="connsiteY418" fmla="*/ 6858000 h 6858000"/>
              <a:gd name="connsiteX419" fmla="*/ 2019308 w 7467600"/>
              <a:gd name="connsiteY419" fmla="*/ 6847118 h 6858000"/>
              <a:gd name="connsiteX420" fmla="*/ 1938835 w 7467600"/>
              <a:gd name="connsiteY420" fmla="*/ 6551160 h 6858000"/>
              <a:gd name="connsiteX421" fmla="*/ 1953230 w 7467600"/>
              <a:gd name="connsiteY421" fmla="*/ 6759699 h 6858000"/>
              <a:gd name="connsiteX422" fmla="*/ 1956763 w 7467600"/>
              <a:gd name="connsiteY422" fmla="*/ 6778191 h 6858000"/>
              <a:gd name="connsiteX423" fmla="*/ 1967925 w 7467600"/>
              <a:gd name="connsiteY423" fmla="*/ 6858000 h 6858000"/>
              <a:gd name="connsiteX424" fmla="*/ 1936622 w 7467600"/>
              <a:gd name="connsiteY424" fmla="*/ 6858000 h 6858000"/>
              <a:gd name="connsiteX425" fmla="*/ 1926261 w 7467600"/>
              <a:gd name="connsiteY425" fmla="*/ 6784064 h 6858000"/>
              <a:gd name="connsiteX426" fmla="*/ 1922724 w 7467600"/>
              <a:gd name="connsiteY426" fmla="*/ 6765577 h 6858000"/>
              <a:gd name="connsiteX427" fmla="*/ 1904650 w 7467600"/>
              <a:gd name="connsiteY427" fmla="*/ 6639616 h 6858000"/>
              <a:gd name="connsiteX428" fmla="*/ 1885273 w 7467600"/>
              <a:gd name="connsiteY428" fmla="*/ 6858000 h 6858000"/>
              <a:gd name="connsiteX429" fmla="*/ 1854363 w 7467600"/>
              <a:gd name="connsiteY429" fmla="*/ 6858000 h 6858000"/>
              <a:gd name="connsiteX430" fmla="*/ 1880391 w 7467600"/>
              <a:gd name="connsiteY430" fmla="*/ 6603796 h 6858000"/>
              <a:gd name="connsiteX431" fmla="*/ 1818273 w 7467600"/>
              <a:gd name="connsiteY431" fmla="*/ 6715729 h 6858000"/>
              <a:gd name="connsiteX432" fmla="*/ 1794691 w 7467600"/>
              <a:gd name="connsiteY432" fmla="*/ 6843239 h 6858000"/>
              <a:gd name="connsiteX433" fmla="*/ 1794914 w 7467600"/>
              <a:gd name="connsiteY433" fmla="*/ 6858000 h 6858000"/>
              <a:gd name="connsiteX434" fmla="*/ 1746128 w 7467600"/>
              <a:gd name="connsiteY434" fmla="*/ 6858000 h 6858000"/>
              <a:gd name="connsiteX435" fmla="*/ 1753934 w 7467600"/>
              <a:gd name="connsiteY435" fmla="*/ 6724796 h 6858000"/>
              <a:gd name="connsiteX436" fmla="*/ 1792053 w 7467600"/>
              <a:gd name="connsiteY436" fmla="*/ 6572396 h 6858000"/>
              <a:gd name="connsiteX437" fmla="*/ 1862248 w 7467600"/>
              <a:gd name="connsiteY437" fmla="*/ 6266397 h 6858000"/>
              <a:gd name="connsiteX438" fmla="*/ 1862250 w 7467600"/>
              <a:gd name="connsiteY438" fmla="*/ 6033531 h 6858000"/>
              <a:gd name="connsiteX439" fmla="*/ 1211999 w 7467600"/>
              <a:gd name="connsiteY439" fmla="*/ 6683610 h 6858000"/>
              <a:gd name="connsiteX440" fmla="*/ 1213266 w 7467600"/>
              <a:gd name="connsiteY440" fmla="*/ 6691947 h 6858000"/>
              <a:gd name="connsiteX441" fmla="*/ 1203370 w 7467600"/>
              <a:gd name="connsiteY441" fmla="*/ 6850676 h 6858000"/>
              <a:gd name="connsiteX442" fmla="*/ 1203671 w 7467600"/>
              <a:gd name="connsiteY442" fmla="*/ 6858000 h 6858000"/>
              <a:gd name="connsiteX443" fmla="*/ 1143180 w 7467600"/>
              <a:gd name="connsiteY443" fmla="*/ 6858000 h 6858000"/>
              <a:gd name="connsiteX444" fmla="*/ 1142176 w 7467600"/>
              <a:gd name="connsiteY444" fmla="*/ 6766045 h 6858000"/>
              <a:gd name="connsiteX445" fmla="*/ 1067484 w 7467600"/>
              <a:gd name="connsiteY445" fmla="*/ 6858000 h 6858000"/>
              <a:gd name="connsiteX446" fmla="*/ 953928 w 7467600"/>
              <a:gd name="connsiteY446" fmla="*/ 6858000 h 6858000"/>
              <a:gd name="connsiteX447" fmla="*/ 959715 w 7467600"/>
              <a:gd name="connsiteY447" fmla="*/ 6850185 h 6858000"/>
              <a:gd name="connsiteX448" fmla="*/ 1483788 w 7467600"/>
              <a:gd name="connsiteY448" fmla="*/ 6259174 h 6858000"/>
              <a:gd name="connsiteX449" fmla="*/ 1100671 w 7467600"/>
              <a:gd name="connsiteY449" fmla="*/ 6252137 h 6858000"/>
              <a:gd name="connsiteX450" fmla="*/ 1090144 w 7467600"/>
              <a:gd name="connsiteY450" fmla="*/ 6256748 h 6858000"/>
              <a:gd name="connsiteX451" fmla="*/ 1095872 w 7467600"/>
              <a:gd name="connsiteY451" fmla="*/ 6271892 h 6858000"/>
              <a:gd name="connsiteX452" fmla="*/ 262785 w 7467600"/>
              <a:gd name="connsiteY452" fmla="*/ 6845450 h 6858000"/>
              <a:gd name="connsiteX453" fmla="*/ 209968 w 7467600"/>
              <a:gd name="connsiteY453" fmla="*/ 6770713 h 6858000"/>
              <a:gd name="connsiteX454" fmla="*/ 873460 w 7467600"/>
              <a:gd name="connsiteY454" fmla="*/ 6253768 h 6858000"/>
              <a:gd name="connsiteX455" fmla="*/ 192686 w 7467600"/>
              <a:gd name="connsiteY455" fmla="*/ 5849257 h 6858000"/>
              <a:gd name="connsiteX456" fmla="*/ 4696 w 7467600"/>
              <a:gd name="connsiteY456" fmla="*/ 5697668 h 6858000"/>
              <a:gd name="connsiteX457" fmla="*/ 0 w 7467600"/>
              <a:gd name="connsiteY457" fmla="*/ 5689984 h 6858000"/>
              <a:gd name="connsiteX458" fmla="*/ 0 w 7467600"/>
              <a:gd name="connsiteY458" fmla="*/ 5513472 h 6858000"/>
              <a:gd name="connsiteX459" fmla="*/ 174101 w 7467600"/>
              <a:gd name="connsiteY459" fmla="*/ 5620277 h 6858000"/>
              <a:gd name="connsiteX460" fmla="*/ 891800 w 7467600"/>
              <a:gd name="connsiteY460" fmla="*/ 6036935 h 6858000"/>
              <a:gd name="connsiteX461" fmla="*/ 1072219 w 7467600"/>
              <a:gd name="connsiteY461" fmla="*/ 6169443 h 6858000"/>
              <a:gd name="connsiteX462" fmla="*/ 1074117 w 7467600"/>
              <a:gd name="connsiteY462" fmla="*/ 6170301 h 6858000"/>
              <a:gd name="connsiteX463" fmla="*/ 1083114 w 7467600"/>
              <a:gd name="connsiteY463" fmla="*/ 6174131 h 6858000"/>
              <a:gd name="connsiteX464" fmla="*/ 1543010 w 7467600"/>
              <a:gd name="connsiteY464" fmla="*/ 6191140 h 6858000"/>
              <a:gd name="connsiteX465" fmla="*/ 1551080 w 7467600"/>
              <a:gd name="connsiteY465" fmla="*/ 6195006 h 6858000"/>
              <a:gd name="connsiteX466" fmla="*/ 2345443 w 7467600"/>
              <a:gd name="connsiteY466" fmla="*/ 5549882 h 6858000"/>
              <a:gd name="connsiteX467" fmla="*/ 1721499 w 7467600"/>
              <a:gd name="connsiteY467" fmla="*/ 5599969 h 6858000"/>
              <a:gd name="connsiteX468" fmla="*/ 767716 w 7467600"/>
              <a:gd name="connsiteY468" fmla="*/ 5472768 h 6858000"/>
              <a:gd name="connsiteX469" fmla="*/ 722147 w 7467600"/>
              <a:gd name="connsiteY469" fmla="*/ 5393091 h 6858000"/>
              <a:gd name="connsiteX470" fmla="*/ 1485552 w 7467600"/>
              <a:gd name="connsiteY470" fmla="*/ 5313202 h 6858000"/>
              <a:gd name="connsiteX471" fmla="*/ 2143004 w 7467600"/>
              <a:gd name="connsiteY471" fmla="*/ 5402420 h 6858000"/>
              <a:gd name="connsiteX472" fmla="*/ 1933391 w 7467600"/>
              <a:gd name="connsiteY472" fmla="*/ 5156971 h 6858000"/>
              <a:gd name="connsiteX473" fmla="*/ 1827118 w 7467600"/>
              <a:gd name="connsiteY473" fmla="*/ 4968410 h 6858000"/>
              <a:gd name="connsiteX474" fmla="*/ 1837349 w 7467600"/>
              <a:gd name="connsiteY474" fmla="*/ 4956357 h 6858000"/>
              <a:gd name="connsiteX475" fmla="*/ 2162835 w 7467600"/>
              <a:gd name="connsiteY475" fmla="*/ 5187853 h 6858000"/>
              <a:gd name="connsiteX476" fmla="*/ 2257167 w 7467600"/>
              <a:gd name="connsiteY476" fmla="*/ 5462123 h 6858000"/>
              <a:gd name="connsiteX477" fmla="*/ 2261598 w 7467600"/>
              <a:gd name="connsiteY477" fmla="*/ 5467998 h 6858000"/>
              <a:gd name="connsiteX478" fmla="*/ 2437177 w 7467600"/>
              <a:gd name="connsiteY478" fmla="*/ 5479608 h 6858000"/>
              <a:gd name="connsiteX479" fmla="*/ 2445247 w 7467600"/>
              <a:gd name="connsiteY479" fmla="*/ 5483476 h 6858000"/>
              <a:gd name="connsiteX480" fmla="*/ 2743626 w 7467600"/>
              <a:gd name="connsiteY480" fmla="*/ 5304819 h 6858000"/>
              <a:gd name="connsiteX481" fmla="*/ 3048102 w 7467600"/>
              <a:gd name="connsiteY481" fmla="*/ 5150595 h 6858000"/>
              <a:gd name="connsiteX482" fmla="*/ 1799414 w 7467600"/>
              <a:gd name="connsiteY482" fmla="*/ 4694732 h 6858000"/>
              <a:gd name="connsiteX483" fmla="*/ 1771735 w 7467600"/>
              <a:gd name="connsiteY483" fmla="*/ 4619929 h 6858000"/>
              <a:gd name="connsiteX484" fmla="*/ 3104273 w 7467600"/>
              <a:gd name="connsiteY484" fmla="*/ 5076159 h 6858000"/>
              <a:gd name="connsiteX485" fmla="*/ 3113245 w 7467600"/>
              <a:gd name="connsiteY485" fmla="*/ 5090705 h 6858000"/>
              <a:gd name="connsiteX486" fmla="*/ 3126294 w 7467600"/>
              <a:gd name="connsiteY486" fmla="*/ 5114400 h 6858000"/>
              <a:gd name="connsiteX487" fmla="*/ 3937433 w 7467600"/>
              <a:gd name="connsiteY487" fmla="*/ 4830473 h 6858000"/>
              <a:gd name="connsiteX488" fmla="*/ 3590475 w 7467600"/>
              <a:gd name="connsiteY488" fmla="*/ 4597974 h 6858000"/>
              <a:gd name="connsiteX489" fmla="*/ 3100264 w 7467600"/>
              <a:gd name="connsiteY489" fmla="*/ 4579845 h 6858000"/>
              <a:gd name="connsiteX490" fmla="*/ 2183576 w 7467600"/>
              <a:gd name="connsiteY490" fmla="*/ 4227150 h 6858000"/>
              <a:gd name="connsiteX491" fmla="*/ 2151029 w 7467600"/>
              <a:gd name="connsiteY491" fmla="*/ 4146947 h 6858000"/>
              <a:gd name="connsiteX492" fmla="*/ 3563434 w 7467600"/>
              <a:gd name="connsiteY492" fmla="*/ 4469115 h 6858000"/>
              <a:gd name="connsiteX493" fmla="*/ 3177952 w 7467600"/>
              <a:gd name="connsiteY493" fmla="*/ 3657386 h 6858000"/>
              <a:gd name="connsiteX494" fmla="*/ 3189263 w 7467600"/>
              <a:gd name="connsiteY494" fmla="*/ 3625726 h 6858000"/>
              <a:gd name="connsiteX495" fmla="*/ 3560912 w 7467600"/>
              <a:gd name="connsiteY495" fmla="*/ 4079863 h 6858000"/>
              <a:gd name="connsiteX496" fmla="*/ 3626636 w 7467600"/>
              <a:gd name="connsiteY496" fmla="*/ 4512230 h 6858000"/>
              <a:gd name="connsiteX497" fmla="*/ 3653088 w 7467600"/>
              <a:gd name="connsiteY497" fmla="*/ 4521417 h 6858000"/>
              <a:gd name="connsiteX498" fmla="*/ 3988128 w 7467600"/>
              <a:gd name="connsiteY498" fmla="*/ 4817267 h 6858000"/>
              <a:gd name="connsiteX499" fmla="*/ 4830582 w 7467600"/>
              <a:gd name="connsiteY499" fmla="*/ 4676000 h 6858000"/>
              <a:gd name="connsiteX500" fmla="*/ 4830100 w 7467600"/>
              <a:gd name="connsiteY500" fmla="*/ 4675554 h 6858000"/>
              <a:gd name="connsiteX501" fmla="*/ 4036318 w 7467600"/>
              <a:gd name="connsiteY501" fmla="*/ 4147013 h 6858000"/>
              <a:gd name="connsiteX502" fmla="*/ 3432098 w 7467600"/>
              <a:gd name="connsiteY502" fmla="*/ 3537312 h 6858000"/>
              <a:gd name="connsiteX503" fmla="*/ 3446761 w 7467600"/>
              <a:gd name="connsiteY503" fmla="*/ 3461278 h 6858000"/>
              <a:gd name="connsiteX504" fmla="*/ 4419733 w 7467600"/>
              <a:gd name="connsiteY504" fmla="*/ 3963555 h 6858000"/>
              <a:gd name="connsiteX505" fmla="*/ 4781371 w 7467600"/>
              <a:gd name="connsiteY505" fmla="*/ 4458604 h 6858000"/>
              <a:gd name="connsiteX506" fmla="*/ 4780440 w 7467600"/>
              <a:gd name="connsiteY506" fmla="*/ 4470290 h 6858000"/>
              <a:gd name="connsiteX507" fmla="*/ 4898954 w 7467600"/>
              <a:gd name="connsiteY507" fmla="*/ 4662092 h 6858000"/>
              <a:gd name="connsiteX508" fmla="*/ 4900699 w 7467600"/>
              <a:gd name="connsiteY508" fmla="*/ 4670867 h 6858000"/>
              <a:gd name="connsiteX509" fmla="*/ 5714511 w 7467600"/>
              <a:gd name="connsiteY509" fmla="*/ 4663483 h 6858000"/>
              <a:gd name="connsiteX510" fmla="*/ 5464793 w 7467600"/>
              <a:gd name="connsiteY510" fmla="*/ 4393556 h 6858000"/>
              <a:gd name="connsiteX511" fmla="*/ 5461897 w 7467600"/>
              <a:gd name="connsiteY511" fmla="*/ 4390879 h 6858000"/>
              <a:gd name="connsiteX512" fmla="*/ 4294126 w 7467600"/>
              <a:gd name="connsiteY512" fmla="*/ 3303048 h 6858000"/>
              <a:gd name="connsiteX513" fmla="*/ 4305321 w 7467600"/>
              <a:gd name="connsiteY513" fmla="*/ 3256953 h 6858000"/>
              <a:gd name="connsiteX514" fmla="*/ 4949299 w 7467600"/>
              <a:gd name="connsiteY514" fmla="*/ 3766336 h 6858000"/>
              <a:gd name="connsiteX515" fmla="*/ 5291452 w 7467600"/>
              <a:gd name="connsiteY515" fmla="*/ 4076801 h 6858000"/>
              <a:gd name="connsiteX516" fmla="*/ 5434998 w 7467600"/>
              <a:gd name="connsiteY516" fmla="*/ 4254100 h 6858000"/>
              <a:gd name="connsiteX517" fmla="*/ 5351015 w 7467600"/>
              <a:gd name="connsiteY517" fmla="*/ 3760989 h 6858000"/>
              <a:gd name="connsiteX518" fmla="*/ 5413780 w 7467600"/>
              <a:gd name="connsiteY518" fmla="*/ 2966265 h 6858000"/>
              <a:gd name="connsiteX519" fmla="*/ 5425627 w 7467600"/>
              <a:gd name="connsiteY519" fmla="*/ 2954192 h 6858000"/>
              <a:gd name="connsiteX520" fmla="*/ 6604735 w 7467600"/>
              <a:gd name="connsiteY520" fmla="*/ 2041381 h 6858000"/>
              <a:gd name="connsiteX521" fmla="*/ 7204487 w 7467600"/>
              <a:gd name="connsiteY521" fmla="*/ 2742112 h 6858000"/>
              <a:gd name="connsiteX522" fmla="*/ 7131592 w 7467600"/>
              <a:gd name="connsiteY522" fmla="*/ 2672096 h 6858000"/>
              <a:gd name="connsiteX523" fmla="*/ 6996344 w 7467600"/>
              <a:gd name="connsiteY523" fmla="*/ 2518310 h 6858000"/>
              <a:gd name="connsiteX524" fmla="*/ 6735495 w 7467600"/>
              <a:gd name="connsiteY524" fmla="*/ 2196890 h 6858000"/>
              <a:gd name="connsiteX525" fmla="*/ 6721901 w 7467600"/>
              <a:gd name="connsiteY525" fmla="*/ 2179274 h 6858000"/>
              <a:gd name="connsiteX526" fmla="*/ 6604735 w 7467600"/>
              <a:gd name="connsiteY526" fmla="*/ 2041381 h 6858000"/>
              <a:gd name="connsiteX527" fmla="*/ 6591670 w 7467600"/>
              <a:gd name="connsiteY527" fmla="*/ 1988277 h 6858000"/>
              <a:gd name="connsiteX528" fmla="*/ 6747349 w 7467600"/>
              <a:gd name="connsiteY528" fmla="*/ 2160069 h 6858000"/>
              <a:gd name="connsiteX529" fmla="*/ 6760943 w 7467600"/>
              <a:gd name="connsiteY529" fmla="*/ 2177686 h 6858000"/>
              <a:gd name="connsiteX530" fmla="*/ 7021065 w 7467600"/>
              <a:gd name="connsiteY530" fmla="*/ 2498102 h 6858000"/>
              <a:gd name="connsiteX531" fmla="*/ 7155223 w 7467600"/>
              <a:gd name="connsiteY531" fmla="*/ 2650386 h 6858000"/>
              <a:gd name="connsiteX532" fmla="*/ 7203167 w 7467600"/>
              <a:gd name="connsiteY532" fmla="*/ 2697288 h 6858000"/>
              <a:gd name="connsiteX533" fmla="*/ 6937703 w 7467600"/>
              <a:gd name="connsiteY533" fmla="*/ 2321981 h 6858000"/>
              <a:gd name="connsiteX534" fmla="*/ 6591670 w 7467600"/>
              <a:gd name="connsiteY534" fmla="*/ 1988277 h 6858000"/>
              <a:gd name="connsiteX535" fmla="*/ 5798671 w 7467600"/>
              <a:gd name="connsiteY535" fmla="*/ 1981601 h 6858000"/>
              <a:gd name="connsiteX536" fmla="*/ 5754709 w 7467600"/>
              <a:gd name="connsiteY536" fmla="*/ 2071454 h 6858000"/>
              <a:gd name="connsiteX537" fmla="*/ 5763044 w 7467600"/>
              <a:gd name="connsiteY537" fmla="*/ 2842206 h 6858000"/>
              <a:gd name="connsiteX538" fmla="*/ 5764974 w 7467600"/>
              <a:gd name="connsiteY538" fmla="*/ 2799609 h 6858000"/>
              <a:gd name="connsiteX539" fmla="*/ 5767665 w 7467600"/>
              <a:gd name="connsiteY539" fmla="*/ 2666409 h 6858000"/>
              <a:gd name="connsiteX540" fmla="*/ 5763055 w 7467600"/>
              <a:gd name="connsiteY540" fmla="*/ 2579705 h 6858000"/>
              <a:gd name="connsiteX541" fmla="*/ 5758079 w 7467600"/>
              <a:gd name="connsiteY541" fmla="*/ 2492508 h 6858000"/>
              <a:gd name="connsiteX542" fmla="*/ 5779325 w 7467600"/>
              <a:gd name="connsiteY542" fmla="*/ 2197069 h 6858000"/>
              <a:gd name="connsiteX543" fmla="*/ 5798671 w 7467600"/>
              <a:gd name="connsiteY543" fmla="*/ 1981601 h 6858000"/>
              <a:gd name="connsiteX544" fmla="*/ 5829202 w 7467600"/>
              <a:gd name="connsiteY544" fmla="*/ 1971679 h 6858000"/>
              <a:gd name="connsiteX545" fmla="*/ 5809558 w 7467600"/>
              <a:gd name="connsiteY545" fmla="*/ 2198043 h 6858000"/>
              <a:gd name="connsiteX546" fmla="*/ 5788653 w 7467600"/>
              <a:gd name="connsiteY546" fmla="*/ 2489430 h 6858000"/>
              <a:gd name="connsiteX547" fmla="*/ 5793439 w 7467600"/>
              <a:gd name="connsiteY547" fmla="*/ 2575235 h 6858000"/>
              <a:gd name="connsiteX548" fmla="*/ 5796837 w 7467600"/>
              <a:gd name="connsiteY548" fmla="*/ 2637633 h 6858000"/>
              <a:gd name="connsiteX549" fmla="*/ 5818614 w 7467600"/>
              <a:gd name="connsiteY549" fmla="*/ 2473055 h 6858000"/>
              <a:gd name="connsiteX550" fmla="*/ 5829202 w 7467600"/>
              <a:gd name="connsiteY550" fmla="*/ 1971679 h 6858000"/>
              <a:gd name="connsiteX551" fmla="*/ 5911389 w 7467600"/>
              <a:gd name="connsiteY551" fmla="*/ 1898371 h 6858000"/>
              <a:gd name="connsiteX552" fmla="*/ 6237627 w 7467600"/>
              <a:gd name="connsiteY552" fmla="*/ 2231921 h 6858000"/>
              <a:gd name="connsiteX553" fmla="*/ 5911389 w 7467600"/>
              <a:gd name="connsiteY553" fmla="*/ 1898371 h 6858000"/>
              <a:gd name="connsiteX554" fmla="*/ 6944437 w 7467600"/>
              <a:gd name="connsiteY554" fmla="*/ 1575402 h 6858000"/>
              <a:gd name="connsiteX555" fmla="*/ 6304730 w 7467600"/>
              <a:gd name="connsiteY555" fmla="*/ 1766654 h 6858000"/>
              <a:gd name="connsiteX556" fmla="*/ 6944437 w 7467600"/>
              <a:gd name="connsiteY556" fmla="*/ 1575402 h 6858000"/>
              <a:gd name="connsiteX557" fmla="*/ 7019523 w 7467600"/>
              <a:gd name="connsiteY557" fmla="*/ 1519450 h 6858000"/>
              <a:gd name="connsiteX558" fmla="*/ 6298091 w 7467600"/>
              <a:gd name="connsiteY558" fmla="*/ 1737122 h 6858000"/>
              <a:gd name="connsiteX559" fmla="*/ 7019523 w 7467600"/>
              <a:gd name="connsiteY559" fmla="*/ 1519450 h 6858000"/>
              <a:gd name="connsiteX560" fmla="*/ 2399523 w 7467600"/>
              <a:gd name="connsiteY560" fmla="*/ 1428234 h 6858000"/>
              <a:gd name="connsiteX561" fmla="*/ 2224982 w 7467600"/>
              <a:gd name="connsiteY561" fmla="*/ 1826201 h 6858000"/>
              <a:gd name="connsiteX562" fmla="*/ 2096099 w 7467600"/>
              <a:gd name="connsiteY562" fmla="*/ 2345900 h 6858000"/>
              <a:gd name="connsiteX563" fmla="*/ 2283317 w 7467600"/>
              <a:gd name="connsiteY563" fmla="*/ 1796925 h 6858000"/>
              <a:gd name="connsiteX564" fmla="*/ 2399523 w 7467600"/>
              <a:gd name="connsiteY564" fmla="*/ 1428234 h 6858000"/>
              <a:gd name="connsiteX565" fmla="*/ 2448558 w 7467600"/>
              <a:gd name="connsiteY565" fmla="*/ 1373435 h 6858000"/>
              <a:gd name="connsiteX566" fmla="*/ 2312521 w 7467600"/>
              <a:gd name="connsiteY566" fmla="*/ 1806140 h 6858000"/>
              <a:gd name="connsiteX567" fmla="*/ 2127533 w 7467600"/>
              <a:gd name="connsiteY567" fmla="*/ 2348380 h 6858000"/>
              <a:gd name="connsiteX568" fmla="*/ 2358080 w 7467600"/>
              <a:gd name="connsiteY568" fmla="*/ 1866134 h 6858000"/>
              <a:gd name="connsiteX569" fmla="*/ 2407436 w 7467600"/>
              <a:gd name="connsiteY569" fmla="*/ 1651070 h 6858000"/>
              <a:gd name="connsiteX570" fmla="*/ 2448558 w 7467600"/>
              <a:gd name="connsiteY570" fmla="*/ 1373435 h 6858000"/>
              <a:gd name="connsiteX571" fmla="*/ 278707 w 7467600"/>
              <a:gd name="connsiteY571" fmla="*/ 1352270 h 6858000"/>
              <a:gd name="connsiteX572" fmla="*/ 321570 w 7467600"/>
              <a:gd name="connsiteY572" fmla="*/ 1861610 h 6858000"/>
              <a:gd name="connsiteX573" fmla="*/ 294281 w 7467600"/>
              <a:gd name="connsiteY573" fmla="*/ 1440658 h 6858000"/>
              <a:gd name="connsiteX574" fmla="*/ 278707 w 7467600"/>
              <a:gd name="connsiteY574" fmla="*/ 1352270 h 6858000"/>
              <a:gd name="connsiteX575" fmla="*/ 1423821 w 7467600"/>
              <a:gd name="connsiteY575" fmla="*/ 1351958 h 6858000"/>
              <a:gd name="connsiteX576" fmla="*/ 1638521 w 7467600"/>
              <a:gd name="connsiteY576" fmla="*/ 1908470 h 6858000"/>
              <a:gd name="connsiteX577" fmla="*/ 1754199 w 7467600"/>
              <a:gd name="connsiteY577" fmla="*/ 2149284 h 6858000"/>
              <a:gd name="connsiteX578" fmla="*/ 1908359 w 7467600"/>
              <a:gd name="connsiteY578" fmla="*/ 2364988 h 6858000"/>
              <a:gd name="connsiteX579" fmla="*/ 1647661 w 7467600"/>
              <a:gd name="connsiteY579" fmla="*/ 1825945 h 6858000"/>
              <a:gd name="connsiteX580" fmla="*/ 1423821 w 7467600"/>
              <a:gd name="connsiteY580" fmla="*/ 1351958 h 6858000"/>
              <a:gd name="connsiteX581" fmla="*/ 1431890 w 7467600"/>
              <a:gd name="connsiteY581" fmla="*/ 1306475 h 6858000"/>
              <a:gd name="connsiteX582" fmla="*/ 1507597 w 7467600"/>
              <a:gd name="connsiteY582" fmla="*/ 1446132 h 6858000"/>
              <a:gd name="connsiteX583" fmla="*/ 1674586 w 7467600"/>
              <a:gd name="connsiteY583" fmla="*/ 1813832 h 6858000"/>
              <a:gd name="connsiteX584" fmla="*/ 1815950 w 7467600"/>
              <a:gd name="connsiteY584" fmla="*/ 2128564 h 6858000"/>
              <a:gd name="connsiteX585" fmla="*/ 1984242 w 7467600"/>
              <a:gd name="connsiteY585" fmla="*/ 2430829 h 6858000"/>
              <a:gd name="connsiteX586" fmla="*/ 2014023 w 7467600"/>
              <a:gd name="connsiteY586" fmla="*/ 2450995 h 6858000"/>
              <a:gd name="connsiteX587" fmla="*/ 1747337 w 7467600"/>
              <a:gd name="connsiteY587" fmla="*/ 1855264 h 6858000"/>
              <a:gd name="connsiteX588" fmla="*/ 1533749 w 7467600"/>
              <a:gd name="connsiteY588" fmla="*/ 1478656 h 6858000"/>
              <a:gd name="connsiteX589" fmla="*/ 1431890 w 7467600"/>
              <a:gd name="connsiteY589" fmla="*/ 1306475 h 6858000"/>
              <a:gd name="connsiteX590" fmla="*/ 5052692 w 7467600"/>
              <a:gd name="connsiteY590" fmla="*/ 1292994 h 6858000"/>
              <a:gd name="connsiteX591" fmla="*/ 5200661 w 7467600"/>
              <a:gd name="connsiteY591" fmla="*/ 1635186 h 6858000"/>
              <a:gd name="connsiteX592" fmla="*/ 5297138 w 7467600"/>
              <a:gd name="connsiteY592" fmla="*/ 1906351 h 6858000"/>
              <a:gd name="connsiteX593" fmla="*/ 5052692 w 7467600"/>
              <a:gd name="connsiteY593" fmla="*/ 1292994 h 6858000"/>
              <a:gd name="connsiteX594" fmla="*/ 5009948 w 7467600"/>
              <a:gd name="connsiteY594" fmla="*/ 1273619 h 6858000"/>
              <a:gd name="connsiteX595" fmla="*/ 5121777 w 7467600"/>
              <a:gd name="connsiteY595" fmla="*/ 1654213 h 6858000"/>
              <a:gd name="connsiteX596" fmla="*/ 5293545 w 7467600"/>
              <a:gd name="connsiteY596" fmla="*/ 2072247 h 6858000"/>
              <a:gd name="connsiteX597" fmla="*/ 5294042 w 7467600"/>
              <a:gd name="connsiteY597" fmla="*/ 2065019 h 6858000"/>
              <a:gd name="connsiteX598" fmla="*/ 5171936 w 7467600"/>
              <a:gd name="connsiteY598" fmla="*/ 1647613 h 6858000"/>
              <a:gd name="connsiteX599" fmla="*/ 5009948 w 7467600"/>
              <a:gd name="connsiteY599" fmla="*/ 1273619 h 6858000"/>
              <a:gd name="connsiteX600" fmla="*/ 655236 w 7467600"/>
              <a:gd name="connsiteY600" fmla="*/ 1268632 h 6858000"/>
              <a:gd name="connsiteX601" fmla="*/ 839521 w 7467600"/>
              <a:gd name="connsiteY601" fmla="*/ 1685315 h 6858000"/>
              <a:gd name="connsiteX602" fmla="*/ 1109416 w 7467600"/>
              <a:gd name="connsiteY602" fmla="*/ 2061663 h 6858000"/>
              <a:gd name="connsiteX603" fmla="*/ 1298300 w 7467600"/>
              <a:gd name="connsiteY603" fmla="*/ 2247742 h 6858000"/>
              <a:gd name="connsiteX604" fmla="*/ 1125871 w 7467600"/>
              <a:gd name="connsiteY604" fmla="*/ 1989513 h 6858000"/>
              <a:gd name="connsiteX605" fmla="*/ 981574 w 7467600"/>
              <a:gd name="connsiteY605" fmla="*/ 1783157 h 6858000"/>
              <a:gd name="connsiteX606" fmla="*/ 922198 w 7467600"/>
              <a:gd name="connsiteY606" fmla="*/ 1677437 h 6858000"/>
              <a:gd name="connsiteX607" fmla="*/ 869293 w 7467600"/>
              <a:gd name="connsiteY607" fmla="*/ 1583214 h 6858000"/>
              <a:gd name="connsiteX608" fmla="*/ 751431 w 7467600"/>
              <a:gd name="connsiteY608" fmla="*/ 1405731 h 6858000"/>
              <a:gd name="connsiteX609" fmla="*/ 655236 w 7467600"/>
              <a:gd name="connsiteY609" fmla="*/ 1268632 h 6858000"/>
              <a:gd name="connsiteX610" fmla="*/ 6516292 w 7467600"/>
              <a:gd name="connsiteY610" fmla="*/ 1263064 h 6858000"/>
              <a:gd name="connsiteX611" fmla="*/ 5736320 w 7467600"/>
              <a:gd name="connsiteY611" fmla="*/ 1501803 h 6858000"/>
              <a:gd name="connsiteX612" fmla="*/ 6516292 w 7467600"/>
              <a:gd name="connsiteY612" fmla="*/ 1263064 h 6858000"/>
              <a:gd name="connsiteX613" fmla="*/ 291466 w 7467600"/>
              <a:gd name="connsiteY613" fmla="*/ 1250369 h 6858000"/>
              <a:gd name="connsiteX614" fmla="*/ 323180 w 7467600"/>
              <a:gd name="connsiteY614" fmla="*/ 1435283 h 6858000"/>
              <a:gd name="connsiteX615" fmla="*/ 349381 w 7467600"/>
              <a:gd name="connsiteY615" fmla="*/ 1875041 h 6858000"/>
              <a:gd name="connsiteX616" fmla="*/ 374363 w 7467600"/>
              <a:gd name="connsiteY616" fmla="*/ 1506494 h 6858000"/>
              <a:gd name="connsiteX617" fmla="*/ 302168 w 7467600"/>
              <a:gd name="connsiteY617" fmla="*/ 1274495 h 6858000"/>
              <a:gd name="connsiteX618" fmla="*/ 291466 w 7467600"/>
              <a:gd name="connsiteY618" fmla="*/ 1250369 h 6858000"/>
              <a:gd name="connsiteX619" fmla="*/ 678222 w 7467600"/>
              <a:gd name="connsiteY619" fmla="*/ 1248670 h 6858000"/>
              <a:gd name="connsiteX620" fmla="*/ 775536 w 7467600"/>
              <a:gd name="connsiteY620" fmla="*/ 1388015 h 6858000"/>
              <a:gd name="connsiteX621" fmla="*/ 894529 w 7467600"/>
              <a:gd name="connsiteY621" fmla="*/ 1567739 h 6858000"/>
              <a:gd name="connsiteX622" fmla="*/ 948000 w 7467600"/>
              <a:gd name="connsiteY622" fmla="*/ 1663088 h 6858000"/>
              <a:gd name="connsiteX623" fmla="*/ 1006812 w 7467600"/>
              <a:gd name="connsiteY623" fmla="*/ 1767683 h 6858000"/>
              <a:gd name="connsiteX624" fmla="*/ 1149133 w 7467600"/>
              <a:gd name="connsiteY624" fmla="*/ 1971513 h 6858000"/>
              <a:gd name="connsiteX625" fmla="*/ 1333952 w 7467600"/>
              <a:gd name="connsiteY625" fmla="*/ 2251620 h 6858000"/>
              <a:gd name="connsiteX626" fmla="*/ 1337329 w 7467600"/>
              <a:gd name="connsiteY626" fmla="*/ 2258350 h 6858000"/>
              <a:gd name="connsiteX627" fmla="*/ 1014726 w 7467600"/>
              <a:gd name="connsiteY627" fmla="*/ 1615556 h 6858000"/>
              <a:gd name="connsiteX628" fmla="*/ 678222 w 7467600"/>
              <a:gd name="connsiteY628" fmla="*/ 1248670 h 6858000"/>
              <a:gd name="connsiteX629" fmla="*/ 6691602 w 7467600"/>
              <a:gd name="connsiteY629" fmla="*/ 1140573 h 6858000"/>
              <a:gd name="connsiteX630" fmla="*/ 6571100 w 7467600"/>
              <a:gd name="connsiteY630" fmla="*/ 1183662 h 6858000"/>
              <a:gd name="connsiteX631" fmla="*/ 6241687 w 7467600"/>
              <a:gd name="connsiteY631" fmla="*/ 1257600 h 6858000"/>
              <a:gd name="connsiteX632" fmla="*/ 5693009 w 7467600"/>
              <a:gd name="connsiteY632" fmla="*/ 1478256 h 6858000"/>
              <a:gd name="connsiteX633" fmla="*/ 6548420 w 7467600"/>
              <a:gd name="connsiteY633" fmla="*/ 1214599 h 6858000"/>
              <a:gd name="connsiteX634" fmla="*/ 6605473 w 7467600"/>
              <a:gd name="connsiteY634" fmla="*/ 1184686 h 6858000"/>
              <a:gd name="connsiteX635" fmla="*/ 6691602 w 7467600"/>
              <a:gd name="connsiteY635" fmla="*/ 1140573 h 6858000"/>
              <a:gd name="connsiteX636" fmla="*/ 4002475 w 7467600"/>
              <a:gd name="connsiteY636" fmla="*/ 1037802 h 6858000"/>
              <a:gd name="connsiteX637" fmla="*/ 4000324 w 7467600"/>
              <a:gd name="connsiteY637" fmla="*/ 1039362 h 6858000"/>
              <a:gd name="connsiteX638" fmla="*/ 4002862 w 7467600"/>
              <a:gd name="connsiteY638" fmla="*/ 1042866 h 6858000"/>
              <a:gd name="connsiteX639" fmla="*/ 4002475 w 7467600"/>
              <a:gd name="connsiteY639" fmla="*/ 1037802 h 6858000"/>
              <a:gd name="connsiteX640" fmla="*/ 506322 w 7467600"/>
              <a:gd name="connsiteY640" fmla="*/ 1020997 h 6858000"/>
              <a:gd name="connsiteX641" fmla="*/ 533068 w 7467600"/>
              <a:gd name="connsiteY641" fmla="*/ 1029409 h 6858000"/>
              <a:gd name="connsiteX642" fmla="*/ 1232525 w 7467600"/>
              <a:gd name="connsiteY642" fmla="*/ 1804675 h 6858000"/>
              <a:gd name="connsiteX643" fmla="*/ 1388858 w 7467600"/>
              <a:gd name="connsiteY643" fmla="*/ 2368011 h 6858000"/>
              <a:gd name="connsiteX644" fmla="*/ 1384098 w 7467600"/>
              <a:gd name="connsiteY644" fmla="*/ 2378125 h 6858000"/>
              <a:gd name="connsiteX645" fmla="*/ 1425393 w 7467600"/>
              <a:gd name="connsiteY645" fmla="*/ 2589124 h 6858000"/>
              <a:gd name="connsiteX646" fmla="*/ 1424001 w 7467600"/>
              <a:gd name="connsiteY646" fmla="*/ 2597541 h 6858000"/>
              <a:gd name="connsiteX647" fmla="*/ 2152729 w 7467600"/>
              <a:gd name="connsiteY647" fmla="*/ 2864487 h 6858000"/>
              <a:gd name="connsiteX648" fmla="*/ 2020609 w 7467600"/>
              <a:gd name="connsiteY648" fmla="*/ 2539671 h 6858000"/>
              <a:gd name="connsiteX649" fmla="*/ 2018920 w 7467600"/>
              <a:gd name="connsiteY649" fmla="*/ 2536309 h 6858000"/>
              <a:gd name="connsiteX650" fmla="*/ 1342441 w 7467600"/>
              <a:gd name="connsiteY650" fmla="*/ 1173017 h 6858000"/>
              <a:gd name="connsiteX651" fmla="*/ 1367925 w 7467600"/>
              <a:gd name="connsiteY651" fmla="*/ 1135648 h 6858000"/>
              <a:gd name="connsiteX652" fmla="*/ 1771401 w 7467600"/>
              <a:gd name="connsiteY652" fmla="*/ 1806673 h 6858000"/>
              <a:gd name="connsiteX653" fmla="*/ 1972385 w 7467600"/>
              <a:gd name="connsiteY653" fmla="*/ 2198735 h 6858000"/>
              <a:gd name="connsiteX654" fmla="*/ 2040892 w 7467600"/>
              <a:gd name="connsiteY654" fmla="*/ 2405205 h 6858000"/>
              <a:gd name="connsiteX655" fmla="*/ 2131689 w 7467600"/>
              <a:gd name="connsiteY655" fmla="*/ 1936926 h 6858000"/>
              <a:gd name="connsiteX656" fmla="*/ 2454820 w 7467600"/>
              <a:gd name="connsiteY656" fmla="*/ 1248808 h 6858000"/>
              <a:gd name="connsiteX657" fmla="*/ 2492512 w 7467600"/>
              <a:gd name="connsiteY657" fmla="*/ 1302920 h 6858000"/>
              <a:gd name="connsiteX658" fmla="*/ 2081216 w 7467600"/>
              <a:gd name="connsiteY658" fmla="*/ 2527513 h 6858000"/>
              <a:gd name="connsiteX659" fmla="*/ 2081211 w 7467600"/>
              <a:gd name="connsiteY659" fmla="*/ 2528916 h 6858000"/>
              <a:gd name="connsiteX660" fmla="*/ 2199067 w 7467600"/>
              <a:gd name="connsiteY660" fmla="*/ 2884061 h 6858000"/>
              <a:gd name="connsiteX661" fmla="*/ 3192586 w 7467600"/>
              <a:gd name="connsiteY661" fmla="*/ 3411496 h 6858000"/>
              <a:gd name="connsiteX662" fmla="*/ 3182620 w 7467600"/>
              <a:gd name="connsiteY662" fmla="*/ 3483279 h 6858000"/>
              <a:gd name="connsiteX663" fmla="*/ 2435119 w 7467600"/>
              <a:gd name="connsiteY663" fmla="*/ 3080173 h 6858000"/>
              <a:gd name="connsiteX664" fmla="*/ 2410152 w 7467600"/>
              <a:gd name="connsiteY664" fmla="*/ 3063751 h 6858000"/>
              <a:gd name="connsiteX665" fmla="*/ 2408099 w 7467600"/>
              <a:gd name="connsiteY665" fmla="*/ 3064403 h 6858000"/>
              <a:gd name="connsiteX666" fmla="*/ 2407218 w 7467600"/>
              <a:gd name="connsiteY666" fmla="*/ 3070324 h 6858000"/>
              <a:gd name="connsiteX667" fmla="*/ 2380138 w 7467600"/>
              <a:gd name="connsiteY667" fmla="*/ 3099341 h 6858000"/>
              <a:gd name="connsiteX668" fmla="*/ 1765923 w 7467600"/>
              <a:gd name="connsiteY668" fmla="*/ 3581043 h 6858000"/>
              <a:gd name="connsiteX669" fmla="*/ 1702258 w 7467600"/>
              <a:gd name="connsiteY669" fmla="*/ 3612286 h 6858000"/>
              <a:gd name="connsiteX670" fmla="*/ 1538370 w 7467600"/>
              <a:gd name="connsiteY670" fmla="*/ 3811804 h 6858000"/>
              <a:gd name="connsiteX671" fmla="*/ 542867 w 7467600"/>
              <a:gd name="connsiteY671" fmla="*/ 4944092 h 6858000"/>
              <a:gd name="connsiteX672" fmla="*/ 515800 w 7467600"/>
              <a:gd name="connsiteY672" fmla="*/ 4862180 h 6858000"/>
              <a:gd name="connsiteX673" fmla="*/ 909145 w 7467600"/>
              <a:gd name="connsiteY673" fmla="*/ 4199225 h 6858000"/>
              <a:gd name="connsiteX674" fmla="*/ 1214067 w 7467600"/>
              <a:gd name="connsiteY674" fmla="*/ 3908561 h 6858000"/>
              <a:gd name="connsiteX675" fmla="*/ 640967 w 7467600"/>
              <a:gd name="connsiteY675" fmla="*/ 4105601 h 6858000"/>
              <a:gd name="connsiteX676" fmla="*/ 112563 w 7467600"/>
              <a:gd name="connsiteY676" fmla="*/ 4396952 h 6858000"/>
              <a:gd name="connsiteX677" fmla="*/ 0 w 7467600"/>
              <a:gd name="connsiteY677" fmla="*/ 4466006 h 6858000"/>
              <a:gd name="connsiteX678" fmla="*/ 0 w 7467600"/>
              <a:gd name="connsiteY678" fmla="*/ 4233763 h 6858000"/>
              <a:gd name="connsiteX679" fmla="*/ 36881 w 7467600"/>
              <a:gd name="connsiteY679" fmla="*/ 4200118 h 6858000"/>
              <a:gd name="connsiteX680" fmla="*/ 910534 w 7467600"/>
              <a:gd name="connsiteY680" fmla="*/ 3629753 h 6858000"/>
              <a:gd name="connsiteX681" fmla="*/ 1578717 w 7467600"/>
              <a:gd name="connsiteY681" fmla="*/ 3575982 h 6858000"/>
              <a:gd name="connsiteX682" fmla="*/ 2338780 w 7467600"/>
              <a:gd name="connsiteY682" fmla="*/ 3033725 h 6858000"/>
              <a:gd name="connsiteX683" fmla="*/ 1807991 w 7467600"/>
              <a:gd name="connsiteY683" fmla="*/ 2807184 h 6858000"/>
              <a:gd name="connsiteX684" fmla="*/ 1416358 w 7467600"/>
              <a:gd name="connsiteY684" fmla="*/ 3112571 h 6858000"/>
              <a:gd name="connsiteX685" fmla="*/ 939066 w 7467600"/>
              <a:gd name="connsiteY685" fmla="*/ 3378798 h 6858000"/>
              <a:gd name="connsiteX686" fmla="*/ 115099 w 7467600"/>
              <a:gd name="connsiteY686" fmla="*/ 3607650 h 6858000"/>
              <a:gd name="connsiteX687" fmla="*/ 97284 w 7467600"/>
              <a:gd name="connsiteY687" fmla="*/ 3520393 h 6858000"/>
              <a:gd name="connsiteX688" fmla="*/ 922050 w 7467600"/>
              <a:gd name="connsiteY688" fmla="*/ 3074867 h 6858000"/>
              <a:gd name="connsiteX689" fmla="*/ 1405265 w 7467600"/>
              <a:gd name="connsiteY689" fmla="*/ 3016319 h 6858000"/>
              <a:gd name="connsiteX690" fmla="*/ 1407512 w 7467600"/>
              <a:gd name="connsiteY690" fmla="*/ 3018001 h 6858000"/>
              <a:gd name="connsiteX691" fmla="*/ 1726266 w 7467600"/>
              <a:gd name="connsiteY691" fmla="*/ 2777274 h 6858000"/>
              <a:gd name="connsiteX692" fmla="*/ 625390 w 7467600"/>
              <a:gd name="connsiteY692" fmla="*/ 2514541 h 6858000"/>
              <a:gd name="connsiteX693" fmla="*/ 619799 w 7467600"/>
              <a:gd name="connsiteY693" fmla="*/ 2527180 h 6858000"/>
              <a:gd name="connsiteX694" fmla="*/ 310030 w 7467600"/>
              <a:gd name="connsiteY694" fmla="*/ 2771818 h 6858000"/>
              <a:gd name="connsiteX695" fmla="*/ 173877 w 7467600"/>
              <a:gd name="connsiteY695" fmla="*/ 2937056 h 6858000"/>
              <a:gd name="connsiteX696" fmla="*/ 77889 w 7467600"/>
              <a:gd name="connsiteY696" fmla="*/ 3138440 h 6858000"/>
              <a:gd name="connsiteX697" fmla="*/ 0 w 7467600"/>
              <a:gd name="connsiteY697" fmla="*/ 3271395 h 6858000"/>
              <a:gd name="connsiteX698" fmla="*/ 0 w 7467600"/>
              <a:gd name="connsiteY698" fmla="*/ 3153002 h 6858000"/>
              <a:gd name="connsiteX699" fmla="*/ 2386 w 7467600"/>
              <a:gd name="connsiteY699" fmla="*/ 3149203 h 6858000"/>
              <a:gd name="connsiteX700" fmla="*/ 89753 w 7467600"/>
              <a:gd name="connsiteY700" fmla="*/ 2987702 h 6858000"/>
              <a:gd name="connsiteX701" fmla="*/ 76869 w 7467600"/>
              <a:gd name="connsiteY701" fmla="*/ 3005404 h 6858000"/>
              <a:gd name="connsiteX702" fmla="*/ 32049 w 7467600"/>
              <a:gd name="connsiteY702" fmla="*/ 3065814 h 6858000"/>
              <a:gd name="connsiteX703" fmla="*/ 0 w 7467600"/>
              <a:gd name="connsiteY703" fmla="*/ 3108744 h 6858000"/>
              <a:gd name="connsiteX704" fmla="*/ 0 w 7467600"/>
              <a:gd name="connsiteY704" fmla="*/ 3058059 h 6858000"/>
              <a:gd name="connsiteX705" fmla="*/ 7610 w 7467600"/>
              <a:gd name="connsiteY705" fmla="*/ 3047889 h 6858000"/>
              <a:gd name="connsiteX706" fmla="*/ 52419 w 7467600"/>
              <a:gd name="connsiteY706" fmla="*/ 2987479 h 6858000"/>
              <a:gd name="connsiteX707" fmla="*/ 59142 w 7467600"/>
              <a:gd name="connsiteY707" fmla="*/ 2978488 h 6858000"/>
              <a:gd name="connsiteX708" fmla="*/ 0 w 7467600"/>
              <a:gd name="connsiteY708" fmla="*/ 3015334 h 6858000"/>
              <a:gd name="connsiteX709" fmla="*/ 0 w 7467600"/>
              <a:gd name="connsiteY709" fmla="*/ 2914286 h 6858000"/>
              <a:gd name="connsiteX710" fmla="*/ 36383 w 7467600"/>
              <a:gd name="connsiteY710" fmla="*/ 2901128 h 6858000"/>
              <a:gd name="connsiteX711" fmla="*/ 156329 w 7467600"/>
              <a:gd name="connsiteY711" fmla="*/ 2840533 h 6858000"/>
              <a:gd name="connsiteX712" fmla="*/ 358355 w 7467600"/>
              <a:gd name="connsiteY712" fmla="*/ 2620471 h 6858000"/>
              <a:gd name="connsiteX713" fmla="*/ 510577 w 7467600"/>
              <a:gd name="connsiteY713" fmla="*/ 2501244 h 6858000"/>
              <a:gd name="connsiteX714" fmla="*/ 211967 w 7467600"/>
              <a:gd name="connsiteY714" fmla="*/ 2479171 h 6858000"/>
              <a:gd name="connsiteX715" fmla="*/ 0 w 7467600"/>
              <a:gd name="connsiteY715" fmla="*/ 2476398 h 6858000"/>
              <a:gd name="connsiteX716" fmla="*/ 0 w 7467600"/>
              <a:gd name="connsiteY716" fmla="*/ 2389189 h 6858000"/>
              <a:gd name="connsiteX717" fmla="*/ 103062 w 7467600"/>
              <a:gd name="connsiteY717" fmla="*/ 2389518 h 6858000"/>
              <a:gd name="connsiteX718" fmla="*/ 510734 w 7467600"/>
              <a:gd name="connsiteY718" fmla="*/ 2416201 h 6858000"/>
              <a:gd name="connsiteX719" fmla="*/ 279257 w 7467600"/>
              <a:gd name="connsiteY719" fmla="*/ 2092102 h 6858000"/>
              <a:gd name="connsiteX720" fmla="*/ 65265 w 7467600"/>
              <a:gd name="connsiteY720" fmla="*/ 2006049 h 6858000"/>
              <a:gd name="connsiteX721" fmla="*/ 0 w 7467600"/>
              <a:gd name="connsiteY721" fmla="*/ 1982532 h 6858000"/>
              <a:gd name="connsiteX722" fmla="*/ 0 w 7467600"/>
              <a:gd name="connsiteY722" fmla="*/ 1912789 h 6858000"/>
              <a:gd name="connsiteX723" fmla="*/ 97460 w 7467600"/>
              <a:gd name="connsiteY723" fmla="*/ 1953725 h 6858000"/>
              <a:gd name="connsiteX724" fmla="*/ 221272 w 7467600"/>
              <a:gd name="connsiteY724" fmla="*/ 1980766 h 6858000"/>
              <a:gd name="connsiteX725" fmla="*/ 116765 w 7467600"/>
              <a:gd name="connsiteY725" fmla="*/ 1911033 h 6858000"/>
              <a:gd name="connsiteX726" fmla="*/ 16405 w 7467600"/>
              <a:gd name="connsiteY726" fmla="*/ 1803412 h 6858000"/>
              <a:gd name="connsiteX727" fmla="*/ 0 w 7467600"/>
              <a:gd name="connsiteY727" fmla="*/ 1784777 h 6858000"/>
              <a:gd name="connsiteX728" fmla="*/ 0 w 7467600"/>
              <a:gd name="connsiteY728" fmla="*/ 1740082 h 6858000"/>
              <a:gd name="connsiteX729" fmla="*/ 39394 w 7467600"/>
              <a:gd name="connsiteY729" fmla="*/ 1784856 h 6858000"/>
              <a:gd name="connsiteX730" fmla="*/ 135813 w 7467600"/>
              <a:gd name="connsiteY730" fmla="*/ 1888838 h 6858000"/>
              <a:gd name="connsiteX731" fmla="*/ 242575 w 7467600"/>
              <a:gd name="connsiteY731" fmla="*/ 1958841 h 6858000"/>
              <a:gd name="connsiteX732" fmla="*/ 82197 w 7467600"/>
              <a:gd name="connsiteY732" fmla="*/ 1754826 h 6858000"/>
              <a:gd name="connsiteX733" fmla="*/ 0 w 7467600"/>
              <a:gd name="connsiteY733" fmla="*/ 1679650 h 6858000"/>
              <a:gd name="connsiteX734" fmla="*/ 0 w 7467600"/>
              <a:gd name="connsiteY734" fmla="*/ 1602463 h 6858000"/>
              <a:gd name="connsiteX735" fmla="*/ 84689 w 7467600"/>
              <a:gd name="connsiteY735" fmla="*/ 1677442 h 6858000"/>
              <a:gd name="connsiteX736" fmla="*/ 298437 w 7467600"/>
              <a:gd name="connsiteY736" fmla="*/ 1968019 h 6858000"/>
              <a:gd name="connsiteX737" fmla="*/ 227269 w 7467600"/>
              <a:gd name="connsiteY737" fmla="*/ 1114064 h 6858000"/>
              <a:gd name="connsiteX738" fmla="*/ 248003 w 7467600"/>
              <a:gd name="connsiteY738" fmla="*/ 1089613 h 6858000"/>
              <a:gd name="connsiteX739" fmla="*/ 427020 w 7467600"/>
              <a:gd name="connsiteY739" fmla="*/ 1619803 h 6858000"/>
              <a:gd name="connsiteX740" fmla="*/ 340345 w 7467600"/>
              <a:gd name="connsiteY740" fmla="*/ 2027739 h 6858000"/>
              <a:gd name="connsiteX741" fmla="*/ 360865 w 7467600"/>
              <a:gd name="connsiteY741" fmla="*/ 2044827 h 6858000"/>
              <a:gd name="connsiteX742" fmla="*/ 560414 w 7467600"/>
              <a:gd name="connsiteY742" fmla="*/ 2421457 h 6858000"/>
              <a:gd name="connsiteX743" fmla="*/ 1359703 w 7467600"/>
              <a:gd name="connsiteY743" fmla="*/ 2578554 h 6858000"/>
              <a:gd name="connsiteX744" fmla="*/ 1359422 w 7467600"/>
              <a:gd name="connsiteY744" fmla="*/ 2577994 h 6858000"/>
              <a:gd name="connsiteX745" fmla="*/ 828701 w 7467600"/>
              <a:gd name="connsiteY745" fmla="*/ 1839520 h 6858000"/>
              <a:gd name="connsiteX746" fmla="*/ 494427 w 7467600"/>
              <a:gd name="connsiteY746" fmla="*/ 1092333 h 6858000"/>
              <a:gd name="connsiteX747" fmla="*/ 506322 w 7467600"/>
              <a:gd name="connsiteY747" fmla="*/ 1020997 h 6858000"/>
              <a:gd name="connsiteX748" fmla="*/ 4570198 w 7467600"/>
              <a:gd name="connsiteY748" fmla="*/ 978081 h 6858000"/>
              <a:gd name="connsiteX749" fmla="*/ 4523691 w 7467600"/>
              <a:gd name="connsiteY749" fmla="*/ 1127776 h 6858000"/>
              <a:gd name="connsiteX750" fmla="*/ 4509875 w 7467600"/>
              <a:gd name="connsiteY750" fmla="*/ 1167552 h 6858000"/>
              <a:gd name="connsiteX751" fmla="*/ 4478168 w 7467600"/>
              <a:gd name="connsiteY751" fmla="*/ 1260735 h 6858000"/>
              <a:gd name="connsiteX752" fmla="*/ 4409309 w 7467600"/>
              <a:gd name="connsiteY752" fmla="*/ 1666996 h 6858000"/>
              <a:gd name="connsiteX753" fmla="*/ 4370031 w 7467600"/>
              <a:gd name="connsiteY753" fmla="*/ 1955666 h 6858000"/>
              <a:gd name="connsiteX754" fmla="*/ 4570198 w 7467600"/>
              <a:gd name="connsiteY754" fmla="*/ 978081 h 6858000"/>
              <a:gd name="connsiteX755" fmla="*/ 4557898 w 7467600"/>
              <a:gd name="connsiteY755" fmla="*/ 900011 h 6858000"/>
              <a:gd name="connsiteX756" fmla="*/ 4344840 w 7467600"/>
              <a:gd name="connsiteY756" fmla="*/ 1922038 h 6858000"/>
              <a:gd name="connsiteX757" fmla="*/ 4378710 w 7467600"/>
              <a:gd name="connsiteY757" fmla="*/ 1665516 h 6858000"/>
              <a:gd name="connsiteX758" fmla="*/ 4448798 w 7467600"/>
              <a:gd name="connsiteY758" fmla="*/ 1253024 h 6858000"/>
              <a:gd name="connsiteX759" fmla="*/ 4480315 w 7467600"/>
              <a:gd name="connsiteY759" fmla="*/ 1158454 h 6858000"/>
              <a:gd name="connsiteX760" fmla="*/ 4494133 w 7467600"/>
              <a:gd name="connsiteY760" fmla="*/ 1118676 h 6858000"/>
              <a:gd name="connsiteX761" fmla="*/ 4557898 w 7467600"/>
              <a:gd name="connsiteY761" fmla="*/ 900011 h 6858000"/>
              <a:gd name="connsiteX762" fmla="*/ 5870151 w 7467600"/>
              <a:gd name="connsiteY762" fmla="*/ 898890 h 6858000"/>
              <a:gd name="connsiteX763" fmla="*/ 5861335 w 7467600"/>
              <a:gd name="connsiteY763" fmla="*/ 899177 h 6858000"/>
              <a:gd name="connsiteX764" fmla="*/ 5843702 w 7467600"/>
              <a:gd name="connsiteY764" fmla="*/ 899748 h 6858000"/>
              <a:gd name="connsiteX765" fmla="*/ 5651107 w 7467600"/>
              <a:gd name="connsiteY765" fmla="*/ 920306 h 6858000"/>
              <a:gd name="connsiteX766" fmla="*/ 5459407 w 7467600"/>
              <a:gd name="connsiteY766" fmla="*/ 940975 h 6858000"/>
              <a:gd name="connsiteX767" fmla="*/ 5374846 w 7467600"/>
              <a:gd name="connsiteY767" fmla="*/ 941988 h 6858000"/>
              <a:gd name="connsiteX768" fmla="*/ 5256105 w 7467600"/>
              <a:gd name="connsiteY768" fmla="*/ 945632 h 6858000"/>
              <a:gd name="connsiteX769" fmla="*/ 5107071 w 7467600"/>
              <a:gd name="connsiteY769" fmla="*/ 969720 h 6858000"/>
              <a:gd name="connsiteX770" fmla="*/ 4998681 w 7467600"/>
              <a:gd name="connsiteY770" fmla="*/ 988771 h 6858000"/>
              <a:gd name="connsiteX771" fmla="*/ 5870151 w 7467600"/>
              <a:gd name="connsiteY771" fmla="*/ 898890 h 6858000"/>
              <a:gd name="connsiteX772" fmla="*/ 5504425 w 7467600"/>
              <a:gd name="connsiteY772" fmla="*/ 848067 h 6858000"/>
              <a:gd name="connsiteX773" fmla="*/ 4968849 w 7467600"/>
              <a:gd name="connsiteY773" fmla="*/ 962318 h 6858000"/>
              <a:gd name="connsiteX774" fmla="*/ 5104039 w 7467600"/>
              <a:gd name="connsiteY774" fmla="*/ 940634 h 6858000"/>
              <a:gd name="connsiteX775" fmla="*/ 5256311 w 7467600"/>
              <a:gd name="connsiteY775" fmla="*/ 916490 h 6858000"/>
              <a:gd name="connsiteX776" fmla="*/ 5377381 w 7467600"/>
              <a:gd name="connsiteY776" fmla="*/ 912671 h 6858000"/>
              <a:gd name="connsiteX777" fmla="*/ 5460148 w 7467600"/>
              <a:gd name="connsiteY777" fmla="*/ 911442 h 6858000"/>
              <a:gd name="connsiteX778" fmla="*/ 5648971 w 7467600"/>
              <a:gd name="connsiteY778" fmla="*/ 891331 h 6858000"/>
              <a:gd name="connsiteX779" fmla="*/ 5844807 w 7467600"/>
              <a:gd name="connsiteY779" fmla="*/ 870718 h 6858000"/>
              <a:gd name="connsiteX780" fmla="*/ 5862975 w 7467600"/>
              <a:gd name="connsiteY780" fmla="*/ 869756 h 6858000"/>
              <a:gd name="connsiteX781" fmla="*/ 5920887 w 7467600"/>
              <a:gd name="connsiteY781" fmla="*/ 865929 h 6858000"/>
              <a:gd name="connsiteX782" fmla="*/ 5504425 w 7467600"/>
              <a:gd name="connsiteY782" fmla="*/ 848067 h 6858000"/>
              <a:gd name="connsiteX783" fmla="*/ 3607114 w 7467600"/>
              <a:gd name="connsiteY783" fmla="*/ 467441 h 6858000"/>
              <a:gd name="connsiteX784" fmla="*/ 3296242 w 7467600"/>
              <a:gd name="connsiteY784" fmla="*/ 807991 h 6858000"/>
              <a:gd name="connsiteX785" fmla="*/ 3174674 w 7467600"/>
              <a:gd name="connsiteY785" fmla="*/ 919759 h 6858000"/>
              <a:gd name="connsiteX786" fmla="*/ 3042978 w 7467600"/>
              <a:gd name="connsiteY786" fmla="*/ 1054894 h 6858000"/>
              <a:gd name="connsiteX787" fmla="*/ 2968914 w 7467600"/>
              <a:gd name="connsiteY787" fmla="*/ 1133756 h 6858000"/>
              <a:gd name="connsiteX788" fmla="*/ 3103823 w 7467600"/>
              <a:gd name="connsiteY788" fmla="*/ 1026814 h 6858000"/>
              <a:gd name="connsiteX789" fmla="*/ 3607114 w 7467600"/>
              <a:gd name="connsiteY789" fmla="*/ 467441 h 6858000"/>
              <a:gd name="connsiteX790" fmla="*/ 3744487 w 7467600"/>
              <a:gd name="connsiteY790" fmla="*/ 383136 h 6858000"/>
              <a:gd name="connsiteX791" fmla="*/ 3970213 w 7467600"/>
              <a:gd name="connsiteY791" fmla="*/ 995559 h 6858000"/>
              <a:gd name="connsiteX792" fmla="*/ 3744487 w 7467600"/>
              <a:gd name="connsiteY792" fmla="*/ 383136 h 6858000"/>
              <a:gd name="connsiteX793" fmla="*/ 3624562 w 7467600"/>
              <a:gd name="connsiteY793" fmla="*/ 367041 h 6858000"/>
              <a:gd name="connsiteX794" fmla="*/ 3489712 w 7467600"/>
              <a:gd name="connsiteY794" fmla="*/ 485386 h 6858000"/>
              <a:gd name="connsiteX795" fmla="*/ 3182994 w 7467600"/>
              <a:gd name="connsiteY795" fmla="*/ 828265 h 6858000"/>
              <a:gd name="connsiteX796" fmla="*/ 2892114 w 7467600"/>
              <a:gd name="connsiteY796" fmla="*/ 1172635 h 6858000"/>
              <a:gd name="connsiteX797" fmla="*/ 3021459 w 7467600"/>
              <a:gd name="connsiteY797" fmla="*/ 1035385 h 6858000"/>
              <a:gd name="connsiteX798" fmla="*/ 3153873 w 7467600"/>
              <a:gd name="connsiteY798" fmla="*/ 898971 h 6858000"/>
              <a:gd name="connsiteX799" fmla="*/ 3276511 w 7467600"/>
              <a:gd name="connsiteY799" fmla="*/ 786423 h 6858000"/>
              <a:gd name="connsiteX800" fmla="*/ 3584154 w 7467600"/>
              <a:gd name="connsiteY800" fmla="*/ 448218 h 6858000"/>
              <a:gd name="connsiteX801" fmla="*/ 3624562 w 7467600"/>
              <a:gd name="connsiteY801" fmla="*/ 367041 h 6858000"/>
              <a:gd name="connsiteX802" fmla="*/ 3766672 w 7467600"/>
              <a:gd name="connsiteY802" fmla="*/ 359429 h 6858000"/>
              <a:gd name="connsiteX803" fmla="*/ 3996338 w 7467600"/>
              <a:gd name="connsiteY803" fmla="*/ 968237 h 6858000"/>
              <a:gd name="connsiteX804" fmla="*/ 3766672 w 7467600"/>
              <a:gd name="connsiteY804" fmla="*/ 359429 h 6858000"/>
              <a:gd name="connsiteX805" fmla="*/ 5805386 w 7467600"/>
              <a:gd name="connsiteY805" fmla="*/ 239240 h 6858000"/>
              <a:gd name="connsiteX806" fmla="*/ 5736947 w 7467600"/>
              <a:gd name="connsiteY806" fmla="*/ 261367 h 6858000"/>
              <a:gd name="connsiteX807" fmla="*/ 5427012 w 7467600"/>
              <a:gd name="connsiteY807" fmla="*/ 311272 h 6858000"/>
              <a:gd name="connsiteX808" fmla="*/ 5147818 w 7467600"/>
              <a:gd name="connsiteY808" fmla="*/ 322112 h 6858000"/>
              <a:gd name="connsiteX809" fmla="*/ 5060854 w 7467600"/>
              <a:gd name="connsiteY809" fmla="*/ 311882 h 6858000"/>
              <a:gd name="connsiteX810" fmla="*/ 4945989 w 7467600"/>
              <a:gd name="connsiteY810" fmla="*/ 300516 h 6858000"/>
              <a:gd name="connsiteX811" fmla="*/ 5410479 w 7467600"/>
              <a:gd name="connsiteY811" fmla="*/ 348434 h 6858000"/>
              <a:gd name="connsiteX812" fmla="*/ 5805386 w 7467600"/>
              <a:gd name="connsiteY812" fmla="*/ 239240 h 6858000"/>
              <a:gd name="connsiteX813" fmla="*/ 5905192 w 7467600"/>
              <a:gd name="connsiteY813" fmla="*/ 163079 h 6858000"/>
              <a:gd name="connsiteX814" fmla="*/ 5865655 w 7467600"/>
              <a:gd name="connsiteY814" fmla="*/ 171901 h 6858000"/>
              <a:gd name="connsiteX815" fmla="*/ 5259740 w 7467600"/>
              <a:gd name="connsiteY815" fmla="*/ 257013 h 6858000"/>
              <a:gd name="connsiteX816" fmla="*/ 5208466 w 7467600"/>
              <a:gd name="connsiteY816" fmla="*/ 257550 h 6858000"/>
              <a:gd name="connsiteX817" fmla="*/ 4980204 w 7467600"/>
              <a:gd name="connsiteY817" fmla="*/ 271903 h 6858000"/>
              <a:gd name="connsiteX818" fmla="*/ 5068068 w 7467600"/>
              <a:gd name="connsiteY818" fmla="*/ 282244 h 6858000"/>
              <a:gd name="connsiteX819" fmla="*/ 5153231 w 7467600"/>
              <a:gd name="connsiteY819" fmla="*/ 292240 h 6858000"/>
              <a:gd name="connsiteX820" fmla="*/ 5426491 w 7467600"/>
              <a:gd name="connsiteY820" fmla="*/ 281128 h 6858000"/>
              <a:gd name="connsiteX821" fmla="*/ 5731212 w 7467600"/>
              <a:gd name="connsiteY821" fmla="*/ 231951 h 6858000"/>
              <a:gd name="connsiteX822" fmla="*/ 5905192 w 7467600"/>
              <a:gd name="connsiteY822" fmla="*/ 163079 h 6858000"/>
              <a:gd name="connsiteX823" fmla="*/ 5944437 w 7467600"/>
              <a:gd name="connsiteY823" fmla="*/ 113829 h 6858000"/>
              <a:gd name="connsiteX824" fmla="*/ 5825032 w 7467600"/>
              <a:gd name="connsiteY824" fmla="*/ 146405 h 6858000"/>
              <a:gd name="connsiteX825" fmla="*/ 4955599 w 7467600"/>
              <a:gd name="connsiteY825" fmla="*/ 247008 h 6858000"/>
              <a:gd name="connsiteX826" fmla="*/ 5210104 w 7467600"/>
              <a:gd name="connsiteY826" fmla="*/ 228123 h 6858000"/>
              <a:gd name="connsiteX827" fmla="*/ 5261015 w 7467600"/>
              <a:gd name="connsiteY827" fmla="*/ 227087 h 6858000"/>
              <a:gd name="connsiteX828" fmla="*/ 5861181 w 7467600"/>
              <a:gd name="connsiteY828" fmla="*/ 143093 h 6858000"/>
              <a:gd name="connsiteX829" fmla="*/ 5961252 w 7467600"/>
              <a:gd name="connsiteY829" fmla="*/ 114820 h 6858000"/>
              <a:gd name="connsiteX830" fmla="*/ 5944437 w 7467600"/>
              <a:gd name="connsiteY830" fmla="*/ 113829 h 6858000"/>
              <a:gd name="connsiteX831" fmla="*/ 3882765 w 7467600"/>
              <a:gd name="connsiteY831" fmla="*/ 0 h 6858000"/>
              <a:gd name="connsiteX832" fmla="*/ 3995099 w 7467600"/>
              <a:gd name="connsiteY832" fmla="*/ 0 h 6858000"/>
              <a:gd name="connsiteX833" fmla="*/ 4163818 w 7467600"/>
              <a:gd name="connsiteY833" fmla="*/ 234104 h 6858000"/>
              <a:gd name="connsiteX834" fmla="*/ 4172099 w 7467600"/>
              <a:gd name="connsiteY834" fmla="*/ 234207 h 6858000"/>
              <a:gd name="connsiteX835" fmla="*/ 4784282 w 7467600"/>
              <a:gd name="connsiteY835" fmla="*/ 276561 h 6858000"/>
              <a:gd name="connsiteX836" fmla="*/ 4801687 w 7467600"/>
              <a:gd name="connsiteY836" fmla="*/ 267764 h 6858000"/>
              <a:gd name="connsiteX837" fmla="*/ 6082788 w 7467600"/>
              <a:gd name="connsiteY837" fmla="*/ 64119 h 6858000"/>
              <a:gd name="connsiteX838" fmla="*/ 6099442 w 7467600"/>
              <a:gd name="connsiteY838" fmla="*/ 82568 h 6858000"/>
              <a:gd name="connsiteX839" fmla="*/ 4804137 w 7467600"/>
              <a:gd name="connsiteY839" fmla="*/ 320931 h 6858000"/>
              <a:gd name="connsiteX840" fmla="*/ 4227047 w 7467600"/>
              <a:gd name="connsiteY840" fmla="*/ 313415 h 6858000"/>
              <a:gd name="connsiteX841" fmla="*/ 4346041 w 7467600"/>
              <a:gd name="connsiteY841" fmla="*/ 456086 h 6858000"/>
              <a:gd name="connsiteX842" fmla="*/ 4870967 w 7467600"/>
              <a:gd name="connsiteY842" fmla="*/ 963061 h 6858000"/>
              <a:gd name="connsiteX843" fmla="*/ 4889647 w 7467600"/>
              <a:gd name="connsiteY843" fmla="*/ 957147 h 6858000"/>
              <a:gd name="connsiteX844" fmla="*/ 5422504 w 7467600"/>
              <a:gd name="connsiteY844" fmla="*/ 805191 h 6858000"/>
              <a:gd name="connsiteX845" fmla="*/ 6087656 w 7467600"/>
              <a:gd name="connsiteY845" fmla="*/ 826703 h 6858000"/>
              <a:gd name="connsiteX846" fmla="*/ 6058717 w 7467600"/>
              <a:gd name="connsiteY846" fmla="*/ 865992 h 6858000"/>
              <a:gd name="connsiteX847" fmla="*/ 4974153 w 7467600"/>
              <a:gd name="connsiteY847" fmla="*/ 1045456 h 6858000"/>
              <a:gd name="connsiteX848" fmla="*/ 5627835 w 7467600"/>
              <a:gd name="connsiteY848" fmla="*/ 1472077 h 6858000"/>
              <a:gd name="connsiteX849" fmla="*/ 5629817 w 7467600"/>
              <a:gd name="connsiteY849" fmla="*/ 1471412 h 6858000"/>
              <a:gd name="connsiteX850" fmla="*/ 5634124 w 7467600"/>
              <a:gd name="connsiteY850" fmla="*/ 1470572 h 6858000"/>
              <a:gd name="connsiteX851" fmla="*/ 5755832 w 7467600"/>
              <a:gd name="connsiteY851" fmla="*/ 1383886 h 6858000"/>
              <a:gd name="connsiteX852" fmla="*/ 6014186 w 7467600"/>
              <a:gd name="connsiteY852" fmla="*/ 1279799 h 6858000"/>
              <a:gd name="connsiteX853" fmla="*/ 6901619 w 7467600"/>
              <a:gd name="connsiteY853" fmla="*/ 1047874 h 6858000"/>
              <a:gd name="connsiteX854" fmla="*/ 6931566 w 7467600"/>
              <a:gd name="connsiteY854" fmla="*/ 1062034 h 6858000"/>
              <a:gd name="connsiteX855" fmla="*/ 5790982 w 7467600"/>
              <a:gd name="connsiteY855" fmla="*/ 1561380 h 6858000"/>
              <a:gd name="connsiteX856" fmla="*/ 6188971 w 7467600"/>
              <a:gd name="connsiteY856" fmla="*/ 1755168 h 6858000"/>
              <a:gd name="connsiteX857" fmla="*/ 6202446 w 7467600"/>
              <a:gd name="connsiteY857" fmla="*/ 1752268 h 6858000"/>
              <a:gd name="connsiteX858" fmla="*/ 7179560 w 7467600"/>
              <a:gd name="connsiteY858" fmla="*/ 1467551 h 6858000"/>
              <a:gd name="connsiteX859" fmla="*/ 7158730 w 7467600"/>
              <a:gd name="connsiteY859" fmla="*/ 1507835 h 6858000"/>
              <a:gd name="connsiteX860" fmla="*/ 6326959 w 7467600"/>
              <a:gd name="connsiteY860" fmla="*/ 1817686 h 6858000"/>
              <a:gd name="connsiteX861" fmla="*/ 6537433 w 7467600"/>
              <a:gd name="connsiteY861" fmla="*/ 1907790 h 6858000"/>
              <a:gd name="connsiteX862" fmla="*/ 6550221 w 7467600"/>
              <a:gd name="connsiteY862" fmla="*/ 1910729 h 6858000"/>
              <a:gd name="connsiteX863" fmla="*/ 6964438 w 7467600"/>
              <a:gd name="connsiteY863" fmla="*/ 2209505 h 6858000"/>
              <a:gd name="connsiteX864" fmla="*/ 7367862 w 7467600"/>
              <a:gd name="connsiteY864" fmla="*/ 2806833 h 6858000"/>
              <a:gd name="connsiteX865" fmla="*/ 7364329 w 7467600"/>
              <a:gd name="connsiteY865" fmla="*/ 2826907 h 6858000"/>
              <a:gd name="connsiteX866" fmla="*/ 7290545 w 7467600"/>
              <a:gd name="connsiteY866" fmla="*/ 2850663 h 6858000"/>
              <a:gd name="connsiteX867" fmla="*/ 6472036 w 7467600"/>
              <a:gd name="connsiteY867" fmla="*/ 1959003 h 6858000"/>
              <a:gd name="connsiteX868" fmla="*/ 5792897 w 7467600"/>
              <a:gd name="connsiteY868" fmla="*/ 1647747 h 6858000"/>
              <a:gd name="connsiteX869" fmla="*/ 5842751 w 7467600"/>
              <a:gd name="connsiteY869" fmla="*/ 1816112 h 6858000"/>
              <a:gd name="connsiteX870" fmla="*/ 5847424 w 7467600"/>
              <a:gd name="connsiteY870" fmla="*/ 1815776 h 6858000"/>
              <a:gd name="connsiteX871" fmla="*/ 6399821 w 7467600"/>
              <a:gd name="connsiteY871" fmla="*/ 2344799 h 6858000"/>
              <a:gd name="connsiteX872" fmla="*/ 6323232 w 7467600"/>
              <a:gd name="connsiteY872" fmla="*/ 2389634 h 6858000"/>
              <a:gd name="connsiteX873" fmla="*/ 5942958 w 7467600"/>
              <a:gd name="connsiteY873" fmla="*/ 2077708 h 6858000"/>
              <a:gd name="connsiteX874" fmla="*/ 5921559 w 7467600"/>
              <a:gd name="connsiteY874" fmla="*/ 2378596 h 6858000"/>
              <a:gd name="connsiteX875" fmla="*/ 5817651 w 7467600"/>
              <a:gd name="connsiteY875" fmla="*/ 3023919 h 6858000"/>
              <a:gd name="connsiteX876" fmla="*/ 5729634 w 7467600"/>
              <a:gd name="connsiteY876" fmla="*/ 3051849 h 6858000"/>
              <a:gd name="connsiteX877" fmla="*/ 5611018 w 7467600"/>
              <a:gd name="connsiteY877" fmla="*/ 2316769 h 6858000"/>
              <a:gd name="connsiteX878" fmla="*/ 5687608 w 7467600"/>
              <a:gd name="connsiteY878" fmla="*/ 2039972 h 6858000"/>
              <a:gd name="connsiteX879" fmla="*/ 5657554 w 7467600"/>
              <a:gd name="connsiteY879" fmla="*/ 1576445 h 6858000"/>
              <a:gd name="connsiteX880" fmla="*/ 5150475 w 7467600"/>
              <a:gd name="connsiteY880" fmla="*/ 1274012 h 6858000"/>
              <a:gd name="connsiteX881" fmla="*/ 5349142 w 7467600"/>
              <a:gd name="connsiteY881" fmla="*/ 2204405 h 6858000"/>
              <a:gd name="connsiteX882" fmla="*/ 5262214 w 7467600"/>
              <a:gd name="connsiteY882" fmla="*/ 2233836 h 6858000"/>
              <a:gd name="connsiteX883" fmla="*/ 4981539 w 7467600"/>
              <a:gd name="connsiteY883" fmla="*/ 1542201 h 6858000"/>
              <a:gd name="connsiteX884" fmla="*/ 4958461 w 7467600"/>
              <a:gd name="connsiteY884" fmla="*/ 1136957 h 6858000"/>
              <a:gd name="connsiteX885" fmla="*/ 4655015 w 7467600"/>
              <a:gd name="connsiteY885" fmla="*/ 891426 h 6858000"/>
              <a:gd name="connsiteX886" fmla="*/ 4348002 w 7467600"/>
              <a:gd name="connsiteY886" fmla="*/ 2205895 h 6858000"/>
              <a:gd name="connsiteX887" fmla="*/ 4262250 w 7467600"/>
              <a:gd name="connsiteY887" fmla="*/ 2219972 h 6858000"/>
              <a:gd name="connsiteX888" fmla="*/ 4550611 w 7467600"/>
              <a:gd name="connsiteY888" fmla="*/ 817540 h 6858000"/>
              <a:gd name="connsiteX889" fmla="*/ 4564418 w 7467600"/>
              <a:gd name="connsiteY889" fmla="*/ 808293 h 6858000"/>
              <a:gd name="connsiteX890" fmla="*/ 4266388 w 7467600"/>
              <a:gd name="connsiteY890" fmla="*/ 500083 h 6858000"/>
              <a:gd name="connsiteX891" fmla="*/ 4032842 w 7467600"/>
              <a:gd name="connsiteY891" fmla="*/ 211809 h 6858000"/>
              <a:gd name="connsiteX892" fmla="*/ 3882765 w 7467600"/>
              <a:gd name="connsiteY892" fmla="*/ 0 h 6858000"/>
              <a:gd name="connsiteX893" fmla="*/ 3721337 w 7467600"/>
              <a:gd name="connsiteY893" fmla="*/ 0 h 6858000"/>
              <a:gd name="connsiteX894" fmla="*/ 3797544 w 7467600"/>
              <a:gd name="connsiteY894" fmla="*/ 0 h 6858000"/>
              <a:gd name="connsiteX895" fmla="*/ 3775734 w 7467600"/>
              <a:gd name="connsiteY895" fmla="*/ 95131 h 6858000"/>
              <a:gd name="connsiteX896" fmla="*/ 3724807 w 7467600"/>
              <a:gd name="connsiteY896" fmla="*/ 272257 h 6858000"/>
              <a:gd name="connsiteX897" fmla="*/ 3726844 w 7467600"/>
              <a:gd name="connsiteY897" fmla="*/ 282988 h 6858000"/>
              <a:gd name="connsiteX898" fmla="*/ 3742664 w 7467600"/>
              <a:gd name="connsiteY898" fmla="*/ 279918 h 6858000"/>
              <a:gd name="connsiteX899" fmla="*/ 4103910 w 7467600"/>
              <a:gd name="connsiteY899" fmla="*/ 1161917 h 6858000"/>
              <a:gd name="connsiteX900" fmla="*/ 4020269 w 7467600"/>
              <a:gd name="connsiteY900" fmla="*/ 1200406 h 6858000"/>
              <a:gd name="connsiteX901" fmla="*/ 3674882 w 7467600"/>
              <a:gd name="connsiteY901" fmla="*/ 488524 h 6858000"/>
              <a:gd name="connsiteX902" fmla="*/ 3132682 w 7467600"/>
              <a:gd name="connsiteY902" fmla="*/ 1072284 h 6858000"/>
              <a:gd name="connsiteX903" fmla="*/ 2716346 w 7467600"/>
              <a:gd name="connsiteY903" fmla="*/ 1276376 h 6858000"/>
              <a:gd name="connsiteX904" fmla="*/ 2716772 w 7467600"/>
              <a:gd name="connsiteY904" fmla="*/ 1255462 h 6858000"/>
              <a:gd name="connsiteX905" fmla="*/ 3471096 w 7467600"/>
              <a:gd name="connsiteY905" fmla="*/ 437072 h 6858000"/>
              <a:gd name="connsiteX906" fmla="*/ 3639057 w 7467600"/>
              <a:gd name="connsiteY906" fmla="*/ 286334 h 6858000"/>
              <a:gd name="connsiteX907" fmla="*/ 3640309 w 7467600"/>
              <a:gd name="connsiteY907" fmla="*/ 284664 h 6858000"/>
              <a:gd name="connsiteX908" fmla="*/ 3646022 w 7467600"/>
              <a:gd name="connsiteY908" fmla="*/ 276711 h 6858000"/>
              <a:gd name="connsiteX909" fmla="*/ 3707943 w 7467600"/>
              <a:gd name="connsiteY909" fmla="*/ 65958 h 6858000"/>
              <a:gd name="connsiteX910" fmla="*/ 3721337 w 7467600"/>
              <a:gd name="connsiteY910" fmla="*/ 0 h 6858000"/>
              <a:gd name="connsiteX911" fmla="*/ 2867960 w 7467600"/>
              <a:gd name="connsiteY911" fmla="*/ 0 h 6858000"/>
              <a:gd name="connsiteX912" fmla="*/ 2926351 w 7467600"/>
              <a:gd name="connsiteY912" fmla="*/ 0 h 6858000"/>
              <a:gd name="connsiteX913" fmla="*/ 2902823 w 7467600"/>
              <a:gd name="connsiteY913" fmla="*/ 262929 h 6858000"/>
              <a:gd name="connsiteX914" fmla="*/ 2940663 w 7467600"/>
              <a:gd name="connsiteY914" fmla="*/ 140884 h 6858000"/>
              <a:gd name="connsiteX915" fmla="*/ 2947039 w 7467600"/>
              <a:gd name="connsiteY915" fmla="*/ 122524 h 6858000"/>
              <a:gd name="connsiteX916" fmla="*/ 2984316 w 7467600"/>
              <a:gd name="connsiteY916" fmla="*/ 0 h 6858000"/>
              <a:gd name="connsiteX917" fmla="*/ 3016114 w 7467600"/>
              <a:gd name="connsiteY917" fmla="*/ 0 h 6858000"/>
              <a:gd name="connsiteX918" fmla="*/ 2979949 w 7467600"/>
              <a:gd name="connsiteY918" fmla="*/ 119274 h 6858000"/>
              <a:gd name="connsiteX919" fmla="*/ 3023879 w 7467600"/>
              <a:gd name="connsiteY919" fmla="*/ 0 h 6858000"/>
              <a:gd name="connsiteX920" fmla="*/ 3105400 w 7467600"/>
              <a:gd name="connsiteY920" fmla="*/ 0 h 6858000"/>
              <a:gd name="connsiteX921" fmla="*/ 3094669 w 7467600"/>
              <a:gd name="connsiteY921" fmla="*/ 30308 h 6858000"/>
              <a:gd name="connsiteX922" fmla="*/ 2901945 w 7467600"/>
              <a:gd name="connsiteY922" fmla="*/ 466538 h 6858000"/>
              <a:gd name="connsiteX923" fmla="*/ 2815209 w 7467600"/>
              <a:gd name="connsiteY923" fmla="*/ 497361 h 6858000"/>
              <a:gd name="connsiteX924" fmla="*/ 2844845 w 7467600"/>
              <a:gd name="connsiteY924" fmla="*/ 127638 h 6858000"/>
              <a:gd name="connsiteX925" fmla="*/ 2867960 w 7467600"/>
              <a:gd name="connsiteY925" fmla="*/ 0 h 6858000"/>
              <a:gd name="connsiteX926" fmla="*/ 1057230 w 7467600"/>
              <a:gd name="connsiteY926" fmla="*/ 0 h 6858000"/>
              <a:gd name="connsiteX927" fmla="*/ 1111003 w 7467600"/>
              <a:gd name="connsiteY927" fmla="*/ 0 h 6858000"/>
              <a:gd name="connsiteX928" fmla="*/ 1125553 w 7467600"/>
              <a:gd name="connsiteY928" fmla="*/ 52588 h 6858000"/>
              <a:gd name="connsiteX929" fmla="*/ 1304276 w 7467600"/>
              <a:gd name="connsiteY929" fmla="*/ 476275 h 6858000"/>
              <a:gd name="connsiteX930" fmla="*/ 1492066 w 7467600"/>
              <a:gd name="connsiteY930" fmla="*/ 886333 h 6858000"/>
              <a:gd name="connsiteX931" fmla="*/ 1423698 w 7467600"/>
              <a:gd name="connsiteY931" fmla="*/ 710817 h 6858000"/>
              <a:gd name="connsiteX932" fmla="*/ 1357609 w 7467600"/>
              <a:gd name="connsiteY932" fmla="*/ 532892 h 6858000"/>
              <a:gd name="connsiteX933" fmla="*/ 1309550 w 7467600"/>
              <a:gd name="connsiteY933" fmla="*/ 374031 h 6858000"/>
              <a:gd name="connsiteX934" fmla="*/ 1193673 w 7467600"/>
              <a:gd name="connsiteY934" fmla="*/ 49533 h 6858000"/>
              <a:gd name="connsiteX935" fmla="*/ 1164391 w 7467600"/>
              <a:gd name="connsiteY935" fmla="*/ 0 h 6858000"/>
              <a:gd name="connsiteX936" fmla="*/ 1200666 w 7467600"/>
              <a:gd name="connsiteY936" fmla="*/ 0 h 6858000"/>
              <a:gd name="connsiteX937" fmla="*/ 1223408 w 7467600"/>
              <a:gd name="connsiteY937" fmla="*/ 38996 h 6858000"/>
              <a:gd name="connsiteX938" fmla="*/ 1339635 w 7467600"/>
              <a:gd name="connsiteY938" fmla="*/ 365517 h 6858000"/>
              <a:gd name="connsiteX939" fmla="*/ 1387469 w 7467600"/>
              <a:gd name="connsiteY939" fmla="*/ 523079 h 6858000"/>
              <a:gd name="connsiteX940" fmla="*/ 1452685 w 7467600"/>
              <a:gd name="connsiteY940" fmla="*/ 699806 h 6858000"/>
              <a:gd name="connsiteX941" fmla="*/ 1492092 w 7467600"/>
              <a:gd name="connsiteY941" fmla="*/ 800424 h 6858000"/>
              <a:gd name="connsiteX942" fmla="*/ 1455302 w 7467600"/>
              <a:gd name="connsiteY942" fmla="*/ 632913 h 6858000"/>
              <a:gd name="connsiteX943" fmla="*/ 1222336 w 7467600"/>
              <a:gd name="connsiteY943" fmla="*/ 9480 h 6858000"/>
              <a:gd name="connsiteX944" fmla="*/ 1214634 w 7467600"/>
              <a:gd name="connsiteY944" fmla="*/ 0 h 6858000"/>
              <a:gd name="connsiteX945" fmla="*/ 1289827 w 7467600"/>
              <a:gd name="connsiteY945" fmla="*/ 0 h 6858000"/>
              <a:gd name="connsiteX946" fmla="*/ 1321076 w 7467600"/>
              <a:gd name="connsiteY946" fmla="*/ 59722 h 6858000"/>
              <a:gd name="connsiteX947" fmla="*/ 1512579 w 7467600"/>
              <a:gd name="connsiteY947" fmla="*/ 626441 h 6858000"/>
              <a:gd name="connsiteX948" fmla="*/ 1506076 w 7467600"/>
              <a:gd name="connsiteY948" fmla="*/ 1089289 h 6858000"/>
              <a:gd name="connsiteX949" fmla="*/ 1486346 w 7467600"/>
              <a:gd name="connsiteY949" fmla="*/ 1079919 h 6858000"/>
              <a:gd name="connsiteX950" fmla="*/ 1070511 w 7467600"/>
              <a:gd name="connsiteY950" fmla="*/ 48609 h 6858000"/>
              <a:gd name="connsiteX951" fmla="*/ 1057230 w 7467600"/>
              <a:gd name="connsiteY951" fmla="*/ 0 h 6858000"/>
              <a:gd name="connsiteX952" fmla="*/ 43151 w 7467600"/>
              <a:gd name="connsiteY952" fmla="*/ 0 h 6858000"/>
              <a:gd name="connsiteX953" fmla="*/ 95283 w 7467600"/>
              <a:gd name="connsiteY953" fmla="*/ 0 h 6858000"/>
              <a:gd name="connsiteX954" fmla="*/ 300708 w 7467600"/>
              <a:gd name="connsiteY954" fmla="*/ 154571 h 6858000"/>
              <a:gd name="connsiteX955" fmla="*/ 530414 w 7467600"/>
              <a:gd name="connsiteY955" fmla="*/ 354673 h 6858000"/>
              <a:gd name="connsiteX956" fmla="*/ 333785 w 7467600"/>
              <a:gd name="connsiteY956" fmla="*/ 161564 h 6858000"/>
              <a:gd name="connsiteX957" fmla="*/ 147005 w 7467600"/>
              <a:gd name="connsiteY957" fmla="*/ 0 h 6858000"/>
              <a:gd name="connsiteX958" fmla="*/ 272509 w 7467600"/>
              <a:gd name="connsiteY958" fmla="*/ 0 h 6858000"/>
              <a:gd name="connsiteX959" fmla="*/ 326276 w 7467600"/>
              <a:gd name="connsiteY959" fmla="*/ 45847 h 6858000"/>
              <a:gd name="connsiteX960" fmla="*/ 823759 w 7467600"/>
              <a:gd name="connsiteY960" fmla="*/ 574145 h 6858000"/>
              <a:gd name="connsiteX961" fmla="*/ 811254 w 7467600"/>
              <a:gd name="connsiteY961" fmla="*/ 665546 h 6858000"/>
              <a:gd name="connsiteX962" fmla="*/ 154042 w 7467600"/>
              <a:gd name="connsiteY962" fmla="*/ 261522 h 6858000"/>
              <a:gd name="connsiteX963" fmla="*/ 13550 w 7467600"/>
              <a:gd name="connsiteY963" fmla="*/ 158423 h 6858000"/>
              <a:gd name="connsiteX964" fmla="*/ 0 w 7467600"/>
              <a:gd name="connsiteY964" fmla="*/ 146618 h 6858000"/>
              <a:gd name="connsiteX965" fmla="*/ 0 w 7467600"/>
              <a:gd name="connsiteY965" fmla="*/ 59161 h 6858000"/>
              <a:gd name="connsiteX966" fmla="*/ 45427 w 7467600"/>
              <a:gd name="connsiteY966" fmla="*/ 101078 h 6858000"/>
              <a:gd name="connsiteX967" fmla="*/ 630103 w 7467600"/>
              <a:gd name="connsiteY967" fmla="*/ 485885 h 6858000"/>
              <a:gd name="connsiteX968" fmla="*/ 532040 w 7467600"/>
              <a:gd name="connsiteY968" fmla="*/ 399359 h 6858000"/>
              <a:gd name="connsiteX969" fmla="*/ 517618 w 7467600"/>
              <a:gd name="connsiteY969" fmla="*/ 385726 h 6858000"/>
              <a:gd name="connsiteX970" fmla="*/ 285074 w 7467600"/>
              <a:gd name="connsiteY970" fmla="*/ 182755 h 6858000"/>
              <a:gd name="connsiteX971" fmla="*/ 43151 w 7467600"/>
              <a:gd name="connsiteY97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105827 w 7467600"/>
              <a:gd name="connsiteY80" fmla="*/ 5718700 h 6858000"/>
              <a:gd name="connsiteX81" fmla="*/ 7356878 w 7467600"/>
              <a:gd name="connsiteY81" fmla="*/ 5981332 h 6858000"/>
              <a:gd name="connsiteX82" fmla="*/ 7467600 w 7467600"/>
              <a:gd name="connsiteY82" fmla="*/ 6117703 h 6858000"/>
              <a:gd name="connsiteX83" fmla="*/ 7467600 w 7467600"/>
              <a:gd name="connsiteY83" fmla="*/ 6163634 h 6858000"/>
              <a:gd name="connsiteX84" fmla="*/ 7403637 w 7467600"/>
              <a:gd name="connsiteY84" fmla="*/ 6083957 h 6858000"/>
              <a:gd name="connsiteX85" fmla="*/ 7254615 w 7467600"/>
              <a:gd name="connsiteY85" fmla="*/ 5911918 h 6858000"/>
              <a:gd name="connsiteX86" fmla="*/ 7312589 w 7467600"/>
              <a:gd name="connsiteY86" fmla="*/ 5982309 h 6858000"/>
              <a:gd name="connsiteX87" fmla="*/ 7448321 w 7467600"/>
              <a:gd name="connsiteY87" fmla="*/ 6190991 h 6858000"/>
              <a:gd name="connsiteX88" fmla="*/ 7467600 w 7467600"/>
              <a:gd name="connsiteY88" fmla="*/ 6221686 h 6858000"/>
              <a:gd name="connsiteX89" fmla="*/ 7467600 w 7467600"/>
              <a:gd name="connsiteY89" fmla="*/ 6334256 h 6858000"/>
              <a:gd name="connsiteX90" fmla="*/ 7454976 w 7467600"/>
              <a:gd name="connsiteY90" fmla="*/ 6318297 h 6858000"/>
              <a:gd name="connsiteX91" fmla="*/ 7042773 w 7467600"/>
              <a:gd name="connsiteY91" fmla="*/ 5734011 h 6858000"/>
              <a:gd name="connsiteX92" fmla="*/ 1456157 w 7467600"/>
              <a:gd name="connsiteY92" fmla="*/ 5371404 h 6858000"/>
              <a:gd name="connsiteX93" fmla="*/ 1244432 w 7467600"/>
              <a:gd name="connsiteY93" fmla="*/ 5385601 h 6858000"/>
              <a:gd name="connsiteX94" fmla="*/ 973990 w 7467600"/>
              <a:gd name="connsiteY94" fmla="*/ 5424940 h 6858000"/>
              <a:gd name="connsiteX95" fmla="*/ 1103809 w 7467600"/>
              <a:gd name="connsiteY95" fmla="*/ 5433720 h 6858000"/>
              <a:gd name="connsiteX96" fmla="*/ 1123454 w 7467600"/>
              <a:gd name="connsiteY96" fmla="*/ 5435727 h 6858000"/>
              <a:gd name="connsiteX97" fmla="*/ 1737017 w 7467600"/>
              <a:gd name="connsiteY97" fmla="*/ 5452183 h 6858000"/>
              <a:gd name="connsiteX98" fmla="*/ 1824397 w 7467600"/>
              <a:gd name="connsiteY98" fmla="*/ 5447757 h 6858000"/>
              <a:gd name="connsiteX99" fmla="*/ 2070059 w 7467600"/>
              <a:gd name="connsiteY99" fmla="*/ 5441660 h 6858000"/>
              <a:gd name="connsiteX100" fmla="*/ 1456157 w 7467600"/>
              <a:gd name="connsiteY100" fmla="*/ 5371404 h 6858000"/>
              <a:gd name="connsiteX101" fmla="*/ 4988186 w 7467600"/>
              <a:gd name="connsiteY101" fmla="*/ 5216467 h 6858000"/>
              <a:gd name="connsiteX102" fmla="*/ 4777334 w 7467600"/>
              <a:gd name="connsiteY102" fmla="*/ 5406072 h 6858000"/>
              <a:gd name="connsiteX103" fmla="*/ 4718341 w 7467600"/>
              <a:gd name="connsiteY103" fmla="*/ 5468043 h 6858000"/>
              <a:gd name="connsiteX104" fmla="*/ 4604655 w 7467600"/>
              <a:gd name="connsiteY104" fmla="*/ 5583434 h 6858000"/>
              <a:gd name="connsiteX105" fmla="*/ 4565074 w 7467600"/>
              <a:gd name="connsiteY105" fmla="*/ 5618550 h 6858000"/>
              <a:gd name="connsiteX106" fmla="*/ 4988186 w 7467600"/>
              <a:gd name="connsiteY106" fmla="*/ 5216467 h 6858000"/>
              <a:gd name="connsiteX107" fmla="*/ 4978032 w 7467600"/>
              <a:gd name="connsiteY107" fmla="*/ 5183809 h 6858000"/>
              <a:gd name="connsiteX108" fmla="*/ 4463413 w 7467600"/>
              <a:gd name="connsiteY108" fmla="*/ 5615162 h 6858000"/>
              <a:gd name="connsiteX109" fmla="*/ 4358134 w 7467600"/>
              <a:gd name="connsiteY109" fmla="*/ 5742791 h 6858000"/>
              <a:gd name="connsiteX110" fmla="*/ 4376219 w 7467600"/>
              <a:gd name="connsiteY110" fmla="*/ 5729027 h 6858000"/>
              <a:gd name="connsiteX111" fmla="*/ 4582340 w 7467600"/>
              <a:gd name="connsiteY111" fmla="*/ 5561037 h 6858000"/>
              <a:gd name="connsiteX112" fmla="*/ 4694684 w 7467600"/>
              <a:gd name="connsiteY112" fmla="*/ 5447098 h 6858000"/>
              <a:gd name="connsiteX113" fmla="*/ 4754123 w 7467600"/>
              <a:gd name="connsiteY113" fmla="*/ 5384643 h 6858000"/>
              <a:gd name="connsiteX114" fmla="*/ 4978032 w 7467600"/>
              <a:gd name="connsiteY114" fmla="*/ 5183809 h 6858000"/>
              <a:gd name="connsiteX115" fmla="*/ 1903353 w 7467600"/>
              <a:gd name="connsiteY115" fmla="*/ 5044827 h 6858000"/>
              <a:gd name="connsiteX116" fmla="*/ 1936931 w 7467600"/>
              <a:gd name="connsiteY116" fmla="*/ 5093954 h 6858000"/>
              <a:gd name="connsiteX117" fmla="*/ 2195868 w 7467600"/>
              <a:gd name="connsiteY117" fmla="*/ 5396574 h 6858000"/>
              <a:gd name="connsiteX118" fmla="*/ 2088852 w 7467600"/>
              <a:gd name="connsiteY118" fmla="*/ 5166123 h 6858000"/>
              <a:gd name="connsiteX119" fmla="*/ 1958241 w 7467600"/>
              <a:gd name="connsiteY119" fmla="*/ 5067955 h 6858000"/>
              <a:gd name="connsiteX120" fmla="*/ 1903353 w 7467600"/>
              <a:gd name="connsiteY120" fmla="*/ 5044827 h 6858000"/>
              <a:gd name="connsiteX121" fmla="*/ 1979378 w 7467600"/>
              <a:gd name="connsiteY121" fmla="*/ 4769504 h 6858000"/>
              <a:gd name="connsiteX122" fmla="*/ 2882120 w 7467600"/>
              <a:gd name="connsiteY122" fmla="*/ 5064547 h 6858000"/>
              <a:gd name="connsiteX123" fmla="*/ 2793103 w 7467600"/>
              <a:gd name="connsiteY123" fmla="*/ 5039699 h 6858000"/>
              <a:gd name="connsiteX124" fmla="*/ 2770041 w 7467600"/>
              <a:gd name="connsiteY124" fmla="*/ 5033634 h 6858000"/>
              <a:gd name="connsiteX125" fmla="*/ 1979378 w 7467600"/>
              <a:gd name="connsiteY125" fmla="*/ 4769504 h 6858000"/>
              <a:gd name="connsiteX126" fmla="*/ 1927410 w 7467600"/>
              <a:gd name="connsiteY126" fmla="*/ 4716164 h 6858000"/>
              <a:gd name="connsiteX127" fmla="*/ 1959587 w 7467600"/>
              <a:gd name="connsiteY127" fmla="*/ 4728849 h 6858000"/>
              <a:gd name="connsiteX128" fmla="*/ 2777707 w 7467600"/>
              <a:gd name="connsiteY128" fmla="*/ 5003991 h 6858000"/>
              <a:gd name="connsiteX129" fmla="*/ 2800768 w 7467600"/>
              <a:gd name="connsiteY129" fmla="*/ 5010056 h 6858000"/>
              <a:gd name="connsiteX130" fmla="*/ 2879408 w 7467600"/>
              <a:gd name="connsiteY130" fmla="*/ 5031590 h 6858000"/>
              <a:gd name="connsiteX131" fmla="*/ 2862295 w 7467600"/>
              <a:gd name="connsiteY131" fmla="*/ 5022958 h 6858000"/>
              <a:gd name="connsiteX132" fmla="*/ 2813343 w 7467600"/>
              <a:gd name="connsiteY132" fmla="*/ 4998369 h 6858000"/>
              <a:gd name="connsiteX133" fmla="*/ 2646245 w 7467600"/>
              <a:gd name="connsiteY133" fmla="*/ 4930999 h 6858000"/>
              <a:gd name="connsiteX134" fmla="*/ 1999243 w 7467600"/>
              <a:gd name="connsiteY134" fmla="*/ 4730524 h 6858000"/>
              <a:gd name="connsiteX135" fmla="*/ 1979527 w 7467600"/>
              <a:gd name="connsiteY135" fmla="*/ 4726651 h 6858000"/>
              <a:gd name="connsiteX136" fmla="*/ 1927410 w 7467600"/>
              <a:gd name="connsiteY136" fmla="*/ 4716164 h 6858000"/>
              <a:gd name="connsiteX137" fmla="*/ 1997014 w 7467600"/>
              <a:gd name="connsiteY137" fmla="*/ 4698007 h 6858000"/>
              <a:gd name="connsiteX138" fmla="*/ 2005458 w 7467600"/>
              <a:gd name="connsiteY138" fmla="*/ 4699540 h 6858000"/>
              <a:gd name="connsiteX139" fmla="*/ 2657186 w 7467600"/>
              <a:gd name="connsiteY139" fmla="*/ 4901687 h 6858000"/>
              <a:gd name="connsiteX140" fmla="*/ 2826662 w 7467600"/>
              <a:gd name="connsiteY140" fmla="*/ 4970362 h 6858000"/>
              <a:gd name="connsiteX141" fmla="*/ 2876100 w 7467600"/>
              <a:gd name="connsiteY141" fmla="*/ 4995397 h 6858000"/>
              <a:gd name="connsiteX142" fmla="*/ 3042600 w 7467600"/>
              <a:gd name="connsiteY142" fmla="*/ 5059532 h 6858000"/>
              <a:gd name="connsiteX143" fmla="*/ 1997014 w 7467600"/>
              <a:gd name="connsiteY143" fmla="*/ 4698007 h 6858000"/>
              <a:gd name="connsiteX144" fmla="*/ 2305292 w 7467600"/>
              <a:gd name="connsiteY144" fmla="*/ 4219492 h 6858000"/>
              <a:gd name="connsiteX145" fmla="*/ 3360922 w 7467600"/>
              <a:gd name="connsiteY145" fmla="*/ 4529373 h 6858000"/>
              <a:gd name="connsiteX146" fmla="*/ 3492420 w 7467600"/>
              <a:gd name="connsiteY146" fmla="*/ 4510145 h 6858000"/>
              <a:gd name="connsiteX147" fmla="*/ 3364086 w 7467600"/>
              <a:gd name="connsiteY147" fmla="*/ 4480340 h 6858000"/>
              <a:gd name="connsiteX148" fmla="*/ 3225818 w 7467600"/>
              <a:gd name="connsiteY148" fmla="*/ 4411822 h 6858000"/>
              <a:gd name="connsiteX149" fmla="*/ 3129696 w 7467600"/>
              <a:gd name="connsiteY149" fmla="*/ 4360704 h 6858000"/>
              <a:gd name="connsiteX150" fmla="*/ 2814545 w 7467600"/>
              <a:gd name="connsiteY150" fmla="*/ 4282955 h 6858000"/>
              <a:gd name="connsiteX151" fmla="*/ 2305292 w 7467600"/>
              <a:gd name="connsiteY151" fmla="*/ 4219492 h 6858000"/>
              <a:gd name="connsiteX152" fmla="*/ 2626982 w 7467600"/>
              <a:gd name="connsiteY152" fmla="*/ 4206450 h 6858000"/>
              <a:gd name="connsiteX153" fmla="*/ 2490617 w 7467600"/>
              <a:gd name="connsiteY153" fmla="*/ 4206951 h 6858000"/>
              <a:gd name="connsiteX154" fmla="*/ 2819869 w 7467600"/>
              <a:gd name="connsiteY154" fmla="*/ 4252936 h 6858000"/>
              <a:gd name="connsiteX155" fmla="*/ 3143018 w 7467600"/>
              <a:gd name="connsiteY155" fmla="*/ 4332698 h 6858000"/>
              <a:gd name="connsiteX156" fmla="*/ 3241520 w 7467600"/>
              <a:gd name="connsiteY156" fmla="*/ 4385112 h 6858000"/>
              <a:gd name="connsiteX157" fmla="*/ 3374575 w 7467600"/>
              <a:gd name="connsiteY157" fmla="*/ 4451517 h 6858000"/>
              <a:gd name="connsiteX158" fmla="*/ 3505221 w 7467600"/>
              <a:gd name="connsiteY158" fmla="*/ 4480757 h 6858000"/>
              <a:gd name="connsiteX159" fmla="*/ 2626982 w 7467600"/>
              <a:gd name="connsiteY159" fmla="*/ 4206450 h 6858000"/>
              <a:gd name="connsiteX160" fmla="*/ 1310106 w 7467600"/>
              <a:gd name="connsiteY160" fmla="*/ 3943217 h 6858000"/>
              <a:gd name="connsiteX161" fmla="*/ 854994 w 7467600"/>
              <a:gd name="connsiteY161" fmla="*/ 4399136 h 6858000"/>
              <a:gd name="connsiteX162" fmla="*/ 742462 w 7467600"/>
              <a:gd name="connsiteY162" fmla="*/ 4594648 h 6858000"/>
              <a:gd name="connsiteX163" fmla="*/ 820602 w 7467600"/>
              <a:gd name="connsiteY163" fmla="*/ 4485915 h 6858000"/>
              <a:gd name="connsiteX164" fmla="*/ 878295 w 7467600"/>
              <a:gd name="connsiteY164" fmla="*/ 4403594 h 6858000"/>
              <a:gd name="connsiteX165" fmla="*/ 1240607 w 7467600"/>
              <a:gd name="connsiteY165" fmla="*/ 4010401 h 6858000"/>
              <a:gd name="connsiteX166" fmla="*/ 1310106 w 7467600"/>
              <a:gd name="connsiteY166" fmla="*/ 3943217 h 6858000"/>
              <a:gd name="connsiteX167" fmla="*/ 1423113 w 7467600"/>
              <a:gd name="connsiteY167" fmla="*/ 3874565 h 6858000"/>
              <a:gd name="connsiteX168" fmla="*/ 1260565 w 7467600"/>
              <a:gd name="connsiteY168" fmla="*/ 4031982 h 6858000"/>
              <a:gd name="connsiteX169" fmla="*/ 901900 w 7467600"/>
              <a:gd name="connsiteY169" fmla="*/ 4421236 h 6858000"/>
              <a:gd name="connsiteX170" fmla="*/ 845044 w 7467600"/>
              <a:gd name="connsiteY170" fmla="*/ 4502436 h 6858000"/>
              <a:gd name="connsiteX171" fmla="*/ 685926 w 7467600"/>
              <a:gd name="connsiteY171" fmla="*/ 4703069 h 6858000"/>
              <a:gd name="connsiteX172" fmla="*/ 684248 w 7467600"/>
              <a:gd name="connsiteY172" fmla="*/ 4706721 h 6858000"/>
              <a:gd name="connsiteX173" fmla="*/ 1423113 w 7467600"/>
              <a:gd name="connsiteY173" fmla="*/ 3874565 h 6858000"/>
              <a:gd name="connsiteX174" fmla="*/ 3316479 w 7467600"/>
              <a:gd name="connsiteY174" fmla="*/ 3872136 h 6858000"/>
              <a:gd name="connsiteX175" fmla="*/ 3546806 w 7467600"/>
              <a:gd name="connsiteY175" fmla="*/ 4356139 h 6858000"/>
              <a:gd name="connsiteX176" fmla="*/ 3364433 w 7467600"/>
              <a:gd name="connsiteY176" fmla="*/ 3953121 h 6858000"/>
              <a:gd name="connsiteX177" fmla="*/ 3316479 w 7467600"/>
              <a:gd name="connsiteY177" fmla="*/ 3872136 h 6858000"/>
              <a:gd name="connsiteX178" fmla="*/ 3291335 w 7467600"/>
              <a:gd name="connsiteY178" fmla="*/ 3767420 h 6858000"/>
              <a:gd name="connsiteX179" fmla="*/ 3390805 w 7467600"/>
              <a:gd name="connsiteY179" fmla="*/ 3937163 h 6858000"/>
              <a:gd name="connsiteX180" fmla="*/ 3579062 w 7467600"/>
              <a:gd name="connsiteY180" fmla="*/ 4359040 h 6858000"/>
              <a:gd name="connsiteX181" fmla="*/ 3467355 w 7467600"/>
              <a:gd name="connsiteY181" fmla="*/ 3988130 h 6858000"/>
              <a:gd name="connsiteX182" fmla="*/ 3310753 w 7467600"/>
              <a:gd name="connsiteY182" fmla="*/ 3787140 h 6858000"/>
              <a:gd name="connsiteX183" fmla="*/ 3291335 w 7467600"/>
              <a:gd name="connsiteY183" fmla="*/ 3767420 h 6858000"/>
              <a:gd name="connsiteX184" fmla="*/ 1635889 w 7467600"/>
              <a:gd name="connsiteY184" fmla="*/ 3709494 h 6858000"/>
              <a:gd name="connsiteX185" fmla="*/ 1634800 w 7467600"/>
              <a:gd name="connsiteY185" fmla="*/ 3731111 h 6858000"/>
              <a:gd name="connsiteX186" fmla="*/ 1635889 w 7467600"/>
              <a:gd name="connsiteY186" fmla="*/ 3709494 h 6858000"/>
              <a:gd name="connsiteX187" fmla="*/ 1510397 w 7467600"/>
              <a:gd name="connsiteY187" fmla="*/ 3684705 h 6858000"/>
              <a:gd name="connsiteX188" fmla="*/ 1146550 w 7467600"/>
              <a:gd name="connsiteY188" fmla="*/ 3802012 h 6858000"/>
              <a:gd name="connsiteX189" fmla="*/ 698834 w 7467600"/>
              <a:gd name="connsiteY189" fmla="*/ 3952272 h 6858000"/>
              <a:gd name="connsiteX190" fmla="*/ 34256 w 7467600"/>
              <a:gd name="connsiteY190" fmla="*/ 4347603 h 6858000"/>
              <a:gd name="connsiteX191" fmla="*/ 527241 w 7467600"/>
              <a:gd name="connsiteY191" fmla="*/ 4065078 h 6858000"/>
              <a:gd name="connsiteX192" fmla="*/ 1510397 w 7467600"/>
              <a:gd name="connsiteY192" fmla="*/ 3684705 h 6858000"/>
              <a:gd name="connsiteX193" fmla="*/ 1313114 w 7467600"/>
              <a:gd name="connsiteY193" fmla="*/ 3655216 h 6858000"/>
              <a:gd name="connsiteX194" fmla="*/ 1109304 w 7467600"/>
              <a:gd name="connsiteY194" fmla="*/ 3669030 h 6858000"/>
              <a:gd name="connsiteX195" fmla="*/ 8129 w 7467600"/>
              <a:gd name="connsiteY195" fmla="*/ 4330519 h 6858000"/>
              <a:gd name="connsiteX196" fmla="*/ 687572 w 7467600"/>
              <a:gd name="connsiteY196" fmla="*/ 3925629 h 6858000"/>
              <a:gd name="connsiteX197" fmla="*/ 1138365 w 7467600"/>
              <a:gd name="connsiteY197" fmla="*/ 3774515 h 6858000"/>
              <a:gd name="connsiteX198" fmla="*/ 1505579 w 7467600"/>
              <a:gd name="connsiteY198" fmla="*/ 3655526 h 6858000"/>
              <a:gd name="connsiteX199" fmla="*/ 1313114 w 7467600"/>
              <a:gd name="connsiteY199" fmla="*/ 3655216 h 6858000"/>
              <a:gd name="connsiteX200" fmla="*/ 3655073 w 7467600"/>
              <a:gd name="connsiteY200" fmla="*/ 3650884 h 6858000"/>
              <a:gd name="connsiteX201" fmla="*/ 3989938 w 7467600"/>
              <a:gd name="connsiteY201" fmla="*/ 3991685 h 6858000"/>
              <a:gd name="connsiteX202" fmla="*/ 4393907 w 7467600"/>
              <a:gd name="connsiteY202" fmla="*/ 4261258 h 6858000"/>
              <a:gd name="connsiteX203" fmla="*/ 4648051 w 7467600"/>
              <a:gd name="connsiteY203" fmla="*/ 4374051 h 6858000"/>
              <a:gd name="connsiteX204" fmla="*/ 4383389 w 7467600"/>
              <a:gd name="connsiteY204" fmla="*/ 4184369 h 6858000"/>
              <a:gd name="connsiteX205" fmla="*/ 4165508 w 7467600"/>
              <a:gd name="connsiteY205" fmla="*/ 4035196 h 6858000"/>
              <a:gd name="connsiteX206" fmla="*/ 4068162 w 7467600"/>
              <a:gd name="connsiteY206" fmla="*/ 3953394 h 6858000"/>
              <a:gd name="connsiteX207" fmla="*/ 3981416 w 7467600"/>
              <a:gd name="connsiteY207" fmla="*/ 3880482 h 6858000"/>
              <a:gd name="connsiteX208" fmla="*/ 3800147 w 7467600"/>
              <a:gd name="connsiteY208" fmla="*/ 3749872 h 6858000"/>
              <a:gd name="connsiteX209" fmla="*/ 3655073 w 7467600"/>
              <a:gd name="connsiteY209" fmla="*/ 3650884 h 6858000"/>
              <a:gd name="connsiteX210" fmla="*/ 3670252 w 7467600"/>
              <a:gd name="connsiteY210" fmla="*/ 3622798 h 6858000"/>
              <a:gd name="connsiteX211" fmla="*/ 3817258 w 7467600"/>
              <a:gd name="connsiteY211" fmla="*/ 3723577 h 6858000"/>
              <a:gd name="connsiteX212" fmla="*/ 4000461 w 7467600"/>
              <a:gd name="connsiteY212" fmla="*/ 3855966 h 6858000"/>
              <a:gd name="connsiteX213" fmla="*/ 4088180 w 7467600"/>
              <a:gd name="connsiteY213" fmla="*/ 3929774 h 6858000"/>
              <a:gd name="connsiteX214" fmla="*/ 4184555 w 7467600"/>
              <a:gd name="connsiteY214" fmla="*/ 4010683 h 6858000"/>
              <a:gd name="connsiteX215" fmla="*/ 4399563 w 7467600"/>
              <a:gd name="connsiteY215" fmla="*/ 4158106 h 6858000"/>
              <a:gd name="connsiteX216" fmla="*/ 4684469 w 7467600"/>
              <a:gd name="connsiteY216" fmla="*/ 4364680 h 6858000"/>
              <a:gd name="connsiteX217" fmla="*/ 4690271 w 7467600"/>
              <a:gd name="connsiteY217" fmla="*/ 4370034 h 6858000"/>
              <a:gd name="connsiteX218" fmla="*/ 4136093 w 7467600"/>
              <a:gd name="connsiteY218" fmla="*/ 3858466 h 6858000"/>
              <a:gd name="connsiteX219" fmla="*/ 3670252 w 7467600"/>
              <a:gd name="connsiteY219" fmla="*/ 3622798 h 6858000"/>
              <a:gd name="connsiteX220" fmla="*/ 4440129 w 7467600"/>
              <a:gd name="connsiteY220" fmla="*/ 3448571 h 6858000"/>
              <a:gd name="connsiteX221" fmla="*/ 4856525 w 7467600"/>
              <a:gd name="connsiteY221" fmla="*/ 3915351 h 6858000"/>
              <a:gd name="connsiteX222" fmla="*/ 5059055 w 7467600"/>
              <a:gd name="connsiteY222" fmla="*/ 4108918 h 6858000"/>
              <a:gd name="connsiteX223" fmla="*/ 5290070 w 7467600"/>
              <a:gd name="connsiteY223" fmla="*/ 4263619 h 6858000"/>
              <a:gd name="connsiteX224" fmla="*/ 4834991 w 7467600"/>
              <a:gd name="connsiteY224" fmla="*/ 3830985 h 6858000"/>
              <a:gd name="connsiteX225" fmla="*/ 4440129 w 7467600"/>
              <a:gd name="connsiteY225" fmla="*/ 3448571 h 6858000"/>
              <a:gd name="connsiteX226" fmla="*/ 4441737 w 7467600"/>
              <a:gd name="connsiteY226" fmla="*/ 3399734 h 6858000"/>
              <a:gd name="connsiteX227" fmla="*/ 4431236 w 7467600"/>
              <a:gd name="connsiteY227" fmla="*/ 3400954 h 6858000"/>
              <a:gd name="connsiteX228" fmla="*/ 4557150 w 7467600"/>
              <a:gd name="connsiteY228" fmla="*/ 3510023 h 6858000"/>
              <a:gd name="connsiteX229" fmla="*/ 4856936 w 7467600"/>
              <a:gd name="connsiteY229" fmla="*/ 3809146 h 6858000"/>
              <a:gd name="connsiteX230" fmla="*/ 5111996 w 7467600"/>
              <a:gd name="connsiteY230" fmla="*/ 4065759 h 6858000"/>
              <a:gd name="connsiteX231" fmla="*/ 5388878 w 7467600"/>
              <a:gd name="connsiteY231" fmla="*/ 4300185 h 6858000"/>
              <a:gd name="connsiteX232" fmla="*/ 5425556 w 7467600"/>
              <a:gd name="connsiteY232" fmla="*/ 4308967 h 6858000"/>
              <a:gd name="connsiteX233" fmla="*/ 4943646 w 7467600"/>
              <a:gd name="connsiteY233" fmla="*/ 3822916 h 6858000"/>
              <a:gd name="connsiteX234" fmla="*/ 4594837 w 7467600"/>
              <a:gd name="connsiteY234" fmla="*/ 3532274 h 6858000"/>
              <a:gd name="connsiteX235" fmla="*/ 4441737 w 7467600"/>
              <a:gd name="connsiteY235" fmla="*/ 3399734 h 6858000"/>
              <a:gd name="connsiteX236" fmla="*/ 5425834 w 7467600"/>
              <a:gd name="connsiteY236" fmla="*/ 3162785 h 6858000"/>
              <a:gd name="connsiteX237" fmla="*/ 5401644 w 7467600"/>
              <a:gd name="connsiteY237" fmla="*/ 3617847 h 6858000"/>
              <a:gd name="connsiteX238" fmla="*/ 5467256 w 7467600"/>
              <a:gd name="connsiteY238" fmla="*/ 4175494 h 6858000"/>
              <a:gd name="connsiteX239" fmla="*/ 5448069 w 7467600"/>
              <a:gd name="connsiteY239" fmla="*/ 3567554 h 6858000"/>
              <a:gd name="connsiteX240" fmla="*/ 5425834 w 7467600"/>
              <a:gd name="connsiteY240" fmla="*/ 3162785 h 6858000"/>
              <a:gd name="connsiteX241" fmla="*/ 1318687 w 7467600"/>
              <a:gd name="connsiteY241" fmla="*/ 3113840 h 6858000"/>
              <a:gd name="connsiteX242" fmla="*/ 1066793 w 7467600"/>
              <a:gd name="connsiteY242" fmla="*/ 3212171 h 6858000"/>
              <a:gd name="connsiteX243" fmla="*/ 993319 w 7467600"/>
              <a:gd name="connsiteY243" fmla="*/ 3247648 h 6858000"/>
              <a:gd name="connsiteX244" fmla="*/ 853081 w 7467600"/>
              <a:gd name="connsiteY244" fmla="*/ 3312410 h 6858000"/>
              <a:gd name="connsiteX245" fmla="*/ 805957 w 7467600"/>
              <a:gd name="connsiteY245" fmla="*/ 3330443 h 6858000"/>
              <a:gd name="connsiteX246" fmla="*/ 1318687 w 7467600"/>
              <a:gd name="connsiteY246" fmla="*/ 3113840 h 6858000"/>
              <a:gd name="connsiteX247" fmla="*/ 5453702 w 7467600"/>
              <a:gd name="connsiteY247" fmla="*/ 3090882 h 6858000"/>
              <a:gd name="connsiteX248" fmla="*/ 5480135 w 7467600"/>
              <a:gd name="connsiteY248" fmla="*/ 3565802 h 6858000"/>
              <a:gd name="connsiteX249" fmla="*/ 5499023 w 7467600"/>
              <a:gd name="connsiteY249" fmla="*/ 4166310 h 6858000"/>
              <a:gd name="connsiteX250" fmla="*/ 5547022 w 7467600"/>
              <a:gd name="connsiteY250" fmla="*/ 3607838 h 6858000"/>
              <a:gd name="connsiteX251" fmla="*/ 5515964 w 7467600"/>
              <a:gd name="connsiteY251" fmla="*/ 3378541 h 6858000"/>
              <a:gd name="connsiteX252" fmla="*/ 5453702 w 7467600"/>
              <a:gd name="connsiteY252" fmla="*/ 3090882 h 6858000"/>
              <a:gd name="connsiteX253" fmla="*/ 1238695 w 7467600"/>
              <a:gd name="connsiteY253" fmla="*/ 3076820 h 6858000"/>
              <a:gd name="connsiteX254" fmla="*/ 716371 w 7467600"/>
              <a:gd name="connsiteY254" fmla="*/ 3293249 h 6858000"/>
              <a:gd name="connsiteX255" fmla="*/ 579522 w 7467600"/>
              <a:gd name="connsiteY255" fmla="*/ 3371759 h 6858000"/>
              <a:gd name="connsiteX256" fmla="*/ 600288 w 7467600"/>
              <a:gd name="connsiteY256" fmla="*/ 3365555 h 6858000"/>
              <a:gd name="connsiteX257" fmla="*/ 840692 w 7467600"/>
              <a:gd name="connsiteY257" fmla="*/ 3284921 h 6858000"/>
              <a:gd name="connsiteX258" fmla="*/ 979248 w 7467600"/>
              <a:gd name="connsiteY258" fmla="*/ 3221003 h 6858000"/>
              <a:gd name="connsiteX259" fmla="*/ 1053282 w 7467600"/>
              <a:gd name="connsiteY259" fmla="*/ 3185247 h 6858000"/>
              <a:gd name="connsiteX260" fmla="*/ 1320603 w 7467600"/>
              <a:gd name="connsiteY260" fmla="*/ 3081281 h 6858000"/>
              <a:gd name="connsiteX261" fmla="*/ 1238695 w 7467600"/>
              <a:gd name="connsiteY261" fmla="*/ 3076820 h 6858000"/>
              <a:gd name="connsiteX262" fmla="*/ 5425627 w 7467600"/>
              <a:gd name="connsiteY262" fmla="*/ 2954192 h 6858000"/>
              <a:gd name="connsiteX263" fmla="*/ 5470770 w 7467600"/>
              <a:gd name="connsiteY263" fmla="*/ 3005435 h 6858000"/>
              <a:gd name="connsiteX264" fmla="*/ 5519779 w 7467600"/>
              <a:gd name="connsiteY264" fmla="*/ 4359223 h 6858000"/>
              <a:gd name="connsiteX265" fmla="*/ 5520293 w 7467600"/>
              <a:gd name="connsiteY265" fmla="*/ 4360602 h 6858000"/>
              <a:gd name="connsiteX266" fmla="*/ 5767221 w 7467600"/>
              <a:gd name="connsiteY266" fmla="*/ 4665564 h 6858000"/>
              <a:gd name="connsiteX267" fmla="*/ 6937169 w 7467600"/>
              <a:gd name="connsiteY267" fmla="*/ 4815941 h 6858000"/>
              <a:gd name="connsiteX268" fmla="*/ 6953922 w 7467600"/>
              <a:gd name="connsiteY268" fmla="*/ 4890068 h 6858000"/>
              <a:gd name="connsiteX269" fmla="*/ 6071359 w 7467600"/>
              <a:gd name="connsiteY269" fmla="*/ 4770770 h 6858000"/>
              <a:gd name="connsiteX270" fmla="*/ 6038839 w 7467600"/>
              <a:gd name="connsiteY270" fmla="*/ 4764474 h 6858000"/>
              <a:gd name="connsiteX271" fmla="*/ 6038706 w 7467600"/>
              <a:gd name="connsiteY271" fmla="*/ 4763847 h 6858000"/>
              <a:gd name="connsiteX272" fmla="*/ 6037784 w 7467600"/>
              <a:gd name="connsiteY272" fmla="*/ 4764270 h 6858000"/>
              <a:gd name="connsiteX273" fmla="*/ 6038839 w 7467600"/>
              <a:gd name="connsiteY273" fmla="*/ 4764474 h 6858000"/>
              <a:gd name="connsiteX274" fmla="*/ 6040338 w 7467600"/>
              <a:gd name="connsiteY274" fmla="*/ 4771418 h 6858000"/>
              <a:gd name="connsiteX275" fmla="*/ 6024488 w 7467600"/>
              <a:gd name="connsiteY275" fmla="*/ 4809903 h 6858000"/>
              <a:gd name="connsiteX276" fmla="*/ 5599771 w 7467600"/>
              <a:gd name="connsiteY276" fmla="*/ 5509652 h 6858000"/>
              <a:gd name="connsiteX277" fmla="*/ 5548843 w 7467600"/>
              <a:gd name="connsiteY277" fmla="*/ 5563845 h 6858000"/>
              <a:gd name="connsiteX278" fmla="*/ 5940952 w 7467600"/>
              <a:gd name="connsiteY278" fmla="*/ 6250028 h 6858000"/>
              <a:gd name="connsiteX279" fmla="*/ 6043441 w 7467600"/>
              <a:gd name="connsiteY279" fmla="*/ 6665847 h 6858000"/>
              <a:gd name="connsiteX280" fmla="*/ 6093432 w 7467600"/>
              <a:gd name="connsiteY280" fmla="*/ 6858000 h 6858000"/>
              <a:gd name="connsiteX281" fmla="*/ 6034344 w 7467600"/>
              <a:gd name="connsiteY281" fmla="*/ 6858000 h 6858000"/>
              <a:gd name="connsiteX282" fmla="*/ 6026679 w 7467600"/>
              <a:gd name="connsiteY282" fmla="*/ 6836959 h 6858000"/>
              <a:gd name="connsiteX283" fmla="*/ 5800441 w 7467600"/>
              <a:gd name="connsiteY283" fmla="*/ 6335286 h 6858000"/>
              <a:gd name="connsiteX284" fmla="*/ 5526562 w 7467600"/>
              <a:gd name="connsiteY284" fmla="*/ 5705388 h 6858000"/>
              <a:gd name="connsiteX285" fmla="*/ 5519640 w 7467600"/>
              <a:gd name="connsiteY285" fmla="*/ 5683774 h 6858000"/>
              <a:gd name="connsiteX286" fmla="*/ 5844559 w 7467600"/>
              <a:gd name="connsiteY286" fmla="*/ 6553349 h 6858000"/>
              <a:gd name="connsiteX287" fmla="*/ 5975994 w 7467600"/>
              <a:gd name="connsiteY287" fmla="*/ 6858000 h 6858000"/>
              <a:gd name="connsiteX288" fmla="*/ 5898547 w 7467600"/>
              <a:gd name="connsiteY288" fmla="*/ 6858000 h 6858000"/>
              <a:gd name="connsiteX289" fmla="*/ 5682041 w 7467600"/>
              <a:gd name="connsiteY289" fmla="*/ 6355860 h 6858000"/>
              <a:gd name="connsiteX290" fmla="*/ 5461758 w 7467600"/>
              <a:gd name="connsiteY290" fmla="*/ 5820220 h 6858000"/>
              <a:gd name="connsiteX291" fmla="*/ 5237282 w 7467600"/>
              <a:gd name="connsiteY291" fmla="*/ 6579086 h 6858000"/>
              <a:gd name="connsiteX292" fmla="*/ 5115009 w 7467600"/>
              <a:gd name="connsiteY292" fmla="*/ 6858000 h 6858000"/>
              <a:gd name="connsiteX293" fmla="*/ 5028074 w 7467600"/>
              <a:gd name="connsiteY293" fmla="*/ 6858000 h 6858000"/>
              <a:gd name="connsiteX294" fmla="*/ 5079508 w 7467600"/>
              <a:gd name="connsiteY294" fmla="*/ 6749074 h 6858000"/>
              <a:gd name="connsiteX295" fmla="*/ 5371846 w 7467600"/>
              <a:gd name="connsiteY295" fmla="*/ 5924413 h 6858000"/>
              <a:gd name="connsiteX296" fmla="*/ 5270512 w 7467600"/>
              <a:gd name="connsiteY296" fmla="*/ 6138975 h 6858000"/>
              <a:gd name="connsiteX297" fmla="*/ 5062409 w 7467600"/>
              <a:gd name="connsiteY297" fmla="*/ 6653544 h 6858000"/>
              <a:gd name="connsiteX298" fmla="*/ 5036628 w 7467600"/>
              <a:gd name="connsiteY298" fmla="*/ 6754247 h 6858000"/>
              <a:gd name="connsiteX299" fmla="*/ 5009112 w 7467600"/>
              <a:gd name="connsiteY299" fmla="*/ 6858000 h 6858000"/>
              <a:gd name="connsiteX300" fmla="*/ 4976679 w 7467600"/>
              <a:gd name="connsiteY300" fmla="*/ 6858000 h 6858000"/>
              <a:gd name="connsiteX301" fmla="*/ 5006537 w 7467600"/>
              <a:gd name="connsiteY301" fmla="*/ 6747068 h 6858000"/>
              <a:gd name="connsiteX302" fmla="*/ 5032723 w 7467600"/>
              <a:gd name="connsiteY302" fmla="*/ 6644957 h 6858000"/>
              <a:gd name="connsiteX303" fmla="*/ 5242949 w 7467600"/>
              <a:gd name="connsiteY303" fmla="*/ 6125175 h 6858000"/>
              <a:gd name="connsiteX304" fmla="*/ 5286321 w 7467600"/>
              <a:gd name="connsiteY304" fmla="*/ 6033555 h 6858000"/>
              <a:gd name="connsiteX305" fmla="*/ 5008210 w 7467600"/>
              <a:gd name="connsiteY305" fmla="*/ 6649194 h 6858000"/>
              <a:gd name="connsiteX306" fmla="*/ 4986321 w 7467600"/>
              <a:gd name="connsiteY306" fmla="*/ 6765687 h 6858000"/>
              <a:gd name="connsiteX307" fmla="*/ 4973474 w 7467600"/>
              <a:gd name="connsiteY307" fmla="*/ 6858000 h 6858000"/>
              <a:gd name="connsiteX308" fmla="*/ 4907178 w 7467600"/>
              <a:gd name="connsiteY308" fmla="*/ 6858000 h 6858000"/>
              <a:gd name="connsiteX309" fmla="*/ 4910810 w 7467600"/>
              <a:gd name="connsiteY309" fmla="*/ 6829660 h 6858000"/>
              <a:gd name="connsiteX310" fmla="*/ 4987461 w 7467600"/>
              <a:gd name="connsiteY310" fmla="*/ 6432994 h 6858000"/>
              <a:gd name="connsiteX311" fmla="*/ 5179262 w 7467600"/>
              <a:gd name="connsiteY311" fmla="*/ 6035044 h 6858000"/>
              <a:gd name="connsiteX312" fmla="*/ 4689678 w 7467600"/>
              <a:gd name="connsiteY312" fmla="*/ 6440241 h 6858000"/>
              <a:gd name="connsiteX313" fmla="*/ 4477543 w 7467600"/>
              <a:gd name="connsiteY313" fmla="*/ 6674836 h 6858000"/>
              <a:gd name="connsiteX314" fmla="*/ 4329957 w 7467600"/>
              <a:gd name="connsiteY314" fmla="*/ 6858000 h 6858000"/>
              <a:gd name="connsiteX315" fmla="*/ 4218595 w 7467600"/>
              <a:gd name="connsiteY315" fmla="*/ 6858000 h 6858000"/>
              <a:gd name="connsiteX316" fmla="*/ 4368888 w 7467600"/>
              <a:gd name="connsiteY316" fmla="*/ 6668412 h 6858000"/>
              <a:gd name="connsiteX317" fmla="*/ 4563091 w 7467600"/>
              <a:gd name="connsiteY317" fmla="*/ 6442508 h 6858000"/>
              <a:gd name="connsiteX318" fmla="*/ 5387324 w 7467600"/>
              <a:gd name="connsiteY318" fmla="*/ 5705830 h 6858000"/>
              <a:gd name="connsiteX319" fmla="*/ 5073620 w 7467600"/>
              <a:gd name="connsiteY319" fmla="*/ 5955437 h 6858000"/>
              <a:gd name="connsiteX320" fmla="*/ 4689789 w 7467600"/>
              <a:gd name="connsiteY320" fmla="*/ 6268382 h 6858000"/>
              <a:gd name="connsiteX321" fmla="*/ 4418722 w 7467600"/>
              <a:gd name="connsiteY321" fmla="*/ 6570886 h 6858000"/>
              <a:gd name="connsiteX322" fmla="*/ 4214944 w 7467600"/>
              <a:gd name="connsiteY322" fmla="*/ 6858000 h 6858000"/>
              <a:gd name="connsiteX323" fmla="*/ 4177898 w 7467600"/>
              <a:gd name="connsiteY323" fmla="*/ 6858000 h 6858000"/>
              <a:gd name="connsiteX324" fmla="*/ 4391597 w 7467600"/>
              <a:gd name="connsiteY324" fmla="*/ 6556370 h 6858000"/>
              <a:gd name="connsiteX325" fmla="*/ 4668889 w 7467600"/>
              <a:gd name="connsiteY325" fmla="*/ 6246399 h 6858000"/>
              <a:gd name="connsiteX326" fmla="*/ 5055427 w 7467600"/>
              <a:gd name="connsiteY326" fmla="*/ 5931476 h 6858000"/>
              <a:gd name="connsiteX327" fmla="*/ 5371814 w 7467600"/>
              <a:gd name="connsiteY327" fmla="*/ 5678975 h 6858000"/>
              <a:gd name="connsiteX328" fmla="*/ 4987918 w 7467600"/>
              <a:gd name="connsiteY328" fmla="*/ 5838701 h 6858000"/>
              <a:gd name="connsiteX329" fmla="*/ 4317146 w 7467600"/>
              <a:gd name="connsiteY329" fmla="*/ 6587716 h 6858000"/>
              <a:gd name="connsiteX330" fmla="*/ 4171627 w 7467600"/>
              <a:gd name="connsiteY330" fmla="*/ 6858000 h 6858000"/>
              <a:gd name="connsiteX331" fmla="*/ 4081585 w 7467600"/>
              <a:gd name="connsiteY331" fmla="*/ 6858000 h 6858000"/>
              <a:gd name="connsiteX332" fmla="*/ 4238603 w 7467600"/>
              <a:gd name="connsiteY332" fmla="*/ 6559341 h 6858000"/>
              <a:gd name="connsiteX333" fmla="*/ 4778333 w 7467600"/>
              <a:gd name="connsiteY333" fmla="*/ 5873626 h 6858000"/>
              <a:gd name="connsiteX334" fmla="*/ 5414185 w 7467600"/>
              <a:gd name="connsiteY334" fmla="*/ 5573882 h 6858000"/>
              <a:gd name="connsiteX335" fmla="*/ 5959648 w 7467600"/>
              <a:gd name="connsiteY335" fmla="*/ 4760797 h 6858000"/>
              <a:gd name="connsiteX336" fmla="*/ 5355019 w 7467600"/>
              <a:gd name="connsiteY336" fmla="*/ 4734672 h 6858000"/>
              <a:gd name="connsiteX337" fmla="*/ 5083565 w 7467600"/>
              <a:gd name="connsiteY337" fmla="*/ 5179121 h 6858000"/>
              <a:gd name="connsiteX338" fmla="*/ 4713577 w 7467600"/>
              <a:gd name="connsiteY338" fmla="*/ 5616803 h 6858000"/>
              <a:gd name="connsiteX339" fmla="*/ 3989559 w 7467600"/>
              <a:gd name="connsiteY339" fmla="*/ 6145945 h 6858000"/>
              <a:gd name="connsiteX340" fmla="*/ 3939824 w 7467600"/>
              <a:gd name="connsiteY340" fmla="*/ 6066900 h 6858000"/>
              <a:gd name="connsiteX341" fmla="*/ 4584537 w 7467600"/>
              <a:gd name="connsiteY341" fmla="*/ 5324826 h 6858000"/>
              <a:gd name="connsiteX342" fmla="*/ 5037105 w 7467600"/>
              <a:gd name="connsiteY342" fmla="*/ 5088765 h 6858000"/>
              <a:gd name="connsiteX343" fmla="*/ 5039930 w 7467600"/>
              <a:gd name="connsiteY343" fmla="*/ 5089585 h 6858000"/>
              <a:gd name="connsiteX344" fmla="*/ 5263764 w 7467600"/>
              <a:gd name="connsiteY344" fmla="*/ 4735525 h 6858000"/>
              <a:gd name="connsiteX345" fmla="*/ 4086300 w 7467600"/>
              <a:gd name="connsiteY345" fmla="*/ 4884599 h 6858000"/>
              <a:gd name="connsiteX346" fmla="*/ 4085485 w 7467600"/>
              <a:gd name="connsiteY346" fmla="*/ 4899070 h 6858000"/>
              <a:gd name="connsiteX347" fmla="*/ 3871915 w 7467600"/>
              <a:gd name="connsiteY347" fmla="*/ 5253645 h 6858000"/>
              <a:gd name="connsiteX348" fmla="*/ 3799374 w 7467600"/>
              <a:gd name="connsiteY348" fmla="*/ 5466127 h 6858000"/>
              <a:gd name="connsiteX349" fmla="*/ 3498850 w 7467600"/>
              <a:gd name="connsiteY349" fmla="*/ 6661888 h 6858000"/>
              <a:gd name="connsiteX350" fmla="*/ 3399216 w 7467600"/>
              <a:gd name="connsiteY350" fmla="*/ 6858000 h 6858000"/>
              <a:gd name="connsiteX351" fmla="*/ 3303688 w 7467600"/>
              <a:gd name="connsiteY351" fmla="*/ 6858000 h 6858000"/>
              <a:gd name="connsiteX352" fmla="*/ 3391774 w 7467600"/>
              <a:gd name="connsiteY352" fmla="*/ 6697181 h 6858000"/>
              <a:gd name="connsiteX353" fmla="*/ 3735540 w 7467600"/>
              <a:gd name="connsiteY353" fmla="*/ 5546923 h 6858000"/>
              <a:gd name="connsiteX354" fmla="*/ 3729438 w 7467600"/>
              <a:gd name="connsiteY354" fmla="*/ 5569058 h 6858000"/>
              <a:gd name="connsiteX355" fmla="*/ 3707782 w 7467600"/>
              <a:gd name="connsiteY355" fmla="*/ 5644908 h 6858000"/>
              <a:gd name="connsiteX356" fmla="*/ 3583827 w 7467600"/>
              <a:gd name="connsiteY356" fmla="*/ 6039215 h 6858000"/>
              <a:gd name="connsiteX357" fmla="*/ 3547861 w 7467600"/>
              <a:gd name="connsiteY357" fmla="*/ 6129609 h 6858000"/>
              <a:gd name="connsiteX358" fmla="*/ 3490905 w 7467600"/>
              <a:gd name="connsiteY358" fmla="*/ 6277660 h 6858000"/>
              <a:gd name="connsiteX359" fmla="*/ 3455859 w 7467600"/>
              <a:gd name="connsiteY359" fmla="*/ 6391301 h 6858000"/>
              <a:gd name="connsiteX360" fmla="*/ 3429112 w 7467600"/>
              <a:gd name="connsiteY360" fmla="*/ 6479469 h 6858000"/>
              <a:gd name="connsiteX361" fmla="*/ 3304862 w 7467600"/>
              <a:gd name="connsiteY361" fmla="*/ 6796476 h 6858000"/>
              <a:gd name="connsiteX362" fmla="*/ 3276071 w 7467600"/>
              <a:gd name="connsiteY362" fmla="*/ 6858000 h 6858000"/>
              <a:gd name="connsiteX363" fmla="*/ 3240805 w 7467600"/>
              <a:gd name="connsiteY363" fmla="*/ 6858000 h 6858000"/>
              <a:gd name="connsiteX364" fmla="*/ 3275917 w 7467600"/>
              <a:gd name="connsiteY364" fmla="*/ 6783192 h 6858000"/>
              <a:gd name="connsiteX365" fmla="*/ 3399358 w 7467600"/>
              <a:gd name="connsiteY365" fmla="*/ 6469011 h 6858000"/>
              <a:gd name="connsiteX366" fmla="*/ 3425650 w 7467600"/>
              <a:gd name="connsiteY366" fmla="*/ 6381333 h 6858000"/>
              <a:gd name="connsiteX367" fmla="*/ 3460661 w 7467600"/>
              <a:gd name="connsiteY367" fmla="*/ 6266763 h 6858000"/>
              <a:gd name="connsiteX368" fmla="*/ 3518021 w 7467600"/>
              <a:gd name="connsiteY368" fmla="*/ 6117298 h 6858000"/>
              <a:gd name="connsiteX369" fmla="*/ 3554035 w 7467600"/>
              <a:gd name="connsiteY369" fmla="*/ 6027832 h 6858000"/>
              <a:gd name="connsiteX370" fmla="*/ 3677174 w 7467600"/>
              <a:gd name="connsiteY370" fmla="*/ 5636351 h 6858000"/>
              <a:gd name="connsiteX371" fmla="*/ 3698819 w 7467600"/>
              <a:gd name="connsiteY371" fmla="*/ 5560503 h 6858000"/>
              <a:gd name="connsiteX372" fmla="*/ 3702094 w 7467600"/>
              <a:gd name="connsiteY372" fmla="*/ 5549194 h 6858000"/>
              <a:gd name="connsiteX373" fmla="*/ 3398355 w 7467600"/>
              <a:gd name="connsiteY373" fmla="*/ 6094603 h 6858000"/>
              <a:gd name="connsiteX374" fmla="*/ 3193941 w 7467600"/>
              <a:gd name="connsiteY374" fmla="*/ 6798775 h 6858000"/>
              <a:gd name="connsiteX375" fmla="*/ 3184140 w 7467600"/>
              <a:gd name="connsiteY375" fmla="*/ 6858000 h 6858000"/>
              <a:gd name="connsiteX376" fmla="*/ 3099978 w 7467600"/>
              <a:gd name="connsiteY376" fmla="*/ 6858000 h 6858000"/>
              <a:gd name="connsiteX377" fmla="*/ 3101556 w 7467600"/>
              <a:gd name="connsiteY377" fmla="*/ 6843337 h 6858000"/>
              <a:gd name="connsiteX378" fmla="*/ 3370162 w 7467600"/>
              <a:gd name="connsiteY378" fmla="*/ 5785550 h 6858000"/>
              <a:gd name="connsiteX379" fmla="*/ 3746477 w 7467600"/>
              <a:gd name="connsiteY379" fmla="*/ 5377889 h 6858000"/>
              <a:gd name="connsiteX380" fmla="*/ 3863399 w 7467600"/>
              <a:gd name="connsiteY380" fmla="*/ 5087257 h 6858000"/>
              <a:gd name="connsiteX381" fmla="*/ 3968712 w 7467600"/>
              <a:gd name="connsiteY381" fmla="*/ 4913989 h 6858000"/>
              <a:gd name="connsiteX382" fmla="*/ 2792390 w 7467600"/>
              <a:gd name="connsiteY382" fmla="*/ 5382974 h 6858000"/>
              <a:gd name="connsiteX383" fmla="*/ 2714982 w 7467600"/>
              <a:gd name="connsiteY383" fmla="*/ 5427051 h 6858000"/>
              <a:gd name="connsiteX384" fmla="*/ 2813361 w 7467600"/>
              <a:gd name="connsiteY384" fmla="*/ 6023912 h 6858000"/>
              <a:gd name="connsiteX385" fmla="*/ 2688430 w 7467600"/>
              <a:gd name="connsiteY385" fmla="*/ 6801564 h 6858000"/>
              <a:gd name="connsiteX386" fmla="*/ 2629626 w 7467600"/>
              <a:gd name="connsiteY386" fmla="*/ 6763394 h 6858000"/>
              <a:gd name="connsiteX387" fmla="*/ 2565328 w 7467600"/>
              <a:gd name="connsiteY387" fmla="*/ 5516399 h 6858000"/>
              <a:gd name="connsiteX388" fmla="*/ 1922999 w 7467600"/>
              <a:gd name="connsiteY388" fmla="*/ 5980343 h 6858000"/>
              <a:gd name="connsiteX389" fmla="*/ 1950261 w 7467600"/>
              <a:gd name="connsiteY389" fmla="*/ 6405858 h 6858000"/>
              <a:gd name="connsiteX390" fmla="*/ 2365554 w 7467600"/>
              <a:gd name="connsiteY390" fmla="*/ 6759107 h 6858000"/>
              <a:gd name="connsiteX391" fmla="*/ 2424142 w 7467600"/>
              <a:gd name="connsiteY391" fmla="*/ 6858000 h 6858000"/>
              <a:gd name="connsiteX392" fmla="*/ 2395994 w 7467600"/>
              <a:gd name="connsiteY392" fmla="*/ 6858000 h 6858000"/>
              <a:gd name="connsiteX393" fmla="*/ 2392863 w 7467600"/>
              <a:gd name="connsiteY393" fmla="*/ 6852964 h 6858000"/>
              <a:gd name="connsiteX394" fmla="*/ 2017589 w 7467600"/>
              <a:gd name="connsiteY394" fmla="*/ 6493982 h 6858000"/>
              <a:gd name="connsiteX395" fmla="*/ 2147336 w 7467600"/>
              <a:gd name="connsiteY395" fmla="*/ 6594052 h 6858000"/>
              <a:gd name="connsiteX396" fmla="*/ 2207047 w 7467600"/>
              <a:gd name="connsiteY396" fmla="*/ 6654540 h 6858000"/>
              <a:gd name="connsiteX397" fmla="*/ 2299106 w 7467600"/>
              <a:gd name="connsiteY397" fmla="*/ 6778931 h 6858000"/>
              <a:gd name="connsiteX398" fmla="*/ 2314430 w 7467600"/>
              <a:gd name="connsiteY398" fmla="*/ 6801144 h 6858000"/>
              <a:gd name="connsiteX399" fmla="*/ 2352406 w 7467600"/>
              <a:gd name="connsiteY399" fmla="*/ 6858000 h 6858000"/>
              <a:gd name="connsiteX400" fmla="*/ 2314492 w 7467600"/>
              <a:gd name="connsiteY400" fmla="*/ 6858000 h 6858000"/>
              <a:gd name="connsiteX401" fmla="*/ 2288095 w 7467600"/>
              <a:gd name="connsiteY401" fmla="*/ 6818030 h 6858000"/>
              <a:gd name="connsiteX402" fmla="*/ 2272768 w 7467600"/>
              <a:gd name="connsiteY402" fmla="*/ 6795822 h 6858000"/>
              <a:gd name="connsiteX403" fmla="*/ 2182715 w 7467600"/>
              <a:gd name="connsiteY403" fmla="*/ 6675071 h 6858000"/>
              <a:gd name="connsiteX404" fmla="*/ 2032061 w 7467600"/>
              <a:gd name="connsiteY404" fmla="*/ 6541380 h 6858000"/>
              <a:gd name="connsiteX405" fmla="*/ 2257220 w 7467600"/>
              <a:gd name="connsiteY405" fmla="*/ 6826257 h 6858000"/>
              <a:gd name="connsiteX406" fmla="*/ 2281324 w 7467600"/>
              <a:gd name="connsiteY406" fmla="*/ 6858000 h 6858000"/>
              <a:gd name="connsiteX407" fmla="*/ 2242860 w 7467600"/>
              <a:gd name="connsiteY407" fmla="*/ 6858000 h 6858000"/>
              <a:gd name="connsiteX408" fmla="*/ 2232818 w 7467600"/>
              <a:gd name="connsiteY408" fmla="*/ 6844926 h 6858000"/>
              <a:gd name="connsiteX409" fmla="*/ 1990172 w 7467600"/>
              <a:gd name="connsiteY409" fmla="*/ 6542121 h 6858000"/>
              <a:gd name="connsiteX410" fmla="*/ 2124090 w 7467600"/>
              <a:gd name="connsiteY410" fmla="*/ 6761017 h 6858000"/>
              <a:gd name="connsiteX411" fmla="*/ 2200380 w 7467600"/>
              <a:gd name="connsiteY411" fmla="*/ 6858000 h 6858000"/>
              <a:gd name="connsiteX412" fmla="*/ 2147507 w 7467600"/>
              <a:gd name="connsiteY412" fmla="*/ 6858000 h 6858000"/>
              <a:gd name="connsiteX413" fmla="*/ 2070668 w 7467600"/>
              <a:gd name="connsiteY413" fmla="*/ 6761520 h 6858000"/>
              <a:gd name="connsiteX414" fmla="*/ 1975142 w 7467600"/>
              <a:gd name="connsiteY414" fmla="*/ 6585570 h 6858000"/>
              <a:gd name="connsiteX415" fmla="*/ 2050035 w 7467600"/>
              <a:gd name="connsiteY415" fmla="*/ 6813345 h 6858000"/>
              <a:gd name="connsiteX416" fmla="*/ 2063025 w 7467600"/>
              <a:gd name="connsiteY416" fmla="*/ 6858000 h 6858000"/>
              <a:gd name="connsiteX417" fmla="*/ 2021675 w 7467600"/>
              <a:gd name="connsiteY417" fmla="*/ 6858000 h 6858000"/>
              <a:gd name="connsiteX418" fmla="*/ 2019308 w 7467600"/>
              <a:gd name="connsiteY418" fmla="*/ 6847118 h 6858000"/>
              <a:gd name="connsiteX419" fmla="*/ 1938835 w 7467600"/>
              <a:gd name="connsiteY419" fmla="*/ 6551160 h 6858000"/>
              <a:gd name="connsiteX420" fmla="*/ 1953230 w 7467600"/>
              <a:gd name="connsiteY420" fmla="*/ 6759699 h 6858000"/>
              <a:gd name="connsiteX421" fmla="*/ 1956763 w 7467600"/>
              <a:gd name="connsiteY421" fmla="*/ 6778191 h 6858000"/>
              <a:gd name="connsiteX422" fmla="*/ 1967925 w 7467600"/>
              <a:gd name="connsiteY422" fmla="*/ 6858000 h 6858000"/>
              <a:gd name="connsiteX423" fmla="*/ 1936622 w 7467600"/>
              <a:gd name="connsiteY423" fmla="*/ 6858000 h 6858000"/>
              <a:gd name="connsiteX424" fmla="*/ 1926261 w 7467600"/>
              <a:gd name="connsiteY424" fmla="*/ 6784064 h 6858000"/>
              <a:gd name="connsiteX425" fmla="*/ 1922724 w 7467600"/>
              <a:gd name="connsiteY425" fmla="*/ 6765577 h 6858000"/>
              <a:gd name="connsiteX426" fmla="*/ 1904650 w 7467600"/>
              <a:gd name="connsiteY426" fmla="*/ 6639616 h 6858000"/>
              <a:gd name="connsiteX427" fmla="*/ 1885273 w 7467600"/>
              <a:gd name="connsiteY427" fmla="*/ 6858000 h 6858000"/>
              <a:gd name="connsiteX428" fmla="*/ 1854363 w 7467600"/>
              <a:gd name="connsiteY428" fmla="*/ 6858000 h 6858000"/>
              <a:gd name="connsiteX429" fmla="*/ 1880391 w 7467600"/>
              <a:gd name="connsiteY429" fmla="*/ 6603796 h 6858000"/>
              <a:gd name="connsiteX430" fmla="*/ 1818273 w 7467600"/>
              <a:gd name="connsiteY430" fmla="*/ 6715729 h 6858000"/>
              <a:gd name="connsiteX431" fmla="*/ 1794691 w 7467600"/>
              <a:gd name="connsiteY431" fmla="*/ 6843239 h 6858000"/>
              <a:gd name="connsiteX432" fmla="*/ 1794914 w 7467600"/>
              <a:gd name="connsiteY432" fmla="*/ 6858000 h 6858000"/>
              <a:gd name="connsiteX433" fmla="*/ 1746128 w 7467600"/>
              <a:gd name="connsiteY433" fmla="*/ 6858000 h 6858000"/>
              <a:gd name="connsiteX434" fmla="*/ 1753934 w 7467600"/>
              <a:gd name="connsiteY434" fmla="*/ 6724796 h 6858000"/>
              <a:gd name="connsiteX435" fmla="*/ 1792053 w 7467600"/>
              <a:gd name="connsiteY435" fmla="*/ 6572396 h 6858000"/>
              <a:gd name="connsiteX436" fmla="*/ 1862248 w 7467600"/>
              <a:gd name="connsiteY436" fmla="*/ 6266397 h 6858000"/>
              <a:gd name="connsiteX437" fmla="*/ 1862250 w 7467600"/>
              <a:gd name="connsiteY437" fmla="*/ 6033531 h 6858000"/>
              <a:gd name="connsiteX438" fmla="*/ 1211999 w 7467600"/>
              <a:gd name="connsiteY438" fmla="*/ 6683610 h 6858000"/>
              <a:gd name="connsiteX439" fmla="*/ 1213266 w 7467600"/>
              <a:gd name="connsiteY439" fmla="*/ 6691947 h 6858000"/>
              <a:gd name="connsiteX440" fmla="*/ 1203370 w 7467600"/>
              <a:gd name="connsiteY440" fmla="*/ 6850676 h 6858000"/>
              <a:gd name="connsiteX441" fmla="*/ 1203671 w 7467600"/>
              <a:gd name="connsiteY441" fmla="*/ 6858000 h 6858000"/>
              <a:gd name="connsiteX442" fmla="*/ 1143180 w 7467600"/>
              <a:gd name="connsiteY442" fmla="*/ 6858000 h 6858000"/>
              <a:gd name="connsiteX443" fmla="*/ 1142176 w 7467600"/>
              <a:gd name="connsiteY443" fmla="*/ 6766045 h 6858000"/>
              <a:gd name="connsiteX444" fmla="*/ 1067484 w 7467600"/>
              <a:gd name="connsiteY444" fmla="*/ 6858000 h 6858000"/>
              <a:gd name="connsiteX445" fmla="*/ 953928 w 7467600"/>
              <a:gd name="connsiteY445" fmla="*/ 6858000 h 6858000"/>
              <a:gd name="connsiteX446" fmla="*/ 959715 w 7467600"/>
              <a:gd name="connsiteY446" fmla="*/ 6850185 h 6858000"/>
              <a:gd name="connsiteX447" fmla="*/ 1483788 w 7467600"/>
              <a:gd name="connsiteY447" fmla="*/ 6259174 h 6858000"/>
              <a:gd name="connsiteX448" fmla="*/ 1100671 w 7467600"/>
              <a:gd name="connsiteY448" fmla="*/ 6252137 h 6858000"/>
              <a:gd name="connsiteX449" fmla="*/ 1090144 w 7467600"/>
              <a:gd name="connsiteY449" fmla="*/ 6256748 h 6858000"/>
              <a:gd name="connsiteX450" fmla="*/ 1095872 w 7467600"/>
              <a:gd name="connsiteY450" fmla="*/ 6271892 h 6858000"/>
              <a:gd name="connsiteX451" fmla="*/ 262785 w 7467600"/>
              <a:gd name="connsiteY451" fmla="*/ 6845450 h 6858000"/>
              <a:gd name="connsiteX452" fmla="*/ 209968 w 7467600"/>
              <a:gd name="connsiteY452" fmla="*/ 6770713 h 6858000"/>
              <a:gd name="connsiteX453" fmla="*/ 873460 w 7467600"/>
              <a:gd name="connsiteY453" fmla="*/ 6253768 h 6858000"/>
              <a:gd name="connsiteX454" fmla="*/ 192686 w 7467600"/>
              <a:gd name="connsiteY454" fmla="*/ 5849257 h 6858000"/>
              <a:gd name="connsiteX455" fmla="*/ 4696 w 7467600"/>
              <a:gd name="connsiteY455" fmla="*/ 5697668 h 6858000"/>
              <a:gd name="connsiteX456" fmla="*/ 0 w 7467600"/>
              <a:gd name="connsiteY456" fmla="*/ 5689984 h 6858000"/>
              <a:gd name="connsiteX457" fmla="*/ 0 w 7467600"/>
              <a:gd name="connsiteY457" fmla="*/ 5513472 h 6858000"/>
              <a:gd name="connsiteX458" fmla="*/ 174101 w 7467600"/>
              <a:gd name="connsiteY458" fmla="*/ 5620277 h 6858000"/>
              <a:gd name="connsiteX459" fmla="*/ 891800 w 7467600"/>
              <a:gd name="connsiteY459" fmla="*/ 6036935 h 6858000"/>
              <a:gd name="connsiteX460" fmla="*/ 1072219 w 7467600"/>
              <a:gd name="connsiteY460" fmla="*/ 6169443 h 6858000"/>
              <a:gd name="connsiteX461" fmla="*/ 1074117 w 7467600"/>
              <a:gd name="connsiteY461" fmla="*/ 6170301 h 6858000"/>
              <a:gd name="connsiteX462" fmla="*/ 1083114 w 7467600"/>
              <a:gd name="connsiteY462" fmla="*/ 6174131 h 6858000"/>
              <a:gd name="connsiteX463" fmla="*/ 1543010 w 7467600"/>
              <a:gd name="connsiteY463" fmla="*/ 6191140 h 6858000"/>
              <a:gd name="connsiteX464" fmla="*/ 1551080 w 7467600"/>
              <a:gd name="connsiteY464" fmla="*/ 6195006 h 6858000"/>
              <a:gd name="connsiteX465" fmla="*/ 2345443 w 7467600"/>
              <a:gd name="connsiteY465" fmla="*/ 5549882 h 6858000"/>
              <a:gd name="connsiteX466" fmla="*/ 1721499 w 7467600"/>
              <a:gd name="connsiteY466" fmla="*/ 5599969 h 6858000"/>
              <a:gd name="connsiteX467" fmla="*/ 767716 w 7467600"/>
              <a:gd name="connsiteY467" fmla="*/ 5472768 h 6858000"/>
              <a:gd name="connsiteX468" fmla="*/ 722147 w 7467600"/>
              <a:gd name="connsiteY468" fmla="*/ 5393091 h 6858000"/>
              <a:gd name="connsiteX469" fmla="*/ 1485552 w 7467600"/>
              <a:gd name="connsiteY469" fmla="*/ 5313202 h 6858000"/>
              <a:gd name="connsiteX470" fmla="*/ 2143004 w 7467600"/>
              <a:gd name="connsiteY470" fmla="*/ 5402420 h 6858000"/>
              <a:gd name="connsiteX471" fmla="*/ 1933391 w 7467600"/>
              <a:gd name="connsiteY471" fmla="*/ 5156971 h 6858000"/>
              <a:gd name="connsiteX472" fmla="*/ 1827118 w 7467600"/>
              <a:gd name="connsiteY472" fmla="*/ 4968410 h 6858000"/>
              <a:gd name="connsiteX473" fmla="*/ 1837349 w 7467600"/>
              <a:gd name="connsiteY473" fmla="*/ 4956357 h 6858000"/>
              <a:gd name="connsiteX474" fmla="*/ 2162835 w 7467600"/>
              <a:gd name="connsiteY474" fmla="*/ 5187853 h 6858000"/>
              <a:gd name="connsiteX475" fmla="*/ 2257167 w 7467600"/>
              <a:gd name="connsiteY475" fmla="*/ 5462123 h 6858000"/>
              <a:gd name="connsiteX476" fmla="*/ 2261598 w 7467600"/>
              <a:gd name="connsiteY476" fmla="*/ 5467998 h 6858000"/>
              <a:gd name="connsiteX477" fmla="*/ 2437177 w 7467600"/>
              <a:gd name="connsiteY477" fmla="*/ 5479608 h 6858000"/>
              <a:gd name="connsiteX478" fmla="*/ 2445247 w 7467600"/>
              <a:gd name="connsiteY478" fmla="*/ 5483476 h 6858000"/>
              <a:gd name="connsiteX479" fmla="*/ 2743626 w 7467600"/>
              <a:gd name="connsiteY479" fmla="*/ 5304819 h 6858000"/>
              <a:gd name="connsiteX480" fmla="*/ 3048102 w 7467600"/>
              <a:gd name="connsiteY480" fmla="*/ 5150595 h 6858000"/>
              <a:gd name="connsiteX481" fmla="*/ 1799414 w 7467600"/>
              <a:gd name="connsiteY481" fmla="*/ 4694732 h 6858000"/>
              <a:gd name="connsiteX482" fmla="*/ 1771735 w 7467600"/>
              <a:gd name="connsiteY482" fmla="*/ 4619929 h 6858000"/>
              <a:gd name="connsiteX483" fmla="*/ 3104273 w 7467600"/>
              <a:gd name="connsiteY483" fmla="*/ 5076159 h 6858000"/>
              <a:gd name="connsiteX484" fmla="*/ 3113245 w 7467600"/>
              <a:gd name="connsiteY484" fmla="*/ 5090705 h 6858000"/>
              <a:gd name="connsiteX485" fmla="*/ 3126294 w 7467600"/>
              <a:gd name="connsiteY485" fmla="*/ 5114400 h 6858000"/>
              <a:gd name="connsiteX486" fmla="*/ 3937433 w 7467600"/>
              <a:gd name="connsiteY486" fmla="*/ 4830473 h 6858000"/>
              <a:gd name="connsiteX487" fmla="*/ 3590475 w 7467600"/>
              <a:gd name="connsiteY487" fmla="*/ 4597974 h 6858000"/>
              <a:gd name="connsiteX488" fmla="*/ 3100264 w 7467600"/>
              <a:gd name="connsiteY488" fmla="*/ 4579845 h 6858000"/>
              <a:gd name="connsiteX489" fmla="*/ 2183576 w 7467600"/>
              <a:gd name="connsiteY489" fmla="*/ 4227150 h 6858000"/>
              <a:gd name="connsiteX490" fmla="*/ 2151029 w 7467600"/>
              <a:gd name="connsiteY490" fmla="*/ 4146947 h 6858000"/>
              <a:gd name="connsiteX491" fmla="*/ 3563434 w 7467600"/>
              <a:gd name="connsiteY491" fmla="*/ 4469115 h 6858000"/>
              <a:gd name="connsiteX492" fmla="*/ 3177952 w 7467600"/>
              <a:gd name="connsiteY492" fmla="*/ 3657386 h 6858000"/>
              <a:gd name="connsiteX493" fmla="*/ 3189263 w 7467600"/>
              <a:gd name="connsiteY493" fmla="*/ 3625726 h 6858000"/>
              <a:gd name="connsiteX494" fmla="*/ 3560912 w 7467600"/>
              <a:gd name="connsiteY494" fmla="*/ 4079863 h 6858000"/>
              <a:gd name="connsiteX495" fmla="*/ 3626636 w 7467600"/>
              <a:gd name="connsiteY495" fmla="*/ 4512230 h 6858000"/>
              <a:gd name="connsiteX496" fmla="*/ 3653088 w 7467600"/>
              <a:gd name="connsiteY496" fmla="*/ 4521417 h 6858000"/>
              <a:gd name="connsiteX497" fmla="*/ 3988128 w 7467600"/>
              <a:gd name="connsiteY497" fmla="*/ 4817267 h 6858000"/>
              <a:gd name="connsiteX498" fmla="*/ 4830582 w 7467600"/>
              <a:gd name="connsiteY498" fmla="*/ 4676000 h 6858000"/>
              <a:gd name="connsiteX499" fmla="*/ 4830100 w 7467600"/>
              <a:gd name="connsiteY499" fmla="*/ 4675554 h 6858000"/>
              <a:gd name="connsiteX500" fmla="*/ 4036318 w 7467600"/>
              <a:gd name="connsiteY500" fmla="*/ 4147013 h 6858000"/>
              <a:gd name="connsiteX501" fmla="*/ 3432098 w 7467600"/>
              <a:gd name="connsiteY501" fmla="*/ 3537312 h 6858000"/>
              <a:gd name="connsiteX502" fmla="*/ 3446761 w 7467600"/>
              <a:gd name="connsiteY502" fmla="*/ 3461278 h 6858000"/>
              <a:gd name="connsiteX503" fmla="*/ 4419733 w 7467600"/>
              <a:gd name="connsiteY503" fmla="*/ 3963555 h 6858000"/>
              <a:gd name="connsiteX504" fmla="*/ 4781371 w 7467600"/>
              <a:gd name="connsiteY504" fmla="*/ 4458604 h 6858000"/>
              <a:gd name="connsiteX505" fmla="*/ 4780440 w 7467600"/>
              <a:gd name="connsiteY505" fmla="*/ 4470290 h 6858000"/>
              <a:gd name="connsiteX506" fmla="*/ 4898954 w 7467600"/>
              <a:gd name="connsiteY506" fmla="*/ 4662092 h 6858000"/>
              <a:gd name="connsiteX507" fmla="*/ 4900699 w 7467600"/>
              <a:gd name="connsiteY507" fmla="*/ 4670867 h 6858000"/>
              <a:gd name="connsiteX508" fmla="*/ 5714511 w 7467600"/>
              <a:gd name="connsiteY508" fmla="*/ 4663483 h 6858000"/>
              <a:gd name="connsiteX509" fmla="*/ 5464793 w 7467600"/>
              <a:gd name="connsiteY509" fmla="*/ 4393556 h 6858000"/>
              <a:gd name="connsiteX510" fmla="*/ 5461897 w 7467600"/>
              <a:gd name="connsiteY510" fmla="*/ 4390879 h 6858000"/>
              <a:gd name="connsiteX511" fmla="*/ 4294126 w 7467600"/>
              <a:gd name="connsiteY511" fmla="*/ 3303048 h 6858000"/>
              <a:gd name="connsiteX512" fmla="*/ 4305321 w 7467600"/>
              <a:gd name="connsiteY512" fmla="*/ 3256953 h 6858000"/>
              <a:gd name="connsiteX513" fmla="*/ 4949299 w 7467600"/>
              <a:gd name="connsiteY513" fmla="*/ 3766336 h 6858000"/>
              <a:gd name="connsiteX514" fmla="*/ 5291452 w 7467600"/>
              <a:gd name="connsiteY514" fmla="*/ 4076801 h 6858000"/>
              <a:gd name="connsiteX515" fmla="*/ 5434998 w 7467600"/>
              <a:gd name="connsiteY515" fmla="*/ 4254100 h 6858000"/>
              <a:gd name="connsiteX516" fmla="*/ 5351015 w 7467600"/>
              <a:gd name="connsiteY516" fmla="*/ 3760989 h 6858000"/>
              <a:gd name="connsiteX517" fmla="*/ 5413780 w 7467600"/>
              <a:gd name="connsiteY517" fmla="*/ 2966265 h 6858000"/>
              <a:gd name="connsiteX518" fmla="*/ 5425627 w 7467600"/>
              <a:gd name="connsiteY518" fmla="*/ 2954192 h 6858000"/>
              <a:gd name="connsiteX519" fmla="*/ 6604735 w 7467600"/>
              <a:gd name="connsiteY519" fmla="*/ 2041381 h 6858000"/>
              <a:gd name="connsiteX520" fmla="*/ 7204487 w 7467600"/>
              <a:gd name="connsiteY520" fmla="*/ 2742112 h 6858000"/>
              <a:gd name="connsiteX521" fmla="*/ 7131592 w 7467600"/>
              <a:gd name="connsiteY521" fmla="*/ 2672096 h 6858000"/>
              <a:gd name="connsiteX522" fmla="*/ 6996344 w 7467600"/>
              <a:gd name="connsiteY522" fmla="*/ 2518310 h 6858000"/>
              <a:gd name="connsiteX523" fmla="*/ 6735495 w 7467600"/>
              <a:gd name="connsiteY523" fmla="*/ 2196890 h 6858000"/>
              <a:gd name="connsiteX524" fmla="*/ 6721901 w 7467600"/>
              <a:gd name="connsiteY524" fmla="*/ 2179274 h 6858000"/>
              <a:gd name="connsiteX525" fmla="*/ 6604735 w 7467600"/>
              <a:gd name="connsiteY525" fmla="*/ 2041381 h 6858000"/>
              <a:gd name="connsiteX526" fmla="*/ 6591670 w 7467600"/>
              <a:gd name="connsiteY526" fmla="*/ 1988277 h 6858000"/>
              <a:gd name="connsiteX527" fmla="*/ 6747349 w 7467600"/>
              <a:gd name="connsiteY527" fmla="*/ 2160069 h 6858000"/>
              <a:gd name="connsiteX528" fmla="*/ 6760943 w 7467600"/>
              <a:gd name="connsiteY528" fmla="*/ 2177686 h 6858000"/>
              <a:gd name="connsiteX529" fmla="*/ 7021065 w 7467600"/>
              <a:gd name="connsiteY529" fmla="*/ 2498102 h 6858000"/>
              <a:gd name="connsiteX530" fmla="*/ 7155223 w 7467600"/>
              <a:gd name="connsiteY530" fmla="*/ 2650386 h 6858000"/>
              <a:gd name="connsiteX531" fmla="*/ 7203167 w 7467600"/>
              <a:gd name="connsiteY531" fmla="*/ 2697288 h 6858000"/>
              <a:gd name="connsiteX532" fmla="*/ 6937703 w 7467600"/>
              <a:gd name="connsiteY532" fmla="*/ 2321981 h 6858000"/>
              <a:gd name="connsiteX533" fmla="*/ 6591670 w 7467600"/>
              <a:gd name="connsiteY533" fmla="*/ 1988277 h 6858000"/>
              <a:gd name="connsiteX534" fmla="*/ 5798671 w 7467600"/>
              <a:gd name="connsiteY534" fmla="*/ 1981601 h 6858000"/>
              <a:gd name="connsiteX535" fmla="*/ 5754709 w 7467600"/>
              <a:gd name="connsiteY535" fmla="*/ 2071454 h 6858000"/>
              <a:gd name="connsiteX536" fmla="*/ 5763044 w 7467600"/>
              <a:gd name="connsiteY536" fmla="*/ 2842206 h 6858000"/>
              <a:gd name="connsiteX537" fmla="*/ 5764974 w 7467600"/>
              <a:gd name="connsiteY537" fmla="*/ 2799609 h 6858000"/>
              <a:gd name="connsiteX538" fmla="*/ 5767665 w 7467600"/>
              <a:gd name="connsiteY538" fmla="*/ 2666409 h 6858000"/>
              <a:gd name="connsiteX539" fmla="*/ 5763055 w 7467600"/>
              <a:gd name="connsiteY539" fmla="*/ 2579705 h 6858000"/>
              <a:gd name="connsiteX540" fmla="*/ 5758079 w 7467600"/>
              <a:gd name="connsiteY540" fmla="*/ 2492508 h 6858000"/>
              <a:gd name="connsiteX541" fmla="*/ 5779325 w 7467600"/>
              <a:gd name="connsiteY541" fmla="*/ 2197069 h 6858000"/>
              <a:gd name="connsiteX542" fmla="*/ 5798671 w 7467600"/>
              <a:gd name="connsiteY542" fmla="*/ 1981601 h 6858000"/>
              <a:gd name="connsiteX543" fmla="*/ 5829202 w 7467600"/>
              <a:gd name="connsiteY543" fmla="*/ 1971679 h 6858000"/>
              <a:gd name="connsiteX544" fmla="*/ 5809558 w 7467600"/>
              <a:gd name="connsiteY544" fmla="*/ 2198043 h 6858000"/>
              <a:gd name="connsiteX545" fmla="*/ 5788653 w 7467600"/>
              <a:gd name="connsiteY545" fmla="*/ 2489430 h 6858000"/>
              <a:gd name="connsiteX546" fmla="*/ 5793439 w 7467600"/>
              <a:gd name="connsiteY546" fmla="*/ 2575235 h 6858000"/>
              <a:gd name="connsiteX547" fmla="*/ 5796837 w 7467600"/>
              <a:gd name="connsiteY547" fmla="*/ 2637633 h 6858000"/>
              <a:gd name="connsiteX548" fmla="*/ 5818614 w 7467600"/>
              <a:gd name="connsiteY548" fmla="*/ 2473055 h 6858000"/>
              <a:gd name="connsiteX549" fmla="*/ 5829202 w 7467600"/>
              <a:gd name="connsiteY549" fmla="*/ 1971679 h 6858000"/>
              <a:gd name="connsiteX550" fmla="*/ 5911389 w 7467600"/>
              <a:gd name="connsiteY550" fmla="*/ 1898371 h 6858000"/>
              <a:gd name="connsiteX551" fmla="*/ 6237627 w 7467600"/>
              <a:gd name="connsiteY551" fmla="*/ 2231921 h 6858000"/>
              <a:gd name="connsiteX552" fmla="*/ 5911389 w 7467600"/>
              <a:gd name="connsiteY552" fmla="*/ 1898371 h 6858000"/>
              <a:gd name="connsiteX553" fmla="*/ 6944437 w 7467600"/>
              <a:gd name="connsiteY553" fmla="*/ 1575402 h 6858000"/>
              <a:gd name="connsiteX554" fmla="*/ 6304730 w 7467600"/>
              <a:gd name="connsiteY554" fmla="*/ 1766654 h 6858000"/>
              <a:gd name="connsiteX555" fmla="*/ 6944437 w 7467600"/>
              <a:gd name="connsiteY555" fmla="*/ 1575402 h 6858000"/>
              <a:gd name="connsiteX556" fmla="*/ 7019523 w 7467600"/>
              <a:gd name="connsiteY556" fmla="*/ 1519450 h 6858000"/>
              <a:gd name="connsiteX557" fmla="*/ 6298091 w 7467600"/>
              <a:gd name="connsiteY557" fmla="*/ 1737122 h 6858000"/>
              <a:gd name="connsiteX558" fmla="*/ 7019523 w 7467600"/>
              <a:gd name="connsiteY558" fmla="*/ 1519450 h 6858000"/>
              <a:gd name="connsiteX559" fmla="*/ 2399523 w 7467600"/>
              <a:gd name="connsiteY559" fmla="*/ 1428234 h 6858000"/>
              <a:gd name="connsiteX560" fmla="*/ 2224982 w 7467600"/>
              <a:gd name="connsiteY560" fmla="*/ 1826201 h 6858000"/>
              <a:gd name="connsiteX561" fmla="*/ 2096099 w 7467600"/>
              <a:gd name="connsiteY561" fmla="*/ 2345900 h 6858000"/>
              <a:gd name="connsiteX562" fmla="*/ 2283317 w 7467600"/>
              <a:gd name="connsiteY562" fmla="*/ 1796925 h 6858000"/>
              <a:gd name="connsiteX563" fmla="*/ 2399523 w 7467600"/>
              <a:gd name="connsiteY563" fmla="*/ 1428234 h 6858000"/>
              <a:gd name="connsiteX564" fmla="*/ 2448558 w 7467600"/>
              <a:gd name="connsiteY564" fmla="*/ 1373435 h 6858000"/>
              <a:gd name="connsiteX565" fmla="*/ 2312521 w 7467600"/>
              <a:gd name="connsiteY565" fmla="*/ 1806140 h 6858000"/>
              <a:gd name="connsiteX566" fmla="*/ 2127533 w 7467600"/>
              <a:gd name="connsiteY566" fmla="*/ 2348380 h 6858000"/>
              <a:gd name="connsiteX567" fmla="*/ 2358080 w 7467600"/>
              <a:gd name="connsiteY567" fmla="*/ 1866134 h 6858000"/>
              <a:gd name="connsiteX568" fmla="*/ 2407436 w 7467600"/>
              <a:gd name="connsiteY568" fmla="*/ 1651070 h 6858000"/>
              <a:gd name="connsiteX569" fmla="*/ 2448558 w 7467600"/>
              <a:gd name="connsiteY569" fmla="*/ 1373435 h 6858000"/>
              <a:gd name="connsiteX570" fmla="*/ 278707 w 7467600"/>
              <a:gd name="connsiteY570" fmla="*/ 1352270 h 6858000"/>
              <a:gd name="connsiteX571" fmla="*/ 321570 w 7467600"/>
              <a:gd name="connsiteY571" fmla="*/ 1861610 h 6858000"/>
              <a:gd name="connsiteX572" fmla="*/ 294281 w 7467600"/>
              <a:gd name="connsiteY572" fmla="*/ 1440658 h 6858000"/>
              <a:gd name="connsiteX573" fmla="*/ 278707 w 7467600"/>
              <a:gd name="connsiteY573" fmla="*/ 1352270 h 6858000"/>
              <a:gd name="connsiteX574" fmla="*/ 1423821 w 7467600"/>
              <a:gd name="connsiteY574" fmla="*/ 1351958 h 6858000"/>
              <a:gd name="connsiteX575" fmla="*/ 1638521 w 7467600"/>
              <a:gd name="connsiteY575" fmla="*/ 1908470 h 6858000"/>
              <a:gd name="connsiteX576" fmla="*/ 1754199 w 7467600"/>
              <a:gd name="connsiteY576" fmla="*/ 2149284 h 6858000"/>
              <a:gd name="connsiteX577" fmla="*/ 1908359 w 7467600"/>
              <a:gd name="connsiteY577" fmla="*/ 2364988 h 6858000"/>
              <a:gd name="connsiteX578" fmla="*/ 1647661 w 7467600"/>
              <a:gd name="connsiteY578" fmla="*/ 1825945 h 6858000"/>
              <a:gd name="connsiteX579" fmla="*/ 1423821 w 7467600"/>
              <a:gd name="connsiteY579" fmla="*/ 1351958 h 6858000"/>
              <a:gd name="connsiteX580" fmla="*/ 1431890 w 7467600"/>
              <a:gd name="connsiteY580" fmla="*/ 1306475 h 6858000"/>
              <a:gd name="connsiteX581" fmla="*/ 1507597 w 7467600"/>
              <a:gd name="connsiteY581" fmla="*/ 1446132 h 6858000"/>
              <a:gd name="connsiteX582" fmla="*/ 1674586 w 7467600"/>
              <a:gd name="connsiteY582" fmla="*/ 1813832 h 6858000"/>
              <a:gd name="connsiteX583" fmla="*/ 1815950 w 7467600"/>
              <a:gd name="connsiteY583" fmla="*/ 2128564 h 6858000"/>
              <a:gd name="connsiteX584" fmla="*/ 1984242 w 7467600"/>
              <a:gd name="connsiteY584" fmla="*/ 2430829 h 6858000"/>
              <a:gd name="connsiteX585" fmla="*/ 2014023 w 7467600"/>
              <a:gd name="connsiteY585" fmla="*/ 2450995 h 6858000"/>
              <a:gd name="connsiteX586" fmla="*/ 1747337 w 7467600"/>
              <a:gd name="connsiteY586" fmla="*/ 1855264 h 6858000"/>
              <a:gd name="connsiteX587" fmla="*/ 1533749 w 7467600"/>
              <a:gd name="connsiteY587" fmla="*/ 1478656 h 6858000"/>
              <a:gd name="connsiteX588" fmla="*/ 1431890 w 7467600"/>
              <a:gd name="connsiteY588" fmla="*/ 1306475 h 6858000"/>
              <a:gd name="connsiteX589" fmla="*/ 5052692 w 7467600"/>
              <a:gd name="connsiteY589" fmla="*/ 1292994 h 6858000"/>
              <a:gd name="connsiteX590" fmla="*/ 5200661 w 7467600"/>
              <a:gd name="connsiteY590" fmla="*/ 1635186 h 6858000"/>
              <a:gd name="connsiteX591" fmla="*/ 5297138 w 7467600"/>
              <a:gd name="connsiteY591" fmla="*/ 1906351 h 6858000"/>
              <a:gd name="connsiteX592" fmla="*/ 5052692 w 7467600"/>
              <a:gd name="connsiteY592" fmla="*/ 1292994 h 6858000"/>
              <a:gd name="connsiteX593" fmla="*/ 5009948 w 7467600"/>
              <a:gd name="connsiteY593" fmla="*/ 1273619 h 6858000"/>
              <a:gd name="connsiteX594" fmla="*/ 5121777 w 7467600"/>
              <a:gd name="connsiteY594" fmla="*/ 1654213 h 6858000"/>
              <a:gd name="connsiteX595" fmla="*/ 5293545 w 7467600"/>
              <a:gd name="connsiteY595" fmla="*/ 2072247 h 6858000"/>
              <a:gd name="connsiteX596" fmla="*/ 5294042 w 7467600"/>
              <a:gd name="connsiteY596" fmla="*/ 2065019 h 6858000"/>
              <a:gd name="connsiteX597" fmla="*/ 5171936 w 7467600"/>
              <a:gd name="connsiteY597" fmla="*/ 1647613 h 6858000"/>
              <a:gd name="connsiteX598" fmla="*/ 5009948 w 7467600"/>
              <a:gd name="connsiteY598" fmla="*/ 1273619 h 6858000"/>
              <a:gd name="connsiteX599" fmla="*/ 655236 w 7467600"/>
              <a:gd name="connsiteY599" fmla="*/ 1268632 h 6858000"/>
              <a:gd name="connsiteX600" fmla="*/ 839521 w 7467600"/>
              <a:gd name="connsiteY600" fmla="*/ 1685315 h 6858000"/>
              <a:gd name="connsiteX601" fmla="*/ 1109416 w 7467600"/>
              <a:gd name="connsiteY601" fmla="*/ 2061663 h 6858000"/>
              <a:gd name="connsiteX602" fmla="*/ 1298300 w 7467600"/>
              <a:gd name="connsiteY602" fmla="*/ 2247742 h 6858000"/>
              <a:gd name="connsiteX603" fmla="*/ 1125871 w 7467600"/>
              <a:gd name="connsiteY603" fmla="*/ 1989513 h 6858000"/>
              <a:gd name="connsiteX604" fmla="*/ 981574 w 7467600"/>
              <a:gd name="connsiteY604" fmla="*/ 1783157 h 6858000"/>
              <a:gd name="connsiteX605" fmla="*/ 922198 w 7467600"/>
              <a:gd name="connsiteY605" fmla="*/ 1677437 h 6858000"/>
              <a:gd name="connsiteX606" fmla="*/ 869293 w 7467600"/>
              <a:gd name="connsiteY606" fmla="*/ 1583214 h 6858000"/>
              <a:gd name="connsiteX607" fmla="*/ 751431 w 7467600"/>
              <a:gd name="connsiteY607" fmla="*/ 1405731 h 6858000"/>
              <a:gd name="connsiteX608" fmla="*/ 655236 w 7467600"/>
              <a:gd name="connsiteY608" fmla="*/ 1268632 h 6858000"/>
              <a:gd name="connsiteX609" fmla="*/ 6516292 w 7467600"/>
              <a:gd name="connsiteY609" fmla="*/ 1263064 h 6858000"/>
              <a:gd name="connsiteX610" fmla="*/ 5736320 w 7467600"/>
              <a:gd name="connsiteY610" fmla="*/ 1501803 h 6858000"/>
              <a:gd name="connsiteX611" fmla="*/ 6516292 w 7467600"/>
              <a:gd name="connsiteY611" fmla="*/ 1263064 h 6858000"/>
              <a:gd name="connsiteX612" fmla="*/ 291466 w 7467600"/>
              <a:gd name="connsiteY612" fmla="*/ 1250369 h 6858000"/>
              <a:gd name="connsiteX613" fmla="*/ 323180 w 7467600"/>
              <a:gd name="connsiteY613" fmla="*/ 1435283 h 6858000"/>
              <a:gd name="connsiteX614" fmla="*/ 349381 w 7467600"/>
              <a:gd name="connsiteY614" fmla="*/ 1875041 h 6858000"/>
              <a:gd name="connsiteX615" fmla="*/ 374363 w 7467600"/>
              <a:gd name="connsiteY615" fmla="*/ 1506494 h 6858000"/>
              <a:gd name="connsiteX616" fmla="*/ 302168 w 7467600"/>
              <a:gd name="connsiteY616" fmla="*/ 1274495 h 6858000"/>
              <a:gd name="connsiteX617" fmla="*/ 291466 w 7467600"/>
              <a:gd name="connsiteY617" fmla="*/ 1250369 h 6858000"/>
              <a:gd name="connsiteX618" fmla="*/ 678222 w 7467600"/>
              <a:gd name="connsiteY618" fmla="*/ 1248670 h 6858000"/>
              <a:gd name="connsiteX619" fmla="*/ 775536 w 7467600"/>
              <a:gd name="connsiteY619" fmla="*/ 1388015 h 6858000"/>
              <a:gd name="connsiteX620" fmla="*/ 894529 w 7467600"/>
              <a:gd name="connsiteY620" fmla="*/ 1567739 h 6858000"/>
              <a:gd name="connsiteX621" fmla="*/ 948000 w 7467600"/>
              <a:gd name="connsiteY621" fmla="*/ 1663088 h 6858000"/>
              <a:gd name="connsiteX622" fmla="*/ 1006812 w 7467600"/>
              <a:gd name="connsiteY622" fmla="*/ 1767683 h 6858000"/>
              <a:gd name="connsiteX623" fmla="*/ 1149133 w 7467600"/>
              <a:gd name="connsiteY623" fmla="*/ 1971513 h 6858000"/>
              <a:gd name="connsiteX624" fmla="*/ 1333952 w 7467600"/>
              <a:gd name="connsiteY624" fmla="*/ 2251620 h 6858000"/>
              <a:gd name="connsiteX625" fmla="*/ 1337329 w 7467600"/>
              <a:gd name="connsiteY625" fmla="*/ 2258350 h 6858000"/>
              <a:gd name="connsiteX626" fmla="*/ 1014726 w 7467600"/>
              <a:gd name="connsiteY626" fmla="*/ 1615556 h 6858000"/>
              <a:gd name="connsiteX627" fmla="*/ 678222 w 7467600"/>
              <a:gd name="connsiteY627" fmla="*/ 1248670 h 6858000"/>
              <a:gd name="connsiteX628" fmla="*/ 6691602 w 7467600"/>
              <a:gd name="connsiteY628" fmla="*/ 1140573 h 6858000"/>
              <a:gd name="connsiteX629" fmla="*/ 6571100 w 7467600"/>
              <a:gd name="connsiteY629" fmla="*/ 1183662 h 6858000"/>
              <a:gd name="connsiteX630" fmla="*/ 6241687 w 7467600"/>
              <a:gd name="connsiteY630" fmla="*/ 1257600 h 6858000"/>
              <a:gd name="connsiteX631" fmla="*/ 5693009 w 7467600"/>
              <a:gd name="connsiteY631" fmla="*/ 1478256 h 6858000"/>
              <a:gd name="connsiteX632" fmla="*/ 6548420 w 7467600"/>
              <a:gd name="connsiteY632" fmla="*/ 1214599 h 6858000"/>
              <a:gd name="connsiteX633" fmla="*/ 6605473 w 7467600"/>
              <a:gd name="connsiteY633" fmla="*/ 1184686 h 6858000"/>
              <a:gd name="connsiteX634" fmla="*/ 6691602 w 7467600"/>
              <a:gd name="connsiteY634" fmla="*/ 1140573 h 6858000"/>
              <a:gd name="connsiteX635" fmla="*/ 4002475 w 7467600"/>
              <a:gd name="connsiteY635" fmla="*/ 1037802 h 6858000"/>
              <a:gd name="connsiteX636" fmla="*/ 4000324 w 7467600"/>
              <a:gd name="connsiteY636" fmla="*/ 1039362 h 6858000"/>
              <a:gd name="connsiteX637" fmla="*/ 4002862 w 7467600"/>
              <a:gd name="connsiteY637" fmla="*/ 1042866 h 6858000"/>
              <a:gd name="connsiteX638" fmla="*/ 4002475 w 7467600"/>
              <a:gd name="connsiteY638" fmla="*/ 1037802 h 6858000"/>
              <a:gd name="connsiteX639" fmla="*/ 506322 w 7467600"/>
              <a:gd name="connsiteY639" fmla="*/ 1020997 h 6858000"/>
              <a:gd name="connsiteX640" fmla="*/ 533068 w 7467600"/>
              <a:gd name="connsiteY640" fmla="*/ 1029409 h 6858000"/>
              <a:gd name="connsiteX641" fmla="*/ 1232525 w 7467600"/>
              <a:gd name="connsiteY641" fmla="*/ 1804675 h 6858000"/>
              <a:gd name="connsiteX642" fmla="*/ 1388858 w 7467600"/>
              <a:gd name="connsiteY642" fmla="*/ 2368011 h 6858000"/>
              <a:gd name="connsiteX643" fmla="*/ 1384098 w 7467600"/>
              <a:gd name="connsiteY643" fmla="*/ 2378125 h 6858000"/>
              <a:gd name="connsiteX644" fmla="*/ 1425393 w 7467600"/>
              <a:gd name="connsiteY644" fmla="*/ 2589124 h 6858000"/>
              <a:gd name="connsiteX645" fmla="*/ 1424001 w 7467600"/>
              <a:gd name="connsiteY645" fmla="*/ 2597541 h 6858000"/>
              <a:gd name="connsiteX646" fmla="*/ 2152729 w 7467600"/>
              <a:gd name="connsiteY646" fmla="*/ 2864487 h 6858000"/>
              <a:gd name="connsiteX647" fmla="*/ 2020609 w 7467600"/>
              <a:gd name="connsiteY647" fmla="*/ 2539671 h 6858000"/>
              <a:gd name="connsiteX648" fmla="*/ 2018920 w 7467600"/>
              <a:gd name="connsiteY648" fmla="*/ 2536309 h 6858000"/>
              <a:gd name="connsiteX649" fmla="*/ 1342441 w 7467600"/>
              <a:gd name="connsiteY649" fmla="*/ 1173017 h 6858000"/>
              <a:gd name="connsiteX650" fmla="*/ 1367925 w 7467600"/>
              <a:gd name="connsiteY650" fmla="*/ 1135648 h 6858000"/>
              <a:gd name="connsiteX651" fmla="*/ 1771401 w 7467600"/>
              <a:gd name="connsiteY651" fmla="*/ 1806673 h 6858000"/>
              <a:gd name="connsiteX652" fmla="*/ 1972385 w 7467600"/>
              <a:gd name="connsiteY652" fmla="*/ 2198735 h 6858000"/>
              <a:gd name="connsiteX653" fmla="*/ 2040892 w 7467600"/>
              <a:gd name="connsiteY653" fmla="*/ 2405205 h 6858000"/>
              <a:gd name="connsiteX654" fmla="*/ 2131689 w 7467600"/>
              <a:gd name="connsiteY654" fmla="*/ 1936926 h 6858000"/>
              <a:gd name="connsiteX655" fmla="*/ 2454820 w 7467600"/>
              <a:gd name="connsiteY655" fmla="*/ 1248808 h 6858000"/>
              <a:gd name="connsiteX656" fmla="*/ 2492512 w 7467600"/>
              <a:gd name="connsiteY656" fmla="*/ 1302920 h 6858000"/>
              <a:gd name="connsiteX657" fmla="*/ 2081216 w 7467600"/>
              <a:gd name="connsiteY657" fmla="*/ 2527513 h 6858000"/>
              <a:gd name="connsiteX658" fmla="*/ 2081211 w 7467600"/>
              <a:gd name="connsiteY658" fmla="*/ 2528916 h 6858000"/>
              <a:gd name="connsiteX659" fmla="*/ 2199067 w 7467600"/>
              <a:gd name="connsiteY659" fmla="*/ 2884061 h 6858000"/>
              <a:gd name="connsiteX660" fmla="*/ 3192586 w 7467600"/>
              <a:gd name="connsiteY660" fmla="*/ 3411496 h 6858000"/>
              <a:gd name="connsiteX661" fmla="*/ 3182620 w 7467600"/>
              <a:gd name="connsiteY661" fmla="*/ 3483279 h 6858000"/>
              <a:gd name="connsiteX662" fmla="*/ 2435119 w 7467600"/>
              <a:gd name="connsiteY662" fmla="*/ 3080173 h 6858000"/>
              <a:gd name="connsiteX663" fmla="*/ 2410152 w 7467600"/>
              <a:gd name="connsiteY663" fmla="*/ 3063751 h 6858000"/>
              <a:gd name="connsiteX664" fmla="*/ 2408099 w 7467600"/>
              <a:gd name="connsiteY664" fmla="*/ 3064403 h 6858000"/>
              <a:gd name="connsiteX665" fmla="*/ 2407218 w 7467600"/>
              <a:gd name="connsiteY665" fmla="*/ 3070324 h 6858000"/>
              <a:gd name="connsiteX666" fmla="*/ 2380138 w 7467600"/>
              <a:gd name="connsiteY666" fmla="*/ 3099341 h 6858000"/>
              <a:gd name="connsiteX667" fmla="*/ 1765923 w 7467600"/>
              <a:gd name="connsiteY667" fmla="*/ 3581043 h 6858000"/>
              <a:gd name="connsiteX668" fmla="*/ 1702258 w 7467600"/>
              <a:gd name="connsiteY668" fmla="*/ 3612286 h 6858000"/>
              <a:gd name="connsiteX669" fmla="*/ 1538370 w 7467600"/>
              <a:gd name="connsiteY669" fmla="*/ 3811804 h 6858000"/>
              <a:gd name="connsiteX670" fmla="*/ 542867 w 7467600"/>
              <a:gd name="connsiteY670" fmla="*/ 4944092 h 6858000"/>
              <a:gd name="connsiteX671" fmla="*/ 515800 w 7467600"/>
              <a:gd name="connsiteY671" fmla="*/ 4862180 h 6858000"/>
              <a:gd name="connsiteX672" fmla="*/ 909145 w 7467600"/>
              <a:gd name="connsiteY672" fmla="*/ 4199225 h 6858000"/>
              <a:gd name="connsiteX673" fmla="*/ 1214067 w 7467600"/>
              <a:gd name="connsiteY673" fmla="*/ 3908561 h 6858000"/>
              <a:gd name="connsiteX674" fmla="*/ 640967 w 7467600"/>
              <a:gd name="connsiteY674" fmla="*/ 4105601 h 6858000"/>
              <a:gd name="connsiteX675" fmla="*/ 112563 w 7467600"/>
              <a:gd name="connsiteY675" fmla="*/ 4396952 h 6858000"/>
              <a:gd name="connsiteX676" fmla="*/ 0 w 7467600"/>
              <a:gd name="connsiteY676" fmla="*/ 4466006 h 6858000"/>
              <a:gd name="connsiteX677" fmla="*/ 0 w 7467600"/>
              <a:gd name="connsiteY677" fmla="*/ 4233763 h 6858000"/>
              <a:gd name="connsiteX678" fmla="*/ 36881 w 7467600"/>
              <a:gd name="connsiteY678" fmla="*/ 4200118 h 6858000"/>
              <a:gd name="connsiteX679" fmla="*/ 910534 w 7467600"/>
              <a:gd name="connsiteY679" fmla="*/ 3629753 h 6858000"/>
              <a:gd name="connsiteX680" fmla="*/ 1578717 w 7467600"/>
              <a:gd name="connsiteY680" fmla="*/ 3575982 h 6858000"/>
              <a:gd name="connsiteX681" fmla="*/ 2338780 w 7467600"/>
              <a:gd name="connsiteY681" fmla="*/ 3033725 h 6858000"/>
              <a:gd name="connsiteX682" fmla="*/ 1807991 w 7467600"/>
              <a:gd name="connsiteY682" fmla="*/ 2807184 h 6858000"/>
              <a:gd name="connsiteX683" fmla="*/ 1416358 w 7467600"/>
              <a:gd name="connsiteY683" fmla="*/ 3112571 h 6858000"/>
              <a:gd name="connsiteX684" fmla="*/ 939066 w 7467600"/>
              <a:gd name="connsiteY684" fmla="*/ 3378798 h 6858000"/>
              <a:gd name="connsiteX685" fmla="*/ 115099 w 7467600"/>
              <a:gd name="connsiteY685" fmla="*/ 3607650 h 6858000"/>
              <a:gd name="connsiteX686" fmla="*/ 97284 w 7467600"/>
              <a:gd name="connsiteY686" fmla="*/ 3520393 h 6858000"/>
              <a:gd name="connsiteX687" fmla="*/ 922050 w 7467600"/>
              <a:gd name="connsiteY687" fmla="*/ 3074867 h 6858000"/>
              <a:gd name="connsiteX688" fmla="*/ 1405265 w 7467600"/>
              <a:gd name="connsiteY688" fmla="*/ 3016319 h 6858000"/>
              <a:gd name="connsiteX689" fmla="*/ 1407512 w 7467600"/>
              <a:gd name="connsiteY689" fmla="*/ 3018001 h 6858000"/>
              <a:gd name="connsiteX690" fmla="*/ 1726266 w 7467600"/>
              <a:gd name="connsiteY690" fmla="*/ 2777274 h 6858000"/>
              <a:gd name="connsiteX691" fmla="*/ 625390 w 7467600"/>
              <a:gd name="connsiteY691" fmla="*/ 2514541 h 6858000"/>
              <a:gd name="connsiteX692" fmla="*/ 619799 w 7467600"/>
              <a:gd name="connsiteY692" fmla="*/ 2527180 h 6858000"/>
              <a:gd name="connsiteX693" fmla="*/ 310030 w 7467600"/>
              <a:gd name="connsiteY693" fmla="*/ 2771818 h 6858000"/>
              <a:gd name="connsiteX694" fmla="*/ 173877 w 7467600"/>
              <a:gd name="connsiteY694" fmla="*/ 2937056 h 6858000"/>
              <a:gd name="connsiteX695" fmla="*/ 77889 w 7467600"/>
              <a:gd name="connsiteY695" fmla="*/ 3138440 h 6858000"/>
              <a:gd name="connsiteX696" fmla="*/ 0 w 7467600"/>
              <a:gd name="connsiteY696" fmla="*/ 3271395 h 6858000"/>
              <a:gd name="connsiteX697" fmla="*/ 0 w 7467600"/>
              <a:gd name="connsiteY697" fmla="*/ 3153002 h 6858000"/>
              <a:gd name="connsiteX698" fmla="*/ 2386 w 7467600"/>
              <a:gd name="connsiteY698" fmla="*/ 3149203 h 6858000"/>
              <a:gd name="connsiteX699" fmla="*/ 89753 w 7467600"/>
              <a:gd name="connsiteY699" fmla="*/ 2987702 h 6858000"/>
              <a:gd name="connsiteX700" fmla="*/ 76869 w 7467600"/>
              <a:gd name="connsiteY700" fmla="*/ 3005404 h 6858000"/>
              <a:gd name="connsiteX701" fmla="*/ 32049 w 7467600"/>
              <a:gd name="connsiteY701" fmla="*/ 3065814 h 6858000"/>
              <a:gd name="connsiteX702" fmla="*/ 0 w 7467600"/>
              <a:gd name="connsiteY702" fmla="*/ 3108744 h 6858000"/>
              <a:gd name="connsiteX703" fmla="*/ 0 w 7467600"/>
              <a:gd name="connsiteY703" fmla="*/ 3058059 h 6858000"/>
              <a:gd name="connsiteX704" fmla="*/ 7610 w 7467600"/>
              <a:gd name="connsiteY704" fmla="*/ 3047889 h 6858000"/>
              <a:gd name="connsiteX705" fmla="*/ 52419 w 7467600"/>
              <a:gd name="connsiteY705" fmla="*/ 2987479 h 6858000"/>
              <a:gd name="connsiteX706" fmla="*/ 59142 w 7467600"/>
              <a:gd name="connsiteY706" fmla="*/ 2978488 h 6858000"/>
              <a:gd name="connsiteX707" fmla="*/ 0 w 7467600"/>
              <a:gd name="connsiteY707" fmla="*/ 3015334 h 6858000"/>
              <a:gd name="connsiteX708" fmla="*/ 0 w 7467600"/>
              <a:gd name="connsiteY708" fmla="*/ 2914286 h 6858000"/>
              <a:gd name="connsiteX709" fmla="*/ 36383 w 7467600"/>
              <a:gd name="connsiteY709" fmla="*/ 2901128 h 6858000"/>
              <a:gd name="connsiteX710" fmla="*/ 156329 w 7467600"/>
              <a:gd name="connsiteY710" fmla="*/ 2840533 h 6858000"/>
              <a:gd name="connsiteX711" fmla="*/ 358355 w 7467600"/>
              <a:gd name="connsiteY711" fmla="*/ 2620471 h 6858000"/>
              <a:gd name="connsiteX712" fmla="*/ 510577 w 7467600"/>
              <a:gd name="connsiteY712" fmla="*/ 2501244 h 6858000"/>
              <a:gd name="connsiteX713" fmla="*/ 211967 w 7467600"/>
              <a:gd name="connsiteY713" fmla="*/ 2479171 h 6858000"/>
              <a:gd name="connsiteX714" fmla="*/ 0 w 7467600"/>
              <a:gd name="connsiteY714" fmla="*/ 2476398 h 6858000"/>
              <a:gd name="connsiteX715" fmla="*/ 0 w 7467600"/>
              <a:gd name="connsiteY715" fmla="*/ 2389189 h 6858000"/>
              <a:gd name="connsiteX716" fmla="*/ 103062 w 7467600"/>
              <a:gd name="connsiteY716" fmla="*/ 2389518 h 6858000"/>
              <a:gd name="connsiteX717" fmla="*/ 510734 w 7467600"/>
              <a:gd name="connsiteY717" fmla="*/ 2416201 h 6858000"/>
              <a:gd name="connsiteX718" fmla="*/ 279257 w 7467600"/>
              <a:gd name="connsiteY718" fmla="*/ 2092102 h 6858000"/>
              <a:gd name="connsiteX719" fmla="*/ 65265 w 7467600"/>
              <a:gd name="connsiteY719" fmla="*/ 2006049 h 6858000"/>
              <a:gd name="connsiteX720" fmla="*/ 0 w 7467600"/>
              <a:gd name="connsiteY720" fmla="*/ 1982532 h 6858000"/>
              <a:gd name="connsiteX721" fmla="*/ 0 w 7467600"/>
              <a:gd name="connsiteY721" fmla="*/ 1912789 h 6858000"/>
              <a:gd name="connsiteX722" fmla="*/ 97460 w 7467600"/>
              <a:gd name="connsiteY722" fmla="*/ 1953725 h 6858000"/>
              <a:gd name="connsiteX723" fmla="*/ 221272 w 7467600"/>
              <a:gd name="connsiteY723" fmla="*/ 1980766 h 6858000"/>
              <a:gd name="connsiteX724" fmla="*/ 116765 w 7467600"/>
              <a:gd name="connsiteY724" fmla="*/ 1911033 h 6858000"/>
              <a:gd name="connsiteX725" fmla="*/ 16405 w 7467600"/>
              <a:gd name="connsiteY725" fmla="*/ 1803412 h 6858000"/>
              <a:gd name="connsiteX726" fmla="*/ 0 w 7467600"/>
              <a:gd name="connsiteY726" fmla="*/ 1784777 h 6858000"/>
              <a:gd name="connsiteX727" fmla="*/ 0 w 7467600"/>
              <a:gd name="connsiteY727" fmla="*/ 1740082 h 6858000"/>
              <a:gd name="connsiteX728" fmla="*/ 39394 w 7467600"/>
              <a:gd name="connsiteY728" fmla="*/ 1784856 h 6858000"/>
              <a:gd name="connsiteX729" fmla="*/ 135813 w 7467600"/>
              <a:gd name="connsiteY729" fmla="*/ 1888838 h 6858000"/>
              <a:gd name="connsiteX730" fmla="*/ 242575 w 7467600"/>
              <a:gd name="connsiteY730" fmla="*/ 1958841 h 6858000"/>
              <a:gd name="connsiteX731" fmla="*/ 82197 w 7467600"/>
              <a:gd name="connsiteY731" fmla="*/ 1754826 h 6858000"/>
              <a:gd name="connsiteX732" fmla="*/ 0 w 7467600"/>
              <a:gd name="connsiteY732" fmla="*/ 1679650 h 6858000"/>
              <a:gd name="connsiteX733" fmla="*/ 0 w 7467600"/>
              <a:gd name="connsiteY733" fmla="*/ 1602463 h 6858000"/>
              <a:gd name="connsiteX734" fmla="*/ 84689 w 7467600"/>
              <a:gd name="connsiteY734" fmla="*/ 1677442 h 6858000"/>
              <a:gd name="connsiteX735" fmla="*/ 298437 w 7467600"/>
              <a:gd name="connsiteY735" fmla="*/ 1968019 h 6858000"/>
              <a:gd name="connsiteX736" fmla="*/ 227269 w 7467600"/>
              <a:gd name="connsiteY736" fmla="*/ 1114064 h 6858000"/>
              <a:gd name="connsiteX737" fmla="*/ 248003 w 7467600"/>
              <a:gd name="connsiteY737" fmla="*/ 1089613 h 6858000"/>
              <a:gd name="connsiteX738" fmla="*/ 427020 w 7467600"/>
              <a:gd name="connsiteY738" fmla="*/ 1619803 h 6858000"/>
              <a:gd name="connsiteX739" fmla="*/ 340345 w 7467600"/>
              <a:gd name="connsiteY739" fmla="*/ 2027739 h 6858000"/>
              <a:gd name="connsiteX740" fmla="*/ 360865 w 7467600"/>
              <a:gd name="connsiteY740" fmla="*/ 2044827 h 6858000"/>
              <a:gd name="connsiteX741" fmla="*/ 560414 w 7467600"/>
              <a:gd name="connsiteY741" fmla="*/ 2421457 h 6858000"/>
              <a:gd name="connsiteX742" fmla="*/ 1359703 w 7467600"/>
              <a:gd name="connsiteY742" fmla="*/ 2578554 h 6858000"/>
              <a:gd name="connsiteX743" fmla="*/ 1359422 w 7467600"/>
              <a:gd name="connsiteY743" fmla="*/ 2577994 h 6858000"/>
              <a:gd name="connsiteX744" fmla="*/ 828701 w 7467600"/>
              <a:gd name="connsiteY744" fmla="*/ 1839520 h 6858000"/>
              <a:gd name="connsiteX745" fmla="*/ 494427 w 7467600"/>
              <a:gd name="connsiteY745" fmla="*/ 1092333 h 6858000"/>
              <a:gd name="connsiteX746" fmla="*/ 506322 w 7467600"/>
              <a:gd name="connsiteY746" fmla="*/ 1020997 h 6858000"/>
              <a:gd name="connsiteX747" fmla="*/ 4570198 w 7467600"/>
              <a:gd name="connsiteY747" fmla="*/ 978081 h 6858000"/>
              <a:gd name="connsiteX748" fmla="*/ 4523691 w 7467600"/>
              <a:gd name="connsiteY748" fmla="*/ 1127776 h 6858000"/>
              <a:gd name="connsiteX749" fmla="*/ 4509875 w 7467600"/>
              <a:gd name="connsiteY749" fmla="*/ 1167552 h 6858000"/>
              <a:gd name="connsiteX750" fmla="*/ 4478168 w 7467600"/>
              <a:gd name="connsiteY750" fmla="*/ 1260735 h 6858000"/>
              <a:gd name="connsiteX751" fmla="*/ 4409309 w 7467600"/>
              <a:gd name="connsiteY751" fmla="*/ 1666996 h 6858000"/>
              <a:gd name="connsiteX752" fmla="*/ 4370031 w 7467600"/>
              <a:gd name="connsiteY752" fmla="*/ 1955666 h 6858000"/>
              <a:gd name="connsiteX753" fmla="*/ 4570198 w 7467600"/>
              <a:gd name="connsiteY753" fmla="*/ 978081 h 6858000"/>
              <a:gd name="connsiteX754" fmla="*/ 4557898 w 7467600"/>
              <a:gd name="connsiteY754" fmla="*/ 900011 h 6858000"/>
              <a:gd name="connsiteX755" fmla="*/ 4344840 w 7467600"/>
              <a:gd name="connsiteY755" fmla="*/ 1922038 h 6858000"/>
              <a:gd name="connsiteX756" fmla="*/ 4378710 w 7467600"/>
              <a:gd name="connsiteY756" fmla="*/ 1665516 h 6858000"/>
              <a:gd name="connsiteX757" fmla="*/ 4448798 w 7467600"/>
              <a:gd name="connsiteY757" fmla="*/ 1253024 h 6858000"/>
              <a:gd name="connsiteX758" fmla="*/ 4480315 w 7467600"/>
              <a:gd name="connsiteY758" fmla="*/ 1158454 h 6858000"/>
              <a:gd name="connsiteX759" fmla="*/ 4494133 w 7467600"/>
              <a:gd name="connsiteY759" fmla="*/ 1118676 h 6858000"/>
              <a:gd name="connsiteX760" fmla="*/ 4557898 w 7467600"/>
              <a:gd name="connsiteY760" fmla="*/ 900011 h 6858000"/>
              <a:gd name="connsiteX761" fmla="*/ 5870151 w 7467600"/>
              <a:gd name="connsiteY761" fmla="*/ 898890 h 6858000"/>
              <a:gd name="connsiteX762" fmla="*/ 5861335 w 7467600"/>
              <a:gd name="connsiteY762" fmla="*/ 899177 h 6858000"/>
              <a:gd name="connsiteX763" fmla="*/ 5843702 w 7467600"/>
              <a:gd name="connsiteY763" fmla="*/ 899748 h 6858000"/>
              <a:gd name="connsiteX764" fmla="*/ 5651107 w 7467600"/>
              <a:gd name="connsiteY764" fmla="*/ 920306 h 6858000"/>
              <a:gd name="connsiteX765" fmla="*/ 5459407 w 7467600"/>
              <a:gd name="connsiteY765" fmla="*/ 940975 h 6858000"/>
              <a:gd name="connsiteX766" fmla="*/ 5374846 w 7467600"/>
              <a:gd name="connsiteY766" fmla="*/ 941988 h 6858000"/>
              <a:gd name="connsiteX767" fmla="*/ 5256105 w 7467600"/>
              <a:gd name="connsiteY767" fmla="*/ 945632 h 6858000"/>
              <a:gd name="connsiteX768" fmla="*/ 5107071 w 7467600"/>
              <a:gd name="connsiteY768" fmla="*/ 969720 h 6858000"/>
              <a:gd name="connsiteX769" fmla="*/ 4998681 w 7467600"/>
              <a:gd name="connsiteY769" fmla="*/ 988771 h 6858000"/>
              <a:gd name="connsiteX770" fmla="*/ 5870151 w 7467600"/>
              <a:gd name="connsiteY770" fmla="*/ 898890 h 6858000"/>
              <a:gd name="connsiteX771" fmla="*/ 5504425 w 7467600"/>
              <a:gd name="connsiteY771" fmla="*/ 848067 h 6858000"/>
              <a:gd name="connsiteX772" fmla="*/ 4968849 w 7467600"/>
              <a:gd name="connsiteY772" fmla="*/ 962318 h 6858000"/>
              <a:gd name="connsiteX773" fmla="*/ 5104039 w 7467600"/>
              <a:gd name="connsiteY773" fmla="*/ 940634 h 6858000"/>
              <a:gd name="connsiteX774" fmla="*/ 5256311 w 7467600"/>
              <a:gd name="connsiteY774" fmla="*/ 916490 h 6858000"/>
              <a:gd name="connsiteX775" fmla="*/ 5377381 w 7467600"/>
              <a:gd name="connsiteY775" fmla="*/ 912671 h 6858000"/>
              <a:gd name="connsiteX776" fmla="*/ 5460148 w 7467600"/>
              <a:gd name="connsiteY776" fmla="*/ 911442 h 6858000"/>
              <a:gd name="connsiteX777" fmla="*/ 5648971 w 7467600"/>
              <a:gd name="connsiteY777" fmla="*/ 891331 h 6858000"/>
              <a:gd name="connsiteX778" fmla="*/ 5844807 w 7467600"/>
              <a:gd name="connsiteY778" fmla="*/ 870718 h 6858000"/>
              <a:gd name="connsiteX779" fmla="*/ 5862975 w 7467600"/>
              <a:gd name="connsiteY779" fmla="*/ 869756 h 6858000"/>
              <a:gd name="connsiteX780" fmla="*/ 5920887 w 7467600"/>
              <a:gd name="connsiteY780" fmla="*/ 865929 h 6858000"/>
              <a:gd name="connsiteX781" fmla="*/ 5504425 w 7467600"/>
              <a:gd name="connsiteY781" fmla="*/ 848067 h 6858000"/>
              <a:gd name="connsiteX782" fmla="*/ 3607114 w 7467600"/>
              <a:gd name="connsiteY782" fmla="*/ 467441 h 6858000"/>
              <a:gd name="connsiteX783" fmla="*/ 3296242 w 7467600"/>
              <a:gd name="connsiteY783" fmla="*/ 807991 h 6858000"/>
              <a:gd name="connsiteX784" fmla="*/ 3174674 w 7467600"/>
              <a:gd name="connsiteY784" fmla="*/ 919759 h 6858000"/>
              <a:gd name="connsiteX785" fmla="*/ 3042978 w 7467600"/>
              <a:gd name="connsiteY785" fmla="*/ 1054894 h 6858000"/>
              <a:gd name="connsiteX786" fmla="*/ 2968914 w 7467600"/>
              <a:gd name="connsiteY786" fmla="*/ 1133756 h 6858000"/>
              <a:gd name="connsiteX787" fmla="*/ 3103823 w 7467600"/>
              <a:gd name="connsiteY787" fmla="*/ 1026814 h 6858000"/>
              <a:gd name="connsiteX788" fmla="*/ 3607114 w 7467600"/>
              <a:gd name="connsiteY788" fmla="*/ 467441 h 6858000"/>
              <a:gd name="connsiteX789" fmla="*/ 3744487 w 7467600"/>
              <a:gd name="connsiteY789" fmla="*/ 383136 h 6858000"/>
              <a:gd name="connsiteX790" fmla="*/ 3970213 w 7467600"/>
              <a:gd name="connsiteY790" fmla="*/ 995559 h 6858000"/>
              <a:gd name="connsiteX791" fmla="*/ 3744487 w 7467600"/>
              <a:gd name="connsiteY791" fmla="*/ 383136 h 6858000"/>
              <a:gd name="connsiteX792" fmla="*/ 3624562 w 7467600"/>
              <a:gd name="connsiteY792" fmla="*/ 367041 h 6858000"/>
              <a:gd name="connsiteX793" fmla="*/ 3489712 w 7467600"/>
              <a:gd name="connsiteY793" fmla="*/ 485386 h 6858000"/>
              <a:gd name="connsiteX794" fmla="*/ 3182994 w 7467600"/>
              <a:gd name="connsiteY794" fmla="*/ 828265 h 6858000"/>
              <a:gd name="connsiteX795" fmla="*/ 2892114 w 7467600"/>
              <a:gd name="connsiteY795" fmla="*/ 1172635 h 6858000"/>
              <a:gd name="connsiteX796" fmla="*/ 3021459 w 7467600"/>
              <a:gd name="connsiteY796" fmla="*/ 1035385 h 6858000"/>
              <a:gd name="connsiteX797" fmla="*/ 3153873 w 7467600"/>
              <a:gd name="connsiteY797" fmla="*/ 898971 h 6858000"/>
              <a:gd name="connsiteX798" fmla="*/ 3276511 w 7467600"/>
              <a:gd name="connsiteY798" fmla="*/ 786423 h 6858000"/>
              <a:gd name="connsiteX799" fmla="*/ 3584154 w 7467600"/>
              <a:gd name="connsiteY799" fmla="*/ 448218 h 6858000"/>
              <a:gd name="connsiteX800" fmla="*/ 3624562 w 7467600"/>
              <a:gd name="connsiteY800" fmla="*/ 367041 h 6858000"/>
              <a:gd name="connsiteX801" fmla="*/ 3766672 w 7467600"/>
              <a:gd name="connsiteY801" fmla="*/ 359429 h 6858000"/>
              <a:gd name="connsiteX802" fmla="*/ 3996338 w 7467600"/>
              <a:gd name="connsiteY802" fmla="*/ 968237 h 6858000"/>
              <a:gd name="connsiteX803" fmla="*/ 3766672 w 7467600"/>
              <a:gd name="connsiteY803" fmla="*/ 359429 h 6858000"/>
              <a:gd name="connsiteX804" fmla="*/ 5805386 w 7467600"/>
              <a:gd name="connsiteY804" fmla="*/ 239240 h 6858000"/>
              <a:gd name="connsiteX805" fmla="*/ 5736947 w 7467600"/>
              <a:gd name="connsiteY805" fmla="*/ 261367 h 6858000"/>
              <a:gd name="connsiteX806" fmla="*/ 5427012 w 7467600"/>
              <a:gd name="connsiteY806" fmla="*/ 311272 h 6858000"/>
              <a:gd name="connsiteX807" fmla="*/ 5147818 w 7467600"/>
              <a:gd name="connsiteY807" fmla="*/ 322112 h 6858000"/>
              <a:gd name="connsiteX808" fmla="*/ 5060854 w 7467600"/>
              <a:gd name="connsiteY808" fmla="*/ 311882 h 6858000"/>
              <a:gd name="connsiteX809" fmla="*/ 4945989 w 7467600"/>
              <a:gd name="connsiteY809" fmla="*/ 300516 h 6858000"/>
              <a:gd name="connsiteX810" fmla="*/ 5410479 w 7467600"/>
              <a:gd name="connsiteY810" fmla="*/ 348434 h 6858000"/>
              <a:gd name="connsiteX811" fmla="*/ 5805386 w 7467600"/>
              <a:gd name="connsiteY811" fmla="*/ 239240 h 6858000"/>
              <a:gd name="connsiteX812" fmla="*/ 5905192 w 7467600"/>
              <a:gd name="connsiteY812" fmla="*/ 163079 h 6858000"/>
              <a:gd name="connsiteX813" fmla="*/ 5865655 w 7467600"/>
              <a:gd name="connsiteY813" fmla="*/ 171901 h 6858000"/>
              <a:gd name="connsiteX814" fmla="*/ 5259740 w 7467600"/>
              <a:gd name="connsiteY814" fmla="*/ 257013 h 6858000"/>
              <a:gd name="connsiteX815" fmla="*/ 5208466 w 7467600"/>
              <a:gd name="connsiteY815" fmla="*/ 257550 h 6858000"/>
              <a:gd name="connsiteX816" fmla="*/ 4980204 w 7467600"/>
              <a:gd name="connsiteY816" fmla="*/ 271903 h 6858000"/>
              <a:gd name="connsiteX817" fmla="*/ 5068068 w 7467600"/>
              <a:gd name="connsiteY817" fmla="*/ 282244 h 6858000"/>
              <a:gd name="connsiteX818" fmla="*/ 5153231 w 7467600"/>
              <a:gd name="connsiteY818" fmla="*/ 292240 h 6858000"/>
              <a:gd name="connsiteX819" fmla="*/ 5426491 w 7467600"/>
              <a:gd name="connsiteY819" fmla="*/ 281128 h 6858000"/>
              <a:gd name="connsiteX820" fmla="*/ 5731212 w 7467600"/>
              <a:gd name="connsiteY820" fmla="*/ 231951 h 6858000"/>
              <a:gd name="connsiteX821" fmla="*/ 5905192 w 7467600"/>
              <a:gd name="connsiteY821" fmla="*/ 163079 h 6858000"/>
              <a:gd name="connsiteX822" fmla="*/ 5944437 w 7467600"/>
              <a:gd name="connsiteY822" fmla="*/ 113829 h 6858000"/>
              <a:gd name="connsiteX823" fmla="*/ 5825032 w 7467600"/>
              <a:gd name="connsiteY823" fmla="*/ 146405 h 6858000"/>
              <a:gd name="connsiteX824" fmla="*/ 4955599 w 7467600"/>
              <a:gd name="connsiteY824" fmla="*/ 247008 h 6858000"/>
              <a:gd name="connsiteX825" fmla="*/ 5210104 w 7467600"/>
              <a:gd name="connsiteY825" fmla="*/ 228123 h 6858000"/>
              <a:gd name="connsiteX826" fmla="*/ 5261015 w 7467600"/>
              <a:gd name="connsiteY826" fmla="*/ 227087 h 6858000"/>
              <a:gd name="connsiteX827" fmla="*/ 5861181 w 7467600"/>
              <a:gd name="connsiteY827" fmla="*/ 143093 h 6858000"/>
              <a:gd name="connsiteX828" fmla="*/ 5961252 w 7467600"/>
              <a:gd name="connsiteY828" fmla="*/ 114820 h 6858000"/>
              <a:gd name="connsiteX829" fmla="*/ 5944437 w 7467600"/>
              <a:gd name="connsiteY829" fmla="*/ 113829 h 6858000"/>
              <a:gd name="connsiteX830" fmla="*/ 3882765 w 7467600"/>
              <a:gd name="connsiteY830" fmla="*/ 0 h 6858000"/>
              <a:gd name="connsiteX831" fmla="*/ 3995099 w 7467600"/>
              <a:gd name="connsiteY831" fmla="*/ 0 h 6858000"/>
              <a:gd name="connsiteX832" fmla="*/ 4163818 w 7467600"/>
              <a:gd name="connsiteY832" fmla="*/ 234104 h 6858000"/>
              <a:gd name="connsiteX833" fmla="*/ 4172099 w 7467600"/>
              <a:gd name="connsiteY833" fmla="*/ 234207 h 6858000"/>
              <a:gd name="connsiteX834" fmla="*/ 4784282 w 7467600"/>
              <a:gd name="connsiteY834" fmla="*/ 276561 h 6858000"/>
              <a:gd name="connsiteX835" fmla="*/ 4801687 w 7467600"/>
              <a:gd name="connsiteY835" fmla="*/ 267764 h 6858000"/>
              <a:gd name="connsiteX836" fmla="*/ 6082788 w 7467600"/>
              <a:gd name="connsiteY836" fmla="*/ 64119 h 6858000"/>
              <a:gd name="connsiteX837" fmla="*/ 6099442 w 7467600"/>
              <a:gd name="connsiteY837" fmla="*/ 82568 h 6858000"/>
              <a:gd name="connsiteX838" fmla="*/ 4804137 w 7467600"/>
              <a:gd name="connsiteY838" fmla="*/ 320931 h 6858000"/>
              <a:gd name="connsiteX839" fmla="*/ 4227047 w 7467600"/>
              <a:gd name="connsiteY839" fmla="*/ 313415 h 6858000"/>
              <a:gd name="connsiteX840" fmla="*/ 4346041 w 7467600"/>
              <a:gd name="connsiteY840" fmla="*/ 456086 h 6858000"/>
              <a:gd name="connsiteX841" fmla="*/ 4870967 w 7467600"/>
              <a:gd name="connsiteY841" fmla="*/ 963061 h 6858000"/>
              <a:gd name="connsiteX842" fmla="*/ 4889647 w 7467600"/>
              <a:gd name="connsiteY842" fmla="*/ 957147 h 6858000"/>
              <a:gd name="connsiteX843" fmla="*/ 5422504 w 7467600"/>
              <a:gd name="connsiteY843" fmla="*/ 805191 h 6858000"/>
              <a:gd name="connsiteX844" fmla="*/ 6087656 w 7467600"/>
              <a:gd name="connsiteY844" fmla="*/ 826703 h 6858000"/>
              <a:gd name="connsiteX845" fmla="*/ 6058717 w 7467600"/>
              <a:gd name="connsiteY845" fmla="*/ 865992 h 6858000"/>
              <a:gd name="connsiteX846" fmla="*/ 4974153 w 7467600"/>
              <a:gd name="connsiteY846" fmla="*/ 1045456 h 6858000"/>
              <a:gd name="connsiteX847" fmla="*/ 5627835 w 7467600"/>
              <a:gd name="connsiteY847" fmla="*/ 1472077 h 6858000"/>
              <a:gd name="connsiteX848" fmla="*/ 5629817 w 7467600"/>
              <a:gd name="connsiteY848" fmla="*/ 1471412 h 6858000"/>
              <a:gd name="connsiteX849" fmla="*/ 5634124 w 7467600"/>
              <a:gd name="connsiteY849" fmla="*/ 1470572 h 6858000"/>
              <a:gd name="connsiteX850" fmla="*/ 5755832 w 7467600"/>
              <a:gd name="connsiteY850" fmla="*/ 1383886 h 6858000"/>
              <a:gd name="connsiteX851" fmla="*/ 6014186 w 7467600"/>
              <a:gd name="connsiteY851" fmla="*/ 1279799 h 6858000"/>
              <a:gd name="connsiteX852" fmla="*/ 6901619 w 7467600"/>
              <a:gd name="connsiteY852" fmla="*/ 1047874 h 6858000"/>
              <a:gd name="connsiteX853" fmla="*/ 6931566 w 7467600"/>
              <a:gd name="connsiteY853" fmla="*/ 1062034 h 6858000"/>
              <a:gd name="connsiteX854" fmla="*/ 5790982 w 7467600"/>
              <a:gd name="connsiteY854" fmla="*/ 1561380 h 6858000"/>
              <a:gd name="connsiteX855" fmla="*/ 6188971 w 7467600"/>
              <a:gd name="connsiteY855" fmla="*/ 1755168 h 6858000"/>
              <a:gd name="connsiteX856" fmla="*/ 6202446 w 7467600"/>
              <a:gd name="connsiteY856" fmla="*/ 1752268 h 6858000"/>
              <a:gd name="connsiteX857" fmla="*/ 7179560 w 7467600"/>
              <a:gd name="connsiteY857" fmla="*/ 1467551 h 6858000"/>
              <a:gd name="connsiteX858" fmla="*/ 7158730 w 7467600"/>
              <a:gd name="connsiteY858" fmla="*/ 1507835 h 6858000"/>
              <a:gd name="connsiteX859" fmla="*/ 6326959 w 7467600"/>
              <a:gd name="connsiteY859" fmla="*/ 1817686 h 6858000"/>
              <a:gd name="connsiteX860" fmla="*/ 6537433 w 7467600"/>
              <a:gd name="connsiteY860" fmla="*/ 1907790 h 6858000"/>
              <a:gd name="connsiteX861" fmla="*/ 6550221 w 7467600"/>
              <a:gd name="connsiteY861" fmla="*/ 1910729 h 6858000"/>
              <a:gd name="connsiteX862" fmla="*/ 6964438 w 7467600"/>
              <a:gd name="connsiteY862" fmla="*/ 2209505 h 6858000"/>
              <a:gd name="connsiteX863" fmla="*/ 7367862 w 7467600"/>
              <a:gd name="connsiteY863" fmla="*/ 2806833 h 6858000"/>
              <a:gd name="connsiteX864" fmla="*/ 7364329 w 7467600"/>
              <a:gd name="connsiteY864" fmla="*/ 2826907 h 6858000"/>
              <a:gd name="connsiteX865" fmla="*/ 7290545 w 7467600"/>
              <a:gd name="connsiteY865" fmla="*/ 2850663 h 6858000"/>
              <a:gd name="connsiteX866" fmla="*/ 6472036 w 7467600"/>
              <a:gd name="connsiteY866" fmla="*/ 1959003 h 6858000"/>
              <a:gd name="connsiteX867" fmla="*/ 5792897 w 7467600"/>
              <a:gd name="connsiteY867" fmla="*/ 1647747 h 6858000"/>
              <a:gd name="connsiteX868" fmla="*/ 5842751 w 7467600"/>
              <a:gd name="connsiteY868" fmla="*/ 1816112 h 6858000"/>
              <a:gd name="connsiteX869" fmla="*/ 5847424 w 7467600"/>
              <a:gd name="connsiteY869" fmla="*/ 1815776 h 6858000"/>
              <a:gd name="connsiteX870" fmla="*/ 6399821 w 7467600"/>
              <a:gd name="connsiteY870" fmla="*/ 2344799 h 6858000"/>
              <a:gd name="connsiteX871" fmla="*/ 6323232 w 7467600"/>
              <a:gd name="connsiteY871" fmla="*/ 2389634 h 6858000"/>
              <a:gd name="connsiteX872" fmla="*/ 5942958 w 7467600"/>
              <a:gd name="connsiteY872" fmla="*/ 2077708 h 6858000"/>
              <a:gd name="connsiteX873" fmla="*/ 5921559 w 7467600"/>
              <a:gd name="connsiteY873" fmla="*/ 2378596 h 6858000"/>
              <a:gd name="connsiteX874" fmla="*/ 5817651 w 7467600"/>
              <a:gd name="connsiteY874" fmla="*/ 3023919 h 6858000"/>
              <a:gd name="connsiteX875" fmla="*/ 5729634 w 7467600"/>
              <a:gd name="connsiteY875" fmla="*/ 3051849 h 6858000"/>
              <a:gd name="connsiteX876" fmla="*/ 5611018 w 7467600"/>
              <a:gd name="connsiteY876" fmla="*/ 2316769 h 6858000"/>
              <a:gd name="connsiteX877" fmla="*/ 5687608 w 7467600"/>
              <a:gd name="connsiteY877" fmla="*/ 2039972 h 6858000"/>
              <a:gd name="connsiteX878" fmla="*/ 5657554 w 7467600"/>
              <a:gd name="connsiteY878" fmla="*/ 1576445 h 6858000"/>
              <a:gd name="connsiteX879" fmla="*/ 5150475 w 7467600"/>
              <a:gd name="connsiteY879" fmla="*/ 1274012 h 6858000"/>
              <a:gd name="connsiteX880" fmla="*/ 5349142 w 7467600"/>
              <a:gd name="connsiteY880" fmla="*/ 2204405 h 6858000"/>
              <a:gd name="connsiteX881" fmla="*/ 5262214 w 7467600"/>
              <a:gd name="connsiteY881" fmla="*/ 2233836 h 6858000"/>
              <a:gd name="connsiteX882" fmla="*/ 4981539 w 7467600"/>
              <a:gd name="connsiteY882" fmla="*/ 1542201 h 6858000"/>
              <a:gd name="connsiteX883" fmla="*/ 4958461 w 7467600"/>
              <a:gd name="connsiteY883" fmla="*/ 1136957 h 6858000"/>
              <a:gd name="connsiteX884" fmla="*/ 4655015 w 7467600"/>
              <a:gd name="connsiteY884" fmla="*/ 891426 h 6858000"/>
              <a:gd name="connsiteX885" fmla="*/ 4348002 w 7467600"/>
              <a:gd name="connsiteY885" fmla="*/ 2205895 h 6858000"/>
              <a:gd name="connsiteX886" fmla="*/ 4262250 w 7467600"/>
              <a:gd name="connsiteY886" fmla="*/ 2219972 h 6858000"/>
              <a:gd name="connsiteX887" fmla="*/ 4550611 w 7467600"/>
              <a:gd name="connsiteY887" fmla="*/ 817540 h 6858000"/>
              <a:gd name="connsiteX888" fmla="*/ 4564418 w 7467600"/>
              <a:gd name="connsiteY888" fmla="*/ 808293 h 6858000"/>
              <a:gd name="connsiteX889" fmla="*/ 4266388 w 7467600"/>
              <a:gd name="connsiteY889" fmla="*/ 500083 h 6858000"/>
              <a:gd name="connsiteX890" fmla="*/ 4032842 w 7467600"/>
              <a:gd name="connsiteY890" fmla="*/ 211809 h 6858000"/>
              <a:gd name="connsiteX891" fmla="*/ 3882765 w 7467600"/>
              <a:gd name="connsiteY891" fmla="*/ 0 h 6858000"/>
              <a:gd name="connsiteX892" fmla="*/ 3721337 w 7467600"/>
              <a:gd name="connsiteY892" fmla="*/ 0 h 6858000"/>
              <a:gd name="connsiteX893" fmla="*/ 3797544 w 7467600"/>
              <a:gd name="connsiteY893" fmla="*/ 0 h 6858000"/>
              <a:gd name="connsiteX894" fmla="*/ 3775734 w 7467600"/>
              <a:gd name="connsiteY894" fmla="*/ 95131 h 6858000"/>
              <a:gd name="connsiteX895" fmla="*/ 3724807 w 7467600"/>
              <a:gd name="connsiteY895" fmla="*/ 272257 h 6858000"/>
              <a:gd name="connsiteX896" fmla="*/ 3726844 w 7467600"/>
              <a:gd name="connsiteY896" fmla="*/ 282988 h 6858000"/>
              <a:gd name="connsiteX897" fmla="*/ 3742664 w 7467600"/>
              <a:gd name="connsiteY897" fmla="*/ 279918 h 6858000"/>
              <a:gd name="connsiteX898" fmla="*/ 4103910 w 7467600"/>
              <a:gd name="connsiteY898" fmla="*/ 1161917 h 6858000"/>
              <a:gd name="connsiteX899" fmla="*/ 4020269 w 7467600"/>
              <a:gd name="connsiteY899" fmla="*/ 1200406 h 6858000"/>
              <a:gd name="connsiteX900" fmla="*/ 3674882 w 7467600"/>
              <a:gd name="connsiteY900" fmla="*/ 488524 h 6858000"/>
              <a:gd name="connsiteX901" fmla="*/ 3132682 w 7467600"/>
              <a:gd name="connsiteY901" fmla="*/ 1072284 h 6858000"/>
              <a:gd name="connsiteX902" fmla="*/ 2716346 w 7467600"/>
              <a:gd name="connsiteY902" fmla="*/ 1276376 h 6858000"/>
              <a:gd name="connsiteX903" fmla="*/ 2716772 w 7467600"/>
              <a:gd name="connsiteY903" fmla="*/ 1255462 h 6858000"/>
              <a:gd name="connsiteX904" fmla="*/ 3471096 w 7467600"/>
              <a:gd name="connsiteY904" fmla="*/ 437072 h 6858000"/>
              <a:gd name="connsiteX905" fmla="*/ 3639057 w 7467600"/>
              <a:gd name="connsiteY905" fmla="*/ 286334 h 6858000"/>
              <a:gd name="connsiteX906" fmla="*/ 3640309 w 7467600"/>
              <a:gd name="connsiteY906" fmla="*/ 284664 h 6858000"/>
              <a:gd name="connsiteX907" fmla="*/ 3646022 w 7467600"/>
              <a:gd name="connsiteY907" fmla="*/ 276711 h 6858000"/>
              <a:gd name="connsiteX908" fmla="*/ 3707943 w 7467600"/>
              <a:gd name="connsiteY908" fmla="*/ 65958 h 6858000"/>
              <a:gd name="connsiteX909" fmla="*/ 3721337 w 7467600"/>
              <a:gd name="connsiteY909" fmla="*/ 0 h 6858000"/>
              <a:gd name="connsiteX910" fmla="*/ 2867960 w 7467600"/>
              <a:gd name="connsiteY910" fmla="*/ 0 h 6858000"/>
              <a:gd name="connsiteX911" fmla="*/ 2926351 w 7467600"/>
              <a:gd name="connsiteY911" fmla="*/ 0 h 6858000"/>
              <a:gd name="connsiteX912" fmla="*/ 2902823 w 7467600"/>
              <a:gd name="connsiteY912" fmla="*/ 262929 h 6858000"/>
              <a:gd name="connsiteX913" fmla="*/ 2940663 w 7467600"/>
              <a:gd name="connsiteY913" fmla="*/ 140884 h 6858000"/>
              <a:gd name="connsiteX914" fmla="*/ 2947039 w 7467600"/>
              <a:gd name="connsiteY914" fmla="*/ 122524 h 6858000"/>
              <a:gd name="connsiteX915" fmla="*/ 2984316 w 7467600"/>
              <a:gd name="connsiteY915" fmla="*/ 0 h 6858000"/>
              <a:gd name="connsiteX916" fmla="*/ 3016114 w 7467600"/>
              <a:gd name="connsiteY916" fmla="*/ 0 h 6858000"/>
              <a:gd name="connsiteX917" fmla="*/ 2979949 w 7467600"/>
              <a:gd name="connsiteY917" fmla="*/ 119274 h 6858000"/>
              <a:gd name="connsiteX918" fmla="*/ 3023879 w 7467600"/>
              <a:gd name="connsiteY918" fmla="*/ 0 h 6858000"/>
              <a:gd name="connsiteX919" fmla="*/ 3105400 w 7467600"/>
              <a:gd name="connsiteY919" fmla="*/ 0 h 6858000"/>
              <a:gd name="connsiteX920" fmla="*/ 3094669 w 7467600"/>
              <a:gd name="connsiteY920" fmla="*/ 30308 h 6858000"/>
              <a:gd name="connsiteX921" fmla="*/ 2901945 w 7467600"/>
              <a:gd name="connsiteY921" fmla="*/ 466538 h 6858000"/>
              <a:gd name="connsiteX922" fmla="*/ 2815209 w 7467600"/>
              <a:gd name="connsiteY922" fmla="*/ 497361 h 6858000"/>
              <a:gd name="connsiteX923" fmla="*/ 2844845 w 7467600"/>
              <a:gd name="connsiteY923" fmla="*/ 127638 h 6858000"/>
              <a:gd name="connsiteX924" fmla="*/ 2867960 w 7467600"/>
              <a:gd name="connsiteY924" fmla="*/ 0 h 6858000"/>
              <a:gd name="connsiteX925" fmla="*/ 1057230 w 7467600"/>
              <a:gd name="connsiteY925" fmla="*/ 0 h 6858000"/>
              <a:gd name="connsiteX926" fmla="*/ 1111003 w 7467600"/>
              <a:gd name="connsiteY926" fmla="*/ 0 h 6858000"/>
              <a:gd name="connsiteX927" fmla="*/ 1125553 w 7467600"/>
              <a:gd name="connsiteY927" fmla="*/ 52588 h 6858000"/>
              <a:gd name="connsiteX928" fmla="*/ 1304276 w 7467600"/>
              <a:gd name="connsiteY928" fmla="*/ 476275 h 6858000"/>
              <a:gd name="connsiteX929" fmla="*/ 1492066 w 7467600"/>
              <a:gd name="connsiteY929" fmla="*/ 886333 h 6858000"/>
              <a:gd name="connsiteX930" fmla="*/ 1423698 w 7467600"/>
              <a:gd name="connsiteY930" fmla="*/ 710817 h 6858000"/>
              <a:gd name="connsiteX931" fmla="*/ 1357609 w 7467600"/>
              <a:gd name="connsiteY931" fmla="*/ 532892 h 6858000"/>
              <a:gd name="connsiteX932" fmla="*/ 1309550 w 7467600"/>
              <a:gd name="connsiteY932" fmla="*/ 374031 h 6858000"/>
              <a:gd name="connsiteX933" fmla="*/ 1193673 w 7467600"/>
              <a:gd name="connsiteY933" fmla="*/ 49533 h 6858000"/>
              <a:gd name="connsiteX934" fmla="*/ 1164391 w 7467600"/>
              <a:gd name="connsiteY934" fmla="*/ 0 h 6858000"/>
              <a:gd name="connsiteX935" fmla="*/ 1200666 w 7467600"/>
              <a:gd name="connsiteY935" fmla="*/ 0 h 6858000"/>
              <a:gd name="connsiteX936" fmla="*/ 1223408 w 7467600"/>
              <a:gd name="connsiteY936" fmla="*/ 38996 h 6858000"/>
              <a:gd name="connsiteX937" fmla="*/ 1339635 w 7467600"/>
              <a:gd name="connsiteY937" fmla="*/ 365517 h 6858000"/>
              <a:gd name="connsiteX938" fmla="*/ 1387469 w 7467600"/>
              <a:gd name="connsiteY938" fmla="*/ 523079 h 6858000"/>
              <a:gd name="connsiteX939" fmla="*/ 1452685 w 7467600"/>
              <a:gd name="connsiteY939" fmla="*/ 699806 h 6858000"/>
              <a:gd name="connsiteX940" fmla="*/ 1492092 w 7467600"/>
              <a:gd name="connsiteY940" fmla="*/ 800424 h 6858000"/>
              <a:gd name="connsiteX941" fmla="*/ 1455302 w 7467600"/>
              <a:gd name="connsiteY941" fmla="*/ 632913 h 6858000"/>
              <a:gd name="connsiteX942" fmla="*/ 1222336 w 7467600"/>
              <a:gd name="connsiteY942" fmla="*/ 9480 h 6858000"/>
              <a:gd name="connsiteX943" fmla="*/ 1214634 w 7467600"/>
              <a:gd name="connsiteY943" fmla="*/ 0 h 6858000"/>
              <a:gd name="connsiteX944" fmla="*/ 1289827 w 7467600"/>
              <a:gd name="connsiteY944" fmla="*/ 0 h 6858000"/>
              <a:gd name="connsiteX945" fmla="*/ 1321076 w 7467600"/>
              <a:gd name="connsiteY945" fmla="*/ 59722 h 6858000"/>
              <a:gd name="connsiteX946" fmla="*/ 1512579 w 7467600"/>
              <a:gd name="connsiteY946" fmla="*/ 626441 h 6858000"/>
              <a:gd name="connsiteX947" fmla="*/ 1506076 w 7467600"/>
              <a:gd name="connsiteY947" fmla="*/ 1089289 h 6858000"/>
              <a:gd name="connsiteX948" fmla="*/ 1486346 w 7467600"/>
              <a:gd name="connsiteY948" fmla="*/ 1079919 h 6858000"/>
              <a:gd name="connsiteX949" fmla="*/ 1070511 w 7467600"/>
              <a:gd name="connsiteY949" fmla="*/ 48609 h 6858000"/>
              <a:gd name="connsiteX950" fmla="*/ 1057230 w 7467600"/>
              <a:gd name="connsiteY950" fmla="*/ 0 h 6858000"/>
              <a:gd name="connsiteX951" fmla="*/ 43151 w 7467600"/>
              <a:gd name="connsiteY951" fmla="*/ 0 h 6858000"/>
              <a:gd name="connsiteX952" fmla="*/ 95283 w 7467600"/>
              <a:gd name="connsiteY952" fmla="*/ 0 h 6858000"/>
              <a:gd name="connsiteX953" fmla="*/ 300708 w 7467600"/>
              <a:gd name="connsiteY953" fmla="*/ 154571 h 6858000"/>
              <a:gd name="connsiteX954" fmla="*/ 530414 w 7467600"/>
              <a:gd name="connsiteY954" fmla="*/ 354673 h 6858000"/>
              <a:gd name="connsiteX955" fmla="*/ 333785 w 7467600"/>
              <a:gd name="connsiteY955" fmla="*/ 161564 h 6858000"/>
              <a:gd name="connsiteX956" fmla="*/ 147005 w 7467600"/>
              <a:gd name="connsiteY956" fmla="*/ 0 h 6858000"/>
              <a:gd name="connsiteX957" fmla="*/ 272509 w 7467600"/>
              <a:gd name="connsiteY957" fmla="*/ 0 h 6858000"/>
              <a:gd name="connsiteX958" fmla="*/ 326276 w 7467600"/>
              <a:gd name="connsiteY958" fmla="*/ 45847 h 6858000"/>
              <a:gd name="connsiteX959" fmla="*/ 823759 w 7467600"/>
              <a:gd name="connsiteY959" fmla="*/ 574145 h 6858000"/>
              <a:gd name="connsiteX960" fmla="*/ 811254 w 7467600"/>
              <a:gd name="connsiteY960" fmla="*/ 665546 h 6858000"/>
              <a:gd name="connsiteX961" fmla="*/ 154042 w 7467600"/>
              <a:gd name="connsiteY961" fmla="*/ 261522 h 6858000"/>
              <a:gd name="connsiteX962" fmla="*/ 13550 w 7467600"/>
              <a:gd name="connsiteY962" fmla="*/ 158423 h 6858000"/>
              <a:gd name="connsiteX963" fmla="*/ 0 w 7467600"/>
              <a:gd name="connsiteY963" fmla="*/ 146618 h 6858000"/>
              <a:gd name="connsiteX964" fmla="*/ 0 w 7467600"/>
              <a:gd name="connsiteY964" fmla="*/ 59161 h 6858000"/>
              <a:gd name="connsiteX965" fmla="*/ 45427 w 7467600"/>
              <a:gd name="connsiteY965" fmla="*/ 101078 h 6858000"/>
              <a:gd name="connsiteX966" fmla="*/ 630103 w 7467600"/>
              <a:gd name="connsiteY966" fmla="*/ 485885 h 6858000"/>
              <a:gd name="connsiteX967" fmla="*/ 532040 w 7467600"/>
              <a:gd name="connsiteY967" fmla="*/ 399359 h 6858000"/>
              <a:gd name="connsiteX968" fmla="*/ 517618 w 7467600"/>
              <a:gd name="connsiteY968" fmla="*/ 385726 h 6858000"/>
              <a:gd name="connsiteX969" fmla="*/ 285074 w 7467600"/>
              <a:gd name="connsiteY969" fmla="*/ 182755 h 6858000"/>
              <a:gd name="connsiteX970" fmla="*/ 43151 w 7467600"/>
              <a:gd name="connsiteY97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105827 w 7467600"/>
              <a:gd name="connsiteY80" fmla="*/ 5718700 h 6858000"/>
              <a:gd name="connsiteX81" fmla="*/ 7356878 w 7467600"/>
              <a:gd name="connsiteY81" fmla="*/ 5981332 h 6858000"/>
              <a:gd name="connsiteX82" fmla="*/ 7467600 w 7467600"/>
              <a:gd name="connsiteY82" fmla="*/ 6117703 h 6858000"/>
              <a:gd name="connsiteX83" fmla="*/ 7467600 w 7467600"/>
              <a:gd name="connsiteY83" fmla="*/ 6163634 h 6858000"/>
              <a:gd name="connsiteX84" fmla="*/ 7403637 w 7467600"/>
              <a:gd name="connsiteY84" fmla="*/ 6083957 h 6858000"/>
              <a:gd name="connsiteX85" fmla="*/ 7254615 w 7467600"/>
              <a:gd name="connsiteY85" fmla="*/ 5911918 h 6858000"/>
              <a:gd name="connsiteX86" fmla="*/ 7312589 w 7467600"/>
              <a:gd name="connsiteY86" fmla="*/ 5982309 h 6858000"/>
              <a:gd name="connsiteX87" fmla="*/ 7448321 w 7467600"/>
              <a:gd name="connsiteY87" fmla="*/ 6190991 h 6858000"/>
              <a:gd name="connsiteX88" fmla="*/ 7467600 w 7467600"/>
              <a:gd name="connsiteY88" fmla="*/ 6221686 h 6858000"/>
              <a:gd name="connsiteX89" fmla="*/ 7467600 w 7467600"/>
              <a:gd name="connsiteY89" fmla="*/ 6334256 h 6858000"/>
              <a:gd name="connsiteX90" fmla="*/ 7454976 w 7467600"/>
              <a:gd name="connsiteY90" fmla="*/ 6318297 h 6858000"/>
              <a:gd name="connsiteX91" fmla="*/ 1456157 w 7467600"/>
              <a:gd name="connsiteY91" fmla="*/ 5371404 h 6858000"/>
              <a:gd name="connsiteX92" fmla="*/ 1244432 w 7467600"/>
              <a:gd name="connsiteY92" fmla="*/ 5385601 h 6858000"/>
              <a:gd name="connsiteX93" fmla="*/ 973990 w 7467600"/>
              <a:gd name="connsiteY93" fmla="*/ 5424940 h 6858000"/>
              <a:gd name="connsiteX94" fmla="*/ 1103809 w 7467600"/>
              <a:gd name="connsiteY94" fmla="*/ 5433720 h 6858000"/>
              <a:gd name="connsiteX95" fmla="*/ 1123454 w 7467600"/>
              <a:gd name="connsiteY95" fmla="*/ 5435727 h 6858000"/>
              <a:gd name="connsiteX96" fmla="*/ 1737017 w 7467600"/>
              <a:gd name="connsiteY96" fmla="*/ 5452183 h 6858000"/>
              <a:gd name="connsiteX97" fmla="*/ 1824397 w 7467600"/>
              <a:gd name="connsiteY97" fmla="*/ 5447757 h 6858000"/>
              <a:gd name="connsiteX98" fmla="*/ 2070059 w 7467600"/>
              <a:gd name="connsiteY98" fmla="*/ 5441660 h 6858000"/>
              <a:gd name="connsiteX99" fmla="*/ 1456157 w 7467600"/>
              <a:gd name="connsiteY99" fmla="*/ 5371404 h 6858000"/>
              <a:gd name="connsiteX100" fmla="*/ 4988186 w 7467600"/>
              <a:gd name="connsiteY100" fmla="*/ 5216467 h 6858000"/>
              <a:gd name="connsiteX101" fmla="*/ 4777334 w 7467600"/>
              <a:gd name="connsiteY101" fmla="*/ 5406072 h 6858000"/>
              <a:gd name="connsiteX102" fmla="*/ 4718341 w 7467600"/>
              <a:gd name="connsiteY102" fmla="*/ 5468043 h 6858000"/>
              <a:gd name="connsiteX103" fmla="*/ 4604655 w 7467600"/>
              <a:gd name="connsiteY103" fmla="*/ 5583434 h 6858000"/>
              <a:gd name="connsiteX104" fmla="*/ 4565074 w 7467600"/>
              <a:gd name="connsiteY104" fmla="*/ 5618550 h 6858000"/>
              <a:gd name="connsiteX105" fmla="*/ 4988186 w 7467600"/>
              <a:gd name="connsiteY105" fmla="*/ 5216467 h 6858000"/>
              <a:gd name="connsiteX106" fmla="*/ 4978032 w 7467600"/>
              <a:gd name="connsiteY106" fmla="*/ 5183809 h 6858000"/>
              <a:gd name="connsiteX107" fmla="*/ 4463413 w 7467600"/>
              <a:gd name="connsiteY107" fmla="*/ 5615162 h 6858000"/>
              <a:gd name="connsiteX108" fmla="*/ 4358134 w 7467600"/>
              <a:gd name="connsiteY108" fmla="*/ 5742791 h 6858000"/>
              <a:gd name="connsiteX109" fmla="*/ 4376219 w 7467600"/>
              <a:gd name="connsiteY109" fmla="*/ 5729027 h 6858000"/>
              <a:gd name="connsiteX110" fmla="*/ 4582340 w 7467600"/>
              <a:gd name="connsiteY110" fmla="*/ 5561037 h 6858000"/>
              <a:gd name="connsiteX111" fmla="*/ 4694684 w 7467600"/>
              <a:gd name="connsiteY111" fmla="*/ 5447098 h 6858000"/>
              <a:gd name="connsiteX112" fmla="*/ 4754123 w 7467600"/>
              <a:gd name="connsiteY112" fmla="*/ 5384643 h 6858000"/>
              <a:gd name="connsiteX113" fmla="*/ 4978032 w 7467600"/>
              <a:gd name="connsiteY113" fmla="*/ 5183809 h 6858000"/>
              <a:gd name="connsiteX114" fmla="*/ 1903353 w 7467600"/>
              <a:gd name="connsiteY114" fmla="*/ 5044827 h 6858000"/>
              <a:gd name="connsiteX115" fmla="*/ 1936931 w 7467600"/>
              <a:gd name="connsiteY115" fmla="*/ 5093954 h 6858000"/>
              <a:gd name="connsiteX116" fmla="*/ 2195868 w 7467600"/>
              <a:gd name="connsiteY116" fmla="*/ 5396574 h 6858000"/>
              <a:gd name="connsiteX117" fmla="*/ 2088852 w 7467600"/>
              <a:gd name="connsiteY117" fmla="*/ 5166123 h 6858000"/>
              <a:gd name="connsiteX118" fmla="*/ 1958241 w 7467600"/>
              <a:gd name="connsiteY118" fmla="*/ 5067955 h 6858000"/>
              <a:gd name="connsiteX119" fmla="*/ 1903353 w 7467600"/>
              <a:gd name="connsiteY119" fmla="*/ 5044827 h 6858000"/>
              <a:gd name="connsiteX120" fmla="*/ 1979378 w 7467600"/>
              <a:gd name="connsiteY120" fmla="*/ 4769504 h 6858000"/>
              <a:gd name="connsiteX121" fmla="*/ 2882120 w 7467600"/>
              <a:gd name="connsiteY121" fmla="*/ 5064547 h 6858000"/>
              <a:gd name="connsiteX122" fmla="*/ 2793103 w 7467600"/>
              <a:gd name="connsiteY122" fmla="*/ 5039699 h 6858000"/>
              <a:gd name="connsiteX123" fmla="*/ 2770041 w 7467600"/>
              <a:gd name="connsiteY123" fmla="*/ 5033634 h 6858000"/>
              <a:gd name="connsiteX124" fmla="*/ 1979378 w 7467600"/>
              <a:gd name="connsiteY124" fmla="*/ 4769504 h 6858000"/>
              <a:gd name="connsiteX125" fmla="*/ 1927410 w 7467600"/>
              <a:gd name="connsiteY125" fmla="*/ 4716164 h 6858000"/>
              <a:gd name="connsiteX126" fmla="*/ 1959587 w 7467600"/>
              <a:gd name="connsiteY126" fmla="*/ 4728849 h 6858000"/>
              <a:gd name="connsiteX127" fmla="*/ 2777707 w 7467600"/>
              <a:gd name="connsiteY127" fmla="*/ 5003991 h 6858000"/>
              <a:gd name="connsiteX128" fmla="*/ 2800768 w 7467600"/>
              <a:gd name="connsiteY128" fmla="*/ 5010056 h 6858000"/>
              <a:gd name="connsiteX129" fmla="*/ 2879408 w 7467600"/>
              <a:gd name="connsiteY129" fmla="*/ 5031590 h 6858000"/>
              <a:gd name="connsiteX130" fmla="*/ 2862295 w 7467600"/>
              <a:gd name="connsiteY130" fmla="*/ 5022958 h 6858000"/>
              <a:gd name="connsiteX131" fmla="*/ 2813343 w 7467600"/>
              <a:gd name="connsiteY131" fmla="*/ 4998369 h 6858000"/>
              <a:gd name="connsiteX132" fmla="*/ 2646245 w 7467600"/>
              <a:gd name="connsiteY132" fmla="*/ 4930999 h 6858000"/>
              <a:gd name="connsiteX133" fmla="*/ 1999243 w 7467600"/>
              <a:gd name="connsiteY133" fmla="*/ 4730524 h 6858000"/>
              <a:gd name="connsiteX134" fmla="*/ 1979527 w 7467600"/>
              <a:gd name="connsiteY134" fmla="*/ 4726651 h 6858000"/>
              <a:gd name="connsiteX135" fmla="*/ 1927410 w 7467600"/>
              <a:gd name="connsiteY135" fmla="*/ 4716164 h 6858000"/>
              <a:gd name="connsiteX136" fmla="*/ 1997014 w 7467600"/>
              <a:gd name="connsiteY136" fmla="*/ 4698007 h 6858000"/>
              <a:gd name="connsiteX137" fmla="*/ 2005458 w 7467600"/>
              <a:gd name="connsiteY137" fmla="*/ 4699540 h 6858000"/>
              <a:gd name="connsiteX138" fmla="*/ 2657186 w 7467600"/>
              <a:gd name="connsiteY138" fmla="*/ 4901687 h 6858000"/>
              <a:gd name="connsiteX139" fmla="*/ 2826662 w 7467600"/>
              <a:gd name="connsiteY139" fmla="*/ 4970362 h 6858000"/>
              <a:gd name="connsiteX140" fmla="*/ 2876100 w 7467600"/>
              <a:gd name="connsiteY140" fmla="*/ 4995397 h 6858000"/>
              <a:gd name="connsiteX141" fmla="*/ 3042600 w 7467600"/>
              <a:gd name="connsiteY141" fmla="*/ 5059532 h 6858000"/>
              <a:gd name="connsiteX142" fmla="*/ 1997014 w 7467600"/>
              <a:gd name="connsiteY142" fmla="*/ 4698007 h 6858000"/>
              <a:gd name="connsiteX143" fmla="*/ 2305292 w 7467600"/>
              <a:gd name="connsiteY143" fmla="*/ 4219492 h 6858000"/>
              <a:gd name="connsiteX144" fmla="*/ 3360922 w 7467600"/>
              <a:gd name="connsiteY144" fmla="*/ 4529373 h 6858000"/>
              <a:gd name="connsiteX145" fmla="*/ 3492420 w 7467600"/>
              <a:gd name="connsiteY145" fmla="*/ 4510145 h 6858000"/>
              <a:gd name="connsiteX146" fmla="*/ 3364086 w 7467600"/>
              <a:gd name="connsiteY146" fmla="*/ 4480340 h 6858000"/>
              <a:gd name="connsiteX147" fmla="*/ 3225818 w 7467600"/>
              <a:gd name="connsiteY147" fmla="*/ 4411822 h 6858000"/>
              <a:gd name="connsiteX148" fmla="*/ 3129696 w 7467600"/>
              <a:gd name="connsiteY148" fmla="*/ 4360704 h 6858000"/>
              <a:gd name="connsiteX149" fmla="*/ 2814545 w 7467600"/>
              <a:gd name="connsiteY149" fmla="*/ 4282955 h 6858000"/>
              <a:gd name="connsiteX150" fmla="*/ 2305292 w 7467600"/>
              <a:gd name="connsiteY150" fmla="*/ 4219492 h 6858000"/>
              <a:gd name="connsiteX151" fmla="*/ 2626982 w 7467600"/>
              <a:gd name="connsiteY151" fmla="*/ 4206450 h 6858000"/>
              <a:gd name="connsiteX152" fmla="*/ 2490617 w 7467600"/>
              <a:gd name="connsiteY152" fmla="*/ 4206951 h 6858000"/>
              <a:gd name="connsiteX153" fmla="*/ 2819869 w 7467600"/>
              <a:gd name="connsiteY153" fmla="*/ 4252936 h 6858000"/>
              <a:gd name="connsiteX154" fmla="*/ 3143018 w 7467600"/>
              <a:gd name="connsiteY154" fmla="*/ 4332698 h 6858000"/>
              <a:gd name="connsiteX155" fmla="*/ 3241520 w 7467600"/>
              <a:gd name="connsiteY155" fmla="*/ 4385112 h 6858000"/>
              <a:gd name="connsiteX156" fmla="*/ 3374575 w 7467600"/>
              <a:gd name="connsiteY156" fmla="*/ 4451517 h 6858000"/>
              <a:gd name="connsiteX157" fmla="*/ 3505221 w 7467600"/>
              <a:gd name="connsiteY157" fmla="*/ 4480757 h 6858000"/>
              <a:gd name="connsiteX158" fmla="*/ 2626982 w 7467600"/>
              <a:gd name="connsiteY158" fmla="*/ 4206450 h 6858000"/>
              <a:gd name="connsiteX159" fmla="*/ 1310106 w 7467600"/>
              <a:gd name="connsiteY159" fmla="*/ 3943217 h 6858000"/>
              <a:gd name="connsiteX160" fmla="*/ 854994 w 7467600"/>
              <a:gd name="connsiteY160" fmla="*/ 4399136 h 6858000"/>
              <a:gd name="connsiteX161" fmla="*/ 742462 w 7467600"/>
              <a:gd name="connsiteY161" fmla="*/ 4594648 h 6858000"/>
              <a:gd name="connsiteX162" fmla="*/ 820602 w 7467600"/>
              <a:gd name="connsiteY162" fmla="*/ 4485915 h 6858000"/>
              <a:gd name="connsiteX163" fmla="*/ 878295 w 7467600"/>
              <a:gd name="connsiteY163" fmla="*/ 4403594 h 6858000"/>
              <a:gd name="connsiteX164" fmla="*/ 1240607 w 7467600"/>
              <a:gd name="connsiteY164" fmla="*/ 4010401 h 6858000"/>
              <a:gd name="connsiteX165" fmla="*/ 1310106 w 7467600"/>
              <a:gd name="connsiteY165" fmla="*/ 3943217 h 6858000"/>
              <a:gd name="connsiteX166" fmla="*/ 1423113 w 7467600"/>
              <a:gd name="connsiteY166" fmla="*/ 3874565 h 6858000"/>
              <a:gd name="connsiteX167" fmla="*/ 1260565 w 7467600"/>
              <a:gd name="connsiteY167" fmla="*/ 4031982 h 6858000"/>
              <a:gd name="connsiteX168" fmla="*/ 901900 w 7467600"/>
              <a:gd name="connsiteY168" fmla="*/ 4421236 h 6858000"/>
              <a:gd name="connsiteX169" fmla="*/ 845044 w 7467600"/>
              <a:gd name="connsiteY169" fmla="*/ 4502436 h 6858000"/>
              <a:gd name="connsiteX170" fmla="*/ 685926 w 7467600"/>
              <a:gd name="connsiteY170" fmla="*/ 4703069 h 6858000"/>
              <a:gd name="connsiteX171" fmla="*/ 684248 w 7467600"/>
              <a:gd name="connsiteY171" fmla="*/ 4706721 h 6858000"/>
              <a:gd name="connsiteX172" fmla="*/ 1423113 w 7467600"/>
              <a:gd name="connsiteY172" fmla="*/ 3874565 h 6858000"/>
              <a:gd name="connsiteX173" fmla="*/ 3316479 w 7467600"/>
              <a:gd name="connsiteY173" fmla="*/ 3872136 h 6858000"/>
              <a:gd name="connsiteX174" fmla="*/ 3546806 w 7467600"/>
              <a:gd name="connsiteY174" fmla="*/ 4356139 h 6858000"/>
              <a:gd name="connsiteX175" fmla="*/ 3364433 w 7467600"/>
              <a:gd name="connsiteY175" fmla="*/ 3953121 h 6858000"/>
              <a:gd name="connsiteX176" fmla="*/ 3316479 w 7467600"/>
              <a:gd name="connsiteY176" fmla="*/ 3872136 h 6858000"/>
              <a:gd name="connsiteX177" fmla="*/ 3291335 w 7467600"/>
              <a:gd name="connsiteY177" fmla="*/ 3767420 h 6858000"/>
              <a:gd name="connsiteX178" fmla="*/ 3390805 w 7467600"/>
              <a:gd name="connsiteY178" fmla="*/ 3937163 h 6858000"/>
              <a:gd name="connsiteX179" fmla="*/ 3579062 w 7467600"/>
              <a:gd name="connsiteY179" fmla="*/ 4359040 h 6858000"/>
              <a:gd name="connsiteX180" fmla="*/ 3467355 w 7467600"/>
              <a:gd name="connsiteY180" fmla="*/ 3988130 h 6858000"/>
              <a:gd name="connsiteX181" fmla="*/ 3310753 w 7467600"/>
              <a:gd name="connsiteY181" fmla="*/ 3787140 h 6858000"/>
              <a:gd name="connsiteX182" fmla="*/ 3291335 w 7467600"/>
              <a:gd name="connsiteY182" fmla="*/ 3767420 h 6858000"/>
              <a:gd name="connsiteX183" fmla="*/ 1635889 w 7467600"/>
              <a:gd name="connsiteY183" fmla="*/ 3709494 h 6858000"/>
              <a:gd name="connsiteX184" fmla="*/ 1634800 w 7467600"/>
              <a:gd name="connsiteY184" fmla="*/ 3731111 h 6858000"/>
              <a:gd name="connsiteX185" fmla="*/ 1635889 w 7467600"/>
              <a:gd name="connsiteY185" fmla="*/ 3709494 h 6858000"/>
              <a:gd name="connsiteX186" fmla="*/ 1510397 w 7467600"/>
              <a:gd name="connsiteY186" fmla="*/ 3684705 h 6858000"/>
              <a:gd name="connsiteX187" fmla="*/ 1146550 w 7467600"/>
              <a:gd name="connsiteY187" fmla="*/ 3802012 h 6858000"/>
              <a:gd name="connsiteX188" fmla="*/ 698834 w 7467600"/>
              <a:gd name="connsiteY188" fmla="*/ 3952272 h 6858000"/>
              <a:gd name="connsiteX189" fmla="*/ 34256 w 7467600"/>
              <a:gd name="connsiteY189" fmla="*/ 4347603 h 6858000"/>
              <a:gd name="connsiteX190" fmla="*/ 527241 w 7467600"/>
              <a:gd name="connsiteY190" fmla="*/ 4065078 h 6858000"/>
              <a:gd name="connsiteX191" fmla="*/ 1510397 w 7467600"/>
              <a:gd name="connsiteY191" fmla="*/ 3684705 h 6858000"/>
              <a:gd name="connsiteX192" fmla="*/ 1313114 w 7467600"/>
              <a:gd name="connsiteY192" fmla="*/ 3655216 h 6858000"/>
              <a:gd name="connsiteX193" fmla="*/ 1109304 w 7467600"/>
              <a:gd name="connsiteY193" fmla="*/ 3669030 h 6858000"/>
              <a:gd name="connsiteX194" fmla="*/ 8129 w 7467600"/>
              <a:gd name="connsiteY194" fmla="*/ 4330519 h 6858000"/>
              <a:gd name="connsiteX195" fmla="*/ 687572 w 7467600"/>
              <a:gd name="connsiteY195" fmla="*/ 3925629 h 6858000"/>
              <a:gd name="connsiteX196" fmla="*/ 1138365 w 7467600"/>
              <a:gd name="connsiteY196" fmla="*/ 3774515 h 6858000"/>
              <a:gd name="connsiteX197" fmla="*/ 1505579 w 7467600"/>
              <a:gd name="connsiteY197" fmla="*/ 3655526 h 6858000"/>
              <a:gd name="connsiteX198" fmla="*/ 1313114 w 7467600"/>
              <a:gd name="connsiteY198" fmla="*/ 3655216 h 6858000"/>
              <a:gd name="connsiteX199" fmla="*/ 3655073 w 7467600"/>
              <a:gd name="connsiteY199" fmla="*/ 3650884 h 6858000"/>
              <a:gd name="connsiteX200" fmla="*/ 3989938 w 7467600"/>
              <a:gd name="connsiteY200" fmla="*/ 3991685 h 6858000"/>
              <a:gd name="connsiteX201" fmla="*/ 4393907 w 7467600"/>
              <a:gd name="connsiteY201" fmla="*/ 4261258 h 6858000"/>
              <a:gd name="connsiteX202" fmla="*/ 4648051 w 7467600"/>
              <a:gd name="connsiteY202" fmla="*/ 4374051 h 6858000"/>
              <a:gd name="connsiteX203" fmla="*/ 4383389 w 7467600"/>
              <a:gd name="connsiteY203" fmla="*/ 4184369 h 6858000"/>
              <a:gd name="connsiteX204" fmla="*/ 4165508 w 7467600"/>
              <a:gd name="connsiteY204" fmla="*/ 4035196 h 6858000"/>
              <a:gd name="connsiteX205" fmla="*/ 4068162 w 7467600"/>
              <a:gd name="connsiteY205" fmla="*/ 3953394 h 6858000"/>
              <a:gd name="connsiteX206" fmla="*/ 3981416 w 7467600"/>
              <a:gd name="connsiteY206" fmla="*/ 3880482 h 6858000"/>
              <a:gd name="connsiteX207" fmla="*/ 3800147 w 7467600"/>
              <a:gd name="connsiteY207" fmla="*/ 3749872 h 6858000"/>
              <a:gd name="connsiteX208" fmla="*/ 3655073 w 7467600"/>
              <a:gd name="connsiteY208" fmla="*/ 3650884 h 6858000"/>
              <a:gd name="connsiteX209" fmla="*/ 3670252 w 7467600"/>
              <a:gd name="connsiteY209" fmla="*/ 3622798 h 6858000"/>
              <a:gd name="connsiteX210" fmla="*/ 3817258 w 7467600"/>
              <a:gd name="connsiteY210" fmla="*/ 3723577 h 6858000"/>
              <a:gd name="connsiteX211" fmla="*/ 4000461 w 7467600"/>
              <a:gd name="connsiteY211" fmla="*/ 3855966 h 6858000"/>
              <a:gd name="connsiteX212" fmla="*/ 4088180 w 7467600"/>
              <a:gd name="connsiteY212" fmla="*/ 3929774 h 6858000"/>
              <a:gd name="connsiteX213" fmla="*/ 4184555 w 7467600"/>
              <a:gd name="connsiteY213" fmla="*/ 4010683 h 6858000"/>
              <a:gd name="connsiteX214" fmla="*/ 4399563 w 7467600"/>
              <a:gd name="connsiteY214" fmla="*/ 4158106 h 6858000"/>
              <a:gd name="connsiteX215" fmla="*/ 4684469 w 7467600"/>
              <a:gd name="connsiteY215" fmla="*/ 4364680 h 6858000"/>
              <a:gd name="connsiteX216" fmla="*/ 4690271 w 7467600"/>
              <a:gd name="connsiteY216" fmla="*/ 4370034 h 6858000"/>
              <a:gd name="connsiteX217" fmla="*/ 4136093 w 7467600"/>
              <a:gd name="connsiteY217" fmla="*/ 3858466 h 6858000"/>
              <a:gd name="connsiteX218" fmla="*/ 3670252 w 7467600"/>
              <a:gd name="connsiteY218" fmla="*/ 3622798 h 6858000"/>
              <a:gd name="connsiteX219" fmla="*/ 4440129 w 7467600"/>
              <a:gd name="connsiteY219" fmla="*/ 3448571 h 6858000"/>
              <a:gd name="connsiteX220" fmla="*/ 4856525 w 7467600"/>
              <a:gd name="connsiteY220" fmla="*/ 3915351 h 6858000"/>
              <a:gd name="connsiteX221" fmla="*/ 5059055 w 7467600"/>
              <a:gd name="connsiteY221" fmla="*/ 4108918 h 6858000"/>
              <a:gd name="connsiteX222" fmla="*/ 5290070 w 7467600"/>
              <a:gd name="connsiteY222" fmla="*/ 4263619 h 6858000"/>
              <a:gd name="connsiteX223" fmla="*/ 4834991 w 7467600"/>
              <a:gd name="connsiteY223" fmla="*/ 3830985 h 6858000"/>
              <a:gd name="connsiteX224" fmla="*/ 4440129 w 7467600"/>
              <a:gd name="connsiteY224" fmla="*/ 3448571 h 6858000"/>
              <a:gd name="connsiteX225" fmla="*/ 4441737 w 7467600"/>
              <a:gd name="connsiteY225" fmla="*/ 3399734 h 6858000"/>
              <a:gd name="connsiteX226" fmla="*/ 4431236 w 7467600"/>
              <a:gd name="connsiteY226" fmla="*/ 3400954 h 6858000"/>
              <a:gd name="connsiteX227" fmla="*/ 4557150 w 7467600"/>
              <a:gd name="connsiteY227" fmla="*/ 3510023 h 6858000"/>
              <a:gd name="connsiteX228" fmla="*/ 4856936 w 7467600"/>
              <a:gd name="connsiteY228" fmla="*/ 3809146 h 6858000"/>
              <a:gd name="connsiteX229" fmla="*/ 5111996 w 7467600"/>
              <a:gd name="connsiteY229" fmla="*/ 4065759 h 6858000"/>
              <a:gd name="connsiteX230" fmla="*/ 5388878 w 7467600"/>
              <a:gd name="connsiteY230" fmla="*/ 4300185 h 6858000"/>
              <a:gd name="connsiteX231" fmla="*/ 5425556 w 7467600"/>
              <a:gd name="connsiteY231" fmla="*/ 4308967 h 6858000"/>
              <a:gd name="connsiteX232" fmla="*/ 4943646 w 7467600"/>
              <a:gd name="connsiteY232" fmla="*/ 3822916 h 6858000"/>
              <a:gd name="connsiteX233" fmla="*/ 4594837 w 7467600"/>
              <a:gd name="connsiteY233" fmla="*/ 3532274 h 6858000"/>
              <a:gd name="connsiteX234" fmla="*/ 4441737 w 7467600"/>
              <a:gd name="connsiteY234" fmla="*/ 3399734 h 6858000"/>
              <a:gd name="connsiteX235" fmla="*/ 5425834 w 7467600"/>
              <a:gd name="connsiteY235" fmla="*/ 3162785 h 6858000"/>
              <a:gd name="connsiteX236" fmla="*/ 5401644 w 7467600"/>
              <a:gd name="connsiteY236" fmla="*/ 3617847 h 6858000"/>
              <a:gd name="connsiteX237" fmla="*/ 5467256 w 7467600"/>
              <a:gd name="connsiteY237" fmla="*/ 4175494 h 6858000"/>
              <a:gd name="connsiteX238" fmla="*/ 5448069 w 7467600"/>
              <a:gd name="connsiteY238" fmla="*/ 3567554 h 6858000"/>
              <a:gd name="connsiteX239" fmla="*/ 5425834 w 7467600"/>
              <a:gd name="connsiteY239" fmla="*/ 3162785 h 6858000"/>
              <a:gd name="connsiteX240" fmla="*/ 1318687 w 7467600"/>
              <a:gd name="connsiteY240" fmla="*/ 3113840 h 6858000"/>
              <a:gd name="connsiteX241" fmla="*/ 1066793 w 7467600"/>
              <a:gd name="connsiteY241" fmla="*/ 3212171 h 6858000"/>
              <a:gd name="connsiteX242" fmla="*/ 993319 w 7467600"/>
              <a:gd name="connsiteY242" fmla="*/ 3247648 h 6858000"/>
              <a:gd name="connsiteX243" fmla="*/ 853081 w 7467600"/>
              <a:gd name="connsiteY243" fmla="*/ 3312410 h 6858000"/>
              <a:gd name="connsiteX244" fmla="*/ 805957 w 7467600"/>
              <a:gd name="connsiteY244" fmla="*/ 3330443 h 6858000"/>
              <a:gd name="connsiteX245" fmla="*/ 1318687 w 7467600"/>
              <a:gd name="connsiteY245" fmla="*/ 3113840 h 6858000"/>
              <a:gd name="connsiteX246" fmla="*/ 5453702 w 7467600"/>
              <a:gd name="connsiteY246" fmla="*/ 3090882 h 6858000"/>
              <a:gd name="connsiteX247" fmla="*/ 5480135 w 7467600"/>
              <a:gd name="connsiteY247" fmla="*/ 3565802 h 6858000"/>
              <a:gd name="connsiteX248" fmla="*/ 5499023 w 7467600"/>
              <a:gd name="connsiteY248" fmla="*/ 4166310 h 6858000"/>
              <a:gd name="connsiteX249" fmla="*/ 5547022 w 7467600"/>
              <a:gd name="connsiteY249" fmla="*/ 3607838 h 6858000"/>
              <a:gd name="connsiteX250" fmla="*/ 5515964 w 7467600"/>
              <a:gd name="connsiteY250" fmla="*/ 3378541 h 6858000"/>
              <a:gd name="connsiteX251" fmla="*/ 5453702 w 7467600"/>
              <a:gd name="connsiteY251" fmla="*/ 3090882 h 6858000"/>
              <a:gd name="connsiteX252" fmla="*/ 1238695 w 7467600"/>
              <a:gd name="connsiteY252" fmla="*/ 3076820 h 6858000"/>
              <a:gd name="connsiteX253" fmla="*/ 716371 w 7467600"/>
              <a:gd name="connsiteY253" fmla="*/ 3293249 h 6858000"/>
              <a:gd name="connsiteX254" fmla="*/ 579522 w 7467600"/>
              <a:gd name="connsiteY254" fmla="*/ 3371759 h 6858000"/>
              <a:gd name="connsiteX255" fmla="*/ 600288 w 7467600"/>
              <a:gd name="connsiteY255" fmla="*/ 3365555 h 6858000"/>
              <a:gd name="connsiteX256" fmla="*/ 840692 w 7467600"/>
              <a:gd name="connsiteY256" fmla="*/ 3284921 h 6858000"/>
              <a:gd name="connsiteX257" fmla="*/ 979248 w 7467600"/>
              <a:gd name="connsiteY257" fmla="*/ 3221003 h 6858000"/>
              <a:gd name="connsiteX258" fmla="*/ 1053282 w 7467600"/>
              <a:gd name="connsiteY258" fmla="*/ 3185247 h 6858000"/>
              <a:gd name="connsiteX259" fmla="*/ 1320603 w 7467600"/>
              <a:gd name="connsiteY259" fmla="*/ 3081281 h 6858000"/>
              <a:gd name="connsiteX260" fmla="*/ 1238695 w 7467600"/>
              <a:gd name="connsiteY260" fmla="*/ 3076820 h 6858000"/>
              <a:gd name="connsiteX261" fmla="*/ 5425627 w 7467600"/>
              <a:gd name="connsiteY261" fmla="*/ 2954192 h 6858000"/>
              <a:gd name="connsiteX262" fmla="*/ 5470770 w 7467600"/>
              <a:gd name="connsiteY262" fmla="*/ 3005435 h 6858000"/>
              <a:gd name="connsiteX263" fmla="*/ 5519779 w 7467600"/>
              <a:gd name="connsiteY263" fmla="*/ 4359223 h 6858000"/>
              <a:gd name="connsiteX264" fmla="*/ 5520293 w 7467600"/>
              <a:gd name="connsiteY264" fmla="*/ 4360602 h 6858000"/>
              <a:gd name="connsiteX265" fmla="*/ 5767221 w 7467600"/>
              <a:gd name="connsiteY265" fmla="*/ 4665564 h 6858000"/>
              <a:gd name="connsiteX266" fmla="*/ 6937169 w 7467600"/>
              <a:gd name="connsiteY266" fmla="*/ 4815941 h 6858000"/>
              <a:gd name="connsiteX267" fmla="*/ 6953922 w 7467600"/>
              <a:gd name="connsiteY267" fmla="*/ 4890068 h 6858000"/>
              <a:gd name="connsiteX268" fmla="*/ 6071359 w 7467600"/>
              <a:gd name="connsiteY268" fmla="*/ 4770770 h 6858000"/>
              <a:gd name="connsiteX269" fmla="*/ 6038839 w 7467600"/>
              <a:gd name="connsiteY269" fmla="*/ 4764474 h 6858000"/>
              <a:gd name="connsiteX270" fmla="*/ 6038706 w 7467600"/>
              <a:gd name="connsiteY270" fmla="*/ 4763847 h 6858000"/>
              <a:gd name="connsiteX271" fmla="*/ 6037784 w 7467600"/>
              <a:gd name="connsiteY271" fmla="*/ 4764270 h 6858000"/>
              <a:gd name="connsiteX272" fmla="*/ 6038839 w 7467600"/>
              <a:gd name="connsiteY272" fmla="*/ 4764474 h 6858000"/>
              <a:gd name="connsiteX273" fmla="*/ 6040338 w 7467600"/>
              <a:gd name="connsiteY273" fmla="*/ 4771418 h 6858000"/>
              <a:gd name="connsiteX274" fmla="*/ 6024488 w 7467600"/>
              <a:gd name="connsiteY274" fmla="*/ 4809903 h 6858000"/>
              <a:gd name="connsiteX275" fmla="*/ 5599771 w 7467600"/>
              <a:gd name="connsiteY275" fmla="*/ 5509652 h 6858000"/>
              <a:gd name="connsiteX276" fmla="*/ 5548843 w 7467600"/>
              <a:gd name="connsiteY276" fmla="*/ 5563845 h 6858000"/>
              <a:gd name="connsiteX277" fmla="*/ 5940952 w 7467600"/>
              <a:gd name="connsiteY277" fmla="*/ 6250028 h 6858000"/>
              <a:gd name="connsiteX278" fmla="*/ 6043441 w 7467600"/>
              <a:gd name="connsiteY278" fmla="*/ 6665847 h 6858000"/>
              <a:gd name="connsiteX279" fmla="*/ 6093432 w 7467600"/>
              <a:gd name="connsiteY279" fmla="*/ 6858000 h 6858000"/>
              <a:gd name="connsiteX280" fmla="*/ 6034344 w 7467600"/>
              <a:gd name="connsiteY280" fmla="*/ 6858000 h 6858000"/>
              <a:gd name="connsiteX281" fmla="*/ 6026679 w 7467600"/>
              <a:gd name="connsiteY281" fmla="*/ 6836959 h 6858000"/>
              <a:gd name="connsiteX282" fmla="*/ 5800441 w 7467600"/>
              <a:gd name="connsiteY282" fmla="*/ 6335286 h 6858000"/>
              <a:gd name="connsiteX283" fmla="*/ 5526562 w 7467600"/>
              <a:gd name="connsiteY283" fmla="*/ 5705388 h 6858000"/>
              <a:gd name="connsiteX284" fmla="*/ 5519640 w 7467600"/>
              <a:gd name="connsiteY284" fmla="*/ 5683774 h 6858000"/>
              <a:gd name="connsiteX285" fmla="*/ 5844559 w 7467600"/>
              <a:gd name="connsiteY285" fmla="*/ 6553349 h 6858000"/>
              <a:gd name="connsiteX286" fmla="*/ 5975994 w 7467600"/>
              <a:gd name="connsiteY286" fmla="*/ 6858000 h 6858000"/>
              <a:gd name="connsiteX287" fmla="*/ 5898547 w 7467600"/>
              <a:gd name="connsiteY287" fmla="*/ 6858000 h 6858000"/>
              <a:gd name="connsiteX288" fmla="*/ 5682041 w 7467600"/>
              <a:gd name="connsiteY288" fmla="*/ 6355860 h 6858000"/>
              <a:gd name="connsiteX289" fmla="*/ 5461758 w 7467600"/>
              <a:gd name="connsiteY289" fmla="*/ 5820220 h 6858000"/>
              <a:gd name="connsiteX290" fmla="*/ 5237282 w 7467600"/>
              <a:gd name="connsiteY290" fmla="*/ 6579086 h 6858000"/>
              <a:gd name="connsiteX291" fmla="*/ 5115009 w 7467600"/>
              <a:gd name="connsiteY291" fmla="*/ 6858000 h 6858000"/>
              <a:gd name="connsiteX292" fmla="*/ 5028074 w 7467600"/>
              <a:gd name="connsiteY292" fmla="*/ 6858000 h 6858000"/>
              <a:gd name="connsiteX293" fmla="*/ 5079508 w 7467600"/>
              <a:gd name="connsiteY293" fmla="*/ 6749074 h 6858000"/>
              <a:gd name="connsiteX294" fmla="*/ 5371846 w 7467600"/>
              <a:gd name="connsiteY294" fmla="*/ 5924413 h 6858000"/>
              <a:gd name="connsiteX295" fmla="*/ 5270512 w 7467600"/>
              <a:gd name="connsiteY295" fmla="*/ 6138975 h 6858000"/>
              <a:gd name="connsiteX296" fmla="*/ 5062409 w 7467600"/>
              <a:gd name="connsiteY296" fmla="*/ 6653544 h 6858000"/>
              <a:gd name="connsiteX297" fmla="*/ 5036628 w 7467600"/>
              <a:gd name="connsiteY297" fmla="*/ 6754247 h 6858000"/>
              <a:gd name="connsiteX298" fmla="*/ 5009112 w 7467600"/>
              <a:gd name="connsiteY298" fmla="*/ 6858000 h 6858000"/>
              <a:gd name="connsiteX299" fmla="*/ 4976679 w 7467600"/>
              <a:gd name="connsiteY299" fmla="*/ 6858000 h 6858000"/>
              <a:gd name="connsiteX300" fmla="*/ 5006537 w 7467600"/>
              <a:gd name="connsiteY300" fmla="*/ 6747068 h 6858000"/>
              <a:gd name="connsiteX301" fmla="*/ 5032723 w 7467600"/>
              <a:gd name="connsiteY301" fmla="*/ 6644957 h 6858000"/>
              <a:gd name="connsiteX302" fmla="*/ 5242949 w 7467600"/>
              <a:gd name="connsiteY302" fmla="*/ 6125175 h 6858000"/>
              <a:gd name="connsiteX303" fmla="*/ 5286321 w 7467600"/>
              <a:gd name="connsiteY303" fmla="*/ 6033555 h 6858000"/>
              <a:gd name="connsiteX304" fmla="*/ 5008210 w 7467600"/>
              <a:gd name="connsiteY304" fmla="*/ 6649194 h 6858000"/>
              <a:gd name="connsiteX305" fmla="*/ 4986321 w 7467600"/>
              <a:gd name="connsiteY305" fmla="*/ 6765687 h 6858000"/>
              <a:gd name="connsiteX306" fmla="*/ 4973474 w 7467600"/>
              <a:gd name="connsiteY306" fmla="*/ 6858000 h 6858000"/>
              <a:gd name="connsiteX307" fmla="*/ 4907178 w 7467600"/>
              <a:gd name="connsiteY307" fmla="*/ 6858000 h 6858000"/>
              <a:gd name="connsiteX308" fmla="*/ 4910810 w 7467600"/>
              <a:gd name="connsiteY308" fmla="*/ 6829660 h 6858000"/>
              <a:gd name="connsiteX309" fmla="*/ 4987461 w 7467600"/>
              <a:gd name="connsiteY309" fmla="*/ 6432994 h 6858000"/>
              <a:gd name="connsiteX310" fmla="*/ 5179262 w 7467600"/>
              <a:gd name="connsiteY310" fmla="*/ 6035044 h 6858000"/>
              <a:gd name="connsiteX311" fmla="*/ 4689678 w 7467600"/>
              <a:gd name="connsiteY311" fmla="*/ 6440241 h 6858000"/>
              <a:gd name="connsiteX312" fmla="*/ 4477543 w 7467600"/>
              <a:gd name="connsiteY312" fmla="*/ 6674836 h 6858000"/>
              <a:gd name="connsiteX313" fmla="*/ 4329957 w 7467600"/>
              <a:gd name="connsiteY313" fmla="*/ 6858000 h 6858000"/>
              <a:gd name="connsiteX314" fmla="*/ 4218595 w 7467600"/>
              <a:gd name="connsiteY314" fmla="*/ 6858000 h 6858000"/>
              <a:gd name="connsiteX315" fmla="*/ 4368888 w 7467600"/>
              <a:gd name="connsiteY315" fmla="*/ 6668412 h 6858000"/>
              <a:gd name="connsiteX316" fmla="*/ 4563091 w 7467600"/>
              <a:gd name="connsiteY316" fmla="*/ 6442508 h 6858000"/>
              <a:gd name="connsiteX317" fmla="*/ 5387324 w 7467600"/>
              <a:gd name="connsiteY317" fmla="*/ 5705830 h 6858000"/>
              <a:gd name="connsiteX318" fmla="*/ 5073620 w 7467600"/>
              <a:gd name="connsiteY318" fmla="*/ 5955437 h 6858000"/>
              <a:gd name="connsiteX319" fmla="*/ 4689789 w 7467600"/>
              <a:gd name="connsiteY319" fmla="*/ 6268382 h 6858000"/>
              <a:gd name="connsiteX320" fmla="*/ 4418722 w 7467600"/>
              <a:gd name="connsiteY320" fmla="*/ 6570886 h 6858000"/>
              <a:gd name="connsiteX321" fmla="*/ 4214944 w 7467600"/>
              <a:gd name="connsiteY321" fmla="*/ 6858000 h 6858000"/>
              <a:gd name="connsiteX322" fmla="*/ 4177898 w 7467600"/>
              <a:gd name="connsiteY322" fmla="*/ 6858000 h 6858000"/>
              <a:gd name="connsiteX323" fmla="*/ 4391597 w 7467600"/>
              <a:gd name="connsiteY323" fmla="*/ 6556370 h 6858000"/>
              <a:gd name="connsiteX324" fmla="*/ 4668889 w 7467600"/>
              <a:gd name="connsiteY324" fmla="*/ 6246399 h 6858000"/>
              <a:gd name="connsiteX325" fmla="*/ 5055427 w 7467600"/>
              <a:gd name="connsiteY325" fmla="*/ 5931476 h 6858000"/>
              <a:gd name="connsiteX326" fmla="*/ 5371814 w 7467600"/>
              <a:gd name="connsiteY326" fmla="*/ 5678975 h 6858000"/>
              <a:gd name="connsiteX327" fmla="*/ 4987918 w 7467600"/>
              <a:gd name="connsiteY327" fmla="*/ 5838701 h 6858000"/>
              <a:gd name="connsiteX328" fmla="*/ 4317146 w 7467600"/>
              <a:gd name="connsiteY328" fmla="*/ 6587716 h 6858000"/>
              <a:gd name="connsiteX329" fmla="*/ 4171627 w 7467600"/>
              <a:gd name="connsiteY329" fmla="*/ 6858000 h 6858000"/>
              <a:gd name="connsiteX330" fmla="*/ 4081585 w 7467600"/>
              <a:gd name="connsiteY330" fmla="*/ 6858000 h 6858000"/>
              <a:gd name="connsiteX331" fmla="*/ 4238603 w 7467600"/>
              <a:gd name="connsiteY331" fmla="*/ 6559341 h 6858000"/>
              <a:gd name="connsiteX332" fmla="*/ 4778333 w 7467600"/>
              <a:gd name="connsiteY332" fmla="*/ 5873626 h 6858000"/>
              <a:gd name="connsiteX333" fmla="*/ 5414185 w 7467600"/>
              <a:gd name="connsiteY333" fmla="*/ 5573882 h 6858000"/>
              <a:gd name="connsiteX334" fmla="*/ 5959648 w 7467600"/>
              <a:gd name="connsiteY334" fmla="*/ 4760797 h 6858000"/>
              <a:gd name="connsiteX335" fmla="*/ 5355019 w 7467600"/>
              <a:gd name="connsiteY335" fmla="*/ 4734672 h 6858000"/>
              <a:gd name="connsiteX336" fmla="*/ 5083565 w 7467600"/>
              <a:gd name="connsiteY336" fmla="*/ 5179121 h 6858000"/>
              <a:gd name="connsiteX337" fmla="*/ 4713577 w 7467600"/>
              <a:gd name="connsiteY337" fmla="*/ 5616803 h 6858000"/>
              <a:gd name="connsiteX338" fmla="*/ 3989559 w 7467600"/>
              <a:gd name="connsiteY338" fmla="*/ 6145945 h 6858000"/>
              <a:gd name="connsiteX339" fmla="*/ 3939824 w 7467600"/>
              <a:gd name="connsiteY339" fmla="*/ 6066900 h 6858000"/>
              <a:gd name="connsiteX340" fmla="*/ 4584537 w 7467600"/>
              <a:gd name="connsiteY340" fmla="*/ 5324826 h 6858000"/>
              <a:gd name="connsiteX341" fmla="*/ 5037105 w 7467600"/>
              <a:gd name="connsiteY341" fmla="*/ 5088765 h 6858000"/>
              <a:gd name="connsiteX342" fmla="*/ 5039930 w 7467600"/>
              <a:gd name="connsiteY342" fmla="*/ 5089585 h 6858000"/>
              <a:gd name="connsiteX343" fmla="*/ 5263764 w 7467600"/>
              <a:gd name="connsiteY343" fmla="*/ 4735525 h 6858000"/>
              <a:gd name="connsiteX344" fmla="*/ 4086300 w 7467600"/>
              <a:gd name="connsiteY344" fmla="*/ 4884599 h 6858000"/>
              <a:gd name="connsiteX345" fmla="*/ 4085485 w 7467600"/>
              <a:gd name="connsiteY345" fmla="*/ 4899070 h 6858000"/>
              <a:gd name="connsiteX346" fmla="*/ 3871915 w 7467600"/>
              <a:gd name="connsiteY346" fmla="*/ 5253645 h 6858000"/>
              <a:gd name="connsiteX347" fmla="*/ 3799374 w 7467600"/>
              <a:gd name="connsiteY347" fmla="*/ 5466127 h 6858000"/>
              <a:gd name="connsiteX348" fmla="*/ 3498850 w 7467600"/>
              <a:gd name="connsiteY348" fmla="*/ 6661888 h 6858000"/>
              <a:gd name="connsiteX349" fmla="*/ 3399216 w 7467600"/>
              <a:gd name="connsiteY349" fmla="*/ 6858000 h 6858000"/>
              <a:gd name="connsiteX350" fmla="*/ 3303688 w 7467600"/>
              <a:gd name="connsiteY350" fmla="*/ 6858000 h 6858000"/>
              <a:gd name="connsiteX351" fmla="*/ 3391774 w 7467600"/>
              <a:gd name="connsiteY351" fmla="*/ 6697181 h 6858000"/>
              <a:gd name="connsiteX352" fmla="*/ 3735540 w 7467600"/>
              <a:gd name="connsiteY352" fmla="*/ 5546923 h 6858000"/>
              <a:gd name="connsiteX353" fmla="*/ 3729438 w 7467600"/>
              <a:gd name="connsiteY353" fmla="*/ 5569058 h 6858000"/>
              <a:gd name="connsiteX354" fmla="*/ 3707782 w 7467600"/>
              <a:gd name="connsiteY354" fmla="*/ 5644908 h 6858000"/>
              <a:gd name="connsiteX355" fmla="*/ 3583827 w 7467600"/>
              <a:gd name="connsiteY355" fmla="*/ 6039215 h 6858000"/>
              <a:gd name="connsiteX356" fmla="*/ 3547861 w 7467600"/>
              <a:gd name="connsiteY356" fmla="*/ 6129609 h 6858000"/>
              <a:gd name="connsiteX357" fmla="*/ 3490905 w 7467600"/>
              <a:gd name="connsiteY357" fmla="*/ 6277660 h 6858000"/>
              <a:gd name="connsiteX358" fmla="*/ 3455859 w 7467600"/>
              <a:gd name="connsiteY358" fmla="*/ 6391301 h 6858000"/>
              <a:gd name="connsiteX359" fmla="*/ 3429112 w 7467600"/>
              <a:gd name="connsiteY359" fmla="*/ 6479469 h 6858000"/>
              <a:gd name="connsiteX360" fmla="*/ 3304862 w 7467600"/>
              <a:gd name="connsiteY360" fmla="*/ 6796476 h 6858000"/>
              <a:gd name="connsiteX361" fmla="*/ 3276071 w 7467600"/>
              <a:gd name="connsiteY361" fmla="*/ 6858000 h 6858000"/>
              <a:gd name="connsiteX362" fmla="*/ 3240805 w 7467600"/>
              <a:gd name="connsiteY362" fmla="*/ 6858000 h 6858000"/>
              <a:gd name="connsiteX363" fmla="*/ 3275917 w 7467600"/>
              <a:gd name="connsiteY363" fmla="*/ 6783192 h 6858000"/>
              <a:gd name="connsiteX364" fmla="*/ 3399358 w 7467600"/>
              <a:gd name="connsiteY364" fmla="*/ 6469011 h 6858000"/>
              <a:gd name="connsiteX365" fmla="*/ 3425650 w 7467600"/>
              <a:gd name="connsiteY365" fmla="*/ 6381333 h 6858000"/>
              <a:gd name="connsiteX366" fmla="*/ 3460661 w 7467600"/>
              <a:gd name="connsiteY366" fmla="*/ 6266763 h 6858000"/>
              <a:gd name="connsiteX367" fmla="*/ 3518021 w 7467600"/>
              <a:gd name="connsiteY367" fmla="*/ 6117298 h 6858000"/>
              <a:gd name="connsiteX368" fmla="*/ 3554035 w 7467600"/>
              <a:gd name="connsiteY368" fmla="*/ 6027832 h 6858000"/>
              <a:gd name="connsiteX369" fmla="*/ 3677174 w 7467600"/>
              <a:gd name="connsiteY369" fmla="*/ 5636351 h 6858000"/>
              <a:gd name="connsiteX370" fmla="*/ 3698819 w 7467600"/>
              <a:gd name="connsiteY370" fmla="*/ 5560503 h 6858000"/>
              <a:gd name="connsiteX371" fmla="*/ 3702094 w 7467600"/>
              <a:gd name="connsiteY371" fmla="*/ 5549194 h 6858000"/>
              <a:gd name="connsiteX372" fmla="*/ 3398355 w 7467600"/>
              <a:gd name="connsiteY372" fmla="*/ 6094603 h 6858000"/>
              <a:gd name="connsiteX373" fmla="*/ 3193941 w 7467600"/>
              <a:gd name="connsiteY373" fmla="*/ 6798775 h 6858000"/>
              <a:gd name="connsiteX374" fmla="*/ 3184140 w 7467600"/>
              <a:gd name="connsiteY374" fmla="*/ 6858000 h 6858000"/>
              <a:gd name="connsiteX375" fmla="*/ 3099978 w 7467600"/>
              <a:gd name="connsiteY375" fmla="*/ 6858000 h 6858000"/>
              <a:gd name="connsiteX376" fmla="*/ 3101556 w 7467600"/>
              <a:gd name="connsiteY376" fmla="*/ 6843337 h 6858000"/>
              <a:gd name="connsiteX377" fmla="*/ 3370162 w 7467600"/>
              <a:gd name="connsiteY377" fmla="*/ 5785550 h 6858000"/>
              <a:gd name="connsiteX378" fmla="*/ 3746477 w 7467600"/>
              <a:gd name="connsiteY378" fmla="*/ 5377889 h 6858000"/>
              <a:gd name="connsiteX379" fmla="*/ 3863399 w 7467600"/>
              <a:gd name="connsiteY379" fmla="*/ 5087257 h 6858000"/>
              <a:gd name="connsiteX380" fmla="*/ 3968712 w 7467600"/>
              <a:gd name="connsiteY380" fmla="*/ 4913989 h 6858000"/>
              <a:gd name="connsiteX381" fmla="*/ 2792390 w 7467600"/>
              <a:gd name="connsiteY381" fmla="*/ 5382974 h 6858000"/>
              <a:gd name="connsiteX382" fmla="*/ 2714982 w 7467600"/>
              <a:gd name="connsiteY382" fmla="*/ 5427051 h 6858000"/>
              <a:gd name="connsiteX383" fmla="*/ 2813361 w 7467600"/>
              <a:gd name="connsiteY383" fmla="*/ 6023912 h 6858000"/>
              <a:gd name="connsiteX384" fmla="*/ 2688430 w 7467600"/>
              <a:gd name="connsiteY384" fmla="*/ 6801564 h 6858000"/>
              <a:gd name="connsiteX385" fmla="*/ 2629626 w 7467600"/>
              <a:gd name="connsiteY385" fmla="*/ 6763394 h 6858000"/>
              <a:gd name="connsiteX386" fmla="*/ 2565328 w 7467600"/>
              <a:gd name="connsiteY386" fmla="*/ 5516399 h 6858000"/>
              <a:gd name="connsiteX387" fmla="*/ 1922999 w 7467600"/>
              <a:gd name="connsiteY387" fmla="*/ 5980343 h 6858000"/>
              <a:gd name="connsiteX388" fmla="*/ 1950261 w 7467600"/>
              <a:gd name="connsiteY388" fmla="*/ 6405858 h 6858000"/>
              <a:gd name="connsiteX389" fmla="*/ 2365554 w 7467600"/>
              <a:gd name="connsiteY389" fmla="*/ 6759107 h 6858000"/>
              <a:gd name="connsiteX390" fmla="*/ 2424142 w 7467600"/>
              <a:gd name="connsiteY390" fmla="*/ 6858000 h 6858000"/>
              <a:gd name="connsiteX391" fmla="*/ 2395994 w 7467600"/>
              <a:gd name="connsiteY391" fmla="*/ 6858000 h 6858000"/>
              <a:gd name="connsiteX392" fmla="*/ 2392863 w 7467600"/>
              <a:gd name="connsiteY392" fmla="*/ 6852964 h 6858000"/>
              <a:gd name="connsiteX393" fmla="*/ 2017589 w 7467600"/>
              <a:gd name="connsiteY393" fmla="*/ 6493982 h 6858000"/>
              <a:gd name="connsiteX394" fmla="*/ 2147336 w 7467600"/>
              <a:gd name="connsiteY394" fmla="*/ 6594052 h 6858000"/>
              <a:gd name="connsiteX395" fmla="*/ 2207047 w 7467600"/>
              <a:gd name="connsiteY395" fmla="*/ 6654540 h 6858000"/>
              <a:gd name="connsiteX396" fmla="*/ 2299106 w 7467600"/>
              <a:gd name="connsiteY396" fmla="*/ 6778931 h 6858000"/>
              <a:gd name="connsiteX397" fmla="*/ 2314430 w 7467600"/>
              <a:gd name="connsiteY397" fmla="*/ 6801144 h 6858000"/>
              <a:gd name="connsiteX398" fmla="*/ 2352406 w 7467600"/>
              <a:gd name="connsiteY398" fmla="*/ 6858000 h 6858000"/>
              <a:gd name="connsiteX399" fmla="*/ 2314492 w 7467600"/>
              <a:gd name="connsiteY399" fmla="*/ 6858000 h 6858000"/>
              <a:gd name="connsiteX400" fmla="*/ 2288095 w 7467600"/>
              <a:gd name="connsiteY400" fmla="*/ 6818030 h 6858000"/>
              <a:gd name="connsiteX401" fmla="*/ 2272768 w 7467600"/>
              <a:gd name="connsiteY401" fmla="*/ 6795822 h 6858000"/>
              <a:gd name="connsiteX402" fmla="*/ 2182715 w 7467600"/>
              <a:gd name="connsiteY402" fmla="*/ 6675071 h 6858000"/>
              <a:gd name="connsiteX403" fmla="*/ 2032061 w 7467600"/>
              <a:gd name="connsiteY403" fmla="*/ 6541380 h 6858000"/>
              <a:gd name="connsiteX404" fmla="*/ 2257220 w 7467600"/>
              <a:gd name="connsiteY404" fmla="*/ 6826257 h 6858000"/>
              <a:gd name="connsiteX405" fmla="*/ 2281324 w 7467600"/>
              <a:gd name="connsiteY405" fmla="*/ 6858000 h 6858000"/>
              <a:gd name="connsiteX406" fmla="*/ 2242860 w 7467600"/>
              <a:gd name="connsiteY406" fmla="*/ 6858000 h 6858000"/>
              <a:gd name="connsiteX407" fmla="*/ 2232818 w 7467600"/>
              <a:gd name="connsiteY407" fmla="*/ 6844926 h 6858000"/>
              <a:gd name="connsiteX408" fmla="*/ 1990172 w 7467600"/>
              <a:gd name="connsiteY408" fmla="*/ 6542121 h 6858000"/>
              <a:gd name="connsiteX409" fmla="*/ 2124090 w 7467600"/>
              <a:gd name="connsiteY409" fmla="*/ 6761017 h 6858000"/>
              <a:gd name="connsiteX410" fmla="*/ 2200380 w 7467600"/>
              <a:gd name="connsiteY410" fmla="*/ 6858000 h 6858000"/>
              <a:gd name="connsiteX411" fmla="*/ 2147507 w 7467600"/>
              <a:gd name="connsiteY411" fmla="*/ 6858000 h 6858000"/>
              <a:gd name="connsiteX412" fmla="*/ 2070668 w 7467600"/>
              <a:gd name="connsiteY412" fmla="*/ 6761520 h 6858000"/>
              <a:gd name="connsiteX413" fmla="*/ 1975142 w 7467600"/>
              <a:gd name="connsiteY413" fmla="*/ 6585570 h 6858000"/>
              <a:gd name="connsiteX414" fmla="*/ 2050035 w 7467600"/>
              <a:gd name="connsiteY414" fmla="*/ 6813345 h 6858000"/>
              <a:gd name="connsiteX415" fmla="*/ 2063025 w 7467600"/>
              <a:gd name="connsiteY415" fmla="*/ 6858000 h 6858000"/>
              <a:gd name="connsiteX416" fmla="*/ 2021675 w 7467600"/>
              <a:gd name="connsiteY416" fmla="*/ 6858000 h 6858000"/>
              <a:gd name="connsiteX417" fmla="*/ 2019308 w 7467600"/>
              <a:gd name="connsiteY417" fmla="*/ 6847118 h 6858000"/>
              <a:gd name="connsiteX418" fmla="*/ 1938835 w 7467600"/>
              <a:gd name="connsiteY418" fmla="*/ 6551160 h 6858000"/>
              <a:gd name="connsiteX419" fmla="*/ 1953230 w 7467600"/>
              <a:gd name="connsiteY419" fmla="*/ 6759699 h 6858000"/>
              <a:gd name="connsiteX420" fmla="*/ 1956763 w 7467600"/>
              <a:gd name="connsiteY420" fmla="*/ 6778191 h 6858000"/>
              <a:gd name="connsiteX421" fmla="*/ 1967925 w 7467600"/>
              <a:gd name="connsiteY421" fmla="*/ 6858000 h 6858000"/>
              <a:gd name="connsiteX422" fmla="*/ 1936622 w 7467600"/>
              <a:gd name="connsiteY422" fmla="*/ 6858000 h 6858000"/>
              <a:gd name="connsiteX423" fmla="*/ 1926261 w 7467600"/>
              <a:gd name="connsiteY423" fmla="*/ 6784064 h 6858000"/>
              <a:gd name="connsiteX424" fmla="*/ 1922724 w 7467600"/>
              <a:gd name="connsiteY424" fmla="*/ 6765577 h 6858000"/>
              <a:gd name="connsiteX425" fmla="*/ 1904650 w 7467600"/>
              <a:gd name="connsiteY425" fmla="*/ 6639616 h 6858000"/>
              <a:gd name="connsiteX426" fmla="*/ 1885273 w 7467600"/>
              <a:gd name="connsiteY426" fmla="*/ 6858000 h 6858000"/>
              <a:gd name="connsiteX427" fmla="*/ 1854363 w 7467600"/>
              <a:gd name="connsiteY427" fmla="*/ 6858000 h 6858000"/>
              <a:gd name="connsiteX428" fmla="*/ 1880391 w 7467600"/>
              <a:gd name="connsiteY428" fmla="*/ 6603796 h 6858000"/>
              <a:gd name="connsiteX429" fmla="*/ 1818273 w 7467600"/>
              <a:gd name="connsiteY429" fmla="*/ 6715729 h 6858000"/>
              <a:gd name="connsiteX430" fmla="*/ 1794691 w 7467600"/>
              <a:gd name="connsiteY430" fmla="*/ 6843239 h 6858000"/>
              <a:gd name="connsiteX431" fmla="*/ 1794914 w 7467600"/>
              <a:gd name="connsiteY431" fmla="*/ 6858000 h 6858000"/>
              <a:gd name="connsiteX432" fmla="*/ 1746128 w 7467600"/>
              <a:gd name="connsiteY432" fmla="*/ 6858000 h 6858000"/>
              <a:gd name="connsiteX433" fmla="*/ 1753934 w 7467600"/>
              <a:gd name="connsiteY433" fmla="*/ 6724796 h 6858000"/>
              <a:gd name="connsiteX434" fmla="*/ 1792053 w 7467600"/>
              <a:gd name="connsiteY434" fmla="*/ 6572396 h 6858000"/>
              <a:gd name="connsiteX435" fmla="*/ 1862248 w 7467600"/>
              <a:gd name="connsiteY435" fmla="*/ 6266397 h 6858000"/>
              <a:gd name="connsiteX436" fmla="*/ 1862250 w 7467600"/>
              <a:gd name="connsiteY436" fmla="*/ 6033531 h 6858000"/>
              <a:gd name="connsiteX437" fmla="*/ 1211999 w 7467600"/>
              <a:gd name="connsiteY437" fmla="*/ 6683610 h 6858000"/>
              <a:gd name="connsiteX438" fmla="*/ 1213266 w 7467600"/>
              <a:gd name="connsiteY438" fmla="*/ 6691947 h 6858000"/>
              <a:gd name="connsiteX439" fmla="*/ 1203370 w 7467600"/>
              <a:gd name="connsiteY439" fmla="*/ 6850676 h 6858000"/>
              <a:gd name="connsiteX440" fmla="*/ 1203671 w 7467600"/>
              <a:gd name="connsiteY440" fmla="*/ 6858000 h 6858000"/>
              <a:gd name="connsiteX441" fmla="*/ 1143180 w 7467600"/>
              <a:gd name="connsiteY441" fmla="*/ 6858000 h 6858000"/>
              <a:gd name="connsiteX442" fmla="*/ 1142176 w 7467600"/>
              <a:gd name="connsiteY442" fmla="*/ 6766045 h 6858000"/>
              <a:gd name="connsiteX443" fmla="*/ 1067484 w 7467600"/>
              <a:gd name="connsiteY443" fmla="*/ 6858000 h 6858000"/>
              <a:gd name="connsiteX444" fmla="*/ 953928 w 7467600"/>
              <a:gd name="connsiteY444" fmla="*/ 6858000 h 6858000"/>
              <a:gd name="connsiteX445" fmla="*/ 959715 w 7467600"/>
              <a:gd name="connsiteY445" fmla="*/ 6850185 h 6858000"/>
              <a:gd name="connsiteX446" fmla="*/ 1483788 w 7467600"/>
              <a:gd name="connsiteY446" fmla="*/ 6259174 h 6858000"/>
              <a:gd name="connsiteX447" fmla="*/ 1100671 w 7467600"/>
              <a:gd name="connsiteY447" fmla="*/ 6252137 h 6858000"/>
              <a:gd name="connsiteX448" fmla="*/ 1090144 w 7467600"/>
              <a:gd name="connsiteY448" fmla="*/ 6256748 h 6858000"/>
              <a:gd name="connsiteX449" fmla="*/ 1095872 w 7467600"/>
              <a:gd name="connsiteY449" fmla="*/ 6271892 h 6858000"/>
              <a:gd name="connsiteX450" fmla="*/ 262785 w 7467600"/>
              <a:gd name="connsiteY450" fmla="*/ 6845450 h 6858000"/>
              <a:gd name="connsiteX451" fmla="*/ 209968 w 7467600"/>
              <a:gd name="connsiteY451" fmla="*/ 6770713 h 6858000"/>
              <a:gd name="connsiteX452" fmla="*/ 873460 w 7467600"/>
              <a:gd name="connsiteY452" fmla="*/ 6253768 h 6858000"/>
              <a:gd name="connsiteX453" fmla="*/ 192686 w 7467600"/>
              <a:gd name="connsiteY453" fmla="*/ 5849257 h 6858000"/>
              <a:gd name="connsiteX454" fmla="*/ 4696 w 7467600"/>
              <a:gd name="connsiteY454" fmla="*/ 5697668 h 6858000"/>
              <a:gd name="connsiteX455" fmla="*/ 0 w 7467600"/>
              <a:gd name="connsiteY455" fmla="*/ 5689984 h 6858000"/>
              <a:gd name="connsiteX456" fmla="*/ 0 w 7467600"/>
              <a:gd name="connsiteY456" fmla="*/ 5513472 h 6858000"/>
              <a:gd name="connsiteX457" fmla="*/ 174101 w 7467600"/>
              <a:gd name="connsiteY457" fmla="*/ 5620277 h 6858000"/>
              <a:gd name="connsiteX458" fmla="*/ 891800 w 7467600"/>
              <a:gd name="connsiteY458" fmla="*/ 6036935 h 6858000"/>
              <a:gd name="connsiteX459" fmla="*/ 1072219 w 7467600"/>
              <a:gd name="connsiteY459" fmla="*/ 6169443 h 6858000"/>
              <a:gd name="connsiteX460" fmla="*/ 1074117 w 7467600"/>
              <a:gd name="connsiteY460" fmla="*/ 6170301 h 6858000"/>
              <a:gd name="connsiteX461" fmla="*/ 1083114 w 7467600"/>
              <a:gd name="connsiteY461" fmla="*/ 6174131 h 6858000"/>
              <a:gd name="connsiteX462" fmla="*/ 1543010 w 7467600"/>
              <a:gd name="connsiteY462" fmla="*/ 6191140 h 6858000"/>
              <a:gd name="connsiteX463" fmla="*/ 1551080 w 7467600"/>
              <a:gd name="connsiteY463" fmla="*/ 6195006 h 6858000"/>
              <a:gd name="connsiteX464" fmla="*/ 2345443 w 7467600"/>
              <a:gd name="connsiteY464" fmla="*/ 5549882 h 6858000"/>
              <a:gd name="connsiteX465" fmla="*/ 1721499 w 7467600"/>
              <a:gd name="connsiteY465" fmla="*/ 5599969 h 6858000"/>
              <a:gd name="connsiteX466" fmla="*/ 767716 w 7467600"/>
              <a:gd name="connsiteY466" fmla="*/ 5472768 h 6858000"/>
              <a:gd name="connsiteX467" fmla="*/ 722147 w 7467600"/>
              <a:gd name="connsiteY467" fmla="*/ 5393091 h 6858000"/>
              <a:gd name="connsiteX468" fmla="*/ 1485552 w 7467600"/>
              <a:gd name="connsiteY468" fmla="*/ 5313202 h 6858000"/>
              <a:gd name="connsiteX469" fmla="*/ 2143004 w 7467600"/>
              <a:gd name="connsiteY469" fmla="*/ 5402420 h 6858000"/>
              <a:gd name="connsiteX470" fmla="*/ 1933391 w 7467600"/>
              <a:gd name="connsiteY470" fmla="*/ 5156971 h 6858000"/>
              <a:gd name="connsiteX471" fmla="*/ 1827118 w 7467600"/>
              <a:gd name="connsiteY471" fmla="*/ 4968410 h 6858000"/>
              <a:gd name="connsiteX472" fmla="*/ 1837349 w 7467600"/>
              <a:gd name="connsiteY472" fmla="*/ 4956357 h 6858000"/>
              <a:gd name="connsiteX473" fmla="*/ 2162835 w 7467600"/>
              <a:gd name="connsiteY473" fmla="*/ 5187853 h 6858000"/>
              <a:gd name="connsiteX474" fmla="*/ 2257167 w 7467600"/>
              <a:gd name="connsiteY474" fmla="*/ 5462123 h 6858000"/>
              <a:gd name="connsiteX475" fmla="*/ 2261598 w 7467600"/>
              <a:gd name="connsiteY475" fmla="*/ 5467998 h 6858000"/>
              <a:gd name="connsiteX476" fmla="*/ 2437177 w 7467600"/>
              <a:gd name="connsiteY476" fmla="*/ 5479608 h 6858000"/>
              <a:gd name="connsiteX477" fmla="*/ 2445247 w 7467600"/>
              <a:gd name="connsiteY477" fmla="*/ 5483476 h 6858000"/>
              <a:gd name="connsiteX478" fmla="*/ 2743626 w 7467600"/>
              <a:gd name="connsiteY478" fmla="*/ 5304819 h 6858000"/>
              <a:gd name="connsiteX479" fmla="*/ 3048102 w 7467600"/>
              <a:gd name="connsiteY479" fmla="*/ 5150595 h 6858000"/>
              <a:gd name="connsiteX480" fmla="*/ 1799414 w 7467600"/>
              <a:gd name="connsiteY480" fmla="*/ 4694732 h 6858000"/>
              <a:gd name="connsiteX481" fmla="*/ 1771735 w 7467600"/>
              <a:gd name="connsiteY481" fmla="*/ 4619929 h 6858000"/>
              <a:gd name="connsiteX482" fmla="*/ 3104273 w 7467600"/>
              <a:gd name="connsiteY482" fmla="*/ 5076159 h 6858000"/>
              <a:gd name="connsiteX483" fmla="*/ 3113245 w 7467600"/>
              <a:gd name="connsiteY483" fmla="*/ 5090705 h 6858000"/>
              <a:gd name="connsiteX484" fmla="*/ 3126294 w 7467600"/>
              <a:gd name="connsiteY484" fmla="*/ 5114400 h 6858000"/>
              <a:gd name="connsiteX485" fmla="*/ 3937433 w 7467600"/>
              <a:gd name="connsiteY485" fmla="*/ 4830473 h 6858000"/>
              <a:gd name="connsiteX486" fmla="*/ 3590475 w 7467600"/>
              <a:gd name="connsiteY486" fmla="*/ 4597974 h 6858000"/>
              <a:gd name="connsiteX487" fmla="*/ 3100264 w 7467600"/>
              <a:gd name="connsiteY487" fmla="*/ 4579845 h 6858000"/>
              <a:gd name="connsiteX488" fmla="*/ 2183576 w 7467600"/>
              <a:gd name="connsiteY488" fmla="*/ 4227150 h 6858000"/>
              <a:gd name="connsiteX489" fmla="*/ 2151029 w 7467600"/>
              <a:gd name="connsiteY489" fmla="*/ 4146947 h 6858000"/>
              <a:gd name="connsiteX490" fmla="*/ 3563434 w 7467600"/>
              <a:gd name="connsiteY490" fmla="*/ 4469115 h 6858000"/>
              <a:gd name="connsiteX491" fmla="*/ 3177952 w 7467600"/>
              <a:gd name="connsiteY491" fmla="*/ 3657386 h 6858000"/>
              <a:gd name="connsiteX492" fmla="*/ 3189263 w 7467600"/>
              <a:gd name="connsiteY492" fmla="*/ 3625726 h 6858000"/>
              <a:gd name="connsiteX493" fmla="*/ 3560912 w 7467600"/>
              <a:gd name="connsiteY493" fmla="*/ 4079863 h 6858000"/>
              <a:gd name="connsiteX494" fmla="*/ 3626636 w 7467600"/>
              <a:gd name="connsiteY494" fmla="*/ 4512230 h 6858000"/>
              <a:gd name="connsiteX495" fmla="*/ 3653088 w 7467600"/>
              <a:gd name="connsiteY495" fmla="*/ 4521417 h 6858000"/>
              <a:gd name="connsiteX496" fmla="*/ 3988128 w 7467600"/>
              <a:gd name="connsiteY496" fmla="*/ 4817267 h 6858000"/>
              <a:gd name="connsiteX497" fmla="*/ 4830582 w 7467600"/>
              <a:gd name="connsiteY497" fmla="*/ 4676000 h 6858000"/>
              <a:gd name="connsiteX498" fmla="*/ 4830100 w 7467600"/>
              <a:gd name="connsiteY498" fmla="*/ 4675554 h 6858000"/>
              <a:gd name="connsiteX499" fmla="*/ 4036318 w 7467600"/>
              <a:gd name="connsiteY499" fmla="*/ 4147013 h 6858000"/>
              <a:gd name="connsiteX500" fmla="*/ 3432098 w 7467600"/>
              <a:gd name="connsiteY500" fmla="*/ 3537312 h 6858000"/>
              <a:gd name="connsiteX501" fmla="*/ 3446761 w 7467600"/>
              <a:gd name="connsiteY501" fmla="*/ 3461278 h 6858000"/>
              <a:gd name="connsiteX502" fmla="*/ 4419733 w 7467600"/>
              <a:gd name="connsiteY502" fmla="*/ 3963555 h 6858000"/>
              <a:gd name="connsiteX503" fmla="*/ 4781371 w 7467600"/>
              <a:gd name="connsiteY503" fmla="*/ 4458604 h 6858000"/>
              <a:gd name="connsiteX504" fmla="*/ 4780440 w 7467600"/>
              <a:gd name="connsiteY504" fmla="*/ 4470290 h 6858000"/>
              <a:gd name="connsiteX505" fmla="*/ 4898954 w 7467600"/>
              <a:gd name="connsiteY505" fmla="*/ 4662092 h 6858000"/>
              <a:gd name="connsiteX506" fmla="*/ 4900699 w 7467600"/>
              <a:gd name="connsiteY506" fmla="*/ 4670867 h 6858000"/>
              <a:gd name="connsiteX507" fmla="*/ 5714511 w 7467600"/>
              <a:gd name="connsiteY507" fmla="*/ 4663483 h 6858000"/>
              <a:gd name="connsiteX508" fmla="*/ 5464793 w 7467600"/>
              <a:gd name="connsiteY508" fmla="*/ 4393556 h 6858000"/>
              <a:gd name="connsiteX509" fmla="*/ 5461897 w 7467600"/>
              <a:gd name="connsiteY509" fmla="*/ 4390879 h 6858000"/>
              <a:gd name="connsiteX510" fmla="*/ 4294126 w 7467600"/>
              <a:gd name="connsiteY510" fmla="*/ 3303048 h 6858000"/>
              <a:gd name="connsiteX511" fmla="*/ 4305321 w 7467600"/>
              <a:gd name="connsiteY511" fmla="*/ 3256953 h 6858000"/>
              <a:gd name="connsiteX512" fmla="*/ 4949299 w 7467600"/>
              <a:gd name="connsiteY512" fmla="*/ 3766336 h 6858000"/>
              <a:gd name="connsiteX513" fmla="*/ 5291452 w 7467600"/>
              <a:gd name="connsiteY513" fmla="*/ 4076801 h 6858000"/>
              <a:gd name="connsiteX514" fmla="*/ 5434998 w 7467600"/>
              <a:gd name="connsiteY514" fmla="*/ 4254100 h 6858000"/>
              <a:gd name="connsiteX515" fmla="*/ 5351015 w 7467600"/>
              <a:gd name="connsiteY515" fmla="*/ 3760989 h 6858000"/>
              <a:gd name="connsiteX516" fmla="*/ 5413780 w 7467600"/>
              <a:gd name="connsiteY516" fmla="*/ 2966265 h 6858000"/>
              <a:gd name="connsiteX517" fmla="*/ 5425627 w 7467600"/>
              <a:gd name="connsiteY517" fmla="*/ 2954192 h 6858000"/>
              <a:gd name="connsiteX518" fmla="*/ 6604735 w 7467600"/>
              <a:gd name="connsiteY518" fmla="*/ 2041381 h 6858000"/>
              <a:gd name="connsiteX519" fmla="*/ 7204487 w 7467600"/>
              <a:gd name="connsiteY519" fmla="*/ 2742112 h 6858000"/>
              <a:gd name="connsiteX520" fmla="*/ 7131592 w 7467600"/>
              <a:gd name="connsiteY520" fmla="*/ 2672096 h 6858000"/>
              <a:gd name="connsiteX521" fmla="*/ 6996344 w 7467600"/>
              <a:gd name="connsiteY521" fmla="*/ 2518310 h 6858000"/>
              <a:gd name="connsiteX522" fmla="*/ 6735495 w 7467600"/>
              <a:gd name="connsiteY522" fmla="*/ 2196890 h 6858000"/>
              <a:gd name="connsiteX523" fmla="*/ 6721901 w 7467600"/>
              <a:gd name="connsiteY523" fmla="*/ 2179274 h 6858000"/>
              <a:gd name="connsiteX524" fmla="*/ 6604735 w 7467600"/>
              <a:gd name="connsiteY524" fmla="*/ 2041381 h 6858000"/>
              <a:gd name="connsiteX525" fmla="*/ 6591670 w 7467600"/>
              <a:gd name="connsiteY525" fmla="*/ 1988277 h 6858000"/>
              <a:gd name="connsiteX526" fmla="*/ 6747349 w 7467600"/>
              <a:gd name="connsiteY526" fmla="*/ 2160069 h 6858000"/>
              <a:gd name="connsiteX527" fmla="*/ 6760943 w 7467600"/>
              <a:gd name="connsiteY527" fmla="*/ 2177686 h 6858000"/>
              <a:gd name="connsiteX528" fmla="*/ 7021065 w 7467600"/>
              <a:gd name="connsiteY528" fmla="*/ 2498102 h 6858000"/>
              <a:gd name="connsiteX529" fmla="*/ 7155223 w 7467600"/>
              <a:gd name="connsiteY529" fmla="*/ 2650386 h 6858000"/>
              <a:gd name="connsiteX530" fmla="*/ 7203167 w 7467600"/>
              <a:gd name="connsiteY530" fmla="*/ 2697288 h 6858000"/>
              <a:gd name="connsiteX531" fmla="*/ 6937703 w 7467600"/>
              <a:gd name="connsiteY531" fmla="*/ 2321981 h 6858000"/>
              <a:gd name="connsiteX532" fmla="*/ 6591670 w 7467600"/>
              <a:gd name="connsiteY532" fmla="*/ 1988277 h 6858000"/>
              <a:gd name="connsiteX533" fmla="*/ 5798671 w 7467600"/>
              <a:gd name="connsiteY533" fmla="*/ 1981601 h 6858000"/>
              <a:gd name="connsiteX534" fmla="*/ 5754709 w 7467600"/>
              <a:gd name="connsiteY534" fmla="*/ 2071454 h 6858000"/>
              <a:gd name="connsiteX535" fmla="*/ 5763044 w 7467600"/>
              <a:gd name="connsiteY535" fmla="*/ 2842206 h 6858000"/>
              <a:gd name="connsiteX536" fmla="*/ 5764974 w 7467600"/>
              <a:gd name="connsiteY536" fmla="*/ 2799609 h 6858000"/>
              <a:gd name="connsiteX537" fmla="*/ 5767665 w 7467600"/>
              <a:gd name="connsiteY537" fmla="*/ 2666409 h 6858000"/>
              <a:gd name="connsiteX538" fmla="*/ 5763055 w 7467600"/>
              <a:gd name="connsiteY538" fmla="*/ 2579705 h 6858000"/>
              <a:gd name="connsiteX539" fmla="*/ 5758079 w 7467600"/>
              <a:gd name="connsiteY539" fmla="*/ 2492508 h 6858000"/>
              <a:gd name="connsiteX540" fmla="*/ 5779325 w 7467600"/>
              <a:gd name="connsiteY540" fmla="*/ 2197069 h 6858000"/>
              <a:gd name="connsiteX541" fmla="*/ 5798671 w 7467600"/>
              <a:gd name="connsiteY541" fmla="*/ 1981601 h 6858000"/>
              <a:gd name="connsiteX542" fmla="*/ 5829202 w 7467600"/>
              <a:gd name="connsiteY542" fmla="*/ 1971679 h 6858000"/>
              <a:gd name="connsiteX543" fmla="*/ 5809558 w 7467600"/>
              <a:gd name="connsiteY543" fmla="*/ 2198043 h 6858000"/>
              <a:gd name="connsiteX544" fmla="*/ 5788653 w 7467600"/>
              <a:gd name="connsiteY544" fmla="*/ 2489430 h 6858000"/>
              <a:gd name="connsiteX545" fmla="*/ 5793439 w 7467600"/>
              <a:gd name="connsiteY545" fmla="*/ 2575235 h 6858000"/>
              <a:gd name="connsiteX546" fmla="*/ 5796837 w 7467600"/>
              <a:gd name="connsiteY546" fmla="*/ 2637633 h 6858000"/>
              <a:gd name="connsiteX547" fmla="*/ 5818614 w 7467600"/>
              <a:gd name="connsiteY547" fmla="*/ 2473055 h 6858000"/>
              <a:gd name="connsiteX548" fmla="*/ 5829202 w 7467600"/>
              <a:gd name="connsiteY548" fmla="*/ 1971679 h 6858000"/>
              <a:gd name="connsiteX549" fmla="*/ 5911389 w 7467600"/>
              <a:gd name="connsiteY549" fmla="*/ 1898371 h 6858000"/>
              <a:gd name="connsiteX550" fmla="*/ 6237627 w 7467600"/>
              <a:gd name="connsiteY550" fmla="*/ 2231921 h 6858000"/>
              <a:gd name="connsiteX551" fmla="*/ 5911389 w 7467600"/>
              <a:gd name="connsiteY551" fmla="*/ 1898371 h 6858000"/>
              <a:gd name="connsiteX552" fmla="*/ 6944437 w 7467600"/>
              <a:gd name="connsiteY552" fmla="*/ 1575402 h 6858000"/>
              <a:gd name="connsiteX553" fmla="*/ 6304730 w 7467600"/>
              <a:gd name="connsiteY553" fmla="*/ 1766654 h 6858000"/>
              <a:gd name="connsiteX554" fmla="*/ 6944437 w 7467600"/>
              <a:gd name="connsiteY554" fmla="*/ 1575402 h 6858000"/>
              <a:gd name="connsiteX555" fmla="*/ 7019523 w 7467600"/>
              <a:gd name="connsiteY555" fmla="*/ 1519450 h 6858000"/>
              <a:gd name="connsiteX556" fmla="*/ 6298091 w 7467600"/>
              <a:gd name="connsiteY556" fmla="*/ 1737122 h 6858000"/>
              <a:gd name="connsiteX557" fmla="*/ 7019523 w 7467600"/>
              <a:gd name="connsiteY557" fmla="*/ 1519450 h 6858000"/>
              <a:gd name="connsiteX558" fmla="*/ 2399523 w 7467600"/>
              <a:gd name="connsiteY558" fmla="*/ 1428234 h 6858000"/>
              <a:gd name="connsiteX559" fmla="*/ 2224982 w 7467600"/>
              <a:gd name="connsiteY559" fmla="*/ 1826201 h 6858000"/>
              <a:gd name="connsiteX560" fmla="*/ 2096099 w 7467600"/>
              <a:gd name="connsiteY560" fmla="*/ 2345900 h 6858000"/>
              <a:gd name="connsiteX561" fmla="*/ 2283317 w 7467600"/>
              <a:gd name="connsiteY561" fmla="*/ 1796925 h 6858000"/>
              <a:gd name="connsiteX562" fmla="*/ 2399523 w 7467600"/>
              <a:gd name="connsiteY562" fmla="*/ 1428234 h 6858000"/>
              <a:gd name="connsiteX563" fmla="*/ 2448558 w 7467600"/>
              <a:gd name="connsiteY563" fmla="*/ 1373435 h 6858000"/>
              <a:gd name="connsiteX564" fmla="*/ 2312521 w 7467600"/>
              <a:gd name="connsiteY564" fmla="*/ 1806140 h 6858000"/>
              <a:gd name="connsiteX565" fmla="*/ 2127533 w 7467600"/>
              <a:gd name="connsiteY565" fmla="*/ 2348380 h 6858000"/>
              <a:gd name="connsiteX566" fmla="*/ 2358080 w 7467600"/>
              <a:gd name="connsiteY566" fmla="*/ 1866134 h 6858000"/>
              <a:gd name="connsiteX567" fmla="*/ 2407436 w 7467600"/>
              <a:gd name="connsiteY567" fmla="*/ 1651070 h 6858000"/>
              <a:gd name="connsiteX568" fmla="*/ 2448558 w 7467600"/>
              <a:gd name="connsiteY568" fmla="*/ 1373435 h 6858000"/>
              <a:gd name="connsiteX569" fmla="*/ 278707 w 7467600"/>
              <a:gd name="connsiteY569" fmla="*/ 1352270 h 6858000"/>
              <a:gd name="connsiteX570" fmla="*/ 321570 w 7467600"/>
              <a:gd name="connsiteY570" fmla="*/ 1861610 h 6858000"/>
              <a:gd name="connsiteX571" fmla="*/ 294281 w 7467600"/>
              <a:gd name="connsiteY571" fmla="*/ 1440658 h 6858000"/>
              <a:gd name="connsiteX572" fmla="*/ 278707 w 7467600"/>
              <a:gd name="connsiteY572" fmla="*/ 1352270 h 6858000"/>
              <a:gd name="connsiteX573" fmla="*/ 1423821 w 7467600"/>
              <a:gd name="connsiteY573" fmla="*/ 1351958 h 6858000"/>
              <a:gd name="connsiteX574" fmla="*/ 1638521 w 7467600"/>
              <a:gd name="connsiteY574" fmla="*/ 1908470 h 6858000"/>
              <a:gd name="connsiteX575" fmla="*/ 1754199 w 7467600"/>
              <a:gd name="connsiteY575" fmla="*/ 2149284 h 6858000"/>
              <a:gd name="connsiteX576" fmla="*/ 1908359 w 7467600"/>
              <a:gd name="connsiteY576" fmla="*/ 2364988 h 6858000"/>
              <a:gd name="connsiteX577" fmla="*/ 1647661 w 7467600"/>
              <a:gd name="connsiteY577" fmla="*/ 1825945 h 6858000"/>
              <a:gd name="connsiteX578" fmla="*/ 1423821 w 7467600"/>
              <a:gd name="connsiteY578" fmla="*/ 1351958 h 6858000"/>
              <a:gd name="connsiteX579" fmla="*/ 1431890 w 7467600"/>
              <a:gd name="connsiteY579" fmla="*/ 1306475 h 6858000"/>
              <a:gd name="connsiteX580" fmla="*/ 1507597 w 7467600"/>
              <a:gd name="connsiteY580" fmla="*/ 1446132 h 6858000"/>
              <a:gd name="connsiteX581" fmla="*/ 1674586 w 7467600"/>
              <a:gd name="connsiteY581" fmla="*/ 1813832 h 6858000"/>
              <a:gd name="connsiteX582" fmla="*/ 1815950 w 7467600"/>
              <a:gd name="connsiteY582" fmla="*/ 2128564 h 6858000"/>
              <a:gd name="connsiteX583" fmla="*/ 1984242 w 7467600"/>
              <a:gd name="connsiteY583" fmla="*/ 2430829 h 6858000"/>
              <a:gd name="connsiteX584" fmla="*/ 2014023 w 7467600"/>
              <a:gd name="connsiteY584" fmla="*/ 2450995 h 6858000"/>
              <a:gd name="connsiteX585" fmla="*/ 1747337 w 7467600"/>
              <a:gd name="connsiteY585" fmla="*/ 1855264 h 6858000"/>
              <a:gd name="connsiteX586" fmla="*/ 1533749 w 7467600"/>
              <a:gd name="connsiteY586" fmla="*/ 1478656 h 6858000"/>
              <a:gd name="connsiteX587" fmla="*/ 1431890 w 7467600"/>
              <a:gd name="connsiteY587" fmla="*/ 1306475 h 6858000"/>
              <a:gd name="connsiteX588" fmla="*/ 5052692 w 7467600"/>
              <a:gd name="connsiteY588" fmla="*/ 1292994 h 6858000"/>
              <a:gd name="connsiteX589" fmla="*/ 5200661 w 7467600"/>
              <a:gd name="connsiteY589" fmla="*/ 1635186 h 6858000"/>
              <a:gd name="connsiteX590" fmla="*/ 5297138 w 7467600"/>
              <a:gd name="connsiteY590" fmla="*/ 1906351 h 6858000"/>
              <a:gd name="connsiteX591" fmla="*/ 5052692 w 7467600"/>
              <a:gd name="connsiteY591" fmla="*/ 1292994 h 6858000"/>
              <a:gd name="connsiteX592" fmla="*/ 5009948 w 7467600"/>
              <a:gd name="connsiteY592" fmla="*/ 1273619 h 6858000"/>
              <a:gd name="connsiteX593" fmla="*/ 5121777 w 7467600"/>
              <a:gd name="connsiteY593" fmla="*/ 1654213 h 6858000"/>
              <a:gd name="connsiteX594" fmla="*/ 5293545 w 7467600"/>
              <a:gd name="connsiteY594" fmla="*/ 2072247 h 6858000"/>
              <a:gd name="connsiteX595" fmla="*/ 5294042 w 7467600"/>
              <a:gd name="connsiteY595" fmla="*/ 2065019 h 6858000"/>
              <a:gd name="connsiteX596" fmla="*/ 5171936 w 7467600"/>
              <a:gd name="connsiteY596" fmla="*/ 1647613 h 6858000"/>
              <a:gd name="connsiteX597" fmla="*/ 5009948 w 7467600"/>
              <a:gd name="connsiteY597" fmla="*/ 1273619 h 6858000"/>
              <a:gd name="connsiteX598" fmla="*/ 655236 w 7467600"/>
              <a:gd name="connsiteY598" fmla="*/ 1268632 h 6858000"/>
              <a:gd name="connsiteX599" fmla="*/ 839521 w 7467600"/>
              <a:gd name="connsiteY599" fmla="*/ 1685315 h 6858000"/>
              <a:gd name="connsiteX600" fmla="*/ 1109416 w 7467600"/>
              <a:gd name="connsiteY600" fmla="*/ 2061663 h 6858000"/>
              <a:gd name="connsiteX601" fmla="*/ 1298300 w 7467600"/>
              <a:gd name="connsiteY601" fmla="*/ 2247742 h 6858000"/>
              <a:gd name="connsiteX602" fmla="*/ 1125871 w 7467600"/>
              <a:gd name="connsiteY602" fmla="*/ 1989513 h 6858000"/>
              <a:gd name="connsiteX603" fmla="*/ 981574 w 7467600"/>
              <a:gd name="connsiteY603" fmla="*/ 1783157 h 6858000"/>
              <a:gd name="connsiteX604" fmla="*/ 922198 w 7467600"/>
              <a:gd name="connsiteY604" fmla="*/ 1677437 h 6858000"/>
              <a:gd name="connsiteX605" fmla="*/ 869293 w 7467600"/>
              <a:gd name="connsiteY605" fmla="*/ 1583214 h 6858000"/>
              <a:gd name="connsiteX606" fmla="*/ 751431 w 7467600"/>
              <a:gd name="connsiteY606" fmla="*/ 1405731 h 6858000"/>
              <a:gd name="connsiteX607" fmla="*/ 655236 w 7467600"/>
              <a:gd name="connsiteY607" fmla="*/ 1268632 h 6858000"/>
              <a:gd name="connsiteX608" fmla="*/ 6516292 w 7467600"/>
              <a:gd name="connsiteY608" fmla="*/ 1263064 h 6858000"/>
              <a:gd name="connsiteX609" fmla="*/ 5736320 w 7467600"/>
              <a:gd name="connsiteY609" fmla="*/ 1501803 h 6858000"/>
              <a:gd name="connsiteX610" fmla="*/ 6516292 w 7467600"/>
              <a:gd name="connsiteY610" fmla="*/ 1263064 h 6858000"/>
              <a:gd name="connsiteX611" fmla="*/ 291466 w 7467600"/>
              <a:gd name="connsiteY611" fmla="*/ 1250369 h 6858000"/>
              <a:gd name="connsiteX612" fmla="*/ 323180 w 7467600"/>
              <a:gd name="connsiteY612" fmla="*/ 1435283 h 6858000"/>
              <a:gd name="connsiteX613" fmla="*/ 349381 w 7467600"/>
              <a:gd name="connsiteY613" fmla="*/ 1875041 h 6858000"/>
              <a:gd name="connsiteX614" fmla="*/ 374363 w 7467600"/>
              <a:gd name="connsiteY614" fmla="*/ 1506494 h 6858000"/>
              <a:gd name="connsiteX615" fmla="*/ 302168 w 7467600"/>
              <a:gd name="connsiteY615" fmla="*/ 1274495 h 6858000"/>
              <a:gd name="connsiteX616" fmla="*/ 291466 w 7467600"/>
              <a:gd name="connsiteY616" fmla="*/ 1250369 h 6858000"/>
              <a:gd name="connsiteX617" fmla="*/ 678222 w 7467600"/>
              <a:gd name="connsiteY617" fmla="*/ 1248670 h 6858000"/>
              <a:gd name="connsiteX618" fmla="*/ 775536 w 7467600"/>
              <a:gd name="connsiteY618" fmla="*/ 1388015 h 6858000"/>
              <a:gd name="connsiteX619" fmla="*/ 894529 w 7467600"/>
              <a:gd name="connsiteY619" fmla="*/ 1567739 h 6858000"/>
              <a:gd name="connsiteX620" fmla="*/ 948000 w 7467600"/>
              <a:gd name="connsiteY620" fmla="*/ 1663088 h 6858000"/>
              <a:gd name="connsiteX621" fmla="*/ 1006812 w 7467600"/>
              <a:gd name="connsiteY621" fmla="*/ 1767683 h 6858000"/>
              <a:gd name="connsiteX622" fmla="*/ 1149133 w 7467600"/>
              <a:gd name="connsiteY622" fmla="*/ 1971513 h 6858000"/>
              <a:gd name="connsiteX623" fmla="*/ 1333952 w 7467600"/>
              <a:gd name="connsiteY623" fmla="*/ 2251620 h 6858000"/>
              <a:gd name="connsiteX624" fmla="*/ 1337329 w 7467600"/>
              <a:gd name="connsiteY624" fmla="*/ 2258350 h 6858000"/>
              <a:gd name="connsiteX625" fmla="*/ 1014726 w 7467600"/>
              <a:gd name="connsiteY625" fmla="*/ 1615556 h 6858000"/>
              <a:gd name="connsiteX626" fmla="*/ 678222 w 7467600"/>
              <a:gd name="connsiteY626" fmla="*/ 1248670 h 6858000"/>
              <a:gd name="connsiteX627" fmla="*/ 6691602 w 7467600"/>
              <a:gd name="connsiteY627" fmla="*/ 1140573 h 6858000"/>
              <a:gd name="connsiteX628" fmla="*/ 6571100 w 7467600"/>
              <a:gd name="connsiteY628" fmla="*/ 1183662 h 6858000"/>
              <a:gd name="connsiteX629" fmla="*/ 6241687 w 7467600"/>
              <a:gd name="connsiteY629" fmla="*/ 1257600 h 6858000"/>
              <a:gd name="connsiteX630" fmla="*/ 5693009 w 7467600"/>
              <a:gd name="connsiteY630" fmla="*/ 1478256 h 6858000"/>
              <a:gd name="connsiteX631" fmla="*/ 6548420 w 7467600"/>
              <a:gd name="connsiteY631" fmla="*/ 1214599 h 6858000"/>
              <a:gd name="connsiteX632" fmla="*/ 6605473 w 7467600"/>
              <a:gd name="connsiteY632" fmla="*/ 1184686 h 6858000"/>
              <a:gd name="connsiteX633" fmla="*/ 6691602 w 7467600"/>
              <a:gd name="connsiteY633" fmla="*/ 1140573 h 6858000"/>
              <a:gd name="connsiteX634" fmla="*/ 4002475 w 7467600"/>
              <a:gd name="connsiteY634" fmla="*/ 1037802 h 6858000"/>
              <a:gd name="connsiteX635" fmla="*/ 4000324 w 7467600"/>
              <a:gd name="connsiteY635" fmla="*/ 1039362 h 6858000"/>
              <a:gd name="connsiteX636" fmla="*/ 4002862 w 7467600"/>
              <a:gd name="connsiteY636" fmla="*/ 1042866 h 6858000"/>
              <a:gd name="connsiteX637" fmla="*/ 4002475 w 7467600"/>
              <a:gd name="connsiteY637" fmla="*/ 1037802 h 6858000"/>
              <a:gd name="connsiteX638" fmla="*/ 506322 w 7467600"/>
              <a:gd name="connsiteY638" fmla="*/ 1020997 h 6858000"/>
              <a:gd name="connsiteX639" fmla="*/ 533068 w 7467600"/>
              <a:gd name="connsiteY639" fmla="*/ 1029409 h 6858000"/>
              <a:gd name="connsiteX640" fmla="*/ 1232525 w 7467600"/>
              <a:gd name="connsiteY640" fmla="*/ 1804675 h 6858000"/>
              <a:gd name="connsiteX641" fmla="*/ 1388858 w 7467600"/>
              <a:gd name="connsiteY641" fmla="*/ 2368011 h 6858000"/>
              <a:gd name="connsiteX642" fmla="*/ 1384098 w 7467600"/>
              <a:gd name="connsiteY642" fmla="*/ 2378125 h 6858000"/>
              <a:gd name="connsiteX643" fmla="*/ 1425393 w 7467600"/>
              <a:gd name="connsiteY643" fmla="*/ 2589124 h 6858000"/>
              <a:gd name="connsiteX644" fmla="*/ 1424001 w 7467600"/>
              <a:gd name="connsiteY644" fmla="*/ 2597541 h 6858000"/>
              <a:gd name="connsiteX645" fmla="*/ 2152729 w 7467600"/>
              <a:gd name="connsiteY645" fmla="*/ 2864487 h 6858000"/>
              <a:gd name="connsiteX646" fmla="*/ 2020609 w 7467600"/>
              <a:gd name="connsiteY646" fmla="*/ 2539671 h 6858000"/>
              <a:gd name="connsiteX647" fmla="*/ 2018920 w 7467600"/>
              <a:gd name="connsiteY647" fmla="*/ 2536309 h 6858000"/>
              <a:gd name="connsiteX648" fmla="*/ 1342441 w 7467600"/>
              <a:gd name="connsiteY648" fmla="*/ 1173017 h 6858000"/>
              <a:gd name="connsiteX649" fmla="*/ 1367925 w 7467600"/>
              <a:gd name="connsiteY649" fmla="*/ 1135648 h 6858000"/>
              <a:gd name="connsiteX650" fmla="*/ 1771401 w 7467600"/>
              <a:gd name="connsiteY650" fmla="*/ 1806673 h 6858000"/>
              <a:gd name="connsiteX651" fmla="*/ 1972385 w 7467600"/>
              <a:gd name="connsiteY651" fmla="*/ 2198735 h 6858000"/>
              <a:gd name="connsiteX652" fmla="*/ 2040892 w 7467600"/>
              <a:gd name="connsiteY652" fmla="*/ 2405205 h 6858000"/>
              <a:gd name="connsiteX653" fmla="*/ 2131689 w 7467600"/>
              <a:gd name="connsiteY653" fmla="*/ 1936926 h 6858000"/>
              <a:gd name="connsiteX654" fmla="*/ 2454820 w 7467600"/>
              <a:gd name="connsiteY654" fmla="*/ 1248808 h 6858000"/>
              <a:gd name="connsiteX655" fmla="*/ 2492512 w 7467600"/>
              <a:gd name="connsiteY655" fmla="*/ 1302920 h 6858000"/>
              <a:gd name="connsiteX656" fmla="*/ 2081216 w 7467600"/>
              <a:gd name="connsiteY656" fmla="*/ 2527513 h 6858000"/>
              <a:gd name="connsiteX657" fmla="*/ 2081211 w 7467600"/>
              <a:gd name="connsiteY657" fmla="*/ 2528916 h 6858000"/>
              <a:gd name="connsiteX658" fmla="*/ 2199067 w 7467600"/>
              <a:gd name="connsiteY658" fmla="*/ 2884061 h 6858000"/>
              <a:gd name="connsiteX659" fmla="*/ 3192586 w 7467600"/>
              <a:gd name="connsiteY659" fmla="*/ 3411496 h 6858000"/>
              <a:gd name="connsiteX660" fmla="*/ 3182620 w 7467600"/>
              <a:gd name="connsiteY660" fmla="*/ 3483279 h 6858000"/>
              <a:gd name="connsiteX661" fmla="*/ 2435119 w 7467600"/>
              <a:gd name="connsiteY661" fmla="*/ 3080173 h 6858000"/>
              <a:gd name="connsiteX662" fmla="*/ 2410152 w 7467600"/>
              <a:gd name="connsiteY662" fmla="*/ 3063751 h 6858000"/>
              <a:gd name="connsiteX663" fmla="*/ 2408099 w 7467600"/>
              <a:gd name="connsiteY663" fmla="*/ 3064403 h 6858000"/>
              <a:gd name="connsiteX664" fmla="*/ 2407218 w 7467600"/>
              <a:gd name="connsiteY664" fmla="*/ 3070324 h 6858000"/>
              <a:gd name="connsiteX665" fmla="*/ 2380138 w 7467600"/>
              <a:gd name="connsiteY665" fmla="*/ 3099341 h 6858000"/>
              <a:gd name="connsiteX666" fmla="*/ 1765923 w 7467600"/>
              <a:gd name="connsiteY666" fmla="*/ 3581043 h 6858000"/>
              <a:gd name="connsiteX667" fmla="*/ 1702258 w 7467600"/>
              <a:gd name="connsiteY667" fmla="*/ 3612286 h 6858000"/>
              <a:gd name="connsiteX668" fmla="*/ 1538370 w 7467600"/>
              <a:gd name="connsiteY668" fmla="*/ 3811804 h 6858000"/>
              <a:gd name="connsiteX669" fmla="*/ 542867 w 7467600"/>
              <a:gd name="connsiteY669" fmla="*/ 4944092 h 6858000"/>
              <a:gd name="connsiteX670" fmla="*/ 515800 w 7467600"/>
              <a:gd name="connsiteY670" fmla="*/ 4862180 h 6858000"/>
              <a:gd name="connsiteX671" fmla="*/ 909145 w 7467600"/>
              <a:gd name="connsiteY671" fmla="*/ 4199225 h 6858000"/>
              <a:gd name="connsiteX672" fmla="*/ 1214067 w 7467600"/>
              <a:gd name="connsiteY672" fmla="*/ 3908561 h 6858000"/>
              <a:gd name="connsiteX673" fmla="*/ 640967 w 7467600"/>
              <a:gd name="connsiteY673" fmla="*/ 4105601 h 6858000"/>
              <a:gd name="connsiteX674" fmla="*/ 112563 w 7467600"/>
              <a:gd name="connsiteY674" fmla="*/ 4396952 h 6858000"/>
              <a:gd name="connsiteX675" fmla="*/ 0 w 7467600"/>
              <a:gd name="connsiteY675" fmla="*/ 4466006 h 6858000"/>
              <a:gd name="connsiteX676" fmla="*/ 0 w 7467600"/>
              <a:gd name="connsiteY676" fmla="*/ 4233763 h 6858000"/>
              <a:gd name="connsiteX677" fmla="*/ 36881 w 7467600"/>
              <a:gd name="connsiteY677" fmla="*/ 4200118 h 6858000"/>
              <a:gd name="connsiteX678" fmla="*/ 910534 w 7467600"/>
              <a:gd name="connsiteY678" fmla="*/ 3629753 h 6858000"/>
              <a:gd name="connsiteX679" fmla="*/ 1578717 w 7467600"/>
              <a:gd name="connsiteY679" fmla="*/ 3575982 h 6858000"/>
              <a:gd name="connsiteX680" fmla="*/ 2338780 w 7467600"/>
              <a:gd name="connsiteY680" fmla="*/ 3033725 h 6858000"/>
              <a:gd name="connsiteX681" fmla="*/ 1807991 w 7467600"/>
              <a:gd name="connsiteY681" fmla="*/ 2807184 h 6858000"/>
              <a:gd name="connsiteX682" fmla="*/ 1416358 w 7467600"/>
              <a:gd name="connsiteY682" fmla="*/ 3112571 h 6858000"/>
              <a:gd name="connsiteX683" fmla="*/ 939066 w 7467600"/>
              <a:gd name="connsiteY683" fmla="*/ 3378798 h 6858000"/>
              <a:gd name="connsiteX684" fmla="*/ 115099 w 7467600"/>
              <a:gd name="connsiteY684" fmla="*/ 3607650 h 6858000"/>
              <a:gd name="connsiteX685" fmla="*/ 97284 w 7467600"/>
              <a:gd name="connsiteY685" fmla="*/ 3520393 h 6858000"/>
              <a:gd name="connsiteX686" fmla="*/ 922050 w 7467600"/>
              <a:gd name="connsiteY686" fmla="*/ 3074867 h 6858000"/>
              <a:gd name="connsiteX687" fmla="*/ 1405265 w 7467600"/>
              <a:gd name="connsiteY687" fmla="*/ 3016319 h 6858000"/>
              <a:gd name="connsiteX688" fmla="*/ 1407512 w 7467600"/>
              <a:gd name="connsiteY688" fmla="*/ 3018001 h 6858000"/>
              <a:gd name="connsiteX689" fmla="*/ 1726266 w 7467600"/>
              <a:gd name="connsiteY689" fmla="*/ 2777274 h 6858000"/>
              <a:gd name="connsiteX690" fmla="*/ 625390 w 7467600"/>
              <a:gd name="connsiteY690" fmla="*/ 2514541 h 6858000"/>
              <a:gd name="connsiteX691" fmla="*/ 619799 w 7467600"/>
              <a:gd name="connsiteY691" fmla="*/ 2527180 h 6858000"/>
              <a:gd name="connsiteX692" fmla="*/ 310030 w 7467600"/>
              <a:gd name="connsiteY692" fmla="*/ 2771818 h 6858000"/>
              <a:gd name="connsiteX693" fmla="*/ 173877 w 7467600"/>
              <a:gd name="connsiteY693" fmla="*/ 2937056 h 6858000"/>
              <a:gd name="connsiteX694" fmla="*/ 77889 w 7467600"/>
              <a:gd name="connsiteY694" fmla="*/ 3138440 h 6858000"/>
              <a:gd name="connsiteX695" fmla="*/ 0 w 7467600"/>
              <a:gd name="connsiteY695" fmla="*/ 3271395 h 6858000"/>
              <a:gd name="connsiteX696" fmla="*/ 0 w 7467600"/>
              <a:gd name="connsiteY696" fmla="*/ 3153002 h 6858000"/>
              <a:gd name="connsiteX697" fmla="*/ 2386 w 7467600"/>
              <a:gd name="connsiteY697" fmla="*/ 3149203 h 6858000"/>
              <a:gd name="connsiteX698" fmla="*/ 89753 w 7467600"/>
              <a:gd name="connsiteY698" fmla="*/ 2987702 h 6858000"/>
              <a:gd name="connsiteX699" fmla="*/ 76869 w 7467600"/>
              <a:gd name="connsiteY699" fmla="*/ 3005404 h 6858000"/>
              <a:gd name="connsiteX700" fmla="*/ 32049 w 7467600"/>
              <a:gd name="connsiteY700" fmla="*/ 3065814 h 6858000"/>
              <a:gd name="connsiteX701" fmla="*/ 0 w 7467600"/>
              <a:gd name="connsiteY701" fmla="*/ 3108744 h 6858000"/>
              <a:gd name="connsiteX702" fmla="*/ 0 w 7467600"/>
              <a:gd name="connsiteY702" fmla="*/ 3058059 h 6858000"/>
              <a:gd name="connsiteX703" fmla="*/ 7610 w 7467600"/>
              <a:gd name="connsiteY703" fmla="*/ 3047889 h 6858000"/>
              <a:gd name="connsiteX704" fmla="*/ 52419 w 7467600"/>
              <a:gd name="connsiteY704" fmla="*/ 2987479 h 6858000"/>
              <a:gd name="connsiteX705" fmla="*/ 59142 w 7467600"/>
              <a:gd name="connsiteY705" fmla="*/ 2978488 h 6858000"/>
              <a:gd name="connsiteX706" fmla="*/ 0 w 7467600"/>
              <a:gd name="connsiteY706" fmla="*/ 3015334 h 6858000"/>
              <a:gd name="connsiteX707" fmla="*/ 0 w 7467600"/>
              <a:gd name="connsiteY707" fmla="*/ 2914286 h 6858000"/>
              <a:gd name="connsiteX708" fmla="*/ 36383 w 7467600"/>
              <a:gd name="connsiteY708" fmla="*/ 2901128 h 6858000"/>
              <a:gd name="connsiteX709" fmla="*/ 156329 w 7467600"/>
              <a:gd name="connsiteY709" fmla="*/ 2840533 h 6858000"/>
              <a:gd name="connsiteX710" fmla="*/ 358355 w 7467600"/>
              <a:gd name="connsiteY710" fmla="*/ 2620471 h 6858000"/>
              <a:gd name="connsiteX711" fmla="*/ 510577 w 7467600"/>
              <a:gd name="connsiteY711" fmla="*/ 2501244 h 6858000"/>
              <a:gd name="connsiteX712" fmla="*/ 211967 w 7467600"/>
              <a:gd name="connsiteY712" fmla="*/ 2479171 h 6858000"/>
              <a:gd name="connsiteX713" fmla="*/ 0 w 7467600"/>
              <a:gd name="connsiteY713" fmla="*/ 2476398 h 6858000"/>
              <a:gd name="connsiteX714" fmla="*/ 0 w 7467600"/>
              <a:gd name="connsiteY714" fmla="*/ 2389189 h 6858000"/>
              <a:gd name="connsiteX715" fmla="*/ 103062 w 7467600"/>
              <a:gd name="connsiteY715" fmla="*/ 2389518 h 6858000"/>
              <a:gd name="connsiteX716" fmla="*/ 510734 w 7467600"/>
              <a:gd name="connsiteY716" fmla="*/ 2416201 h 6858000"/>
              <a:gd name="connsiteX717" fmla="*/ 279257 w 7467600"/>
              <a:gd name="connsiteY717" fmla="*/ 2092102 h 6858000"/>
              <a:gd name="connsiteX718" fmla="*/ 65265 w 7467600"/>
              <a:gd name="connsiteY718" fmla="*/ 2006049 h 6858000"/>
              <a:gd name="connsiteX719" fmla="*/ 0 w 7467600"/>
              <a:gd name="connsiteY719" fmla="*/ 1982532 h 6858000"/>
              <a:gd name="connsiteX720" fmla="*/ 0 w 7467600"/>
              <a:gd name="connsiteY720" fmla="*/ 1912789 h 6858000"/>
              <a:gd name="connsiteX721" fmla="*/ 97460 w 7467600"/>
              <a:gd name="connsiteY721" fmla="*/ 1953725 h 6858000"/>
              <a:gd name="connsiteX722" fmla="*/ 221272 w 7467600"/>
              <a:gd name="connsiteY722" fmla="*/ 1980766 h 6858000"/>
              <a:gd name="connsiteX723" fmla="*/ 116765 w 7467600"/>
              <a:gd name="connsiteY723" fmla="*/ 1911033 h 6858000"/>
              <a:gd name="connsiteX724" fmla="*/ 16405 w 7467600"/>
              <a:gd name="connsiteY724" fmla="*/ 1803412 h 6858000"/>
              <a:gd name="connsiteX725" fmla="*/ 0 w 7467600"/>
              <a:gd name="connsiteY725" fmla="*/ 1784777 h 6858000"/>
              <a:gd name="connsiteX726" fmla="*/ 0 w 7467600"/>
              <a:gd name="connsiteY726" fmla="*/ 1740082 h 6858000"/>
              <a:gd name="connsiteX727" fmla="*/ 39394 w 7467600"/>
              <a:gd name="connsiteY727" fmla="*/ 1784856 h 6858000"/>
              <a:gd name="connsiteX728" fmla="*/ 135813 w 7467600"/>
              <a:gd name="connsiteY728" fmla="*/ 1888838 h 6858000"/>
              <a:gd name="connsiteX729" fmla="*/ 242575 w 7467600"/>
              <a:gd name="connsiteY729" fmla="*/ 1958841 h 6858000"/>
              <a:gd name="connsiteX730" fmla="*/ 82197 w 7467600"/>
              <a:gd name="connsiteY730" fmla="*/ 1754826 h 6858000"/>
              <a:gd name="connsiteX731" fmla="*/ 0 w 7467600"/>
              <a:gd name="connsiteY731" fmla="*/ 1679650 h 6858000"/>
              <a:gd name="connsiteX732" fmla="*/ 0 w 7467600"/>
              <a:gd name="connsiteY732" fmla="*/ 1602463 h 6858000"/>
              <a:gd name="connsiteX733" fmla="*/ 84689 w 7467600"/>
              <a:gd name="connsiteY733" fmla="*/ 1677442 h 6858000"/>
              <a:gd name="connsiteX734" fmla="*/ 298437 w 7467600"/>
              <a:gd name="connsiteY734" fmla="*/ 1968019 h 6858000"/>
              <a:gd name="connsiteX735" fmla="*/ 227269 w 7467600"/>
              <a:gd name="connsiteY735" fmla="*/ 1114064 h 6858000"/>
              <a:gd name="connsiteX736" fmla="*/ 248003 w 7467600"/>
              <a:gd name="connsiteY736" fmla="*/ 1089613 h 6858000"/>
              <a:gd name="connsiteX737" fmla="*/ 427020 w 7467600"/>
              <a:gd name="connsiteY737" fmla="*/ 1619803 h 6858000"/>
              <a:gd name="connsiteX738" fmla="*/ 340345 w 7467600"/>
              <a:gd name="connsiteY738" fmla="*/ 2027739 h 6858000"/>
              <a:gd name="connsiteX739" fmla="*/ 360865 w 7467600"/>
              <a:gd name="connsiteY739" fmla="*/ 2044827 h 6858000"/>
              <a:gd name="connsiteX740" fmla="*/ 560414 w 7467600"/>
              <a:gd name="connsiteY740" fmla="*/ 2421457 h 6858000"/>
              <a:gd name="connsiteX741" fmla="*/ 1359703 w 7467600"/>
              <a:gd name="connsiteY741" fmla="*/ 2578554 h 6858000"/>
              <a:gd name="connsiteX742" fmla="*/ 1359422 w 7467600"/>
              <a:gd name="connsiteY742" fmla="*/ 2577994 h 6858000"/>
              <a:gd name="connsiteX743" fmla="*/ 828701 w 7467600"/>
              <a:gd name="connsiteY743" fmla="*/ 1839520 h 6858000"/>
              <a:gd name="connsiteX744" fmla="*/ 494427 w 7467600"/>
              <a:gd name="connsiteY744" fmla="*/ 1092333 h 6858000"/>
              <a:gd name="connsiteX745" fmla="*/ 506322 w 7467600"/>
              <a:gd name="connsiteY745" fmla="*/ 1020997 h 6858000"/>
              <a:gd name="connsiteX746" fmla="*/ 4570198 w 7467600"/>
              <a:gd name="connsiteY746" fmla="*/ 978081 h 6858000"/>
              <a:gd name="connsiteX747" fmla="*/ 4523691 w 7467600"/>
              <a:gd name="connsiteY747" fmla="*/ 1127776 h 6858000"/>
              <a:gd name="connsiteX748" fmla="*/ 4509875 w 7467600"/>
              <a:gd name="connsiteY748" fmla="*/ 1167552 h 6858000"/>
              <a:gd name="connsiteX749" fmla="*/ 4478168 w 7467600"/>
              <a:gd name="connsiteY749" fmla="*/ 1260735 h 6858000"/>
              <a:gd name="connsiteX750" fmla="*/ 4409309 w 7467600"/>
              <a:gd name="connsiteY750" fmla="*/ 1666996 h 6858000"/>
              <a:gd name="connsiteX751" fmla="*/ 4370031 w 7467600"/>
              <a:gd name="connsiteY751" fmla="*/ 1955666 h 6858000"/>
              <a:gd name="connsiteX752" fmla="*/ 4570198 w 7467600"/>
              <a:gd name="connsiteY752" fmla="*/ 978081 h 6858000"/>
              <a:gd name="connsiteX753" fmla="*/ 4557898 w 7467600"/>
              <a:gd name="connsiteY753" fmla="*/ 900011 h 6858000"/>
              <a:gd name="connsiteX754" fmla="*/ 4344840 w 7467600"/>
              <a:gd name="connsiteY754" fmla="*/ 1922038 h 6858000"/>
              <a:gd name="connsiteX755" fmla="*/ 4378710 w 7467600"/>
              <a:gd name="connsiteY755" fmla="*/ 1665516 h 6858000"/>
              <a:gd name="connsiteX756" fmla="*/ 4448798 w 7467600"/>
              <a:gd name="connsiteY756" fmla="*/ 1253024 h 6858000"/>
              <a:gd name="connsiteX757" fmla="*/ 4480315 w 7467600"/>
              <a:gd name="connsiteY757" fmla="*/ 1158454 h 6858000"/>
              <a:gd name="connsiteX758" fmla="*/ 4494133 w 7467600"/>
              <a:gd name="connsiteY758" fmla="*/ 1118676 h 6858000"/>
              <a:gd name="connsiteX759" fmla="*/ 4557898 w 7467600"/>
              <a:gd name="connsiteY759" fmla="*/ 900011 h 6858000"/>
              <a:gd name="connsiteX760" fmla="*/ 5870151 w 7467600"/>
              <a:gd name="connsiteY760" fmla="*/ 898890 h 6858000"/>
              <a:gd name="connsiteX761" fmla="*/ 5861335 w 7467600"/>
              <a:gd name="connsiteY761" fmla="*/ 899177 h 6858000"/>
              <a:gd name="connsiteX762" fmla="*/ 5843702 w 7467600"/>
              <a:gd name="connsiteY762" fmla="*/ 899748 h 6858000"/>
              <a:gd name="connsiteX763" fmla="*/ 5651107 w 7467600"/>
              <a:gd name="connsiteY763" fmla="*/ 920306 h 6858000"/>
              <a:gd name="connsiteX764" fmla="*/ 5459407 w 7467600"/>
              <a:gd name="connsiteY764" fmla="*/ 940975 h 6858000"/>
              <a:gd name="connsiteX765" fmla="*/ 5374846 w 7467600"/>
              <a:gd name="connsiteY765" fmla="*/ 941988 h 6858000"/>
              <a:gd name="connsiteX766" fmla="*/ 5256105 w 7467600"/>
              <a:gd name="connsiteY766" fmla="*/ 945632 h 6858000"/>
              <a:gd name="connsiteX767" fmla="*/ 5107071 w 7467600"/>
              <a:gd name="connsiteY767" fmla="*/ 969720 h 6858000"/>
              <a:gd name="connsiteX768" fmla="*/ 4998681 w 7467600"/>
              <a:gd name="connsiteY768" fmla="*/ 988771 h 6858000"/>
              <a:gd name="connsiteX769" fmla="*/ 5870151 w 7467600"/>
              <a:gd name="connsiteY769" fmla="*/ 898890 h 6858000"/>
              <a:gd name="connsiteX770" fmla="*/ 5504425 w 7467600"/>
              <a:gd name="connsiteY770" fmla="*/ 848067 h 6858000"/>
              <a:gd name="connsiteX771" fmla="*/ 4968849 w 7467600"/>
              <a:gd name="connsiteY771" fmla="*/ 962318 h 6858000"/>
              <a:gd name="connsiteX772" fmla="*/ 5104039 w 7467600"/>
              <a:gd name="connsiteY772" fmla="*/ 940634 h 6858000"/>
              <a:gd name="connsiteX773" fmla="*/ 5256311 w 7467600"/>
              <a:gd name="connsiteY773" fmla="*/ 916490 h 6858000"/>
              <a:gd name="connsiteX774" fmla="*/ 5377381 w 7467600"/>
              <a:gd name="connsiteY774" fmla="*/ 912671 h 6858000"/>
              <a:gd name="connsiteX775" fmla="*/ 5460148 w 7467600"/>
              <a:gd name="connsiteY775" fmla="*/ 911442 h 6858000"/>
              <a:gd name="connsiteX776" fmla="*/ 5648971 w 7467600"/>
              <a:gd name="connsiteY776" fmla="*/ 891331 h 6858000"/>
              <a:gd name="connsiteX777" fmla="*/ 5844807 w 7467600"/>
              <a:gd name="connsiteY777" fmla="*/ 870718 h 6858000"/>
              <a:gd name="connsiteX778" fmla="*/ 5862975 w 7467600"/>
              <a:gd name="connsiteY778" fmla="*/ 869756 h 6858000"/>
              <a:gd name="connsiteX779" fmla="*/ 5920887 w 7467600"/>
              <a:gd name="connsiteY779" fmla="*/ 865929 h 6858000"/>
              <a:gd name="connsiteX780" fmla="*/ 5504425 w 7467600"/>
              <a:gd name="connsiteY780" fmla="*/ 848067 h 6858000"/>
              <a:gd name="connsiteX781" fmla="*/ 3607114 w 7467600"/>
              <a:gd name="connsiteY781" fmla="*/ 467441 h 6858000"/>
              <a:gd name="connsiteX782" fmla="*/ 3296242 w 7467600"/>
              <a:gd name="connsiteY782" fmla="*/ 807991 h 6858000"/>
              <a:gd name="connsiteX783" fmla="*/ 3174674 w 7467600"/>
              <a:gd name="connsiteY783" fmla="*/ 919759 h 6858000"/>
              <a:gd name="connsiteX784" fmla="*/ 3042978 w 7467600"/>
              <a:gd name="connsiteY784" fmla="*/ 1054894 h 6858000"/>
              <a:gd name="connsiteX785" fmla="*/ 2968914 w 7467600"/>
              <a:gd name="connsiteY785" fmla="*/ 1133756 h 6858000"/>
              <a:gd name="connsiteX786" fmla="*/ 3103823 w 7467600"/>
              <a:gd name="connsiteY786" fmla="*/ 1026814 h 6858000"/>
              <a:gd name="connsiteX787" fmla="*/ 3607114 w 7467600"/>
              <a:gd name="connsiteY787" fmla="*/ 467441 h 6858000"/>
              <a:gd name="connsiteX788" fmla="*/ 3744487 w 7467600"/>
              <a:gd name="connsiteY788" fmla="*/ 383136 h 6858000"/>
              <a:gd name="connsiteX789" fmla="*/ 3970213 w 7467600"/>
              <a:gd name="connsiteY789" fmla="*/ 995559 h 6858000"/>
              <a:gd name="connsiteX790" fmla="*/ 3744487 w 7467600"/>
              <a:gd name="connsiteY790" fmla="*/ 383136 h 6858000"/>
              <a:gd name="connsiteX791" fmla="*/ 3624562 w 7467600"/>
              <a:gd name="connsiteY791" fmla="*/ 367041 h 6858000"/>
              <a:gd name="connsiteX792" fmla="*/ 3489712 w 7467600"/>
              <a:gd name="connsiteY792" fmla="*/ 485386 h 6858000"/>
              <a:gd name="connsiteX793" fmla="*/ 3182994 w 7467600"/>
              <a:gd name="connsiteY793" fmla="*/ 828265 h 6858000"/>
              <a:gd name="connsiteX794" fmla="*/ 2892114 w 7467600"/>
              <a:gd name="connsiteY794" fmla="*/ 1172635 h 6858000"/>
              <a:gd name="connsiteX795" fmla="*/ 3021459 w 7467600"/>
              <a:gd name="connsiteY795" fmla="*/ 1035385 h 6858000"/>
              <a:gd name="connsiteX796" fmla="*/ 3153873 w 7467600"/>
              <a:gd name="connsiteY796" fmla="*/ 898971 h 6858000"/>
              <a:gd name="connsiteX797" fmla="*/ 3276511 w 7467600"/>
              <a:gd name="connsiteY797" fmla="*/ 786423 h 6858000"/>
              <a:gd name="connsiteX798" fmla="*/ 3584154 w 7467600"/>
              <a:gd name="connsiteY798" fmla="*/ 448218 h 6858000"/>
              <a:gd name="connsiteX799" fmla="*/ 3624562 w 7467600"/>
              <a:gd name="connsiteY799" fmla="*/ 367041 h 6858000"/>
              <a:gd name="connsiteX800" fmla="*/ 3766672 w 7467600"/>
              <a:gd name="connsiteY800" fmla="*/ 359429 h 6858000"/>
              <a:gd name="connsiteX801" fmla="*/ 3996338 w 7467600"/>
              <a:gd name="connsiteY801" fmla="*/ 968237 h 6858000"/>
              <a:gd name="connsiteX802" fmla="*/ 3766672 w 7467600"/>
              <a:gd name="connsiteY802" fmla="*/ 359429 h 6858000"/>
              <a:gd name="connsiteX803" fmla="*/ 5805386 w 7467600"/>
              <a:gd name="connsiteY803" fmla="*/ 239240 h 6858000"/>
              <a:gd name="connsiteX804" fmla="*/ 5736947 w 7467600"/>
              <a:gd name="connsiteY804" fmla="*/ 261367 h 6858000"/>
              <a:gd name="connsiteX805" fmla="*/ 5427012 w 7467600"/>
              <a:gd name="connsiteY805" fmla="*/ 311272 h 6858000"/>
              <a:gd name="connsiteX806" fmla="*/ 5147818 w 7467600"/>
              <a:gd name="connsiteY806" fmla="*/ 322112 h 6858000"/>
              <a:gd name="connsiteX807" fmla="*/ 5060854 w 7467600"/>
              <a:gd name="connsiteY807" fmla="*/ 311882 h 6858000"/>
              <a:gd name="connsiteX808" fmla="*/ 4945989 w 7467600"/>
              <a:gd name="connsiteY808" fmla="*/ 300516 h 6858000"/>
              <a:gd name="connsiteX809" fmla="*/ 5410479 w 7467600"/>
              <a:gd name="connsiteY809" fmla="*/ 348434 h 6858000"/>
              <a:gd name="connsiteX810" fmla="*/ 5805386 w 7467600"/>
              <a:gd name="connsiteY810" fmla="*/ 239240 h 6858000"/>
              <a:gd name="connsiteX811" fmla="*/ 5905192 w 7467600"/>
              <a:gd name="connsiteY811" fmla="*/ 163079 h 6858000"/>
              <a:gd name="connsiteX812" fmla="*/ 5865655 w 7467600"/>
              <a:gd name="connsiteY812" fmla="*/ 171901 h 6858000"/>
              <a:gd name="connsiteX813" fmla="*/ 5259740 w 7467600"/>
              <a:gd name="connsiteY813" fmla="*/ 257013 h 6858000"/>
              <a:gd name="connsiteX814" fmla="*/ 5208466 w 7467600"/>
              <a:gd name="connsiteY814" fmla="*/ 257550 h 6858000"/>
              <a:gd name="connsiteX815" fmla="*/ 4980204 w 7467600"/>
              <a:gd name="connsiteY815" fmla="*/ 271903 h 6858000"/>
              <a:gd name="connsiteX816" fmla="*/ 5068068 w 7467600"/>
              <a:gd name="connsiteY816" fmla="*/ 282244 h 6858000"/>
              <a:gd name="connsiteX817" fmla="*/ 5153231 w 7467600"/>
              <a:gd name="connsiteY817" fmla="*/ 292240 h 6858000"/>
              <a:gd name="connsiteX818" fmla="*/ 5426491 w 7467600"/>
              <a:gd name="connsiteY818" fmla="*/ 281128 h 6858000"/>
              <a:gd name="connsiteX819" fmla="*/ 5731212 w 7467600"/>
              <a:gd name="connsiteY819" fmla="*/ 231951 h 6858000"/>
              <a:gd name="connsiteX820" fmla="*/ 5905192 w 7467600"/>
              <a:gd name="connsiteY820" fmla="*/ 163079 h 6858000"/>
              <a:gd name="connsiteX821" fmla="*/ 5944437 w 7467600"/>
              <a:gd name="connsiteY821" fmla="*/ 113829 h 6858000"/>
              <a:gd name="connsiteX822" fmla="*/ 5825032 w 7467600"/>
              <a:gd name="connsiteY822" fmla="*/ 146405 h 6858000"/>
              <a:gd name="connsiteX823" fmla="*/ 4955599 w 7467600"/>
              <a:gd name="connsiteY823" fmla="*/ 247008 h 6858000"/>
              <a:gd name="connsiteX824" fmla="*/ 5210104 w 7467600"/>
              <a:gd name="connsiteY824" fmla="*/ 228123 h 6858000"/>
              <a:gd name="connsiteX825" fmla="*/ 5261015 w 7467600"/>
              <a:gd name="connsiteY825" fmla="*/ 227087 h 6858000"/>
              <a:gd name="connsiteX826" fmla="*/ 5861181 w 7467600"/>
              <a:gd name="connsiteY826" fmla="*/ 143093 h 6858000"/>
              <a:gd name="connsiteX827" fmla="*/ 5961252 w 7467600"/>
              <a:gd name="connsiteY827" fmla="*/ 114820 h 6858000"/>
              <a:gd name="connsiteX828" fmla="*/ 5944437 w 7467600"/>
              <a:gd name="connsiteY828" fmla="*/ 113829 h 6858000"/>
              <a:gd name="connsiteX829" fmla="*/ 3882765 w 7467600"/>
              <a:gd name="connsiteY829" fmla="*/ 0 h 6858000"/>
              <a:gd name="connsiteX830" fmla="*/ 3995099 w 7467600"/>
              <a:gd name="connsiteY830" fmla="*/ 0 h 6858000"/>
              <a:gd name="connsiteX831" fmla="*/ 4163818 w 7467600"/>
              <a:gd name="connsiteY831" fmla="*/ 234104 h 6858000"/>
              <a:gd name="connsiteX832" fmla="*/ 4172099 w 7467600"/>
              <a:gd name="connsiteY832" fmla="*/ 234207 h 6858000"/>
              <a:gd name="connsiteX833" fmla="*/ 4784282 w 7467600"/>
              <a:gd name="connsiteY833" fmla="*/ 276561 h 6858000"/>
              <a:gd name="connsiteX834" fmla="*/ 4801687 w 7467600"/>
              <a:gd name="connsiteY834" fmla="*/ 267764 h 6858000"/>
              <a:gd name="connsiteX835" fmla="*/ 6082788 w 7467600"/>
              <a:gd name="connsiteY835" fmla="*/ 64119 h 6858000"/>
              <a:gd name="connsiteX836" fmla="*/ 6099442 w 7467600"/>
              <a:gd name="connsiteY836" fmla="*/ 82568 h 6858000"/>
              <a:gd name="connsiteX837" fmla="*/ 4804137 w 7467600"/>
              <a:gd name="connsiteY837" fmla="*/ 320931 h 6858000"/>
              <a:gd name="connsiteX838" fmla="*/ 4227047 w 7467600"/>
              <a:gd name="connsiteY838" fmla="*/ 313415 h 6858000"/>
              <a:gd name="connsiteX839" fmla="*/ 4346041 w 7467600"/>
              <a:gd name="connsiteY839" fmla="*/ 456086 h 6858000"/>
              <a:gd name="connsiteX840" fmla="*/ 4870967 w 7467600"/>
              <a:gd name="connsiteY840" fmla="*/ 963061 h 6858000"/>
              <a:gd name="connsiteX841" fmla="*/ 4889647 w 7467600"/>
              <a:gd name="connsiteY841" fmla="*/ 957147 h 6858000"/>
              <a:gd name="connsiteX842" fmla="*/ 5422504 w 7467600"/>
              <a:gd name="connsiteY842" fmla="*/ 805191 h 6858000"/>
              <a:gd name="connsiteX843" fmla="*/ 6087656 w 7467600"/>
              <a:gd name="connsiteY843" fmla="*/ 826703 h 6858000"/>
              <a:gd name="connsiteX844" fmla="*/ 6058717 w 7467600"/>
              <a:gd name="connsiteY844" fmla="*/ 865992 h 6858000"/>
              <a:gd name="connsiteX845" fmla="*/ 4974153 w 7467600"/>
              <a:gd name="connsiteY845" fmla="*/ 1045456 h 6858000"/>
              <a:gd name="connsiteX846" fmla="*/ 5627835 w 7467600"/>
              <a:gd name="connsiteY846" fmla="*/ 1472077 h 6858000"/>
              <a:gd name="connsiteX847" fmla="*/ 5629817 w 7467600"/>
              <a:gd name="connsiteY847" fmla="*/ 1471412 h 6858000"/>
              <a:gd name="connsiteX848" fmla="*/ 5634124 w 7467600"/>
              <a:gd name="connsiteY848" fmla="*/ 1470572 h 6858000"/>
              <a:gd name="connsiteX849" fmla="*/ 5755832 w 7467600"/>
              <a:gd name="connsiteY849" fmla="*/ 1383886 h 6858000"/>
              <a:gd name="connsiteX850" fmla="*/ 6014186 w 7467600"/>
              <a:gd name="connsiteY850" fmla="*/ 1279799 h 6858000"/>
              <a:gd name="connsiteX851" fmla="*/ 6901619 w 7467600"/>
              <a:gd name="connsiteY851" fmla="*/ 1047874 h 6858000"/>
              <a:gd name="connsiteX852" fmla="*/ 6931566 w 7467600"/>
              <a:gd name="connsiteY852" fmla="*/ 1062034 h 6858000"/>
              <a:gd name="connsiteX853" fmla="*/ 5790982 w 7467600"/>
              <a:gd name="connsiteY853" fmla="*/ 1561380 h 6858000"/>
              <a:gd name="connsiteX854" fmla="*/ 6188971 w 7467600"/>
              <a:gd name="connsiteY854" fmla="*/ 1755168 h 6858000"/>
              <a:gd name="connsiteX855" fmla="*/ 6202446 w 7467600"/>
              <a:gd name="connsiteY855" fmla="*/ 1752268 h 6858000"/>
              <a:gd name="connsiteX856" fmla="*/ 7179560 w 7467600"/>
              <a:gd name="connsiteY856" fmla="*/ 1467551 h 6858000"/>
              <a:gd name="connsiteX857" fmla="*/ 7158730 w 7467600"/>
              <a:gd name="connsiteY857" fmla="*/ 1507835 h 6858000"/>
              <a:gd name="connsiteX858" fmla="*/ 6326959 w 7467600"/>
              <a:gd name="connsiteY858" fmla="*/ 1817686 h 6858000"/>
              <a:gd name="connsiteX859" fmla="*/ 6537433 w 7467600"/>
              <a:gd name="connsiteY859" fmla="*/ 1907790 h 6858000"/>
              <a:gd name="connsiteX860" fmla="*/ 6550221 w 7467600"/>
              <a:gd name="connsiteY860" fmla="*/ 1910729 h 6858000"/>
              <a:gd name="connsiteX861" fmla="*/ 6964438 w 7467600"/>
              <a:gd name="connsiteY861" fmla="*/ 2209505 h 6858000"/>
              <a:gd name="connsiteX862" fmla="*/ 7367862 w 7467600"/>
              <a:gd name="connsiteY862" fmla="*/ 2806833 h 6858000"/>
              <a:gd name="connsiteX863" fmla="*/ 7364329 w 7467600"/>
              <a:gd name="connsiteY863" fmla="*/ 2826907 h 6858000"/>
              <a:gd name="connsiteX864" fmla="*/ 7290545 w 7467600"/>
              <a:gd name="connsiteY864" fmla="*/ 2850663 h 6858000"/>
              <a:gd name="connsiteX865" fmla="*/ 6472036 w 7467600"/>
              <a:gd name="connsiteY865" fmla="*/ 1959003 h 6858000"/>
              <a:gd name="connsiteX866" fmla="*/ 5792897 w 7467600"/>
              <a:gd name="connsiteY866" fmla="*/ 1647747 h 6858000"/>
              <a:gd name="connsiteX867" fmla="*/ 5842751 w 7467600"/>
              <a:gd name="connsiteY867" fmla="*/ 1816112 h 6858000"/>
              <a:gd name="connsiteX868" fmla="*/ 5847424 w 7467600"/>
              <a:gd name="connsiteY868" fmla="*/ 1815776 h 6858000"/>
              <a:gd name="connsiteX869" fmla="*/ 6399821 w 7467600"/>
              <a:gd name="connsiteY869" fmla="*/ 2344799 h 6858000"/>
              <a:gd name="connsiteX870" fmla="*/ 6323232 w 7467600"/>
              <a:gd name="connsiteY870" fmla="*/ 2389634 h 6858000"/>
              <a:gd name="connsiteX871" fmla="*/ 5942958 w 7467600"/>
              <a:gd name="connsiteY871" fmla="*/ 2077708 h 6858000"/>
              <a:gd name="connsiteX872" fmla="*/ 5921559 w 7467600"/>
              <a:gd name="connsiteY872" fmla="*/ 2378596 h 6858000"/>
              <a:gd name="connsiteX873" fmla="*/ 5817651 w 7467600"/>
              <a:gd name="connsiteY873" fmla="*/ 3023919 h 6858000"/>
              <a:gd name="connsiteX874" fmla="*/ 5729634 w 7467600"/>
              <a:gd name="connsiteY874" fmla="*/ 3051849 h 6858000"/>
              <a:gd name="connsiteX875" fmla="*/ 5611018 w 7467600"/>
              <a:gd name="connsiteY875" fmla="*/ 2316769 h 6858000"/>
              <a:gd name="connsiteX876" fmla="*/ 5687608 w 7467600"/>
              <a:gd name="connsiteY876" fmla="*/ 2039972 h 6858000"/>
              <a:gd name="connsiteX877" fmla="*/ 5657554 w 7467600"/>
              <a:gd name="connsiteY877" fmla="*/ 1576445 h 6858000"/>
              <a:gd name="connsiteX878" fmla="*/ 5150475 w 7467600"/>
              <a:gd name="connsiteY878" fmla="*/ 1274012 h 6858000"/>
              <a:gd name="connsiteX879" fmla="*/ 5349142 w 7467600"/>
              <a:gd name="connsiteY879" fmla="*/ 2204405 h 6858000"/>
              <a:gd name="connsiteX880" fmla="*/ 5262214 w 7467600"/>
              <a:gd name="connsiteY880" fmla="*/ 2233836 h 6858000"/>
              <a:gd name="connsiteX881" fmla="*/ 4981539 w 7467600"/>
              <a:gd name="connsiteY881" fmla="*/ 1542201 h 6858000"/>
              <a:gd name="connsiteX882" fmla="*/ 4958461 w 7467600"/>
              <a:gd name="connsiteY882" fmla="*/ 1136957 h 6858000"/>
              <a:gd name="connsiteX883" fmla="*/ 4655015 w 7467600"/>
              <a:gd name="connsiteY883" fmla="*/ 891426 h 6858000"/>
              <a:gd name="connsiteX884" fmla="*/ 4348002 w 7467600"/>
              <a:gd name="connsiteY884" fmla="*/ 2205895 h 6858000"/>
              <a:gd name="connsiteX885" fmla="*/ 4262250 w 7467600"/>
              <a:gd name="connsiteY885" fmla="*/ 2219972 h 6858000"/>
              <a:gd name="connsiteX886" fmla="*/ 4550611 w 7467600"/>
              <a:gd name="connsiteY886" fmla="*/ 817540 h 6858000"/>
              <a:gd name="connsiteX887" fmla="*/ 4564418 w 7467600"/>
              <a:gd name="connsiteY887" fmla="*/ 808293 h 6858000"/>
              <a:gd name="connsiteX888" fmla="*/ 4266388 w 7467600"/>
              <a:gd name="connsiteY888" fmla="*/ 500083 h 6858000"/>
              <a:gd name="connsiteX889" fmla="*/ 4032842 w 7467600"/>
              <a:gd name="connsiteY889" fmla="*/ 211809 h 6858000"/>
              <a:gd name="connsiteX890" fmla="*/ 3882765 w 7467600"/>
              <a:gd name="connsiteY890" fmla="*/ 0 h 6858000"/>
              <a:gd name="connsiteX891" fmla="*/ 3721337 w 7467600"/>
              <a:gd name="connsiteY891" fmla="*/ 0 h 6858000"/>
              <a:gd name="connsiteX892" fmla="*/ 3797544 w 7467600"/>
              <a:gd name="connsiteY892" fmla="*/ 0 h 6858000"/>
              <a:gd name="connsiteX893" fmla="*/ 3775734 w 7467600"/>
              <a:gd name="connsiteY893" fmla="*/ 95131 h 6858000"/>
              <a:gd name="connsiteX894" fmla="*/ 3724807 w 7467600"/>
              <a:gd name="connsiteY894" fmla="*/ 272257 h 6858000"/>
              <a:gd name="connsiteX895" fmla="*/ 3726844 w 7467600"/>
              <a:gd name="connsiteY895" fmla="*/ 282988 h 6858000"/>
              <a:gd name="connsiteX896" fmla="*/ 3742664 w 7467600"/>
              <a:gd name="connsiteY896" fmla="*/ 279918 h 6858000"/>
              <a:gd name="connsiteX897" fmla="*/ 4103910 w 7467600"/>
              <a:gd name="connsiteY897" fmla="*/ 1161917 h 6858000"/>
              <a:gd name="connsiteX898" fmla="*/ 4020269 w 7467600"/>
              <a:gd name="connsiteY898" fmla="*/ 1200406 h 6858000"/>
              <a:gd name="connsiteX899" fmla="*/ 3674882 w 7467600"/>
              <a:gd name="connsiteY899" fmla="*/ 488524 h 6858000"/>
              <a:gd name="connsiteX900" fmla="*/ 3132682 w 7467600"/>
              <a:gd name="connsiteY900" fmla="*/ 1072284 h 6858000"/>
              <a:gd name="connsiteX901" fmla="*/ 2716346 w 7467600"/>
              <a:gd name="connsiteY901" fmla="*/ 1276376 h 6858000"/>
              <a:gd name="connsiteX902" fmla="*/ 2716772 w 7467600"/>
              <a:gd name="connsiteY902" fmla="*/ 1255462 h 6858000"/>
              <a:gd name="connsiteX903" fmla="*/ 3471096 w 7467600"/>
              <a:gd name="connsiteY903" fmla="*/ 437072 h 6858000"/>
              <a:gd name="connsiteX904" fmla="*/ 3639057 w 7467600"/>
              <a:gd name="connsiteY904" fmla="*/ 286334 h 6858000"/>
              <a:gd name="connsiteX905" fmla="*/ 3640309 w 7467600"/>
              <a:gd name="connsiteY905" fmla="*/ 284664 h 6858000"/>
              <a:gd name="connsiteX906" fmla="*/ 3646022 w 7467600"/>
              <a:gd name="connsiteY906" fmla="*/ 276711 h 6858000"/>
              <a:gd name="connsiteX907" fmla="*/ 3707943 w 7467600"/>
              <a:gd name="connsiteY907" fmla="*/ 65958 h 6858000"/>
              <a:gd name="connsiteX908" fmla="*/ 3721337 w 7467600"/>
              <a:gd name="connsiteY908" fmla="*/ 0 h 6858000"/>
              <a:gd name="connsiteX909" fmla="*/ 2867960 w 7467600"/>
              <a:gd name="connsiteY909" fmla="*/ 0 h 6858000"/>
              <a:gd name="connsiteX910" fmla="*/ 2926351 w 7467600"/>
              <a:gd name="connsiteY910" fmla="*/ 0 h 6858000"/>
              <a:gd name="connsiteX911" fmla="*/ 2902823 w 7467600"/>
              <a:gd name="connsiteY911" fmla="*/ 262929 h 6858000"/>
              <a:gd name="connsiteX912" fmla="*/ 2940663 w 7467600"/>
              <a:gd name="connsiteY912" fmla="*/ 140884 h 6858000"/>
              <a:gd name="connsiteX913" fmla="*/ 2947039 w 7467600"/>
              <a:gd name="connsiteY913" fmla="*/ 122524 h 6858000"/>
              <a:gd name="connsiteX914" fmla="*/ 2984316 w 7467600"/>
              <a:gd name="connsiteY914" fmla="*/ 0 h 6858000"/>
              <a:gd name="connsiteX915" fmla="*/ 3016114 w 7467600"/>
              <a:gd name="connsiteY915" fmla="*/ 0 h 6858000"/>
              <a:gd name="connsiteX916" fmla="*/ 2979949 w 7467600"/>
              <a:gd name="connsiteY916" fmla="*/ 119274 h 6858000"/>
              <a:gd name="connsiteX917" fmla="*/ 3023879 w 7467600"/>
              <a:gd name="connsiteY917" fmla="*/ 0 h 6858000"/>
              <a:gd name="connsiteX918" fmla="*/ 3105400 w 7467600"/>
              <a:gd name="connsiteY918" fmla="*/ 0 h 6858000"/>
              <a:gd name="connsiteX919" fmla="*/ 3094669 w 7467600"/>
              <a:gd name="connsiteY919" fmla="*/ 30308 h 6858000"/>
              <a:gd name="connsiteX920" fmla="*/ 2901945 w 7467600"/>
              <a:gd name="connsiteY920" fmla="*/ 466538 h 6858000"/>
              <a:gd name="connsiteX921" fmla="*/ 2815209 w 7467600"/>
              <a:gd name="connsiteY921" fmla="*/ 497361 h 6858000"/>
              <a:gd name="connsiteX922" fmla="*/ 2844845 w 7467600"/>
              <a:gd name="connsiteY922" fmla="*/ 127638 h 6858000"/>
              <a:gd name="connsiteX923" fmla="*/ 2867960 w 7467600"/>
              <a:gd name="connsiteY923" fmla="*/ 0 h 6858000"/>
              <a:gd name="connsiteX924" fmla="*/ 1057230 w 7467600"/>
              <a:gd name="connsiteY924" fmla="*/ 0 h 6858000"/>
              <a:gd name="connsiteX925" fmla="*/ 1111003 w 7467600"/>
              <a:gd name="connsiteY925" fmla="*/ 0 h 6858000"/>
              <a:gd name="connsiteX926" fmla="*/ 1125553 w 7467600"/>
              <a:gd name="connsiteY926" fmla="*/ 52588 h 6858000"/>
              <a:gd name="connsiteX927" fmla="*/ 1304276 w 7467600"/>
              <a:gd name="connsiteY927" fmla="*/ 476275 h 6858000"/>
              <a:gd name="connsiteX928" fmla="*/ 1492066 w 7467600"/>
              <a:gd name="connsiteY928" fmla="*/ 886333 h 6858000"/>
              <a:gd name="connsiteX929" fmla="*/ 1423698 w 7467600"/>
              <a:gd name="connsiteY929" fmla="*/ 710817 h 6858000"/>
              <a:gd name="connsiteX930" fmla="*/ 1357609 w 7467600"/>
              <a:gd name="connsiteY930" fmla="*/ 532892 h 6858000"/>
              <a:gd name="connsiteX931" fmla="*/ 1309550 w 7467600"/>
              <a:gd name="connsiteY931" fmla="*/ 374031 h 6858000"/>
              <a:gd name="connsiteX932" fmla="*/ 1193673 w 7467600"/>
              <a:gd name="connsiteY932" fmla="*/ 49533 h 6858000"/>
              <a:gd name="connsiteX933" fmla="*/ 1164391 w 7467600"/>
              <a:gd name="connsiteY933" fmla="*/ 0 h 6858000"/>
              <a:gd name="connsiteX934" fmla="*/ 1200666 w 7467600"/>
              <a:gd name="connsiteY934" fmla="*/ 0 h 6858000"/>
              <a:gd name="connsiteX935" fmla="*/ 1223408 w 7467600"/>
              <a:gd name="connsiteY935" fmla="*/ 38996 h 6858000"/>
              <a:gd name="connsiteX936" fmla="*/ 1339635 w 7467600"/>
              <a:gd name="connsiteY936" fmla="*/ 365517 h 6858000"/>
              <a:gd name="connsiteX937" fmla="*/ 1387469 w 7467600"/>
              <a:gd name="connsiteY937" fmla="*/ 523079 h 6858000"/>
              <a:gd name="connsiteX938" fmla="*/ 1452685 w 7467600"/>
              <a:gd name="connsiteY938" fmla="*/ 699806 h 6858000"/>
              <a:gd name="connsiteX939" fmla="*/ 1492092 w 7467600"/>
              <a:gd name="connsiteY939" fmla="*/ 800424 h 6858000"/>
              <a:gd name="connsiteX940" fmla="*/ 1455302 w 7467600"/>
              <a:gd name="connsiteY940" fmla="*/ 632913 h 6858000"/>
              <a:gd name="connsiteX941" fmla="*/ 1222336 w 7467600"/>
              <a:gd name="connsiteY941" fmla="*/ 9480 h 6858000"/>
              <a:gd name="connsiteX942" fmla="*/ 1214634 w 7467600"/>
              <a:gd name="connsiteY942" fmla="*/ 0 h 6858000"/>
              <a:gd name="connsiteX943" fmla="*/ 1289827 w 7467600"/>
              <a:gd name="connsiteY943" fmla="*/ 0 h 6858000"/>
              <a:gd name="connsiteX944" fmla="*/ 1321076 w 7467600"/>
              <a:gd name="connsiteY944" fmla="*/ 59722 h 6858000"/>
              <a:gd name="connsiteX945" fmla="*/ 1512579 w 7467600"/>
              <a:gd name="connsiteY945" fmla="*/ 626441 h 6858000"/>
              <a:gd name="connsiteX946" fmla="*/ 1506076 w 7467600"/>
              <a:gd name="connsiteY946" fmla="*/ 1089289 h 6858000"/>
              <a:gd name="connsiteX947" fmla="*/ 1486346 w 7467600"/>
              <a:gd name="connsiteY947" fmla="*/ 1079919 h 6858000"/>
              <a:gd name="connsiteX948" fmla="*/ 1070511 w 7467600"/>
              <a:gd name="connsiteY948" fmla="*/ 48609 h 6858000"/>
              <a:gd name="connsiteX949" fmla="*/ 1057230 w 7467600"/>
              <a:gd name="connsiteY949" fmla="*/ 0 h 6858000"/>
              <a:gd name="connsiteX950" fmla="*/ 43151 w 7467600"/>
              <a:gd name="connsiteY950" fmla="*/ 0 h 6858000"/>
              <a:gd name="connsiteX951" fmla="*/ 95283 w 7467600"/>
              <a:gd name="connsiteY951" fmla="*/ 0 h 6858000"/>
              <a:gd name="connsiteX952" fmla="*/ 300708 w 7467600"/>
              <a:gd name="connsiteY952" fmla="*/ 154571 h 6858000"/>
              <a:gd name="connsiteX953" fmla="*/ 530414 w 7467600"/>
              <a:gd name="connsiteY953" fmla="*/ 354673 h 6858000"/>
              <a:gd name="connsiteX954" fmla="*/ 333785 w 7467600"/>
              <a:gd name="connsiteY954" fmla="*/ 161564 h 6858000"/>
              <a:gd name="connsiteX955" fmla="*/ 147005 w 7467600"/>
              <a:gd name="connsiteY955" fmla="*/ 0 h 6858000"/>
              <a:gd name="connsiteX956" fmla="*/ 272509 w 7467600"/>
              <a:gd name="connsiteY956" fmla="*/ 0 h 6858000"/>
              <a:gd name="connsiteX957" fmla="*/ 326276 w 7467600"/>
              <a:gd name="connsiteY957" fmla="*/ 45847 h 6858000"/>
              <a:gd name="connsiteX958" fmla="*/ 823759 w 7467600"/>
              <a:gd name="connsiteY958" fmla="*/ 574145 h 6858000"/>
              <a:gd name="connsiteX959" fmla="*/ 811254 w 7467600"/>
              <a:gd name="connsiteY959" fmla="*/ 665546 h 6858000"/>
              <a:gd name="connsiteX960" fmla="*/ 154042 w 7467600"/>
              <a:gd name="connsiteY960" fmla="*/ 261522 h 6858000"/>
              <a:gd name="connsiteX961" fmla="*/ 13550 w 7467600"/>
              <a:gd name="connsiteY961" fmla="*/ 158423 h 6858000"/>
              <a:gd name="connsiteX962" fmla="*/ 0 w 7467600"/>
              <a:gd name="connsiteY962" fmla="*/ 146618 h 6858000"/>
              <a:gd name="connsiteX963" fmla="*/ 0 w 7467600"/>
              <a:gd name="connsiteY963" fmla="*/ 59161 h 6858000"/>
              <a:gd name="connsiteX964" fmla="*/ 45427 w 7467600"/>
              <a:gd name="connsiteY964" fmla="*/ 101078 h 6858000"/>
              <a:gd name="connsiteX965" fmla="*/ 630103 w 7467600"/>
              <a:gd name="connsiteY965" fmla="*/ 485885 h 6858000"/>
              <a:gd name="connsiteX966" fmla="*/ 532040 w 7467600"/>
              <a:gd name="connsiteY966" fmla="*/ 399359 h 6858000"/>
              <a:gd name="connsiteX967" fmla="*/ 517618 w 7467600"/>
              <a:gd name="connsiteY967" fmla="*/ 385726 h 6858000"/>
              <a:gd name="connsiteX968" fmla="*/ 285074 w 7467600"/>
              <a:gd name="connsiteY968" fmla="*/ 182755 h 6858000"/>
              <a:gd name="connsiteX969" fmla="*/ 43151 w 7467600"/>
              <a:gd name="connsiteY96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356878 w 7467600"/>
              <a:gd name="connsiteY80" fmla="*/ 5981332 h 6858000"/>
              <a:gd name="connsiteX81" fmla="*/ 7467600 w 7467600"/>
              <a:gd name="connsiteY81" fmla="*/ 6117703 h 6858000"/>
              <a:gd name="connsiteX82" fmla="*/ 7467600 w 7467600"/>
              <a:gd name="connsiteY82" fmla="*/ 6163634 h 6858000"/>
              <a:gd name="connsiteX83" fmla="*/ 7403637 w 7467600"/>
              <a:gd name="connsiteY83" fmla="*/ 6083957 h 6858000"/>
              <a:gd name="connsiteX84" fmla="*/ 7254615 w 7467600"/>
              <a:gd name="connsiteY84" fmla="*/ 5911918 h 6858000"/>
              <a:gd name="connsiteX85" fmla="*/ 7312589 w 7467600"/>
              <a:gd name="connsiteY85" fmla="*/ 5982309 h 6858000"/>
              <a:gd name="connsiteX86" fmla="*/ 7448321 w 7467600"/>
              <a:gd name="connsiteY86" fmla="*/ 6190991 h 6858000"/>
              <a:gd name="connsiteX87" fmla="*/ 7467600 w 7467600"/>
              <a:gd name="connsiteY87" fmla="*/ 6221686 h 6858000"/>
              <a:gd name="connsiteX88" fmla="*/ 7467600 w 7467600"/>
              <a:gd name="connsiteY88" fmla="*/ 6334256 h 6858000"/>
              <a:gd name="connsiteX89" fmla="*/ 7454976 w 7467600"/>
              <a:gd name="connsiteY89" fmla="*/ 6318297 h 6858000"/>
              <a:gd name="connsiteX90" fmla="*/ 1456157 w 7467600"/>
              <a:gd name="connsiteY90" fmla="*/ 5371404 h 6858000"/>
              <a:gd name="connsiteX91" fmla="*/ 1244432 w 7467600"/>
              <a:gd name="connsiteY91" fmla="*/ 5385601 h 6858000"/>
              <a:gd name="connsiteX92" fmla="*/ 973990 w 7467600"/>
              <a:gd name="connsiteY92" fmla="*/ 5424940 h 6858000"/>
              <a:gd name="connsiteX93" fmla="*/ 1103809 w 7467600"/>
              <a:gd name="connsiteY93" fmla="*/ 5433720 h 6858000"/>
              <a:gd name="connsiteX94" fmla="*/ 1123454 w 7467600"/>
              <a:gd name="connsiteY94" fmla="*/ 5435727 h 6858000"/>
              <a:gd name="connsiteX95" fmla="*/ 1737017 w 7467600"/>
              <a:gd name="connsiteY95" fmla="*/ 5452183 h 6858000"/>
              <a:gd name="connsiteX96" fmla="*/ 1824397 w 7467600"/>
              <a:gd name="connsiteY96" fmla="*/ 5447757 h 6858000"/>
              <a:gd name="connsiteX97" fmla="*/ 2070059 w 7467600"/>
              <a:gd name="connsiteY97" fmla="*/ 5441660 h 6858000"/>
              <a:gd name="connsiteX98" fmla="*/ 1456157 w 7467600"/>
              <a:gd name="connsiteY98" fmla="*/ 5371404 h 6858000"/>
              <a:gd name="connsiteX99" fmla="*/ 4988186 w 7467600"/>
              <a:gd name="connsiteY99" fmla="*/ 5216467 h 6858000"/>
              <a:gd name="connsiteX100" fmla="*/ 4777334 w 7467600"/>
              <a:gd name="connsiteY100" fmla="*/ 5406072 h 6858000"/>
              <a:gd name="connsiteX101" fmla="*/ 4718341 w 7467600"/>
              <a:gd name="connsiteY101" fmla="*/ 5468043 h 6858000"/>
              <a:gd name="connsiteX102" fmla="*/ 4604655 w 7467600"/>
              <a:gd name="connsiteY102" fmla="*/ 5583434 h 6858000"/>
              <a:gd name="connsiteX103" fmla="*/ 4565074 w 7467600"/>
              <a:gd name="connsiteY103" fmla="*/ 5618550 h 6858000"/>
              <a:gd name="connsiteX104" fmla="*/ 4988186 w 7467600"/>
              <a:gd name="connsiteY104" fmla="*/ 5216467 h 6858000"/>
              <a:gd name="connsiteX105" fmla="*/ 4978032 w 7467600"/>
              <a:gd name="connsiteY105" fmla="*/ 5183809 h 6858000"/>
              <a:gd name="connsiteX106" fmla="*/ 4463413 w 7467600"/>
              <a:gd name="connsiteY106" fmla="*/ 5615162 h 6858000"/>
              <a:gd name="connsiteX107" fmla="*/ 4358134 w 7467600"/>
              <a:gd name="connsiteY107" fmla="*/ 5742791 h 6858000"/>
              <a:gd name="connsiteX108" fmla="*/ 4376219 w 7467600"/>
              <a:gd name="connsiteY108" fmla="*/ 5729027 h 6858000"/>
              <a:gd name="connsiteX109" fmla="*/ 4582340 w 7467600"/>
              <a:gd name="connsiteY109" fmla="*/ 5561037 h 6858000"/>
              <a:gd name="connsiteX110" fmla="*/ 4694684 w 7467600"/>
              <a:gd name="connsiteY110" fmla="*/ 5447098 h 6858000"/>
              <a:gd name="connsiteX111" fmla="*/ 4754123 w 7467600"/>
              <a:gd name="connsiteY111" fmla="*/ 5384643 h 6858000"/>
              <a:gd name="connsiteX112" fmla="*/ 4978032 w 7467600"/>
              <a:gd name="connsiteY112" fmla="*/ 5183809 h 6858000"/>
              <a:gd name="connsiteX113" fmla="*/ 1903353 w 7467600"/>
              <a:gd name="connsiteY113" fmla="*/ 5044827 h 6858000"/>
              <a:gd name="connsiteX114" fmla="*/ 1936931 w 7467600"/>
              <a:gd name="connsiteY114" fmla="*/ 5093954 h 6858000"/>
              <a:gd name="connsiteX115" fmla="*/ 2195868 w 7467600"/>
              <a:gd name="connsiteY115" fmla="*/ 5396574 h 6858000"/>
              <a:gd name="connsiteX116" fmla="*/ 2088852 w 7467600"/>
              <a:gd name="connsiteY116" fmla="*/ 5166123 h 6858000"/>
              <a:gd name="connsiteX117" fmla="*/ 1958241 w 7467600"/>
              <a:gd name="connsiteY117" fmla="*/ 5067955 h 6858000"/>
              <a:gd name="connsiteX118" fmla="*/ 1903353 w 7467600"/>
              <a:gd name="connsiteY118" fmla="*/ 5044827 h 6858000"/>
              <a:gd name="connsiteX119" fmla="*/ 1979378 w 7467600"/>
              <a:gd name="connsiteY119" fmla="*/ 4769504 h 6858000"/>
              <a:gd name="connsiteX120" fmla="*/ 2882120 w 7467600"/>
              <a:gd name="connsiteY120" fmla="*/ 5064547 h 6858000"/>
              <a:gd name="connsiteX121" fmla="*/ 2793103 w 7467600"/>
              <a:gd name="connsiteY121" fmla="*/ 5039699 h 6858000"/>
              <a:gd name="connsiteX122" fmla="*/ 2770041 w 7467600"/>
              <a:gd name="connsiteY122" fmla="*/ 5033634 h 6858000"/>
              <a:gd name="connsiteX123" fmla="*/ 1979378 w 7467600"/>
              <a:gd name="connsiteY123" fmla="*/ 4769504 h 6858000"/>
              <a:gd name="connsiteX124" fmla="*/ 1927410 w 7467600"/>
              <a:gd name="connsiteY124" fmla="*/ 4716164 h 6858000"/>
              <a:gd name="connsiteX125" fmla="*/ 1959587 w 7467600"/>
              <a:gd name="connsiteY125" fmla="*/ 4728849 h 6858000"/>
              <a:gd name="connsiteX126" fmla="*/ 2777707 w 7467600"/>
              <a:gd name="connsiteY126" fmla="*/ 5003991 h 6858000"/>
              <a:gd name="connsiteX127" fmla="*/ 2800768 w 7467600"/>
              <a:gd name="connsiteY127" fmla="*/ 5010056 h 6858000"/>
              <a:gd name="connsiteX128" fmla="*/ 2879408 w 7467600"/>
              <a:gd name="connsiteY128" fmla="*/ 5031590 h 6858000"/>
              <a:gd name="connsiteX129" fmla="*/ 2862295 w 7467600"/>
              <a:gd name="connsiteY129" fmla="*/ 5022958 h 6858000"/>
              <a:gd name="connsiteX130" fmla="*/ 2813343 w 7467600"/>
              <a:gd name="connsiteY130" fmla="*/ 4998369 h 6858000"/>
              <a:gd name="connsiteX131" fmla="*/ 2646245 w 7467600"/>
              <a:gd name="connsiteY131" fmla="*/ 4930999 h 6858000"/>
              <a:gd name="connsiteX132" fmla="*/ 1999243 w 7467600"/>
              <a:gd name="connsiteY132" fmla="*/ 4730524 h 6858000"/>
              <a:gd name="connsiteX133" fmla="*/ 1979527 w 7467600"/>
              <a:gd name="connsiteY133" fmla="*/ 4726651 h 6858000"/>
              <a:gd name="connsiteX134" fmla="*/ 1927410 w 7467600"/>
              <a:gd name="connsiteY134" fmla="*/ 4716164 h 6858000"/>
              <a:gd name="connsiteX135" fmla="*/ 1997014 w 7467600"/>
              <a:gd name="connsiteY135" fmla="*/ 4698007 h 6858000"/>
              <a:gd name="connsiteX136" fmla="*/ 2005458 w 7467600"/>
              <a:gd name="connsiteY136" fmla="*/ 4699540 h 6858000"/>
              <a:gd name="connsiteX137" fmla="*/ 2657186 w 7467600"/>
              <a:gd name="connsiteY137" fmla="*/ 4901687 h 6858000"/>
              <a:gd name="connsiteX138" fmla="*/ 2826662 w 7467600"/>
              <a:gd name="connsiteY138" fmla="*/ 4970362 h 6858000"/>
              <a:gd name="connsiteX139" fmla="*/ 2876100 w 7467600"/>
              <a:gd name="connsiteY139" fmla="*/ 4995397 h 6858000"/>
              <a:gd name="connsiteX140" fmla="*/ 3042600 w 7467600"/>
              <a:gd name="connsiteY140" fmla="*/ 5059532 h 6858000"/>
              <a:gd name="connsiteX141" fmla="*/ 1997014 w 7467600"/>
              <a:gd name="connsiteY141" fmla="*/ 4698007 h 6858000"/>
              <a:gd name="connsiteX142" fmla="*/ 2305292 w 7467600"/>
              <a:gd name="connsiteY142" fmla="*/ 4219492 h 6858000"/>
              <a:gd name="connsiteX143" fmla="*/ 3360922 w 7467600"/>
              <a:gd name="connsiteY143" fmla="*/ 4529373 h 6858000"/>
              <a:gd name="connsiteX144" fmla="*/ 3492420 w 7467600"/>
              <a:gd name="connsiteY144" fmla="*/ 4510145 h 6858000"/>
              <a:gd name="connsiteX145" fmla="*/ 3364086 w 7467600"/>
              <a:gd name="connsiteY145" fmla="*/ 4480340 h 6858000"/>
              <a:gd name="connsiteX146" fmla="*/ 3225818 w 7467600"/>
              <a:gd name="connsiteY146" fmla="*/ 4411822 h 6858000"/>
              <a:gd name="connsiteX147" fmla="*/ 3129696 w 7467600"/>
              <a:gd name="connsiteY147" fmla="*/ 4360704 h 6858000"/>
              <a:gd name="connsiteX148" fmla="*/ 2814545 w 7467600"/>
              <a:gd name="connsiteY148" fmla="*/ 4282955 h 6858000"/>
              <a:gd name="connsiteX149" fmla="*/ 2305292 w 7467600"/>
              <a:gd name="connsiteY149" fmla="*/ 4219492 h 6858000"/>
              <a:gd name="connsiteX150" fmla="*/ 2626982 w 7467600"/>
              <a:gd name="connsiteY150" fmla="*/ 4206450 h 6858000"/>
              <a:gd name="connsiteX151" fmla="*/ 2490617 w 7467600"/>
              <a:gd name="connsiteY151" fmla="*/ 4206951 h 6858000"/>
              <a:gd name="connsiteX152" fmla="*/ 2819869 w 7467600"/>
              <a:gd name="connsiteY152" fmla="*/ 4252936 h 6858000"/>
              <a:gd name="connsiteX153" fmla="*/ 3143018 w 7467600"/>
              <a:gd name="connsiteY153" fmla="*/ 4332698 h 6858000"/>
              <a:gd name="connsiteX154" fmla="*/ 3241520 w 7467600"/>
              <a:gd name="connsiteY154" fmla="*/ 4385112 h 6858000"/>
              <a:gd name="connsiteX155" fmla="*/ 3374575 w 7467600"/>
              <a:gd name="connsiteY155" fmla="*/ 4451517 h 6858000"/>
              <a:gd name="connsiteX156" fmla="*/ 3505221 w 7467600"/>
              <a:gd name="connsiteY156" fmla="*/ 4480757 h 6858000"/>
              <a:gd name="connsiteX157" fmla="*/ 2626982 w 7467600"/>
              <a:gd name="connsiteY157" fmla="*/ 4206450 h 6858000"/>
              <a:gd name="connsiteX158" fmla="*/ 1310106 w 7467600"/>
              <a:gd name="connsiteY158" fmla="*/ 3943217 h 6858000"/>
              <a:gd name="connsiteX159" fmla="*/ 854994 w 7467600"/>
              <a:gd name="connsiteY159" fmla="*/ 4399136 h 6858000"/>
              <a:gd name="connsiteX160" fmla="*/ 742462 w 7467600"/>
              <a:gd name="connsiteY160" fmla="*/ 4594648 h 6858000"/>
              <a:gd name="connsiteX161" fmla="*/ 820602 w 7467600"/>
              <a:gd name="connsiteY161" fmla="*/ 4485915 h 6858000"/>
              <a:gd name="connsiteX162" fmla="*/ 878295 w 7467600"/>
              <a:gd name="connsiteY162" fmla="*/ 4403594 h 6858000"/>
              <a:gd name="connsiteX163" fmla="*/ 1240607 w 7467600"/>
              <a:gd name="connsiteY163" fmla="*/ 4010401 h 6858000"/>
              <a:gd name="connsiteX164" fmla="*/ 1310106 w 7467600"/>
              <a:gd name="connsiteY164" fmla="*/ 3943217 h 6858000"/>
              <a:gd name="connsiteX165" fmla="*/ 1423113 w 7467600"/>
              <a:gd name="connsiteY165" fmla="*/ 3874565 h 6858000"/>
              <a:gd name="connsiteX166" fmla="*/ 1260565 w 7467600"/>
              <a:gd name="connsiteY166" fmla="*/ 4031982 h 6858000"/>
              <a:gd name="connsiteX167" fmla="*/ 901900 w 7467600"/>
              <a:gd name="connsiteY167" fmla="*/ 4421236 h 6858000"/>
              <a:gd name="connsiteX168" fmla="*/ 845044 w 7467600"/>
              <a:gd name="connsiteY168" fmla="*/ 4502436 h 6858000"/>
              <a:gd name="connsiteX169" fmla="*/ 685926 w 7467600"/>
              <a:gd name="connsiteY169" fmla="*/ 4703069 h 6858000"/>
              <a:gd name="connsiteX170" fmla="*/ 684248 w 7467600"/>
              <a:gd name="connsiteY170" fmla="*/ 4706721 h 6858000"/>
              <a:gd name="connsiteX171" fmla="*/ 1423113 w 7467600"/>
              <a:gd name="connsiteY171" fmla="*/ 3874565 h 6858000"/>
              <a:gd name="connsiteX172" fmla="*/ 3316479 w 7467600"/>
              <a:gd name="connsiteY172" fmla="*/ 3872136 h 6858000"/>
              <a:gd name="connsiteX173" fmla="*/ 3546806 w 7467600"/>
              <a:gd name="connsiteY173" fmla="*/ 4356139 h 6858000"/>
              <a:gd name="connsiteX174" fmla="*/ 3364433 w 7467600"/>
              <a:gd name="connsiteY174" fmla="*/ 3953121 h 6858000"/>
              <a:gd name="connsiteX175" fmla="*/ 3316479 w 7467600"/>
              <a:gd name="connsiteY175" fmla="*/ 3872136 h 6858000"/>
              <a:gd name="connsiteX176" fmla="*/ 3291335 w 7467600"/>
              <a:gd name="connsiteY176" fmla="*/ 3767420 h 6858000"/>
              <a:gd name="connsiteX177" fmla="*/ 3390805 w 7467600"/>
              <a:gd name="connsiteY177" fmla="*/ 3937163 h 6858000"/>
              <a:gd name="connsiteX178" fmla="*/ 3579062 w 7467600"/>
              <a:gd name="connsiteY178" fmla="*/ 4359040 h 6858000"/>
              <a:gd name="connsiteX179" fmla="*/ 3467355 w 7467600"/>
              <a:gd name="connsiteY179" fmla="*/ 3988130 h 6858000"/>
              <a:gd name="connsiteX180" fmla="*/ 3310753 w 7467600"/>
              <a:gd name="connsiteY180" fmla="*/ 3787140 h 6858000"/>
              <a:gd name="connsiteX181" fmla="*/ 3291335 w 7467600"/>
              <a:gd name="connsiteY181" fmla="*/ 3767420 h 6858000"/>
              <a:gd name="connsiteX182" fmla="*/ 1635889 w 7467600"/>
              <a:gd name="connsiteY182" fmla="*/ 3709494 h 6858000"/>
              <a:gd name="connsiteX183" fmla="*/ 1634800 w 7467600"/>
              <a:gd name="connsiteY183" fmla="*/ 3731111 h 6858000"/>
              <a:gd name="connsiteX184" fmla="*/ 1635889 w 7467600"/>
              <a:gd name="connsiteY184" fmla="*/ 3709494 h 6858000"/>
              <a:gd name="connsiteX185" fmla="*/ 1510397 w 7467600"/>
              <a:gd name="connsiteY185" fmla="*/ 3684705 h 6858000"/>
              <a:gd name="connsiteX186" fmla="*/ 1146550 w 7467600"/>
              <a:gd name="connsiteY186" fmla="*/ 3802012 h 6858000"/>
              <a:gd name="connsiteX187" fmla="*/ 698834 w 7467600"/>
              <a:gd name="connsiteY187" fmla="*/ 3952272 h 6858000"/>
              <a:gd name="connsiteX188" fmla="*/ 34256 w 7467600"/>
              <a:gd name="connsiteY188" fmla="*/ 4347603 h 6858000"/>
              <a:gd name="connsiteX189" fmla="*/ 527241 w 7467600"/>
              <a:gd name="connsiteY189" fmla="*/ 4065078 h 6858000"/>
              <a:gd name="connsiteX190" fmla="*/ 1510397 w 7467600"/>
              <a:gd name="connsiteY190" fmla="*/ 3684705 h 6858000"/>
              <a:gd name="connsiteX191" fmla="*/ 1313114 w 7467600"/>
              <a:gd name="connsiteY191" fmla="*/ 3655216 h 6858000"/>
              <a:gd name="connsiteX192" fmla="*/ 1109304 w 7467600"/>
              <a:gd name="connsiteY192" fmla="*/ 3669030 h 6858000"/>
              <a:gd name="connsiteX193" fmla="*/ 8129 w 7467600"/>
              <a:gd name="connsiteY193" fmla="*/ 4330519 h 6858000"/>
              <a:gd name="connsiteX194" fmla="*/ 687572 w 7467600"/>
              <a:gd name="connsiteY194" fmla="*/ 3925629 h 6858000"/>
              <a:gd name="connsiteX195" fmla="*/ 1138365 w 7467600"/>
              <a:gd name="connsiteY195" fmla="*/ 3774515 h 6858000"/>
              <a:gd name="connsiteX196" fmla="*/ 1505579 w 7467600"/>
              <a:gd name="connsiteY196" fmla="*/ 3655526 h 6858000"/>
              <a:gd name="connsiteX197" fmla="*/ 1313114 w 7467600"/>
              <a:gd name="connsiteY197" fmla="*/ 3655216 h 6858000"/>
              <a:gd name="connsiteX198" fmla="*/ 3655073 w 7467600"/>
              <a:gd name="connsiteY198" fmla="*/ 3650884 h 6858000"/>
              <a:gd name="connsiteX199" fmla="*/ 3989938 w 7467600"/>
              <a:gd name="connsiteY199" fmla="*/ 3991685 h 6858000"/>
              <a:gd name="connsiteX200" fmla="*/ 4393907 w 7467600"/>
              <a:gd name="connsiteY200" fmla="*/ 4261258 h 6858000"/>
              <a:gd name="connsiteX201" fmla="*/ 4648051 w 7467600"/>
              <a:gd name="connsiteY201" fmla="*/ 4374051 h 6858000"/>
              <a:gd name="connsiteX202" fmla="*/ 4383389 w 7467600"/>
              <a:gd name="connsiteY202" fmla="*/ 4184369 h 6858000"/>
              <a:gd name="connsiteX203" fmla="*/ 4165508 w 7467600"/>
              <a:gd name="connsiteY203" fmla="*/ 4035196 h 6858000"/>
              <a:gd name="connsiteX204" fmla="*/ 4068162 w 7467600"/>
              <a:gd name="connsiteY204" fmla="*/ 3953394 h 6858000"/>
              <a:gd name="connsiteX205" fmla="*/ 3981416 w 7467600"/>
              <a:gd name="connsiteY205" fmla="*/ 3880482 h 6858000"/>
              <a:gd name="connsiteX206" fmla="*/ 3800147 w 7467600"/>
              <a:gd name="connsiteY206" fmla="*/ 3749872 h 6858000"/>
              <a:gd name="connsiteX207" fmla="*/ 3655073 w 7467600"/>
              <a:gd name="connsiteY207" fmla="*/ 3650884 h 6858000"/>
              <a:gd name="connsiteX208" fmla="*/ 3670252 w 7467600"/>
              <a:gd name="connsiteY208" fmla="*/ 3622798 h 6858000"/>
              <a:gd name="connsiteX209" fmla="*/ 3817258 w 7467600"/>
              <a:gd name="connsiteY209" fmla="*/ 3723577 h 6858000"/>
              <a:gd name="connsiteX210" fmla="*/ 4000461 w 7467600"/>
              <a:gd name="connsiteY210" fmla="*/ 3855966 h 6858000"/>
              <a:gd name="connsiteX211" fmla="*/ 4088180 w 7467600"/>
              <a:gd name="connsiteY211" fmla="*/ 3929774 h 6858000"/>
              <a:gd name="connsiteX212" fmla="*/ 4184555 w 7467600"/>
              <a:gd name="connsiteY212" fmla="*/ 4010683 h 6858000"/>
              <a:gd name="connsiteX213" fmla="*/ 4399563 w 7467600"/>
              <a:gd name="connsiteY213" fmla="*/ 4158106 h 6858000"/>
              <a:gd name="connsiteX214" fmla="*/ 4684469 w 7467600"/>
              <a:gd name="connsiteY214" fmla="*/ 4364680 h 6858000"/>
              <a:gd name="connsiteX215" fmla="*/ 4690271 w 7467600"/>
              <a:gd name="connsiteY215" fmla="*/ 4370034 h 6858000"/>
              <a:gd name="connsiteX216" fmla="*/ 4136093 w 7467600"/>
              <a:gd name="connsiteY216" fmla="*/ 3858466 h 6858000"/>
              <a:gd name="connsiteX217" fmla="*/ 3670252 w 7467600"/>
              <a:gd name="connsiteY217" fmla="*/ 3622798 h 6858000"/>
              <a:gd name="connsiteX218" fmla="*/ 4440129 w 7467600"/>
              <a:gd name="connsiteY218" fmla="*/ 3448571 h 6858000"/>
              <a:gd name="connsiteX219" fmla="*/ 4856525 w 7467600"/>
              <a:gd name="connsiteY219" fmla="*/ 3915351 h 6858000"/>
              <a:gd name="connsiteX220" fmla="*/ 5059055 w 7467600"/>
              <a:gd name="connsiteY220" fmla="*/ 4108918 h 6858000"/>
              <a:gd name="connsiteX221" fmla="*/ 5290070 w 7467600"/>
              <a:gd name="connsiteY221" fmla="*/ 4263619 h 6858000"/>
              <a:gd name="connsiteX222" fmla="*/ 4834991 w 7467600"/>
              <a:gd name="connsiteY222" fmla="*/ 3830985 h 6858000"/>
              <a:gd name="connsiteX223" fmla="*/ 4440129 w 7467600"/>
              <a:gd name="connsiteY223" fmla="*/ 3448571 h 6858000"/>
              <a:gd name="connsiteX224" fmla="*/ 4441737 w 7467600"/>
              <a:gd name="connsiteY224" fmla="*/ 3399734 h 6858000"/>
              <a:gd name="connsiteX225" fmla="*/ 4431236 w 7467600"/>
              <a:gd name="connsiteY225" fmla="*/ 3400954 h 6858000"/>
              <a:gd name="connsiteX226" fmla="*/ 4557150 w 7467600"/>
              <a:gd name="connsiteY226" fmla="*/ 3510023 h 6858000"/>
              <a:gd name="connsiteX227" fmla="*/ 4856936 w 7467600"/>
              <a:gd name="connsiteY227" fmla="*/ 3809146 h 6858000"/>
              <a:gd name="connsiteX228" fmla="*/ 5111996 w 7467600"/>
              <a:gd name="connsiteY228" fmla="*/ 4065759 h 6858000"/>
              <a:gd name="connsiteX229" fmla="*/ 5388878 w 7467600"/>
              <a:gd name="connsiteY229" fmla="*/ 4300185 h 6858000"/>
              <a:gd name="connsiteX230" fmla="*/ 5425556 w 7467600"/>
              <a:gd name="connsiteY230" fmla="*/ 4308967 h 6858000"/>
              <a:gd name="connsiteX231" fmla="*/ 4943646 w 7467600"/>
              <a:gd name="connsiteY231" fmla="*/ 3822916 h 6858000"/>
              <a:gd name="connsiteX232" fmla="*/ 4594837 w 7467600"/>
              <a:gd name="connsiteY232" fmla="*/ 3532274 h 6858000"/>
              <a:gd name="connsiteX233" fmla="*/ 4441737 w 7467600"/>
              <a:gd name="connsiteY233" fmla="*/ 3399734 h 6858000"/>
              <a:gd name="connsiteX234" fmla="*/ 5425834 w 7467600"/>
              <a:gd name="connsiteY234" fmla="*/ 3162785 h 6858000"/>
              <a:gd name="connsiteX235" fmla="*/ 5401644 w 7467600"/>
              <a:gd name="connsiteY235" fmla="*/ 3617847 h 6858000"/>
              <a:gd name="connsiteX236" fmla="*/ 5467256 w 7467600"/>
              <a:gd name="connsiteY236" fmla="*/ 4175494 h 6858000"/>
              <a:gd name="connsiteX237" fmla="*/ 5448069 w 7467600"/>
              <a:gd name="connsiteY237" fmla="*/ 3567554 h 6858000"/>
              <a:gd name="connsiteX238" fmla="*/ 5425834 w 7467600"/>
              <a:gd name="connsiteY238" fmla="*/ 3162785 h 6858000"/>
              <a:gd name="connsiteX239" fmla="*/ 1318687 w 7467600"/>
              <a:gd name="connsiteY239" fmla="*/ 3113840 h 6858000"/>
              <a:gd name="connsiteX240" fmla="*/ 1066793 w 7467600"/>
              <a:gd name="connsiteY240" fmla="*/ 3212171 h 6858000"/>
              <a:gd name="connsiteX241" fmla="*/ 993319 w 7467600"/>
              <a:gd name="connsiteY241" fmla="*/ 3247648 h 6858000"/>
              <a:gd name="connsiteX242" fmla="*/ 853081 w 7467600"/>
              <a:gd name="connsiteY242" fmla="*/ 3312410 h 6858000"/>
              <a:gd name="connsiteX243" fmla="*/ 805957 w 7467600"/>
              <a:gd name="connsiteY243" fmla="*/ 3330443 h 6858000"/>
              <a:gd name="connsiteX244" fmla="*/ 1318687 w 7467600"/>
              <a:gd name="connsiteY244" fmla="*/ 3113840 h 6858000"/>
              <a:gd name="connsiteX245" fmla="*/ 5453702 w 7467600"/>
              <a:gd name="connsiteY245" fmla="*/ 3090882 h 6858000"/>
              <a:gd name="connsiteX246" fmla="*/ 5480135 w 7467600"/>
              <a:gd name="connsiteY246" fmla="*/ 3565802 h 6858000"/>
              <a:gd name="connsiteX247" fmla="*/ 5499023 w 7467600"/>
              <a:gd name="connsiteY247" fmla="*/ 4166310 h 6858000"/>
              <a:gd name="connsiteX248" fmla="*/ 5547022 w 7467600"/>
              <a:gd name="connsiteY248" fmla="*/ 3607838 h 6858000"/>
              <a:gd name="connsiteX249" fmla="*/ 5515964 w 7467600"/>
              <a:gd name="connsiteY249" fmla="*/ 3378541 h 6858000"/>
              <a:gd name="connsiteX250" fmla="*/ 5453702 w 7467600"/>
              <a:gd name="connsiteY250" fmla="*/ 3090882 h 6858000"/>
              <a:gd name="connsiteX251" fmla="*/ 1238695 w 7467600"/>
              <a:gd name="connsiteY251" fmla="*/ 3076820 h 6858000"/>
              <a:gd name="connsiteX252" fmla="*/ 716371 w 7467600"/>
              <a:gd name="connsiteY252" fmla="*/ 3293249 h 6858000"/>
              <a:gd name="connsiteX253" fmla="*/ 579522 w 7467600"/>
              <a:gd name="connsiteY253" fmla="*/ 3371759 h 6858000"/>
              <a:gd name="connsiteX254" fmla="*/ 600288 w 7467600"/>
              <a:gd name="connsiteY254" fmla="*/ 3365555 h 6858000"/>
              <a:gd name="connsiteX255" fmla="*/ 840692 w 7467600"/>
              <a:gd name="connsiteY255" fmla="*/ 3284921 h 6858000"/>
              <a:gd name="connsiteX256" fmla="*/ 979248 w 7467600"/>
              <a:gd name="connsiteY256" fmla="*/ 3221003 h 6858000"/>
              <a:gd name="connsiteX257" fmla="*/ 1053282 w 7467600"/>
              <a:gd name="connsiteY257" fmla="*/ 3185247 h 6858000"/>
              <a:gd name="connsiteX258" fmla="*/ 1320603 w 7467600"/>
              <a:gd name="connsiteY258" fmla="*/ 3081281 h 6858000"/>
              <a:gd name="connsiteX259" fmla="*/ 1238695 w 7467600"/>
              <a:gd name="connsiteY259" fmla="*/ 3076820 h 6858000"/>
              <a:gd name="connsiteX260" fmla="*/ 5425627 w 7467600"/>
              <a:gd name="connsiteY260" fmla="*/ 2954192 h 6858000"/>
              <a:gd name="connsiteX261" fmla="*/ 5470770 w 7467600"/>
              <a:gd name="connsiteY261" fmla="*/ 3005435 h 6858000"/>
              <a:gd name="connsiteX262" fmla="*/ 5519779 w 7467600"/>
              <a:gd name="connsiteY262" fmla="*/ 4359223 h 6858000"/>
              <a:gd name="connsiteX263" fmla="*/ 5520293 w 7467600"/>
              <a:gd name="connsiteY263" fmla="*/ 4360602 h 6858000"/>
              <a:gd name="connsiteX264" fmla="*/ 5767221 w 7467600"/>
              <a:gd name="connsiteY264" fmla="*/ 4665564 h 6858000"/>
              <a:gd name="connsiteX265" fmla="*/ 6937169 w 7467600"/>
              <a:gd name="connsiteY265" fmla="*/ 4815941 h 6858000"/>
              <a:gd name="connsiteX266" fmla="*/ 6953922 w 7467600"/>
              <a:gd name="connsiteY266" fmla="*/ 4890068 h 6858000"/>
              <a:gd name="connsiteX267" fmla="*/ 6071359 w 7467600"/>
              <a:gd name="connsiteY267" fmla="*/ 4770770 h 6858000"/>
              <a:gd name="connsiteX268" fmla="*/ 6038839 w 7467600"/>
              <a:gd name="connsiteY268" fmla="*/ 4764474 h 6858000"/>
              <a:gd name="connsiteX269" fmla="*/ 6038706 w 7467600"/>
              <a:gd name="connsiteY269" fmla="*/ 4763847 h 6858000"/>
              <a:gd name="connsiteX270" fmla="*/ 6037784 w 7467600"/>
              <a:gd name="connsiteY270" fmla="*/ 4764270 h 6858000"/>
              <a:gd name="connsiteX271" fmla="*/ 6038839 w 7467600"/>
              <a:gd name="connsiteY271" fmla="*/ 4764474 h 6858000"/>
              <a:gd name="connsiteX272" fmla="*/ 6040338 w 7467600"/>
              <a:gd name="connsiteY272" fmla="*/ 4771418 h 6858000"/>
              <a:gd name="connsiteX273" fmla="*/ 6024488 w 7467600"/>
              <a:gd name="connsiteY273" fmla="*/ 4809903 h 6858000"/>
              <a:gd name="connsiteX274" fmla="*/ 5599771 w 7467600"/>
              <a:gd name="connsiteY274" fmla="*/ 5509652 h 6858000"/>
              <a:gd name="connsiteX275" fmla="*/ 5548843 w 7467600"/>
              <a:gd name="connsiteY275" fmla="*/ 5563845 h 6858000"/>
              <a:gd name="connsiteX276" fmla="*/ 5940952 w 7467600"/>
              <a:gd name="connsiteY276" fmla="*/ 6250028 h 6858000"/>
              <a:gd name="connsiteX277" fmla="*/ 6043441 w 7467600"/>
              <a:gd name="connsiteY277" fmla="*/ 6665847 h 6858000"/>
              <a:gd name="connsiteX278" fmla="*/ 6093432 w 7467600"/>
              <a:gd name="connsiteY278" fmla="*/ 6858000 h 6858000"/>
              <a:gd name="connsiteX279" fmla="*/ 6034344 w 7467600"/>
              <a:gd name="connsiteY279" fmla="*/ 6858000 h 6858000"/>
              <a:gd name="connsiteX280" fmla="*/ 6026679 w 7467600"/>
              <a:gd name="connsiteY280" fmla="*/ 6836959 h 6858000"/>
              <a:gd name="connsiteX281" fmla="*/ 5800441 w 7467600"/>
              <a:gd name="connsiteY281" fmla="*/ 6335286 h 6858000"/>
              <a:gd name="connsiteX282" fmla="*/ 5526562 w 7467600"/>
              <a:gd name="connsiteY282" fmla="*/ 5705388 h 6858000"/>
              <a:gd name="connsiteX283" fmla="*/ 5519640 w 7467600"/>
              <a:gd name="connsiteY283" fmla="*/ 5683774 h 6858000"/>
              <a:gd name="connsiteX284" fmla="*/ 5844559 w 7467600"/>
              <a:gd name="connsiteY284" fmla="*/ 6553349 h 6858000"/>
              <a:gd name="connsiteX285" fmla="*/ 5975994 w 7467600"/>
              <a:gd name="connsiteY285" fmla="*/ 6858000 h 6858000"/>
              <a:gd name="connsiteX286" fmla="*/ 5898547 w 7467600"/>
              <a:gd name="connsiteY286" fmla="*/ 6858000 h 6858000"/>
              <a:gd name="connsiteX287" fmla="*/ 5682041 w 7467600"/>
              <a:gd name="connsiteY287" fmla="*/ 6355860 h 6858000"/>
              <a:gd name="connsiteX288" fmla="*/ 5461758 w 7467600"/>
              <a:gd name="connsiteY288" fmla="*/ 5820220 h 6858000"/>
              <a:gd name="connsiteX289" fmla="*/ 5237282 w 7467600"/>
              <a:gd name="connsiteY289" fmla="*/ 6579086 h 6858000"/>
              <a:gd name="connsiteX290" fmla="*/ 5115009 w 7467600"/>
              <a:gd name="connsiteY290" fmla="*/ 6858000 h 6858000"/>
              <a:gd name="connsiteX291" fmla="*/ 5028074 w 7467600"/>
              <a:gd name="connsiteY291" fmla="*/ 6858000 h 6858000"/>
              <a:gd name="connsiteX292" fmla="*/ 5079508 w 7467600"/>
              <a:gd name="connsiteY292" fmla="*/ 6749074 h 6858000"/>
              <a:gd name="connsiteX293" fmla="*/ 5371846 w 7467600"/>
              <a:gd name="connsiteY293" fmla="*/ 5924413 h 6858000"/>
              <a:gd name="connsiteX294" fmla="*/ 5270512 w 7467600"/>
              <a:gd name="connsiteY294" fmla="*/ 6138975 h 6858000"/>
              <a:gd name="connsiteX295" fmla="*/ 5062409 w 7467600"/>
              <a:gd name="connsiteY295" fmla="*/ 6653544 h 6858000"/>
              <a:gd name="connsiteX296" fmla="*/ 5036628 w 7467600"/>
              <a:gd name="connsiteY296" fmla="*/ 6754247 h 6858000"/>
              <a:gd name="connsiteX297" fmla="*/ 5009112 w 7467600"/>
              <a:gd name="connsiteY297" fmla="*/ 6858000 h 6858000"/>
              <a:gd name="connsiteX298" fmla="*/ 4976679 w 7467600"/>
              <a:gd name="connsiteY298" fmla="*/ 6858000 h 6858000"/>
              <a:gd name="connsiteX299" fmla="*/ 5006537 w 7467600"/>
              <a:gd name="connsiteY299" fmla="*/ 6747068 h 6858000"/>
              <a:gd name="connsiteX300" fmla="*/ 5032723 w 7467600"/>
              <a:gd name="connsiteY300" fmla="*/ 6644957 h 6858000"/>
              <a:gd name="connsiteX301" fmla="*/ 5242949 w 7467600"/>
              <a:gd name="connsiteY301" fmla="*/ 6125175 h 6858000"/>
              <a:gd name="connsiteX302" fmla="*/ 5286321 w 7467600"/>
              <a:gd name="connsiteY302" fmla="*/ 6033555 h 6858000"/>
              <a:gd name="connsiteX303" fmla="*/ 5008210 w 7467600"/>
              <a:gd name="connsiteY303" fmla="*/ 6649194 h 6858000"/>
              <a:gd name="connsiteX304" fmla="*/ 4986321 w 7467600"/>
              <a:gd name="connsiteY304" fmla="*/ 6765687 h 6858000"/>
              <a:gd name="connsiteX305" fmla="*/ 4973474 w 7467600"/>
              <a:gd name="connsiteY305" fmla="*/ 6858000 h 6858000"/>
              <a:gd name="connsiteX306" fmla="*/ 4907178 w 7467600"/>
              <a:gd name="connsiteY306" fmla="*/ 6858000 h 6858000"/>
              <a:gd name="connsiteX307" fmla="*/ 4910810 w 7467600"/>
              <a:gd name="connsiteY307" fmla="*/ 6829660 h 6858000"/>
              <a:gd name="connsiteX308" fmla="*/ 4987461 w 7467600"/>
              <a:gd name="connsiteY308" fmla="*/ 6432994 h 6858000"/>
              <a:gd name="connsiteX309" fmla="*/ 5179262 w 7467600"/>
              <a:gd name="connsiteY309" fmla="*/ 6035044 h 6858000"/>
              <a:gd name="connsiteX310" fmla="*/ 4689678 w 7467600"/>
              <a:gd name="connsiteY310" fmla="*/ 6440241 h 6858000"/>
              <a:gd name="connsiteX311" fmla="*/ 4477543 w 7467600"/>
              <a:gd name="connsiteY311" fmla="*/ 6674836 h 6858000"/>
              <a:gd name="connsiteX312" fmla="*/ 4329957 w 7467600"/>
              <a:gd name="connsiteY312" fmla="*/ 6858000 h 6858000"/>
              <a:gd name="connsiteX313" fmla="*/ 4218595 w 7467600"/>
              <a:gd name="connsiteY313" fmla="*/ 6858000 h 6858000"/>
              <a:gd name="connsiteX314" fmla="*/ 4368888 w 7467600"/>
              <a:gd name="connsiteY314" fmla="*/ 6668412 h 6858000"/>
              <a:gd name="connsiteX315" fmla="*/ 4563091 w 7467600"/>
              <a:gd name="connsiteY315" fmla="*/ 6442508 h 6858000"/>
              <a:gd name="connsiteX316" fmla="*/ 5387324 w 7467600"/>
              <a:gd name="connsiteY316" fmla="*/ 5705830 h 6858000"/>
              <a:gd name="connsiteX317" fmla="*/ 5073620 w 7467600"/>
              <a:gd name="connsiteY317" fmla="*/ 5955437 h 6858000"/>
              <a:gd name="connsiteX318" fmla="*/ 4689789 w 7467600"/>
              <a:gd name="connsiteY318" fmla="*/ 6268382 h 6858000"/>
              <a:gd name="connsiteX319" fmla="*/ 4418722 w 7467600"/>
              <a:gd name="connsiteY319" fmla="*/ 6570886 h 6858000"/>
              <a:gd name="connsiteX320" fmla="*/ 4214944 w 7467600"/>
              <a:gd name="connsiteY320" fmla="*/ 6858000 h 6858000"/>
              <a:gd name="connsiteX321" fmla="*/ 4177898 w 7467600"/>
              <a:gd name="connsiteY321" fmla="*/ 6858000 h 6858000"/>
              <a:gd name="connsiteX322" fmla="*/ 4391597 w 7467600"/>
              <a:gd name="connsiteY322" fmla="*/ 6556370 h 6858000"/>
              <a:gd name="connsiteX323" fmla="*/ 4668889 w 7467600"/>
              <a:gd name="connsiteY323" fmla="*/ 6246399 h 6858000"/>
              <a:gd name="connsiteX324" fmla="*/ 5055427 w 7467600"/>
              <a:gd name="connsiteY324" fmla="*/ 5931476 h 6858000"/>
              <a:gd name="connsiteX325" fmla="*/ 5371814 w 7467600"/>
              <a:gd name="connsiteY325" fmla="*/ 5678975 h 6858000"/>
              <a:gd name="connsiteX326" fmla="*/ 4987918 w 7467600"/>
              <a:gd name="connsiteY326" fmla="*/ 5838701 h 6858000"/>
              <a:gd name="connsiteX327" fmla="*/ 4317146 w 7467600"/>
              <a:gd name="connsiteY327" fmla="*/ 6587716 h 6858000"/>
              <a:gd name="connsiteX328" fmla="*/ 4171627 w 7467600"/>
              <a:gd name="connsiteY328" fmla="*/ 6858000 h 6858000"/>
              <a:gd name="connsiteX329" fmla="*/ 4081585 w 7467600"/>
              <a:gd name="connsiteY329" fmla="*/ 6858000 h 6858000"/>
              <a:gd name="connsiteX330" fmla="*/ 4238603 w 7467600"/>
              <a:gd name="connsiteY330" fmla="*/ 6559341 h 6858000"/>
              <a:gd name="connsiteX331" fmla="*/ 4778333 w 7467600"/>
              <a:gd name="connsiteY331" fmla="*/ 5873626 h 6858000"/>
              <a:gd name="connsiteX332" fmla="*/ 5414185 w 7467600"/>
              <a:gd name="connsiteY332" fmla="*/ 5573882 h 6858000"/>
              <a:gd name="connsiteX333" fmla="*/ 5959648 w 7467600"/>
              <a:gd name="connsiteY333" fmla="*/ 4760797 h 6858000"/>
              <a:gd name="connsiteX334" fmla="*/ 5355019 w 7467600"/>
              <a:gd name="connsiteY334" fmla="*/ 4734672 h 6858000"/>
              <a:gd name="connsiteX335" fmla="*/ 5083565 w 7467600"/>
              <a:gd name="connsiteY335" fmla="*/ 5179121 h 6858000"/>
              <a:gd name="connsiteX336" fmla="*/ 4713577 w 7467600"/>
              <a:gd name="connsiteY336" fmla="*/ 5616803 h 6858000"/>
              <a:gd name="connsiteX337" fmla="*/ 3989559 w 7467600"/>
              <a:gd name="connsiteY337" fmla="*/ 6145945 h 6858000"/>
              <a:gd name="connsiteX338" fmla="*/ 3939824 w 7467600"/>
              <a:gd name="connsiteY338" fmla="*/ 6066900 h 6858000"/>
              <a:gd name="connsiteX339" fmla="*/ 4584537 w 7467600"/>
              <a:gd name="connsiteY339" fmla="*/ 5324826 h 6858000"/>
              <a:gd name="connsiteX340" fmla="*/ 5037105 w 7467600"/>
              <a:gd name="connsiteY340" fmla="*/ 5088765 h 6858000"/>
              <a:gd name="connsiteX341" fmla="*/ 5039930 w 7467600"/>
              <a:gd name="connsiteY341" fmla="*/ 5089585 h 6858000"/>
              <a:gd name="connsiteX342" fmla="*/ 5263764 w 7467600"/>
              <a:gd name="connsiteY342" fmla="*/ 4735525 h 6858000"/>
              <a:gd name="connsiteX343" fmla="*/ 4086300 w 7467600"/>
              <a:gd name="connsiteY343" fmla="*/ 4884599 h 6858000"/>
              <a:gd name="connsiteX344" fmla="*/ 4085485 w 7467600"/>
              <a:gd name="connsiteY344" fmla="*/ 4899070 h 6858000"/>
              <a:gd name="connsiteX345" fmla="*/ 3871915 w 7467600"/>
              <a:gd name="connsiteY345" fmla="*/ 5253645 h 6858000"/>
              <a:gd name="connsiteX346" fmla="*/ 3799374 w 7467600"/>
              <a:gd name="connsiteY346" fmla="*/ 5466127 h 6858000"/>
              <a:gd name="connsiteX347" fmla="*/ 3498850 w 7467600"/>
              <a:gd name="connsiteY347" fmla="*/ 6661888 h 6858000"/>
              <a:gd name="connsiteX348" fmla="*/ 3399216 w 7467600"/>
              <a:gd name="connsiteY348" fmla="*/ 6858000 h 6858000"/>
              <a:gd name="connsiteX349" fmla="*/ 3303688 w 7467600"/>
              <a:gd name="connsiteY349" fmla="*/ 6858000 h 6858000"/>
              <a:gd name="connsiteX350" fmla="*/ 3391774 w 7467600"/>
              <a:gd name="connsiteY350" fmla="*/ 6697181 h 6858000"/>
              <a:gd name="connsiteX351" fmla="*/ 3735540 w 7467600"/>
              <a:gd name="connsiteY351" fmla="*/ 5546923 h 6858000"/>
              <a:gd name="connsiteX352" fmla="*/ 3729438 w 7467600"/>
              <a:gd name="connsiteY352" fmla="*/ 5569058 h 6858000"/>
              <a:gd name="connsiteX353" fmla="*/ 3707782 w 7467600"/>
              <a:gd name="connsiteY353" fmla="*/ 5644908 h 6858000"/>
              <a:gd name="connsiteX354" fmla="*/ 3583827 w 7467600"/>
              <a:gd name="connsiteY354" fmla="*/ 6039215 h 6858000"/>
              <a:gd name="connsiteX355" fmla="*/ 3547861 w 7467600"/>
              <a:gd name="connsiteY355" fmla="*/ 6129609 h 6858000"/>
              <a:gd name="connsiteX356" fmla="*/ 3490905 w 7467600"/>
              <a:gd name="connsiteY356" fmla="*/ 6277660 h 6858000"/>
              <a:gd name="connsiteX357" fmla="*/ 3455859 w 7467600"/>
              <a:gd name="connsiteY357" fmla="*/ 6391301 h 6858000"/>
              <a:gd name="connsiteX358" fmla="*/ 3429112 w 7467600"/>
              <a:gd name="connsiteY358" fmla="*/ 6479469 h 6858000"/>
              <a:gd name="connsiteX359" fmla="*/ 3304862 w 7467600"/>
              <a:gd name="connsiteY359" fmla="*/ 6796476 h 6858000"/>
              <a:gd name="connsiteX360" fmla="*/ 3276071 w 7467600"/>
              <a:gd name="connsiteY360" fmla="*/ 6858000 h 6858000"/>
              <a:gd name="connsiteX361" fmla="*/ 3240805 w 7467600"/>
              <a:gd name="connsiteY361" fmla="*/ 6858000 h 6858000"/>
              <a:gd name="connsiteX362" fmla="*/ 3275917 w 7467600"/>
              <a:gd name="connsiteY362" fmla="*/ 6783192 h 6858000"/>
              <a:gd name="connsiteX363" fmla="*/ 3399358 w 7467600"/>
              <a:gd name="connsiteY363" fmla="*/ 6469011 h 6858000"/>
              <a:gd name="connsiteX364" fmla="*/ 3425650 w 7467600"/>
              <a:gd name="connsiteY364" fmla="*/ 6381333 h 6858000"/>
              <a:gd name="connsiteX365" fmla="*/ 3460661 w 7467600"/>
              <a:gd name="connsiteY365" fmla="*/ 6266763 h 6858000"/>
              <a:gd name="connsiteX366" fmla="*/ 3518021 w 7467600"/>
              <a:gd name="connsiteY366" fmla="*/ 6117298 h 6858000"/>
              <a:gd name="connsiteX367" fmla="*/ 3554035 w 7467600"/>
              <a:gd name="connsiteY367" fmla="*/ 6027832 h 6858000"/>
              <a:gd name="connsiteX368" fmla="*/ 3677174 w 7467600"/>
              <a:gd name="connsiteY368" fmla="*/ 5636351 h 6858000"/>
              <a:gd name="connsiteX369" fmla="*/ 3698819 w 7467600"/>
              <a:gd name="connsiteY369" fmla="*/ 5560503 h 6858000"/>
              <a:gd name="connsiteX370" fmla="*/ 3702094 w 7467600"/>
              <a:gd name="connsiteY370" fmla="*/ 5549194 h 6858000"/>
              <a:gd name="connsiteX371" fmla="*/ 3398355 w 7467600"/>
              <a:gd name="connsiteY371" fmla="*/ 6094603 h 6858000"/>
              <a:gd name="connsiteX372" fmla="*/ 3193941 w 7467600"/>
              <a:gd name="connsiteY372" fmla="*/ 6798775 h 6858000"/>
              <a:gd name="connsiteX373" fmla="*/ 3184140 w 7467600"/>
              <a:gd name="connsiteY373" fmla="*/ 6858000 h 6858000"/>
              <a:gd name="connsiteX374" fmla="*/ 3099978 w 7467600"/>
              <a:gd name="connsiteY374" fmla="*/ 6858000 h 6858000"/>
              <a:gd name="connsiteX375" fmla="*/ 3101556 w 7467600"/>
              <a:gd name="connsiteY375" fmla="*/ 6843337 h 6858000"/>
              <a:gd name="connsiteX376" fmla="*/ 3370162 w 7467600"/>
              <a:gd name="connsiteY376" fmla="*/ 5785550 h 6858000"/>
              <a:gd name="connsiteX377" fmla="*/ 3746477 w 7467600"/>
              <a:gd name="connsiteY377" fmla="*/ 5377889 h 6858000"/>
              <a:gd name="connsiteX378" fmla="*/ 3863399 w 7467600"/>
              <a:gd name="connsiteY378" fmla="*/ 5087257 h 6858000"/>
              <a:gd name="connsiteX379" fmla="*/ 3968712 w 7467600"/>
              <a:gd name="connsiteY379" fmla="*/ 4913989 h 6858000"/>
              <a:gd name="connsiteX380" fmla="*/ 2792390 w 7467600"/>
              <a:gd name="connsiteY380" fmla="*/ 5382974 h 6858000"/>
              <a:gd name="connsiteX381" fmla="*/ 2714982 w 7467600"/>
              <a:gd name="connsiteY381" fmla="*/ 5427051 h 6858000"/>
              <a:gd name="connsiteX382" fmla="*/ 2813361 w 7467600"/>
              <a:gd name="connsiteY382" fmla="*/ 6023912 h 6858000"/>
              <a:gd name="connsiteX383" fmla="*/ 2688430 w 7467600"/>
              <a:gd name="connsiteY383" fmla="*/ 6801564 h 6858000"/>
              <a:gd name="connsiteX384" fmla="*/ 2629626 w 7467600"/>
              <a:gd name="connsiteY384" fmla="*/ 6763394 h 6858000"/>
              <a:gd name="connsiteX385" fmla="*/ 2565328 w 7467600"/>
              <a:gd name="connsiteY385" fmla="*/ 5516399 h 6858000"/>
              <a:gd name="connsiteX386" fmla="*/ 1922999 w 7467600"/>
              <a:gd name="connsiteY386" fmla="*/ 5980343 h 6858000"/>
              <a:gd name="connsiteX387" fmla="*/ 1950261 w 7467600"/>
              <a:gd name="connsiteY387" fmla="*/ 6405858 h 6858000"/>
              <a:gd name="connsiteX388" fmla="*/ 2365554 w 7467600"/>
              <a:gd name="connsiteY388" fmla="*/ 6759107 h 6858000"/>
              <a:gd name="connsiteX389" fmla="*/ 2424142 w 7467600"/>
              <a:gd name="connsiteY389" fmla="*/ 6858000 h 6858000"/>
              <a:gd name="connsiteX390" fmla="*/ 2395994 w 7467600"/>
              <a:gd name="connsiteY390" fmla="*/ 6858000 h 6858000"/>
              <a:gd name="connsiteX391" fmla="*/ 2392863 w 7467600"/>
              <a:gd name="connsiteY391" fmla="*/ 6852964 h 6858000"/>
              <a:gd name="connsiteX392" fmla="*/ 2017589 w 7467600"/>
              <a:gd name="connsiteY392" fmla="*/ 6493982 h 6858000"/>
              <a:gd name="connsiteX393" fmla="*/ 2147336 w 7467600"/>
              <a:gd name="connsiteY393" fmla="*/ 6594052 h 6858000"/>
              <a:gd name="connsiteX394" fmla="*/ 2207047 w 7467600"/>
              <a:gd name="connsiteY394" fmla="*/ 6654540 h 6858000"/>
              <a:gd name="connsiteX395" fmla="*/ 2299106 w 7467600"/>
              <a:gd name="connsiteY395" fmla="*/ 6778931 h 6858000"/>
              <a:gd name="connsiteX396" fmla="*/ 2314430 w 7467600"/>
              <a:gd name="connsiteY396" fmla="*/ 6801144 h 6858000"/>
              <a:gd name="connsiteX397" fmla="*/ 2352406 w 7467600"/>
              <a:gd name="connsiteY397" fmla="*/ 6858000 h 6858000"/>
              <a:gd name="connsiteX398" fmla="*/ 2314492 w 7467600"/>
              <a:gd name="connsiteY398" fmla="*/ 6858000 h 6858000"/>
              <a:gd name="connsiteX399" fmla="*/ 2288095 w 7467600"/>
              <a:gd name="connsiteY399" fmla="*/ 6818030 h 6858000"/>
              <a:gd name="connsiteX400" fmla="*/ 2272768 w 7467600"/>
              <a:gd name="connsiteY400" fmla="*/ 6795822 h 6858000"/>
              <a:gd name="connsiteX401" fmla="*/ 2182715 w 7467600"/>
              <a:gd name="connsiteY401" fmla="*/ 6675071 h 6858000"/>
              <a:gd name="connsiteX402" fmla="*/ 2032061 w 7467600"/>
              <a:gd name="connsiteY402" fmla="*/ 6541380 h 6858000"/>
              <a:gd name="connsiteX403" fmla="*/ 2257220 w 7467600"/>
              <a:gd name="connsiteY403" fmla="*/ 6826257 h 6858000"/>
              <a:gd name="connsiteX404" fmla="*/ 2281324 w 7467600"/>
              <a:gd name="connsiteY404" fmla="*/ 6858000 h 6858000"/>
              <a:gd name="connsiteX405" fmla="*/ 2242860 w 7467600"/>
              <a:gd name="connsiteY405" fmla="*/ 6858000 h 6858000"/>
              <a:gd name="connsiteX406" fmla="*/ 2232818 w 7467600"/>
              <a:gd name="connsiteY406" fmla="*/ 6844926 h 6858000"/>
              <a:gd name="connsiteX407" fmla="*/ 1990172 w 7467600"/>
              <a:gd name="connsiteY407" fmla="*/ 6542121 h 6858000"/>
              <a:gd name="connsiteX408" fmla="*/ 2124090 w 7467600"/>
              <a:gd name="connsiteY408" fmla="*/ 6761017 h 6858000"/>
              <a:gd name="connsiteX409" fmla="*/ 2200380 w 7467600"/>
              <a:gd name="connsiteY409" fmla="*/ 6858000 h 6858000"/>
              <a:gd name="connsiteX410" fmla="*/ 2147507 w 7467600"/>
              <a:gd name="connsiteY410" fmla="*/ 6858000 h 6858000"/>
              <a:gd name="connsiteX411" fmla="*/ 2070668 w 7467600"/>
              <a:gd name="connsiteY411" fmla="*/ 6761520 h 6858000"/>
              <a:gd name="connsiteX412" fmla="*/ 1975142 w 7467600"/>
              <a:gd name="connsiteY412" fmla="*/ 6585570 h 6858000"/>
              <a:gd name="connsiteX413" fmla="*/ 2050035 w 7467600"/>
              <a:gd name="connsiteY413" fmla="*/ 6813345 h 6858000"/>
              <a:gd name="connsiteX414" fmla="*/ 2063025 w 7467600"/>
              <a:gd name="connsiteY414" fmla="*/ 6858000 h 6858000"/>
              <a:gd name="connsiteX415" fmla="*/ 2021675 w 7467600"/>
              <a:gd name="connsiteY415" fmla="*/ 6858000 h 6858000"/>
              <a:gd name="connsiteX416" fmla="*/ 2019308 w 7467600"/>
              <a:gd name="connsiteY416" fmla="*/ 6847118 h 6858000"/>
              <a:gd name="connsiteX417" fmla="*/ 1938835 w 7467600"/>
              <a:gd name="connsiteY417" fmla="*/ 6551160 h 6858000"/>
              <a:gd name="connsiteX418" fmla="*/ 1953230 w 7467600"/>
              <a:gd name="connsiteY418" fmla="*/ 6759699 h 6858000"/>
              <a:gd name="connsiteX419" fmla="*/ 1956763 w 7467600"/>
              <a:gd name="connsiteY419" fmla="*/ 6778191 h 6858000"/>
              <a:gd name="connsiteX420" fmla="*/ 1967925 w 7467600"/>
              <a:gd name="connsiteY420" fmla="*/ 6858000 h 6858000"/>
              <a:gd name="connsiteX421" fmla="*/ 1936622 w 7467600"/>
              <a:gd name="connsiteY421" fmla="*/ 6858000 h 6858000"/>
              <a:gd name="connsiteX422" fmla="*/ 1926261 w 7467600"/>
              <a:gd name="connsiteY422" fmla="*/ 6784064 h 6858000"/>
              <a:gd name="connsiteX423" fmla="*/ 1922724 w 7467600"/>
              <a:gd name="connsiteY423" fmla="*/ 6765577 h 6858000"/>
              <a:gd name="connsiteX424" fmla="*/ 1904650 w 7467600"/>
              <a:gd name="connsiteY424" fmla="*/ 6639616 h 6858000"/>
              <a:gd name="connsiteX425" fmla="*/ 1885273 w 7467600"/>
              <a:gd name="connsiteY425" fmla="*/ 6858000 h 6858000"/>
              <a:gd name="connsiteX426" fmla="*/ 1854363 w 7467600"/>
              <a:gd name="connsiteY426" fmla="*/ 6858000 h 6858000"/>
              <a:gd name="connsiteX427" fmla="*/ 1880391 w 7467600"/>
              <a:gd name="connsiteY427" fmla="*/ 6603796 h 6858000"/>
              <a:gd name="connsiteX428" fmla="*/ 1818273 w 7467600"/>
              <a:gd name="connsiteY428" fmla="*/ 6715729 h 6858000"/>
              <a:gd name="connsiteX429" fmla="*/ 1794691 w 7467600"/>
              <a:gd name="connsiteY429" fmla="*/ 6843239 h 6858000"/>
              <a:gd name="connsiteX430" fmla="*/ 1794914 w 7467600"/>
              <a:gd name="connsiteY430" fmla="*/ 6858000 h 6858000"/>
              <a:gd name="connsiteX431" fmla="*/ 1746128 w 7467600"/>
              <a:gd name="connsiteY431" fmla="*/ 6858000 h 6858000"/>
              <a:gd name="connsiteX432" fmla="*/ 1753934 w 7467600"/>
              <a:gd name="connsiteY432" fmla="*/ 6724796 h 6858000"/>
              <a:gd name="connsiteX433" fmla="*/ 1792053 w 7467600"/>
              <a:gd name="connsiteY433" fmla="*/ 6572396 h 6858000"/>
              <a:gd name="connsiteX434" fmla="*/ 1862248 w 7467600"/>
              <a:gd name="connsiteY434" fmla="*/ 6266397 h 6858000"/>
              <a:gd name="connsiteX435" fmla="*/ 1862250 w 7467600"/>
              <a:gd name="connsiteY435" fmla="*/ 6033531 h 6858000"/>
              <a:gd name="connsiteX436" fmla="*/ 1211999 w 7467600"/>
              <a:gd name="connsiteY436" fmla="*/ 6683610 h 6858000"/>
              <a:gd name="connsiteX437" fmla="*/ 1213266 w 7467600"/>
              <a:gd name="connsiteY437" fmla="*/ 6691947 h 6858000"/>
              <a:gd name="connsiteX438" fmla="*/ 1203370 w 7467600"/>
              <a:gd name="connsiteY438" fmla="*/ 6850676 h 6858000"/>
              <a:gd name="connsiteX439" fmla="*/ 1203671 w 7467600"/>
              <a:gd name="connsiteY439" fmla="*/ 6858000 h 6858000"/>
              <a:gd name="connsiteX440" fmla="*/ 1143180 w 7467600"/>
              <a:gd name="connsiteY440" fmla="*/ 6858000 h 6858000"/>
              <a:gd name="connsiteX441" fmla="*/ 1142176 w 7467600"/>
              <a:gd name="connsiteY441" fmla="*/ 6766045 h 6858000"/>
              <a:gd name="connsiteX442" fmla="*/ 1067484 w 7467600"/>
              <a:gd name="connsiteY442" fmla="*/ 6858000 h 6858000"/>
              <a:gd name="connsiteX443" fmla="*/ 953928 w 7467600"/>
              <a:gd name="connsiteY443" fmla="*/ 6858000 h 6858000"/>
              <a:gd name="connsiteX444" fmla="*/ 959715 w 7467600"/>
              <a:gd name="connsiteY444" fmla="*/ 6850185 h 6858000"/>
              <a:gd name="connsiteX445" fmla="*/ 1483788 w 7467600"/>
              <a:gd name="connsiteY445" fmla="*/ 6259174 h 6858000"/>
              <a:gd name="connsiteX446" fmla="*/ 1100671 w 7467600"/>
              <a:gd name="connsiteY446" fmla="*/ 6252137 h 6858000"/>
              <a:gd name="connsiteX447" fmla="*/ 1090144 w 7467600"/>
              <a:gd name="connsiteY447" fmla="*/ 6256748 h 6858000"/>
              <a:gd name="connsiteX448" fmla="*/ 1095872 w 7467600"/>
              <a:gd name="connsiteY448" fmla="*/ 6271892 h 6858000"/>
              <a:gd name="connsiteX449" fmla="*/ 262785 w 7467600"/>
              <a:gd name="connsiteY449" fmla="*/ 6845450 h 6858000"/>
              <a:gd name="connsiteX450" fmla="*/ 209968 w 7467600"/>
              <a:gd name="connsiteY450" fmla="*/ 6770713 h 6858000"/>
              <a:gd name="connsiteX451" fmla="*/ 873460 w 7467600"/>
              <a:gd name="connsiteY451" fmla="*/ 6253768 h 6858000"/>
              <a:gd name="connsiteX452" fmla="*/ 192686 w 7467600"/>
              <a:gd name="connsiteY452" fmla="*/ 5849257 h 6858000"/>
              <a:gd name="connsiteX453" fmla="*/ 4696 w 7467600"/>
              <a:gd name="connsiteY453" fmla="*/ 5697668 h 6858000"/>
              <a:gd name="connsiteX454" fmla="*/ 0 w 7467600"/>
              <a:gd name="connsiteY454" fmla="*/ 5689984 h 6858000"/>
              <a:gd name="connsiteX455" fmla="*/ 0 w 7467600"/>
              <a:gd name="connsiteY455" fmla="*/ 5513472 h 6858000"/>
              <a:gd name="connsiteX456" fmla="*/ 174101 w 7467600"/>
              <a:gd name="connsiteY456" fmla="*/ 5620277 h 6858000"/>
              <a:gd name="connsiteX457" fmla="*/ 891800 w 7467600"/>
              <a:gd name="connsiteY457" fmla="*/ 6036935 h 6858000"/>
              <a:gd name="connsiteX458" fmla="*/ 1072219 w 7467600"/>
              <a:gd name="connsiteY458" fmla="*/ 6169443 h 6858000"/>
              <a:gd name="connsiteX459" fmla="*/ 1074117 w 7467600"/>
              <a:gd name="connsiteY459" fmla="*/ 6170301 h 6858000"/>
              <a:gd name="connsiteX460" fmla="*/ 1083114 w 7467600"/>
              <a:gd name="connsiteY460" fmla="*/ 6174131 h 6858000"/>
              <a:gd name="connsiteX461" fmla="*/ 1543010 w 7467600"/>
              <a:gd name="connsiteY461" fmla="*/ 6191140 h 6858000"/>
              <a:gd name="connsiteX462" fmla="*/ 1551080 w 7467600"/>
              <a:gd name="connsiteY462" fmla="*/ 6195006 h 6858000"/>
              <a:gd name="connsiteX463" fmla="*/ 2345443 w 7467600"/>
              <a:gd name="connsiteY463" fmla="*/ 5549882 h 6858000"/>
              <a:gd name="connsiteX464" fmla="*/ 1721499 w 7467600"/>
              <a:gd name="connsiteY464" fmla="*/ 5599969 h 6858000"/>
              <a:gd name="connsiteX465" fmla="*/ 767716 w 7467600"/>
              <a:gd name="connsiteY465" fmla="*/ 5472768 h 6858000"/>
              <a:gd name="connsiteX466" fmla="*/ 722147 w 7467600"/>
              <a:gd name="connsiteY466" fmla="*/ 5393091 h 6858000"/>
              <a:gd name="connsiteX467" fmla="*/ 1485552 w 7467600"/>
              <a:gd name="connsiteY467" fmla="*/ 5313202 h 6858000"/>
              <a:gd name="connsiteX468" fmla="*/ 2143004 w 7467600"/>
              <a:gd name="connsiteY468" fmla="*/ 5402420 h 6858000"/>
              <a:gd name="connsiteX469" fmla="*/ 1933391 w 7467600"/>
              <a:gd name="connsiteY469" fmla="*/ 5156971 h 6858000"/>
              <a:gd name="connsiteX470" fmla="*/ 1827118 w 7467600"/>
              <a:gd name="connsiteY470" fmla="*/ 4968410 h 6858000"/>
              <a:gd name="connsiteX471" fmla="*/ 1837349 w 7467600"/>
              <a:gd name="connsiteY471" fmla="*/ 4956357 h 6858000"/>
              <a:gd name="connsiteX472" fmla="*/ 2162835 w 7467600"/>
              <a:gd name="connsiteY472" fmla="*/ 5187853 h 6858000"/>
              <a:gd name="connsiteX473" fmla="*/ 2257167 w 7467600"/>
              <a:gd name="connsiteY473" fmla="*/ 5462123 h 6858000"/>
              <a:gd name="connsiteX474" fmla="*/ 2261598 w 7467600"/>
              <a:gd name="connsiteY474" fmla="*/ 5467998 h 6858000"/>
              <a:gd name="connsiteX475" fmla="*/ 2437177 w 7467600"/>
              <a:gd name="connsiteY475" fmla="*/ 5479608 h 6858000"/>
              <a:gd name="connsiteX476" fmla="*/ 2445247 w 7467600"/>
              <a:gd name="connsiteY476" fmla="*/ 5483476 h 6858000"/>
              <a:gd name="connsiteX477" fmla="*/ 2743626 w 7467600"/>
              <a:gd name="connsiteY477" fmla="*/ 5304819 h 6858000"/>
              <a:gd name="connsiteX478" fmla="*/ 3048102 w 7467600"/>
              <a:gd name="connsiteY478" fmla="*/ 5150595 h 6858000"/>
              <a:gd name="connsiteX479" fmla="*/ 1799414 w 7467600"/>
              <a:gd name="connsiteY479" fmla="*/ 4694732 h 6858000"/>
              <a:gd name="connsiteX480" fmla="*/ 1771735 w 7467600"/>
              <a:gd name="connsiteY480" fmla="*/ 4619929 h 6858000"/>
              <a:gd name="connsiteX481" fmla="*/ 3104273 w 7467600"/>
              <a:gd name="connsiteY481" fmla="*/ 5076159 h 6858000"/>
              <a:gd name="connsiteX482" fmla="*/ 3113245 w 7467600"/>
              <a:gd name="connsiteY482" fmla="*/ 5090705 h 6858000"/>
              <a:gd name="connsiteX483" fmla="*/ 3126294 w 7467600"/>
              <a:gd name="connsiteY483" fmla="*/ 5114400 h 6858000"/>
              <a:gd name="connsiteX484" fmla="*/ 3937433 w 7467600"/>
              <a:gd name="connsiteY484" fmla="*/ 4830473 h 6858000"/>
              <a:gd name="connsiteX485" fmla="*/ 3590475 w 7467600"/>
              <a:gd name="connsiteY485" fmla="*/ 4597974 h 6858000"/>
              <a:gd name="connsiteX486" fmla="*/ 3100264 w 7467600"/>
              <a:gd name="connsiteY486" fmla="*/ 4579845 h 6858000"/>
              <a:gd name="connsiteX487" fmla="*/ 2183576 w 7467600"/>
              <a:gd name="connsiteY487" fmla="*/ 4227150 h 6858000"/>
              <a:gd name="connsiteX488" fmla="*/ 2151029 w 7467600"/>
              <a:gd name="connsiteY488" fmla="*/ 4146947 h 6858000"/>
              <a:gd name="connsiteX489" fmla="*/ 3563434 w 7467600"/>
              <a:gd name="connsiteY489" fmla="*/ 4469115 h 6858000"/>
              <a:gd name="connsiteX490" fmla="*/ 3177952 w 7467600"/>
              <a:gd name="connsiteY490" fmla="*/ 3657386 h 6858000"/>
              <a:gd name="connsiteX491" fmla="*/ 3189263 w 7467600"/>
              <a:gd name="connsiteY491" fmla="*/ 3625726 h 6858000"/>
              <a:gd name="connsiteX492" fmla="*/ 3560912 w 7467600"/>
              <a:gd name="connsiteY492" fmla="*/ 4079863 h 6858000"/>
              <a:gd name="connsiteX493" fmla="*/ 3626636 w 7467600"/>
              <a:gd name="connsiteY493" fmla="*/ 4512230 h 6858000"/>
              <a:gd name="connsiteX494" fmla="*/ 3653088 w 7467600"/>
              <a:gd name="connsiteY494" fmla="*/ 4521417 h 6858000"/>
              <a:gd name="connsiteX495" fmla="*/ 3988128 w 7467600"/>
              <a:gd name="connsiteY495" fmla="*/ 4817267 h 6858000"/>
              <a:gd name="connsiteX496" fmla="*/ 4830582 w 7467600"/>
              <a:gd name="connsiteY496" fmla="*/ 4676000 h 6858000"/>
              <a:gd name="connsiteX497" fmla="*/ 4830100 w 7467600"/>
              <a:gd name="connsiteY497" fmla="*/ 4675554 h 6858000"/>
              <a:gd name="connsiteX498" fmla="*/ 4036318 w 7467600"/>
              <a:gd name="connsiteY498" fmla="*/ 4147013 h 6858000"/>
              <a:gd name="connsiteX499" fmla="*/ 3432098 w 7467600"/>
              <a:gd name="connsiteY499" fmla="*/ 3537312 h 6858000"/>
              <a:gd name="connsiteX500" fmla="*/ 3446761 w 7467600"/>
              <a:gd name="connsiteY500" fmla="*/ 3461278 h 6858000"/>
              <a:gd name="connsiteX501" fmla="*/ 4419733 w 7467600"/>
              <a:gd name="connsiteY501" fmla="*/ 3963555 h 6858000"/>
              <a:gd name="connsiteX502" fmla="*/ 4781371 w 7467600"/>
              <a:gd name="connsiteY502" fmla="*/ 4458604 h 6858000"/>
              <a:gd name="connsiteX503" fmla="*/ 4780440 w 7467600"/>
              <a:gd name="connsiteY503" fmla="*/ 4470290 h 6858000"/>
              <a:gd name="connsiteX504" fmla="*/ 4898954 w 7467600"/>
              <a:gd name="connsiteY504" fmla="*/ 4662092 h 6858000"/>
              <a:gd name="connsiteX505" fmla="*/ 4900699 w 7467600"/>
              <a:gd name="connsiteY505" fmla="*/ 4670867 h 6858000"/>
              <a:gd name="connsiteX506" fmla="*/ 5714511 w 7467600"/>
              <a:gd name="connsiteY506" fmla="*/ 4663483 h 6858000"/>
              <a:gd name="connsiteX507" fmla="*/ 5464793 w 7467600"/>
              <a:gd name="connsiteY507" fmla="*/ 4393556 h 6858000"/>
              <a:gd name="connsiteX508" fmla="*/ 5461897 w 7467600"/>
              <a:gd name="connsiteY508" fmla="*/ 4390879 h 6858000"/>
              <a:gd name="connsiteX509" fmla="*/ 4294126 w 7467600"/>
              <a:gd name="connsiteY509" fmla="*/ 3303048 h 6858000"/>
              <a:gd name="connsiteX510" fmla="*/ 4305321 w 7467600"/>
              <a:gd name="connsiteY510" fmla="*/ 3256953 h 6858000"/>
              <a:gd name="connsiteX511" fmla="*/ 4949299 w 7467600"/>
              <a:gd name="connsiteY511" fmla="*/ 3766336 h 6858000"/>
              <a:gd name="connsiteX512" fmla="*/ 5291452 w 7467600"/>
              <a:gd name="connsiteY512" fmla="*/ 4076801 h 6858000"/>
              <a:gd name="connsiteX513" fmla="*/ 5434998 w 7467600"/>
              <a:gd name="connsiteY513" fmla="*/ 4254100 h 6858000"/>
              <a:gd name="connsiteX514" fmla="*/ 5351015 w 7467600"/>
              <a:gd name="connsiteY514" fmla="*/ 3760989 h 6858000"/>
              <a:gd name="connsiteX515" fmla="*/ 5413780 w 7467600"/>
              <a:gd name="connsiteY515" fmla="*/ 2966265 h 6858000"/>
              <a:gd name="connsiteX516" fmla="*/ 5425627 w 7467600"/>
              <a:gd name="connsiteY516" fmla="*/ 2954192 h 6858000"/>
              <a:gd name="connsiteX517" fmla="*/ 6604735 w 7467600"/>
              <a:gd name="connsiteY517" fmla="*/ 2041381 h 6858000"/>
              <a:gd name="connsiteX518" fmla="*/ 7204487 w 7467600"/>
              <a:gd name="connsiteY518" fmla="*/ 2742112 h 6858000"/>
              <a:gd name="connsiteX519" fmla="*/ 7131592 w 7467600"/>
              <a:gd name="connsiteY519" fmla="*/ 2672096 h 6858000"/>
              <a:gd name="connsiteX520" fmla="*/ 6996344 w 7467600"/>
              <a:gd name="connsiteY520" fmla="*/ 2518310 h 6858000"/>
              <a:gd name="connsiteX521" fmla="*/ 6735495 w 7467600"/>
              <a:gd name="connsiteY521" fmla="*/ 2196890 h 6858000"/>
              <a:gd name="connsiteX522" fmla="*/ 6721901 w 7467600"/>
              <a:gd name="connsiteY522" fmla="*/ 2179274 h 6858000"/>
              <a:gd name="connsiteX523" fmla="*/ 6604735 w 7467600"/>
              <a:gd name="connsiteY523" fmla="*/ 2041381 h 6858000"/>
              <a:gd name="connsiteX524" fmla="*/ 6591670 w 7467600"/>
              <a:gd name="connsiteY524" fmla="*/ 1988277 h 6858000"/>
              <a:gd name="connsiteX525" fmla="*/ 6747349 w 7467600"/>
              <a:gd name="connsiteY525" fmla="*/ 2160069 h 6858000"/>
              <a:gd name="connsiteX526" fmla="*/ 6760943 w 7467600"/>
              <a:gd name="connsiteY526" fmla="*/ 2177686 h 6858000"/>
              <a:gd name="connsiteX527" fmla="*/ 7021065 w 7467600"/>
              <a:gd name="connsiteY527" fmla="*/ 2498102 h 6858000"/>
              <a:gd name="connsiteX528" fmla="*/ 7155223 w 7467600"/>
              <a:gd name="connsiteY528" fmla="*/ 2650386 h 6858000"/>
              <a:gd name="connsiteX529" fmla="*/ 7203167 w 7467600"/>
              <a:gd name="connsiteY529" fmla="*/ 2697288 h 6858000"/>
              <a:gd name="connsiteX530" fmla="*/ 6937703 w 7467600"/>
              <a:gd name="connsiteY530" fmla="*/ 2321981 h 6858000"/>
              <a:gd name="connsiteX531" fmla="*/ 6591670 w 7467600"/>
              <a:gd name="connsiteY531" fmla="*/ 1988277 h 6858000"/>
              <a:gd name="connsiteX532" fmla="*/ 5798671 w 7467600"/>
              <a:gd name="connsiteY532" fmla="*/ 1981601 h 6858000"/>
              <a:gd name="connsiteX533" fmla="*/ 5754709 w 7467600"/>
              <a:gd name="connsiteY533" fmla="*/ 2071454 h 6858000"/>
              <a:gd name="connsiteX534" fmla="*/ 5763044 w 7467600"/>
              <a:gd name="connsiteY534" fmla="*/ 2842206 h 6858000"/>
              <a:gd name="connsiteX535" fmla="*/ 5764974 w 7467600"/>
              <a:gd name="connsiteY535" fmla="*/ 2799609 h 6858000"/>
              <a:gd name="connsiteX536" fmla="*/ 5767665 w 7467600"/>
              <a:gd name="connsiteY536" fmla="*/ 2666409 h 6858000"/>
              <a:gd name="connsiteX537" fmla="*/ 5763055 w 7467600"/>
              <a:gd name="connsiteY537" fmla="*/ 2579705 h 6858000"/>
              <a:gd name="connsiteX538" fmla="*/ 5758079 w 7467600"/>
              <a:gd name="connsiteY538" fmla="*/ 2492508 h 6858000"/>
              <a:gd name="connsiteX539" fmla="*/ 5779325 w 7467600"/>
              <a:gd name="connsiteY539" fmla="*/ 2197069 h 6858000"/>
              <a:gd name="connsiteX540" fmla="*/ 5798671 w 7467600"/>
              <a:gd name="connsiteY540" fmla="*/ 1981601 h 6858000"/>
              <a:gd name="connsiteX541" fmla="*/ 5829202 w 7467600"/>
              <a:gd name="connsiteY541" fmla="*/ 1971679 h 6858000"/>
              <a:gd name="connsiteX542" fmla="*/ 5809558 w 7467600"/>
              <a:gd name="connsiteY542" fmla="*/ 2198043 h 6858000"/>
              <a:gd name="connsiteX543" fmla="*/ 5788653 w 7467600"/>
              <a:gd name="connsiteY543" fmla="*/ 2489430 h 6858000"/>
              <a:gd name="connsiteX544" fmla="*/ 5793439 w 7467600"/>
              <a:gd name="connsiteY544" fmla="*/ 2575235 h 6858000"/>
              <a:gd name="connsiteX545" fmla="*/ 5796837 w 7467600"/>
              <a:gd name="connsiteY545" fmla="*/ 2637633 h 6858000"/>
              <a:gd name="connsiteX546" fmla="*/ 5818614 w 7467600"/>
              <a:gd name="connsiteY546" fmla="*/ 2473055 h 6858000"/>
              <a:gd name="connsiteX547" fmla="*/ 5829202 w 7467600"/>
              <a:gd name="connsiteY547" fmla="*/ 1971679 h 6858000"/>
              <a:gd name="connsiteX548" fmla="*/ 5911389 w 7467600"/>
              <a:gd name="connsiteY548" fmla="*/ 1898371 h 6858000"/>
              <a:gd name="connsiteX549" fmla="*/ 6237627 w 7467600"/>
              <a:gd name="connsiteY549" fmla="*/ 2231921 h 6858000"/>
              <a:gd name="connsiteX550" fmla="*/ 5911389 w 7467600"/>
              <a:gd name="connsiteY550" fmla="*/ 1898371 h 6858000"/>
              <a:gd name="connsiteX551" fmla="*/ 6944437 w 7467600"/>
              <a:gd name="connsiteY551" fmla="*/ 1575402 h 6858000"/>
              <a:gd name="connsiteX552" fmla="*/ 6304730 w 7467600"/>
              <a:gd name="connsiteY552" fmla="*/ 1766654 h 6858000"/>
              <a:gd name="connsiteX553" fmla="*/ 6944437 w 7467600"/>
              <a:gd name="connsiteY553" fmla="*/ 1575402 h 6858000"/>
              <a:gd name="connsiteX554" fmla="*/ 7019523 w 7467600"/>
              <a:gd name="connsiteY554" fmla="*/ 1519450 h 6858000"/>
              <a:gd name="connsiteX555" fmla="*/ 6298091 w 7467600"/>
              <a:gd name="connsiteY555" fmla="*/ 1737122 h 6858000"/>
              <a:gd name="connsiteX556" fmla="*/ 7019523 w 7467600"/>
              <a:gd name="connsiteY556" fmla="*/ 1519450 h 6858000"/>
              <a:gd name="connsiteX557" fmla="*/ 2399523 w 7467600"/>
              <a:gd name="connsiteY557" fmla="*/ 1428234 h 6858000"/>
              <a:gd name="connsiteX558" fmla="*/ 2224982 w 7467600"/>
              <a:gd name="connsiteY558" fmla="*/ 1826201 h 6858000"/>
              <a:gd name="connsiteX559" fmla="*/ 2096099 w 7467600"/>
              <a:gd name="connsiteY559" fmla="*/ 2345900 h 6858000"/>
              <a:gd name="connsiteX560" fmla="*/ 2283317 w 7467600"/>
              <a:gd name="connsiteY560" fmla="*/ 1796925 h 6858000"/>
              <a:gd name="connsiteX561" fmla="*/ 2399523 w 7467600"/>
              <a:gd name="connsiteY561" fmla="*/ 1428234 h 6858000"/>
              <a:gd name="connsiteX562" fmla="*/ 2448558 w 7467600"/>
              <a:gd name="connsiteY562" fmla="*/ 1373435 h 6858000"/>
              <a:gd name="connsiteX563" fmla="*/ 2312521 w 7467600"/>
              <a:gd name="connsiteY563" fmla="*/ 1806140 h 6858000"/>
              <a:gd name="connsiteX564" fmla="*/ 2127533 w 7467600"/>
              <a:gd name="connsiteY564" fmla="*/ 2348380 h 6858000"/>
              <a:gd name="connsiteX565" fmla="*/ 2358080 w 7467600"/>
              <a:gd name="connsiteY565" fmla="*/ 1866134 h 6858000"/>
              <a:gd name="connsiteX566" fmla="*/ 2407436 w 7467600"/>
              <a:gd name="connsiteY566" fmla="*/ 1651070 h 6858000"/>
              <a:gd name="connsiteX567" fmla="*/ 2448558 w 7467600"/>
              <a:gd name="connsiteY567" fmla="*/ 1373435 h 6858000"/>
              <a:gd name="connsiteX568" fmla="*/ 278707 w 7467600"/>
              <a:gd name="connsiteY568" fmla="*/ 1352270 h 6858000"/>
              <a:gd name="connsiteX569" fmla="*/ 321570 w 7467600"/>
              <a:gd name="connsiteY569" fmla="*/ 1861610 h 6858000"/>
              <a:gd name="connsiteX570" fmla="*/ 294281 w 7467600"/>
              <a:gd name="connsiteY570" fmla="*/ 1440658 h 6858000"/>
              <a:gd name="connsiteX571" fmla="*/ 278707 w 7467600"/>
              <a:gd name="connsiteY571" fmla="*/ 1352270 h 6858000"/>
              <a:gd name="connsiteX572" fmla="*/ 1423821 w 7467600"/>
              <a:gd name="connsiteY572" fmla="*/ 1351958 h 6858000"/>
              <a:gd name="connsiteX573" fmla="*/ 1638521 w 7467600"/>
              <a:gd name="connsiteY573" fmla="*/ 1908470 h 6858000"/>
              <a:gd name="connsiteX574" fmla="*/ 1754199 w 7467600"/>
              <a:gd name="connsiteY574" fmla="*/ 2149284 h 6858000"/>
              <a:gd name="connsiteX575" fmla="*/ 1908359 w 7467600"/>
              <a:gd name="connsiteY575" fmla="*/ 2364988 h 6858000"/>
              <a:gd name="connsiteX576" fmla="*/ 1647661 w 7467600"/>
              <a:gd name="connsiteY576" fmla="*/ 1825945 h 6858000"/>
              <a:gd name="connsiteX577" fmla="*/ 1423821 w 7467600"/>
              <a:gd name="connsiteY577" fmla="*/ 1351958 h 6858000"/>
              <a:gd name="connsiteX578" fmla="*/ 1431890 w 7467600"/>
              <a:gd name="connsiteY578" fmla="*/ 1306475 h 6858000"/>
              <a:gd name="connsiteX579" fmla="*/ 1507597 w 7467600"/>
              <a:gd name="connsiteY579" fmla="*/ 1446132 h 6858000"/>
              <a:gd name="connsiteX580" fmla="*/ 1674586 w 7467600"/>
              <a:gd name="connsiteY580" fmla="*/ 1813832 h 6858000"/>
              <a:gd name="connsiteX581" fmla="*/ 1815950 w 7467600"/>
              <a:gd name="connsiteY581" fmla="*/ 2128564 h 6858000"/>
              <a:gd name="connsiteX582" fmla="*/ 1984242 w 7467600"/>
              <a:gd name="connsiteY582" fmla="*/ 2430829 h 6858000"/>
              <a:gd name="connsiteX583" fmla="*/ 2014023 w 7467600"/>
              <a:gd name="connsiteY583" fmla="*/ 2450995 h 6858000"/>
              <a:gd name="connsiteX584" fmla="*/ 1747337 w 7467600"/>
              <a:gd name="connsiteY584" fmla="*/ 1855264 h 6858000"/>
              <a:gd name="connsiteX585" fmla="*/ 1533749 w 7467600"/>
              <a:gd name="connsiteY585" fmla="*/ 1478656 h 6858000"/>
              <a:gd name="connsiteX586" fmla="*/ 1431890 w 7467600"/>
              <a:gd name="connsiteY586" fmla="*/ 1306475 h 6858000"/>
              <a:gd name="connsiteX587" fmla="*/ 5052692 w 7467600"/>
              <a:gd name="connsiteY587" fmla="*/ 1292994 h 6858000"/>
              <a:gd name="connsiteX588" fmla="*/ 5200661 w 7467600"/>
              <a:gd name="connsiteY588" fmla="*/ 1635186 h 6858000"/>
              <a:gd name="connsiteX589" fmla="*/ 5297138 w 7467600"/>
              <a:gd name="connsiteY589" fmla="*/ 1906351 h 6858000"/>
              <a:gd name="connsiteX590" fmla="*/ 5052692 w 7467600"/>
              <a:gd name="connsiteY590" fmla="*/ 1292994 h 6858000"/>
              <a:gd name="connsiteX591" fmla="*/ 5009948 w 7467600"/>
              <a:gd name="connsiteY591" fmla="*/ 1273619 h 6858000"/>
              <a:gd name="connsiteX592" fmla="*/ 5121777 w 7467600"/>
              <a:gd name="connsiteY592" fmla="*/ 1654213 h 6858000"/>
              <a:gd name="connsiteX593" fmla="*/ 5293545 w 7467600"/>
              <a:gd name="connsiteY593" fmla="*/ 2072247 h 6858000"/>
              <a:gd name="connsiteX594" fmla="*/ 5294042 w 7467600"/>
              <a:gd name="connsiteY594" fmla="*/ 2065019 h 6858000"/>
              <a:gd name="connsiteX595" fmla="*/ 5171936 w 7467600"/>
              <a:gd name="connsiteY595" fmla="*/ 1647613 h 6858000"/>
              <a:gd name="connsiteX596" fmla="*/ 5009948 w 7467600"/>
              <a:gd name="connsiteY596" fmla="*/ 1273619 h 6858000"/>
              <a:gd name="connsiteX597" fmla="*/ 655236 w 7467600"/>
              <a:gd name="connsiteY597" fmla="*/ 1268632 h 6858000"/>
              <a:gd name="connsiteX598" fmla="*/ 839521 w 7467600"/>
              <a:gd name="connsiteY598" fmla="*/ 1685315 h 6858000"/>
              <a:gd name="connsiteX599" fmla="*/ 1109416 w 7467600"/>
              <a:gd name="connsiteY599" fmla="*/ 2061663 h 6858000"/>
              <a:gd name="connsiteX600" fmla="*/ 1298300 w 7467600"/>
              <a:gd name="connsiteY600" fmla="*/ 2247742 h 6858000"/>
              <a:gd name="connsiteX601" fmla="*/ 1125871 w 7467600"/>
              <a:gd name="connsiteY601" fmla="*/ 1989513 h 6858000"/>
              <a:gd name="connsiteX602" fmla="*/ 981574 w 7467600"/>
              <a:gd name="connsiteY602" fmla="*/ 1783157 h 6858000"/>
              <a:gd name="connsiteX603" fmla="*/ 922198 w 7467600"/>
              <a:gd name="connsiteY603" fmla="*/ 1677437 h 6858000"/>
              <a:gd name="connsiteX604" fmla="*/ 869293 w 7467600"/>
              <a:gd name="connsiteY604" fmla="*/ 1583214 h 6858000"/>
              <a:gd name="connsiteX605" fmla="*/ 751431 w 7467600"/>
              <a:gd name="connsiteY605" fmla="*/ 1405731 h 6858000"/>
              <a:gd name="connsiteX606" fmla="*/ 655236 w 7467600"/>
              <a:gd name="connsiteY606" fmla="*/ 1268632 h 6858000"/>
              <a:gd name="connsiteX607" fmla="*/ 6516292 w 7467600"/>
              <a:gd name="connsiteY607" fmla="*/ 1263064 h 6858000"/>
              <a:gd name="connsiteX608" fmla="*/ 5736320 w 7467600"/>
              <a:gd name="connsiteY608" fmla="*/ 1501803 h 6858000"/>
              <a:gd name="connsiteX609" fmla="*/ 6516292 w 7467600"/>
              <a:gd name="connsiteY609" fmla="*/ 1263064 h 6858000"/>
              <a:gd name="connsiteX610" fmla="*/ 291466 w 7467600"/>
              <a:gd name="connsiteY610" fmla="*/ 1250369 h 6858000"/>
              <a:gd name="connsiteX611" fmla="*/ 323180 w 7467600"/>
              <a:gd name="connsiteY611" fmla="*/ 1435283 h 6858000"/>
              <a:gd name="connsiteX612" fmla="*/ 349381 w 7467600"/>
              <a:gd name="connsiteY612" fmla="*/ 1875041 h 6858000"/>
              <a:gd name="connsiteX613" fmla="*/ 374363 w 7467600"/>
              <a:gd name="connsiteY613" fmla="*/ 1506494 h 6858000"/>
              <a:gd name="connsiteX614" fmla="*/ 302168 w 7467600"/>
              <a:gd name="connsiteY614" fmla="*/ 1274495 h 6858000"/>
              <a:gd name="connsiteX615" fmla="*/ 291466 w 7467600"/>
              <a:gd name="connsiteY615" fmla="*/ 1250369 h 6858000"/>
              <a:gd name="connsiteX616" fmla="*/ 678222 w 7467600"/>
              <a:gd name="connsiteY616" fmla="*/ 1248670 h 6858000"/>
              <a:gd name="connsiteX617" fmla="*/ 775536 w 7467600"/>
              <a:gd name="connsiteY617" fmla="*/ 1388015 h 6858000"/>
              <a:gd name="connsiteX618" fmla="*/ 894529 w 7467600"/>
              <a:gd name="connsiteY618" fmla="*/ 1567739 h 6858000"/>
              <a:gd name="connsiteX619" fmla="*/ 948000 w 7467600"/>
              <a:gd name="connsiteY619" fmla="*/ 1663088 h 6858000"/>
              <a:gd name="connsiteX620" fmla="*/ 1006812 w 7467600"/>
              <a:gd name="connsiteY620" fmla="*/ 1767683 h 6858000"/>
              <a:gd name="connsiteX621" fmla="*/ 1149133 w 7467600"/>
              <a:gd name="connsiteY621" fmla="*/ 1971513 h 6858000"/>
              <a:gd name="connsiteX622" fmla="*/ 1333952 w 7467600"/>
              <a:gd name="connsiteY622" fmla="*/ 2251620 h 6858000"/>
              <a:gd name="connsiteX623" fmla="*/ 1337329 w 7467600"/>
              <a:gd name="connsiteY623" fmla="*/ 2258350 h 6858000"/>
              <a:gd name="connsiteX624" fmla="*/ 1014726 w 7467600"/>
              <a:gd name="connsiteY624" fmla="*/ 1615556 h 6858000"/>
              <a:gd name="connsiteX625" fmla="*/ 678222 w 7467600"/>
              <a:gd name="connsiteY625" fmla="*/ 1248670 h 6858000"/>
              <a:gd name="connsiteX626" fmla="*/ 6691602 w 7467600"/>
              <a:gd name="connsiteY626" fmla="*/ 1140573 h 6858000"/>
              <a:gd name="connsiteX627" fmla="*/ 6571100 w 7467600"/>
              <a:gd name="connsiteY627" fmla="*/ 1183662 h 6858000"/>
              <a:gd name="connsiteX628" fmla="*/ 6241687 w 7467600"/>
              <a:gd name="connsiteY628" fmla="*/ 1257600 h 6858000"/>
              <a:gd name="connsiteX629" fmla="*/ 5693009 w 7467600"/>
              <a:gd name="connsiteY629" fmla="*/ 1478256 h 6858000"/>
              <a:gd name="connsiteX630" fmla="*/ 6548420 w 7467600"/>
              <a:gd name="connsiteY630" fmla="*/ 1214599 h 6858000"/>
              <a:gd name="connsiteX631" fmla="*/ 6605473 w 7467600"/>
              <a:gd name="connsiteY631" fmla="*/ 1184686 h 6858000"/>
              <a:gd name="connsiteX632" fmla="*/ 6691602 w 7467600"/>
              <a:gd name="connsiteY632" fmla="*/ 1140573 h 6858000"/>
              <a:gd name="connsiteX633" fmla="*/ 4002475 w 7467600"/>
              <a:gd name="connsiteY633" fmla="*/ 1037802 h 6858000"/>
              <a:gd name="connsiteX634" fmla="*/ 4000324 w 7467600"/>
              <a:gd name="connsiteY634" fmla="*/ 1039362 h 6858000"/>
              <a:gd name="connsiteX635" fmla="*/ 4002862 w 7467600"/>
              <a:gd name="connsiteY635" fmla="*/ 1042866 h 6858000"/>
              <a:gd name="connsiteX636" fmla="*/ 4002475 w 7467600"/>
              <a:gd name="connsiteY636" fmla="*/ 1037802 h 6858000"/>
              <a:gd name="connsiteX637" fmla="*/ 506322 w 7467600"/>
              <a:gd name="connsiteY637" fmla="*/ 1020997 h 6858000"/>
              <a:gd name="connsiteX638" fmla="*/ 533068 w 7467600"/>
              <a:gd name="connsiteY638" fmla="*/ 1029409 h 6858000"/>
              <a:gd name="connsiteX639" fmla="*/ 1232525 w 7467600"/>
              <a:gd name="connsiteY639" fmla="*/ 1804675 h 6858000"/>
              <a:gd name="connsiteX640" fmla="*/ 1388858 w 7467600"/>
              <a:gd name="connsiteY640" fmla="*/ 2368011 h 6858000"/>
              <a:gd name="connsiteX641" fmla="*/ 1384098 w 7467600"/>
              <a:gd name="connsiteY641" fmla="*/ 2378125 h 6858000"/>
              <a:gd name="connsiteX642" fmla="*/ 1425393 w 7467600"/>
              <a:gd name="connsiteY642" fmla="*/ 2589124 h 6858000"/>
              <a:gd name="connsiteX643" fmla="*/ 1424001 w 7467600"/>
              <a:gd name="connsiteY643" fmla="*/ 2597541 h 6858000"/>
              <a:gd name="connsiteX644" fmla="*/ 2152729 w 7467600"/>
              <a:gd name="connsiteY644" fmla="*/ 2864487 h 6858000"/>
              <a:gd name="connsiteX645" fmla="*/ 2020609 w 7467600"/>
              <a:gd name="connsiteY645" fmla="*/ 2539671 h 6858000"/>
              <a:gd name="connsiteX646" fmla="*/ 2018920 w 7467600"/>
              <a:gd name="connsiteY646" fmla="*/ 2536309 h 6858000"/>
              <a:gd name="connsiteX647" fmla="*/ 1342441 w 7467600"/>
              <a:gd name="connsiteY647" fmla="*/ 1173017 h 6858000"/>
              <a:gd name="connsiteX648" fmla="*/ 1367925 w 7467600"/>
              <a:gd name="connsiteY648" fmla="*/ 1135648 h 6858000"/>
              <a:gd name="connsiteX649" fmla="*/ 1771401 w 7467600"/>
              <a:gd name="connsiteY649" fmla="*/ 1806673 h 6858000"/>
              <a:gd name="connsiteX650" fmla="*/ 1972385 w 7467600"/>
              <a:gd name="connsiteY650" fmla="*/ 2198735 h 6858000"/>
              <a:gd name="connsiteX651" fmla="*/ 2040892 w 7467600"/>
              <a:gd name="connsiteY651" fmla="*/ 2405205 h 6858000"/>
              <a:gd name="connsiteX652" fmla="*/ 2131689 w 7467600"/>
              <a:gd name="connsiteY652" fmla="*/ 1936926 h 6858000"/>
              <a:gd name="connsiteX653" fmla="*/ 2454820 w 7467600"/>
              <a:gd name="connsiteY653" fmla="*/ 1248808 h 6858000"/>
              <a:gd name="connsiteX654" fmla="*/ 2492512 w 7467600"/>
              <a:gd name="connsiteY654" fmla="*/ 1302920 h 6858000"/>
              <a:gd name="connsiteX655" fmla="*/ 2081216 w 7467600"/>
              <a:gd name="connsiteY655" fmla="*/ 2527513 h 6858000"/>
              <a:gd name="connsiteX656" fmla="*/ 2081211 w 7467600"/>
              <a:gd name="connsiteY656" fmla="*/ 2528916 h 6858000"/>
              <a:gd name="connsiteX657" fmla="*/ 2199067 w 7467600"/>
              <a:gd name="connsiteY657" fmla="*/ 2884061 h 6858000"/>
              <a:gd name="connsiteX658" fmla="*/ 3192586 w 7467600"/>
              <a:gd name="connsiteY658" fmla="*/ 3411496 h 6858000"/>
              <a:gd name="connsiteX659" fmla="*/ 3182620 w 7467600"/>
              <a:gd name="connsiteY659" fmla="*/ 3483279 h 6858000"/>
              <a:gd name="connsiteX660" fmla="*/ 2435119 w 7467600"/>
              <a:gd name="connsiteY660" fmla="*/ 3080173 h 6858000"/>
              <a:gd name="connsiteX661" fmla="*/ 2410152 w 7467600"/>
              <a:gd name="connsiteY661" fmla="*/ 3063751 h 6858000"/>
              <a:gd name="connsiteX662" fmla="*/ 2408099 w 7467600"/>
              <a:gd name="connsiteY662" fmla="*/ 3064403 h 6858000"/>
              <a:gd name="connsiteX663" fmla="*/ 2407218 w 7467600"/>
              <a:gd name="connsiteY663" fmla="*/ 3070324 h 6858000"/>
              <a:gd name="connsiteX664" fmla="*/ 2380138 w 7467600"/>
              <a:gd name="connsiteY664" fmla="*/ 3099341 h 6858000"/>
              <a:gd name="connsiteX665" fmla="*/ 1765923 w 7467600"/>
              <a:gd name="connsiteY665" fmla="*/ 3581043 h 6858000"/>
              <a:gd name="connsiteX666" fmla="*/ 1702258 w 7467600"/>
              <a:gd name="connsiteY666" fmla="*/ 3612286 h 6858000"/>
              <a:gd name="connsiteX667" fmla="*/ 1538370 w 7467600"/>
              <a:gd name="connsiteY667" fmla="*/ 3811804 h 6858000"/>
              <a:gd name="connsiteX668" fmla="*/ 542867 w 7467600"/>
              <a:gd name="connsiteY668" fmla="*/ 4944092 h 6858000"/>
              <a:gd name="connsiteX669" fmla="*/ 515800 w 7467600"/>
              <a:gd name="connsiteY669" fmla="*/ 4862180 h 6858000"/>
              <a:gd name="connsiteX670" fmla="*/ 909145 w 7467600"/>
              <a:gd name="connsiteY670" fmla="*/ 4199225 h 6858000"/>
              <a:gd name="connsiteX671" fmla="*/ 1214067 w 7467600"/>
              <a:gd name="connsiteY671" fmla="*/ 3908561 h 6858000"/>
              <a:gd name="connsiteX672" fmla="*/ 640967 w 7467600"/>
              <a:gd name="connsiteY672" fmla="*/ 4105601 h 6858000"/>
              <a:gd name="connsiteX673" fmla="*/ 112563 w 7467600"/>
              <a:gd name="connsiteY673" fmla="*/ 4396952 h 6858000"/>
              <a:gd name="connsiteX674" fmla="*/ 0 w 7467600"/>
              <a:gd name="connsiteY674" fmla="*/ 4466006 h 6858000"/>
              <a:gd name="connsiteX675" fmla="*/ 0 w 7467600"/>
              <a:gd name="connsiteY675" fmla="*/ 4233763 h 6858000"/>
              <a:gd name="connsiteX676" fmla="*/ 36881 w 7467600"/>
              <a:gd name="connsiteY676" fmla="*/ 4200118 h 6858000"/>
              <a:gd name="connsiteX677" fmla="*/ 910534 w 7467600"/>
              <a:gd name="connsiteY677" fmla="*/ 3629753 h 6858000"/>
              <a:gd name="connsiteX678" fmla="*/ 1578717 w 7467600"/>
              <a:gd name="connsiteY678" fmla="*/ 3575982 h 6858000"/>
              <a:gd name="connsiteX679" fmla="*/ 2338780 w 7467600"/>
              <a:gd name="connsiteY679" fmla="*/ 3033725 h 6858000"/>
              <a:gd name="connsiteX680" fmla="*/ 1807991 w 7467600"/>
              <a:gd name="connsiteY680" fmla="*/ 2807184 h 6858000"/>
              <a:gd name="connsiteX681" fmla="*/ 1416358 w 7467600"/>
              <a:gd name="connsiteY681" fmla="*/ 3112571 h 6858000"/>
              <a:gd name="connsiteX682" fmla="*/ 939066 w 7467600"/>
              <a:gd name="connsiteY682" fmla="*/ 3378798 h 6858000"/>
              <a:gd name="connsiteX683" fmla="*/ 115099 w 7467600"/>
              <a:gd name="connsiteY683" fmla="*/ 3607650 h 6858000"/>
              <a:gd name="connsiteX684" fmla="*/ 97284 w 7467600"/>
              <a:gd name="connsiteY684" fmla="*/ 3520393 h 6858000"/>
              <a:gd name="connsiteX685" fmla="*/ 922050 w 7467600"/>
              <a:gd name="connsiteY685" fmla="*/ 3074867 h 6858000"/>
              <a:gd name="connsiteX686" fmla="*/ 1405265 w 7467600"/>
              <a:gd name="connsiteY686" fmla="*/ 3016319 h 6858000"/>
              <a:gd name="connsiteX687" fmla="*/ 1407512 w 7467600"/>
              <a:gd name="connsiteY687" fmla="*/ 3018001 h 6858000"/>
              <a:gd name="connsiteX688" fmla="*/ 1726266 w 7467600"/>
              <a:gd name="connsiteY688" fmla="*/ 2777274 h 6858000"/>
              <a:gd name="connsiteX689" fmla="*/ 625390 w 7467600"/>
              <a:gd name="connsiteY689" fmla="*/ 2514541 h 6858000"/>
              <a:gd name="connsiteX690" fmla="*/ 619799 w 7467600"/>
              <a:gd name="connsiteY690" fmla="*/ 2527180 h 6858000"/>
              <a:gd name="connsiteX691" fmla="*/ 310030 w 7467600"/>
              <a:gd name="connsiteY691" fmla="*/ 2771818 h 6858000"/>
              <a:gd name="connsiteX692" fmla="*/ 173877 w 7467600"/>
              <a:gd name="connsiteY692" fmla="*/ 2937056 h 6858000"/>
              <a:gd name="connsiteX693" fmla="*/ 77889 w 7467600"/>
              <a:gd name="connsiteY693" fmla="*/ 3138440 h 6858000"/>
              <a:gd name="connsiteX694" fmla="*/ 0 w 7467600"/>
              <a:gd name="connsiteY694" fmla="*/ 3271395 h 6858000"/>
              <a:gd name="connsiteX695" fmla="*/ 0 w 7467600"/>
              <a:gd name="connsiteY695" fmla="*/ 3153002 h 6858000"/>
              <a:gd name="connsiteX696" fmla="*/ 2386 w 7467600"/>
              <a:gd name="connsiteY696" fmla="*/ 3149203 h 6858000"/>
              <a:gd name="connsiteX697" fmla="*/ 89753 w 7467600"/>
              <a:gd name="connsiteY697" fmla="*/ 2987702 h 6858000"/>
              <a:gd name="connsiteX698" fmla="*/ 76869 w 7467600"/>
              <a:gd name="connsiteY698" fmla="*/ 3005404 h 6858000"/>
              <a:gd name="connsiteX699" fmla="*/ 32049 w 7467600"/>
              <a:gd name="connsiteY699" fmla="*/ 3065814 h 6858000"/>
              <a:gd name="connsiteX700" fmla="*/ 0 w 7467600"/>
              <a:gd name="connsiteY700" fmla="*/ 3108744 h 6858000"/>
              <a:gd name="connsiteX701" fmla="*/ 0 w 7467600"/>
              <a:gd name="connsiteY701" fmla="*/ 3058059 h 6858000"/>
              <a:gd name="connsiteX702" fmla="*/ 7610 w 7467600"/>
              <a:gd name="connsiteY702" fmla="*/ 3047889 h 6858000"/>
              <a:gd name="connsiteX703" fmla="*/ 52419 w 7467600"/>
              <a:gd name="connsiteY703" fmla="*/ 2987479 h 6858000"/>
              <a:gd name="connsiteX704" fmla="*/ 59142 w 7467600"/>
              <a:gd name="connsiteY704" fmla="*/ 2978488 h 6858000"/>
              <a:gd name="connsiteX705" fmla="*/ 0 w 7467600"/>
              <a:gd name="connsiteY705" fmla="*/ 3015334 h 6858000"/>
              <a:gd name="connsiteX706" fmla="*/ 0 w 7467600"/>
              <a:gd name="connsiteY706" fmla="*/ 2914286 h 6858000"/>
              <a:gd name="connsiteX707" fmla="*/ 36383 w 7467600"/>
              <a:gd name="connsiteY707" fmla="*/ 2901128 h 6858000"/>
              <a:gd name="connsiteX708" fmla="*/ 156329 w 7467600"/>
              <a:gd name="connsiteY708" fmla="*/ 2840533 h 6858000"/>
              <a:gd name="connsiteX709" fmla="*/ 358355 w 7467600"/>
              <a:gd name="connsiteY709" fmla="*/ 2620471 h 6858000"/>
              <a:gd name="connsiteX710" fmla="*/ 510577 w 7467600"/>
              <a:gd name="connsiteY710" fmla="*/ 2501244 h 6858000"/>
              <a:gd name="connsiteX711" fmla="*/ 211967 w 7467600"/>
              <a:gd name="connsiteY711" fmla="*/ 2479171 h 6858000"/>
              <a:gd name="connsiteX712" fmla="*/ 0 w 7467600"/>
              <a:gd name="connsiteY712" fmla="*/ 2476398 h 6858000"/>
              <a:gd name="connsiteX713" fmla="*/ 0 w 7467600"/>
              <a:gd name="connsiteY713" fmla="*/ 2389189 h 6858000"/>
              <a:gd name="connsiteX714" fmla="*/ 103062 w 7467600"/>
              <a:gd name="connsiteY714" fmla="*/ 2389518 h 6858000"/>
              <a:gd name="connsiteX715" fmla="*/ 510734 w 7467600"/>
              <a:gd name="connsiteY715" fmla="*/ 2416201 h 6858000"/>
              <a:gd name="connsiteX716" fmla="*/ 279257 w 7467600"/>
              <a:gd name="connsiteY716" fmla="*/ 2092102 h 6858000"/>
              <a:gd name="connsiteX717" fmla="*/ 65265 w 7467600"/>
              <a:gd name="connsiteY717" fmla="*/ 2006049 h 6858000"/>
              <a:gd name="connsiteX718" fmla="*/ 0 w 7467600"/>
              <a:gd name="connsiteY718" fmla="*/ 1982532 h 6858000"/>
              <a:gd name="connsiteX719" fmla="*/ 0 w 7467600"/>
              <a:gd name="connsiteY719" fmla="*/ 1912789 h 6858000"/>
              <a:gd name="connsiteX720" fmla="*/ 97460 w 7467600"/>
              <a:gd name="connsiteY720" fmla="*/ 1953725 h 6858000"/>
              <a:gd name="connsiteX721" fmla="*/ 221272 w 7467600"/>
              <a:gd name="connsiteY721" fmla="*/ 1980766 h 6858000"/>
              <a:gd name="connsiteX722" fmla="*/ 116765 w 7467600"/>
              <a:gd name="connsiteY722" fmla="*/ 1911033 h 6858000"/>
              <a:gd name="connsiteX723" fmla="*/ 16405 w 7467600"/>
              <a:gd name="connsiteY723" fmla="*/ 1803412 h 6858000"/>
              <a:gd name="connsiteX724" fmla="*/ 0 w 7467600"/>
              <a:gd name="connsiteY724" fmla="*/ 1784777 h 6858000"/>
              <a:gd name="connsiteX725" fmla="*/ 0 w 7467600"/>
              <a:gd name="connsiteY725" fmla="*/ 1740082 h 6858000"/>
              <a:gd name="connsiteX726" fmla="*/ 39394 w 7467600"/>
              <a:gd name="connsiteY726" fmla="*/ 1784856 h 6858000"/>
              <a:gd name="connsiteX727" fmla="*/ 135813 w 7467600"/>
              <a:gd name="connsiteY727" fmla="*/ 1888838 h 6858000"/>
              <a:gd name="connsiteX728" fmla="*/ 242575 w 7467600"/>
              <a:gd name="connsiteY728" fmla="*/ 1958841 h 6858000"/>
              <a:gd name="connsiteX729" fmla="*/ 82197 w 7467600"/>
              <a:gd name="connsiteY729" fmla="*/ 1754826 h 6858000"/>
              <a:gd name="connsiteX730" fmla="*/ 0 w 7467600"/>
              <a:gd name="connsiteY730" fmla="*/ 1679650 h 6858000"/>
              <a:gd name="connsiteX731" fmla="*/ 0 w 7467600"/>
              <a:gd name="connsiteY731" fmla="*/ 1602463 h 6858000"/>
              <a:gd name="connsiteX732" fmla="*/ 84689 w 7467600"/>
              <a:gd name="connsiteY732" fmla="*/ 1677442 h 6858000"/>
              <a:gd name="connsiteX733" fmla="*/ 298437 w 7467600"/>
              <a:gd name="connsiteY733" fmla="*/ 1968019 h 6858000"/>
              <a:gd name="connsiteX734" fmla="*/ 227269 w 7467600"/>
              <a:gd name="connsiteY734" fmla="*/ 1114064 h 6858000"/>
              <a:gd name="connsiteX735" fmla="*/ 248003 w 7467600"/>
              <a:gd name="connsiteY735" fmla="*/ 1089613 h 6858000"/>
              <a:gd name="connsiteX736" fmla="*/ 427020 w 7467600"/>
              <a:gd name="connsiteY736" fmla="*/ 1619803 h 6858000"/>
              <a:gd name="connsiteX737" fmla="*/ 340345 w 7467600"/>
              <a:gd name="connsiteY737" fmla="*/ 2027739 h 6858000"/>
              <a:gd name="connsiteX738" fmla="*/ 360865 w 7467600"/>
              <a:gd name="connsiteY738" fmla="*/ 2044827 h 6858000"/>
              <a:gd name="connsiteX739" fmla="*/ 560414 w 7467600"/>
              <a:gd name="connsiteY739" fmla="*/ 2421457 h 6858000"/>
              <a:gd name="connsiteX740" fmla="*/ 1359703 w 7467600"/>
              <a:gd name="connsiteY740" fmla="*/ 2578554 h 6858000"/>
              <a:gd name="connsiteX741" fmla="*/ 1359422 w 7467600"/>
              <a:gd name="connsiteY741" fmla="*/ 2577994 h 6858000"/>
              <a:gd name="connsiteX742" fmla="*/ 828701 w 7467600"/>
              <a:gd name="connsiteY742" fmla="*/ 1839520 h 6858000"/>
              <a:gd name="connsiteX743" fmla="*/ 494427 w 7467600"/>
              <a:gd name="connsiteY743" fmla="*/ 1092333 h 6858000"/>
              <a:gd name="connsiteX744" fmla="*/ 506322 w 7467600"/>
              <a:gd name="connsiteY744" fmla="*/ 1020997 h 6858000"/>
              <a:gd name="connsiteX745" fmla="*/ 4570198 w 7467600"/>
              <a:gd name="connsiteY745" fmla="*/ 978081 h 6858000"/>
              <a:gd name="connsiteX746" fmla="*/ 4523691 w 7467600"/>
              <a:gd name="connsiteY746" fmla="*/ 1127776 h 6858000"/>
              <a:gd name="connsiteX747" fmla="*/ 4509875 w 7467600"/>
              <a:gd name="connsiteY747" fmla="*/ 1167552 h 6858000"/>
              <a:gd name="connsiteX748" fmla="*/ 4478168 w 7467600"/>
              <a:gd name="connsiteY748" fmla="*/ 1260735 h 6858000"/>
              <a:gd name="connsiteX749" fmla="*/ 4409309 w 7467600"/>
              <a:gd name="connsiteY749" fmla="*/ 1666996 h 6858000"/>
              <a:gd name="connsiteX750" fmla="*/ 4370031 w 7467600"/>
              <a:gd name="connsiteY750" fmla="*/ 1955666 h 6858000"/>
              <a:gd name="connsiteX751" fmla="*/ 4570198 w 7467600"/>
              <a:gd name="connsiteY751" fmla="*/ 978081 h 6858000"/>
              <a:gd name="connsiteX752" fmla="*/ 4557898 w 7467600"/>
              <a:gd name="connsiteY752" fmla="*/ 900011 h 6858000"/>
              <a:gd name="connsiteX753" fmla="*/ 4344840 w 7467600"/>
              <a:gd name="connsiteY753" fmla="*/ 1922038 h 6858000"/>
              <a:gd name="connsiteX754" fmla="*/ 4378710 w 7467600"/>
              <a:gd name="connsiteY754" fmla="*/ 1665516 h 6858000"/>
              <a:gd name="connsiteX755" fmla="*/ 4448798 w 7467600"/>
              <a:gd name="connsiteY755" fmla="*/ 1253024 h 6858000"/>
              <a:gd name="connsiteX756" fmla="*/ 4480315 w 7467600"/>
              <a:gd name="connsiteY756" fmla="*/ 1158454 h 6858000"/>
              <a:gd name="connsiteX757" fmla="*/ 4494133 w 7467600"/>
              <a:gd name="connsiteY757" fmla="*/ 1118676 h 6858000"/>
              <a:gd name="connsiteX758" fmla="*/ 4557898 w 7467600"/>
              <a:gd name="connsiteY758" fmla="*/ 900011 h 6858000"/>
              <a:gd name="connsiteX759" fmla="*/ 5870151 w 7467600"/>
              <a:gd name="connsiteY759" fmla="*/ 898890 h 6858000"/>
              <a:gd name="connsiteX760" fmla="*/ 5861335 w 7467600"/>
              <a:gd name="connsiteY760" fmla="*/ 899177 h 6858000"/>
              <a:gd name="connsiteX761" fmla="*/ 5843702 w 7467600"/>
              <a:gd name="connsiteY761" fmla="*/ 899748 h 6858000"/>
              <a:gd name="connsiteX762" fmla="*/ 5651107 w 7467600"/>
              <a:gd name="connsiteY762" fmla="*/ 920306 h 6858000"/>
              <a:gd name="connsiteX763" fmla="*/ 5459407 w 7467600"/>
              <a:gd name="connsiteY763" fmla="*/ 940975 h 6858000"/>
              <a:gd name="connsiteX764" fmla="*/ 5374846 w 7467600"/>
              <a:gd name="connsiteY764" fmla="*/ 941988 h 6858000"/>
              <a:gd name="connsiteX765" fmla="*/ 5256105 w 7467600"/>
              <a:gd name="connsiteY765" fmla="*/ 945632 h 6858000"/>
              <a:gd name="connsiteX766" fmla="*/ 5107071 w 7467600"/>
              <a:gd name="connsiteY766" fmla="*/ 969720 h 6858000"/>
              <a:gd name="connsiteX767" fmla="*/ 4998681 w 7467600"/>
              <a:gd name="connsiteY767" fmla="*/ 988771 h 6858000"/>
              <a:gd name="connsiteX768" fmla="*/ 5870151 w 7467600"/>
              <a:gd name="connsiteY768" fmla="*/ 898890 h 6858000"/>
              <a:gd name="connsiteX769" fmla="*/ 5504425 w 7467600"/>
              <a:gd name="connsiteY769" fmla="*/ 848067 h 6858000"/>
              <a:gd name="connsiteX770" fmla="*/ 4968849 w 7467600"/>
              <a:gd name="connsiteY770" fmla="*/ 962318 h 6858000"/>
              <a:gd name="connsiteX771" fmla="*/ 5104039 w 7467600"/>
              <a:gd name="connsiteY771" fmla="*/ 940634 h 6858000"/>
              <a:gd name="connsiteX772" fmla="*/ 5256311 w 7467600"/>
              <a:gd name="connsiteY772" fmla="*/ 916490 h 6858000"/>
              <a:gd name="connsiteX773" fmla="*/ 5377381 w 7467600"/>
              <a:gd name="connsiteY773" fmla="*/ 912671 h 6858000"/>
              <a:gd name="connsiteX774" fmla="*/ 5460148 w 7467600"/>
              <a:gd name="connsiteY774" fmla="*/ 911442 h 6858000"/>
              <a:gd name="connsiteX775" fmla="*/ 5648971 w 7467600"/>
              <a:gd name="connsiteY775" fmla="*/ 891331 h 6858000"/>
              <a:gd name="connsiteX776" fmla="*/ 5844807 w 7467600"/>
              <a:gd name="connsiteY776" fmla="*/ 870718 h 6858000"/>
              <a:gd name="connsiteX777" fmla="*/ 5862975 w 7467600"/>
              <a:gd name="connsiteY777" fmla="*/ 869756 h 6858000"/>
              <a:gd name="connsiteX778" fmla="*/ 5920887 w 7467600"/>
              <a:gd name="connsiteY778" fmla="*/ 865929 h 6858000"/>
              <a:gd name="connsiteX779" fmla="*/ 5504425 w 7467600"/>
              <a:gd name="connsiteY779" fmla="*/ 848067 h 6858000"/>
              <a:gd name="connsiteX780" fmla="*/ 3607114 w 7467600"/>
              <a:gd name="connsiteY780" fmla="*/ 467441 h 6858000"/>
              <a:gd name="connsiteX781" fmla="*/ 3296242 w 7467600"/>
              <a:gd name="connsiteY781" fmla="*/ 807991 h 6858000"/>
              <a:gd name="connsiteX782" fmla="*/ 3174674 w 7467600"/>
              <a:gd name="connsiteY782" fmla="*/ 919759 h 6858000"/>
              <a:gd name="connsiteX783" fmla="*/ 3042978 w 7467600"/>
              <a:gd name="connsiteY783" fmla="*/ 1054894 h 6858000"/>
              <a:gd name="connsiteX784" fmla="*/ 2968914 w 7467600"/>
              <a:gd name="connsiteY784" fmla="*/ 1133756 h 6858000"/>
              <a:gd name="connsiteX785" fmla="*/ 3103823 w 7467600"/>
              <a:gd name="connsiteY785" fmla="*/ 1026814 h 6858000"/>
              <a:gd name="connsiteX786" fmla="*/ 3607114 w 7467600"/>
              <a:gd name="connsiteY786" fmla="*/ 467441 h 6858000"/>
              <a:gd name="connsiteX787" fmla="*/ 3744487 w 7467600"/>
              <a:gd name="connsiteY787" fmla="*/ 383136 h 6858000"/>
              <a:gd name="connsiteX788" fmla="*/ 3970213 w 7467600"/>
              <a:gd name="connsiteY788" fmla="*/ 995559 h 6858000"/>
              <a:gd name="connsiteX789" fmla="*/ 3744487 w 7467600"/>
              <a:gd name="connsiteY789" fmla="*/ 383136 h 6858000"/>
              <a:gd name="connsiteX790" fmla="*/ 3624562 w 7467600"/>
              <a:gd name="connsiteY790" fmla="*/ 367041 h 6858000"/>
              <a:gd name="connsiteX791" fmla="*/ 3489712 w 7467600"/>
              <a:gd name="connsiteY791" fmla="*/ 485386 h 6858000"/>
              <a:gd name="connsiteX792" fmla="*/ 3182994 w 7467600"/>
              <a:gd name="connsiteY792" fmla="*/ 828265 h 6858000"/>
              <a:gd name="connsiteX793" fmla="*/ 2892114 w 7467600"/>
              <a:gd name="connsiteY793" fmla="*/ 1172635 h 6858000"/>
              <a:gd name="connsiteX794" fmla="*/ 3021459 w 7467600"/>
              <a:gd name="connsiteY794" fmla="*/ 1035385 h 6858000"/>
              <a:gd name="connsiteX795" fmla="*/ 3153873 w 7467600"/>
              <a:gd name="connsiteY795" fmla="*/ 898971 h 6858000"/>
              <a:gd name="connsiteX796" fmla="*/ 3276511 w 7467600"/>
              <a:gd name="connsiteY796" fmla="*/ 786423 h 6858000"/>
              <a:gd name="connsiteX797" fmla="*/ 3584154 w 7467600"/>
              <a:gd name="connsiteY797" fmla="*/ 448218 h 6858000"/>
              <a:gd name="connsiteX798" fmla="*/ 3624562 w 7467600"/>
              <a:gd name="connsiteY798" fmla="*/ 367041 h 6858000"/>
              <a:gd name="connsiteX799" fmla="*/ 3766672 w 7467600"/>
              <a:gd name="connsiteY799" fmla="*/ 359429 h 6858000"/>
              <a:gd name="connsiteX800" fmla="*/ 3996338 w 7467600"/>
              <a:gd name="connsiteY800" fmla="*/ 968237 h 6858000"/>
              <a:gd name="connsiteX801" fmla="*/ 3766672 w 7467600"/>
              <a:gd name="connsiteY801" fmla="*/ 359429 h 6858000"/>
              <a:gd name="connsiteX802" fmla="*/ 5805386 w 7467600"/>
              <a:gd name="connsiteY802" fmla="*/ 239240 h 6858000"/>
              <a:gd name="connsiteX803" fmla="*/ 5736947 w 7467600"/>
              <a:gd name="connsiteY803" fmla="*/ 261367 h 6858000"/>
              <a:gd name="connsiteX804" fmla="*/ 5427012 w 7467600"/>
              <a:gd name="connsiteY804" fmla="*/ 311272 h 6858000"/>
              <a:gd name="connsiteX805" fmla="*/ 5147818 w 7467600"/>
              <a:gd name="connsiteY805" fmla="*/ 322112 h 6858000"/>
              <a:gd name="connsiteX806" fmla="*/ 5060854 w 7467600"/>
              <a:gd name="connsiteY806" fmla="*/ 311882 h 6858000"/>
              <a:gd name="connsiteX807" fmla="*/ 4945989 w 7467600"/>
              <a:gd name="connsiteY807" fmla="*/ 300516 h 6858000"/>
              <a:gd name="connsiteX808" fmla="*/ 5410479 w 7467600"/>
              <a:gd name="connsiteY808" fmla="*/ 348434 h 6858000"/>
              <a:gd name="connsiteX809" fmla="*/ 5805386 w 7467600"/>
              <a:gd name="connsiteY809" fmla="*/ 239240 h 6858000"/>
              <a:gd name="connsiteX810" fmla="*/ 5905192 w 7467600"/>
              <a:gd name="connsiteY810" fmla="*/ 163079 h 6858000"/>
              <a:gd name="connsiteX811" fmla="*/ 5865655 w 7467600"/>
              <a:gd name="connsiteY811" fmla="*/ 171901 h 6858000"/>
              <a:gd name="connsiteX812" fmla="*/ 5259740 w 7467600"/>
              <a:gd name="connsiteY812" fmla="*/ 257013 h 6858000"/>
              <a:gd name="connsiteX813" fmla="*/ 5208466 w 7467600"/>
              <a:gd name="connsiteY813" fmla="*/ 257550 h 6858000"/>
              <a:gd name="connsiteX814" fmla="*/ 4980204 w 7467600"/>
              <a:gd name="connsiteY814" fmla="*/ 271903 h 6858000"/>
              <a:gd name="connsiteX815" fmla="*/ 5068068 w 7467600"/>
              <a:gd name="connsiteY815" fmla="*/ 282244 h 6858000"/>
              <a:gd name="connsiteX816" fmla="*/ 5153231 w 7467600"/>
              <a:gd name="connsiteY816" fmla="*/ 292240 h 6858000"/>
              <a:gd name="connsiteX817" fmla="*/ 5426491 w 7467600"/>
              <a:gd name="connsiteY817" fmla="*/ 281128 h 6858000"/>
              <a:gd name="connsiteX818" fmla="*/ 5731212 w 7467600"/>
              <a:gd name="connsiteY818" fmla="*/ 231951 h 6858000"/>
              <a:gd name="connsiteX819" fmla="*/ 5905192 w 7467600"/>
              <a:gd name="connsiteY819" fmla="*/ 163079 h 6858000"/>
              <a:gd name="connsiteX820" fmla="*/ 5944437 w 7467600"/>
              <a:gd name="connsiteY820" fmla="*/ 113829 h 6858000"/>
              <a:gd name="connsiteX821" fmla="*/ 5825032 w 7467600"/>
              <a:gd name="connsiteY821" fmla="*/ 146405 h 6858000"/>
              <a:gd name="connsiteX822" fmla="*/ 4955599 w 7467600"/>
              <a:gd name="connsiteY822" fmla="*/ 247008 h 6858000"/>
              <a:gd name="connsiteX823" fmla="*/ 5210104 w 7467600"/>
              <a:gd name="connsiteY823" fmla="*/ 228123 h 6858000"/>
              <a:gd name="connsiteX824" fmla="*/ 5261015 w 7467600"/>
              <a:gd name="connsiteY824" fmla="*/ 227087 h 6858000"/>
              <a:gd name="connsiteX825" fmla="*/ 5861181 w 7467600"/>
              <a:gd name="connsiteY825" fmla="*/ 143093 h 6858000"/>
              <a:gd name="connsiteX826" fmla="*/ 5961252 w 7467600"/>
              <a:gd name="connsiteY826" fmla="*/ 114820 h 6858000"/>
              <a:gd name="connsiteX827" fmla="*/ 5944437 w 7467600"/>
              <a:gd name="connsiteY827" fmla="*/ 113829 h 6858000"/>
              <a:gd name="connsiteX828" fmla="*/ 3882765 w 7467600"/>
              <a:gd name="connsiteY828" fmla="*/ 0 h 6858000"/>
              <a:gd name="connsiteX829" fmla="*/ 3995099 w 7467600"/>
              <a:gd name="connsiteY829" fmla="*/ 0 h 6858000"/>
              <a:gd name="connsiteX830" fmla="*/ 4163818 w 7467600"/>
              <a:gd name="connsiteY830" fmla="*/ 234104 h 6858000"/>
              <a:gd name="connsiteX831" fmla="*/ 4172099 w 7467600"/>
              <a:gd name="connsiteY831" fmla="*/ 234207 h 6858000"/>
              <a:gd name="connsiteX832" fmla="*/ 4784282 w 7467600"/>
              <a:gd name="connsiteY832" fmla="*/ 276561 h 6858000"/>
              <a:gd name="connsiteX833" fmla="*/ 4801687 w 7467600"/>
              <a:gd name="connsiteY833" fmla="*/ 267764 h 6858000"/>
              <a:gd name="connsiteX834" fmla="*/ 6082788 w 7467600"/>
              <a:gd name="connsiteY834" fmla="*/ 64119 h 6858000"/>
              <a:gd name="connsiteX835" fmla="*/ 6099442 w 7467600"/>
              <a:gd name="connsiteY835" fmla="*/ 82568 h 6858000"/>
              <a:gd name="connsiteX836" fmla="*/ 4804137 w 7467600"/>
              <a:gd name="connsiteY836" fmla="*/ 320931 h 6858000"/>
              <a:gd name="connsiteX837" fmla="*/ 4227047 w 7467600"/>
              <a:gd name="connsiteY837" fmla="*/ 313415 h 6858000"/>
              <a:gd name="connsiteX838" fmla="*/ 4346041 w 7467600"/>
              <a:gd name="connsiteY838" fmla="*/ 456086 h 6858000"/>
              <a:gd name="connsiteX839" fmla="*/ 4870967 w 7467600"/>
              <a:gd name="connsiteY839" fmla="*/ 963061 h 6858000"/>
              <a:gd name="connsiteX840" fmla="*/ 4889647 w 7467600"/>
              <a:gd name="connsiteY840" fmla="*/ 957147 h 6858000"/>
              <a:gd name="connsiteX841" fmla="*/ 5422504 w 7467600"/>
              <a:gd name="connsiteY841" fmla="*/ 805191 h 6858000"/>
              <a:gd name="connsiteX842" fmla="*/ 6087656 w 7467600"/>
              <a:gd name="connsiteY842" fmla="*/ 826703 h 6858000"/>
              <a:gd name="connsiteX843" fmla="*/ 6058717 w 7467600"/>
              <a:gd name="connsiteY843" fmla="*/ 865992 h 6858000"/>
              <a:gd name="connsiteX844" fmla="*/ 4974153 w 7467600"/>
              <a:gd name="connsiteY844" fmla="*/ 1045456 h 6858000"/>
              <a:gd name="connsiteX845" fmla="*/ 5627835 w 7467600"/>
              <a:gd name="connsiteY845" fmla="*/ 1472077 h 6858000"/>
              <a:gd name="connsiteX846" fmla="*/ 5629817 w 7467600"/>
              <a:gd name="connsiteY846" fmla="*/ 1471412 h 6858000"/>
              <a:gd name="connsiteX847" fmla="*/ 5634124 w 7467600"/>
              <a:gd name="connsiteY847" fmla="*/ 1470572 h 6858000"/>
              <a:gd name="connsiteX848" fmla="*/ 5755832 w 7467600"/>
              <a:gd name="connsiteY848" fmla="*/ 1383886 h 6858000"/>
              <a:gd name="connsiteX849" fmla="*/ 6014186 w 7467600"/>
              <a:gd name="connsiteY849" fmla="*/ 1279799 h 6858000"/>
              <a:gd name="connsiteX850" fmla="*/ 6901619 w 7467600"/>
              <a:gd name="connsiteY850" fmla="*/ 1047874 h 6858000"/>
              <a:gd name="connsiteX851" fmla="*/ 6931566 w 7467600"/>
              <a:gd name="connsiteY851" fmla="*/ 1062034 h 6858000"/>
              <a:gd name="connsiteX852" fmla="*/ 5790982 w 7467600"/>
              <a:gd name="connsiteY852" fmla="*/ 1561380 h 6858000"/>
              <a:gd name="connsiteX853" fmla="*/ 6188971 w 7467600"/>
              <a:gd name="connsiteY853" fmla="*/ 1755168 h 6858000"/>
              <a:gd name="connsiteX854" fmla="*/ 6202446 w 7467600"/>
              <a:gd name="connsiteY854" fmla="*/ 1752268 h 6858000"/>
              <a:gd name="connsiteX855" fmla="*/ 7179560 w 7467600"/>
              <a:gd name="connsiteY855" fmla="*/ 1467551 h 6858000"/>
              <a:gd name="connsiteX856" fmla="*/ 7158730 w 7467600"/>
              <a:gd name="connsiteY856" fmla="*/ 1507835 h 6858000"/>
              <a:gd name="connsiteX857" fmla="*/ 6326959 w 7467600"/>
              <a:gd name="connsiteY857" fmla="*/ 1817686 h 6858000"/>
              <a:gd name="connsiteX858" fmla="*/ 6537433 w 7467600"/>
              <a:gd name="connsiteY858" fmla="*/ 1907790 h 6858000"/>
              <a:gd name="connsiteX859" fmla="*/ 6550221 w 7467600"/>
              <a:gd name="connsiteY859" fmla="*/ 1910729 h 6858000"/>
              <a:gd name="connsiteX860" fmla="*/ 6964438 w 7467600"/>
              <a:gd name="connsiteY860" fmla="*/ 2209505 h 6858000"/>
              <a:gd name="connsiteX861" fmla="*/ 7367862 w 7467600"/>
              <a:gd name="connsiteY861" fmla="*/ 2806833 h 6858000"/>
              <a:gd name="connsiteX862" fmla="*/ 7364329 w 7467600"/>
              <a:gd name="connsiteY862" fmla="*/ 2826907 h 6858000"/>
              <a:gd name="connsiteX863" fmla="*/ 7290545 w 7467600"/>
              <a:gd name="connsiteY863" fmla="*/ 2850663 h 6858000"/>
              <a:gd name="connsiteX864" fmla="*/ 6472036 w 7467600"/>
              <a:gd name="connsiteY864" fmla="*/ 1959003 h 6858000"/>
              <a:gd name="connsiteX865" fmla="*/ 5792897 w 7467600"/>
              <a:gd name="connsiteY865" fmla="*/ 1647747 h 6858000"/>
              <a:gd name="connsiteX866" fmla="*/ 5842751 w 7467600"/>
              <a:gd name="connsiteY866" fmla="*/ 1816112 h 6858000"/>
              <a:gd name="connsiteX867" fmla="*/ 5847424 w 7467600"/>
              <a:gd name="connsiteY867" fmla="*/ 1815776 h 6858000"/>
              <a:gd name="connsiteX868" fmla="*/ 6399821 w 7467600"/>
              <a:gd name="connsiteY868" fmla="*/ 2344799 h 6858000"/>
              <a:gd name="connsiteX869" fmla="*/ 6323232 w 7467600"/>
              <a:gd name="connsiteY869" fmla="*/ 2389634 h 6858000"/>
              <a:gd name="connsiteX870" fmla="*/ 5942958 w 7467600"/>
              <a:gd name="connsiteY870" fmla="*/ 2077708 h 6858000"/>
              <a:gd name="connsiteX871" fmla="*/ 5921559 w 7467600"/>
              <a:gd name="connsiteY871" fmla="*/ 2378596 h 6858000"/>
              <a:gd name="connsiteX872" fmla="*/ 5817651 w 7467600"/>
              <a:gd name="connsiteY872" fmla="*/ 3023919 h 6858000"/>
              <a:gd name="connsiteX873" fmla="*/ 5729634 w 7467600"/>
              <a:gd name="connsiteY873" fmla="*/ 3051849 h 6858000"/>
              <a:gd name="connsiteX874" fmla="*/ 5611018 w 7467600"/>
              <a:gd name="connsiteY874" fmla="*/ 2316769 h 6858000"/>
              <a:gd name="connsiteX875" fmla="*/ 5687608 w 7467600"/>
              <a:gd name="connsiteY875" fmla="*/ 2039972 h 6858000"/>
              <a:gd name="connsiteX876" fmla="*/ 5657554 w 7467600"/>
              <a:gd name="connsiteY876" fmla="*/ 1576445 h 6858000"/>
              <a:gd name="connsiteX877" fmla="*/ 5150475 w 7467600"/>
              <a:gd name="connsiteY877" fmla="*/ 1274012 h 6858000"/>
              <a:gd name="connsiteX878" fmla="*/ 5349142 w 7467600"/>
              <a:gd name="connsiteY878" fmla="*/ 2204405 h 6858000"/>
              <a:gd name="connsiteX879" fmla="*/ 5262214 w 7467600"/>
              <a:gd name="connsiteY879" fmla="*/ 2233836 h 6858000"/>
              <a:gd name="connsiteX880" fmla="*/ 4981539 w 7467600"/>
              <a:gd name="connsiteY880" fmla="*/ 1542201 h 6858000"/>
              <a:gd name="connsiteX881" fmla="*/ 4958461 w 7467600"/>
              <a:gd name="connsiteY881" fmla="*/ 1136957 h 6858000"/>
              <a:gd name="connsiteX882" fmla="*/ 4655015 w 7467600"/>
              <a:gd name="connsiteY882" fmla="*/ 891426 h 6858000"/>
              <a:gd name="connsiteX883" fmla="*/ 4348002 w 7467600"/>
              <a:gd name="connsiteY883" fmla="*/ 2205895 h 6858000"/>
              <a:gd name="connsiteX884" fmla="*/ 4262250 w 7467600"/>
              <a:gd name="connsiteY884" fmla="*/ 2219972 h 6858000"/>
              <a:gd name="connsiteX885" fmla="*/ 4550611 w 7467600"/>
              <a:gd name="connsiteY885" fmla="*/ 817540 h 6858000"/>
              <a:gd name="connsiteX886" fmla="*/ 4564418 w 7467600"/>
              <a:gd name="connsiteY886" fmla="*/ 808293 h 6858000"/>
              <a:gd name="connsiteX887" fmla="*/ 4266388 w 7467600"/>
              <a:gd name="connsiteY887" fmla="*/ 500083 h 6858000"/>
              <a:gd name="connsiteX888" fmla="*/ 4032842 w 7467600"/>
              <a:gd name="connsiteY888" fmla="*/ 211809 h 6858000"/>
              <a:gd name="connsiteX889" fmla="*/ 3882765 w 7467600"/>
              <a:gd name="connsiteY889" fmla="*/ 0 h 6858000"/>
              <a:gd name="connsiteX890" fmla="*/ 3721337 w 7467600"/>
              <a:gd name="connsiteY890" fmla="*/ 0 h 6858000"/>
              <a:gd name="connsiteX891" fmla="*/ 3797544 w 7467600"/>
              <a:gd name="connsiteY891" fmla="*/ 0 h 6858000"/>
              <a:gd name="connsiteX892" fmla="*/ 3775734 w 7467600"/>
              <a:gd name="connsiteY892" fmla="*/ 95131 h 6858000"/>
              <a:gd name="connsiteX893" fmla="*/ 3724807 w 7467600"/>
              <a:gd name="connsiteY893" fmla="*/ 272257 h 6858000"/>
              <a:gd name="connsiteX894" fmla="*/ 3726844 w 7467600"/>
              <a:gd name="connsiteY894" fmla="*/ 282988 h 6858000"/>
              <a:gd name="connsiteX895" fmla="*/ 3742664 w 7467600"/>
              <a:gd name="connsiteY895" fmla="*/ 279918 h 6858000"/>
              <a:gd name="connsiteX896" fmla="*/ 4103910 w 7467600"/>
              <a:gd name="connsiteY896" fmla="*/ 1161917 h 6858000"/>
              <a:gd name="connsiteX897" fmla="*/ 4020269 w 7467600"/>
              <a:gd name="connsiteY897" fmla="*/ 1200406 h 6858000"/>
              <a:gd name="connsiteX898" fmla="*/ 3674882 w 7467600"/>
              <a:gd name="connsiteY898" fmla="*/ 488524 h 6858000"/>
              <a:gd name="connsiteX899" fmla="*/ 3132682 w 7467600"/>
              <a:gd name="connsiteY899" fmla="*/ 1072284 h 6858000"/>
              <a:gd name="connsiteX900" fmla="*/ 2716346 w 7467600"/>
              <a:gd name="connsiteY900" fmla="*/ 1276376 h 6858000"/>
              <a:gd name="connsiteX901" fmla="*/ 2716772 w 7467600"/>
              <a:gd name="connsiteY901" fmla="*/ 1255462 h 6858000"/>
              <a:gd name="connsiteX902" fmla="*/ 3471096 w 7467600"/>
              <a:gd name="connsiteY902" fmla="*/ 437072 h 6858000"/>
              <a:gd name="connsiteX903" fmla="*/ 3639057 w 7467600"/>
              <a:gd name="connsiteY903" fmla="*/ 286334 h 6858000"/>
              <a:gd name="connsiteX904" fmla="*/ 3640309 w 7467600"/>
              <a:gd name="connsiteY904" fmla="*/ 284664 h 6858000"/>
              <a:gd name="connsiteX905" fmla="*/ 3646022 w 7467600"/>
              <a:gd name="connsiteY905" fmla="*/ 276711 h 6858000"/>
              <a:gd name="connsiteX906" fmla="*/ 3707943 w 7467600"/>
              <a:gd name="connsiteY906" fmla="*/ 65958 h 6858000"/>
              <a:gd name="connsiteX907" fmla="*/ 3721337 w 7467600"/>
              <a:gd name="connsiteY907" fmla="*/ 0 h 6858000"/>
              <a:gd name="connsiteX908" fmla="*/ 2867960 w 7467600"/>
              <a:gd name="connsiteY908" fmla="*/ 0 h 6858000"/>
              <a:gd name="connsiteX909" fmla="*/ 2926351 w 7467600"/>
              <a:gd name="connsiteY909" fmla="*/ 0 h 6858000"/>
              <a:gd name="connsiteX910" fmla="*/ 2902823 w 7467600"/>
              <a:gd name="connsiteY910" fmla="*/ 262929 h 6858000"/>
              <a:gd name="connsiteX911" fmla="*/ 2940663 w 7467600"/>
              <a:gd name="connsiteY911" fmla="*/ 140884 h 6858000"/>
              <a:gd name="connsiteX912" fmla="*/ 2947039 w 7467600"/>
              <a:gd name="connsiteY912" fmla="*/ 122524 h 6858000"/>
              <a:gd name="connsiteX913" fmla="*/ 2984316 w 7467600"/>
              <a:gd name="connsiteY913" fmla="*/ 0 h 6858000"/>
              <a:gd name="connsiteX914" fmla="*/ 3016114 w 7467600"/>
              <a:gd name="connsiteY914" fmla="*/ 0 h 6858000"/>
              <a:gd name="connsiteX915" fmla="*/ 2979949 w 7467600"/>
              <a:gd name="connsiteY915" fmla="*/ 119274 h 6858000"/>
              <a:gd name="connsiteX916" fmla="*/ 3023879 w 7467600"/>
              <a:gd name="connsiteY916" fmla="*/ 0 h 6858000"/>
              <a:gd name="connsiteX917" fmla="*/ 3105400 w 7467600"/>
              <a:gd name="connsiteY917" fmla="*/ 0 h 6858000"/>
              <a:gd name="connsiteX918" fmla="*/ 3094669 w 7467600"/>
              <a:gd name="connsiteY918" fmla="*/ 30308 h 6858000"/>
              <a:gd name="connsiteX919" fmla="*/ 2901945 w 7467600"/>
              <a:gd name="connsiteY919" fmla="*/ 466538 h 6858000"/>
              <a:gd name="connsiteX920" fmla="*/ 2815209 w 7467600"/>
              <a:gd name="connsiteY920" fmla="*/ 497361 h 6858000"/>
              <a:gd name="connsiteX921" fmla="*/ 2844845 w 7467600"/>
              <a:gd name="connsiteY921" fmla="*/ 127638 h 6858000"/>
              <a:gd name="connsiteX922" fmla="*/ 2867960 w 7467600"/>
              <a:gd name="connsiteY922" fmla="*/ 0 h 6858000"/>
              <a:gd name="connsiteX923" fmla="*/ 1057230 w 7467600"/>
              <a:gd name="connsiteY923" fmla="*/ 0 h 6858000"/>
              <a:gd name="connsiteX924" fmla="*/ 1111003 w 7467600"/>
              <a:gd name="connsiteY924" fmla="*/ 0 h 6858000"/>
              <a:gd name="connsiteX925" fmla="*/ 1125553 w 7467600"/>
              <a:gd name="connsiteY925" fmla="*/ 52588 h 6858000"/>
              <a:gd name="connsiteX926" fmla="*/ 1304276 w 7467600"/>
              <a:gd name="connsiteY926" fmla="*/ 476275 h 6858000"/>
              <a:gd name="connsiteX927" fmla="*/ 1492066 w 7467600"/>
              <a:gd name="connsiteY927" fmla="*/ 886333 h 6858000"/>
              <a:gd name="connsiteX928" fmla="*/ 1423698 w 7467600"/>
              <a:gd name="connsiteY928" fmla="*/ 710817 h 6858000"/>
              <a:gd name="connsiteX929" fmla="*/ 1357609 w 7467600"/>
              <a:gd name="connsiteY929" fmla="*/ 532892 h 6858000"/>
              <a:gd name="connsiteX930" fmla="*/ 1309550 w 7467600"/>
              <a:gd name="connsiteY930" fmla="*/ 374031 h 6858000"/>
              <a:gd name="connsiteX931" fmla="*/ 1193673 w 7467600"/>
              <a:gd name="connsiteY931" fmla="*/ 49533 h 6858000"/>
              <a:gd name="connsiteX932" fmla="*/ 1164391 w 7467600"/>
              <a:gd name="connsiteY932" fmla="*/ 0 h 6858000"/>
              <a:gd name="connsiteX933" fmla="*/ 1200666 w 7467600"/>
              <a:gd name="connsiteY933" fmla="*/ 0 h 6858000"/>
              <a:gd name="connsiteX934" fmla="*/ 1223408 w 7467600"/>
              <a:gd name="connsiteY934" fmla="*/ 38996 h 6858000"/>
              <a:gd name="connsiteX935" fmla="*/ 1339635 w 7467600"/>
              <a:gd name="connsiteY935" fmla="*/ 365517 h 6858000"/>
              <a:gd name="connsiteX936" fmla="*/ 1387469 w 7467600"/>
              <a:gd name="connsiteY936" fmla="*/ 523079 h 6858000"/>
              <a:gd name="connsiteX937" fmla="*/ 1452685 w 7467600"/>
              <a:gd name="connsiteY937" fmla="*/ 699806 h 6858000"/>
              <a:gd name="connsiteX938" fmla="*/ 1492092 w 7467600"/>
              <a:gd name="connsiteY938" fmla="*/ 800424 h 6858000"/>
              <a:gd name="connsiteX939" fmla="*/ 1455302 w 7467600"/>
              <a:gd name="connsiteY939" fmla="*/ 632913 h 6858000"/>
              <a:gd name="connsiteX940" fmla="*/ 1222336 w 7467600"/>
              <a:gd name="connsiteY940" fmla="*/ 9480 h 6858000"/>
              <a:gd name="connsiteX941" fmla="*/ 1214634 w 7467600"/>
              <a:gd name="connsiteY941" fmla="*/ 0 h 6858000"/>
              <a:gd name="connsiteX942" fmla="*/ 1289827 w 7467600"/>
              <a:gd name="connsiteY942" fmla="*/ 0 h 6858000"/>
              <a:gd name="connsiteX943" fmla="*/ 1321076 w 7467600"/>
              <a:gd name="connsiteY943" fmla="*/ 59722 h 6858000"/>
              <a:gd name="connsiteX944" fmla="*/ 1512579 w 7467600"/>
              <a:gd name="connsiteY944" fmla="*/ 626441 h 6858000"/>
              <a:gd name="connsiteX945" fmla="*/ 1506076 w 7467600"/>
              <a:gd name="connsiteY945" fmla="*/ 1089289 h 6858000"/>
              <a:gd name="connsiteX946" fmla="*/ 1486346 w 7467600"/>
              <a:gd name="connsiteY946" fmla="*/ 1079919 h 6858000"/>
              <a:gd name="connsiteX947" fmla="*/ 1070511 w 7467600"/>
              <a:gd name="connsiteY947" fmla="*/ 48609 h 6858000"/>
              <a:gd name="connsiteX948" fmla="*/ 1057230 w 7467600"/>
              <a:gd name="connsiteY948" fmla="*/ 0 h 6858000"/>
              <a:gd name="connsiteX949" fmla="*/ 43151 w 7467600"/>
              <a:gd name="connsiteY949" fmla="*/ 0 h 6858000"/>
              <a:gd name="connsiteX950" fmla="*/ 95283 w 7467600"/>
              <a:gd name="connsiteY950" fmla="*/ 0 h 6858000"/>
              <a:gd name="connsiteX951" fmla="*/ 300708 w 7467600"/>
              <a:gd name="connsiteY951" fmla="*/ 154571 h 6858000"/>
              <a:gd name="connsiteX952" fmla="*/ 530414 w 7467600"/>
              <a:gd name="connsiteY952" fmla="*/ 354673 h 6858000"/>
              <a:gd name="connsiteX953" fmla="*/ 333785 w 7467600"/>
              <a:gd name="connsiteY953" fmla="*/ 161564 h 6858000"/>
              <a:gd name="connsiteX954" fmla="*/ 147005 w 7467600"/>
              <a:gd name="connsiteY954" fmla="*/ 0 h 6858000"/>
              <a:gd name="connsiteX955" fmla="*/ 272509 w 7467600"/>
              <a:gd name="connsiteY955" fmla="*/ 0 h 6858000"/>
              <a:gd name="connsiteX956" fmla="*/ 326276 w 7467600"/>
              <a:gd name="connsiteY956" fmla="*/ 45847 h 6858000"/>
              <a:gd name="connsiteX957" fmla="*/ 823759 w 7467600"/>
              <a:gd name="connsiteY957" fmla="*/ 574145 h 6858000"/>
              <a:gd name="connsiteX958" fmla="*/ 811254 w 7467600"/>
              <a:gd name="connsiteY958" fmla="*/ 665546 h 6858000"/>
              <a:gd name="connsiteX959" fmla="*/ 154042 w 7467600"/>
              <a:gd name="connsiteY959" fmla="*/ 261522 h 6858000"/>
              <a:gd name="connsiteX960" fmla="*/ 13550 w 7467600"/>
              <a:gd name="connsiteY960" fmla="*/ 158423 h 6858000"/>
              <a:gd name="connsiteX961" fmla="*/ 0 w 7467600"/>
              <a:gd name="connsiteY961" fmla="*/ 146618 h 6858000"/>
              <a:gd name="connsiteX962" fmla="*/ 0 w 7467600"/>
              <a:gd name="connsiteY962" fmla="*/ 59161 h 6858000"/>
              <a:gd name="connsiteX963" fmla="*/ 45427 w 7467600"/>
              <a:gd name="connsiteY963" fmla="*/ 101078 h 6858000"/>
              <a:gd name="connsiteX964" fmla="*/ 630103 w 7467600"/>
              <a:gd name="connsiteY964" fmla="*/ 485885 h 6858000"/>
              <a:gd name="connsiteX965" fmla="*/ 532040 w 7467600"/>
              <a:gd name="connsiteY965" fmla="*/ 399359 h 6858000"/>
              <a:gd name="connsiteX966" fmla="*/ 517618 w 7467600"/>
              <a:gd name="connsiteY966" fmla="*/ 385726 h 6858000"/>
              <a:gd name="connsiteX967" fmla="*/ 285074 w 7467600"/>
              <a:gd name="connsiteY967" fmla="*/ 182755 h 6858000"/>
              <a:gd name="connsiteX968" fmla="*/ 43151 w 7467600"/>
              <a:gd name="connsiteY96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467600 w 7467600"/>
              <a:gd name="connsiteY78" fmla="*/ 6012219 h 6858000"/>
              <a:gd name="connsiteX79" fmla="*/ 7356878 w 7467600"/>
              <a:gd name="connsiteY79" fmla="*/ 5981332 h 6858000"/>
              <a:gd name="connsiteX80" fmla="*/ 7467600 w 7467600"/>
              <a:gd name="connsiteY80" fmla="*/ 6117703 h 6858000"/>
              <a:gd name="connsiteX81" fmla="*/ 7467600 w 7467600"/>
              <a:gd name="connsiteY81" fmla="*/ 6163634 h 6858000"/>
              <a:gd name="connsiteX82" fmla="*/ 7403637 w 7467600"/>
              <a:gd name="connsiteY82" fmla="*/ 6083957 h 6858000"/>
              <a:gd name="connsiteX83" fmla="*/ 7254615 w 7467600"/>
              <a:gd name="connsiteY83" fmla="*/ 5911918 h 6858000"/>
              <a:gd name="connsiteX84" fmla="*/ 7312589 w 7467600"/>
              <a:gd name="connsiteY84" fmla="*/ 5982309 h 6858000"/>
              <a:gd name="connsiteX85" fmla="*/ 7448321 w 7467600"/>
              <a:gd name="connsiteY85" fmla="*/ 6190991 h 6858000"/>
              <a:gd name="connsiteX86" fmla="*/ 7467600 w 7467600"/>
              <a:gd name="connsiteY86" fmla="*/ 6221686 h 6858000"/>
              <a:gd name="connsiteX87" fmla="*/ 7467600 w 7467600"/>
              <a:gd name="connsiteY87" fmla="*/ 6334256 h 6858000"/>
              <a:gd name="connsiteX88" fmla="*/ 7454976 w 7467600"/>
              <a:gd name="connsiteY88" fmla="*/ 6318297 h 6858000"/>
              <a:gd name="connsiteX89" fmla="*/ 1456157 w 7467600"/>
              <a:gd name="connsiteY89" fmla="*/ 5371404 h 6858000"/>
              <a:gd name="connsiteX90" fmla="*/ 1244432 w 7467600"/>
              <a:gd name="connsiteY90" fmla="*/ 5385601 h 6858000"/>
              <a:gd name="connsiteX91" fmla="*/ 973990 w 7467600"/>
              <a:gd name="connsiteY91" fmla="*/ 5424940 h 6858000"/>
              <a:gd name="connsiteX92" fmla="*/ 1103809 w 7467600"/>
              <a:gd name="connsiteY92" fmla="*/ 5433720 h 6858000"/>
              <a:gd name="connsiteX93" fmla="*/ 1123454 w 7467600"/>
              <a:gd name="connsiteY93" fmla="*/ 5435727 h 6858000"/>
              <a:gd name="connsiteX94" fmla="*/ 1737017 w 7467600"/>
              <a:gd name="connsiteY94" fmla="*/ 5452183 h 6858000"/>
              <a:gd name="connsiteX95" fmla="*/ 1824397 w 7467600"/>
              <a:gd name="connsiteY95" fmla="*/ 5447757 h 6858000"/>
              <a:gd name="connsiteX96" fmla="*/ 2070059 w 7467600"/>
              <a:gd name="connsiteY96" fmla="*/ 5441660 h 6858000"/>
              <a:gd name="connsiteX97" fmla="*/ 1456157 w 7467600"/>
              <a:gd name="connsiteY97" fmla="*/ 5371404 h 6858000"/>
              <a:gd name="connsiteX98" fmla="*/ 4988186 w 7467600"/>
              <a:gd name="connsiteY98" fmla="*/ 5216467 h 6858000"/>
              <a:gd name="connsiteX99" fmla="*/ 4777334 w 7467600"/>
              <a:gd name="connsiteY99" fmla="*/ 5406072 h 6858000"/>
              <a:gd name="connsiteX100" fmla="*/ 4718341 w 7467600"/>
              <a:gd name="connsiteY100" fmla="*/ 5468043 h 6858000"/>
              <a:gd name="connsiteX101" fmla="*/ 4604655 w 7467600"/>
              <a:gd name="connsiteY101" fmla="*/ 5583434 h 6858000"/>
              <a:gd name="connsiteX102" fmla="*/ 4565074 w 7467600"/>
              <a:gd name="connsiteY102" fmla="*/ 5618550 h 6858000"/>
              <a:gd name="connsiteX103" fmla="*/ 4988186 w 7467600"/>
              <a:gd name="connsiteY103" fmla="*/ 5216467 h 6858000"/>
              <a:gd name="connsiteX104" fmla="*/ 4978032 w 7467600"/>
              <a:gd name="connsiteY104" fmla="*/ 5183809 h 6858000"/>
              <a:gd name="connsiteX105" fmla="*/ 4463413 w 7467600"/>
              <a:gd name="connsiteY105" fmla="*/ 5615162 h 6858000"/>
              <a:gd name="connsiteX106" fmla="*/ 4358134 w 7467600"/>
              <a:gd name="connsiteY106" fmla="*/ 5742791 h 6858000"/>
              <a:gd name="connsiteX107" fmla="*/ 4376219 w 7467600"/>
              <a:gd name="connsiteY107" fmla="*/ 5729027 h 6858000"/>
              <a:gd name="connsiteX108" fmla="*/ 4582340 w 7467600"/>
              <a:gd name="connsiteY108" fmla="*/ 5561037 h 6858000"/>
              <a:gd name="connsiteX109" fmla="*/ 4694684 w 7467600"/>
              <a:gd name="connsiteY109" fmla="*/ 5447098 h 6858000"/>
              <a:gd name="connsiteX110" fmla="*/ 4754123 w 7467600"/>
              <a:gd name="connsiteY110" fmla="*/ 5384643 h 6858000"/>
              <a:gd name="connsiteX111" fmla="*/ 4978032 w 7467600"/>
              <a:gd name="connsiteY111" fmla="*/ 5183809 h 6858000"/>
              <a:gd name="connsiteX112" fmla="*/ 1903353 w 7467600"/>
              <a:gd name="connsiteY112" fmla="*/ 5044827 h 6858000"/>
              <a:gd name="connsiteX113" fmla="*/ 1936931 w 7467600"/>
              <a:gd name="connsiteY113" fmla="*/ 5093954 h 6858000"/>
              <a:gd name="connsiteX114" fmla="*/ 2195868 w 7467600"/>
              <a:gd name="connsiteY114" fmla="*/ 5396574 h 6858000"/>
              <a:gd name="connsiteX115" fmla="*/ 2088852 w 7467600"/>
              <a:gd name="connsiteY115" fmla="*/ 5166123 h 6858000"/>
              <a:gd name="connsiteX116" fmla="*/ 1958241 w 7467600"/>
              <a:gd name="connsiteY116" fmla="*/ 5067955 h 6858000"/>
              <a:gd name="connsiteX117" fmla="*/ 1903353 w 7467600"/>
              <a:gd name="connsiteY117" fmla="*/ 5044827 h 6858000"/>
              <a:gd name="connsiteX118" fmla="*/ 1979378 w 7467600"/>
              <a:gd name="connsiteY118" fmla="*/ 4769504 h 6858000"/>
              <a:gd name="connsiteX119" fmla="*/ 2882120 w 7467600"/>
              <a:gd name="connsiteY119" fmla="*/ 5064547 h 6858000"/>
              <a:gd name="connsiteX120" fmla="*/ 2793103 w 7467600"/>
              <a:gd name="connsiteY120" fmla="*/ 5039699 h 6858000"/>
              <a:gd name="connsiteX121" fmla="*/ 2770041 w 7467600"/>
              <a:gd name="connsiteY121" fmla="*/ 5033634 h 6858000"/>
              <a:gd name="connsiteX122" fmla="*/ 1979378 w 7467600"/>
              <a:gd name="connsiteY122" fmla="*/ 4769504 h 6858000"/>
              <a:gd name="connsiteX123" fmla="*/ 1927410 w 7467600"/>
              <a:gd name="connsiteY123" fmla="*/ 4716164 h 6858000"/>
              <a:gd name="connsiteX124" fmla="*/ 1959587 w 7467600"/>
              <a:gd name="connsiteY124" fmla="*/ 4728849 h 6858000"/>
              <a:gd name="connsiteX125" fmla="*/ 2777707 w 7467600"/>
              <a:gd name="connsiteY125" fmla="*/ 5003991 h 6858000"/>
              <a:gd name="connsiteX126" fmla="*/ 2800768 w 7467600"/>
              <a:gd name="connsiteY126" fmla="*/ 5010056 h 6858000"/>
              <a:gd name="connsiteX127" fmla="*/ 2879408 w 7467600"/>
              <a:gd name="connsiteY127" fmla="*/ 5031590 h 6858000"/>
              <a:gd name="connsiteX128" fmla="*/ 2862295 w 7467600"/>
              <a:gd name="connsiteY128" fmla="*/ 5022958 h 6858000"/>
              <a:gd name="connsiteX129" fmla="*/ 2813343 w 7467600"/>
              <a:gd name="connsiteY129" fmla="*/ 4998369 h 6858000"/>
              <a:gd name="connsiteX130" fmla="*/ 2646245 w 7467600"/>
              <a:gd name="connsiteY130" fmla="*/ 4930999 h 6858000"/>
              <a:gd name="connsiteX131" fmla="*/ 1999243 w 7467600"/>
              <a:gd name="connsiteY131" fmla="*/ 4730524 h 6858000"/>
              <a:gd name="connsiteX132" fmla="*/ 1979527 w 7467600"/>
              <a:gd name="connsiteY132" fmla="*/ 4726651 h 6858000"/>
              <a:gd name="connsiteX133" fmla="*/ 1927410 w 7467600"/>
              <a:gd name="connsiteY133" fmla="*/ 4716164 h 6858000"/>
              <a:gd name="connsiteX134" fmla="*/ 1997014 w 7467600"/>
              <a:gd name="connsiteY134" fmla="*/ 4698007 h 6858000"/>
              <a:gd name="connsiteX135" fmla="*/ 2005458 w 7467600"/>
              <a:gd name="connsiteY135" fmla="*/ 4699540 h 6858000"/>
              <a:gd name="connsiteX136" fmla="*/ 2657186 w 7467600"/>
              <a:gd name="connsiteY136" fmla="*/ 4901687 h 6858000"/>
              <a:gd name="connsiteX137" fmla="*/ 2826662 w 7467600"/>
              <a:gd name="connsiteY137" fmla="*/ 4970362 h 6858000"/>
              <a:gd name="connsiteX138" fmla="*/ 2876100 w 7467600"/>
              <a:gd name="connsiteY138" fmla="*/ 4995397 h 6858000"/>
              <a:gd name="connsiteX139" fmla="*/ 3042600 w 7467600"/>
              <a:gd name="connsiteY139" fmla="*/ 5059532 h 6858000"/>
              <a:gd name="connsiteX140" fmla="*/ 1997014 w 7467600"/>
              <a:gd name="connsiteY140" fmla="*/ 4698007 h 6858000"/>
              <a:gd name="connsiteX141" fmla="*/ 2305292 w 7467600"/>
              <a:gd name="connsiteY141" fmla="*/ 4219492 h 6858000"/>
              <a:gd name="connsiteX142" fmla="*/ 3360922 w 7467600"/>
              <a:gd name="connsiteY142" fmla="*/ 4529373 h 6858000"/>
              <a:gd name="connsiteX143" fmla="*/ 3492420 w 7467600"/>
              <a:gd name="connsiteY143" fmla="*/ 4510145 h 6858000"/>
              <a:gd name="connsiteX144" fmla="*/ 3364086 w 7467600"/>
              <a:gd name="connsiteY144" fmla="*/ 4480340 h 6858000"/>
              <a:gd name="connsiteX145" fmla="*/ 3225818 w 7467600"/>
              <a:gd name="connsiteY145" fmla="*/ 4411822 h 6858000"/>
              <a:gd name="connsiteX146" fmla="*/ 3129696 w 7467600"/>
              <a:gd name="connsiteY146" fmla="*/ 4360704 h 6858000"/>
              <a:gd name="connsiteX147" fmla="*/ 2814545 w 7467600"/>
              <a:gd name="connsiteY147" fmla="*/ 4282955 h 6858000"/>
              <a:gd name="connsiteX148" fmla="*/ 2305292 w 7467600"/>
              <a:gd name="connsiteY148" fmla="*/ 4219492 h 6858000"/>
              <a:gd name="connsiteX149" fmla="*/ 2626982 w 7467600"/>
              <a:gd name="connsiteY149" fmla="*/ 4206450 h 6858000"/>
              <a:gd name="connsiteX150" fmla="*/ 2490617 w 7467600"/>
              <a:gd name="connsiteY150" fmla="*/ 4206951 h 6858000"/>
              <a:gd name="connsiteX151" fmla="*/ 2819869 w 7467600"/>
              <a:gd name="connsiteY151" fmla="*/ 4252936 h 6858000"/>
              <a:gd name="connsiteX152" fmla="*/ 3143018 w 7467600"/>
              <a:gd name="connsiteY152" fmla="*/ 4332698 h 6858000"/>
              <a:gd name="connsiteX153" fmla="*/ 3241520 w 7467600"/>
              <a:gd name="connsiteY153" fmla="*/ 4385112 h 6858000"/>
              <a:gd name="connsiteX154" fmla="*/ 3374575 w 7467600"/>
              <a:gd name="connsiteY154" fmla="*/ 4451517 h 6858000"/>
              <a:gd name="connsiteX155" fmla="*/ 3505221 w 7467600"/>
              <a:gd name="connsiteY155" fmla="*/ 4480757 h 6858000"/>
              <a:gd name="connsiteX156" fmla="*/ 2626982 w 7467600"/>
              <a:gd name="connsiteY156" fmla="*/ 4206450 h 6858000"/>
              <a:gd name="connsiteX157" fmla="*/ 1310106 w 7467600"/>
              <a:gd name="connsiteY157" fmla="*/ 3943217 h 6858000"/>
              <a:gd name="connsiteX158" fmla="*/ 854994 w 7467600"/>
              <a:gd name="connsiteY158" fmla="*/ 4399136 h 6858000"/>
              <a:gd name="connsiteX159" fmla="*/ 742462 w 7467600"/>
              <a:gd name="connsiteY159" fmla="*/ 4594648 h 6858000"/>
              <a:gd name="connsiteX160" fmla="*/ 820602 w 7467600"/>
              <a:gd name="connsiteY160" fmla="*/ 4485915 h 6858000"/>
              <a:gd name="connsiteX161" fmla="*/ 878295 w 7467600"/>
              <a:gd name="connsiteY161" fmla="*/ 4403594 h 6858000"/>
              <a:gd name="connsiteX162" fmla="*/ 1240607 w 7467600"/>
              <a:gd name="connsiteY162" fmla="*/ 4010401 h 6858000"/>
              <a:gd name="connsiteX163" fmla="*/ 1310106 w 7467600"/>
              <a:gd name="connsiteY163" fmla="*/ 3943217 h 6858000"/>
              <a:gd name="connsiteX164" fmla="*/ 1423113 w 7467600"/>
              <a:gd name="connsiteY164" fmla="*/ 3874565 h 6858000"/>
              <a:gd name="connsiteX165" fmla="*/ 1260565 w 7467600"/>
              <a:gd name="connsiteY165" fmla="*/ 4031982 h 6858000"/>
              <a:gd name="connsiteX166" fmla="*/ 901900 w 7467600"/>
              <a:gd name="connsiteY166" fmla="*/ 4421236 h 6858000"/>
              <a:gd name="connsiteX167" fmla="*/ 845044 w 7467600"/>
              <a:gd name="connsiteY167" fmla="*/ 4502436 h 6858000"/>
              <a:gd name="connsiteX168" fmla="*/ 685926 w 7467600"/>
              <a:gd name="connsiteY168" fmla="*/ 4703069 h 6858000"/>
              <a:gd name="connsiteX169" fmla="*/ 684248 w 7467600"/>
              <a:gd name="connsiteY169" fmla="*/ 4706721 h 6858000"/>
              <a:gd name="connsiteX170" fmla="*/ 1423113 w 7467600"/>
              <a:gd name="connsiteY170" fmla="*/ 3874565 h 6858000"/>
              <a:gd name="connsiteX171" fmla="*/ 3316479 w 7467600"/>
              <a:gd name="connsiteY171" fmla="*/ 3872136 h 6858000"/>
              <a:gd name="connsiteX172" fmla="*/ 3546806 w 7467600"/>
              <a:gd name="connsiteY172" fmla="*/ 4356139 h 6858000"/>
              <a:gd name="connsiteX173" fmla="*/ 3364433 w 7467600"/>
              <a:gd name="connsiteY173" fmla="*/ 3953121 h 6858000"/>
              <a:gd name="connsiteX174" fmla="*/ 3316479 w 7467600"/>
              <a:gd name="connsiteY174" fmla="*/ 3872136 h 6858000"/>
              <a:gd name="connsiteX175" fmla="*/ 3291335 w 7467600"/>
              <a:gd name="connsiteY175" fmla="*/ 3767420 h 6858000"/>
              <a:gd name="connsiteX176" fmla="*/ 3390805 w 7467600"/>
              <a:gd name="connsiteY176" fmla="*/ 3937163 h 6858000"/>
              <a:gd name="connsiteX177" fmla="*/ 3579062 w 7467600"/>
              <a:gd name="connsiteY177" fmla="*/ 4359040 h 6858000"/>
              <a:gd name="connsiteX178" fmla="*/ 3467355 w 7467600"/>
              <a:gd name="connsiteY178" fmla="*/ 3988130 h 6858000"/>
              <a:gd name="connsiteX179" fmla="*/ 3310753 w 7467600"/>
              <a:gd name="connsiteY179" fmla="*/ 3787140 h 6858000"/>
              <a:gd name="connsiteX180" fmla="*/ 3291335 w 7467600"/>
              <a:gd name="connsiteY180" fmla="*/ 3767420 h 6858000"/>
              <a:gd name="connsiteX181" fmla="*/ 1635889 w 7467600"/>
              <a:gd name="connsiteY181" fmla="*/ 3709494 h 6858000"/>
              <a:gd name="connsiteX182" fmla="*/ 1634800 w 7467600"/>
              <a:gd name="connsiteY182" fmla="*/ 3731111 h 6858000"/>
              <a:gd name="connsiteX183" fmla="*/ 1635889 w 7467600"/>
              <a:gd name="connsiteY183" fmla="*/ 3709494 h 6858000"/>
              <a:gd name="connsiteX184" fmla="*/ 1510397 w 7467600"/>
              <a:gd name="connsiteY184" fmla="*/ 3684705 h 6858000"/>
              <a:gd name="connsiteX185" fmla="*/ 1146550 w 7467600"/>
              <a:gd name="connsiteY185" fmla="*/ 3802012 h 6858000"/>
              <a:gd name="connsiteX186" fmla="*/ 698834 w 7467600"/>
              <a:gd name="connsiteY186" fmla="*/ 3952272 h 6858000"/>
              <a:gd name="connsiteX187" fmla="*/ 34256 w 7467600"/>
              <a:gd name="connsiteY187" fmla="*/ 4347603 h 6858000"/>
              <a:gd name="connsiteX188" fmla="*/ 527241 w 7467600"/>
              <a:gd name="connsiteY188" fmla="*/ 4065078 h 6858000"/>
              <a:gd name="connsiteX189" fmla="*/ 1510397 w 7467600"/>
              <a:gd name="connsiteY189" fmla="*/ 3684705 h 6858000"/>
              <a:gd name="connsiteX190" fmla="*/ 1313114 w 7467600"/>
              <a:gd name="connsiteY190" fmla="*/ 3655216 h 6858000"/>
              <a:gd name="connsiteX191" fmla="*/ 1109304 w 7467600"/>
              <a:gd name="connsiteY191" fmla="*/ 3669030 h 6858000"/>
              <a:gd name="connsiteX192" fmla="*/ 8129 w 7467600"/>
              <a:gd name="connsiteY192" fmla="*/ 4330519 h 6858000"/>
              <a:gd name="connsiteX193" fmla="*/ 687572 w 7467600"/>
              <a:gd name="connsiteY193" fmla="*/ 3925629 h 6858000"/>
              <a:gd name="connsiteX194" fmla="*/ 1138365 w 7467600"/>
              <a:gd name="connsiteY194" fmla="*/ 3774515 h 6858000"/>
              <a:gd name="connsiteX195" fmla="*/ 1505579 w 7467600"/>
              <a:gd name="connsiteY195" fmla="*/ 3655526 h 6858000"/>
              <a:gd name="connsiteX196" fmla="*/ 1313114 w 7467600"/>
              <a:gd name="connsiteY196" fmla="*/ 3655216 h 6858000"/>
              <a:gd name="connsiteX197" fmla="*/ 3655073 w 7467600"/>
              <a:gd name="connsiteY197" fmla="*/ 3650884 h 6858000"/>
              <a:gd name="connsiteX198" fmla="*/ 3989938 w 7467600"/>
              <a:gd name="connsiteY198" fmla="*/ 3991685 h 6858000"/>
              <a:gd name="connsiteX199" fmla="*/ 4393907 w 7467600"/>
              <a:gd name="connsiteY199" fmla="*/ 4261258 h 6858000"/>
              <a:gd name="connsiteX200" fmla="*/ 4648051 w 7467600"/>
              <a:gd name="connsiteY200" fmla="*/ 4374051 h 6858000"/>
              <a:gd name="connsiteX201" fmla="*/ 4383389 w 7467600"/>
              <a:gd name="connsiteY201" fmla="*/ 4184369 h 6858000"/>
              <a:gd name="connsiteX202" fmla="*/ 4165508 w 7467600"/>
              <a:gd name="connsiteY202" fmla="*/ 4035196 h 6858000"/>
              <a:gd name="connsiteX203" fmla="*/ 4068162 w 7467600"/>
              <a:gd name="connsiteY203" fmla="*/ 3953394 h 6858000"/>
              <a:gd name="connsiteX204" fmla="*/ 3981416 w 7467600"/>
              <a:gd name="connsiteY204" fmla="*/ 3880482 h 6858000"/>
              <a:gd name="connsiteX205" fmla="*/ 3800147 w 7467600"/>
              <a:gd name="connsiteY205" fmla="*/ 3749872 h 6858000"/>
              <a:gd name="connsiteX206" fmla="*/ 3655073 w 7467600"/>
              <a:gd name="connsiteY206" fmla="*/ 3650884 h 6858000"/>
              <a:gd name="connsiteX207" fmla="*/ 3670252 w 7467600"/>
              <a:gd name="connsiteY207" fmla="*/ 3622798 h 6858000"/>
              <a:gd name="connsiteX208" fmla="*/ 3817258 w 7467600"/>
              <a:gd name="connsiteY208" fmla="*/ 3723577 h 6858000"/>
              <a:gd name="connsiteX209" fmla="*/ 4000461 w 7467600"/>
              <a:gd name="connsiteY209" fmla="*/ 3855966 h 6858000"/>
              <a:gd name="connsiteX210" fmla="*/ 4088180 w 7467600"/>
              <a:gd name="connsiteY210" fmla="*/ 3929774 h 6858000"/>
              <a:gd name="connsiteX211" fmla="*/ 4184555 w 7467600"/>
              <a:gd name="connsiteY211" fmla="*/ 4010683 h 6858000"/>
              <a:gd name="connsiteX212" fmla="*/ 4399563 w 7467600"/>
              <a:gd name="connsiteY212" fmla="*/ 4158106 h 6858000"/>
              <a:gd name="connsiteX213" fmla="*/ 4684469 w 7467600"/>
              <a:gd name="connsiteY213" fmla="*/ 4364680 h 6858000"/>
              <a:gd name="connsiteX214" fmla="*/ 4690271 w 7467600"/>
              <a:gd name="connsiteY214" fmla="*/ 4370034 h 6858000"/>
              <a:gd name="connsiteX215" fmla="*/ 4136093 w 7467600"/>
              <a:gd name="connsiteY215" fmla="*/ 3858466 h 6858000"/>
              <a:gd name="connsiteX216" fmla="*/ 3670252 w 7467600"/>
              <a:gd name="connsiteY216" fmla="*/ 3622798 h 6858000"/>
              <a:gd name="connsiteX217" fmla="*/ 4440129 w 7467600"/>
              <a:gd name="connsiteY217" fmla="*/ 3448571 h 6858000"/>
              <a:gd name="connsiteX218" fmla="*/ 4856525 w 7467600"/>
              <a:gd name="connsiteY218" fmla="*/ 3915351 h 6858000"/>
              <a:gd name="connsiteX219" fmla="*/ 5059055 w 7467600"/>
              <a:gd name="connsiteY219" fmla="*/ 4108918 h 6858000"/>
              <a:gd name="connsiteX220" fmla="*/ 5290070 w 7467600"/>
              <a:gd name="connsiteY220" fmla="*/ 4263619 h 6858000"/>
              <a:gd name="connsiteX221" fmla="*/ 4834991 w 7467600"/>
              <a:gd name="connsiteY221" fmla="*/ 3830985 h 6858000"/>
              <a:gd name="connsiteX222" fmla="*/ 4440129 w 7467600"/>
              <a:gd name="connsiteY222" fmla="*/ 3448571 h 6858000"/>
              <a:gd name="connsiteX223" fmla="*/ 4441737 w 7467600"/>
              <a:gd name="connsiteY223" fmla="*/ 3399734 h 6858000"/>
              <a:gd name="connsiteX224" fmla="*/ 4431236 w 7467600"/>
              <a:gd name="connsiteY224" fmla="*/ 3400954 h 6858000"/>
              <a:gd name="connsiteX225" fmla="*/ 4557150 w 7467600"/>
              <a:gd name="connsiteY225" fmla="*/ 3510023 h 6858000"/>
              <a:gd name="connsiteX226" fmla="*/ 4856936 w 7467600"/>
              <a:gd name="connsiteY226" fmla="*/ 3809146 h 6858000"/>
              <a:gd name="connsiteX227" fmla="*/ 5111996 w 7467600"/>
              <a:gd name="connsiteY227" fmla="*/ 4065759 h 6858000"/>
              <a:gd name="connsiteX228" fmla="*/ 5388878 w 7467600"/>
              <a:gd name="connsiteY228" fmla="*/ 4300185 h 6858000"/>
              <a:gd name="connsiteX229" fmla="*/ 5425556 w 7467600"/>
              <a:gd name="connsiteY229" fmla="*/ 4308967 h 6858000"/>
              <a:gd name="connsiteX230" fmla="*/ 4943646 w 7467600"/>
              <a:gd name="connsiteY230" fmla="*/ 3822916 h 6858000"/>
              <a:gd name="connsiteX231" fmla="*/ 4594837 w 7467600"/>
              <a:gd name="connsiteY231" fmla="*/ 3532274 h 6858000"/>
              <a:gd name="connsiteX232" fmla="*/ 4441737 w 7467600"/>
              <a:gd name="connsiteY232" fmla="*/ 3399734 h 6858000"/>
              <a:gd name="connsiteX233" fmla="*/ 5425834 w 7467600"/>
              <a:gd name="connsiteY233" fmla="*/ 3162785 h 6858000"/>
              <a:gd name="connsiteX234" fmla="*/ 5401644 w 7467600"/>
              <a:gd name="connsiteY234" fmla="*/ 3617847 h 6858000"/>
              <a:gd name="connsiteX235" fmla="*/ 5467256 w 7467600"/>
              <a:gd name="connsiteY235" fmla="*/ 4175494 h 6858000"/>
              <a:gd name="connsiteX236" fmla="*/ 5448069 w 7467600"/>
              <a:gd name="connsiteY236" fmla="*/ 3567554 h 6858000"/>
              <a:gd name="connsiteX237" fmla="*/ 5425834 w 7467600"/>
              <a:gd name="connsiteY237" fmla="*/ 3162785 h 6858000"/>
              <a:gd name="connsiteX238" fmla="*/ 1318687 w 7467600"/>
              <a:gd name="connsiteY238" fmla="*/ 3113840 h 6858000"/>
              <a:gd name="connsiteX239" fmla="*/ 1066793 w 7467600"/>
              <a:gd name="connsiteY239" fmla="*/ 3212171 h 6858000"/>
              <a:gd name="connsiteX240" fmla="*/ 993319 w 7467600"/>
              <a:gd name="connsiteY240" fmla="*/ 3247648 h 6858000"/>
              <a:gd name="connsiteX241" fmla="*/ 853081 w 7467600"/>
              <a:gd name="connsiteY241" fmla="*/ 3312410 h 6858000"/>
              <a:gd name="connsiteX242" fmla="*/ 805957 w 7467600"/>
              <a:gd name="connsiteY242" fmla="*/ 3330443 h 6858000"/>
              <a:gd name="connsiteX243" fmla="*/ 1318687 w 7467600"/>
              <a:gd name="connsiteY243" fmla="*/ 3113840 h 6858000"/>
              <a:gd name="connsiteX244" fmla="*/ 5453702 w 7467600"/>
              <a:gd name="connsiteY244" fmla="*/ 3090882 h 6858000"/>
              <a:gd name="connsiteX245" fmla="*/ 5480135 w 7467600"/>
              <a:gd name="connsiteY245" fmla="*/ 3565802 h 6858000"/>
              <a:gd name="connsiteX246" fmla="*/ 5499023 w 7467600"/>
              <a:gd name="connsiteY246" fmla="*/ 4166310 h 6858000"/>
              <a:gd name="connsiteX247" fmla="*/ 5547022 w 7467600"/>
              <a:gd name="connsiteY247" fmla="*/ 3607838 h 6858000"/>
              <a:gd name="connsiteX248" fmla="*/ 5515964 w 7467600"/>
              <a:gd name="connsiteY248" fmla="*/ 3378541 h 6858000"/>
              <a:gd name="connsiteX249" fmla="*/ 5453702 w 7467600"/>
              <a:gd name="connsiteY249" fmla="*/ 3090882 h 6858000"/>
              <a:gd name="connsiteX250" fmla="*/ 1238695 w 7467600"/>
              <a:gd name="connsiteY250" fmla="*/ 3076820 h 6858000"/>
              <a:gd name="connsiteX251" fmla="*/ 716371 w 7467600"/>
              <a:gd name="connsiteY251" fmla="*/ 3293249 h 6858000"/>
              <a:gd name="connsiteX252" fmla="*/ 579522 w 7467600"/>
              <a:gd name="connsiteY252" fmla="*/ 3371759 h 6858000"/>
              <a:gd name="connsiteX253" fmla="*/ 600288 w 7467600"/>
              <a:gd name="connsiteY253" fmla="*/ 3365555 h 6858000"/>
              <a:gd name="connsiteX254" fmla="*/ 840692 w 7467600"/>
              <a:gd name="connsiteY254" fmla="*/ 3284921 h 6858000"/>
              <a:gd name="connsiteX255" fmla="*/ 979248 w 7467600"/>
              <a:gd name="connsiteY255" fmla="*/ 3221003 h 6858000"/>
              <a:gd name="connsiteX256" fmla="*/ 1053282 w 7467600"/>
              <a:gd name="connsiteY256" fmla="*/ 3185247 h 6858000"/>
              <a:gd name="connsiteX257" fmla="*/ 1320603 w 7467600"/>
              <a:gd name="connsiteY257" fmla="*/ 3081281 h 6858000"/>
              <a:gd name="connsiteX258" fmla="*/ 1238695 w 7467600"/>
              <a:gd name="connsiteY258" fmla="*/ 3076820 h 6858000"/>
              <a:gd name="connsiteX259" fmla="*/ 5425627 w 7467600"/>
              <a:gd name="connsiteY259" fmla="*/ 2954192 h 6858000"/>
              <a:gd name="connsiteX260" fmla="*/ 5470770 w 7467600"/>
              <a:gd name="connsiteY260" fmla="*/ 3005435 h 6858000"/>
              <a:gd name="connsiteX261" fmla="*/ 5519779 w 7467600"/>
              <a:gd name="connsiteY261" fmla="*/ 4359223 h 6858000"/>
              <a:gd name="connsiteX262" fmla="*/ 5520293 w 7467600"/>
              <a:gd name="connsiteY262" fmla="*/ 4360602 h 6858000"/>
              <a:gd name="connsiteX263" fmla="*/ 5767221 w 7467600"/>
              <a:gd name="connsiteY263" fmla="*/ 4665564 h 6858000"/>
              <a:gd name="connsiteX264" fmla="*/ 6937169 w 7467600"/>
              <a:gd name="connsiteY264" fmla="*/ 4815941 h 6858000"/>
              <a:gd name="connsiteX265" fmla="*/ 6953922 w 7467600"/>
              <a:gd name="connsiteY265" fmla="*/ 4890068 h 6858000"/>
              <a:gd name="connsiteX266" fmla="*/ 6071359 w 7467600"/>
              <a:gd name="connsiteY266" fmla="*/ 4770770 h 6858000"/>
              <a:gd name="connsiteX267" fmla="*/ 6038839 w 7467600"/>
              <a:gd name="connsiteY267" fmla="*/ 4764474 h 6858000"/>
              <a:gd name="connsiteX268" fmla="*/ 6038706 w 7467600"/>
              <a:gd name="connsiteY268" fmla="*/ 4763847 h 6858000"/>
              <a:gd name="connsiteX269" fmla="*/ 6037784 w 7467600"/>
              <a:gd name="connsiteY269" fmla="*/ 4764270 h 6858000"/>
              <a:gd name="connsiteX270" fmla="*/ 6038839 w 7467600"/>
              <a:gd name="connsiteY270" fmla="*/ 4764474 h 6858000"/>
              <a:gd name="connsiteX271" fmla="*/ 6040338 w 7467600"/>
              <a:gd name="connsiteY271" fmla="*/ 4771418 h 6858000"/>
              <a:gd name="connsiteX272" fmla="*/ 6024488 w 7467600"/>
              <a:gd name="connsiteY272" fmla="*/ 4809903 h 6858000"/>
              <a:gd name="connsiteX273" fmla="*/ 5599771 w 7467600"/>
              <a:gd name="connsiteY273" fmla="*/ 5509652 h 6858000"/>
              <a:gd name="connsiteX274" fmla="*/ 5548843 w 7467600"/>
              <a:gd name="connsiteY274" fmla="*/ 5563845 h 6858000"/>
              <a:gd name="connsiteX275" fmla="*/ 5940952 w 7467600"/>
              <a:gd name="connsiteY275" fmla="*/ 6250028 h 6858000"/>
              <a:gd name="connsiteX276" fmla="*/ 6043441 w 7467600"/>
              <a:gd name="connsiteY276" fmla="*/ 6665847 h 6858000"/>
              <a:gd name="connsiteX277" fmla="*/ 6093432 w 7467600"/>
              <a:gd name="connsiteY277" fmla="*/ 6858000 h 6858000"/>
              <a:gd name="connsiteX278" fmla="*/ 6034344 w 7467600"/>
              <a:gd name="connsiteY278" fmla="*/ 6858000 h 6858000"/>
              <a:gd name="connsiteX279" fmla="*/ 6026679 w 7467600"/>
              <a:gd name="connsiteY279" fmla="*/ 6836959 h 6858000"/>
              <a:gd name="connsiteX280" fmla="*/ 5800441 w 7467600"/>
              <a:gd name="connsiteY280" fmla="*/ 6335286 h 6858000"/>
              <a:gd name="connsiteX281" fmla="*/ 5526562 w 7467600"/>
              <a:gd name="connsiteY281" fmla="*/ 5705388 h 6858000"/>
              <a:gd name="connsiteX282" fmla="*/ 5519640 w 7467600"/>
              <a:gd name="connsiteY282" fmla="*/ 5683774 h 6858000"/>
              <a:gd name="connsiteX283" fmla="*/ 5844559 w 7467600"/>
              <a:gd name="connsiteY283" fmla="*/ 6553349 h 6858000"/>
              <a:gd name="connsiteX284" fmla="*/ 5975994 w 7467600"/>
              <a:gd name="connsiteY284" fmla="*/ 6858000 h 6858000"/>
              <a:gd name="connsiteX285" fmla="*/ 5898547 w 7467600"/>
              <a:gd name="connsiteY285" fmla="*/ 6858000 h 6858000"/>
              <a:gd name="connsiteX286" fmla="*/ 5682041 w 7467600"/>
              <a:gd name="connsiteY286" fmla="*/ 6355860 h 6858000"/>
              <a:gd name="connsiteX287" fmla="*/ 5461758 w 7467600"/>
              <a:gd name="connsiteY287" fmla="*/ 5820220 h 6858000"/>
              <a:gd name="connsiteX288" fmla="*/ 5237282 w 7467600"/>
              <a:gd name="connsiteY288" fmla="*/ 6579086 h 6858000"/>
              <a:gd name="connsiteX289" fmla="*/ 5115009 w 7467600"/>
              <a:gd name="connsiteY289" fmla="*/ 6858000 h 6858000"/>
              <a:gd name="connsiteX290" fmla="*/ 5028074 w 7467600"/>
              <a:gd name="connsiteY290" fmla="*/ 6858000 h 6858000"/>
              <a:gd name="connsiteX291" fmla="*/ 5079508 w 7467600"/>
              <a:gd name="connsiteY291" fmla="*/ 6749074 h 6858000"/>
              <a:gd name="connsiteX292" fmla="*/ 5371846 w 7467600"/>
              <a:gd name="connsiteY292" fmla="*/ 5924413 h 6858000"/>
              <a:gd name="connsiteX293" fmla="*/ 5270512 w 7467600"/>
              <a:gd name="connsiteY293" fmla="*/ 6138975 h 6858000"/>
              <a:gd name="connsiteX294" fmla="*/ 5062409 w 7467600"/>
              <a:gd name="connsiteY294" fmla="*/ 6653544 h 6858000"/>
              <a:gd name="connsiteX295" fmla="*/ 5036628 w 7467600"/>
              <a:gd name="connsiteY295" fmla="*/ 6754247 h 6858000"/>
              <a:gd name="connsiteX296" fmla="*/ 5009112 w 7467600"/>
              <a:gd name="connsiteY296" fmla="*/ 6858000 h 6858000"/>
              <a:gd name="connsiteX297" fmla="*/ 4976679 w 7467600"/>
              <a:gd name="connsiteY297" fmla="*/ 6858000 h 6858000"/>
              <a:gd name="connsiteX298" fmla="*/ 5006537 w 7467600"/>
              <a:gd name="connsiteY298" fmla="*/ 6747068 h 6858000"/>
              <a:gd name="connsiteX299" fmla="*/ 5032723 w 7467600"/>
              <a:gd name="connsiteY299" fmla="*/ 6644957 h 6858000"/>
              <a:gd name="connsiteX300" fmla="*/ 5242949 w 7467600"/>
              <a:gd name="connsiteY300" fmla="*/ 6125175 h 6858000"/>
              <a:gd name="connsiteX301" fmla="*/ 5286321 w 7467600"/>
              <a:gd name="connsiteY301" fmla="*/ 6033555 h 6858000"/>
              <a:gd name="connsiteX302" fmla="*/ 5008210 w 7467600"/>
              <a:gd name="connsiteY302" fmla="*/ 6649194 h 6858000"/>
              <a:gd name="connsiteX303" fmla="*/ 4986321 w 7467600"/>
              <a:gd name="connsiteY303" fmla="*/ 6765687 h 6858000"/>
              <a:gd name="connsiteX304" fmla="*/ 4973474 w 7467600"/>
              <a:gd name="connsiteY304" fmla="*/ 6858000 h 6858000"/>
              <a:gd name="connsiteX305" fmla="*/ 4907178 w 7467600"/>
              <a:gd name="connsiteY305" fmla="*/ 6858000 h 6858000"/>
              <a:gd name="connsiteX306" fmla="*/ 4910810 w 7467600"/>
              <a:gd name="connsiteY306" fmla="*/ 6829660 h 6858000"/>
              <a:gd name="connsiteX307" fmla="*/ 4987461 w 7467600"/>
              <a:gd name="connsiteY307" fmla="*/ 6432994 h 6858000"/>
              <a:gd name="connsiteX308" fmla="*/ 5179262 w 7467600"/>
              <a:gd name="connsiteY308" fmla="*/ 6035044 h 6858000"/>
              <a:gd name="connsiteX309" fmla="*/ 4689678 w 7467600"/>
              <a:gd name="connsiteY309" fmla="*/ 6440241 h 6858000"/>
              <a:gd name="connsiteX310" fmla="*/ 4477543 w 7467600"/>
              <a:gd name="connsiteY310" fmla="*/ 6674836 h 6858000"/>
              <a:gd name="connsiteX311" fmla="*/ 4329957 w 7467600"/>
              <a:gd name="connsiteY311" fmla="*/ 6858000 h 6858000"/>
              <a:gd name="connsiteX312" fmla="*/ 4218595 w 7467600"/>
              <a:gd name="connsiteY312" fmla="*/ 6858000 h 6858000"/>
              <a:gd name="connsiteX313" fmla="*/ 4368888 w 7467600"/>
              <a:gd name="connsiteY313" fmla="*/ 6668412 h 6858000"/>
              <a:gd name="connsiteX314" fmla="*/ 4563091 w 7467600"/>
              <a:gd name="connsiteY314" fmla="*/ 6442508 h 6858000"/>
              <a:gd name="connsiteX315" fmla="*/ 5387324 w 7467600"/>
              <a:gd name="connsiteY315" fmla="*/ 5705830 h 6858000"/>
              <a:gd name="connsiteX316" fmla="*/ 5073620 w 7467600"/>
              <a:gd name="connsiteY316" fmla="*/ 5955437 h 6858000"/>
              <a:gd name="connsiteX317" fmla="*/ 4689789 w 7467600"/>
              <a:gd name="connsiteY317" fmla="*/ 6268382 h 6858000"/>
              <a:gd name="connsiteX318" fmla="*/ 4418722 w 7467600"/>
              <a:gd name="connsiteY318" fmla="*/ 6570886 h 6858000"/>
              <a:gd name="connsiteX319" fmla="*/ 4214944 w 7467600"/>
              <a:gd name="connsiteY319" fmla="*/ 6858000 h 6858000"/>
              <a:gd name="connsiteX320" fmla="*/ 4177898 w 7467600"/>
              <a:gd name="connsiteY320" fmla="*/ 6858000 h 6858000"/>
              <a:gd name="connsiteX321" fmla="*/ 4391597 w 7467600"/>
              <a:gd name="connsiteY321" fmla="*/ 6556370 h 6858000"/>
              <a:gd name="connsiteX322" fmla="*/ 4668889 w 7467600"/>
              <a:gd name="connsiteY322" fmla="*/ 6246399 h 6858000"/>
              <a:gd name="connsiteX323" fmla="*/ 5055427 w 7467600"/>
              <a:gd name="connsiteY323" fmla="*/ 5931476 h 6858000"/>
              <a:gd name="connsiteX324" fmla="*/ 5371814 w 7467600"/>
              <a:gd name="connsiteY324" fmla="*/ 5678975 h 6858000"/>
              <a:gd name="connsiteX325" fmla="*/ 4987918 w 7467600"/>
              <a:gd name="connsiteY325" fmla="*/ 5838701 h 6858000"/>
              <a:gd name="connsiteX326" fmla="*/ 4317146 w 7467600"/>
              <a:gd name="connsiteY326" fmla="*/ 6587716 h 6858000"/>
              <a:gd name="connsiteX327" fmla="*/ 4171627 w 7467600"/>
              <a:gd name="connsiteY327" fmla="*/ 6858000 h 6858000"/>
              <a:gd name="connsiteX328" fmla="*/ 4081585 w 7467600"/>
              <a:gd name="connsiteY328" fmla="*/ 6858000 h 6858000"/>
              <a:gd name="connsiteX329" fmla="*/ 4238603 w 7467600"/>
              <a:gd name="connsiteY329" fmla="*/ 6559341 h 6858000"/>
              <a:gd name="connsiteX330" fmla="*/ 4778333 w 7467600"/>
              <a:gd name="connsiteY330" fmla="*/ 5873626 h 6858000"/>
              <a:gd name="connsiteX331" fmla="*/ 5414185 w 7467600"/>
              <a:gd name="connsiteY331" fmla="*/ 5573882 h 6858000"/>
              <a:gd name="connsiteX332" fmla="*/ 5959648 w 7467600"/>
              <a:gd name="connsiteY332" fmla="*/ 4760797 h 6858000"/>
              <a:gd name="connsiteX333" fmla="*/ 5355019 w 7467600"/>
              <a:gd name="connsiteY333" fmla="*/ 4734672 h 6858000"/>
              <a:gd name="connsiteX334" fmla="*/ 5083565 w 7467600"/>
              <a:gd name="connsiteY334" fmla="*/ 5179121 h 6858000"/>
              <a:gd name="connsiteX335" fmla="*/ 4713577 w 7467600"/>
              <a:gd name="connsiteY335" fmla="*/ 5616803 h 6858000"/>
              <a:gd name="connsiteX336" fmla="*/ 3989559 w 7467600"/>
              <a:gd name="connsiteY336" fmla="*/ 6145945 h 6858000"/>
              <a:gd name="connsiteX337" fmla="*/ 3939824 w 7467600"/>
              <a:gd name="connsiteY337" fmla="*/ 6066900 h 6858000"/>
              <a:gd name="connsiteX338" fmla="*/ 4584537 w 7467600"/>
              <a:gd name="connsiteY338" fmla="*/ 5324826 h 6858000"/>
              <a:gd name="connsiteX339" fmla="*/ 5037105 w 7467600"/>
              <a:gd name="connsiteY339" fmla="*/ 5088765 h 6858000"/>
              <a:gd name="connsiteX340" fmla="*/ 5039930 w 7467600"/>
              <a:gd name="connsiteY340" fmla="*/ 5089585 h 6858000"/>
              <a:gd name="connsiteX341" fmla="*/ 5263764 w 7467600"/>
              <a:gd name="connsiteY341" fmla="*/ 4735525 h 6858000"/>
              <a:gd name="connsiteX342" fmla="*/ 4086300 w 7467600"/>
              <a:gd name="connsiteY342" fmla="*/ 4884599 h 6858000"/>
              <a:gd name="connsiteX343" fmla="*/ 4085485 w 7467600"/>
              <a:gd name="connsiteY343" fmla="*/ 4899070 h 6858000"/>
              <a:gd name="connsiteX344" fmla="*/ 3871915 w 7467600"/>
              <a:gd name="connsiteY344" fmla="*/ 5253645 h 6858000"/>
              <a:gd name="connsiteX345" fmla="*/ 3799374 w 7467600"/>
              <a:gd name="connsiteY345" fmla="*/ 5466127 h 6858000"/>
              <a:gd name="connsiteX346" fmla="*/ 3498850 w 7467600"/>
              <a:gd name="connsiteY346" fmla="*/ 6661888 h 6858000"/>
              <a:gd name="connsiteX347" fmla="*/ 3399216 w 7467600"/>
              <a:gd name="connsiteY347" fmla="*/ 6858000 h 6858000"/>
              <a:gd name="connsiteX348" fmla="*/ 3303688 w 7467600"/>
              <a:gd name="connsiteY348" fmla="*/ 6858000 h 6858000"/>
              <a:gd name="connsiteX349" fmla="*/ 3391774 w 7467600"/>
              <a:gd name="connsiteY349" fmla="*/ 6697181 h 6858000"/>
              <a:gd name="connsiteX350" fmla="*/ 3735540 w 7467600"/>
              <a:gd name="connsiteY350" fmla="*/ 5546923 h 6858000"/>
              <a:gd name="connsiteX351" fmla="*/ 3729438 w 7467600"/>
              <a:gd name="connsiteY351" fmla="*/ 5569058 h 6858000"/>
              <a:gd name="connsiteX352" fmla="*/ 3707782 w 7467600"/>
              <a:gd name="connsiteY352" fmla="*/ 5644908 h 6858000"/>
              <a:gd name="connsiteX353" fmla="*/ 3583827 w 7467600"/>
              <a:gd name="connsiteY353" fmla="*/ 6039215 h 6858000"/>
              <a:gd name="connsiteX354" fmla="*/ 3547861 w 7467600"/>
              <a:gd name="connsiteY354" fmla="*/ 6129609 h 6858000"/>
              <a:gd name="connsiteX355" fmla="*/ 3490905 w 7467600"/>
              <a:gd name="connsiteY355" fmla="*/ 6277660 h 6858000"/>
              <a:gd name="connsiteX356" fmla="*/ 3455859 w 7467600"/>
              <a:gd name="connsiteY356" fmla="*/ 6391301 h 6858000"/>
              <a:gd name="connsiteX357" fmla="*/ 3429112 w 7467600"/>
              <a:gd name="connsiteY357" fmla="*/ 6479469 h 6858000"/>
              <a:gd name="connsiteX358" fmla="*/ 3304862 w 7467600"/>
              <a:gd name="connsiteY358" fmla="*/ 6796476 h 6858000"/>
              <a:gd name="connsiteX359" fmla="*/ 3276071 w 7467600"/>
              <a:gd name="connsiteY359" fmla="*/ 6858000 h 6858000"/>
              <a:gd name="connsiteX360" fmla="*/ 3240805 w 7467600"/>
              <a:gd name="connsiteY360" fmla="*/ 6858000 h 6858000"/>
              <a:gd name="connsiteX361" fmla="*/ 3275917 w 7467600"/>
              <a:gd name="connsiteY361" fmla="*/ 6783192 h 6858000"/>
              <a:gd name="connsiteX362" fmla="*/ 3399358 w 7467600"/>
              <a:gd name="connsiteY362" fmla="*/ 6469011 h 6858000"/>
              <a:gd name="connsiteX363" fmla="*/ 3425650 w 7467600"/>
              <a:gd name="connsiteY363" fmla="*/ 6381333 h 6858000"/>
              <a:gd name="connsiteX364" fmla="*/ 3460661 w 7467600"/>
              <a:gd name="connsiteY364" fmla="*/ 6266763 h 6858000"/>
              <a:gd name="connsiteX365" fmla="*/ 3518021 w 7467600"/>
              <a:gd name="connsiteY365" fmla="*/ 6117298 h 6858000"/>
              <a:gd name="connsiteX366" fmla="*/ 3554035 w 7467600"/>
              <a:gd name="connsiteY366" fmla="*/ 6027832 h 6858000"/>
              <a:gd name="connsiteX367" fmla="*/ 3677174 w 7467600"/>
              <a:gd name="connsiteY367" fmla="*/ 5636351 h 6858000"/>
              <a:gd name="connsiteX368" fmla="*/ 3698819 w 7467600"/>
              <a:gd name="connsiteY368" fmla="*/ 5560503 h 6858000"/>
              <a:gd name="connsiteX369" fmla="*/ 3702094 w 7467600"/>
              <a:gd name="connsiteY369" fmla="*/ 5549194 h 6858000"/>
              <a:gd name="connsiteX370" fmla="*/ 3398355 w 7467600"/>
              <a:gd name="connsiteY370" fmla="*/ 6094603 h 6858000"/>
              <a:gd name="connsiteX371" fmla="*/ 3193941 w 7467600"/>
              <a:gd name="connsiteY371" fmla="*/ 6798775 h 6858000"/>
              <a:gd name="connsiteX372" fmla="*/ 3184140 w 7467600"/>
              <a:gd name="connsiteY372" fmla="*/ 6858000 h 6858000"/>
              <a:gd name="connsiteX373" fmla="*/ 3099978 w 7467600"/>
              <a:gd name="connsiteY373" fmla="*/ 6858000 h 6858000"/>
              <a:gd name="connsiteX374" fmla="*/ 3101556 w 7467600"/>
              <a:gd name="connsiteY374" fmla="*/ 6843337 h 6858000"/>
              <a:gd name="connsiteX375" fmla="*/ 3370162 w 7467600"/>
              <a:gd name="connsiteY375" fmla="*/ 5785550 h 6858000"/>
              <a:gd name="connsiteX376" fmla="*/ 3746477 w 7467600"/>
              <a:gd name="connsiteY376" fmla="*/ 5377889 h 6858000"/>
              <a:gd name="connsiteX377" fmla="*/ 3863399 w 7467600"/>
              <a:gd name="connsiteY377" fmla="*/ 5087257 h 6858000"/>
              <a:gd name="connsiteX378" fmla="*/ 3968712 w 7467600"/>
              <a:gd name="connsiteY378" fmla="*/ 4913989 h 6858000"/>
              <a:gd name="connsiteX379" fmla="*/ 2792390 w 7467600"/>
              <a:gd name="connsiteY379" fmla="*/ 5382974 h 6858000"/>
              <a:gd name="connsiteX380" fmla="*/ 2714982 w 7467600"/>
              <a:gd name="connsiteY380" fmla="*/ 5427051 h 6858000"/>
              <a:gd name="connsiteX381" fmla="*/ 2813361 w 7467600"/>
              <a:gd name="connsiteY381" fmla="*/ 6023912 h 6858000"/>
              <a:gd name="connsiteX382" fmla="*/ 2688430 w 7467600"/>
              <a:gd name="connsiteY382" fmla="*/ 6801564 h 6858000"/>
              <a:gd name="connsiteX383" fmla="*/ 2629626 w 7467600"/>
              <a:gd name="connsiteY383" fmla="*/ 6763394 h 6858000"/>
              <a:gd name="connsiteX384" fmla="*/ 2565328 w 7467600"/>
              <a:gd name="connsiteY384" fmla="*/ 5516399 h 6858000"/>
              <a:gd name="connsiteX385" fmla="*/ 1922999 w 7467600"/>
              <a:gd name="connsiteY385" fmla="*/ 5980343 h 6858000"/>
              <a:gd name="connsiteX386" fmla="*/ 1950261 w 7467600"/>
              <a:gd name="connsiteY386" fmla="*/ 6405858 h 6858000"/>
              <a:gd name="connsiteX387" fmla="*/ 2365554 w 7467600"/>
              <a:gd name="connsiteY387" fmla="*/ 6759107 h 6858000"/>
              <a:gd name="connsiteX388" fmla="*/ 2424142 w 7467600"/>
              <a:gd name="connsiteY388" fmla="*/ 6858000 h 6858000"/>
              <a:gd name="connsiteX389" fmla="*/ 2395994 w 7467600"/>
              <a:gd name="connsiteY389" fmla="*/ 6858000 h 6858000"/>
              <a:gd name="connsiteX390" fmla="*/ 2392863 w 7467600"/>
              <a:gd name="connsiteY390" fmla="*/ 6852964 h 6858000"/>
              <a:gd name="connsiteX391" fmla="*/ 2017589 w 7467600"/>
              <a:gd name="connsiteY391" fmla="*/ 6493982 h 6858000"/>
              <a:gd name="connsiteX392" fmla="*/ 2147336 w 7467600"/>
              <a:gd name="connsiteY392" fmla="*/ 6594052 h 6858000"/>
              <a:gd name="connsiteX393" fmla="*/ 2207047 w 7467600"/>
              <a:gd name="connsiteY393" fmla="*/ 6654540 h 6858000"/>
              <a:gd name="connsiteX394" fmla="*/ 2299106 w 7467600"/>
              <a:gd name="connsiteY394" fmla="*/ 6778931 h 6858000"/>
              <a:gd name="connsiteX395" fmla="*/ 2314430 w 7467600"/>
              <a:gd name="connsiteY395" fmla="*/ 6801144 h 6858000"/>
              <a:gd name="connsiteX396" fmla="*/ 2352406 w 7467600"/>
              <a:gd name="connsiteY396" fmla="*/ 6858000 h 6858000"/>
              <a:gd name="connsiteX397" fmla="*/ 2314492 w 7467600"/>
              <a:gd name="connsiteY397" fmla="*/ 6858000 h 6858000"/>
              <a:gd name="connsiteX398" fmla="*/ 2288095 w 7467600"/>
              <a:gd name="connsiteY398" fmla="*/ 6818030 h 6858000"/>
              <a:gd name="connsiteX399" fmla="*/ 2272768 w 7467600"/>
              <a:gd name="connsiteY399" fmla="*/ 6795822 h 6858000"/>
              <a:gd name="connsiteX400" fmla="*/ 2182715 w 7467600"/>
              <a:gd name="connsiteY400" fmla="*/ 6675071 h 6858000"/>
              <a:gd name="connsiteX401" fmla="*/ 2032061 w 7467600"/>
              <a:gd name="connsiteY401" fmla="*/ 6541380 h 6858000"/>
              <a:gd name="connsiteX402" fmla="*/ 2257220 w 7467600"/>
              <a:gd name="connsiteY402" fmla="*/ 6826257 h 6858000"/>
              <a:gd name="connsiteX403" fmla="*/ 2281324 w 7467600"/>
              <a:gd name="connsiteY403" fmla="*/ 6858000 h 6858000"/>
              <a:gd name="connsiteX404" fmla="*/ 2242860 w 7467600"/>
              <a:gd name="connsiteY404" fmla="*/ 6858000 h 6858000"/>
              <a:gd name="connsiteX405" fmla="*/ 2232818 w 7467600"/>
              <a:gd name="connsiteY405" fmla="*/ 6844926 h 6858000"/>
              <a:gd name="connsiteX406" fmla="*/ 1990172 w 7467600"/>
              <a:gd name="connsiteY406" fmla="*/ 6542121 h 6858000"/>
              <a:gd name="connsiteX407" fmla="*/ 2124090 w 7467600"/>
              <a:gd name="connsiteY407" fmla="*/ 6761017 h 6858000"/>
              <a:gd name="connsiteX408" fmla="*/ 2200380 w 7467600"/>
              <a:gd name="connsiteY408" fmla="*/ 6858000 h 6858000"/>
              <a:gd name="connsiteX409" fmla="*/ 2147507 w 7467600"/>
              <a:gd name="connsiteY409" fmla="*/ 6858000 h 6858000"/>
              <a:gd name="connsiteX410" fmla="*/ 2070668 w 7467600"/>
              <a:gd name="connsiteY410" fmla="*/ 6761520 h 6858000"/>
              <a:gd name="connsiteX411" fmla="*/ 1975142 w 7467600"/>
              <a:gd name="connsiteY411" fmla="*/ 6585570 h 6858000"/>
              <a:gd name="connsiteX412" fmla="*/ 2050035 w 7467600"/>
              <a:gd name="connsiteY412" fmla="*/ 6813345 h 6858000"/>
              <a:gd name="connsiteX413" fmla="*/ 2063025 w 7467600"/>
              <a:gd name="connsiteY413" fmla="*/ 6858000 h 6858000"/>
              <a:gd name="connsiteX414" fmla="*/ 2021675 w 7467600"/>
              <a:gd name="connsiteY414" fmla="*/ 6858000 h 6858000"/>
              <a:gd name="connsiteX415" fmla="*/ 2019308 w 7467600"/>
              <a:gd name="connsiteY415" fmla="*/ 6847118 h 6858000"/>
              <a:gd name="connsiteX416" fmla="*/ 1938835 w 7467600"/>
              <a:gd name="connsiteY416" fmla="*/ 6551160 h 6858000"/>
              <a:gd name="connsiteX417" fmla="*/ 1953230 w 7467600"/>
              <a:gd name="connsiteY417" fmla="*/ 6759699 h 6858000"/>
              <a:gd name="connsiteX418" fmla="*/ 1956763 w 7467600"/>
              <a:gd name="connsiteY418" fmla="*/ 6778191 h 6858000"/>
              <a:gd name="connsiteX419" fmla="*/ 1967925 w 7467600"/>
              <a:gd name="connsiteY419" fmla="*/ 6858000 h 6858000"/>
              <a:gd name="connsiteX420" fmla="*/ 1936622 w 7467600"/>
              <a:gd name="connsiteY420" fmla="*/ 6858000 h 6858000"/>
              <a:gd name="connsiteX421" fmla="*/ 1926261 w 7467600"/>
              <a:gd name="connsiteY421" fmla="*/ 6784064 h 6858000"/>
              <a:gd name="connsiteX422" fmla="*/ 1922724 w 7467600"/>
              <a:gd name="connsiteY422" fmla="*/ 6765577 h 6858000"/>
              <a:gd name="connsiteX423" fmla="*/ 1904650 w 7467600"/>
              <a:gd name="connsiteY423" fmla="*/ 6639616 h 6858000"/>
              <a:gd name="connsiteX424" fmla="*/ 1885273 w 7467600"/>
              <a:gd name="connsiteY424" fmla="*/ 6858000 h 6858000"/>
              <a:gd name="connsiteX425" fmla="*/ 1854363 w 7467600"/>
              <a:gd name="connsiteY425" fmla="*/ 6858000 h 6858000"/>
              <a:gd name="connsiteX426" fmla="*/ 1880391 w 7467600"/>
              <a:gd name="connsiteY426" fmla="*/ 6603796 h 6858000"/>
              <a:gd name="connsiteX427" fmla="*/ 1818273 w 7467600"/>
              <a:gd name="connsiteY427" fmla="*/ 6715729 h 6858000"/>
              <a:gd name="connsiteX428" fmla="*/ 1794691 w 7467600"/>
              <a:gd name="connsiteY428" fmla="*/ 6843239 h 6858000"/>
              <a:gd name="connsiteX429" fmla="*/ 1794914 w 7467600"/>
              <a:gd name="connsiteY429" fmla="*/ 6858000 h 6858000"/>
              <a:gd name="connsiteX430" fmla="*/ 1746128 w 7467600"/>
              <a:gd name="connsiteY430" fmla="*/ 6858000 h 6858000"/>
              <a:gd name="connsiteX431" fmla="*/ 1753934 w 7467600"/>
              <a:gd name="connsiteY431" fmla="*/ 6724796 h 6858000"/>
              <a:gd name="connsiteX432" fmla="*/ 1792053 w 7467600"/>
              <a:gd name="connsiteY432" fmla="*/ 6572396 h 6858000"/>
              <a:gd name="connsiteX433" fmla="*/ 1862248 w 7467600"/>
              <a:gd name="connsiteY433" fmla="*/ 6266397 h 6858000"/>
              <a:gd name="connsiteX434" fmla="*/ 1862250 w 7467600"/>
              <a:gd name="connsiteY434" fmla="*/ 6033531 h 6858000"/>
              <a:gd name="connsiteX435" fmla="*/ 1211999 w 7467600"/>
              <a:gd name="connsiteY435" fmla="*/ 6683610 h 6858000"/>
              <a:gd name="connsiteX436" fmla="*/ 1213266 w 7467600"/>
              <a:gd name="connsiteY436" fmla="*/ 6691947 h 6858000"/>
              <a:gd name="connsiteX437" fmla="*/ 1203370 w 7467600"/>
              <a:gd name="connsiteY437" fmla="*/ 6850676 h 6858000"/>
              <a:gd name="connsiteX438" fmla="*/ 1203671 w 7467600"/>
              <a:gd name="connsiteY438" fmla="*/ 6858000 h 6858000"/>
              <a:gd name="connsiteX439" fmla="*/ 1143180 w 7467600"/>
              <a:gd name="connsiteY439" fmla="*/ 6858000 h 6858000"/>
              <a:gd name="connsiteX440" fmla="*/ 1142176 w 7467600"/>
              <a:gd name="connsiteY440" fmla="*/ 6766045 h 6858000"/>
              <a:gd name="connsiteX441" fmla="*/ 1067484 w 7467600"/>
              <a:gd name="connsiteY441" fmla="*/ 6858000 h 6858000"/>
              <a:gd name="connsiteX442" fmla="*/ 953928 w 7467600"/>
              <a:gd name="connsiteY442" fmla="*/ 6858000 h 6858000"/>
              <a:gd name="connsiteX443" fmla="*/ 959715 w 7467600"/>
              <a:gd name="connsiteY443" fmla="*/ 6850185 h 6858000"/>
              <a:gd name="connsiteX444" fmla="*/ 1483788 w 7467600"/>
              <a:gd name="connsiteY444" fmla="*/ 6259174 h 6858000"/>
              <a:gd name="connsiteX445" fmla="*/ 1100671 w 7467600"/>
              <a:gd name="connsiteY445" fmla="*/ 6252137 h 6858000"/>
              <a:gd name="connsiteX446" fmla="*/ 1090144 w 7467600"/>
              <a:gd name="connsiteY446" fmla="*/ 6256748 h 6858000"/>
              <a:gd name="connsiteX447" fmla="*/ 1095872 w 7467600"/>
              <a:gd name="connsiteY447" fmla="*/ 6271892 h 6858000"/>
              <a:gd name="connsiteX448" fmla="*/ 262785 w 7467600"/>
              <a:gd name="connsiteY448" fmla="*/ 6845450 h 6858000"/>
              <a:gd name="connsiteX449" fmla="*/ 209968 w 7467600"/>
              <a:gd name="connsiteY449" fmla="*/ 6770713 h 6858000"/>
              <a:gd name="connsiteX450" fmla="*/ 873460 w 7467600"/>
              <a:gd name="connsiteY450" fmla="*/ 6253768 h 6858000"/>
              <a:gd name="connsiteX451" fmla="*/ 192686 w 7467600"/>
              <a:gd name="connsiteY451" fmla="*/ 5849257 h 6858000"/>
              <a:gd name="connsiteX452" fmla="*/ 4696 w 7467600"/>
              <a:gd name="connsiteY452" fmla="*/ 5697668 h 6858000"/>
              <a:gd name="connsiteX453" fmla="*/ 0 w 7467600"/>
              <a:gd name="connsiteY453" fmla="*/ 5689984 h 6858000"/>
              <a:gd name="connsiteX454" fmla="*/ 0 w 7467600"/>
              <a:gd name="connsiteY454" fmla="*/ 5513472 h 6858000"/>
              <a:gd name="connsiteX455" fmla="*/ 174101 w 7467600"/>
              <a:gd name="connsiteY455" fmla="*/ 5620277 h 6858000"/>
              <a:gd name="connsiteX456" fmla="*/ 891800 w 7467600"/>
              <a:gd name="connsiteY456" fmla="*/ 6036935 h 6858000"/>
              <a:gd name="connsiteX457" fmla="*/ 1072219 w 7467600"/>
              <a:gd name="connsiteY457" fmla="*/ 6169443 h 6858000"/>
              <a:gd name="connsiteX458" fmla="*/ 1074117 w 7467600"/>
              <a:gd name="connsiteY458" fmla="*/ 6170301 h 6858000"/>
              <a:gd name="connsiteX459" fmla="*/ 1083114 w 7467600"/>
              <a:gd name="connsiteY459" fmla="*/ 6174131 h 6858000"/>
              <a:gd name="connsiteX460" fmla="*/ 1543010 w 7467600"/>
              <a:gd name="connsiteY460" fmla="*/ 6191140 h 6858000"/>
              <a:gd name="connsiteX461" fmla="*/ 1551080 w 7467600"/>
              <a:gd name="connsiteY461" fmla="*/ 6195006 h 6858000"/>
              <a:gd name="connsiteX462" fmla="*/ 2345443 w 7467600"/>
              <a:gd name="connsiteY462" fmla="*/ 5549882 h 6858000"/>
              <a:gd name="connsiteX463" fmla="*/ 1721499 w 7467600"/>
              <a:gd name="connsiteY463" fmla="*/ 5599969 h 6858000"/>
              <a:gd name="connsiteX464" fmla="*/ 767716 w 7467600"/>
              <a:gd name="connsiteY464" fmla="*/ 5472768 h 6858000"/>
              <a:gd name="connsiteX465" fmla="*/ 722147 w 7467600"/>
              <a:gd name="connsiteY465" fmla="*/ 5393091 h 6858000"/>
              <a:gd name="connsiteX466" fmla="*/ 1485552 w 7467600"/>
              <a:gd name="connsiteY466" fmla="*/ 5313202 h 6858000"/>
              <a:gd name="connsiteX467" fmla="*/ 2143004 w 7467600"/>
              <a:gd name="connsiteY467" fmla="*/ 5402420 h 6858000"/>
              <a:gd name="connsiteX468" fmla="*/ 1933391 w 7467600"/>
              <a:gd name="connsiteY468" fmla="*/ 5156971 h 6858000"/>
              <a:gd name="connsiteX469" fmla="*/ 1827118 w 7467600"/>
              <a:gd name="connsiteY469" fmla="*/ 4968410 h 6858000"/>
              <a:gd name="connsiteX470" fmla="*/ 1837349 w 7467600"/>
              <a:gd name="connsiteY470" fmla="*/ 4956357 h 6858000"/>
              <a:gd name="connsiteX471" fmla="*/ 2162835 w 7467600"/>
              <a:gd name="connsiteY471" fmla="*/ 5187853 h 6858000"/>
              <a:gd name="connsiteX472" fmla="*/ 2257167 w 7467600"/>
              <a:gd name="connsiteY472" fmla="*/ 5462123 h 6858000"/>
              <a:gd name="connsiteX473" fmla="*/ 2261598 w 7467600"/>
              <a:gd name="connsiteY473" fmla="*/ 5467998 h 6858000"/>
              <a:gd name="connsiteX474" fmla="*/ 2437177 w 7467600"/>
              <a:gd name="connsiteY474" fmla="*/ 5479608 h 6858000"/>
              <a:gd name="connsiteX475" fmla="*/ 2445247 w 7467600"/>
              <a:gd name="connsiteY475" fmla="*/ 5483476 h 6858000"/>
              <a:gd name="connsiteX476" fmla="*/ 2743626 w 7467600"/>
              <a:gd name="connsiteY476" fmla="*/ 5304819 h 6858000"/>
              <a:gd name="connsiteX477" fmla="*/ 3048102 w 7467600"/>
              <a:gd name="connsiteY477" fmla="*/ 5150595 h 6858000"/>
              <a:gd name="connsiteX478" fmla="*/ 1799414 w 7467600"/>
              <a:gd name="connsiteY478" fmla="*/ 4694732 h 6858000"/>
              <a:gd name="connsiteX479" fmla="*/ 1771735 w 7467600"/>
              <a:gd name="connsiteY479" fmla="*/ 4619929 h 6858000"/>
              <a:gd name="connsiteX480" fmla="*/ 3104273 w 7467600"/>
              <a:gd name="connsiteY480" fmla="*/ 5076159 h 6858000"/>
              <a:gd name="connsiteX481" fmla="*/ 3113245 w 7467600"/>
              <a:gd name="connsiteY481" fmla="*/ 5090705 h 6858000"/>
              <a:gd name="connsiteX482" fmla="*/ 3126294 w 7467600"/>
              <a:gd name="connsiteY482" fmla="*/ 5114400 h 6858000"/>
              <a:gd name="connsiteX483" fmla="*/ 3937433 w 7467600"/>
              <a:gd name="connsiteY483" fmla="*/ 4830473 h 6858000"/>
              <a:gd name="connsiteX484" fmla="*/ 3590475 w 7467600"/>
              <a:gd name="connsiteY484" fmla="*/ 4597974 h 6858000"/>
              <a:gd name="connsiteX485" fmla="*/ 3100264 w 7467600"/>
              <a:gd name="connsiteY485" fmla="*/ 4579845 h 6858000"/>
              <a:gd name="connsiteX486" fmla="*/ 2183576 w 7467600"/>
              <a:gd name="connsiteY486" fmla="*/ 4227150 h 6858000"/>
              <a:gd name="connsiteX487" fmla="*/ 2151029 w 7467600"/>
              <a:gd name="connsiteY487" fmla="*/ 4146947 h 6858000"/>
              <a:gd name="connsiteX488" fmla="*/ 3563434 w 7467600"/>
              <a:gd name="connsiteY488" fmla="*/ 4469115 h 6858000"/>
              <a:gd name="connsiteX489" fmla="*/ 3177952 w 7467600"/>
              <a:gd name="connsiteY489" fmla="*/ 3657386 h 6858000"/>
              <a:gd name="connsiteX490" fmla="*/ 3189263 w 7467600"/>
              <a:gd name="connsiteY490" fmla="*/ 3625726 h 6858000"/>
              <a:gd name="connsiteX491" fmla="*/ 3560912 w 7467600"/>
              <a:gd name="connsiteY491" fmla="*/ 4079863 h 6858000"/>
              <a:gd name="connsiteX492" fmla="*/ 3626636 w 7467600"/>
              <a:gd name="connsiteY492" fmla="*/ 4512230 h 6858000"/>
              <a:gd name="connsiteX493" fmla="*/ 3653088 w 7467600"/>
              <a:gd name="connsiteY493" fmla="*/ 4521417 h 6858000"/>
              <a:gd name="connsiteX494" fmla="*/ 3988128 w 7467600"/>
              <a:gd name="connsiteY494" fmla="*/ 4817267 h 6858000"/>
              <a:gd name="connsiteX495" fmla="*/ 4830582 w 7467600"/>
              <a:gd name="connsiteY495" fmla="*/ 4676000 h 6858000"/>
              <a:gd name="connsiteX496" fmla="*/ 4830100 w 7467600"/>
              <a:gd name="connsiteY496" fmla="*/ 4675554 h 6858000"/>
              <a:gd name="connsiteX497" fmla="*/ 4036318 w 7467600"/>
              <a:gd name="connsiteY497" fmla="*/ 4147013 h 6858000"/>
              <a:gd name="connsiteX498" fmla="*/ 3432098 w 7467600"/>
              <a:gd name="connsiteY498" fmla="*/ 3537312 h 6858000"/>
              <a:gd name="connsiteX499" fmla="*/ 3446761 w 7467600"/>
              <a:gd name="connsiteY499" fmla="*/ 3461278 h 6858000"/>
              <a:gd name="connsiteX500" fmla="*/ 4419733 w 7467600"/>
              <a:gd name="connsiteY500" fmla="*/ 3963555 h 6858000"/>
              <a:gd name="connsiteX501" fmla="*/ 4781371 w 7467600"/>
              <a:gd name="connsiteY501" fmla="*/ 4458604 h 6858000"/>
              <a:gd name="connsiteX502" fmla="*/ 4780440 w 7467600"/>
              <a:gd name="connsiteY502" fmla="*/ 4470290 h 6858000"/>
              <a:gd name="connsiteX503" fmla="*/ 4898954 w 7467600"/>
              <a:gd name="connsiteY503" fmla="*/ 4662092 h 6858000"/>
              <a:gd name="connsiteX504" fmla="*/ 4900699 w 7467600"/>
              <a:gd name="connsiteY504" fmla="*/ 4670867 h 6858000"/>
              <a:gd name="connsiteX505" fmla="*/ 5714511 w 7467600"/>
              <a:gd name="connsiteY505" fmla="*/ 4663483 h 6858000"/>
              <a:gd name="connsiteX506" fmla="*/ 5464793 w 7467600"/>
              <a:gd name="connsiteY506" fmla="*/ 4393556 h 6858000"/>
              <a:gd name="connsiteX507" fmla="*/ 5461897 w 7467600"/>
              <a:gd name="connsiteY507" fmla="*/ 4390879 h 6858000"/>
              <a:gd name="connsiteX508" fmla="*/ 4294126 w 7467600"/>
              <a:gd name="connsiteY508" fmla="*/ 3303048 h 6858000"/>
              <a:gd name="connsiteX509" fmla="*/ 4305321 w 7467600"/>
              <a:gd name="connsiteY509" fmla="*/ 3256953 h 6858000"/>
              <a:gd name="connsiteX510" fmla="*/ 4949299 w 7467600"/>
              <a:gd name="connsiteY510" fmla="*/ 3766336 h 6858000"/>
              <a:gd name="connsiteX511" fmla="*/ 5291452 w 7467600"/>
              <a:gd name="connsiteY511" fmla="*/ 4076801 h 6858000"/>
              <a:gd name="connsiteX512" fmla="*/ 5434998 w 7467600"/>
              <a:gd name="connsiteY512" fmla="*/ 4254100 h 6858000"/>
              <a:gd name="connsiteX513" fmla="*/ 5351015 w 7467600"/>
              <a:gd name="connsiteY513" fmla="*/ 3760989 h 6858000"/>
              <a:gd name="connsiteX514" fmla="*/ 5413780 w 7467600"/>
              <a:gd name="connsiteY514" fmla="*/ 2966265 h 6858000"/>
              <a:gd name="connsiteX515" fmla="*/ 5425627 w 7467600"/>
              <a:gd name="connsiteY515" fmla="*/ 2954192 h 6858000"/>
              <a:gd name="connsiteX516" fmla="*/ 6604735 w 7467600"/>
              <a:gd name="connsiteY516" fmla="*/ 2041381 h 6858000"/>
              <a:gd name="connsiteX517" fmla="*/ 7204487 w 7467600"/>
              <a:gd name="connsiteY517" fmla="*/ 2742112 h 6858000"/>
              <a:gd name="connsiteX518" fmla="*/ 7131592 w 7467600"/>
              <a:gd name="connsiteY518" fmla="*/ 2672096 h 6858000"/>
              <a:gd name="connsiteX519" fmla="*/ 6996344 w 7467600"/>
              <a:gd name="connsiteY519" fmla="*/ 2518310 h 6858000"/>
              <a:gd name="connsiteX520" fmla="*/ 6735495 w 7467600"/>
              <a:gd name="connsiteY520" fmla="*/ 2196890 h 6858000"/>
              <a:gd name="connsiteX521" fmla="*/ 6721901 w 7467600"/>
              <a:gd name="connsiteY521" fmla="*/ 2179274 h 6858000"/>
              <a:gd name="connsiteX522" fmla="*/ 6604735 w 7467600"/>
              <a:gd name="connsiteY522" fmla="*/ 2041381 h 6858000"/>
              <a:gd name="connsiteX523" fmla="*/ 6591670 w 7467600"/>
              <a:gd name="connsiteY523" fmla="*/ 1988277 h 6858000"/>
              <a:gd name="connsiteX524" fmla="*/ 6747349 w 7467600"/>
              <a:gd name="connsiteY524" fmla="*/ 2160069 h 6858000"/>
              <a:gd name="connsiteX525" fmla="*/ 6760943 w 7467600"/>
              <a:gd name="connsiteY525" fmla="*/ 2177686 h 6858000"/>
              <a:gd name="connsiteX526" fmla="*/ 7021065 w 7467600"/>
              <a:gd name="connsiteY526" fmla="*/ 2498102 h 6858000"/>
              <a:gd name="connsiteX527" fmla="*/ 7155223 w 7467600"/>
              <a:gd name="connsiteY527" fmla="*/ 2650386 h 6858000"/>
              <a:gd name="connsiteX528" fmla="*/ 7203167 w 7467600"/>
              <a:gd name="connsiteY528" fmla="*/ 2697288 h 6858000"/>
              <a:gd name="connsiteX529" fmla="*/ 6937703 w 7467600"/>
              <a:gd name="connsiteY529" fmla="*/ 2321981 h 6858000"/>
              <a:gd name="connsiteX530" fmla="*/ 6591670 w 7467600"/>
              <a:gd name="connsiteY530" fmla="*/ 1988277 h 6858000"/>
              <a:gd name="connsiteX531" fmla="*/ 5798671 w 7467600"/>
              <a:gd name="connsiteY531" fmla="*/ 1981601 h 6858000"/>
              <a:gd name="connsiteX532" fmla="*/ 5754709 w 7467600"/>
              <a:gd name="connsiteY532" fmla="*/ 2071454 h 6858000"/>
              <a:gd name="connsiteX533" fmla="*/ 5763044 w 7467600"/>
              <a:gd name="connsiteY533" fmla="*/ 2842206 h 6858000"/>
              <a:gd name="connsiteX534" fmla="*/ 5764974 w 7467600"/>
              <a:gd name="connsiteY534" fmla="*/ 2799609 h 6858000"/>
              <a:gd name="connsiteX535" fmla="*/ 5767665 w 7467600"/>
              <a:gd name="connsiteY535" fmla="*/ 2666409 h 6858000"/>
              <a:gd name="connsiteX536" fmla="*/ 5763055 w 7467600"/>
              <a:gd name="connsiteY536" fmla="*/ 2579705 h 6858000"/>
              <a:gd name="connsiteX537" fmla="*/ 5758079 w 7467600"/>
              <a:gd name="connsiteY537" fmla="*/ 2492508 h 6858000"/>
              <a:gd name="connsiteX538" fmla="*/ 5779325 w 7467600"/>
              <a:gd name="connsiteY538" fmla="*/ 2197069 h 6858000"/>
              <a:gd name="connsiteX539" fmla="*/ 5798671 w 7467600"/>
              <a:gd name="connsiteY539" fmla="*/ 1981601 h 6858000"/>
              <a:gd name="connsiteX540" fmla="*/ 5829202 w 7467600"/>
              <a:gd name="connsiteY540" fmla="*/ 1971679 h 6858000"/>
              <a:gd name="connsiteX541" fmla="*/ 5809558 w 7467600"/>
              <a:gd name="connsiteY541" fmla="*/ 2198043 h 6858000"/>
              <a:gd name="connsiteX542" fmla="*/ 5788653 w 7467600"/>
              <a:gd name="connsiteY542" fmla="*/ 2489430 h 6858000"/>
              <a:gd name="connsiteX543" fmla="*/ 5793439 w 7467600"/>
              <a:gd name="connsiteY543" fmla="*/ 2575235 h 6858000"/>
              <a:gd name="connsiteX544" fmla="*/ 5796837 w 7467600"/>
              <a:gd name="connsiteY544" fmla="*/ 2637633 h 6858000"/>
              <a:gd name="connsiteX545" fmla="*/ 5818614 w 7467600"/>
              <a:gd name="connsiteY545" fmla="*/ 2473055 h 6858000"/>
              <a:gd name="connsiteX546" fmla="*/ 5829202 w 7467600"/>
              <a:gd name="connsiteY546" fmla="*/ 1971679 h 6858000"/>
              <a:gd name="connsiteX547" fmla="*/ 5911389 w 7467600"/>
              <a:gd name="connsiteY547" fmla="*/ 1898371 h 6858000"/>
              <a:gd name="connsiteX548" fmla="*/ 6237627 w 7467600"/>
              <a:gd name="connsiteY548" fmla="*/ 2231921 h 6858000"/>
              <a:gd name="connsiteX549" fmla="*/ 5911389 w 7467600"/>
              <a:gd name="connsiteY549" fmla="*/ 1898371 h 6858000"/>
              <a:gd name="connsiteX550" fmla="*/ 6944437 w 7467600"/>
              <a:gd name="connsiteY550" fmla="*/ 1575402 h 6858000"/>
              <a:gd name="connsiteX551" fmla="*/ 6304730 w 7467600"/>
              <a:gd name="connsiteY551" fmla="*/ 1766654 h 6858000"/>
              <a:gd name="connsiteX552" fmla="*/ 6944437 w 7467600"/>
              <a:gd name="connsiteY552" fmla="*/ 1575402 h 6858000"/>
              <a:gd name="connsiteX553" fmla="*/ 7019523 w 7467600"/>
              <a:gd name="connsiteY553" fmla="*/ 1519450 h 6858000"/>
              <a:gd name="connsiteX554" fmla="*/ 6298091 w 7467600"/>
              <a:gd name="connsiteY554" fmla="*/ 1737122 h 6858000"/>
              <a:gd name="connsiteX555" fmla="*/ 7019523 w 7467600"/>
              <a:gd name="connsiteY555" fmla="*/ 1519450 h 6858000"/>
              <a:gd name="connsiteX556" fmla="*/ 2399523 w 7467600"/>
              <a:gd name="connsiteY556" fmla="*/ 1428234 h 6858000"/>
              <a:gd name="connsiteX557" fmla="*/ 2224982 w 7467600"/>
              <a:gd name="connsiteY557" fmla="*/ 1826201 h 6858000"/>
              <a:gd name="connsiteX558" fmla="*/ 2096099 w 7467600"/>
              <a:gd name="connsiteY558" fmla="*/ 2345900 h 6858000"/>
              <a:gd name="connsiteX559" fmla="*/ 2283317 w 7467600"/>
              <a:gd name="connsiteY559" fmla="*/ 1796925 h 6858000"/>
              <a:gd name="connsiteX560" fmla="*/ 2399523 w 7467600"/>
              <a:gd name="connsiteY560" fmla="*/ 1428234 h 6858000"/>
              <a:gd name="connsiteX561" fmla="*/ 2448558 w 7467600"/>
              <a:gd name="connsiteY561" fmla="*/ 1373435 h 6858000"/>
              <a:gd name="connsiteX562" fmla="*/ 2312521 w 7467600"/>
              <a:gd name="connsiteY562" fmla="*/ 1806140 h 6858000"/>
              <a:gd name="connsiteX563" fmla="*/ 2127533 w 7467600"/>
              <a:gd name="connsiteY563" fmla="*/ 2348380 h 6858000"/>
              <a:gd name="connsiteX564" fmla="*/ 2358080 w 7467600"/>
              <a:gd name="connsiteY564" fmla="*/ 1866134 h 6858000"/>
              <a:gd name="connsiteX565" fmla="*/ 2407436 w 7467600"/>
              <a:gd name="connsiteY565" fmla="*/ 1651070 h 6858000"/>
              <a:gd name="connsiteX566" fmla="*/ 2448558 w 7467600"/>
              <a:gd name="connsiteY566" fmla="*/ 1373435 h 6858000"/>
              <a:gd name="connsiteX567" fmla="*/ 278707 w 7467600"/>
              <a:gd name="connsiteY567" fmla="*/ 1352270 h 6858000"/>
              <a:gd name="connsiteX568" fmla="*/ 321570 w 7467600"/>
              <a:gd name="connsiteY568" fmla="*/ 1861610 h 6858000"/>
              <a:gd name="connsiteX569" fmla="*/ 294281 w 7467600"/>
              <a:gd name="connsiteY569" fmla="*/ 1440658 h 6858000"/>
              <a:gd name="connsiteX570" fmla="*/ 278707 w 7467600"/>
              <a:gd name="connsiteY570" fmla="*/ 1352270 h 6858000"/>
              <a:gd name="connsiteX571" fmla="*/ 1423821 w 7467600"/>
              <a:gd name="connsiteY571" fmla="*/ 1351958 h 6858000"/>
              <a:gd name="connsiteX572" fmla="*/ 1638521 w 7467600"/>
              <a:gd name="connsiteY572" fmla="*/ 1908470 h 6858000"/>
              <a:gd name="connsiteX573" fmla="*/ 1754199 w 7467600"/>
              <a:gd name="connsiteY573" fmla="*/ 2149284 h 6858000"/>
              <a:gd name="connsiteX574" fmla="*/ 1908359 w 7467600"/>
              <a:gd name="connsiteY574" fmla="*/ 2364988 h 6858000"/>
              <a:gd name="connsiteX575" fmla="*/ 1647661 w 7467600"/>
              <a:gd name="connsiteY575" fmla="*/ 1825945 h 6858000"/>
              <a:gd name="connsiteX576" fmla="*/ 1423821 w 7467600"/>
              <a:gd name="connsiteY576" fmla="*/ 1351958 h 6858000"/>
              <a:gd name="connsiteX577" fmla="*/ 1431890 w 7467600"/>
              <a:gd name="connsiteY577" fmla="*/ 1306475 h 6858000"/>
              <a:gd name="connsiteX578" fmla="*/ 1507597 w 7467600"/>
              <a:gd name="connsiteY578" fmla="*/ 1446132 h 6858000"/>
              <a:gd name="connsiteX579" fmla="*/ 1674586 w 7467600"/>
              <a:gd name="connsiteY579" fmla="*/ 1813832 h 6858000"/>
              <a:gd name="connsiteX580" fmla="*/ 1815950 w 7467600"/>
              <a:gd name="connsiteY580" fmla="*/ 2128564 h 6858000"/>
              <a:gd name="connsiteX581" fmla="*/ 1984242 w 7467600"/>
              <a:gd name="connsiteY581" fmla="*/ 2430829 h 6858000"/>
              <a:gd name="connsiteX582" fmla="*/ 2014023 w 7467600"/>
              <a:gd name="connsiteY582" fmla="*/ 2450995 h 6858000"/>
              <a:gd name="connsiteX583" fmla="*/ 1747337 w 7467600"/>
              <a:gd name="connsiteY583" fmla="*/ 1855264 h 6858000"/>
              <a:gd name="connsiteX584" fmla="*/ 1533749 w 7467600"/>
              <a:gd name="connsiteY584" fmla="*/ 1478656 h 6858000"/>
              <a:gd name="connsiteX585" fmla="*/ 1431890 w 7467600"/>
              <a:gd name="connsiteY585" fmla="*/ 1306475 h 6858000"/>
              <a:gd name="connsiteX586" fmla="*/ 5052692 w 7467600"/>
              <a:gd name="connsiteY586" fmla="*/ 1292994 h 6858000"/>
              <a:gd name="connsiteX587" fmla="*/ 5200661 w 7467600"/>
              <a:gd name="connsiteY587" fmla="*/ 1635186 h 6858000"/>
              <a:gd name="connsiteX588" fmla="*/ 5297138 w 7467600"/>
              <a:gd name="connsiteY588" fmla="*/ 1906351 h 6858000"/>
              <a:gd name="connsiteX589" fmla="*/ 5052692 w 7467600"/>
              <a:gd name="connsiteY589" fmla="*/ 1292994 h 6858000"/>
              <a:gd name="connsiteX590" fmla="*/ 5009948 w 7467600"/>
              <a:gd name="connsiteY590" fmla="*/ 1273619 h 6858000"/>
              <a:gd name="connsiteX591" fmla="*/ 5121777 w 7467600"/>
              <a:gd name="connsiteY591" fmla="*/ 1654213 h 6858000"/>
              <a:gd name="connsiteX592" fmla="*/ 5293545 w 7467600"/>
              <a:gd name="connsiteY592" fmla="*/ 2072247 h 6858000"/>
              <a:gd name="connsiteX593" fmla="*/ 5294042 w 7467600"/>
              <a:gd name="connsiteY593" fmla="*/ 2065019 h 6858000"/>
              <a:gd name="connsiteX594" fmla="*/ 5171936 w 7467600"/>
              <a:gd name="connsiteY594" fmla="*/ 1647613 h 6858000"/>
              <a:gd name="connsiteX595" fmla="*/ 5009948 w 7467600"/>
              <a:gd name="connsiteY595" fmla="*/ 1273619 h 6858000"/>
              <a:gd name="connsiteX596" fmla="*/ 655236 w 7467600"/>
              <a:gd name="connsiteY596" fmla="*/ 1268632 h 6858000"/>
              <a:gd name="connsiteX597" fmla="*/ 839521 w 7467600"/>
              <a:gd name="connsiteY597" fmla="*/ 1685315 h 6858000"/>
              <a:gd name="connsiteX598" fmla="*/ 1109416 w 7467600"/>
              <a:gd name="connsiteY598" fmla="*/ 2061663 h 6858000"/>
              <a:gd name="connsiteX599" fmla="*/ 1298300 w 7467600"/>
              <a:gd name="connsiteY599" fmla="*/ 2247742 h 6858000"/>
              <a:gd name="connsiteX600" fmla="*/ 1125871 w 7467600"/>
              <a:gd name="connsiteY600" fmla="*/ 1989513 h 6858000"/>
              <a:gd name="connsiteX601" fmla="*/ 981574 w 7467600"/>
              <a:gd name="connsiteY601" fmla="*/ 1783157 h 6858000"/>
              <a:gd name="connsiteX602" fmla="*/ 922198 w 7467600"/>
              <a:gd name="connsiteY602" fmla="*/ 1677437 h 6858000"/>
              <a:gd name="connsiteX603" fmla="*/ 869293 w 7467600"/>
              <a:gd name="connsiteY603" fmla="*/ 1583214 h 6858000"/>
              <a:gd name="connsiteX604" fmla="*/ 751431 w 7467600"/>
              <a:gd name="connsiteY604" fmla="*/ 1405731 h 6858000"/>
              <a:gd name="connsiteX605" fmla="*/ 655236 w 7467600"/>
              <a:gd name="connsiteY605" fmla="*/ 1268632 h 6858000"/>
              <a:gd name="connsiteX606" fmla="*/ 6516292 w 7467600"/>
              <a:gd name="connsiteY606" fmla="*/ 1263064 h 6858000"/>
              <a:gd name="connsiteX607" fmla="*/ 5736320 w 7467600"/>
              <a:gd name="connsiteY607" fmla="*/ 1501803 h 6858000"/>
              <a:gd name="connsiteX608" fmla="*/ 6516292 w 7467600"/>
              <a:gd name="connsiteY608" fmla="*/ 1263064 h 6858000"/>
              <a:gd name="connsiteX609" fmla="*/ 291466 w 7467600"/>
              <a:gd name="connsiteY609" fmla="*/ 1250369 h 6858000"/>
              <a:gd name="connsiteX610" fmla="*/ 323180 w 7467600"/>
              <a:gd name="connsiteY610" fmla="*/ 1435283 h 6858000"/>
              <a:gd name="connsiteX611" fmla="*/ 349381 w 7467600"/>
              <a:gd name="connsiteY611" fmla="*/ 1875041 h 6858000"/>
              <a:gd name="connsiteX612" fmla="*/ 374363 w 7467600"/>
              <a:gd name="connsiteY612" fmla="*/ 1506494 h 6858000"/>
              <a:gd name="connsiteX613" fmla="*/ 302168 w 7467600"/>
              <a:gd name="connsiteY613" fmla="*/ 1274495 h 6858000"/>
              <a:gd name="connsiteX614" fmla="*/ 291466 w 7467600"/>
              <a:gd name="connsiteY614" fmla="*/ 1250369 h 6858000"/>
              <a:gd name="connsiteX615" fmla="*/ 678222 w 7467600"/>
              <a:gd name="connsiteY615" fmla="*/ 1248670 h 6858000"/>
              <a:gd name="connsiteX616" fmla="*/ 775536 w 7467600"/>
              <a:gd name="connsiteY616" fmla="*/ 1388015 h 6858000"/>
              <a:gd name="connsiteX617" fmla="*/ 894529 w 7467600"/>
              <a:gd name="connsiteY617" fmla="*/ 1567739 h 6858000"/>
              <a:gd name="connsiteX618" fmla="*/ 948000 w 7467600"/>
              <a:gd name="connsiteY618" fmla="*/ 1663088 h 6858000"/>
              <a:gd name="connsiteX619" fmla="*/ 1006812 w 7467600"/>
              <a:gd name="connsiteY619" fmla="*/ 1767683 h 6858000"/>
              <a:gd name="connsiteX620" fmla="*/ 1149133 w 7467600"/>
              <a:gd name="connsiteY620" fmla="*/ 1971513 h 6858000"/>
              <a:gd name="connsiteX621" fmla="*/ 1333952 w 7467600"/>
              <a:gd name="connsiteY621" fmla="*/ 2251620 h 6858000"/>
              <a:gd name="connsiteX622" fmla="*/ 1337329 w 7467600"/>
              <a:gd name="connsiteY622" fmla="*/ 2258350 h 6858000"/>
              <a:gd name="connsiteX623" fmla="*/ 1014726 w 7467600"/>
              <a:gd name="connsiteY623" fmla="*/ 1615556 h 6858000"/>
              <a:gd name="connsiteX624" fmla="*/ 678222 w 7467600"/>
              <a:gd name="connsiteY624" fmla="*/ 1248670 h 6858000"/>
              <a:gd name="connsiteX625" fmla="*/ 6691602 w 7467600"/>
              <a:gd name="connsiteY625" fmla="*/ 1140573 h 6858000"/>
              <a:gd name="connsiteX626" fmla="*/ 6571100 w 7467600"/>
              <a:gd name="connsiteY626" fmla="*/ 1183662 h 6858000"/>
              <a:gd name="connsiteX627" fmla="*/ 6241687 w 7467600"/>
              <a:gd name="connsiteY627" fmla="*/ 1257600 h 6858000"/>
              <a:gd name="connsiteX628" fmla="*/ 5693009 w 7467600"/>
              <a:gd name="connsiteY628" fmla="*/ 1478256 h 6858000"/>
              <a:gd name="connsiteX629" fmla="*/ 6548420 w 7467600"/>
              <a:gd name="connsiteY629" fmla="*/ 1214599 h 6858000"/>
              <a:gd name="connsiteX630" fmla="*/ 6605473 w 7467600"/>
              <a:gd name="connsiteY630" fmla="*/ 1184686 h 6858000"/>
              <a:gd name="connsiteX631" fmla="*/ 6691602 w 7467600"/>
              <a:gd name="connsiteY631" fmla="*/ 1140573 h 6858000"/>
              <a:gd name="connsiteX632" fmla="*/ 4002475 w 7467600"/>
              <a:gd name="connsiteY632" fmla="*/ 1037802 h 6858000"/>
              <a:gd name="connsiteX633" fmla="*/ 4000324 w 7467600"/>
              <a:gd name="connsiteY633" fmla="*/ 1039362 h 6858000"/>
              <a:gd name="connsiteX634" fmla="*/ 4002862 w 7467600"/>
              <a:gd name="connsiteY634" fmla="*/ 1042866 h 6858000"/>
              <a:gd name="connsiteX635" fmla="*/ 4002475 w 7467600"/>
              <a:gd name="connsiteY635" fmla="*/ 1037802 h 6858000"/>
              <a:gd name="connsiteX636" fmla="*/ 506322 w 7467600"/>
              <a:gd name="connsiteY636" fmla="*/ 1020997 h 6858000"/>
              <a:gd name="connsiteX637" fmla="*/ 533068 w 7467600"/>
              <a:gd name="connsiteY637" fmla="*/ 1029409 h 6858000"/>
              <a:gd name="connsiteX638" fmla="*/ 1232525 w 7467600"/>
              <a:gd name="connsiteY638" fmla="*/ 1804675 h 6858000"/>
              <a:gd name="connsiteX639" fmla="*/ 1388858 w 7467600"/>
              <a:gd name="connsiteY639" fmla="*/ 2368011 h 6858000"/>
              <a:gd name="connsiteX640" fmla="*/ 1384098 w 7467600"/>
              <a:gd name="connsiteY640" fmla="*/ 2378125 h 6858000"/>
              <a:gd name="connsiteX641" fmla="*/ 1425393 w 7467600"/>
              <a:gd name="connsiteY641" fmla="*/ 2589124 h 6858000"/>
              <a:gd name="connsiteX642" fmla="*/ 1424001 w 7467600"/>
              <a:gd name="connsiteY642" fmla="*/ 2597541 h 6858000"/>
              <a:gd name="connsiteX643" fmla="*/ 2152729 w 7467600"/>
              <a:gd name="connsiteY643" fmla="*/ 2864487 h 6858000"/>
              <a:gd name="connsiteX644" fmla="*/ 2020609 w 7467600"/>
              <a:gd name="connsiteY644" fmla="*/ 2539671 h 6858000"/>
              <a:gd name="connsiteX645" fmla="*/ 2018920 w 7467600"/>
              <a:gd name="connsiteY645" fmla="*/ 2536309 h 6858000"/>
              <a:gd name="connsiteX646" fmla="*/ 1342441 w 7467600"/>
              <a:gd name="connsiteY646" fmla="*/ 1173017 h 6858000"/>
              <a:gd name="connsiteX647" fmla="*/ 1367925 w 7467600"/>
              <a:gd name="connsiteY647" fmla="*/ 1135648 h 6858000"/>
              <a:gd name="connsiteX648" fmla="*/ 1771401 w 7467600"/>
              <a:gd name="connsiteY648" fmla="*/ 1806673 h 6858000"/>
              <a:gd name="connsiteX649" fmla="*/ 1972385 w 7467600"/>
              <a:gd name="connsiteY649" fmla="*/ 2198735 h 6858000"/>
              <a:gd name="connsiteX650" fmla="*/ 2040892 w 7467600"/>
              <a:gd name="connsiteY650" fmla="*/ 2405205 h 6858000"/>
              <a:gd name="connsiteX651" fmla="*/ 2131689 w 7467600"/>
              <a:gd name="connsiteY651" fmla="*/ 1936926 h 6858000"/>
              <a:gd name="connsiteX652" fmla="*/ 2454820 w 7467600"/>
              <a:gd name="connsiteY652" fmla="*/ 1248808 h 6858000"/>
              <a:gd name="connsiteX653" fmla="*/ 2492512 w 7467600"/>
              <a:gd name="connsiteY653" fmla="*/ 1302920 h 6858000"/>
              <a:gd name="connsiteX654" fmla="*/ 2081216 w 7467600"/>
              <a:gd name="connsiteY654" fmla="*/ 2527513 h 6858000"/>
              <a:gd name="connsiteX655" fmla="*/ 2081211 w 7467600"/>
              <a:gd name="connsiteY655" fmla="*/ 2528916 h 6858000"/>
              <a:gd name="connsiteX656" fmla="*/ 2199067 w 7467600"/>
              <a:gd name="connsiteY656" fmla="*/ 2884061 h 6858000"/>
              <a:gd name="connsiteX657" fmla="*/ 3192586 w 7467600"/>
              <a:gd name="connsiteY657" fmla="*/ 3411496 h 6858000"/>
              <a:gd name="connsiteX658" fmla="*/ 3182620 w 7467600"/>
              <a:gd name="connsiteY658" fmla="*/ 3483279 h 6858000"/>
              <a:gd name="connsiteX659" fmla="*/ 2435119 w 7467600"/>
              <a:gd name="connsiteY659" fmla="*/ 3080173 h 6858000"/>
              <a:gd name="connsiteX660" fmla="*/ 2410152 w 7467600"/>
              <a:gd name="connsiteY660" fmla="*/ 3063751 h 6858000"/>
              <a:gd name="connsiteX661" fmla="*/ 2408099 w 7467600"/>
              <a:gd name="connsiteY661" fmla="*/ 3064403 h 6858000"/>
              <a:gd name="connsiteX662" fmla="*/ 2407218 w 7467600"/>
              <a:gd name="connsiteY662" fmla="*/ 3070324 h 6858000"/>
              <a:gd name="connsiteX663" fmla="*/ 2380138 w 7467600"/>
              <a:gd name="connsiteY663" fmla="*/ 3099341 h 6858000"/>
              <a:gd name="connsiteX664" fmla="*/ 1765923 w 7467600"/>
              <a:gd name="connsiteY664" fmla="*/ 3581043 h 6858000"/>
              <a:gd name="connsiteX665" fmla="*/ 1702258 w 7467600"/>
              <a:gd name="connsiteY665" fmla="*/ 3612286 h 6858000"/>
              <a:gd name="connsiteX666" fmla="*/ 1538370 w 7467600"/>
              <a:gd name="connsiteY666" fmla="*/ 3811804 h 6858000"/>
              <a:gd name="connsiteX667" fmla="*/ 542867 w 7467600"/>
              <a:gd name="connsiteY667" fmla="*/ 4944092 h 6858000"/>
              <a:gd name="connsiteX668" fmla="*/ 515800 w 7467600"/>
              <a:gd name="connsiteY668" fmla="*/ 4862180 h 6858000"/>
              <a:gd name="connsiteX669" fmla="*/ 909145 w 7467600"/>
              <a:gd name="connsiteY669" fmla="*/ 4199225 h 6858000"/>
              <a:gd name="connsiteX670" fmla="*/ 1214067 w 7467600"/>
              <a:gd name="connsiteY670" fmla="*/ 3908561 h 6858000"/>
              <a:gd name="connsiteX671" fmla="*/ 640967 w 7467600"/>
              <a:gd name="connsiteY671" fmla="*/ 4105601 h 6858000"/>
              <a:gd name="connsiteX672" fmla="*/ 112563 w 7467600"/>
              <a:gd name="connsiteY672" fmla="*/ 4396952 h 6858000"/>
              <a:gd name="connsiteX673" fmla="*/ 0 w 7467600"/>
              <a:gd name="connsiteY673" fmla="*/ 4466006 h 6858000"/>
              <a:gd name="connsiteX674" fmla="*/ 0 w 7467600"/>
              <a:gd name="connsiteY674" fmla="*/ 4233763 h 6858000"/>
              <a:gd name="connsiteX675" fmla="*/ 36881 w 7467600"/>
              <a:gd name="connsiteY675" fmla="*/ 4200118 h 6858000"/>
              <a:gd name="connsiteX676" fmla="*/ 910534 w 7467600"/>
              <a:gd name="connsiteY676" fmla="*/ 3629753 h 6858000"/>
              <a:gd name="connsiteX677" fmla="*/ 1578717 w 7467600"/>
              <a:gd name="connsiteY677" fmla="*/ 3575982 h 6858000"/>
              <a:gd name="connsiteX678" fmla="*/ 2338780 w 7467600"/>
              <a:gd name="connsiteY678" fmla="*/ 3033725 h 6858000"/>
              <a:gd name="connsiteX679" fmla="*/ 1807991 w 7467600"/>
              <a:gd name="connsiteY679" fmla="*/ 2807184 h 6858000"/>
              <a:gd name="connsiteX680" fmla="*/ 1416358 w 7467600"/>
              <a:gd name="connsiteY680" fmla="*/ 3112571 h 6858000"/>
              <a:gd name="connsiteX681" fmla="*/ 939066 w 7467600"/>
              <a:gd name="connsiteY681" fmla="*/ 3378798 h 6858000"/>
              <a:gd name="connsiteX682" fmla="*/ 115099 w 7467600"/>
              <a:gd name="connsiteY682" fmla="*/ 3607650 h 6858000"/>
              <a:gd name="connsiteX683" fmla="*/ 97284 w 7467600"/>
              <a:gd name="connsiteY683" fmla="*/ 3520393 h 6858000"/>
              <a:gd name="connsiteX684" fmla="*/ 922050 w 7467600"/>
              <a:gd name="connsiteY684" fmla="*/ 3074867 h 6858000"/>
              <a:gd name="connsiteX685" fmla="*/ 1405265 w 7467600"/>
              <a:gd name="connsiteY685" fmla="*/ 3016319 h 6858000"/>
              <a:gd name="connsiteX686" fmla="*/ 1407512 w 7467600"/>
              <a:gd name="connsiteY686" fmla="*/ 3018001 h 6858000"/>
              <a:gd name="connsiteX687" fmla="*/ 1726266 w 7467600"/>
              <a:gd name="connsiteY687" fmla="*/ 2777274 h 6858000"/>
              <a:gd name="connsiteX688" fmla="*/ 625390 w 7467600"/>
              <a:gd name="connsiteY688" fmla="*/ 2514541 h 6858000"/>
              <a:gd name="connsiteX689" fmla="*/ 619799 w 7467600"/>
              <a:gd name="connsiteY689" fmla="*/ 2527180 h 6858000"/>
              <a:gd name="connsiteX690" fmla="*/ 310030 w 7467600"/>
              <a:gd name="connsiteY690" fmla="*/ 2771818 h 6858000"/>
              <a:gd name="connsiteX691" fmla="*/ 173877 w 7467600"/>
              <a:gd name="connsiteY691" fmla="*/ 2937056 h 6858000"/>
              <a:gd name="connsiteX692" fmla="*/ 77889 w 7467600"/>
              <a:gd name="connsiteY692" fmla="*/ 3138440 h 6858000"/>
              <a:gd name="connsiteX693" fmla="*/ 0 w 7467600"/>
              <a:gd name="connsiteY693" fmla="*/ 3271395 h 6858000"/>
              <a:gd name="connsiteX694" fmla="*/ 0 w 7467600"/>
              <a:gd name="connsiteY694" fmla="*/ 3153002 h 6858000"/>
              <a:gd name="connsiteX695" fmla="*/ 2386 w 7467600"/>
              <a:gd name="connsiteY695" fmla="*/ 3149203 h 6858000"/>
              <a:gd name="connsiteX696" fmla="*/ 89753 w 7467600"/>
              <a:gd name="connsiteY696" fmla="*/ 2987702 h 6858000"/>
              <a:gd name="connsiteX697" fmla="*/ 76869 w 7467600"/>
              <a:gd name="connsiteY697" fmla="*/ 3005404 h 6858000"/>
              <a:gd name="connsiteX698" fmla="*/ 32049 w 7467600"/>
              <a:gd name="connsiteY698" fmla="*/ 3065814 h 6858000"/>
              <a:gd name="connsiteX699" fmla="*/ 0 w 7467600"/>
              <a:gd name="connsiteY699" fmla="*/ 3108744 h 6858000"/>
              <a:gd name="connsiteX700" fmla="*/ 0 w 7467600"/>
              <a:gd name="connsiteY700" fmla="*/ 3058059 h 6858000"/>
              <a:gd name="connsiteX701" fmla="*/ 7610 w 7467600"/>
              <a:gd name="connsiteY701" fmla="*/ 3047889 h 6858000"/>
              <a:gd name="connsiteX702" fmla="*/ 52419 w 7467600"/>
              <a:gd name="connsiteY702" fmla="*/ 2987479 h 6858000"/>
              <a:gd name="connsiteX703" fmla="*/ 59142 w 7467600"/>
              <a:gd name="connsiteY703" fmla="*/ 2978488 h 6858000"/>
              <a:gd name="connsiteX704" fmla="*/ 0 w 7467600"/>
              <a:gd name="connsiteY704" fmla="*/ 3015334 h 6858000"/>
              <a:gd name="connsiteX705" fmla="*/ 0 w 7467600"/>
              <a:gd name="connsiteY705" fmla="*/ 2914286 h 6858000"/>
              <a:gd name="connsiteX706" fmla="*/ 36383 w 7467600"/>
              <a:gd name="connsiteY706" fmla="*/ 2901128 h 6858000"/>
              <a:gd name="connsiteX707" fmla="*/ 156329 w 7467600"/>
              <a:gd name="connsiteY707" fmla="*/ 2840533 h 6858000"/>
              <a:gd name="connsiteX708" fmla="*/ 358355 w 7467600"/>
              <a:gd name="connsiteY708" fmla="*/ 2620471 h 6858000"/>
              <a:gd name="connsiteX709" fmla="*/ 510577 w 7467600"/>
              <a:gd name="connsiteY709" fmla="*/ 2501244 h 6858000"/>
              <a:gd name="connsiteX710" fmla="*/ 211967 w 7467600"/>
              <a:gd name="connsiteY710" fmla="*/ 2479171 h 6858000"/>
              <a:gd name="connsiteX711" fmla="*/ 0 w 7467600"/>
              <a:gd name="connsiteY711" fmla="*/ 2476398 h 6858000"/>
              <a:gd name="connsiteX712" fmla="*/ 0 w 7467600"/>
              <a:gd name="connsiteY712" fmla="*/ 2389189 h 6858000"/>
              <a:gd name="connsiteX713" fmla="*/ 103062 w 7467600"/>
              <a:gd name="connsiteY713" fmla="*/ 2389518 h 6858000"/>
              <a:gd name="connsiteX714" fmla="*/ 510734 w 7467600"/>
              <a:gd name="connsiteY714" fmla="*/ 2416201 h 6858000"/>
              <a:gd name="connsiteX715" fmla="*/ 279257 w 7467600"/>
              <a:gd name="connsiteY715" fmla="*/ 2092102 h 6858000"/>
              <a:gd name="connsiteX716" fmla="*/ 65265 w 7467600"/>
              <a:gd name="connsiteY716" fmla="*/ 2006049 h 6858000"/>
              <a:gd name="connsiteX717" fmla="*/ 0 w 7467600"/>
              <a:gd name="connsiteY717" fmla="*/ 1982532 h 6858000"/>
              <a:gd name="connsiteX718" fmla="*/ 0 w 7467600"/>
              <a:gd name="connsiteY718" fmla="*/ 1912789 h 6858000"/>
              <a:gd name="connsiteX719" fmla="*/ 97460 w 7467600"/>
              <a:gd name="connsiteY719" fmla="*/ 1953725 h 6858000"/>
              <a:gd name="connsiteX720" fmla="*/ 221272 w 7467600"/>
              <a:gd name="connsiteY720" fmla="*/ 1980766 h 6858000"/>
              <a:gd name="connsiteX721" fmla="*/ 116765 w 7467600"/>
              <a:gd name="connsiteY721" fmla="*/ 1911033 h 6858000"/>
              <a:gd name="connsiteX722" fmla="*/ 16405 w 7467600"/>
              <a:gd name="connsiteY722" fmla="*/ 1803412 h 6858000"/>
              <a:gd name="connsiteX723" fmla="*/ 0 w 7467600"/>
              <a:gd name="connsiteY723" fmla="*/ 1784777 h 6858000"/>
              <a:gd name="connsiteX724" fmla="*/ 0 w 7467600"/>
              <a:gd name="connsiteY724" fmla="*/ 1740082 h 6858000"/>
              <a:gd name="connsiteX725" fmla="*/ 39394 w 7467600"/>
              <a:gd name="connsiteY725" fmla="*/ 1784856 h 6858000"/>
              <a:gd name="connsiteX726" fmla="*/ 135813 w 7467600"/>
              <a:gd name="connsiteY726" fmla="*/ 1888838 h 6858000"/>
              <a:gd name="connsiteX727" fmla="*/ 242575 w 7467600"/>
              <a:gd name="connsiteY727" fmla="*/ 1958841 h 6858000"/>
              <a:gd name="connsiteX728" fmla="*/ 82197 w 7467600"/>
              <a:gd name="connsiteY728" fmla="*/ 1754826 h 6858000"/>
              <a:gd name="connsiteX729" fmla="*/ 0 w 7467600"/>
              <a:gd name="connsiteY729" fmla="*/ 1679650 h 6858000"/>
              <a:gd name="connsiteX730" fmla="*/ 0 w 7467600"/>
              <a:gd name="connsiteY730" fmla="*/ 1602463 h 6858000"/>
              <a:gd name="connsiteX731" fmla="*/ 84689 w 7467600"/>
              <a:gd name="connsiteY731" fmla="*/ 1677442 h 6858000"/>
              <a:gd name="connsiteX732" fmla="*/ 298437 w 7467600"/>
              <a:gd name="connsiteY732" fmla="*/ 1968019 h 6858000"/>
              <a:gd name="connsiteX733" fmla="*/ 227269 w 7467600"/>
              <a:gd name="connsiteY733" fmla="*/ 1114064 h 6858000"/>
              <a:gd name="connsiteX734" fmla="*/ 248003 w 7467600"/>
              <a:gd name="connsiteY734" fmla="*/ 1089613 h 6858000"/>
              <a:gd name="connsiteX735" fmla="*/ 427020 w 7467600"/>
              <a:gd name="connsiteY735" fmla="*/ 1619803 h 6858000"/>
              <a:gd name="connsiteX736" fmla="*/ 340345 w 7467600"/>
              <a:gd name="connsiteY736" fmla="*/ 2027739 h 6858000"/>
              <a:gd name="connsiteX737" fmla="*/ 360865 w 7467600"/>
              <a:gd name="connsiteY737" fmla="*/ 2044827 h 6858000"/>
              <a:gd name="connsiteX738" fmla="*/ 560414 w 7467600"/>
              <a:gd name="connsiteY738" fmla="*/ 2421457 h 6858000"/>
              <a:gd name="connsiteX739" fmla="*/ 1359703 w 7467600"/>
              <a:gd name="connsiteY739" fmla="*/ 2578554 h 6858000"/>
              <a:gd name="connsiteX740" fmla="*/ 1359422 w 7467600"/>
              <a:gd name="connsiteY740" fmla="*/ 2577994 h 6858000"/>
              <a:gd name="connsiteX741" fmla="*/ 828701 w 7467600"/>
              <a:gd name="connsiteY741" fmla="*/ 1839520 h 6858000"/>
              <a:gd name="connsiteX742" fmla="*/ 494427 w 7467600"/>
              <a:gd name="connsiteY742" fmla="*/ 1092333 h 6858000"/>
              <a:gd name="connsiteX743" fmla="*/ 506322 w 7467600"/>
              <a:gd name="connsiteY743" fmla="*/ 1020997 h 6858000"/>
              <a:gd name="connsiteX744" fmla="*/ 4570198 w 7467600"/>
              <a:gd name="connsiteY744" fmla="*/ 978081 h 6858000"/>
              <a:gd name="connsiteX745" fmla="*/ 4523691 w 7467600"/>
              <a:gd name="connsiteY745" fmla="*/ 1127776 h 6858000"/>
              <a:gd name="connsiteX746" fmla="*/ 4509875 w 7467600"/>
              <a:gd name="connsiteY746" fmla="*/ 1167552 h 6858000"/>
              <a:gd name="connsiteX747" fmla="*/ 4478168 w 7467600"/>
              <a:gd name="connsiteY747" fmla="*/ 1260735 h 6858000"/>
              <a:gd name="connsiteX748" fmla="*/ 4409309 w 7467600"/>
              <a:gd name="connsiteY748" fmla="*/ 1666996 h 6858000"/>
              <a:gd name="connsiteX749" fmla="*/ 4370031 w 7467600"/>
              <a:gd name="connsiteY749" fmla="*/ 1955666 h 6858000"/>
              <a:gd name="connsiteX750" fmla="*/ 4570198 w 7467600"/>
              <a:gd name="connsiteY750" fmla="*/ 978081 h 6858000"/>
              <a:gd name="connsiteX751" fmla="*/ 4557898 w 7467600"/>
              <a:gd name="connsiteY751" fmla="*/ 900011 h 6858000"/>
              <a:gd name="connsiteX752" fmla="*/ 4344840 w 7467600"/>
              <a:gd name="connsiteY752" fmla="*/ 1922038 h 6858000"/>
              <a:gd name="connsiteX753" fmla="*/ 4378710 w 7467600"/>
              <a:gd name="connsiteY753" fmla="*/ 1665516 h 6858000"/>
              <a:gd name="connsiteX754" fmla="*/ 4448798 w 7467600"/>
              <a:gd name="connsiteY754" fmla="*/ 1253024 h 6858000"/>
              <a:gd name="connsiteX755" fmla="*/ 4480315 w 7467600"/>
              <a:gd name="connsiteY755" fmla="*/ 1158454 h 6858000"/>
              <a:gd name="connsiteX756" fmla="*/ 4494133 w 7467600"/>
              <a:gd name="connsiteY756" fmla="*/ 1118676 h 6858000"/>
              <a:gd name="connsiteX757" fmla="*/ 4557898 w 7467600"/>
              <a:gd name="connsiteY757" fmla="*/ 900011 h 6858000"/>
              <a:gd name="connsiteX758" fmla="*/ 5870151 w 7467600"/>
              <a:gd name="connsiteY758" fmla="*/ 898890 h 6858000"/>
              <a:gd name="connsiteX759" fmla="*/ 5861335 w 7467600"/>
              <a:gd name="connsiteY759" fmla="*/ 899177 h 6858000"/>
              <a:gd name="connsiteX760" fmla="*/ 5843702 w 7467600"/>
              <a:gd name="connsiteY760" fmla="*/ 899748 h 6858000"/>
              <a:gd name="connsiteX761" fmla="*/ 5651107 w 7467600"/>
              <a:gd name="connsiteY761" fmla="*/ 920306 h 6858000"/>
              <a:gd name="connsiteX762" fmla="*/ 5459407 w 7467600"/>
              <a:gd name="connsiteY762" fmla="*/ 940975 h 6858000"/>
              <a:gd name="connsiteX763" fmla="*/ 5374846 w 7467600"/>
              <a:gd name="connsiteY763" fmla="*/ 941988 h 6858000"/>
              <a:gd name="connsiteX764" fmla="*/ 5256105 w 7467600"/>
              <a:gd name="connsiteY764" fmla="*/ 945632 h 6858000"/>
              <a:gd name="connsiteX765" fmla="*/ 5107071 w 7467600"/>
              <a:gd name="connsiteY765" fmla="*/ 969720 h 6858000"/>
              <a:gd name="connsiteX766" fmla="*/ 4998681 w 7467600"/>
              <a:gd name="connsiteY766" fmla="*/ 988771 h 6858000"/>
              <a:gd name="connsiteX767" fmla="*/ 5870151 w 7467600"/>
              <a:gd name="connsiteY767" fmla="*/ 898890 h 6858000"/>
              <a:gd name="connsiteX768" fmla="*/ 5504425 w 7467600"/>
              <a:gd name="connsiteY768" fmla="*/ 848067 h 6858000"/>
              <a:gd name="connsiteX769" fmla="*/ 4968849 w 7467600"/>
              <a:gd name="connsiteY769" fmla="*/ 962318 h 6858000"/>
              <a:gd name="connsiteX770" fmla="*/ 5104039 w 7467600"/>
              <a:gd name="connsiteY770" fmla="*/ 940634 h 6858000"/>
              <a:gd name="connsiteX771" fmla="*/ 5256311 w 7467600"/>
              <a:gd name="connsiteY771" fmla="*/ 916490 h 6858000"/>
              <a:gd name="connsiteX772" fmla="*/ 5377381 w 7467600"/>
              <a:gd name="connsiteY772" fmla="*/ 912671 h 6858000"/>
              <a:gd name="connsiteX773" fmla="*/ 5460148 w 7467600"/>
              <a:gd name="connsiteY773" fmla="*/ 911442 h 6858000"/>
              <a:gd name="connsiteX774" fmla="*/ 5648971 w 7467600"/>
              <a:gd name="connsiteY774" fmla="*/ 891331 h 6858000"/>
              <a:gd name="connsiteX775" fmla="*/ 5844807 w 7467600"/>
              <a:gd name="connsiteY775" fmla="*/ 870718 h 6858000"/>
              <a:gd name="connsiteX776" fmla="*/ 5862975 w 7467600"/>
              <a:gd name="connsiteY776" fmla="*/ 869756 h 6858000"/>
              <a:gd name="connsiteX777" fmla="*/ 5920887 w 7467600"/>
              <a:gd name="connsiteY777" fmla="*/ 865929 h 6858000"/>
              <a:gd name="connsiteX778" fmla="*/ 5504425 w 7467600"/>
              <a:gd name="connsiteY778" fmla="*/ 848067 h 6858000"/>
              <a:gd name="connsiteX779" fmla="*/ 3607114 w 7467600"/>
              <a:gd name="connsiteY779" fmla="*/ 467441 h 6858000"/>
              <a:gd name="connsiteX780" fmla="*/ 3296242 w 7467600"/>
              <a:gd name="connsiteY780" fmla="*/ 807991 h 6858000"/>
              <a:gd name="connsiteX781" fmla="*/ 3174674 w 7467600"/>
              <a:gd name="connsiteY781" fmla="*/ 919759 h 6858000"/>
              <a:gd name="connsiteX782" fmla="*/ 3042978 w 7467600"/>
              <a:gd name="connsiteY782" fmla="*/ 1054894 h 6858000"/>
              <a:gd name="connsiteX783" fmla="*/ 2968914 w 7467600"/>
              <a:gd name="connsiteY783" fmla="*/ 1133756 h 6858000"/>
              <a:gd name="connsiteX784" fmla="*/ 3103823 w 7467600"/>
              <a:gd name="connsiteY784" fmla="*/ 1026814 h 6858000"/>
              <a:gd name="connsiteX785" fmla="*/ 3607114 w 7467600"/>
              <a:gd name="connsiteY785" fmla="*/ 467441 h 6858000"/>
              <a:gd name="connsiteX786" fmla="*/ 3744487 w 7467600"/>
              <a:gd name="connsiteY786" fmla="*/ 383136 h 6858000"/>
              <a:gd name="connsiteX787" fmla="*/ 3970213 w 7467600"/>
              <a:gd name="connsiteY787" fmla="*/ 995559 h 6858000"/>
              <a:gd name="connsiteX788" fmla="*/ 3744487 w 7467600"/>
              <a:gd name="connsiteY788" fmla="*/ 383136 h 6858000"/>
              <a:gd name="connsiteX789" fmla="*/ 3624562 w 7467600"/>
              <a:gd name="connsiteY789" fmla="*/ 367041 h 6858000"/>
              <a:gd name="connsiteX790" fmla="*/ 3489712 w 7467600"/>
              <a:gd name="connsiteY790" fmla="*/ 485386 h 6858000"/>
              <a:gd name="connsiteX791" fmla="*/ 3182994 w 7467600"/>
              <a:gd name="connsiteY791" fmla="*/ 828265 h 6858000"/>
              <a:gd name="connsiteX792" fmla="*/ 2892114 w 7467600"/>
              <a:gd name="connsiteY792" fmla="*/ 1172635 h 6858000"/>
              <a:gd name="connsiteX793" fmla="*/ 3021459 w 7467600"/>
              <a:gd name="connsiteY793" fmla="*/ 1035385 h 6858000"/>
              <a:gd name="connsiteX794" fmla="*/ 3153873 w 7467600"/>
              <a:gd name="connsiteY794" fmla="*/ 898971 h 6858000"/>
              <a:gd name="connsiteX795" fmla="*/ 3276511 w 7467600"/>
              <a:gd name="connsiteY795" fmla="*/ 786423 h 6858000"/>
              <a:gd name="connsiteX796" fmla="*/ 3584154 w 7467600"/>
              <a:gd name="connsiteY796" fmla="*/ 448218 h 6858000"/>
              <a:gd name="connsiteX797" fmla="*/ 3624562 w 7467600"/>
              <a:gd name="connsiteY797" fmla="*/ 367041 h 6858000"/>
              <a:gd name="connsiteX798" fmla="*/ 3766672 w 7467600"/>
              <a:gd name="connsiteY798" fmla="*/ 359429 h 6858000"/>
              <a:gd name="connsiteX799" fmla="*/ 3996338 w 7467600"/>
              <a:gd name="connsiteY799" fmla="*/ 968237 h 6858000"/>
              <a:gd name="connsiteX800" fmla="*/ 3766672 w 7467600"/>
              <a:gd name="connsiteY800" fmla="*/ 359429 h 6858000"/>
              <a:gd name="connsiteX801" fmla="*/ 5805386 w 7467600"/>
              <a:gd name="connsiteY801" fmla="*/ 239240 h 6858000"/>
              <a:gd name="connsiteX802" fmla="*/ 5736947 w 7467600"/>
              <a:gd name="connsiteY802" fmla="*/ 261367 h 6858000"/>
              <a:gd name="connsiteX803" fmla="*/ 5427012 w 7467600"/>
              <a:gd name="connsiteY803" fmla="*/ 311272 h 6858000"/>
              <a:gd name="connsiteX804" fmla="*/ 5147818 w 7467600"/>
              <a:gd name="connsiteY804" fmla="*/ 322112 h 6858000"/>
              <a:gd name="connsiteX805" fmla="*/ 5060854 w 7467600"/>
              <a:gd name="connsiteY805" fmla="*/ 311882 h 6858000"/>
              <a:gd name="connsiteX806" fmla="*/ 4945989 w 7467600"/>
              <a:gd name="connsiteY806" fmla="*/ 300516 h 6858000"/>
              <a:gd name="connsiteX807" fmla="*/ 5410479 w 7467600"/>
              <a:gd name="connsiteY807" fmla="*/ 348434 h 6858000"/>
              <a:gd name="connsiteX808" fmla="*/ 5805386 w 7467600"/>
              <a:gd name="connsiteY808" fmla="*/ 239240 h 6858000"/>
              <a:gd name="connsiteX809" fmla="*/ 5905192 w 7467600"/>
              <a:gd name="connsiteY809" fmla="*/ 163079 h 6858000"/>
              <a:gd name="connsiteX810" fmla="*/ 5865655 w 7467600"/>
              <a:gd name="connsiteY810" fmla="*/ 171901 h 6858000"/>
              <a:gd name="connsiteX811" fmla="*/ 5259740 w 7467600"/>
              <a:gd name="connsiteY811" fmla="*/ 257013 h 6858000"/>
              <a:gd name="connsiteX812" fmla="*/ 5208466 w 7467600"/>
              <a:gd name="connsiteY812" fmla="*/ 257550 h 6858000"/>
              <a:gd name="connsiteX813" fmla="*/ 4980204 w 7467600"/>
              <a:gd name="connsiteY813" fmla="*/ 271903 h 6858000"/>
              <a:gd name="connsiteX814" fmla="*/ 5068068 w 7467600"/>
              <a:gd name="connsiteY814" fmla="*/ 282244 h 6858000"/>
              <a:gd name="connsiteX815" fmla="*/ 5153231 w 7467600"/>
              <a:gd name="connsiteY815" fmla="*/ 292240 h 6858000"/>
              <a:gd name="connsiteX816" fmla="*/ 5426491 w 7467600"/>
              <a:gd name="connsiteY816" fmla="*/ 281128 h 6858000"/>
              <a:gd name="connsiteX817" fmla="*/ 5731212 w 7467600"/>
              <a:gd name="connsiteY817" fmla="*/ 231951 h 6858000"/>
              <a:gd name="connsiteX818" fmla="*/ 5905192 w 7467600"/>
              <a:gd name="connsiteY818" fmla="*/ 163079 h 6858000"/>
              <a:gd name="connsiteX819" fmla="*/ 5944437 w 7467600"/>
              <a:gd name="connsiteY819" fmla="*/ 113829 h 6858000"/>
              <a:gd name="connsiteX820" fmla="*/ 5825032 w 7467600"/>
              <a:gd name="connsiteY820" fmla="*/ 146405 h 6858000"/>
              <a:gd name="connsiteX821" fmla="*/ 4955599 w 7467600"/>
              <a:gd name="connsiteY821" fmla="*/ 247008 h 6858000"/>
              <a:gd name="connsiteX822" fmla="*/ 5210104 w 7467600"/>
              <a:gd name="connsiteY822" fmla="*/ 228123 h 6858000"/>
              <a:gd name="connsiteX823" fmla="*/ 5261015 w 7467600"/>
              <a:gd name="connsiteY823" fmla="*/ 227087 h 6858000"/>
              <a:gd name="connsiteX824" fmla="*/ 5861181 w 7467600"/>
              <a:gd name="connsiteY824" fmla="*/ 143093 h 6858000"/>
              <a:gd name="connsiteX825" fmla="*/ 5961252 w 7467600"/>
              <a:gd name="connsiteY825" fmla="*/ 114820 h 6858000"/>
              <a:gd name="connsiteX826" fmla="*/ 5944437 w 7467600"/>
              <a:gd name="connsiteY826" fmla="*/ 113829 h 6858000"/>
              <a:gd name="connsiteX827" fmla="*/ 3882765 w 7467600"/>
              <a:gd name="connsiteY827" fmla="*/ 0 h 6858000"/>
              <a:gd name="connsiteX828" fmla="*/ 3995099 w 7467600"/>
              <a:gd name="connsiteY828" fmla="*/ 0 h 6858000"/>
              <a:gd name="connsiteX829" fmla="*/ 4163818 w 7467600"/>
              <a:gd name="connsiteY829" fmla="*/ 234104 h 6858000"/>
              <a:gd name="connsiteX830" fmla="*/ 4172099 w 7467600"/>
              <a:gd name="connsiteY830" fmla="*/ 234207 h 6858000"/>
              <a:gd name="connsiteX831" fmla="*/ 4784282 w 7467600"/>
              <a:gd name="connsiteY831" fmla="*/ 276561 h 6858000"/>
              <a:gd name="connsiteX832" fmla="*/ 4801687 w 7467600"/>
              <a:gd name="connsiteY832" fmla="*/ 267764 h 6858000"/>
              <a:gd name="connsiteX833" fmla="*/ 6082788 w 7467600"/>
              <a:gd name="connsiteY833" fmla="*/ 64119 h 6858000"/>
              <a:gd name="connsiteX834" fmla="*/ 6099442 w 7467600"/>
              <a:gd name="connsiteY834" fmla="*/ 82568 h 6858000"/>
              <a:gd name="connsiteX835" fmla="*/ 4804137 w 7467600"/>
              <a:gd name="connsiteY835" fmla="*/ 320931 h 6858000"/>
              <a:gd name="connsiteX836" fmla="*/ 4227047 w 7467600"/>
              <a:gd name="connsiteY836" fmla="*/ 313415 h 6858000"/>
              <a:gd name="connsiteX837" fmla="*/ 4346041 w 7467600"/>
              <a:gd name="connsiteY837" fmla="*/ 456086 h 6858000"/>
              <a:gd name="connsiteX838" fmla="*/ 4870967 w 7467600"/>
              <a:gd name="connsiteY838" fmla="*/ 963061 h 6858000"/>
              <a:gd name="connsiteX839" fmla="*/ 4889647 w 7467600"/>
              <a:gd name="connsiteY839" fmla="*/ 957147 h 6858000"/>
              <a:gd name="connsiteX840" fmla="*/ 5422504 w 7467600"/>
              <a:gd name="connsiteY840" fmla="*/ 805191 h 6858000"/>
              <a:gd name="connsiteX841" fmla="*/ 6087656 w 7467600"/>
              <a:gd name="connsiteY841" fmla="*/ 826703 h 6858000"/>
              <a:gd name="connsiteX842" fmla="*/ 6058717 w 7467600"/>
              <a:gd name="connsiteY842" fmla="*/ 865992 h 6858000"/>
              <a:gd name="connsiteX843" fmla="*/ 4974153 w 7467600"/>
              <a:gd name="connsiteY843" fmla="*/ 1045456 h 6858000"/>
              <a:gd name="connsiteX844" fmla="*/ 5627835 w 7467600"/>
              <a:gd name="connsiteY844" fmla="*/ 1472077 h 6858000"/>
              <a:gd name="connsiteX845" fmla="*/ 5629817 w 7467600"/>
              <a:gd name="connsiteY845" fmla="*/ 1471412 h 6858000"/>
              <a:gd name="connsiteX846" fmla="*/ 5634124 w 7467600"/>
              <a:gd name="connsiteY846" fmla="*/ 1470572 h 6858000"/>
              <a:gd name="connsiteX847" fmla="*/ 5755832 w 7467600"/>
              <a:gd name="connsiteY847" fmla="*/ 1383886 h 6858000"/>
              <a:gd name="connsiteX848" fmla="*/ 6014186 w 7467600"/>
              <a:gd name="connsiteY848" fmla="*/ 1279799 h 6858000"/>
              <a:gd name="connsiteX849" fmla="*/ 6901619 w 7467600"/>
              <a:gd name="connsiteY849" fmla="*/ 1047874 h 6858000"/>
              <a:gd name="connsiteX850" fmla="*/ 6931566 w 7467600"/>
              <a:gd name="connsiteY850" fmla="*/ 1062034 h 6858000"/>
              <a:gd name="connsiteX851" fmla="*/ 5790982 w 7467600"/>
              <a:gd name="connsiteY851" fmla="*/ 1561380 h 6858000"/>
              <a:gd name="connsiteX852" fmla="*/ 6188971 w 7467600"/>
              <a:gd name="connsiteY852" fmla="*/ 1755168 h 6858000"/>
              <a:gd name="connsiteX853" fmla="*/ 6202446 w 7467600"/>
              <a:gd name="connsiteY853" fmla="*/ 1752268 h 6858000"/>
              <a:gd name="connsiteX854" fmla="*/ 7179560 w 7467600"/>
              <a:gd name="connsiteY854" fmla="*/ 1467551 h 6858000"/>
              <a:gd name="connsiteX855" fmla="*/ 7158730 w 7467600"/>
              <a:gd name="connsiteY855" fmla="*/ 1507835 h 6858000"/>
              <a:gd name="connsiteX856" fmla="*/ 6326959 w 7467600"/>
              <a:gd name="connsiteY856" fmla="*/ 1817686 h 6858000"/>
              <a:gd name="connsiteX857" fmla="*/ 6537433 w 7467600"/>
              <a:gd name="connsiteY857" fmla="*/ 1907790 h 6858000"/>
              <a:gd name="connsiteX858" fmla="*/ 6550221 w 7467600"/>
              <a:gd name="connsiteY858" fmla="*/ 1910729 h 6858000"/>
              <a:gd name="connsiteX859" fmla="*/ 6964438 w 7467600"/>
              <a:gd name="connsiteY859" fmla="*/ 2209505 h 6858000"/>
              <a:gd name="connsiteX860" fmla="*/ 7367862 w 7467600"/>
              <a:gd name="connsiteY860" fmla="*/ 2806833 h 6858000"/>
              <a:gd name="connsiteX861" fmla="*/ 7364329 w 7467600"/>
              <a:gd name="connsiteY861" fmla="*/ 2826907 h 6858000"/>
              <a:gd name="connsiteX862" fmla="*/ 7290545 w 7467600"/>
              <a:gd name="connsiteY862" fmla="*/ 2850663 h 6858000"/>
              <a:gd name="connsiteX863" fmla="*/ 6472036 w 7467600"/>
              <a:gd name="connsiteY863" fmla="*/ 1959003 h 6858000"/>
              <a:gd name="connsiteX864" fmla="*/ 5792897 w 7467600"/>
              <a:gd name="connsiteY864" fmla="*/ 1647747 h 6858000"/>
              <a:gd name="connsiteX865" fmla="*/ 5842751 w 7467600"/>
              <a:gd name="connsiteY865" fmla="*/ 1816112 h 6858000"/>
              <a:gd name="connsiteX866" fmla="*/ 5847424 w 7467600"/>
              <a:gd name="connsiteY866" fmla="*/ 1815776 h 6858000"/>
              <a:gd name="connsiteX867" fmla="*/ 6399821 w 7467600"/>
              <a:gd name="connsiteY867" fmla="*/ 2344799 h 6858000"/>
              <a:gd name="connsiteX868" fmla="*/ 6323232 w 7467600"/>
              <a:gd name="connsiteY868" fmla="*/ 2389634 h 6858000"/>
              <a:gd name="connsiteX869" fmla="*/ 5942958 w 7467600"/>
              <a:gd name="connsiteY869" fmla="*/ 2077708 h 6858000"/>
              <a:gd name="connsiteX870" fmla="*/ 5921559 w 7467600"/>
              <a:gd name="connsiteY870" fmla="*/ 2378596 h 6858000"/>
              <a:gd name="connsiteX871" fmla="*/ 5817651 w 7467600"/>
              <a:gd name="connsiteY871" fmla="*/ 3023919 h 6858000"/>
              <a:gd name="connsiteX872" fmla="*/ 5729634 w 7467600"/>
              <a:gd name="connsiteY872" fmla="*/ 3051849 h 6858000"/>
              <a:gd name="connsiteX873" fmla="*/ 5611018 w 7467600"/>
              <a:gd name="connsiteY873" fmla="*/ 2316769 h 6858000"/>
              <a:gd name="connsiteX874" fmla="*/ 5687608 w 7467600"/>
              <a:gd name="connsiteY874" fmla="*/ 2039972 h 6858000"/>
              <a:gd name="connsiteX875" fmla="*/ 5657554 w 7467600"/>
              <a:gd name="connsiteY875" fmla="*/ 1576445 h 6858000"/>
              <a:gd name="connsiteX876" fmla="*/ 5150475 w 7467600"/>
              <a:gd name="connsiteY876" fmla="*/ 1274012 h 6858000"/>
              <a:gd name="connsiteX877" fmla="*/ 5349142 w 7467600"/>
              <a:gd name="connsiteY877" fmla="*/ 2204405 h 6858000"/>
              <a:gd name="connsiteX878" fmla="*/ 5262214 w 7467600"/>
              <a:gd name="connsiteY878" fmla="*/ 2233836 h 6858000"/>
              <a:gd name="connsiteX879" fmla="*/ 4981539 w 7467600"/>
              <a:gd name="connsiteY879" fmla="*/ 1542201 h 6858000"/>
              <a:gd name="connsiteX880" fmla="*/ 4958461 w 7467600"/>
              <a:gd name="connsiteY880" fmla="*/ 1136957 h 6858000"/>
              <a:gd name="connsiteX881" fmla="*/ 4655015 w 7467600"/>
              <a:gd name="connsiteY881" fmla="*/ 891426 h 6858000"/>
              <a:gd name="connsiteX882" fmla="*/ 4348002 w 7467600"/>
              <a:gd name="connsiteY882" fmla="*/ 2205895 h 6858000"/>
              <a:gd name="connsiteX883" fmla="*/ 4262250 w 7467600"/>
              <a:gd name="connsiteY883" fmla="*/ 2219972 h 6858000"/>
              <a:gd name="connsiteX884" fmla="*/ 4550611 w 7467600"/>
              <a:gd name="connsiteY884" fmla="*/ 817540 h 6858000"/>
              <a:gd name="connsiteX885" fmla="*/ 4564418 w 7467600"/>
              <a:gd name="connsiteY885" fmla="*/ 808293 h 6858000"/>
              <a:gd name="connsiteX886" fmla="*/ 4266388 w 7467600"/>
              <a:gd name="connsiteY886" fmla="*/ 500083 h 6858000"/>
              <a:gd name="connsiteX887" fmla="*/ 4032842 w 7467600"/>
              <a:gd name="connsiteY887" fmla="*/ 211809 h 6858000"/>
              <a:gd name="connsiteX888" fmla="*/ 3882765 w 7467600"/>
              <a:gd name="connsiteY888" fmla="*/ 0 h 6858000"/>
              <a:gd name="connsiteX889" fmla="*/ 3721337 w 7467600"/>
              <a:gd name="connsiteY889" fmla="*/ 0 h 6858000"/>
              <a:gd name="connsiteX890" fmla="*/ 3797544 w 7467600"/>
              <a:gd name="connsiteY890" fmla="*/ 0 h 6858000"/>
              <a:gd name="connsiteX891" fmla="*/ 3775734 w 7467600"/>
              <a:gd name="connsiteY891" fmla="*/ 95131 h 6858000"/>
              <a:gd name="connsiteX892" fmla="*/ 3724807 w 7467600"/>
              <a:gd name="connsiteY892" fmla="*/ 272257 h 6858000"/>
              <a:gd name="connsiteX893" fmla="*/ 3726844 w 7467600"/>
              <a:gd name="connsiteY893" fmla="*/ 282988 h 6858000"/>
              <a:gd name="connsiteX894" fmla="*/ 3742664 w 7467600"/>
              <a:gd name="connsiteY894" fmla="*/ 279918 h 6858000"/>
              <a:gd name="connsiteX895" fmla="*/ 4103910 w 7467600"/>
              <a:gd name="connsiteY895" fmla="*/ 1161917 h 6858000"/>
              <a:gd name="connsiteX896" fmla="*/ 4020269 w 7467600"/>
              <a:gd name="connsiteY896" fmla="*/ 1200406 h 6858000"/>
              <a:gd name="connsiteX897" fmla="*/ 3674882 w 7467600"/>
              <a:gd name="connsiteY897" fmla="*/ 488524 h 6858000"/>
              <a:gd name="connsiteX898" fmla="*/ 3132682 w 7467600"/>
              <a:gd name="connsiteY898" fmla="*/ 1072284 h 6858000"/>
              <a:gd name="connsiteX899" fmla="*/ 2716346 w 7467600"/>
              <a:gd name="connsiteY899" fmla="*/ 1276376 h 6858000"/>
              <a:gd name="connsiteX900" fmla="*/ 2716772 w 7467600"/>
              <a:gd name="connsiteY900" fmla="*/ 1255462 h 6858000"/>
              <a:gd name="connsiteX901" fmla="*/ 3471096 w 7467600"/>
              <a:gd name="connsiteY901" fmla="*/ 437072 h 6858000"/>
              <a:gd name="connsiteX902" fmla="*/ 3639057 w 7467600"/>
              <a:gd name="connsiteY902" fmla="*/ 286334 h 6858000"/>
              <a:gd name="connsiteX903" fmla="*/ 3640309 w 7467600"/>
              <a:gd name="connsiteY903" fmla="*/ 284664 h 6858000"/>
              <a:gd name="connsiteX904" fmla="*/ 3646022 w 7467600"/>
              <a:gd name="connsiteY904" fmla="*/ 276711 h 6858000"/>
              <a:gd name="connsiteX905" fmla="*/ 3707943 w 7467600"/>
              <a:gd name="connsiteY905" fmla="*/ 65958 h 6858000"/>
              <a:gd name="connsiteX906" fmla="*/ 3721337 w 7467600"/>
              <a:gd name="connsiteY906" fmla="*/ 0 h 6858000"/>
              <a:gd name="connsiteX907" fmla="*/ 2867960 w 7467600"/>
              <a:gd name="connsiteY907" fmla="*/ 0 h 6858000"/>
              <a:gd name="connsiteX908" fmla="*/ 2926351 w 7467600"/>
              <a:gd name="connsiteY908" fmla="*/ 0 h 6858000"/>
              <a:gd name="connsiteX909" fmla="*/ 2902823 w 7467600"/>
              <a:gd name="connsiteY909" fmla="*/ 262929 h 6858000"/>
              <a:gd name="connsiteX910" fmla="*/ 2940663 w 7467600"/>
              <a:gd name="connsiteY910" fmla="*/ 140884 h 6858000"/>
              <a:gd name="connsiteX911" fmla="*/ 2947039 w 7467600"/>
              <a:gd name="connsiteY911" fmla="*/ 122524 h 6858000"/>
              <a:gd name="connsiteX912" fmla="*/ 2984316 w 7467600"/>
              <a:gd name="connsiteY912" fmla="*/ 0 h 6858000"/>
              <a:gd name="connsiteX913" fmla="*/ 3016114 w 7467600"/>
              <a:gd name="connsiteY913" fmla="*/ 0 h 6858000"/>
              <a:gd name="connsiteX914" fmla="*/ 2979949 w 7467600"/>
              <a:gd name="connsiteY914" fmla="*/ 119274 h 6858000"/>
              <a:gd name="connsiteX915" fmla="*/ 3023879 w 7467600"/>
              <a:gd name="connsiteY915" fmla="*/ 0 h 6858000"/>
              <a:gd name="connsiteX916" fmla="*/ 3105400 w 7467600"/>
              <a:gd name="connsiteY916" fmla="*/ 0 h 6858000"/>
              <a:gd name="connsiteX917" fmla="*/ 3094669 w 7467600"/>
              <a:gd name="connsiteY917" fmla="*/ 30308 h 6858000"/>
              <a:gd name="connsiteX918" fmla="*/ 2901945 w 7467600"/>
              <a:gd name="connsiteY918" fmla="*/ 466538 h 6858000"/>
              <a:gd name="connsiteX919" fmla="*/ 2815209 w 7467600"/>
              <a:gd name="connsiteY919" fmla="*/ 497361 h 6858000"/>
              <a:gd name="connsiteX920" fmla="*/ 2844845 w 7467600"/>
              <a:gd name="connsiteY920" fmla="*/ 127638 h 6858000"/>
              <a:gd name="connsiteX921" fmla="*/ 2867960 w 7467600"/>
              <a:gd name="connsiteY921" fmla="*/ 0 h 6858000"/>
              <a:gd name="connsiteX922" fmla="*/ 1057230 w 7467600"/>
              <a:gd name="connsiteY922" fmla="*/ 0 h 6858000"/>
              <a:gd name="connsiteX923" fmla="*/ 1111003 w 7467600"/>
              <a:gd name="connsiteY923" fmla="*/ 0 h 6858000"/>
              <a:gd name="connsiteX924" fmla="*/ 1125553 w 7467600"/>
              <a:gd name="connsiteY924" fmla="*/ 52588 h 6858000"/>
              <a:gd name="connsiteX925" fmla="*/ 1304276 w 7467600"/>
              <a:gd name="connsiteY925" fmla="*/ 476275 h 6858000"/>
              <a:gd name="connsiteX926" fmla="*/ 1492066 w 7467600"/>
              <a:gd name="connsiteY926" fmla="*/ 886333 h 6858000"/>
              <a:gd name="connsiteX927" fmla="*/ 1423698 w 7467600"/>
              <a:gd name="connsiteY927" fmla="*/ 710817 h 6858000"/>
              <a:gd name="connsiteX928" fmla="*/ 1357609 w 7467600"/>
              <a:gd name="connsiteY928" fmla="*/ 532892 h 6858000"/>
              <a:gd name="connsiteX929" fmla="*/ 1309550 w 7467600"/>
              <a:gd name="connsiteY929" fmla="*/ 374031 h 6858000"/>
              <a:gd name="connsiteX930" fmla="*/ 1193673 w 7467600"/>
              <a:gd name="connsiteY930" fmla="*/ 49533 h 6858000"/>
              <a:gd name="connsiteX931" fmla="*/ 1164391 w 7467600"/>
              <a:gd name="connsiteY931" fmla="*/ 0 h 6858000"/>
              <a:gd name="connsiteX932" fmla="*/ 1200666 w 7467600"/>
              <a:gd name="connsiteY932" fmla="*/ 0 h 6858000"/>
              <a:gd name="connsiteX933" fmla="*/ 1223408 w 7467600"/>
              <a:gd name="connsiteY933" fmla="*/ 38996 h 6858000"/>
              <a:gd name="connsiteX934" fmla="*/ 1339635 w 7467600"/>
              <a:gd name="connsiteY934" fmla="*/ 365517 h 6858000"/>
              <a:gd name="connsiteX935" fmla="*/ 1387469 w 7467600"/>
              <a:gd name="connsiteY935" fmla="*/ 523079 h 6858000"/>
              <a:gd name="connsiteX936" fmla="*/ 1452685 w 7467600"/>
              <a:gd name="connsiteY936" fmla="*/ 699806 h 6858000"/>
              <a:gd name="connsiteX937" fmla="*/ 1492092 w 7467600"/>
              <a:gd name="connsiteY937" fmla="*/ 800424 h 6858000"/>
              <a:gd name="connsiteX938" fmla="*/ 1455302 w 7467600"/>
              <a:gd name="connsiteY938" fmla="*/ 632913 h 6858000"/>
              <a:gd name="connsiteX939" fmla="*/ 1222336 w 7467600"/>
              <a:gd name="connsiteY939" fmla="*/ 9480 h 6858000"/>
              <a:gd name="connsiteX940" fmla="*/ 1214634 w 7467600"/>
              <a:gd name="connsiteY940" fmla="*/ 0 h 6858000"/>
              <a:gd name="connsiteX941" fmla="*/ 1289827 w 7467600"/>
              <a:gd name="connsiteY941" fmla="*/ 0 h 6858000"/>
              <a:gd name="connsiteX942" fmla="*/ 1321076 w 7467600"/>
              <a:gd name="connsiteY942" fmla="*/ 59722 h 6858000"/>
              <a:gd name="connsiteX943" fmla="*/ 1512579 w 7467600"/>
              <a:gd name="connsiteY943" fmla="*/ 626441 h 6858000"/>
              <a:gd name="connsiteX944" fmla="*/ 1506076 w 7467600"/>
              <a:gd name="connsiteY944" fmla="*/ 1089289 h 6858000"/>
              <a:gd name="connsiteX945" fmla="*/ 1486346 w 7467600"/>
              <a:gd name="connsiteY945" fmla="*/ 1079919 h 6858000"/>
              <a:gd name="connsiteX946" fmla="*/ 1070511 w 7467600"/>
              <a:gd name="connsiteY946" fmla="*/ 48609 h 6858000"/>
              <a:gd name="connsiteX947" fmla="*/ 1057230 w 7467600"/>
              <a:gd name="connsiteY947" fmla="*/ 0 h 6858000"/>
              <a:gd name="connsiteX948" fmla="*/ 43151 w 7467600"/>
              <a:gd name="connsiteY948" fmla="*/ 0 h 6858000"/>
              <a:gd name="connsiteX949" fmla="*/ 95283 w 7467600"/>
              <a:gd name="connsiteY949" fmla="*/ 0 h 6858000"/>
              <a:gd name="connsiteX950" fmla="*/ 300708 w 7467600"/>
              <a:gd name="connsiteY950" fmla="*/ 154571 h 6858000"/>
              <a:gd name="connsiteX951" fmla="*/ 530414 w 7467600"/>
              <a:gd name="connsiteY951" fmla="*/ 354673 h 6858000"/>
              <a:gd name="connsiteX952" fmla="*/ 333785 w 7467600"/>
              <a:gd name="connsiteY952" fmla="*/ 161564 h 6858000"/>
              <a:gd name="connsiteX953" fmla="*/ 147005 w 7467600"/>
              <a:gd name="connsiteY953" fmla="*/ 0 h 6858000"/>
              <a:gd name="connsiteX954" fmla="*/ 272509 w 7467600"/>
              <a:gd name="connsiteY954" fmla="*/ 0 h 6858000"/>
              <a:gd name="connsiteX955" fmla="*/ 326276 w 7467600"/>
              <a:gd name="connsiteY955" fmla="*/ 45847 h 6858000"/>
              <a:gd name="connsiteX956" fmla="*/ 823759 w 7467600"/>
              <a:gd name="connsiteY956" fmla="*/ 574145 h 6858000"/>
              <a:gd name="connsiteX957" fmla="*/ 811254 w 7467600"/>
              <a:gd name="connsiteY957" fmla="*/ 665546 h 6858000"/>
              <a:gd name="connsiteX958" fmla="*/ 154042 w 7467600"/>
              <a:gd name="connsiteY958" fmla="*/ 261522 h 6858000"/>
              <a:gd name="connsiteX959" fmla="*/ 13550 w 7467600"/>
              <a:gd name="connsiteY959" fmla="*/ 158423 h 6858000"/>
              <a:gd name="connsiteX960" fmla="*/ 0 w 7467600"/>
              <a:gd name="connsiteY960" fmla="*/ 146618 h 6858000"/>
              <a:gd name="connsiteX961" fmla="*/ 0 w 7467600"/>
              <a:gd name="connsiteY961" fmla="*/ 59161 h 6858000"/>
              <a:gd name="connsiteX962" fmla="*/ 45427 w 7467600"/>
              <a:gd name="connsiteY962" fmla="*/ 101078 h 6858000"/>
              <a:gd name="connsiteX963" fmla="*/ 630103 w 7467600"/>
              <a:gd name="connsiteY963" fmla="*/ 485885 h 6858000"/>
              <a:gd name="connsiteX964" fmla="*/ 532040 w 7467600"/>
              <a:gd name="connsiteY964" fmla="*/ 399359 h 6858000"/>
              <a:gd name="connsiteX965" fmla="*/ 517618 w 7467600"/>
              <a:gd name="connsiteY965" fmla="*/ 385726 h 6858000"/>
              <a:gd name="connsiteX966" fmla="*/ 285074 w 7467600"/>
              <a:gd name="connsiteY966" fmla="*/ 182755 h 6858000"/>
              <a:gd name="connsiteX967" fmla="*/ 43151 w 7467600"/>
              <a:gd name="connsiteY96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467600 w 7467600"/>
              <a:gd name="connsiteY77" fmla="*/ 6012219 h 6858000"/>
              <a:gd name="connsiteX78" fmla="*/ 7356878 w 7467600"/>
              <a:gd name="connsiteY78" fmla="*/ 5981332 h 6858000"/>
              <a:gd name="connsiteX79" fmla="*/ 7467600 w 7467600"/>
              <a:gd name="connsiteY79" fmla="*/ 6117703 h 6858000"/>
              <a:gd name="connsiteX80" fmla="*/ 7467600 w 7467600"/>
              <a:gd name="connsiteY80" fmla="*/ 6163634 h 6858000"/>
              <a:gd name="connsiteX81" fmla="*/ 7403637 w 7467600"/>
              <a:gd name="connsiteY81" fmla="*/ 6083957 h 6858000"/>
              <a:gd name="connsiteX82" fmla="*/ 7254615 w 7467600"/>
              <a:gd name="connsiteY82" fmla="*/ 5911918 h 6858000"/>
              <a:gd name="connsiteX83" fmla="*/ 7312589 w 7467600"/>
              <a:gd name="connsiteY83" fmla="*/ 5982309 h 6858000"/>
              <a:gd name="connsiteX84" fmla="*/ 7448321 w 7467600"/>
              <a:gd name="connsiteY84" fmla="*/ 6190991 h 6858000"/>
              <a:gd name="connsiteX85" fmla="*/ 7467600 w 7467600"/>
              <a:gd name="connsiteY85" fmla="*/ 6221686 h 6858000"/>
              <a:gd name="connsiteX86" fmla="*/ 7467600 w 7467600"/>
              <a:gd name="connsiteY86" fmla="*/ 6334256 h 6858000"/>
              <a:gd name="connsiteX87" fmla="*/ 7454976 w 7467600"/>
              <a:gd name="connsiteY87" fmla="*/ 6318297 h 6858000"/>
              <a:gd name="connsiteX88" fmla="*/ 1456157 w 7467600"/>
              <a:gd name="connsiteY88" fmla="*/ 5371404 h 6858000"/>
              <a:gd name="connsiteX89" fmla="*/ 1244432 w 7467600"/>
              <a:gd name="connsiteY89" fmla="*/ 5385601 h 6858000"/>
              <a:gd name="connsiteX90" fmla="*/ 973990 w 7467600"/>
              <a:gd name="connsiteY90" fmla="*/ 5424940 h 6858000"/>
              <a:gd name="connsiteX91" fmla="*/ 1103809 w 7467600"/>
              <a:gd name="connsiteY91" fmla="*/ 5433720 h 6858000"/>
              <a:gd name="connsiteX92" fmla="*/ 1123454 w 7467600"/>
              <a:gd name="connsiteY92" fmla="*/ 5435727 h 6858000"/>
              <a:gd name="connsiteX93" fmla="*/ 1737017 w 7467600"/>
              <a:gd name="connsiteY93" fmla="*/ 5452183 h 6858000"/>
              <a:gd name="connsiteX94" fmla="*/ 1824397 w 7467600"/>
              <a:gd name="connsiteY94" fmla="*/ 5447757 h 6858000"/>
              <a:gd name="connsiteX95" fmla="*/ 2070059 w 7467600"/>
              <a:gd name="connsiteY95" fmla="*/ 5441660 h 6858000"/>
              <a:gd name="connsiteX96" fmla="*/ 1456157 w 7467600"/>
              <a:gd name="connsiteY96" fmla="*/ 5371404 h 6858000"/>
              <a:gd name="connsiteX97" fmla="*/ 4988186 w 7467600"/>
              <a:gd name="connsiteY97" fmla="*/ 5216467 h 6858000"/>
              <a:gd name="connsiteX98" fmla="*/ 4777334 w 7467600"/>
              <a:gd name="connsiteY98" fmla="*/ 5406072 h 6858000"/>
              <a:gd name="connsiteX99" fmla="*/ 4718341 w 7467600"/>
              <a:gd name="connsiteY99" fmla="*/ 5468043 h 6858000"/>
              <a:gd name="connsiteX100" fmla="*/ 4604655 w 7467600"/>
              <a:gd name="connsiteY100" fmla="*/ 5583434 h 6858000"/>
              <a:gd name="connsiteX101" fmla="*/ 4565074 w 7467600"/>
              <a:gd name="connsiteY101" fmla="*/ 5618550 h 6858000"/>
              <a:gd name="connsiteX102" fmla="*/ 4988186 w 7467600"/>
              <a:gd name="connsiteY102" fmla="*/ 5216467 h 6858000"/>
              <a:gd name="connsiteX103" fmla="*/ 4978032 w 7467600"/>
              <a:gd name="connsiteY103" fmla="*/ 5183809 h 6858000"/>
              <a:gd name="connsiteX104" fmla="*/ 4463413 w 7467600"/>
              <a:gd name="connsiteY104" fmla="*/ 5615162 h 6858000"/>
              <a:gd name="connsiteX105" fmla="*/ 4358134 w 7467600"/>
              <a:gd name="connsiteY105" fmla="*/ 5742791 h 6858000"/>
              <a:gd name="connsiteX106" fmla="*/ 4376219 w 7467600"/>
              <a:gd name="connsiteY106" fmla="*/ 5729027 h 6858000"/>
              <a:gd name="connsiteX107" fmla="*/ 4582340 w 7467600"/>
              <a:gd name="connsiteY107" fmla="*/ 5561037 h 6858000"/>
              <a:gd name="connsiteX108" fmla="*/ 4694684 w 7467600"/>
              <a:gd name="connsiteY108" fmla="*/ 5447098 h 6858000"/>
              <a:gd name="connsiteX109" fmla="*/ 4754123 w 7467600"/>
              <a:gd name="connsiteY109" fmla="*/ 5384643 h 6858000"/>
              <a:gd name="connsiteX110" fmla="*/ 4978032 w 7467600"/>
              <a:gd name="connsiteY110" fmla="*/ 5183809 h 6858000"/>
              <a:gd name="connsiteX111" fmla="*/ 1903353 w 7467600"/>
              <a:gd name="connsiteY111" fmla="*/ 5044827 h 6858000"/>
              <a:gd name="connsiteX112" fmla="*/ 1936931 w 7467600"/>
              <a:gd name="connsiteY112" fmla="*/ 5093954 h 6858000"/>
              <a:gd name="connsiteX113" fmla="*/ 2195868 w 7467600"/>
              <a:gd name="connsiteY113" fmla="*/ 5396574 h 6858000"/>
              <a:gd name="connsiteX114" fmla="*/ 2088852 w 7467600"/>
              <a:gd name="connsiteY114" fmla="*/ 5166123 h 6858000"/>
              <a:gd name="connsiteX115" fmla="*/ 1958241 w 7467600"/>
              <a:gd name="connsiteY115" fmla="*/ 5067955 h 6858000"/>
              <a:gd name="connsiteX116" fmla="*/ 1903353 w 7467600"/>
              <a:gd name="connsiteY116" fmla="*/ 5044827 h 6858000"/>
              <a:gd name="connsiteX117" fmla="*/ 1979378 w 7467600"/>
              <a:gd name="connsiteY117" fmla="*/ 4769504 h 6858000"/>
              <a:gd name="connsiteX118" fmla="*/ 2882120 w 7467600"/>
              <a:gd name="connsiteY118" fmla="*/ 5064547 h 6858000"/>
              <a:gd name="connsiteX119" fmla="*/ 2793103 w 7467600"/>
              <a:gd name="connsiteY119" fmla="*/ 5039699 h 6858000"/>
              <a:gd name="connsiteX120" fmla="*/ 2770041 w 7467600"/>
              <a:gd name="connsiteY120" fmla="*/ 5033634 h 6858000"/>
              <a:gd name="connsiteX121" fmla="*/ 1979378 w 7467600"/>
              <a:gd name="connsiteY121" fmla="*/ 4769504 h 6858000"/>
              <a:gd name="connsiteX122" fmla="*/ 1927410 w 7467600"/>
              <a:gd name="connsiteY122" fmla="*/ 4716164 h 6858000"/>
              <a:gd name="connsiteX123" fmla="*/ 1959587 w 7467600"/>
              <a:gd name="connsiteY123" fmla="*/ 4728849 h 6858000"/>
              <a:gd name="connsiteX124" fmla="*/ 2777707 w 7467600"/>
              <a:gd name="connsiteY124" fmla="*/ 5003991 h 6858000"/>
              <a:gd name="connsiteX125" fmla="*/ 2800768 w 7467600"/>
              <a:gd name="connsiteY125" fmla="*/ 5010056 h 6858000"/>
              <a:gd name="connsiteX126" fmla="*/ 2879408 w 7467600"/>
              <a:gd name="connsiteY126" fmla="*/ 5031590 h 6858000"/>
              <a:gd name="connsiteX127" fmla="*/ 2862295 w 7467600"/>
              <a:gd name="connsiteY127" fmla="*/ 5022958 h 6858000"/>
              <a:gd name="connsiteX128" fmla="*/ 2813343 w 7467600"/>
              <a:gd name="connsiteY128" fmla="*/ 4998369 h 6858000"/>
              <a:gd name="connsiteX129" fmla="*/ 2646245 w 7467600"/>
              <a:gd name="connsiteY129" fmla="*/ 4930999 h 6858000"/>
              <a:gd name="connsiteX130" fmla="*/ 1999243 w 7467600"/>
              <a:gd name="connsiteY130" fmla="*/ 4730524 h 6858000"/>
              <a:gd name="connsiteX131" fmla="*/ 1979527 w 7467600"/>
              <a:gd name="connsiteY131" fmla="*/ 4726651 h 6858000"/>
              <a:gd name="connsiteX132" fmla="*/ 1927410 w 7467600"/>
              <a:gd name="connsiteY132" fmla="*/ 4716164 h 6858000"/>
              <a:gd name="connsiteX133" fmla="*/ 1997014 w 7467600"/>
              <a:gd name="connsiteY133" fmla="*/ 4698007 h 6858000"/>
              <a:gd name="connsiteX134" fmla="*/ 2005458 w 7467600"/>
              <a:gd name="connsiteY134" fmla="*/ 4699540 h 6858000"/>
              <a:gd name="connsiteX135" fmla="*/ 2657186 w 7467600"/>
              <a:gd name="connsiteY135" fmla="*/ 4901687 h 6858000"/>
              <a:gd name="connsiteX136" fmla="*/ 2826662 w 7467600"/>
              <a:gd name="connsiteY136" fmla="*/ 4970362 h 6858000"/>
              <a:gd name="connsiteX137" fmla="*/ 2876100 w 7467600"/>
              <a:gd name="connsiteY137" fmla="*/ 4995397 h 6858000"/>
              <a:gd name="connsiteX138" fmla="*/ 3042600 w 7467600"/>
              <a:gd name="connsiteY138" fmla="*/ 5059532 h 6858000"/>
              <a:gd name="connsiteX139" fmla="*/ 1997014 w 7467600"/>
              <a:gd name="connsiteY139" fmla="*/ 4698007 h 6858000"/>
              <a:gd name="connsiteX140" fmla="*/ 2305292 w 7467600"/>
              <a:gd name="connsiteY140" fmla="*/ 4219492 h 6858000"/>
              <a:gd name="connsiteX141" fmla="*/ 3360922 w 7467600"/>
              <a:gd name="connsiteY141" fmla="*/ 4529373 h 6858000"/>
              <a:gd name="connsiteX142" fmla="*/ 3492420 w 7467600"/>
              <a:gd name="connsiteY142" fmla="*/ 4510145 h 6858000"/>
              <a:gd name="connsiteX143" fmla="*/ 3364086 w 7467600"/>
              <a:gd name="connsiteY143" fmla="*/ 4480340 h 6858000"/>
              <a:gd name="connsiteX144" fmla="*/ 3225818 w 7467600"/>
              <a:gd name="connsiteY144" fmla="*/ 4411822 h 6858000"/>
              <a:gd name="connsiteX145" fmla="*/ 3129696 w 7467600"/>
              <a:gd name="connsiteY145" fmla="*/ 4360704 h 6858000"/>
              <a:gd name="connsiteX146" fmla="*/ 2814545 w 7467600"/>
              <a:gd name="connsiteY146" fmla="*/ 4282955 h 6858000"/>
              <a:gd name="connsiteX147" fmla="*/ 2305292 w 7467600"/>
              <a:gd name="connsiteY147" fmla="*/ 4219492 h 6858000"/>
              <a:gd name="connsiteX148" fmla="*/ 2626982 w 7467600"/>
              <a:gd name="connsiteY148" fmla="*/ 4206450 h 6858000"/>
              <a:gd name="connsiteX149" fmla="*/ 2490617 w 7467600"/>
              <a:gd name="connsiteY149" fmla="*/ 4206951 h 6858000"/>
              <a:gd name="connsiteX150" fmla="*/ 2819869 w 7467600"/>
              <a:gd name="connsiteY150" fmla="*/ 4252936 h 6858000"/>
              <a:gd name="connsiteX151" fmla="*/ 3143018 w 7467600"/>
              <a:gd name="connsiteY151" fmla="*/ 4332698 h 6858000"/>
              <a:gd name="connsiteX152" fmla="*/ 3241520 w 7467600"/>
              <a:gd name="connsiteY152" fmla="*/ 4385112 h 6858000"/>
              <a:gd name="connsiteX153" fmla="*/ 3374575 w 7467600"/>
              <a:gd name="connsiteY153" fmla="*/ 4451517 h 6858000"/>
              <a:gd name="connsiteX154" fmla="*/ 3505221 w 7467600"/>
              <a:gd name="connsiteY154" fmla="*/ 4480757 h 6858000"/>
              <a:gd name="connsiteX155" fmla="*/ 2626982 w 7467600"/>
              <a:gd name="connsiteY155" fmla="*/ 4206450 h 6858000"/>
              <a:gd name="connsiteX156" fmla="*/ 1310106 w 7467600"/>
              <a:gd name="connsiteY156" fmla="*/ 3943217 h 6858000"/>
              <a:gd name="connsiteX157" fmla="*/ 854994 w 7467600"/>
              <a:gd name="connsiteY157" fmla="*/ 4399136 h 6858000"/>
              <a:gd name="connsiteX158" fmla="*/ 742462 w 7467600"/>
              <a:gd name="connsiteY158" fmla="*/ 4594648 h 6858000"/>
              <a:gd name="connsiteX159" fmla="*/ 820602 w 7467600"/>
              <a:gd name="connsiteY159" fmla="*/ 4485915 h 6858000"/>
              <a:gd name="connsiteX160" fmla="*/ 878295 w 7467600"/>
              <a:gd name="connsiteY160" fmla="*/ 4403594 h 6858000"/>
              <a:gd name="connsiteX161" fmla="*/ 1240607 w 7467600"/>
              <a:gd name="connsiteY161" fmla="*/ 4010401 h 6858000"/>
              <a:gd name="connsiteX162" fmla="*/ 1310106 w 7467600"/>
              <a:gd name="connsiteY162" fmla="*/ 3943217 h 6858000"/>
              <a:gd name="connsiteX163" fmla="*/ 1423113 w 7467600"/>
              <a:gd name="connsiteY163" fmla="*/ 3874565 h 6858000"/>
              <a:gd name="connsiteX164" fmla="*/ 1260565 w 7467600"/>
              <a:gd name="connsiteY164" fmla="*/ 4031982 h 6858000"/>
              <a:gd name="connsiteX165" fmla="*/ 901900 w 7467600"/>
              <a:gd name="connsiteY165" fmla="*/ 4421236 h 6858000"/>
              <a:gd name="connsiteX166" fmla="*/ 845044 w 7467600"/>
              <a:gd name="connsiteY166" fmla="*/ 4502436 h 6858000"/>
              <a:gd name="connsiteX167" fmla="*/ 685926 w 7467600"/>
              <a:gd name="connsiteY167" fmla="*/ 4703069 h 6858000"/>
              <a:gd name="connsiteX168" fmla="*/ 684248 w 7467600"/>
              <a:gd name="connsiteY168" fmla="*/ 4706721 h 6858000"/>
              <a:gd name="connsiteX169" fmla="*/ 1423113 w 7467600"/>
              <a:gd name="connsiteY169" fmla="*/ 3874565 h 6858000"/>
              <a:gd name="connsiteX170" fmla="*/ 3316479 w 7467600"/>
              <a:gd name="connsiteY170" fmla="*/ 3872136 h 6858000"/>
              <a:gd name="connsiteX171" fmla="*/ 3546806 w 7467600"/>
              <a:gd name="connsiteY171" fmla="*/ 4356139 h 6858000"/>
              <a:gd name="connsiteX172" fmla="*/ 3364433 w 7467600"/>
              <a:gd name="connsiteY172" fmla="*/ 3953121 h 6858000"/>
              <a:gd name="connsiteX173" fmla="*/ 3316479 w 7467600"/>
              <a:gd name="connsiteY173" fmla="*/ 3872136 h 6858000"/>
              <a:gd name="connsiteX174" fmla="*/ 3291335 w 7467600"/>
              <a:gd name="connsiteY174" fmla="*/ 3767420 h 6858000"/>
              <a:gd name="connsiteX175" fmla="*/ 3390805 w 7467600"/>
              <a:gd name="connsiteY175" fmla="*/ 3937163 h 6858000"/>
              <a:gd name="connsiteX176" fmla="*/ 3579062 w 7467600"/>
              <a:gd name="connsiteY176" fmla="*/ 4359040 h 6858000"/>
              <a:gd name="connsiteX177" fmla="*/ 3467355 w 7467600"/>
              <a:gd name="connsiteY177" fmla="*/ 3988130 h 6858000"/>
              <a:gd name="connsiteX178" fmla="*/ 3310753 w 7467600"/>
              <a:gd name="connsiteY178" fmla="*/ 3787140 h 6858000"/>
              <a:gd name="connsiteX179" fmla="*/ 3291335 w 7467600"/>
              <a:gd name="connsiteY179" fmla="*/ 3767420 h 6858000"/>
              <a:gd name="connsiteX180" fmla="*/ 1635889 w 7467600"/>
              <a:gd name="connsiteY180" fmla="*/ 3709494 h 6858000"/>
              <a:gd name="connsiteX181" fmla="*/ 1634800 w 7467600"/>
              <a:gd name="connsiteY181" fmla="*/ 3731111 h 6858000"/>
              <a:gd name="connsiteX182" fmla="*/ 1635889 w 7467600"/>
              <a:gd name="connsiteY182" fmla="*/ 3709494 h 6858000"/>
              <a:gd name="connsiteX183" fmla="*/ 1510397 w 7467600"/>
              <a:gd name="connsiteY183" fmla="*/ 3684705 h 6858000"/>
              <a:gd name="connsiteX184" fmla="*/ 1146550 w 7467600"/>
              <a:gd name="connsiteY184" fmla="*/ 3802012 h 6858000"/>
              <a:gd name="connsiteX185" fmla="*/ 698834 w 7467600"/>
              <a:gd name="connsiteY185" fmla="*/ 3952272 h 6858000"/>
              <a:gd name="connsiteX186" fmla="*/ 34256 w 7467600"/>
              <a:gd name="connsiteY186" fmla="*/ 4347603 h 6858000"/>
              <a:gd name="connsiteX187" fmla="*/ 527241 w 7467600"/>
              <a:gd name="connsiteY187" fmla="*/ 4065078 h 6858000"/>
              <a:gd name="connsiteX188" fmla="*/ 1510397 w 7467600"/>
              <a:gd name="connsiteY188" fmla="*/ 3684705 h 6858000"/>
              <a:gd name="connsiteX189" fmla="*/ 1313114 w 7467600"/>
              <a:gd name="connsiteY189" fmla="*/ 3655216 h 6858000"/>
              <a:gd name="connsiteX190" fmla="*/ 1109304 w 7467600"/>
              <a:gd name="connsiteY190" fmla="*/ 3669030 h 6858000"/>
              <a:gd name="connsiteX191" fmla="*/ 8129 w 7467600"/>
              <a:gd name="connsiteY191" fmla="*/ 4330519 h 6858000"/>
              <a:gd name="connsiteX192" fmla="*/ 687572 w 7467600"/>
              <a:gd name="connsiteY192" fmla="*/ 3925629 h 6858000"/>
              <a:gd name="connsiteX193" fmla="*/ 1138365 w 7467600"/>
              <a:gd name="connsiteY193" fmla="*/ 3774515 h 6858000"/>
              <a:gd name="connsiteX194" fmla="*/ 1505579 w 7467600"/>
              <a:gd name="connsiteY194" fmla="*/ 3655526 h 6858000"/>
              <a:gd name="connsiteX195" fmla="*/ 1313114 w 7467600"/>
              <a:gd name="connsiteY195" fmla="*/ 3655216 h 6858000"/>
              <a:gd name="connsiteX196" fmla="*/ 3655073 w 7467600"/>
              <a:gd name="connsiteY196" fmla="*/ 3650884 h 6858000"/>
              <a:gd name="connsiteX197" fmla="*/ 3989938 w 7467600"/>
              <a:gd name="connsiteY197" fmla="*/ 3991685 h 6858000"/>
              <a:gd name="connsiteX198" fmla="*/ 4393907 w 7467600"/>
              <a:gd name="connsiteY198" fmla="*/ 4261258 h 6858000"/>
              <a:gd name="connsiteX199" fmla="*/ 4648051 w 7467600"/>
              <a:gd name="connsiteY199" fmla="*/ 4374051 h 6858000"/>
              <a:gd name="connsiteX200" fmla="*/ 4383389 w 7467600"/>
              <a:gd name="connsiteY200" fmla="*/ 4184369 h 6858000"/>
              <a:gd name="connsiteX201" fmla="*/ 4165508 w 7467600"/>
              <a:gd name="connsiteY201" fmla="*/ 4035196 h 6858000"/>
              <a:gd name="connsiteX202" fmla="*/ 4068162 w 7467600"/>
              <a:gd name="connsiteY202" fmla="*/ 3953394 h 6858000"/>
              <a:gd name="connsiteX203" fmla="*/ 3981416 w 7467600"/>
              <a:gd name="connsiteY203" fmla="*/ 3880482 h 6858000"/>
              <a:gd name="connsiteX204" fmla="*/ 3800147 w 7467600"/>
              <a:gd name="connsiteY204" fmla="*/ 3749872 h 6858000"/>
              <a:gd name="connsiteX205" fmla="*/ 3655073 w 7467600"/>
              <a:gd name="connsiteY205" fmla="*/ 3650884 h 6858000"/>
              <a:gd name="connsiteX206" fmla="*/ 3670252 w 7467600"/>
              <a:gd name="connsiteY206" fmla="*/ 3622798 h 6858000"/>
              <a:gd name="connsiteX207" fmla="*/ 3817258 w 7467600"/>
              <a:gd name="connsiteY207" fmla="*/ 3723577 h 6858000"/>
              <a:gd name="connsiteX208" fmla="*/ 4000461 w 7467600"/>
              <a:gd name="connsiteY208" fmla="*/ 3855966 h 6858000"/>
              <a:gd name="connsiteX209" fmla="*/ 4088180 w 7467600"/>
              <a:gd name="connsiteY209" fmla="*/ 3929774 h 6858000"/>
              <a:gd name="connsiteX210" fmla="*/ 4184555 w 7467600"/>
              <a:gd name="connsiteY210" fmla="*/ 4010683 h 6858000"/>
              <a:gd name="connsiteX211" fmla="*/ 4399563 w 7467600"/>
              <a:gd name="connsiteY211" fmla="*/ 4158106 h 6858000"/>
              <a:gd name="connsiteX212" fmla="*/ 4684469 w 7467600"/>
              <a:gd name="connsiteY212" fmla="*/ 4364680 h 6858000"/>
              <a:gd name="connsiteX213" fmla="*/ 4690271 w 7467600"/>
              <a:gd name="connsiteY213" fmla="*/ 4370034 h 6858000"/>
              <a:gd name="connsiteX214" fmla="*/ 4136093 w 7467600"/>
              <a:gd name="connsiteY214" fmla="*/ 3858466 h 6858000"/>
              <a:gd name="connsiteX215" fmla="*/ 3670252 w 7467600"/>
              <a:gd name="connsiteY215" fmla="*/ 3622798 h 6858000"/>
              <a:gd name="connsiteX216" fmla="*/ 4440129 w 7467600"/>
              <a:gd name="connsiteY216" fmla="*/ 3448571 h 6858000"/>
              <a:gd name="connsiteX217" fmla="*/ 4856525 w 7467600"/>
              <a:gd name="connsiteY217" fmla="*/ 3915351 h 6858000"/>
              <a:gd name="connsiteX218" fmla="*/ 5059055 w 7467600"/>
              <a:gd name="connsiteY218" fmla="*/ 4108918 h 6858000"/>
              <a:gd name="connsiteX219" fmla="*/ 5290070 w 7467600"/>
              <a:gd name="connsiteY219" fmla="*/ 4263619 h 6858000"/>
              <a:gd name="connsiteX220" fmla="*/ 4834991 w 7467600"/>
              <a:gd name="connsiteY220" fmla="*/ 3830985 h 6858000"/>
              <a:gd name="connsiteX221" fmla="*/ 4440129 w 7467600"/>
              <a:gd name="connsiteY221" fmla="*/ 3448571 h 6858000"/>
              <a:gd name="connsiteX222" fmla="*/ 4441737 w 7467600"/>
              <a:gd name="connsiteY222" fmla="*/ 3399734 h 6858000"/>
              <a:gd name="connsiteX223" fmla="*/ 4431236 w 7467600"/>
              <a:gd name="connsiteY223" fmla="*/ 3400954 h 6858000"/>
              <a:gd name="connsiteX224" fmla="*/ 4557150 w 7467600"/>
              <a:gd name="connsiteY224" fmla="*/ 3510023 h 6858000"/>
              <a:gd name="connsiteX225" fmla="*/ 4856936 w 7467600"/>
              <a:gd name="connsiteY225" fmla="*/ 3809146 h 6858000"/>
              <a:gd name="connsiteX226" fmla="*/ 5111996 w 7467600"/>
              <a:gd name="connsiteY226" fmla="*/ 4065759 h 6858000"/>
              <a:gd name="connsiteX227" fmla="*/ 5388878 w 7467600"/>
              <a:gd name="connsiteY227" fmla="*/ 4300185 h 6858000"/>
              <a:gd name="connsiteX228" fmla="*/ 5425556 w 7467600"/>
              <a:gd name="connsiteY228" fmla="*/ 4308967 h 6858000"/>
              <a:gd name="connsiteX229" fmla="*/ 4943646 w 7467600"/>
              <a:gd name="connsiteY229" fmla="*/ 3822916 h 6858000"/>
              <a:gd name="connsiteX230" fmla="*/ 4594837 w 7467600"/>
              <a:gd name="connsiteY230" fmla="*/ 3532274 h 6858000"/>
              <a:gd name="connsiteX231" fmla="*/ 4441737 w 7467600"/>
              <a:gd name="connsiteY231" fmla="*/ 3399734 h 6858000"/>
              <a:gd name="connsiteX232" fmla="*/ 5425834 w 7467600"/>
              <a:gd name="connsiteY232" fmla="*/ 3162785 h 6858000"/>
              <a:gd name="connsiteX233" fmla="*/ 5401644 w 7467600"/>
              <a:gd name="connsiteY233" fmla="*/ 3617847 h 6858000"/>
              <a:gd name="connsiteX234" fmla="*/ 5467256 w 7467600"/>
              <a:gd name="connsiteY234" fmla="*/ 4175494 h 6858000"/>
              <a:gd name="connsiteX235" fmla="*/ 5448069 w 7467600"/>
              <a:gd name="connsiteY235" fmla="*/ 3567554 h 6858000"/>
              <a:gd name="connsiteX236" fmla="*/ 5425834 w 7467600"/>
              <a:gd name="connsiteY236" fmla="*/ 3162785 h 6858000"/>
              <a:gd name="connsiteX237" fmla="*/ 1318687 w 7467600"/>
              <a:gd name="connsiteY237" fmla="*/ 3113840 h 6858000"/>
              <a:gd name="connsiteX238" fmla="*/ 1066793 w 7467600"/>
              <a:gd name="connsiteY238" fmla="*/ 3212171 h 6858000"/>
              <a:gd name="connsiteX239" fmla="*/ 993319 w 7467600"/>
              <a:gd name="connsiteY239" fmla="*/ 3247648 h 6858000"/>
              <a:gd name="connsiteX240" fmla="*/ 853081 w 7467600"/>
              <a:gd name="connsiteY240" fmla="*/ 3312410 h 6858000"/>
              <a:gd name="connsiteX241" fmla="*/ 805957 w 7467600"/>
              <a:gd name="connsiteY241" fmla="*/ 3330443 h 6858000"/>
              <a:gd name="connsiteX242" fmla="*/ 1318687 w 7467600"/>
              <a:gd name="connsiteY242" fmla="*/ 3113840 h 6858000"/>
              <a:gd name="connsiteX243" fmla="*/ 5453702 w 7467600"/>
              <a:gd name="connsiteY243" fmla="*/ 3090882 h 6858000"/>
              <a:gd name="connsiteX244" fmla="*/ 5480135 w 7467600"/>
              <a:gd name="connsiteY244" fmla="*/ 3565802 h 6858000"/>
              <a:gd name="connsiteX245" fmla="*/ 5499023 w 7467600"/>
              <a:gd name="connsiteY245" fmla="*/ 4166310 h 6858000"/>
              <a:gd name="connsiteX246" fmla="*/ 5547022 w 7467600"/>
              <a:gd name="connsiteY246" fmla="*/ 3607838 h 6858000"/>
              <a:gd name="connsiteX247" fmla="*/ 5515964 w 7467600"/>
              <a:gd name="connsiteY247" fmla="*/ 3378541 h 6858000"/>
              <a:gd name="connsiteX248" fmla="*/ 5453702 w 7467600"/>
              <a:gd name="connsiteY248" fmla="*/ 3090882 h 6858000"/>
              <a:gd name="connsiteX249" fmla="*/ 1238695 w 7467600"/>
              <a:gd name="connsiteY249" fmla="*/ 3076820 h 6858000"/>
              <a:gd name="connsiteX250" fmla="*/ 716371 w 7467600"/>
              <a:gd name="connsiteY250" fmla="*/ 3293249 h 6858000"/>
              <a:gd name="connsiteX251" fmla="*/ 579522 w 7467600"/>
              <a:gd name="connsiteY251" fmla="*/ 3371759 h 6858000"/>
              <a:gd name="connsiteX252" fmla="*/ 600288 w 7467600"/>
              <a:gd name="connsiteY252" fmla="*/ 3365555 h 6858000"/>
              <a:gd name="connsiteX253" fmla="*/ 840692 w 7467600"/>
              <a:gd name="connsiteY253" fmla="*/ 3284921 h 6858000"/>
              <a:gd name="connsiteX254" fmla="*/ 979248 w 7467600"/>
              <a:gd name="connsiteY254" fmla="*/ 3221003 h 6858000"/>
              <a:gd name="connsiteX255" fmla="*/ 1053282 w 7467600"/>
              <a:gd name="connsiteY255" fmla="*/ 3185247 h 6858000"/>
              <a:gd name="connsiteX256" fmla="*/ 1320603 w 7467600"/>
              <a:gd name="connsiteY256" fmla="*/ 3081281 h 6858000"/>
              <a:gd name="connsiteX257" fmla="*/ 1238695 w 7467600"/>
              <a:gd name="connsiteY257" fmla="*/ 3076820 h 6858000"/>
              <a:gd name="connsiteX258" fmla="*/ 5425627 w 7467600"/>
              <a:gd name="connsiteY258" fmla="*/ 2954192 h 6858000"/>
              <a:gd name="connsiteX259" fmla="*/ 5470770 w 7467600"/>
              <a:gd name="connsiteY259" fmla="*/ 3005435 h 6858000"/>
              <a:gd name="connsiteX260" fmla="*/ 5519779 w 7467600"/>
              <a:gd name="connsiteY260" fmla="*/ 4359223 h 6858000"/>
              <a:gd name="connsiteX261" fmla="*/ 5520293 w 7467600"/>
              <a:gd name="connsiteY261" fmla="*/ 4360602 h 6858000"/>
              <a:gd name="connsiteX262" fmla="*/ 5767221 w 7467600"/>
              <a:gd name="connsiteY262" fmla="*/ 4665564 h 6858000"/>
              <a:gd name="connsiteX263" fmla="*/ 6937169 w 7467600"/>
              <a:gd name="connsiteY263" fmla="*/ 4815941 h 6858000"/>
              <a:gd name="connsiteX264" fmla="*/ 6953922 w 7467600"/>
              <a:gd name="connsiteY264" fmla="*/ 4890068 h 6858000"/>
              <a:gd name="connsiteX265" fmla="*/ 6071359 w 7467600"/>
              <a:gd name="connsiteY265" fmla="*/ 4770770 h 6858000"/>
              <a:gd name="connsiteX266" fmla="*/ 6038839 w 7467600"/>
              <a:gd name="connsiteY266" fmla="*/ 4764474 h 6858000"/>
              <a:gd name="connsiteX267" fmla="*/ 6038706 w 7467600"/>
              <a:gd name="connsiteY267" fmla="*/ 4763847 h 6858000"/>
              <a:gd name="connsiteX268" fmla="*/ 6037784 w 7467600"/>
              <a:gd name="connsiteY268" fmla="*/ 4764270 h 6858000"/>
              <a:gd name="connsiteX269" fmla="*/ 6038839 w 7467600"/>
              <a:gd name="connsiteY269" fmla="*/ 4764474 h 6858000"/>
              <a:gd name="connsiteX270" fmla="*/ 6040338 w 7467600"/>
              <a:gd name="connsiteY270" fmla="*/ 4771418 h 6858000"/>
              <a:gd name="connsiteX271" fmla="*/ 6024488 w 7467600"/>
              <a:gd name="connsiteY271" fmla="*/ 4809903 h 6858000"/>
              <a:gd name="connsiteX272" fmla="*/ 5599771 w 7467600"/>
              <a:gd name="connsiteY272" fmla="*/ 5509652 h 6858000"/>
              <a:gd name="connsiteX273" fmla="*/ 5548843 w 7467600"/>
              <a:gd name="connsiteY273" fmla="*/ 5563845 h 6858000"/>
              <a:gd name="connsiteX274" fmla="*/ 5940952 w 7467600"/>
              <a:gd name="connsiteY274" fmla="*/ 6250028 h 6858000"/>
              <a:gd name="connsiteX275" fmla="*/ 6043441 w 7467600"/>
              <a:gd name="connsiteY275" fmla="*/ 6665847 h 6858000"/>
              <a:gd name="connsiteX276" fmla="*/ 6093432 w 7467600"/>
              <a:gd name="connsiteY276" fmla="*/ 6858000 h 6858000"/>
              <a:gd name="connsiteX277" fmla="*/ 6034344 w 7467600"/>
              <a:gd name="connsiteY277" fmla="*/ 6858000 h 6858000"/>
              <a:gd name="connsiteX278" fmla="*/ 6026679 w 7467600"/>
              <a:gd name="connsiteY278" fmla="*/ 6836959 h 6858000"/>
              <a:gd name="connsiteX279" fmla="*/ 5800441 w 7467600"/>
              <a:gd name="connsiteY279" fmla="*/ 6335286 h 6858000"/>
              <a:gd name="connsiteX280" fmla="*/ 5526562 w 7467600"/>
              <a:gd name="connsiteY280" fmla="*/ 5705388 h 6858000"/>
              <a:gd name="connsiteX281" fmla="*/ 5519640 w 7467600"/>
              <a:gd name="connsiteY281" fmla="*/ 5683774 h 6858000"/>
              <a:gd name="connsiteX282" fmla="*/ 5844559 w 7467600"/>
              <a:gd name="connsiteY282" fmla="*/ 6553349 h 6858000"/>
              <a:gd name="connsiteX283" fmla="*/ 5975994 w 7467600"/>
              <a:gd name="connsiteY283" fmla="*/ 6858000 h 6858000"/>
              <a:gd name="connsiteX284" fmla="*/ 5898547 w 7467600"/>
              <a:gd name="connsiteY284" fmla="*/ 6858000 h 6858000"/>
              <a:gd name="connsiteX285" fmla="*/ 5682041 w 7467600"/>
              <a:gd name="connsiteY285" fmla="*/ 6355860 h 6858000"/>
              <a:gd name="connsiteX286" fmla="*/ 5461758 w 7467600"/>
              <a:gd name="connsiteY286" fmla="*/ 5820220 h 6858000"/>
              <a:gd name="connsiteX287" fmla="*/ 5237282 w 7467600"/>
              <a:gd name="connsiteY287" fmla="*/ 6579086 h 6858000"/>
              <a:gd name="connsiteX288" fmla="*/ 5115009 w 7467600"/>
              <a:gd name="connsiteY288" fmla="*/ 6858000 h 6858000"/>
              <a:gd name="connsiteX289" fmla="*/ 5028074 w 7467600"/>
              <a:gd name="connsiteY289" fmla="*/ 6858000 h 6858000"/>
              <a:gd name="connsiteX290" fmla="*/ 5079508 w 7467600"/>
              <a:gd name="connsiteY290" fmla="*/ 6749074 h 6858000"/>
              <a:gd name="connsiteX291" fmla="*/ 5371846 w 7467600"/>
              <a:gd name="connsiteY291" fmla="*/ 5924413 h 6858000"/>
              <a:gd name="connsiteX292" fmla="*/ 5270512 w 7467600"/>
              <a:gd name="connsiteY292" fmla="*/ 6138975 h 6858000"/>
              <a:gd name="connsiteX293" fmla="*/ 5062409 w 7467600"/>
              <a:gd name="connsiteY293" fmla="*/ 6653544 h 6858000"/>
              <a:gd name="connsiteX294" fmla="*/ 5036628 w 7467600"/>
              <a:gd name="connsiteY294" fmla="*/ 6754247 h 6858000"/>
              <a:gd name="connsiteX295" fmla="*/ 5009112 w 7467600"/>
              <a:gd name="connsiteY295" fmla="*/ 6858000 h 6858000"/>
              <a:gd name="connsiteX296" fmla="*/ 4976679 w 7467600"/>
              <a:gd name="connsiteY296" fmla="*/ 6858000 h 6858000"/>
              <a:gd name="connsiteX297" fmla="*/ 5006537 w 7467600"/>
              <a:gd name="connsiteY297" fmla="*/ 6747068 h 6858000"/>
              <a:gd name="connsiteX298" fmla="*/ 5032723 w 7467600"/>
              <a:gd name="connsiteY298" fmla="*/ 6644957 h 6858000"/>
              <a:gd name="connsiteX299" fmla="*/ 5242949 w 7467600"/>
              <a:gd name="connsiteY299" fmla="*/ 6125175 h 6858000"/>
              <a:gd name="connsiteX300" fmla="*/ 5286321 w 7467600"/>
              <a:gd name="connsiteY300" fmla="*/ 6033555 h 6858000"/>
              <a:gd name="connsiteX301" fmla="*/ 5008210 w 7467600"/>
              <a:gd name="connsiteY301" fmla="*/ 6649194 h 6858000"/>
              <a:gd name="connsiteX302" fmla="*/ 4986321 w 7467600"/>
              <a:gd name="connsiteY302" fmla="*/ 6765687 h 6858000"/>
              <a:gd name="connsiteX303" fmla="*/ 4973474 w 7467600"/>
              <a:gd name="connsiteY303" fmla="*/ 6858000 h 6858000"/>
              <a:gd name="connsiteX304" fmla="*/ 4907178 w 7467600"/>
              <a:gd name="connsiteY304" fmla="*/ 6858000 h 6858000"/>
              <a:gd name="connsiteX305" fmla="*/ 4910810 w 7467600"/>
              <a:gd name="connsiteY305" fmla="*/ 6829660 h 6858000"/>
              <a:gd name="connsiteX306" fmla="*/ 4987461 w 7467600"/>
              <a:gd name="connsiteY306" fmla="*/ 6432994 h 6858000"/>
              <a:gd name="connsiteX307" fmla="*/ 5179262 w 7467600"/>
              <a:gd name="connsiteY307" fmla="*/ 6035044 h 6858000"/>
              <a:gd name="connsiteX308" fmla="*/ 4689678 w 7467600"/>
              <a:gd name="connsiteY308" fmla="*/ 6440241 h 6858000"/>
              <a:gd name="connsiteX309" fmla="*/ 4477543 w 7467600"/>
              <a:gd name="connsiteY309" fmla="*/ 6674836 h 6858000"/>
              <a:gd name="connsiteX310" fmla="*/ 4329957 w 7467600"/>
              <a:gd name="connsiteY310" fmla="*/ 6858000 h 6858000"/>
              <a:gd name="connsiteX311" fmla="*/ 4218595 w 7467600"/>
              <a:gd name="connsiteY311" fmla="*/ 6858000 h 6858000"/>
              <a:gd name="connsiteX312" fmla="*/ 4368888 w 7467600"/>
              <a:gd name="connsiteY312" fmla="*/ 6668412 h 6858000"/>
              <a:gd name="connsiteX313" fmla="*/ 4563091 w 7467600"/>
              <a:gd name="connsiteY313" fmla="*/ 6442508 h 6858000"/>
              <a:gd name="connsiteX314" fmla="*/ 5387324 w 7467600"/>
              <a:gd name="connsiteY314" fmla="*/ 5705830 h 6858000"/>
              <a:gd name="connsiteX315" fmla="*/ 5073620 w 7467600"/>
              <a:gd name="connsiteY315" fmla="*/ 5955437 h 6858000"/>
              <a:gd name="connsiteX316" fmla="*/ 4689789 w 7467600"/>
              <a:gd name="connsiteY316" fmla="*/ 6268382 h 6858000"/>
              <a:gd name="connsiteX317" fmla="*/ 4418722 w 7467600"/>
              <a:gd name="connsiteY317" fmla="*/ 6570886 h 6858000"/>
              <a:gd name="connsiteX318" fmla="*/ 4214944 w 7467600"/>
              <a:gd name="connsiteY318" fmla="*/ 6858000 h 6858000"/>
              <a:gd name="connsiteX319" fmla="*/ 4177898 w 7467600"/>
              <a:gd name="connsiteY319" fmla="*/ 6858000 h 6858000"/>
              <a:gd name="connsiteX320" fmla="*/ 4391597 w 7467600"/>
              <a:gd name="connsiteY320" fmla="*/ 6556370 h 6858000"/>
              <a:gd name="connsiteX321" fmla="*/ 4668889 w 7467600"/>
              <a:gd name="connsiteY321" fmla="*/ 6246399 h 6858000"/>
              <a:gd name="connsiteX322" fmla="*/ 5055427 w 7467600"/>
              <a:gd name="connsiteY322" fmla="*/ 5931476 h 6858000"/>
              <a:gd name="connsiteX323" fmla="*/ 5371814 w 7467600"/>
              <a:gd name="connsiteY323" fmla="*/ 5678975 h 6858000"/>
              <a:gd name="connsiteX324" fmla="*/ 4987918 w 7467600"/>
              <a:gd name="connsiteY324" fmla="*/ 5838701 h 6858000"/>
              <a:gd name="connsiteX325" fmla="*/ 4317146 w 7467600"/>
              <a:gd name="connsiteY325" fmla="*/ 6587716 h 6858000"/>
              <a:gd name="connsiteX326" fmla="*/ 4171627 w 7467600"/>
              <a:gd name="connsiteY326" fmla="*/ 6858000 h 6858000"/>
              <a:gd name="connsiteX327" fmla="*/ 4081585 w 7467600"/>
              <a:gd name="connsiteY327" fmla="*/ 6858000 h 6858000"/>
              <a:gd name="connsiteX328" fmla="*/ 4238603 w 7467600"/>
              <a:gd name="connsiteY328" fmla="*/ 6559341 h 6858000"/>
              <a:gd name="connsiteX329" fmla="*/ 4778333 w 7467600"/>
              <a:gd name="connsiteY329" fmla="*/ 5873626 h 6858000"/>
              <a:gd name="connsiteX330" fmla="*/ 5414185 w 7467600"/>
              <a:gd name="connsiteY330" fmla="*/ 5573882 h 6858000"/>
              <a:gd name="connsiteX331" fmla="*/ 5959648 w 7467600"/>
              <a:gd name="connsiteY331" fmla="*/ 4760797 h 6858000"/>
              <a:gd name="connsiteX332" fmla="*/ 5355019 w 7467600"/>
              <a:gd name="connsiteY332" fmla="*/ 4734672 h 6858000"/>
              <a:gd name="connsiteX333" fmla="*/ 5083565 w 7467600"/>
              <a:gd name="connsiteY333" fmla="*/ 5179121 h 6858000"/>
              <a:gd name="connsiteX334" fmla="*/ 4713577 w 7467600"/>
              <a:gd name="connsiteY334" fmla="*/ 5616803 h 6858000"/>
              <a:gd name="connsiteX335" fmla="*/ 3989559 w 7467600"/>
              <a:gd name="connsiteY335" fmla="*/ 6145945 h 6858000"/>
              <a:gd name="connsiteX336" fmla="*/ 3939824 w 7467600"/>
              <a:gd name="connsiteY336" fmla="*/ 6066900 h 6858000"/>
              <a:gd name="connsiteX337" fmla="*/ 4584537 w 7467600"/>
              <a:gd name="connsiteY337" fmla="*/ 5324826 h 6858000"/>
              <a:gd name="connsiteX338" fmla="*/ 5037105 w 7467600"/>
              <a:gd name="connsiteY338" fmla="*/ 5088765 h 6858000"/>
              <a:gd name="connsiteX339" fmla="*/ 5039930 w 7467600"/>
              <a:gd name="connsiteY339" fmla="*/ 5089585 h 6858000"/>
              <a:gd name="connsiteX340" fmla="*/ 5263764 w 7467600"/>
              <a:gd name="connsiteY340" fmla="*/ 4735525 h 6858000"/>
              <a:gd name="connsiteX341" fmla="*/ 4086300 w 7467600"/>
              <a:gd name="connsiteY341" fmla="*/ 4884599 h 6858000"/>
              <a:gd name="connsiteX342" fmla="*/ 4085485 w 7467600"/>
              <a:gd name="connsiteY342" fmla="*/ 4899070 h 6858000"/>
              <a:gd name="connsiteX343" fmla="*/ 3871915 w 7467600"/>
              <a:gd name="connsiteY343" fmla="*/ 5253645 h 6858000"/>
              <a:gd name="connsiteX344" fmla="*/ 3799374 w 7467600"/>
              <a:gd name="connsiteY344" fmla="*/ 5466127 h 6858000"/>
              <a:gd name="connsiteX345" fmla="*/ 3498850 w 7467600"/>
              <a:gd name="connsiteY345" fmla="*/ 6661888 h 6858000"/>
              <a:gd name="connsiteX346" fmla="*/ 3399216 w 7467600"/>
              <a:gd name="connsiteY346" fmla="*/ 6858000 h 6858000"/>
              <a:gd name="connsiteX347" fmla="*/ 3303688 w 7467600"/>
              <a:gd name="connsiteY347" fmla="*/ 6858000 h 6858000"/>
              <a:gd name="connsiteX348" fmla="*/ 3391774 w 7467600"/>
              <a:gd name="connsiteY348" fmla="*/ 6697181 h 6858000"/>
              <a:gd name="connsiteX349" fmla="*/ 3735540 w 7467600"/>
              <a:gd name="connsiteY349" fmla="*/ 5546923 h 6858000"/>
              <a:gd name="connsiteX350" fmla="*/ 3729438 w 7467600"/>
              <a:gd name="connsiteY350" fmla="*/ 5569058 h 6858000"/>
              <a:gd name="connsiteX351" fmla="*/ 3707782 w 7467600"/>
              <a:gd name="connsiteY351" fmla="*/ 5644908 h 6858000"/>
              <a:gd name="connsiteX352" fmla="*/ 3583827 w 7467600"/>
              <a:gd name="connsiteY352" fmla="*/ 6039215 h 6858000"/>
              <a:gd name="connsiteX353" fmla="*/ 3547861 w 7467600"/>
              <a:gd name="connsiteY353" fmla="*/ 6129609 h 6858000"/>
              <a:gd name="connsiteX354" fmla="*/ 3490905 w 7467600"/>
              <a:gd name="connsiteY354" fmla="*/ 6277660 h 6858000"/>
              <a:gd name="connsiteX355" fmla="*/ 3455859 w 7467600"/>
              <a:gd name="connsiteY355" fmla="*/ 6391301 h 6858000"/>
              <a:gd name="connsiteX356" fmla="*/ 3429112 w 7467600"/>
              <a:gd name="connsiteY356" fmla="*/ 6479469 h 6858000"/>
              <a:gd name="connsiteX357" fmla="*/ 3304862 w 7467600"/>
              <a:gd name="connsiteY357" fmla="*/ 6796476 h 6858000"/>
              <a:gd name="connsiteX358" fmla="*/ 3276071 w 7467600"/>
              <a:gd name="connsiteY358" fmla="*/ 6858000 h 6858000"/>
              <a:gd name="connsiteX359" fmla="*/ 3240805 w 7467600"/>
              <a:gd name="connsiteY359" fmla="*/ 6858000 h 6858000"/>
              <a:gd name="connsiteX360" fmla="*/ 3275917 w 7467600"/>
              <a:gd name="connsiteY360" fmla="*/ 6783192 h 6858000"/>
              <a:gd name="connsiteX361" fmla="*/ 3399358 w 7467600"/>
              <a:gd name="connsiteY361" fmla="*/ 6469011 h 6858000"/>
              <a:gd name="connsiteX362" fmla="*/ 3425650 w 7467600"/>
              <a:gd name="connsiteY362" fmla="*/ 6381333 h 6858000"/>
              <a:gd name="connsiteX363" fmla="*/ 3460661 w 7467600"/>
              <a:gd name="connsiteY363" fmla="*/ 6266763 h 6858000"/>
              <a:gd name="connsiteX364" fmla="*/ 3518021 w 7467600"/>
              <a:gd name="connsiteY364" fmla="*/ 6117298 h 6858000"/>
              <a:gd name="connsiteX365" fmla="*/ 3554035 w 7467600"/>
              <a:gd name="connsiteY365" fmla="*/ 6027832 h 6858000"/>
              <a:gd name="connsiteX366" fmla="*/ 3677174 w 7467600"/>
              <a:gd name="connsiteY366" fmla="*/ 5636351 h 6858000"/>
              <a:gd name="connsiteX367" fmla="*/ 3698819 w 7467600"/>
              <a:gd name="connsiteY367" fmla="*/ 5560503 h 6858000"/>
              <a:gd name="connsiteX368" fmla="*/ 3702094 w 7467600"/>
              <a:gd name="connsiteY368" fmla="*/ 5549194 h 6858000"/>
              <a:gd name="connsiteX369" fmla="*/ 3398355 w 7467600"/>
              <a:gd name="connsiteY369" fmla="*/ 6094603 h 6858000"/>
              <a:gd name="connsiteX370" fmla="*/ 3193941 w 7467600"/>
              <a:gd name="connsiteY370" fmla="*/ 6798775 h 6858000"/>
              <a:gd name="connsiteX371" fmla="*/ 3184140 w 7467600"/>
              <a:gd name="connsiteY371" fmla="*/ 6858000 h 6858000"/>
              <a:gd name="connsiteX372" fmla="*/ 3099978 w 7467600"/>
              <a:gd name="connsiteY372" fmla="*/ 6858000 h 6858000"/>
              <a:gd name="connsiteX373" fmla="*/ 3101556 w 7467600"/>
              <a:gd name="connsiteY373" fmla="*/ 6843337 h 6858000"/>
              <a:gd name="connsiteX374" fmla="*/ 3370162 w 7467600"/>
              <a:gd name="connsiteY374" fmla="*/ 5785550 h 6858000"/>
              <a:gd name="connsiteX375" fmla="*/ 3746477 w 7467600"/>
              <a:gd name="connsiteY375" fmla="*/ 5377889 h 6858000"/>
              <a:gd name="connsiteX376" fmla="*/ 3863399 w 7467600"/>
              <a:gd name="connsiteY376" fmla="*/ 5087257 h 6858000"/>
              <a:gd name="connsiteX377" fmla="*/ 3968712 w 7467600"/>
              <a:gd name="connsiteY377" fmla="*/ 4913989 h 6858000"/>
              <a:gd name="connsiteX378" fmla="*/ 2792390 w 7467600"/>
              <a:gd name="connsiteY378" fmla="*/ 5382974 h 6858000"/>
              <a:gd name="connsiteX379" fmla="*/ 2714982 w 7467600"/>
              <a:gd name="connsiteY379" fmla="*/ 5427051 h 6858000"/>
              <a:gd name="connsiteX380" fmla="*/ 2813361 w 7467600"/>
              <a:gd name="connsiteY380" fmla="*/ 6023912 h 6858000"/>
              <a:gd name="connsiteX381" fmla="*/ 2688430 w 7467600"/>
              <a:gd name="connsiteY381" fmla="*/ 6801564 h 6858000"/>
              <a:gd name="connsiteX382" fmla="*/ 2629626 w 7467600"/>
              <a:gd name="connsiteY382" fmla="*/ 6763394 h 6858000"/>
              <a:gd name="connsiteX383" fmla="*/ 2565328 w 7467600"/>
              <a:gd name="connsiteY383" fmla="*/ 5516399 h 6858000"/>
              <a:gd name="connsiteX384" fmla="*/ 1922999 w 7467600"/>
              <a:gd name="connsiteY384" fmla="*/ 5980343 h 6858000"/>
              <a:gd name="connsiteX385" fmla="*/ 1950261 w 7467600"/>
              <a:gd name="connsiteY385" fmla="*/ 6405858 h 6858000"/>
              <a:gd name="connsiteX386" fmla="*/ 2365554 w 7467600"/>
              <a:gd name="connsiteY386" fmla="*/ 6759107 h 6858000"/>
              <a:gd name="connsiteX387" fmla="*/ 2424142 w 7467600"/>
              <a:gd name="connsiteY387" fmla="*/ 6858000 h 6858000"/>
              <a:gd name="connsiteX388" fmla="*/ 2395994 w 7467600"/>
              <a:gd name="connsiteY388" fmla="*/ 6858000 h 6858000"/>
              <a:gd name="connsiteX389" fmla="*/ 2392863 w 7467600"/>
              <a:gd name="connsiteY389" fmla="*/ 6852964 h 6858000"/>
              <a:gd name="connsiteX390" fmla="*/ 2017589 w 7467600"/>
              <a:gd name="connsiteY390" fmla="*/ 6493982 h 6858000"/>
              <a:gd name="connsiteX391" fmla="*/ 2147336 w 7467600"/>
              <a:gd name="connsiteY391" fmla="*/ 6594052 h 6858000"/>
              <a:gd name="connsiteX392" fmla="*/ 2207047 w 7467600"/>
              <a:gd name="connsiteY392" fmla="*/ 6654540 h 6858000"/>
              <a:gd name="connsiteX393" fmla="*/ 2299106 w 7467600"/>
              <a:gd name="connsiteY393" fmla="*/ 6778931 h 6858000"/>
              <a:gd name="connsiteX394" fmla="*/ 2314430 w 7467600"/>
              <a:gd name="connsiteY394" fmla="*/ 6801144 h 6858000"/>
              <a:gd name="connsiteX395" fmla="*/ 2352406 w 7467600"/>
              <a:gd name="connsiteY395" fmla="*/ 6858000 h 6858000"/>
              <a:gd name="connsiteX396" fmla="*/ 2314492 w 7467600"/>
              <a:gd name="connsiteY396" fmla="*/ 6858000 h 6858000"/>
              <a:gd name="connsiteX397" fmla="*/ 2288095 w 7467600"/>
              <a:gd name="connsiteY397" fmla="*/ 6818030 h 6858000"/>
              <a:gd name="connsiteX398" fmla="*/ 2272768 w 7467600"/>
              <a:gd name="connsiteY398" fmla="*/ 6795822 h 6858000"/>
              <a:gd name="connsiteX399" fmla="*/ 2182715 w 7467600"/>
              <a:gd name="connsiteY399" fmla="*/ 6675071 h 6858000"/>
              <a:gd name="connsiteX400" fmla="*/ 2032061 w 7467600"/>
              <a:gd name="connsiteY400" fmla="*/ 6541380 h 6858000"/>
              <a:gd name="connsiteX401" fmla="*/ 2257220 w 7467600"/>
              <a:gd name="connsiteY401" fmla="*/ 6826257 h 6858000"/>
              <a:gd name="connsiteX402" fmla="*/ 2281324 w 7467600"/>
              <a:gd name="connsiteY402" fmla="*/ 6858000 h 6858000"/>
              <a:gd name="connsiteX403" fmla="*/ 2242860 w 7467600"/>
              <a:gd name="connsiteY403" fmla="*/ 6858000 h 6858000"/>
              <a:gd name="connsiteX404" fmla="*/ 2232818 w 7467600"/>
              <a:gd name="connsiteY404" fmla="*/ 6844926 h 6858000"/>
              <a:gd name="connsiteX405" fmla="*/ 1990172 w 7467600"/>
              <a:gd name="connsiteY405" fmla="*/ 6542121 h 6858000"/>
              <a:gd name="connsiteX406" fmla="*/ 2124090 w 7467600"/>
              <a:gd name="connsiteY406" fmla="*/ 6761017 h 6858000"/>
              <a:gd name="connsiteX407" fmla="*/ 2200380 w 7467600"/>
              <a:gd name="connsiteY407" fmla="*/ 6858000 h 6858000"/>
              <a:gd name="connsiteX408" fmla="*/ 2147507 w 7467600"/>
              <a:gd name="connsiteY408" fmla="*/ 6858000 h 6858000"/>
              <a:gd name="connsiteX409" fmla="*/ 2070668 w 7467600"/>
              <a:gd name="connsiteY409" fmla="*/ 6761520 h 6858000"/>
              <a:gd name="connsiteX410" fmla="*/ 1975142 w 7467600"/>
              <a:gd name="connsiteY410" fmla="*/ 6585570 h 6858000"/>
              <a:gd name="connsiteX411" fmla="*/ 2050035 w 7467600"/>
              <a:gd name="connsiteY411" fmla="*/ 6813345 h 6858000"/>
              <a:gd name="connsiteX412" fmla="*/ 2063025 w 7467600"/>
              <a:gd name="connsiteY412" fmla="*/ 6858000 h 6858000"/>
              <a:gd name="connsiteX413" fmla="*/ 2021675 w 7467600"/>
              <a:gd name="connsiteY413" fmla="*/ 6858000 h 6858000"/>
              <a:gd name="connsiteX414" fmla="*/ 2019308 w 7467600"/>
              <a:gd name="connsiteY414" fmla="*/ 6847118 h 6858000"/>
              <a:gd name="connsiteX415" fmla="*/ 1938835 w 7467600"/>
              <a:gd name="connsiteY415" fmla="*/ 6551160 h 6858000"/>
              <a:gd name="connsiteX416" fmla="*/ 1953230 w 7467600"/>
              <a:gd name="connsiteY416" fmla="*/ 6759699 h 6858000"/>
              <a:gd name="connsiteX417" fmla="*/ 1956763 w 7467600"/>
              <a:gd name="connsiteY417" fmla="*/ 6778191 h 6858000"/>
              <a:gd name="connsiteX418" fmla="*/ 1967925 w 7467600"/>
              <a:gd name="connsiteY418" fmla="*/ 6858000 h 6858000"/>
              <a:gd name="connsiteX419" fmla="*/ 1936622 w 7467600"/>
              <a:gd name="connsiteY419" fmla="*/ 6858000 h 6858000"/>
              <a:gd name="connsiteX420" fmla="*/ 1926261 w 7467600"/>
              <a:gd name="connsiteY420" fmla="*/ 6784064 h 6858000"/>
              <a:gd name="connsiteX421" fmla="*/ 1922724 w 7467600"/>
              <a:gd name="connsiteY421" fmla="*/ 6765577 h 6858000"/>
              <a:gd name="connsiteX422" fmla="*/ 1904650 w 7467600"/>
              <a:gd name="connsiteY422" fmla="*/ 6639616 h 6858000"/>
              <a:gd name="connsiteX423" fmla="*/ 1885273 w 7467600"/>
              <a:gd name="connsiteY423" fmla="*/ 6858000 h 6858000"/>
              <a:gd name="connsiteX424" fmla="*/ 1854363 w 7467600"/>
              <a:gd name="connsiteY424" fmla="*/ 6858000 h 6858000"/>
              <a:gd name="connsiteX425" fmla="*/ 1880391 w 7467600"/>
              <a:gd name="connsiteY425" fmla="*/ 6603796 h 6858000"/>
              <a:gd name="connsiteX426" fmla="*/ 1818273 w 7467600"/>
              <a:gd name="connsiteY426" fmla="*/ 6715729 h 6858000"/>
              <a:gd name="connsiteX427" fmla="*/ 1794691 w 7467600"/>
              <a:gd name="connsiteY427" fmla="*/ 6843239 h 6858000"/>
              <a:gd name="connsiteX428" fmla="*/ 1794914 w 7467600"/>
              <a:gd name="connsiteY428" fmla="*/ 6858000 h 6858000"/>
              <a:gd name="connsiteX429" fmla="*/ 1746128 w 7467600"/>
              <a:gd name="connsiteY429" fmla="*/ 6858000 h 6858000"/>
              <a:gd name="connsiteX430" fmla="*/ 1753934 w 7467600"/>
              <a:gd name="connsiteY430" fmla="*/ 6724796 h 6858000"/>
              <a:gd name="connsiteX431" fmla="*/ 1792053 w 7467600"/>
              <a:gd name="connsiteY431" fmla="*/ 6572396 h 6858000"/>
              <a:gd name="connsiteX432" fmla="*/ 1862248 w 7467600"/>
              <a:gd name="connsiteY432" fmla="*/ 6266397 h 6858000"/>
              <a:gd name="connsiteX433" fmla="*/ 1862250 w 7467600"/>
              <a:gd name="connsiteY433" fmla="*/ 6033531 h 6858000"/>
              <a:gd name="connsiteX434" fmla="*/ 1211999 w 7467600"/>
              <a:gd name="connsiteY434" fmla="*/ 6683610 h 6858000"/>
              <a:gd name="connsiteX435" fmla="*/ 1213266 w 7467600"/>
              <a:gd name="connsiteY435" fmla="*/ 6691947 h 6858000"/>
              <a:gd name="connsiteX436" fmla="*/ 1203370 w 7467600"/>
              <a:gd name="connsiteY436" fmla="*/ 6850676 h 6858000"/>
              <a:gd name="connsiteX437" fmla="*/ 1203671 w 7467600"/>
              <a:gd name="connsiteY437" fmla="*/ 6858000 h 6858000"/>
              <a:gd name="connsiteX438" fmla="*/ 1143180 w 7467600"/>
              <a:gd name="connsiteY438" fmla="*/ 6858000 h 6858000"/>
              <a:gd name="connsiteX439" fmla="*/ 1142176 w 7467600"/>
              <a:gd name="connsiteY439" fmla="*/ 6766045 h 6858000"/>
              <a:gd name="connsiteX440" fmla="*/ 1067484 w 7467600"/>
              <a:gd name="connsiteY440" fmla="*/ 6858000 h 6858000"/>
              <a:gd name="connsiteX441" fmla="*/ 953928 w 7467600"/>
              <a:gd name="connsiteY441" fmla="*/ 6858000 h 6858000"/>
              <a:gd name="connsiteX442" fmla="*/ 959715 w 7467600"/>
              <a:gd name="connsiteY442" fmla="*/ 6850185 h 6858000"/>
              <a:gd name="connsiteX443" fmla="*/ 1483788 w 7467600"/>
              <a:gd name="connsiteY443" fmla="*/ 6259174 h 6858000"/>
              <a:gd name="connsiteX444" fmla="*/ 1100671 w 7467600"/>
              <a:gd name="connsiteY444" fmla="*/ 6252137 h 6858000"/>
              <a:gd name="connsiteX445" fmla="*/ 1090144 w 7467600"/>
              <a:gd name="connsiteY445" fmla="*/ 6256748 h 6858000"/>
              <a:gd name="connsiteX446" fmla="*/ 1095872 w 7467600"/>
              <a:gd name="connsiteY446" fmla="*/ 6271892 h 6858000"/>
              <a:gd name="connsiteX447" fmla="*/ 262785 w 7467600"/>
              <a:gd name="connsiteY447" fmla="*/ 6845450 h 6858000"/>
              <a:gd name="connsiteX448" fmla="*/ 209968 w 7467600"/>
              <a:gd name="connsiteY448" fmla="*/ 6770713 h 6858000"/>
              <a:gd name="connsiteX449" fmla="*/ 873460 w 7467600"/>
              <a:gd name="connsiteY449" fmla="*/ 6253768 h 6858000"/>
              <a:gd name="connsiteX450" fmla="*/ 192686 w 7467600"/>
              <a:gd name="connsiteY450" fmla="*/ 5849257 h 6858000"/>
              <a:gd name="connsiteX451" fmla="*/ 4696 w 7467600"/>
              <a:gd name="connsiteY451" fmla="*/ 5697668 h 6858000"/>
              <a:gd name="connsiteX452" fmla="*/ 0 w 7467600"/>
              <a:gd name="connsiteY452" fmla="*/ 5689984 h 6858000"/>
              <a:gd name="connsiteX453" fmla="*/ 0 w 7467600"/>
              <a:gd name="connsiteY453" fmla="*/ 5513472 h 6858000"/>
              <a:gd name="connsiteX454" fmla="*/ 174101 w 7467600"/>
              <a:gd name="connsiteY454" fmla="*/ 5620277 h 6858000"/>
              <a:gd name="connsiteX455" fmla="*/ 891800 w 7467600"/>
              <a:gd name="connsiteY455" fmla="*/ 6036935 h 6858000"/>
              <a:gd name="connsiteX456" fmla="*/ 1072219 w 7467600"/>
              <a:gd name="connsiteY456" fmla="*/ 6169443 h 6858000"/>
              <a:gd name="connsiteX457" fmla="*/ 1074117 w 7467600"/>
              <a:gd name="connsiteY457" fmla="*/ 6170301 h 6858000"/>
              <a:gd name="connsiteX458" fmla="*/ 1083114 w 7467600"/>
              <a:gd name="connsiteY458" fmla="*/ 6174131 h 6858000"/>
              <a:gd name="connsiteX459" fmla="*/ 1543010 w 7467600"/>
              <a:gd name="connsiteY459" fmla="*/ 6191140 h 6858000"/>
              <a:gd name="connsiteX460" fmla="*/ 1551080 w 7467600"/>
              <a:gd name="connsiteY460" fmla="*/ 6195006 h 6858000"/>
              <a:gd name="connsiteX461" fmla="*/ 2345443 w 7467600"/>
              <a:gd name="connsiteY461" fmla="*/ 5549882 h 6858000"/>
              <a:gd name="connsiteX462" fmla="*/ 1721499 w 7467600"/>
              <a:gd name="connsiteY462" fmla="*/ 5599969 h 6858000"/>
              <a:gd name="connsiteX463" fmla="*/ 767716 w 7467600"/>
              <a:gd name="connsiteY463" fmla="*/ 5472768 h 6858000"/>
              <a:gd name="connsiteX464" fmla="*/ 722147 w 7467600"/>
              <a:gd name="connsiteY464" fmla="*/ 5393091 h 6858000"/>
              <a:gd name="connsiteX465" fmla="*/ 1485552 w 7467600"/>
              <a:gd name="connsiteY465" fmla="*/ 5313202 h 6858000"/>
              <a:gd name="connsiteX466" fmla="*/ 2143004 w 7467600"/>
              <a:gd name="connsiteY466" fmla="*/ 5402420 h 6858000"/>
              <a:gd name="connsiteX467" fmla="*/ 1933391 w 7467600"/>
              <a:gd name="connsiteY467" fmla="*/ 5156971 h 6858000"/>
              <a:gd name="connsiteX468" fmla="*/ 1827118 w 7467600"/>
              <a:gd name="connsiteY468" fmla="*/ 4968410 h 6858000"/>
              <a:gd name="connsiteX469" fmla="*/ 1837349 w 7467600"/>
              <a:gd name="connsiteY469" fmla="*/ 4956357 h 6858000"/>
              <a:gd name="connsiteX470" fmla="*/ 2162835 w 7467600"/>
              <a:gd name="connsiteY470" fmla="*/ 5187853 h 6858000"/>
              <a:gd name="connsiteX471" fmla="*/ 2257167 w 7467600"/>
              <a:gd name="connsiteY471" fmla="*/ 5462123 h 6858000"/>
              <a:gd name="connsiteX472" fmla="*/ 2261598 w 7467600"/>
              <a:gd name="connsiteY472" fmla="*/ 5467998 h 6858000"/>
              <a:gd name="connsiteX473" fmla="*/ 2437177 w 7467600"/>
              <a:gd name="connsiteY473" fmla="*/ 5479608 h 6858000"/>
              <a:gd name="connsiteX474" fmla="*/ 2445247 w 7467600"/>
              <a:gd name="connsiteY474" fmla="*/ 5483476 h 6858000"/>
              <a:gd name="connsiteX475" fmla="*/ 2743626 w 7467600"/>
              <a:gd name="connsiteY475" fmla="*/ 5304819 h 6858000"/>
              <a:gd name="connsiteX476" fmla="*/ 3048102 w 7467600"/>
              <a:gd name="connsiteY476" fmla="*/ 5150595 h 6858000"/>
              <a:gd name="connsiteX477" fmla="*/ 1799414 w 7467600"/>
              <a:gd name="connsiteY477" fmla="*/ 4694732 h 6858000"/>
              <a:gd name="connsiteX478" fmla="*/ 1771735 w 7467600"/>
              <a:gd name="connsiteY478" fmla="*/ 4619929 h 6858000"/>
              <a:gd name="connsiteX479" fmla="*/ 3104273 w 7467600"/>
              <a:gd name="connsiteY479" fmla="*/ 5076159 h 6858000"/>
              <a:gd name="connsiteX480" fmla="*/ 3113245 w 7467600"/>
              <a:gd name="connsiteY480" fmla="*/ 5090705 h 6858000"/>
              <a:gd name="connsiteX481" fmla="*/ 3126294 w 7467600"/>
              <a:gd name="connsiteY481" fmla="*/ 5114400 h 6858000"/>
              <a:gd name="connsiteX482" fmla="*/ 3937433 w 7467600"/>
              <a:gd name="connsiteY482" fmla="*/ 4830473 h 6858000"/>
              <a:gd name="connsiteX483" fmla="*/ 3590475 w 7467600"/>
              <a:gd name="connsiteY483" fmla="*/ 4597974 h 6858000"/>
              <a:gd name="connsiteX484" fmla="*/ 3100264 w 7467600"/>
              <a:gd name="connsiteY484" fmla="*/ 4579845 h 6858000"/>
              <a:gd name="connsiteX485" fmla="*/ 2183576 w 7467600"/>
              <a:gd name="connsiteY485" fmla="*/ 4227150 h 6858000"/>
              <a:gd name="connsiteX486" fmla="*/ 2151029 w 7467600"/>
              <a:gd name="connsiteY486" fmla="*/ 4146947 h 6858000"/>
              <a:gd name="connsiteX487" fmla="*/ 3563434 w 7467600"/>
              <a:gd name="connsiteY487" fmla="*/ 4469115 h 6858000"/>
              <a:gd name="connsiteX488" fmla="*/ 3177952 w 7467600"/>
              <a:gd name="connsiteY488" fmla="*/ 3657386 h 6858000"/>
              <a:gd name="connsiteX489" fmla="*/ 3189263 w 7467600"/>
              <a:gd name="connsiteY489" fmla="*/ 3625726 h 6858000"/>
              <a:gd name="connsiteX490" fmla="*/ 3560912 w 7467600"/>
              <a:gd name="connsiteY490" fmla="*/ 4079863 h 6858000"/>
              <a:gd name="connsiteX491" fmla="*/ 3626636 w 7467600"/>
              <a:gd name="connsiteY491" fmla="*/ 4512230 h 6858000"/>
              <a:gd name="connsiteX492" fmla="*/ 3653088 w 7467600"/>
              <a:gd name="connsiteY492" fmla="*/ 4521417 h 6858000"/>
              <a:gd name="connsiteX493" fmla="*/ 3988128 w 7467600"/>
              <a:gd name="connsiteY493" fmla="*/ 4817267 h 6858000"/>
              <a:gd name="connsiteX494" fmla="*/ 4830582 w 7467600"/>
              <a:gd name="connsiteY494" fmla="*/ 4676000 h 6858000"/>
              <a:gd name="connsiteX495" fmla="*/ 4830100 w 7467600"/>
              <a:gd name="connsiteY495" fmla="*/ 4675554 h 6858000"/>
              <a:gd name="connsiteX496" fmla="*/ 4036318 w 7467600"/>
              <a:gd name="connsiteY496" fmla="*/ 4147013 h 6858000"/>
              <a:gd name="connsiteX497" fmla="*/ 3432098 w 7467600"/>
              <a:gd name="connsiteY497" fmla="*/ 3537312 h 6858000"/>
              <a:gd name="connsiteX498" fmla="*/ 3446761 w 7467600"/>
              <a:gd name="connsiteY498" fmla="*/ 3461278 h 6858000"/>
              <a:gd name="connsiteX499" fmla="*/ 4419733 w 7467600"/>
              <a:gd name="connsiteY499" fmla="*/ 3963555 h 6858000"/>
              <a:gd name="connsiteX500" fmla="*/ 4781371 w 7467600"/>
              <a:gd name="connsiteY500" fmla="*/ 4458604 h 6858000"/>
              <a:gd name="connsiteX501" fmla="*/ 4780440 w 7467600"/>
              <a:gd name="connsiteY501" fmla="*/ 4470290 h 6858000"/>
              <a:gd name="connsiteX502" fmla="*/ 4898954 w 7467600"/>
              <a:gd name="connsiteY502" fmla="*/ 4662092 h 6858000"/>
              <a:gd name="connsiteX503" fmla="*/ 4900699 w 7467600"/>
              <a:gd name="connsiteY503" fmla="*/ 4670867 h 6858000"/>
              <a:gd name="connsiteX504" fmla="*/ 5714511 w 7467600"/>
              <a:gd name="connsiteY504" fmla="*/ 4663483 h 6858000"/>
              <a:gd name="connsiteX505" fmla="*/ 5464793 w 7467600"/>
              <a:gd name="connsiteY505" fmla="*/ 4393556 h 6858000"/>
              <a:gd name="connsiteX506" fmla="*/ 5461897 w 7467600"/>
              <a:gd name="connsiteY506" fmla="*/ 4390879 h 6858000"/>
              <a:gd name="connsiteX507" fmla="*/ 4294126 w 7467600"/>
              <a:gd name="connsiteY507" fmla="*/ 3303048 h 6858000"/>
              <a:gd name="connsiteX508" fmla="*/ 4305321 w 7467600"/>
              <a:gd name="connsiteY508" fmla="*/ 3256953 h 6858000"/>
              <a:gd name="connsiteX509" fmla="*/ 4949299 w 7467600"/>
              <a:gd name="connsiteY509" fmla="*/ 3766336 h 6858000"/>
              <a:gd name="connsiteX510" fmla="*/ 5291452 w 7467600"/>
              <a:gd name="connsiteY510" fmla="*/ 4076801 h 6858000"/>
              <a:gd name="connsiteX511" fmla="*/ 5434998 w 7467600"/>
              <a:gd name="connsiteY511" fmla="*/ 4254100 h 6858000"/>
              <a:gd name="connsiteX512" fmla="*/ 5351015 w 7467600"/>
              <a:gd name="connsiteY512" fmla="*/ 3760989 h 6858000"/>
              <a:gd name="connsiteX513" fmla="*/ 5413780 w 7467600"/>
              <a:gd name="connsiteY513" fmla="*/ 2966265 h 6858000"/>
              <a:gd name="connsiteX514" fmla="*/ 5425627 w 7467600"/>
              <a:gd name="connsiteY514" fmla="*/ 2954192 h 6858000"/>
              <a:gd name="connsiteX515" fmla="*/ 6604735 w 7467600"/>
              <a:gd name="connsiteY515" fmla="*/ 2041381 h 6858000"/>
              <a:gd name="connsiteX516" fmla="*/ 7204487 w 7467600"/>
              <a:gd name="connsiteY516" fmla="*/ 2742112 h 6858000"/>
              <a:gd name="connsiteX517" fmla="*/ 7131592 w 7467600"/>
              <a:gd name="connsiteY517" fmla="*/ 2672096 h 6858000"/>
              <a:gd name="connsiteX518" fmla="*/ 6996344 w 7467600"/>
              <a:gd name="connsiteY518" fmla="*/ 2518310 h 6858000"/>
              <a:gd name="connsiteX519" fmla="*/ 6735495 w 7467600"/>
              <a:gd name="connsiteY519" fmla="*/ 2196890 h 6858000"/>
              <a:gd name="connsiteX520" fmla="*/ 6721901 w 7467600"/>
              <a:gd name="connsiteY520" fmla="*/ 2179274 h 6858000"/>
              <a:gd name="connsiteX521" fmla="*/ 6604735 w 7467600"/>
              <a:gd name="connsiteY521" fmla="*/ 2041381 h 6858000"/>
              <a:gd name="connsiteX522" fmla="*/ 6591670 w 7467600"/>
              <a:gd name="connsiteY522" fmla="*/ 1988277 h 6858000"/>
              <a:gd name="connsiteX523" fmla="*/ 6747349 w 7467600"/>
              <a:gd name="connsiteY523" fmla="*/ 2160069 h 6858000"/>
              <a:gd name="connsiteX524" fmla="*/ 6760943 w 7467600"/>
              <a:gd name="connsiteY524" fmla="*/ 2177686 h 6858000"/>
              <a:gd name="connsiteX525" fmla="*/ 7021065 w 7467600"/>
              <a:gd name="connsiteY525" fmla="*/ 2498102 h 6858000"/>
              <a:gd name="connsiteX526" fmla="*/ 7155223 w 7467600"/>
              <a:gd name="connsiteY526" fmla="*/ 2650386 h 6858000"/>
              <a:gd name="connsiteX527" fmla="*/ 7203167 w 7467600"/>
              <a:gd name="connsiteY527" fmla="*/ 2697288 h 6858000"/>
              <a:gd name="connsiteX528" fmla="*/ 6937703 w 7467600"/>
              <a:gd name="connsiteY528" fmla="*/ 2321981 h 6858000"/>
              <a:gd name="connsiteX529" fmla="*/ 6591670 w 7467600"/>
              <a:gd name="connsiteY529" fmla="*/ 1988277 h 6858000"/>
              <a:gd name="connsiteX530" fmla="*/ 5798671 w 7467600"/>
              <a:gd name="connsiteY530" fmla="*/ 1981601 h 6858000"/>
              <a:gd name="connsiteX531" fmla="*/ 5754709 w 7467600"/>
              <a:gd name="connsiteY531" fmla="*/ 2071454 h 6858000"/>
              <a:gd name="connsiteX532" fmla="*/ 5763044 w 7467600"/>
              <a:gd name="connsiteY532" fmla="*/ 2842206 h 6858000"/>
              <a:gd name="connsiteX533" fmla="*/ 5764974 w 7467600"/>
              <a:gd name="connsiteY533" fmla="*/ 2799609 h 6858000"/>
              <a:gd name="connsiteX534" fmla="*/ 5767665 w 7467600"/>
              <a:gd name="connsiteY534" fmla="*/ 2666409 h 6858000"/>
              <a:gd name="connsiteX535" fmla="*/ 5763055 w 7467600"/>
              <a:gd name="connsiteY535" fmla="*/ 2579705 h 6858000"/>
              <a:gd name="connsiteX536" fmla="*/ 5758079 w 7467600"/>
              <a:gd name="connsiteY536" fmla="*/ 2492508 h 6858000"/>
              <a:gd name="connsiteX537" fmla="*/ 5779325 w 7467600"/>
              <a:gd name="connsiteY537" fmla="*/ 2197069 h 6858000"/>
              <a:gd name="connsiteX538" fmla="*/ 5798671 w 7467600"/>
              <a:gd name="connsiteY538" fmla="*/ 1981601 h 6858000"/>
              <a:gd name="connsiteX539" fmla="*/ 5829202 w 7467600"/>
              <a:gd name="connsiteY539" fmla="*/ 1971679 h 6858000"/>
              <a:gd name="connsiteX540" fmla="*/ 5809558 w 7467600"/>
              <a:gd name="connsiteY540" fmla="*/ 2198043 h 6858000"/>
              <a:gd name="connsiteX541" fmla="*/ 5788653 w 7467600"/>
              <a:gd name="connsiteY541" fmla="*/ 2489430 h 6858000"/>
              <a:gd name="connsiteX542" fmla="*/ 5793439 w 7467600"/>
              <a:gd name="connsiteY542" fmla="*/ 2575235 h 6858000"/>
              <a:gd name="connsiteX543" fmla="*/ 5796837 w 7467600"/>
              <a:gd name="connsiteY543" fmla="*/ 2637633 h 6858000"/>
              <a:gd name="connsiteX544" fmla="*/ 5818614 w 7467600"/>
              <a:gd name="connsiteY544" fmla="*/ 2473055 h 6858000"/>
              <a:gd name="connsiteX545" fmla="*/ 5829202 w 7467600"/>
              <a:gd name="connsiteY545" fmla="*/ 1971679 h 6858000"/>
              <a:gd name="connsiteX546" fmla="*/ 5911389 w 7467600"/>
              <a:gd name="connsiteY546" fmla="*/ 1898371 h 6858000"/>
              <a:gd name="connsiteX547" fmla="*/ 6237627 w 7467600"/>
              <a:gd name="connsiteY547" fmla="*/ 2231921 h 6858000"/>
              <a:gd name="connsiteX548" fmla="*/ 5911389 w 7467600"/>
              <a:gd name="connsiteY548" fmla="*/ 1898371 h 6858000"/>
              <a:gd name="connsiteX549" fmla="*/ 6944437 w 7467600"/>
              <a:gd name="connsiteY549" fmla="*/ 1575402 h 6858000"/>
              <a:gd name="connsiteX550" fmla="*/ 6304730 w 7467600"/>
              <a:gd name="connsiteY550" fmla="*/ 1766654 h 6858000"/>
              <a:gd name="connsiteX551" fmla="*/ 6944437 w 7467600"/>
              <a:gd name="connsiteY551" fmla="*/ 1575402 h 6858000"/>
              <a:gd name="connsiteX552" fmla="*/ 7019523 w 7467600"/>
              <a:gd name="connsiteY552" fmla="*/ 1519450 h 6858000"/>
              <a:gd name="connsiteX553" fmla="*/ 6298091 w 7467600"/>
              <a:gd name="connsiteY553" fmla="*/ 1737122 h 6858000"/>
              <a:gd name="connsiteX554" fmla="*/ 7019523 w 7467600"/>
              <a:gd name="connsiteY554" fmla="*/ 1519450 h 6858000"/>
              <a:gd name="connsiteX555" fmla="*/ 2399523 w 7467600"/>
              <a:gd name="connsiteY555" fmla="*/ 1428234 h 6858000"/>
              <a:gd name="connsiteX556" fmla="*/ 2224982 w 7467600"/>
              <a:gd name="connsiteY556" fmla="*/ 1826201 h 6858000"/>
              <a:gd name="connsiteX557" fmla="*/ 2096099 w 7467600"/>
              <a:gd name="connsiteY557" fmla="*/ 2345900 h 6858000"/>
              <a:gd name="connsiteX558" fmla="*/ 2283317 w 7467600"/>
              <a:gd name="connsiteY558" fmla="*/ 1796925 h 6858000"/>
              <a:gd name="connsiteX559" fmla="*/ 2399523 w 7467600"/>
              <a:gd name="connsiteY559" fmla="*/ 1428234 h 6858000"/>
              <a:gd name="connsiteX560" fmla="*/ 2448558 w 7467600"/>
              <a:gd name="connsiteY560" fmla="*/ 1373435 h 6858000"/>
              <a:gd name="connsiteX561" fmla="*/ 2312521 w 7467600"/>
              <a:gd name="connsiteY561" fmla="*/ 1806140 h 6858000"/>
              <a:gd name="connsiteX562" fmla="*/ 2127533 w 7467600"/>
              <a:gd name="connsiteY562" fmla="*/ 2348380 h 6858000"/>
              <a:gd name="connsiteX563" fmla="*/ 2358080 w 7467600"/>
              <a:gd name="connsiteY563" fmla="*/ 1866134 h 6858000"/>
              <a:gd name="connsiteX564" fmla="*/ 2407436 w 7467600"/>
              <a:gd name="connsiteY564" fmla="*/ 1651070 h 6858000"/>
              <a:gd name="connsiteX565" fmla="*/ 2448558 w 7467600"/>
              <a:gd name="connsiteY565" fmla="*/ 1373435 h 6858000"/>
              <a:gd name="connsiteX566" fmla="*/ 278707 w 7467600"/>
              <a:gd name="connsiteY566" fmla="*/ 1352270 h 6858000"/>
              <a:gd name="connsiteX567" fmla="*/ 321570 w 7467600"/>
              <a:gd name="connsiteY567" fmla="*/ 1861610 h 6858000"/>
              <a:gd name="connsiteX568" fmla="*/ 294281 w 7467600"/>
              <a:gd name="connsiteY568" fmla="*/ 1440658 h 6858000"/>
              <a:gd name="connsiteX569" fmla="*/ 278707 w 7467600"/>
              <a:gd name="connsiteY569" fmla="*/ 1352270 h 6858000"/>
              <a:gd name="connsiteX570" fmla="*/ 1423821 w 7467600"/>
              <a:gd name="connsiteY570" fmla="*/ 1351958 h 6858000"/>
              <a:gd name="connsiteX571" fmla="*/ 1638521 w 7467600"/>
              <a:gd name="connsiteY571" fmla="*/ 1908470 h 6858000"/>
              <a:gd name="connsiteX572" fmla="*/ 1754199 w 7467600"/>
              <a:gd name="connsiteY572" fmla="*/ 2149284 h 6858000"/>
              <a:gd name="connsiteX573" fmla="*/ 1908359 w 7467600"/>
              <a:gd name="connsiteY573" fmla="*/ 2364988 h 6858000"/>
              <a:gd name="connsiteX574" fmla="*/ 1647661 w 7467600"/>
              <a:gd name="connsiteY574" fmla="*/ 1825945 h 6858000"/>
              <a:gd name="connsiteX575" fmla="*/ 1423821 w 7467600"/>
              <a:gd name="connsiteY575" fmla="*/ 1351958 h 6858000"/>
              <a:gd name="connsiteX576" fmla="*/ 1431890 w 7467600"/>
              <a:gd name="connsiteY576" fmla="*/ 1306475 h 6858000"/>
              <a:gd name="connsiteX577" fmla="*/ 1507597 w 7467600"/>
              <a:gd name="connsiteY577" fmla="*/ 1446132 h 6858000"/>
              <a:gd name="connsiteX578" fmla="*/ 1674586 w 7467600"/>
              <a:gd name="connsiteY578" fmla="*/ 1813832 h 6858000"/>
              <a:gd name="connsiteX579" fmla="*/ 1815950 w 7467600"/>
              <a:gd name="connsiteY579" fmla="*/ 2128564 h 6858000"/>
              <a:gd name="connsiteX580" fmla="*/ 1984242 w 7467600"/>
              <a:gd name="connsiteY580" fmla="*/ 2430829 h 6858000"/>
              <a:gd name="connsiteX581" fmla="*/ 2014023 w 7467600"/>
              <a:gd name="connsiteY581" fmla="*/ 2450995 h 6858000"/>
              <a:gd name="connsiteX582" fmla="*/ 1747337 w 7467600"/>
              <a:gd name="connsiteY582" fmla="*/ 1855264 h 6858000"/>
              <a:gd name="connsiteX583" fmla="*/ 1533749 w 7467600"/>
              <a:gd name="connsiteY583" fmla="*/ 1478656 h 6858000"/>
              <a:gd name="connsiteX584" fmla="*/ 1431890 w 7467600"/>
              <a:gd name="connsiteY584" fmla="*/ 1306475 h 6858000"/>
              <a:gd name="connsiteX585" fmla="*/ 5052692 w 7467600"/>
              <a:gd name="connsiteY585" fmla="*/ 1292994 h 6858000"/>
              <a:gd name="connsiteX586" fmla="*/ 5200661 w 7467600"/>
              <a:gd name="connsiteY586" fmla="*/ 1635186 h 6858000"/>
              <a:gd name="connsiteX587" fmla="*/ 5297138 w 7467600"/>
              <a:gd name="connsiteY587" fmla="*/ 1906351 h 6858000"/>
              <a:gd name="connsiteX588" fmla="*/ 5052692 w 7467600"/>
              <a:gd name="connsiteY588" fmla="*/ 1292994 h 6858000"/>
              <a:gd name="connsiteX589" fmla="*/ 5009948 w 7467600"/>
              <a:gd name="connsiteY589" fmla="*/ 1273619 h 6858000"/>
              <a:gd name="connsiteX590" fmla="*/ 5121777 w 7467600"/>
              <a:gd name="connsiteY590" fmla="*/ 1654213 h 6858000"/>
              <a:gd name="connsiteX591" fmla="*/ 5293545 w 7467600"/>
              <a:gd name="connsiteY591" fmla="*/ 2072247 h 6858000"/>
              <a:gd name="connsiteX592" fmla="*/ 5294042 w 7467600"/>
              <a:gd name="connsiteY592" fmla="*/ 2065019 h 6858000"/>
              <a:gd name="connsiteX593" fmla="*/ 5171936 w 7467600"/>
              <a:gd name="connsiteY593" fmla="*/ 1647613 h 6858000"/>
              <a:gd name="connsiteX594" fmla="*/ 5009948 w 7467600"/>
              <a:gd name="connsiteY594" fmla="*/ 1273619 h 6858000"/>
              <a:gd name="connsiteX595" fmla="*/ 655236 w 7467600"/>
              <a:gd name="connsiteY595" fmla="*/ 1268632 h 6858000"/>
              <a:gd name="connsiteX596" fmla="*/ 839521 w 7467600"/>
              <a:gd name="connsiteY596" fmla="*/ 1685315 h 6858000"/>
              <a:gd name="connsiteX597" fmla="*/ 1109416 w 7467600"/>
              <a:gd name="connsiteY597" fmla="*/ 2061663 h 6858000"/>
              <a:gd name="connsiteX598" fmla="*/ 1298300 w 7467600"/>
              <a:gd name="connsiteY598" fmla="*/ 2247742 h 6858000"/>
              <a:gd name="connsiteX599" fmla="*/ 1125871 w 7467600"/>
              <a:gd name="connsiteY599" fmla="*/ 1989513 h 6858000"/>
              <a:gd name="connsiteX600" fmla="*/ 981574 w 7467600"/>
              <a:gd name="connsiteY600" fmla="*/ 1783157 h 6858000"/>
              <a:gd name="connsiteX601" fmla="*/ 922198 w 7467600"/>
              <a:gd name="connsiteY601" fmla="*/ 1677437 h 6858000"/>
              <a:gd name="connsiteX602" fmla="*/ 869293 w 7467600"/>
              <a:gd name="connsiteY602" fmla="*/ 1583214 h 6858000"/>
              <a:gd name="connsiteX603" fmla="*/ 751431 w 7467600"/>
              <a:gd name="connsiteY603" fmla="*/ 1405731 h 6858000"/>
              <a:gd name="connsiteX604" fmla="*/ 655236 w 7467600"/>
              <a:gd name="connsiteY604" fmla="*/ 1268632 h 6858000"/>
              <a:gd name="connsiteX605" fmla="*/ 6516292 w 7467600"/>
              <a:gd name="connsiteY605" fmla="*/ 1263064 h 6858000"/>
              <a:gd name="connsiteX606" fmla="*/ 5736320 w 7467600"/>
              <a:gd name="connsiteY606" fmla="*/ 1501803 h 6858000"/>
              <a:gd name="connsiteX607" fmla="*/ 6516292 w 7467600"/>
              <a:gd name="connsiteY607" fmla="*/ 1263064 h 6858000"/>
              <a:gd name="connsiteX608" fmla="*/ 291466 w 7467600"/>
              <a:gd name="connsiteY608" fmla="*/ 1250369 h 6858000"/>
              <a:gd name="connsiteX609" fmla="*/ 323180 w 7467600"/>
              <a:gd name="connsiteY609" fmla="*/ 1435283 h 6858000"/>
              <a:gd name="connsiteX610" fmla="*/ 349381 w 7467600"/>
              <a:gd name="connsiteY610" fmla="*/ 1875041 h 6858000"/>
              <a:gd name="connsiteX611" fmla="*/ 374363 w 7467600"/>
              <a:gd name="connsiteY611" fmla="*/ 1506494 h 6858000"/>
              <a:gd name="connsiteX612" fmla="*/ 302168 w 7467600"/>
              <a:gd name="connsiteY612" fmla="*/ 1274495 h 6858000"/>
              <a:gd name="connsiteX613" fmla="*/ 291466 w 7467600"/>
              <a:gd name="connsiteY613" fmla="*/ 1250369 h 6858000"/>
              <a:gd name="connsiteX614" fmla="*/ 678222 w 7467600"/>
              <a:gd name="connsiteY614" fmla="*/ 1248670 h 6858000"/>
              <a:gd name="connsiteX615" fmla="*/ 775536 w 7467600"/>
              <a:gd name="connsiteY615" fmla="*/ 1388015 h 6858000"/>
              <a:gd name="connsiteX616" fmla="*/ 894529 w 7467600"/>
              <a:gd name="connsiteY616" fmla="*/ 1567739 h 6858000"/>
              <a:gd name="connsiteX617" fmla="*/ 948000 w 7467600"/>
              <a:gd name="connsiteY617" fmla="*/ 1663088 h 6858000"/>
              <a:gd name="connsiteX618" fmla="*/ 1006812 w 7467600"/>
              <a:gd name="connsiteY618" fmla="*/ 1767683 h 6858000"/>
              <a:gd name="connsiteX619" fmla="*/ 1149133 w 7467600"/>
              <a:gd name="connsiteY619" fmla="*/ 1971513 h 6858000"/>
              <a:gd name="connsiteX620" fmla="*/ 1333952 w 7467600"/>
              <a:gd name="connsiteY620" fmla="*/ 2251620 h 6858000"/>
              <a:gd name="connsiteX621" fmla="*/ 1337329 w 7467600"/>
              <a:gd name="connsiteY621" fmla="*/ 2258350 h 6858000"/>
              <a:gd name="connsiteX622" fmla="*/ 1014726 w 7467600"/>
              <a:gd name="connsiteY622" fmla="*/ 1615556 h 6858000"/>
              <a:gd name="connsiteX623" fmla="*/ 678222 w 7467600"/>
              <a:gd name="connsiteY623" fmla="*/ 1248670 h 6858000"/>
              <a:gd name="connsiteX624" fmla="*/ 6691602 w 7467600"/>
              <a:gd name="connsiteY624" fmla="*/ 1140573 h 6858000"/>
              <a:gd name="connsiteX625" fmla="*/ 6571100 w 7467600"/>
              <a:gd name="connsiteY625" fmla="*/ 1183662 h 6858000"/>
              <a:gd name="connsiteX626" fmla="*/ 6241687 w 7467600"/>
              <a:gd name="connsiteY626" fmla="*/ 1257600 h 6858000"/>
              <a:gd name="connsiteX627" fmla="*/ 5693009 w 7467600"/>
              <a:gd name="connsiteY627" fmla="*/ 1478256 h 6858000"/>
              <a:gd name="connsiteX628" fmla="*/ 6548420 w 7467600"/>
              <a:gd name="connsiteY628" fmla="*/ 1214599 h 6858000"/>
              <a:gd name="connsiteX629" fmla="*/ 6605473 w 7467600"/>
              <a:gd name="connsiteY629" fmla="*/ 1184686 h 6858000"/>
              <a:gd name="connsiteX630" fmla="*/ 6691602 w 7467600"/>
              <a:gd name="connsiteY630" fmla="*/ 1140573 h 6858000"/>
              <a:gd name="connsiteX631" fmla="*/ 4002475 w 7467600"/>
              <a:gd name="connsiteY631" fmla="*/ 1037802 h 6858000"/>
              <a:gd name="connsiteX632" fmla="*/ 4000324 w 7467600"/>
              <a:gd name="connsiteY632" fmla="*/ 1039362 h 6858000"/>
              <a:gd name="connsiteX633" fmla="*/ 4002862 w 7467600"/>
              <a:gd name="connsiteY633" fmla="*/ 1042866 h 6858000"/>
              <a:gd name="connsiteX634" fmla="*/ 4002475 w 7467600"/>
              <a:gd name="connsiteY634" fmla="*/ 1037802 h 6858000"/>
              <a:gd name="connsiteX635" fmla="*/ 506322 w 7467600"/>
              <a:gd name="connsiteY635" fmla="*/ 1020997 h 6858000"/>
              <a:gd name="connsiteX636" fmla="*/ 533068 w 7467600"/>
              <a:gd name="connsiteY636" fmla="*/ 1029409 h 6858000"/>
              <a:gd name="connsiteX637" fmla="*/ 1232525 w 7467600"/>
              <a:gd name="connsiteY637" fmla="*/ 1804675 h 6858000"/>
              <a:gd name="connsiteX638" fmla="*/ 1388858 w 7467600"/>
              <a:gd name="connsiteY638" fmla="*/ 2368011 h 6858000"/>
              <a:gd name="connsiteX639" fmla="*/ 1384098 w 7467600"/>
              <a:gd name="connsiteY639" fmla="*/ 2378125 h 6858000"/>
              <a:gd name="connsiteX640" fmla="*/ 1425393 w 7467600"/>
              <a:gd name="connsiteY640" fmla="*/ 2589124 h 6858000"/>
              <a:gd name="connsiteX641" fmla="*/ 1424001 w 7467600"/>
              <a:gd name="connsiteY641" fmla="*/ 2597541 h 6858000"/>
              <a:gd name="connsiteX642" fmla="*/ 2152729 w 7467600"/>
              <a:gd name="connsiteY642" fmla="*/ 2864487 h 6858000"/>
              <a:gd name="connsiteX643" fmla="*/ 2020609 w 7467600"/>
              <a:gd name="connsiteY643" fmla="*/ 2539671 h 6858000"/>
              <a:gd name="connsiteX644" fmla="*/ 2018920 w 7467600"/>
              <a:gd name="connsiteY644" fmla="*/ 2536309 h 6858000"/>
              <a:gd name="connsiteX645" fmla="*/ 1342441 w 7467600"/>
              <a:gd name="connsiteY645" fmla="*/ 1173017 h 6858000"/>
              <a:gd name="connsiteX646" fmla="*/ 1367925 w 7467600"/>
              <a:gd name="connsiteY646" fmla="*/ 1135648 h 6858000"/>
              <a:gd name="connsiteX647" fmla="*/ 1771401 w 7467600"/>
              <a:gd name="connsiteY647" fmla="*/ 1806673 h 6858000"/>
              <a:gd name="connsiteX648" fmla="*/ 1972385 w 7467600"/>
              <a:gd name="connsiteY648" fmla="*/ 2198735 h 6858000"/>
              <a:gd name="connsiteX649" fmla="*/ 2040892 w 7467600"/>
              <a:gd name="connsiteY649" fmla="*/ 2405205 h 6858000"/>
              <a:gd name="connsiteX650" fmla="*/ 2131689 w 7467600"/>
              <a:gd name="connsiteY650" fmla="*/ 1936926 h 6858000"/>
              <a:gd name="connsiteX651" fmla="*/ 2454820 w 7467600"/>
              <a:gd name="connsiteY651" fmla="*/ 1248808 h 6858000"/>
              <a:gd name="connsiteX652" fmla="*/ 2492512 w 7467600"/>
              <a:gd name="connsiteY652" fmla="*/ 1302920 h 6858000"/>
              <a:gd name="connsiteX653" fmla="*/ 2081216 w 7467600"/>
              <a:gd name="connsiteY653" fmla="*/ 2527513 h 6858000"/>
              <a:gd name="connsiteX654" fmla="*/ 2081211 w 7467600"/>
              <a:gd name="connsiteY654" fmla="*/ 2528916 h 6858000"/>
              <a:gd name="connsiteX655" fmla="*/ 2199067 w 7467600"/>
              <a:gd name="connsiteY655" fmla="*/ 2884061 h 6858000"/>
              <a:gd name="connsiteX656" fmla="*/ 3192586 w 7467600"/>
              <a:gd name="connsiteY656" fmla="*/ 3411496 h 6858000"/>
              <a:gd name="connsiteX657" fmla="*/ 3182620 w 7467600"/>
              <a:gd name="connsiteY657" fmla="*/ 3483279 h 6858000"/>
              <a:gd name="connsiteX658" fmla="*/ 2435119 w 7467600"/>
              <a:gd name="connsiteY658" fmla="*/ 3080173 h 6858000"/>
              <a:gd name="connsiteX659" fmla="*/ 2410152 w 7467600"/>
              <a:gd name="connsiteY659" fmla="*/ 3063751 h 6858000"/>
              <a:gd name="connsiteX660" fmla="*/ 2408099 w 7467600"/>
              <a:gd name="connsiteY660" fmla="*/ 3064403 h 6858000"/>
              <a:gd name="connsiteX661" fmla="*/ 2407218 w 7467600"/>
              <a:gd name="connsiteY661" fmla="*/ 3070324 h 6858000"/>
              <a:gd name="connsiteX662" fmla="*/ 2380138 w 7467600"/>
              <a:gd name="connsiteY662" fmla="*/ 3099341 h 6858000"/>
              <a:gd name="connsiteX663" fmla="*/ 1765923 w 7467600"/>
              <a:gd name="connsiteY663" fmla="*/ 3581043 h 6858000"/>
              <a:gd name="connsiteX664" fmla="*/ 1702258 w 7467600"/>
              <a:gd name="connsiteY664" fmla="*/ 3612286 h 6858000"/>
              <a:gd name="connsiteX665" fmla="*/ 1538370 w 7467600"/>
              <a:gd name="connsiteY665" fmla="*/ 3811804 h 6858000"/>
              <a:gd name="connsiteX666" fmla="*/ 542867 w 7467600"/>
              <a:gd name="connsiteY666" fmla="*/ 4944092 h 6858000"/>
              <a:gd name="connsiteX667" fmla="*/ 515800 w 7467600"/>
              <a:gd name="connsiteY667" fmla="*/ 4862180 h 6858000"/>
              <a:gd name="connsiteX668" fmla="*/ 909145 w 7467600"/>
              <a:gd name="connsiteY668" fmla="*/ 4199225 h 6858000"/>
              <a:gd name="connsiteX669" fmla="*/ 1214067 w 7467600"/>
              <a:gd name="connsiteY669" fmla="*/ 3908561 h 6858000"/>
              <a:gd name="connsiteX670" fmla="*/ 640967 w 7467600"/>
              <a:gd name="connsiteY670" fmla="*/ 4105601 h 6858000"/>
              <a:gd name="connsiteX671" fmla="*/ 112563 w 7467600"/>
              <a:gd name="connsiteY671" fmla="*/ 4396952 h 6858000"/>
              <a:gd name="connsiteX672" fmla="*/ 0 w 7467600"/>
              <a:gd name="connsiteY672" fmla="*/ 4466006 h 6858000"/>
              <a:gd name="connsiteX673" fmla="*/ 0 w 7467600"/>
              <a:gd name="connsiteY673" fmla="*/ 4233763 h 6858000"/>
              <a:gd name="connsiteX674" fmla="*/ 36881 w 7467600"/>
              <a:gd name="connsiteY674" fmla="*/ 4200118 h 6858000"/>
              <a:gd name="connsiteX675" fmla="*/ 910534 w 7467600"/>
              <a:gd name="connsiteY675" fmla="*/ 3629753 h 6858000"/>
              <a:gd name="connsiteX676" fmla="*/ 1578717 w 7467600"/>
              <a:gd name="connsiteY676" fmla="*/ 3575982 h 6858000"/>
              <a:gd name="connsiteX677" fmla="*/ 2338780 w 7467600"/>
              <a:gd name="connsiteY677" fmla="*/ 3033725 h 6858000"/>
              <a:gd name="connsiteX678" fmla="*/ 1807991 w 7467600"/>
              <a:gd name="connsiteY678" fmla="*/ 2807184 h 6858000"/>
              <a:gd name="connsiteX679" fmla="*/ 1416358 w 7467600"/>
              <a:gd name="connsiteY679" fmla="*/ 3112571 h 6858000"/>
              <a:gd name="connsiteX680" fmla="*/ 939066 w 7467600"/>
              <a:gd name="connsiteY680" fmla="*/ 3378798 h 6858000"/>
              <a:gd name="connsiteX681" fmla="*/ 115099 w 7467600"/>
              <a:gd name="connsiteY681" fmla="*/ 3607650 h 6858000"/>
              <a:gd name="connsiteX682" fmla="*/ 97284 w 7467600"/>
              <a:gd name="connsiteY682" fmla="*/ 3520393 h 6858000"/>
              <a:gd name="connsiteX683" fmla="*/ 922050 w 7467600"/>
              <a:gd name="connsiteY683" fmla="*/ 3074867 h 6858000"/>
              <a:gd name="connsiteX684" fmla="*/ 1405265 w 7467600"/>
              <a:gd name="connsiteY684" fmla="*/ 3016319 h 6858000"/>
              <a:gd name="connsiteX685" fmla="*/ 1407512 w 7467600"/>
              <a:gd name="connsiteY685" fmla="*/ 3018001 h 6858000"/>
              <a:gd name="connsiteX686" fmla="*/ 1726266 w 7467600"/>
              <a:gd name="connsiteY686" fmla="*/ 2777274 h 6858000"/>
              <a:gd name="connsiteX687" fmla="*/ 625390 w 7467600"/>
              <a:gd name="connsiteY687" fmla="*/ 2514541 h 6858000"/>
              <a:gd name="connsiteX688" fmla="*/ 619799 w 7467600"/>
              <a:gd name="connsiteY688" fmla="*/ 2527180 h 6858000"/>
              <a:gd name="connsiteX689" fmla="*/ 310030 w 7467600"/>
              <a:gd name="connsiteY689" fmla="*/ 2771818 h 6858000"/>
              <a:gd name="connsiteX690" fmla="*/ 173877 w 7467600"/>
              <a:gd name="connsiteY690" fmla="*/ 2937056 h 6858000"/>
              <a:gd name="connsiteX691" fmla="*/ 77889 w 7467600"/>
              <a:gd name="connsiteY691" fmla="*/ 3138440 h 6858000"/>
              <a:gd name="connsiteX692" fmla="*/ 0 w 7467600"/>
              <a:gd name="connsiteY692" fmla="*/ 3271395 h 6858000"/>
              <a:gd name="connsiteX693" fmla="*/ 0 w 7467600"/>
              <a:gd name="connsiteY693" fmla="*/ 3153002 h 6858000"/>
              <a:gd name="connsiteX694" fmla="*/ 2386 w 7467600"/>
              <a:gd name="connsiteY694" fmla="*/ 3149203 h 6858000"/>
              <a:gd name="connsiteX695" fmla="*/ 89753 w 7467600"/>
              <a:gd name="connsiteY695" fmla="*/ 2987702 h 6858000"/>
              <a:gd name="connsiteX696" fmla="*/ 76869 w 7467600"/>
              <a:gd name="connsiteY696" fmla="*/ 3005404 h 6858000"/>
              <a:gd name="connsiteX697" fmla="*/ 32049 w 7467600"/>
              <a:gd name="connsiteY697" fmla="*/ 3065814 h 6858000"/>
              <a:gd name="connsiteX698" fmla="*/ 0 w 7467600"/>
              <a:gd name="connsiteY698" fmla="*/ 3108744 h 6858000"/>
              <a:gd name="connsiteX699" fmla="*/ 0 w 7467600"/>
              <a:gd name="connsiteY699" fmla="*/ 3058059 h 6858000"/>
              <a:gd name="connsiteX700" fmla="*/ 7610 w 7467600"/>
              <a:gd name="connsiteY700" fmla="*/ 3047889 h 6858000"/>
              <a:gd name="connsiteX701" fmla="*/ 52419 w 7467600"/>
              <a:gd name="connsiteY701" fmla="*/ 2987479 h 6858000"/>
              <a:gd name="connsiteX702" fmla="*/ 59142 w 7467600"/>
              <a:gd name="connsiteY702" fmla="*/ 2978488 h 6858000"/>
              <a:gd name="connsiteX703" fmla="*/ 0 w 7467600"/>
              <a:gd name="connsiteY703" fmla="*/ 3015334 h 6858000"/>
              <a:gd name="connsiteX704" fmla="*/ 0 w 7467600"/>
              <a:gd name="connsiteY704" fmla="*/ 2914286 h 6858000"/>
              <a:gd name="connsiteX705" fmla="*/ 36383 w 7467600"/>
              <a:gd name="connsiteY705" fmla="*/ 2901128 h 6858000"/>
              <a:gd name="connsiteX706" fmla="*/ 156329 w 7467600"/>
              <a:gd name="connsiteY706" fmla="*/ 2840533 h 6858000"/>
              <a:gd name="connsiteX707" fmla="*/ 358355 w 7467600"/>
              <a:gd name="connsiteY707" fmla="*/ 2620471 h 6858000"/>
              <a:gd name="connsiteX708" fmla="*/ 510577 w 7467600"/>
              <a:gd name="connsiteY708" fmla="*/ 2501244 h 6858000"/>
              <a:gd name="connsiteX709" fmla="*/ 211967 w 7467600"/>
              <a:gd name="connsiteY709" fmla="*/ 2479171 h 6858000"/>
              <a:gd name="connsiteX710" fmla="*/ 0 w 7467600"/>
              <a:gd name="connsiteY710" fmla="*/ 2476398 h 6858000"/>
              <a:gd name="connsiteX711" fmla="*/ 0 w 7467600"/>
              <a:gd name="connsiteY711" fmla="*/ 2389189 h 6858000"/>
              <a:gd name="connsiteX712" fmla="*/ 103062 w 7467600"/>
              <a:gd name="connsiteY712" fmla="*/ 2389518 h 6858000"/>
              <a:gd name="connsiteX713" fmla="*/ 510734 w 7467600"/>
              <a:gd name="connsiteY713" fmla="*/ 2416201 h 6858000"/>
              <a:gd name="connsiteX714" fmla="*/ 279257 w 7467600"/>
              <a:gd name="connsiteY714" fmla="*/ 2092102 h 6858000"/>
              <a:gd name="connsiteX715" fmla="*/ 65265 w 7467600"/>
              <a:gd name="connsiteY715" fmla="*/ 2006049 h 6858000"/>
              <a:gd name="connsiteX716" fmla="*/ 0 w 7467600"/>
              <a:gd name="connsiteY716" fmla="*/ 1982532 h 6858000"/>
              <a:gd name="connsiteX717" fmla="*/ 0 w 7467600"/>
              <a:gd name="connsiteY717" fmla="*/ 1912789 h 6858000"/>
              <a:gd name="connsiteX718" fmla="*/ 97460 w 7467600"/>
              <a:gd name="connsiteY718" fmla="*/ 1953725 h 6858000"/>
              <a:gd name="connsiteX719" fmla="*/ 221272 w 7467600"/>
              <a:gd name="connsiteY719" fmla="*/ 1980766 h 6858000"/>
              <a:gd name="connsiteX720" fmla="*/ 116765 w 7467600"/>
              <a:gd name="connsiteY720" fmla="*/ 1911033 h 6858000"/>
              <a:gd name="connsiteX721" fmla="*/ 16405 w 7467600"/>
              <a:gd name="connsiteY721" fmla="*/ 1803412 h 6858000"/>
              <a:gd name="connsiteX722" fmla="*/ 0 w 7467600"/>
              <a:gd name="connsiteY722" fmla="*/ 1784777 h 6858000"/>
              <a:gd name="connsiteX723" fmla="*/ 0 w 7467600"/>
              <a:gd name="connsiteY723" fmla="*/ 1740082 h 6858000"/>
              <a:gd name="connsiteX724" fmla="*/ 39394 w 7467600"/>
              <a:gd name="connsiteY724" fmla="*/ 1784856 h 6858000"/>
              <a:gd name="connsiteX725" fmla="*/ 135813 w 7467600"/>
              <a:gd name="connsiteY725" fmla="*/ 1888838 h 6858000"/>
              <a:gd name="connsiteX726" fmla="*/ 242575 w 7467600"/>
              <a:gd name="connsiteY726" fmla="*/ 1958841 h 6858000"/>
              <a:gd name="connsiteX727" fmla="*/ 82197 w 7467600"/>
              <a:gd name="connsiteY727" fmla="*/ 1754826 h 6858000"/>
              <a:gd name="connsiteX728" fmla="*/ 0 w 7467600"/>
              <a:gd name="connsiteY728" fmla="*/ 1679650 h 6858000"/>
              <a:gd name="connsiteX729" fmla="*/ 0 w 7467600"/>
              <a:gd name="connsiteY729" fmla="*/ 1602463 h 6858000"/>
              <a:gd name="connsiteX730" fmla="*/ 84689 w 7467600"/>
              <a:gd name="connsiteY730" fmla="*/ 1677442 h 6858000"/>
              <a:gd name="connsiteX731" fmla="*/ 298437 w 7467600"/>
              <a:gd name="connsiteY731" fmla="*/ 1968019 h 6858000"/>
              <a:gd name="connsiteX732" fmla="*/ 227269 w 7467600"/>
              <a:gd name="connsiteY732" fmla="*/ 1114064 h 6858000"/>
              <a:gd name="connsiteX733" fmla="*/ 248003 w 7467600"/>
              <a:gd name="connsiteY733" fmla="*/ 1089613 h 6858000"/>
              <a:gd name="connsiteX734" fmla="*/ 427020 w 7467600"/>
              <a:gd name="connsiteY734" fmla="*/ 1619803 h 6858000"/>
              <a:gd name="connsiteX735" fmla="*/ 340345 w 7467600"/>
              <a:gd name="connsiteY735" fmla="*/ 2027739 h 6858000"/>
              <a:gd name="connsiteX736" fmla="*/ 360865 w 7467600"/>
              <a:gd name="connsiteY736" fmla="*/ 2044827 h 6858000"/>
              <a:gd name="connsiteX737" fmla="*/ 560414 w 7467600"/>
              <a:gd name="connsiteY737" fmla="*/ 2421457 h 6858000"/>
              <a:gd name="connsiteX738" fmla="*/ 1359703 w 7467600"/>
              <a:gd name="connsiteY738" fmla="*/ 2578554 h 6858000"/>
              <a:gd name="connsiteX739" fmla="*/ 1359422 w 7467600"/>
              <a:gd name="connsiteY739" fmla="*/ 2577994 h 6858000"/>
              <a:gd name="connsiteX740" fmla="*/ 828701 w 7467600"/>
              <a:gd name="connsiteY740" fmla="*/ 1839520 h 6858000"/>
              <a:gd name="connsiteX741" fmla="*/ 494427 w 7467600"/>
              <a:gd name="connsiteY741" fmla="*/ 1092333 h 6858000"/>
              <a:gd name="connsiteX742" fmla="*/ 506322 w 7467600"/>
              <a:gd name="connsiteY742" fmla="*/ 1020997 h 6858000"/>
              <a:gd name="connsiteX743" fmla="*/ 4570198 w 7467600"/>
              <a:gd name="connsiteY743" fmla="*/ 978081 h 6858000"/>
              <a:gd name="connsiteX744" fmla="*/ 4523691 w 7467600"/>
              <a:gd name="connsiteY744" fmla="*/ 1127776 h 6858000"/>
              <a:gd name="connsiteX745" fmla="*/ 4509875 w 7467600"/>
              <a:gd name="connsiteY745" fmla="*/ 1167552 h 6858000"/>
              <a:gd name="connsiteX746" fmla="*/ 4478168 w 7467600"/>
              <a:gd name="connsiteY746" fmla="*/ 1260735 h 6858000"/>
              <a:gd name="connsiteX747" fmla="*/ 4409309 w 7467600"/>
              <a:gd name="connsiteY747" fmla="*/ 1666996 h 6858000"/>
              <a:gd name="connsiteX748" fmla="*/ 4370031 w 7467600"/>
              <a:gd name="connsiteY748" fmla="*/ 1955666 h 6858000"/>
              <a:gd name="connsiteX749" fmla="*/ 4570198 w 7467600"/>
              <a:gd name="connsiteY749" fmla="*/ 978081 h 6858000"/>
              <a:gd name="connsiteX750" fmla="*/ 4557898 w 7467600"/>
              <a:gd name="connsiteY750" fmla="*/ 900011 h 6858000"/>
              <a:gd name="connsiteX751" fmla="*/ 4344840 w 7467600"/>
              <a:gd name="connsiteY751" fmla="*/ 1922038 h 6858000"/>
              <a:gd name="connsiteX752" fmla="*/ 4378710 w 7467600"/>
              <a:gd name="connsiteY752" fmla="*/ 1665516 h 6858000"/>
              <a:gd name="connsiteX753" fmla="*/ 4448798 w 7467600"/>
              <a:gd name="connsiteY753" fmla="*/ 1253024 h 6858000"/>
              <a:gd name="connsiteX754" fmla="*/ 4480315 w 7467600"/>
              <a:gd name="connsiteY754" fmla="*/ 1158454 h 6858000"/>
              <a:gd name="connsiteX755" fmla="*/ 4494133 w 7467600"/>
              <a:gd name="connsiteY755" fmla="*/ 1118676 h 6858000"/>
              <a:gd name="connsiteX756" fmla="*/ 4557898 w 7467600"/>
              <a:gd name="connsiteY756" fmla="*/ 900011 h 6858000"/>
              <a:gd name="connsiteX757" fmla="*/ 5870151 w 7467600"/>
              <a:gd name="connsiteY757" fmla="*/ 898890 h 6858000"/>
              <a:gd name="connsiteX758" fmla="*/ 5861335 w 7467600"/>
              <a:gd name="connsiteY758" fmla="*/ 899177 h 6858000"/>
              <a:gd name="connsiteX759" fmla="*/ 5843702 w 7467600"/>
              <a:gd name="connsiteY759" fmla="*/ 899748 h 6858000"/>
              <a:gd name="connsiteX760" fmla="*/ 5651107 w 7467600"/>
              <a:gd name="connsiteY760" fmla="*/ 920306 h 6858000"/>
              <a:gd name="connsiteX761" fmla="*/ 5459407 w 7467600"/>
              <a:gd name="connsiteY761" fmla="*/ 940975 h 6858000"/>
              <a:gd name="connsiteX762" fmla="*/ 5374846 w 7467600"/>
              <a:gd name="connsiteY762" fmla="*/ 941988 h 6858000"/>
              <a:gd name="connsiteX763" fmla="*/ 5256105 w 7467600"/>
              <a:gd name="connsiteY763" fmla="*/ 945632 h 6858000"/>
              <a:gd name="connsiteX764" fmla="*/ 5107071 w 7467600"/>
              <a:gd name="connsiteY764" fmla="*/ 969720 h 6858000"/>
              <a:gd name="connsiteX765" fmla="*/ 4998681 w 7467600"/>
              <a:gd name="connsiteY765" fmla="*/ 988771 h 6858000"/>
              <a:gd name="connsiteX766" fmla="*/ 5870151 w 7467600"/>
              <a:gd name="connsiteY766" fmla="*/ 898890 h 6858000"/>
              <a:gd name="connsiteX767" fmla="*/ 5504425 w 7467600"/>
              <a:gd name="connsiteY767" fmla="*/ 848067 h 6858000"/>
              <a:gd name="connsiteX768" fmla="*/ 4968849 w 7467600"/>
              <a:gd name="connsiteY768" fmla="*/ 962318 h 6858000"/>
              <a:gd name="connsiteX769" fmla="*/ 5104039 w 7467600"/>
              <a:gd name="connsiteY769" fmla="*/ 940634 h 6858000"/>
              <a:gd name="connsiteX770" fmla="*/ 5256311 w 7467600"/>
              <a:gd name="connsiteY770" fmla="*/ 916490 h 6858000"/>
              <a:gd name="connsiteX771" fmla="*/ 5377381 w 7467600"/>
              <a:gd name="connsiteY771" fmla="*/ 912671 h 6858000"/>
              <a:gd name="connsiteX772" fmla="*/ 5460148 w 7467600"/>
              <a:gd name="connsiteY772" fmla="*/ 911442 h 6858000"/>
              <a:gd name="connsiteX773" fmla="*/ 5648971 w 7467600"/>
              <a:gd name="connsiteY773" fmla="*/ 891331 h 6858000"/>
              <a:gd name="connsiteX774" fmla="*/ 5844807 w 7467600"/>
              <a:gd name="connsiteY774" fmla="*/ 870718 h 6858000"/>
              <a:gd name="connsiteX775" fmla="*/ 5862975 w 7467600"/>
              <a:gd name="connsiteY775" fmla="*/ 869756 h 6858000"/>
              <a:gd name="connsiteX776" fmla="*/ 5920887 w 7467600"/>
              <a:gd name="connsiteY776" fmla="*/ 865929 h 6858000"/>
              <a:gd name="connsiteX777" fmla="*/ 5504425 w 7467600"/>
              <a:gd name="connsiteY777" fmla="*/ 848067 h 6858000"/>
              <a:gd name="connsiteX778" fmla="*/ 3607114 w 7467600"/>
              <a:gd name="connsiteY778" fmla="*/ 467441 h 6858000"/>
              <a:gd name="connsiteX779" fmla="*/ 3296242 w 7467600"/>
              <a:gd name="connsiteY779" fmla="*/ 807991 h 6858000"/>
              <a:gd name="connsiteX780" fmla="*/ 3174674 w 7467600"/>
              <a:gd name="connsiteY780" fmla="*/ 919759 h 6858000"/>
              <a:gd name="connsiteX781" fmla="*/ 3042978 w 7467600"/>
              <a:gd name="connsiteY781" fmla="*/ 1054894 h 6858000"/>
              <a:gd name="connsiteX782" fmla="*/ 2968914 w 7467600"/>
              <a:gd name="connsiteY782" fmla="*/ 1133756 h 6858000"/>
              <a:gd name="connsiteX783" fmla="*/ 3103823 w 7467600"/>
              <a:gd name="connsiteY783" fmla="*/ 1026814 h 6858000"/>
              <a:gd name="connsiteX784" fmla="*/ 3607114 w 7467600"/>
              <a:gd name="connsiteY784" fmla="*/ 467441 h 6858000"/>
              <a:gd name="connsiteX785" fmla="*/ 3744487 w 7467600"/>
              <a:gd name="connsiteY785" fmla="*/ 383136 h 6858000"/>
              <a:gd name="connsiteX786" fmla="*/ 3970213 w 7467600"/>
              <a:gd name="connsiteY786" fmla="*/ 995559 h 6858000"/>
              <a:gd name="connsiteX787" fmla="*/ 3744487 w 7467600"/>
              <a:gd name="connsiteY787" fmla="*/ 383136 h 6858000"/>
              <a:gd name="connsiteX788" fmla="*/ 3624562 w 7467600"/>
              <a:gd name="connsiteY788" fmla="*/ 367041 h 6858000"/>
              <a:gd name="connsiteX789" fmla="*/ 3489712 w 7467600"/>
              <a:gd name="connsiteY789" fmla="*/ 485386 h 6858000"/>
              <a:gd name="connsiteX790" fmla="*/ 3182994 w 7467600"/>
              <a:gd name="connsiteY790" fmla="*/ 828265 h 6858000"/>
              <a:gd name="connsiteX791" fmla="*/ 2892114 w 7467600"/>
              <a:gd name="connsiteY791" fmla="*/ 1172635 h 6858000"/>
              <a:gd name="connsiteX792" fmla="*/ 3021459 w 7467600"/>
              <a:gd name="connsiteY792" fmla="*/ 1035385 h 6858000"/>
              <a:gd name="connsiteX793" fmla="*/ 3153873 w 7467600"/>
              <a:gd name="connsiteY793" fmla="*/ 898971 h 6858000"/>
              <a:gd name="connsiteX794" fmla="*/ 3276511 w 7467600"/>
              <a:gd name="connsiteY794" fmla="*/ 786423 h 6858000"/>
              <a:gd name="connsiteX795" fmla="*/ 3584154 w 7467600"/>
              <a:gd name="connsiteY795" fmla="*/ 448218 h 6858000"/>
              <a:gd name="connsiteX796" fmla="*/ 3624562 w 7467600"/>
              <a:gd name="connsiteY796" fmla="*/ 367041 h 6858000"/>
              <a:gd name="connsiteX797" fmla="*/ 3766672 w 7467600"/>
              <a:gd name="connsiteY797" fmla="*/ 359429 h 6858000"/>
              <a:gd name="connsiteX798" fmla="*/ 3996338 w 7467600"/>
              <a:gd name="connsiteY798" fmla="*/ 968237 h 6858000"/>
              <a:gd name="connsiteX799" fmla="*/ 3766672 w 7467600"/>
              <a:gd name="connsiteY799" fmla="*/ 359429 h 6858000"/>
              <a:gd name="connsiteX800" fmla="*/ 5805386 w 7467600"/>
              <a:gd name="connsiteY800" fmla="*/ 239240 h 6858000"/>
              <a:gd name="connsiteX801" fmla="*/ 5736947 w 7467600"/>
              <a:gd name="connsiteY801" fmla="*/ 261367 h 6858000"/>
              <a:gd name="connsiteX802" fmla="*/ 5427012 w 7467600"/>
              <a:gd name="connsiteY802" fmla="*/ 311272 h 6858000"/>
              <a:gd name="connsiteX803" fmla="*/ 5147818 w 7467600"/>
              <a:gd name="connsiteY803" fmla="*/ 322112 h 6858000"/>
              <a:gd name="connsiteX804" fmla="*/ 5060854 w 7467600"/>
              <a:gd name="connsiteY804" fmla="*/ 311882 h 6858000"/>
              <a:gd name="connsiteX805" fmla="*/ 4945989 w 7467600"/>
              <a:gd name="connsiteY805" fmla="*/ 300516 h 6858000"/>
              <a:gd name="connsiteX806" fmla="*/ 5410479 w 7467600"/>
              <a:gd name="connsiteY806" fmla="*/ 348434 h 6858000"/>
              <a:gd name="connsiteX807" fmla="*/ 5805386 w 7467600"/>
              <a:gd name="connsiteY807" fmla="*/ 239240 h 6858000"/>
              <a:gd name="connsiteX808" fmla="*/ 5905192 w 7467600"/>
              <a:gd name="connsiteY808" fmla="*/ 163079 h 6858000"/>
              <a:gd name="connsiteX809" fmla="*/ 5865655 w 7467600"/>
              <a:gd name="connsiteY809" fmla="*/ 171901 h 6858000"/>
              <a:gd name="connsiteX810" fmla="*/ 5259740 w 7467600"/>
              <a:gd name="connsiteY810" fmla="*/ 257013 h 6858000"/>
              <a:gd name="connsiteX811" fmla="*/ 5208466 w 7467600"/>
              <a:gd name="connsiteY811" fmla="*/ 257550 h 6858000"/>
              <a:gd name="connsiteX812" fmla="*/ 4980204 w 7467600"/>
              <a:gd name="connsiteY812" fmla="*/ 271903 h 6858000"/>
              <a:gd name="connsiteX813" fmla="*/ 5068068 w 7467600"/>
              <a:gd name="connsiteY813" fmla="*/ 282244 h 6858000"/>
              <a:gd name="connsiteX814" fmla="*/ 5153231 w 7467600"/>
              <a:gd name="connsiteY814" fmla="*/ 292240 h 6858000"/>
              <a:gd name="connsiteX815" fmla="*/ 5426491 w 7467600"/>
              <a:gd name="connsiteY815" fmla="*/ 281128 h 6858000"/>
              <a:gd name="connsiteX816" fmla="*/ 5731212 w 7467600"/>
              <a:gd name="connsiteY816" fmla="*/ 231951 h 6858000"/>
              <a:gd name="connsiteX817" fmla="*/ 5905192 w 7467600"/>
              <a:gd name="connsiteY817" fmla="*/ 163079 h 6858000"/>
              <a:gd name="connsiteX818" fmla="*/ 5944437 w 7467600"/>
              <a:gd name="connsiteY818" fmla="*/ 113829 h 6858000"/>
              <a:gd name="connsiteX819" fmla="*/ 5825032 w 7467600"/>
              <a:gd name="connsiteY819" fmla="*/ 146405 h 6858000"/>
              <a:gd name="connsiteX820" fmla="*/ 4955599 w 7467600"/>
              <a:gd name="connsiteY820" fmla="*/ 247008 h 6858000"/>
              <a:gd name="connsiteX821" fmla="*/ 5210104 w 7467600"/>
              <a:gd name="connsiteY821" fmla="*/ 228123 h 6858000"/>
              <a:gd name="connsiteX822" fmla="*/ 5261015 w 7467600"/>
              <a:gd name="connsiteY822" fmla="*/ 227087 h 6858000"/>
              <a:gd name="connsiteX823" fmla="*/ 5861181 w 7467600"/>
              <a:gd name="connsiteY823" fmla="*/ 143093 h 6858000"/>
              <a:gd name="connsiteX824" fmla="*/ 5961252 w 7467600"/>
              <a:gd name="connsiteY824" fmla="*/ 114820 h 6858000"/>
              <a:gd name="connsiteX825" fmla="*/ 5944437 w 7467600"/>
              <a:gd name="connsiteY825" fmla="*/ 113829 h 6858000"/>
              <a:gd name="connsiteX826" fmla="*/ 3882765 w 7467600"/>
              <a:gd name="connsiteY826" fmla="*/ 0 h 6858000"/>
              <a:gd name="connsiteX827" fmla="*/ 3995099 w 7467600"/>
              <a:gd name="connsiteY827" fmla="*/ 0 h 6858000"/>
              <a:gd name="connsiteX828" fmla="*/ 4163818 w 7467600"/>
              <a:gd name="connsiteY828" fmla="*/ 234104 h 6858000"/>
              <a:gd name="connsiteX829" fmla="*/ 4172099 w 7467600"/>
              <a:gd name="connsiteY829" fmla="*/ 234207 h 6858000"/>
              <a:gd name="connsiteX830" fmla="*/ 4784282 w 7467600"/>
              <a:gd name="connsiteY830" fmla="*/ 276561 h 6858000"/>
              <a:gd name="connsiteX831" fmla="*/ 4801687 w 7467600"/>
              <a:gd name="connsiteY831" fmla="*/ 267764 h 6858000"/>
              <a:gd name="connsiteX832" fmla="*/ 6082788 w 7467600"/>
              <a:gd name="connsiteY832" fmla="*/ 64119 h 6858000"/>
              <a:gd name="connsiteX833" fmla="*/ 6099442 w 7467600"/>
              <a:gd name="connsiteY833" fmla="*/ 82568 h 6858000"/>
              <a:gd name="connsiteX834" fmla="*/ 4804137 w 7467600"/>
              <a:gd name="connsiteY834" fmla="*/ 320931 h 6858000"/>
              <a:gd name="connsiteX835" fmla="*/ 4227047 w 7467600"/>
              <a:gd name="connsiteY835" fmla="*/ 313415 h 6858000"/>
              <a:gd name="connsiteX836" fmla="*/ 4346041 w 7467600"/>
              <a:gd name="connsiteY836" fmla="*/ 456086 h 6858000"/>
              <a:gd name="connsiteX837" fmla="*/ 4870967 w 7467600"/>
              <a:gd name="connsiteY837" fmla="*/ 963061 h 6858000"/>
              <a:gd name="connsiteX838" fmla="*/ 4889647 w 7467600"/>
              <a:gd name="connsiteY838" fmla="*/ 957147 h 6858000"/>
              <a:gd name="connsiteX839" fmla="*/ 5422504 w 7467600"/>
              <a:gd name="connsiteY839" fmla="*/ 805191 h 6858000"/>
              <a:gd name="connsiteX840" fmla="*/ 6087656 w 7467600"/>
              <a:gd name="connsiteY840" fmla="*/ 826703 h 6858000"/>
              <a:gd name="connsiteX841" fmla="*/ 6058717 w 7467600"/>
              <a:gd name="connsiteY841" fmla="*/ 865992 h 6858000"/>
              <a:gd name="connsiteX842" fmla="*/ 4974153 w 7467600"/>
              <a:gd name="connsiteY842" fmla="*/ 1045456 h 6858000"/>
              <a:gd name="connsiteX843" fmla="*/ 5627835 w 7467600"/>
              <a:gd name="connsiteY843" fmla="*/ 1472077 h 6858000"/>
              <a:gd name="connsiteX844" fmla="*/ 5629817 w 7467600"/>
              <a:gd name="connsiteY844" fmla="*/ 1471412 h 6858000"/>
              <a:gd name="connsiteX845" fmla="*/ 5634124 w 7467600"/>
              <a:gd name="connsiteY845" fmla="*/ 1470572 h 6858000"/>
              <a:gd name="connsiteX846" fmla="*/ 5755832 w 7467600"/>
              <a:gd name="connsiteY846" fmla="*/ 1383886 h 6858000"/>
              <a:gd name="connsiteX847" fmla="*/ 6014186 w 7467600"/>
              <a:gd name="connsiteY847" fmla="*/ 1279799 h 6858000"/>
              <a:gd name="connsiteX848" fmla="*/ 6901619 w 7467600"/>
              <a:gd name="connsiteY848" fmla="*/ 1047874 h 6858000"/>
              <a:gd name="connsiteX849" fmla="*/ 6931566 w 7467600"/>
              <a:gd name="connsiteY849" fmla="*/ 1062034 h 6858000"/>
              <a:gd name="connsiteX850" fmla="*/ 5790982 w 7467600"/>
              <a:gd name="connsiteY850" fmla="*/ 1561380 h 6858000"/>
              <a:gd name="connsiteX851" fmla="*/ 6188971 w 7467600"/>
              <a:gd name="connsiteY851" fmla="*/ 1755168 h 6858000"/>
              <a:gd name="connsiteX852" fmla="*/ 6202446 w 7467600"/>
              <a:gd name="connsiteY852" fmla="*/ 1752268 h 6858000"/>
              <a:gd name="connsiteX853" fmla="*/ 7179560 w 7467600"/>
              <a:gd name="connsiteY853" fmla="*/ 1467551 h 6858000"/>
              <a:gd name="connsiteX854" fmla="*/ 7158730 w 7467600"/>
              <a:gd name="connsiteY854" fmla="*/ 1507835 h 6858000"/>
              <a:gd name="connsiteX855" fmla="*/ 6326959 w 7467600"/>
              <a:gd name="connsiteY855" fmla="*/ 1817686 h 6858000"/>
              <a:gd name="connsiteX856" fmla="*/ 6537433 w 7467600"/>
              <a:gd name="connsiteY856" fmla="*/ 1907790 h 6858000"/>
              <a:gd name="connsiteX857" fmla="*/ 6550221 w 7467600"/>
              <a:gd name="connsiteY857" fmla="*/ 1910729 h 6858000"/>
              <a:gd name="connsiteX858" fmla="*/ 6964438 w 7467600"/>
              <a:gd name="connsiteY858" fmla="*/ 2209505 h 6858000"/>
              <a:gd name="connsiteX859" fmla="*/ 7367862 w 7467600"/>
              <a:gd name="connsiteY859" fmla="*/ 2806833 h 6858000"/>
              <a:gd name="connsiteX860" fmla="*/ 7364329 w 7467600"/>
              <a:gd name="connsiteY860" fmla="*/ 2826907 h 6858000"/>
              <a:gd name="connsiteX861" fmla="*/ 7290545 w 7467600"/>
              <a:gd name="connsiteY861" fmla="*/ 2850663 h 6858000"/>
              <a:gd name="connsiteX862" fmla="*/ 6472036 w 7467600"/>
              <a:gd name="connsiteY862" fmla="*/ 1959003 h 6858000"/>
              <a:gd name="connsiteX863" fmla="*/ 5792897 w 7467600"/>
              <a:gd name="connsiteY863" fmla="*/ 1647747 h 6858000"/>
              <a:gd name="connsiteX864" fmla="*/ 5842751 w 7467600"/>
              <a:gd name="connsiteY864" fmla="*/ 1816112 h 6858000"/>
              <a:gd name="connsiteX865" fmla="*/ 5847424 w 7467600"/>
              <a:gd name="connsiteY865" fmla="*/ 1815776 h 6858000"/>
              <a:gd name="connsiteX866" fmla="*/ 6399821 w 7467600"/>
              <a:gd name="connsiteY866" fmla="*/ 2344799 h 6858000"/>
              <a:gd name="connsiteX867" fmla="*/ 6323232 w 7467600"/>
              <a:gd name="connsiteY867" fmla="*/ 2389634 h 6858000"/>
              <a:gd name="connsiteX868" fmla="*/ 5942958 w 7467600"/>
              <a:gd name="connsiteY868" fmla="*/ 2077708 h 6858000"/>
              <a:gd name="connsiteX869" fmla="*/ 5921559 w 7467600"/>
              <a:gd name="connsiteY869" fmla="*/ 2378596 h 6858000"/>
              <a:gd name="connsiteX870" fmla="*/ 5817651 w 7467600"/>
              <a:gd name="connsiteY870" fmla="*/ 3023919 h 6858000"/>
              <a:gd name="connsiteX871" fmla="*/ 5729634 w 7467600"/>
              <a:gd name="connsiteY871" fmla="*/ 3051849 h 6858000"/>
              <a:gd name="connsiteX872" fmla="*/ 5611018 w 7467600"/>
              <a:gd name="connsiteY872" fmla="*/ 2316769 h 6858000"/>
              <a:gd name="connsiteX873" fmla="*/ 5687608 w 7467600"/>
              <a:gd name="connsiteY873" fmla="*/ 2039972 h 6858000"/>
              <a:gd name="connsiteX874" fmla="*/ 5657554 w 7467600"/>
              <a:gd name="connsiteY874" fmla="*/ 1576445 h 6858000"/>
              <a:gd name="connsiteX875" fmla="*/ 5150475 w 7467600"/>
              <a:gd name="connsiteY875" fmla="*/ 1274012 h 6858000"/>
              <a:gd name="connsiteX876" fmla="*/ 5349142 w 7467600"/>
              <a:gd name="connsiteY876" fmla="*/ 2204405 h 6858000"/>
              <a:gd name="connsiteX877" fmla="*/ 5262214 w 7467600"/>
              <a:gd name="connsiteY877" fmla="*/ 2233836 h 6858000"/>
              <a:gd name="connsiteX878" fmla="*/ 4981539 w 7467600"/>
              <a:gd name="connsiteY878" fmla="*/ 1542201 h 6858000"/>
              <a:gd name="connsiteX879" fmla="*/ 4958461 w 7467600"/>
              <a:gd name="connsiteY879" fmla="*/ 1136957 h 6858000"/>
              <a:gd name="connsiteX880" fmla="*/ 4655015 w 7467600"/>
              <a:gd name="connsiteY880" fmla="*/ 891426 h 6858000"/>
              <a:gd name="connsiteX881" fmla="*/ 4348002 w 7467600"/>
              <a:gd name="connsiteY881" fmla="*/ 2205895 h 6858000"/>
              <a:gd name="connsiteX882" fmla="*/ 4262250 w 7467600"/>
              <a:gd name="connsiteY882" fmla="*/ 2219972 h 6858000"/>
              <a:gd name="connsiteX883" fmla="*/ 4550611 w 7467600"/>
              <a:gd name="connsiteY883" fmla="*/ 817540 h 6858000"/>
              <a:gd name="connsiteX884" fmla="*/ 4564418 w 7467600"/>
              <a:gd name="connsiteY884" fmla="*/ 808293 h 6858000"/>
              <a:gd name="connsiteX885" fmla="*/ 4266388 w 7467600"/>
              <a:gd name="connsiteY885" fmla="*/ 500083 h 6858000"/>
              <a:gd name="connsiteX886" fmla="*/ 4032842 w 7467600"/>
              <a:gd name="connsiteY886" fmla="*/ 211809 h 6858000"/>
              <a:gd name="connsiteX887" fmla="*/ 3882765 w 7467600"/>
              <a:gd name="connsiteY887" fmla="*/ 0 h 6858000"/>
              <a:gd name="connsiteX888" fmla="*/ 3721337 w 7467600"/>
              <a:gd name="connsiteY888" fmla="*/ 0 h 6858000"/>
              <a:gd name="connsiteX889" fmla="*/ 3797544 w 7467600"/>
              <a:gd name="connsiteY889" fmla="*/ 0 h 6858000"/>
              <a:gd name="connsiteX890" fmla="*/ 3775734 w 7467600"/>
              <a:gd name="connsiteY890" fmla="*/ 95131 h 6858000"/>
              <a:gd name="connsiteX891" fmla="*/ 3724807 w 7467600"/>
              <a:gd name="connsiteY891" fmla="*/ 272257 h 6858000"/>
              <a:gd name="connsiteX892" fmla="*/ 3726844 w 7467600"/>
              <a:gd name="connsiteY892" fmla="*/ 282988 h 6858000"/>
              <a:gd name="connsiteX893" fmla="*/ 3742664 w 7467600"/>
              <a:gd name="connsiteY893" fmla="*/ 279918 h 6858000"/>
              <a:gd name="connsiteX894" fmla="*/ 4103910 w 7467600"/>
              <a:gd name="connsiteY894" fmla="*/ 1161917 h 6858000"/>
              <a:gd name="connsiteX895" fmla="*/ 4020269 w 7467600"/>
              <a:gd name="connsiteY895" fmla="*/ 1200406 h 6858000"/>
              <a:gd name="connsiteX896" fmla="*/ 3674882 w 7467600"/>
              <a:gd name="connsiteY896" fmla="*/ 488524 h 6858000"/>
              <a:gd name="connsiteX897" fmla="*/ 3132682 w 7467600"/>
              <a:gd name="connsiteY897" fmla="*/ 1072284 h 6858000"/>
              <a:gd name="connsiteX898" fmla="*/ 2716346 w 7467600"/>
              <a:gd name="connsiteY898" fmla="*/ 1276376 h 6858000"/>
              <a:gd name="connsiteX899" fmla="*/ 2716772 w 7467600"/>
              <a:gd name="connsiteY899" fmla="*/ 1255462 h 6858000"/>
              <a:gd name="connsiteX900" fmla="*/ 3471096 w 7467600"/>
              <a:gd name="connsiteY900" fmla="*/ 437072 h 6858000"/>
              <a:gd name="connsiteX901" fmla="*/ 3639057 w 7467600"/>
              <a:gd name="connsiteY901" fmla="*/ 286334 h 6858000"/>
              <a:gd name="connsiteX902" fmla="*/ 3640309 w 7467600"/>
              <a:gd name="connsiteY902" fmla="*/ 284664 h 6858000"/>
              <a:gd name="connsiteX903" fmla="*/ 3646022 w 7467600"/>
              <a:gd name="connsiteY903" fmla="*/ 276711 h 6858000"/>
              <a:gd name="connsiteX904" fmla="*/ 3707943 w 7467600"/>
              <a:gd name="connsiteY904" fmla="*/ 65958 h 6858000"/>
              <a:gd name="connsiteX905" fmla="*/ 3721337 w 7467600"/>
              <a:gd name="connsiteY905" fmla="*/ 0 h 6858000"/>
              <a:gd name="connsiteX906" fmla="*/ 2867960 w 7467600"/>
              <a:gd name="connsiteY906" fmla="*/ 0 h 6858000"/>
              <a:gd name="connsiteX907" fmla="*/ 2926351 w 7467600"/>
              <a:gd name="connsiteY907" fmla="*/ 0 h 6858000"/>
              <a:gd name="connsiteX908" fmla="*/ 2902823 w 7467600"/>
              <a:gd name="connsiteY908" fmla="*/ 262929 h 6858000"/>
              <a:gd name="connsiteX909" fmla="*/ 2940663 w 7467600"/>
              <a:gd name="connsiteY909" fmla="*/ 140884 h 6858000"/>
              <a:gd name="connsiteX910" fmla="*/ 2947039 w 7467600"/>
              <a:gd name="connsiteY910" fmla="*/ 122524 h 6858000"/>
              <a:gd name="connsiteX911" fmla="*/ 2984316 w 7467600"/>
              <a:gd name="connsiteY911" fmla="*/ 0 h 6858000"/>
              <a:gd name="connsiteX912" fmla="*/ 3016114 w 7467600"/>
              <a:gd name="connsiteY912" fmla="*/ 0 h 6858000"/>
              <a:gd name="connsiteX913" fmla="*/ 2979949 w 7467600"/>
              <a:gd name="connsiteY913" fmla="*/ 119274 h 6858000"/>
              <a:gd name="connsiteX914" fmla="*/ 3023879 w 7467600"/>
              <a:gd name="connsiteY914" fmla="*/ 0 h 6858000"/>
              <a:gd name="connsiteX915" fmla="*/ 3105400 w 7467600"/>
              <a:gd name="connsiteY915" fmla="*/ 0 h 6858000"/>
              <a:gd name="connsiteX916" fmla="*/ 3094669 w 7467600"/>
              <a:gd name="connsiteY916" fmla="*/ 30308 h 6858000"/>
              <a:gd name="connsiteX917" fmla="*/ 2901945 w 7467600"/>
              <a:gd name="connsiteY917" fmla="*/ 466538 h 6858000"/>
              <a:gd name="connsiteX918" fmla="*/ 2815209 w 7467600"/>
              <a:gd name="connsiteY918" fmla="*/ 497361 h 6858000"/>
              <a:gd name="connsiteX919" fmla="*/ 2844845 w 7467600"/>
              <a:gd name="connsiteY919" fmla="*/ 127638 h 6858000"/>
              <a:gd name="connsiteX920" fmla="*/ 2867960 w 7467600"/>
              <a:gd name="connsiteY920" fmla="*/ 0 h 6858000"/>
              <a:gd name="connsiteX921" fmla="*/ 1057230 w 7467600"/>
              <a:gd name="connsiteY921" fmla="*/ 0 h 6858000"/>
              <a:gd name="connsiteX922" fmla="*/ 1111003 w 7467600"/>
              <a:gd name="connsiteY922" fmla="*/ 0 h 6858000"/>
              <a:gd name="connsiteX923" fmla="*/ 1125553 w 7467600"/>
              <a:gd name="connsiteY923" fmla="*/ 52588 h 6858000"/>
              <a:gd name="connsiteX924" fmla="*/ 1304276 w 7467600"/>
              <a:gd name="connsiteY924" fmla="*/ 476275 h 6858000"/>
              <a:gd name="connsiteX925" fmla="*/ 1492066 w 7467600"/>
              <a:gd name="connsiteY925" fmla="*/ 886333 h 6858000"/>
              <a:gd name="connsiteX926" fmla="*/ 1423698 w 7467600"/>
              <a:gd name="connsiteY926" fmla="*/ 710817 h 6858000"/>
              <a:gd name="connsiteX927" fmla="*/ 1357609 w 7467600"/>
              <a:gd name="connsiteY927" fmla="*/ 532892 h 6858000"/>
              <a:gd name="connsiteX928" fmla="*/ 1309550 w 7467600"/>
              <a:gd name="connsiteY928" fmla="*/ 374031 h 6858000"/>
              <a:gd name="connsiteX929" fmla="*/ 1193673 w 7467600"/>
              <a:gd name="connsiteY929" fmla="*/ 49533 h 6858000"/>
              <a:gd name="connsiteX930" fmla="*/ 1164391 w 7467600"/>
              <a:gd name="connsiteY930" fmla="*/ 0 h 6858000"/>
              <a:gd name="connsiteX931" fmla="*/ 1200666 w 7467600"/>
              <a:gd name="connsiteY931" fmla="*/ 0 h 6858000"/>
              <a:gd name="connsiteX932" fmla="*/ 1223408 w 7467600"/>
              <a:gd name="connsiteY932" fmla="*/ 38996 h 6858000"/>
              <a:gd name="connsiteX933" fmla="*/ 1339635 w 7467600"/>
              <a:gd name="connsiteY933" fmla="*/ 365517 h 6858000"/>
              <a:gd name="connsiteX934" fmla="*/ 1387469 w 7467600"/>
              <a:gd name="connsiteY934" fmla="*/ 523079 h 6858000"/>
              <a:gd name="connsiteX935" fmla="*/ 1452685 w 7467600"/>
              <a:gd name="connsiteY935" fmla="*/ 699806 h 6858000"/>
              <a:gd name="connsiteX936" fmla="*/ 1492092 w 7467600"/>
              <a:gd name="connsiteY936" fmla="*/ 800424 h 6858000"/>
              <a:gd name="connsiteX937" fmla="*/ 1455302 w 7467600"/>
              <a:gd name="connsiteY937" fmla="*/ 632913 h 6858000"/>
              <a:gd name="connsiteX938" fmla="*/ 1222336 w 7467600"/>
              <a:gd name="connsiteY938" fmla="*/ 9480 h 6858000"/>
              <a:gd name="connsiteX939" fmla="*/ 1214634 w 7467600"/>
              <a:gd name="connsiteY939" fmla="*/ 0 h 6858000"/>
              <a:gd name="connsiteX940" fmla="*/ 1289827 w 7467600"/>
              <a:gd name="connsiteY940" fmla="*/ 0 h 6858000"/>
              <a:gd name="connsiteX941" fmla="*/ 1321076 w 7467600"/>
              <a:gd name="connsiteY941" fmla="*/ 59722 h 6858000"/>
              <a:gd name="connsiteX942" fmla="*/ 1512579 w 7467600"/>
              <a:gd name="connsiteY942" fmla="*/ 626441 h 6858000"/>
              <a:gd name="connsiteX943" fmla="*/ 1506076 w 7467600"/>
              <a:gd name="connsiteY943" fmla="*/ 1089289 h 6858000"/>
              <a:gd name="connsiteX944" fmla="*/ 1486346 w 7467600"/>
              <a:gd name="connsiteY944" fmla="*/ 1079919 h 6858000"/>
              <a:gd name="connsiteX945" fmla="*/ 1070511 w 7467600"/>
              <a:gd name="connsiteY945" fmla="*/ 48609 h 6858000"/>
              <a:gd name="connsiteX946" fmla="*/ 1057230 w 7467600"/>
              <a:gd name="connsiteY946" fmla="*/ 0 h 6858000"/>
              <a:gd name="connsiteX947" fmla="*/ 43151 w 7467600"/>
              <a:gd name="connsiteY947" fmla="*/ 0 h 6858000"/>
              <a:gd name="connsiteX948" fmla="*/ 95283 w 7467600"/>
              <a:gd name="connsiteY948" fmla="*/ 0 h 6858000"/>
              <a:gd name="connsiteX949" fmla="*/ 300708 w 7467600"/>
              <a:gd name="connsiteY949" fmla="*/ 154571 h 6858000"/>
              <a:gd name="connsiteX950" fmla="*/ 530414 w 7467600"/>
              <a:gd name="connsiteY950" fmla="*/ 354673 h 6858000"/>
              <a:gd name="connsiteX951" fmla="*/ 333785 w 7467600"/>
              <a:gd name="connsiteY951" fmla="*/ 161564 h 6858000"/>
              <a:gd name="connsiteX952" fmla="*/ 147005 w 7467600"/>
              <a:gd name="connsiteY952" fmla="*/ 0 h 6858000"/>
              <a:gd name="connsiteX953" fmla="*/ 272509 w 7467600"/>
              <a:gd name="connsiteY953" fmla="*/ 0 h 6858000"/>
              <a:gd name="connsiteX954" fmla="*/ 326276 w 7467600"/>
              <a:gd name="connsiteY954" fmla="*/ 45847 h 6858000"/>
              <a:gd name="connsiteX955" fmla="*/ 823759 w 7467600"/>
              <a:gd name="connsiteY955" fmla="*/ 574145 h 6858000"/>
              <a:gd name="connsiteX956" fmla="*/ 811254 w 7467600"/>
              <a:gd name="connsiteY956" fmla="*/ 665546 h 6858000"/>
              <a:gd name="connsiteX957" fmla="*/ 154042 w 7467600"/>
              <a:gd name="connsiteY957" fmla="*/ 261522 h 6858000"/>
              <a:gd name="connsiteX958" fmla="*/ 13550 w 7467600"/>
              <a:gd name="connsiteY958" fmla="*/ 158423 h 6858000"/>
              <a:gd name="connsiteX959" fmla="*/ 0 w 7467600"/>
              <a:gd name="connsiteY959" fmla="*/ 146618 h 6858000"/>
              <a:gd name="connsiteX960" fmla="*/ 0 w 7467600"/>
              <a:gd name="connsiteY960" fmla="*/ 59161 h 6858000"/>
              <a:gd name="connsiteX961" fmla="*/ 45427 w 7467600"/>
              <a:gd name="connsiteY961" fmla="*/ 101078 h 6858000"/>
              <a:gd name="connsiteX962" fmla="*/ 630103 w 7467600"/>
              <a:gd name="connsiteY962" fmla="*/ 485885 h 6858000"/>
              <a:gd name="connsiteX963" fmla="*/ 532040 w 7467600"/>
              <a:gd name="connsiteY963" fmla="*/ 399359 h 6858000"/>
              <a:gd name="connsiteX964" fmla="*/ 517618 w 7467600"/>
              <a:gd name="connsiteY964" fmla="*/ 385726 h 6858000"/>
              <a:gd name="connsiteX965" fmla="*/ 285074 w 7467600"/>
              <a:gd name="connsiteY965" fmla="*/ 182755 h 6858000"/>
              <a:gd name="connsiteX966" fmla="*/ 43151 w 7467600"/>
              <a:gd name="connsiteY96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6012219 h 6858000"/>
              <a:gd name="connsiteX77" fmla="*/ 7356878 w 7467600"/>
              <a:gd name="connsiteY77" fmla="*/ 5981332 h 6858000"/>
              <a:gd name="connsiteX78" fmla="*/ 7467600 w 7467600"/>
              <a:gd name="connsiteY78" fmla="*/ 6117703 h 6858000"/>
              <a:gd name="connsiteX79" fmla="*/ 7467600 w 7467600"/>
              <a:gd name="connsiteY79" fmla="*/ 6163634 h 6858000"/>
              <a:gd name="connsiteX80" fmla="*/ 7403637 w 7467600"/>
              <a:gd name="connsiteY80" fmla="*/ 6083957 h 6858000"/>
              <a:gd name="connsiteX81" fmla="*/ 7254615 w 7467600"/>
              <a:gd name="connsiteY81" fmla="*/ 5911918 h 6858000"/>
              <a:gd name="connsiteX82" fmla="*/ 7312589 w 7467600"/>
              <a:gd name="connsiteY82" fmla="*/ 5982309 h 6858000"/>
              <a:gd name="connsiteX83" fmla="*/ 7448321 w 7467600"/>
              <a:gd name="connsiteY83" fmla="*/ 6190991 h 6858000"/>
              <a:gd name="connsiteX84" fmla="*/ 7467600 w 7467600"/>
              <a:gd name="connsiteY84" fmla="*/ 6221686 h 6858000"/>
              <a:gd name="connsiteX85" fmla="*/ 7467600 w 7467600"/>
              <a:gd name="connsiteY85" fmla="*/ 6334256 h 6858000"/>
              <a:gd name="connsiteX86" fmla="*/ 7454976 w 7467600"/>
              <a:gd name="connsiteY86" fmla="*/ 6318297 h 6858000"/>
              <a:gd name="connsiteX87" fmla="*/ 1456157 w 7467600"/>
              <a:gd name="connsiteY87" fmla="*/ 5371404 h 6858000"/>
              <a:gd name="connsiteX88" fmla="*/ 1244432 w 7467600"/>
              <a:gd name="connsiteY88" fmla="*/ 5385601 h 6858000"/>
              <a:gd name="connsiteX89" fmla="*/ 973990 w 7467600"/>
              <a:gd name="connsiteY89" fmla="*/ 5424940 h 6858000"/>
              <a:gd name="connsiteX90" fmla="*/ 1103809 w 7467600"/>
              <a:gd name="connsiteY90" fmla="*/ 5433720 h 6858000"/>
              <a:gd name="connsiteX91" fmla="*/ 1123454 w 7467600"/>
              <a:gd name="connsiteY91" fmla="*/ 5435727 h 6858000"/>
              <a:gd name="connsiteX92" fmla="*/ 1737017 w 7467600"/>
              <a:gd name="connsiteY92" fmla="*/ 5452183 h 6858000"/>
              <a:gd name="connsiteX93" fmla="*/ 1824397 w 7467600"/>
              <a:gd name="connsiteY93" fmla="*/ 5447757 h 6858000"/>
              <a:gd name="connsiteX94" fmla="*/ 2070059 w 7467600"/>
              <a:gd name="connsiteY94" fmla="*/ 5441660 h 6858000"/>
              <a:gd name="connsiteX95" fmla="*/ 1456157 w 7467600"/>
              <a:gd name="connsiteY95" fmla="*/ 5371404 h 6858000"/>
              <a:gd name="connsiteX96" fmla="*/ 4988186 w 7467600"/>
              <a:gd name="connsiteY96" fmla="*/ 5216467 h 6858000"/>
              <a:gd name="connsiteX97" fmla="*/ 4777334 w 7467600"/>
              <a:gd name="connsiteY97" fmla="*/ 5406072 h 6858000"/>
              <a:gd name="connsiteX98" fmla="*/ 4718341 w 7467600"/>
              <a:gd name="connsiteY98" fmla="*/ 5468043 h 6858000"/>
              <a:gd name="connsiteX99" fmla="*/ 4604655 w 7467600"/>
              <a:gd name="connsiteY99" fmla="*/ 5583434 h 6858000"/>
              <a:gd name="connsiteX100" fmla="*/ 4565074 w 7467600"/>
              <a:gd name="connsiteY100" fmla="*/ 5618550 h 6858000"/>
              <a:gd name="connsiteX101" fmla="*/ 4988186 w 7467600"/>
              <a:gd name="connsiteY101" fmla="*/ 5216467 h 6858000"/>
              <a:gd name="connsiteX102" fmla="*/ 4978032 w 7467600"/>
              <a:gd name="connsiteY102" fmla="*/ 5183809 h 6858000"/>
              <a:gd name="connsiteX103" fmla="*/ 4463413 w 7467600"/>
              <a:gd name="connsiteY103" fmla="*/ 5615162 h 6858000"/>
              <a:gd name="connsiteX104" fmla="*/ 4358134 w 7467600"/>
              <a:gd name="connsiteY104" fmla="*/ 5742791 h 6858000"/>
              <a:gd name="connsiteX105" fmla="*/ 4376219 w 7467600"/>
              <a:gd name="connsiteY105" fmla="*/ 5729027 h 6858000"/>
              <a:gd name="connsiteX106" fmla="*/ 4582340 w 7467600"/>
              <a:gd name="connsiteY106" fmla="*/ 5561037 h 6858000"/>
              <a:gd name="connsiteX107" fmla="*/ 4694684 w 7467600"/>
              <a:gd name="connsiteY107" fmla="*/ 5447098 h 6858000"/>
              <a:gd name="connsiteX108" fmla="*/ 4754123 w 7467600"/>
              <a:gd name="connsiteY108" fmla="*/ 5384643 h 6858000"/>
              <a:gd name="connsiteX109" fmla="*/ 4978032 w 7467600"/>
              <a:gd name="connsiteY109" fmla="*/ 5183809 h 6858000"/>
              <a:gd name="connsiteX110" fmla="*/ 1903353 w 7467600"/>
              <a:gd name="connsiteY110" fmla="*/ 5044827 h 6858000"/>
              <a:gd name="connsiteX111" fmla="*/ 1936931 w 7467600"/>
              <a:gd name="connsiteY111" fmla="*/ 5093954 h 6858000"/>
              <a:gd name="connsiteX112" fmla="*/ 2195868 w 7467600"/>
              <a:gd name="connsiteY112" fmla="*/ 5396574 h 6858000"/>
              <a:gd name="connsiteX113" fmla="*/ 2088852 w 7467600"/>
              <a:gd name="connsiteY113" fmla="*/ 5166123 h 6858000"/>
              <a:gd name="connsiteX114" fmla="*/ 1958241 w 7467600"/>
              <a:gd name="connsiteY114" fmla="*/ 5067955 h 6858000"/>
              <a:gd name="connsiteX115" fmla="*/ 1903353 w 7467600"/>
              <a:gd name="connsiteY115" fmla="*/ 5044827 h 6858000"/>
              <a:gd name="connsiteX116" fmla="*/ 1979378 w 7467600"/>
              <a:gd name="connsiteY116" fmla="*/ 4769504 h 6858000"/>
              <a:gd name="connsiteX117" fmla="*/ 2882120 w 7467600"/>
              <a:gd name="connsiteY117" fmla="*/ 5064547 h 6858000"/>
              <a:gd name="connsiteX118" fmla="*/ 2793103 w 7467600"/>
              <a:gd name="connsiteY118" fmla="*/ 5039699 h 6858000"/>
              <a:gd name="connsiteX119" fmla="*/ 2770041 w 7467600"/>
              <a:gd name="connsiteY119" fmla="*/ 5033634 h 6858000"/>
              <a:gd name="connsiteX120" fmla="*/ 1979378 w 7467600"/>
              <a:gd name="connsiteY120" fmla="*/ 4769504 h 6858000"/>
              <a:gd name="connsiteX121" fmla="*/ 1927410 w 7467600"/>
              <a:gd name="connsiteY121" fmla="*/ 4716164 h 6858000"/>
              <a:gd name="connsiteX122" fmla="*/ 1959587 w 7467600"/>
              <a:gd name="connsiteY122" fmla="*/ 4728849 h 6858000"/>
              <a:gd name="connsiteX123" fmla="*/ 2777707 w 7467600"/>
              <a:gd name="connsiteY123" fmla="*/ 5003991 h 6858000"/>
              <a:gd name="connsiteX124" fmla="*/ 2800768 w 7467600"/>
              <a:gd name="connsiteY124" fmla="*/ 5010056 h 6858000"/>
              <a:gd name="connsiteX125" fmla="*/ 2879408 w 7467600"/>
              <a:gd name="connsiteY125" fmla="*/ 5031590 h 6858000"/>
              <a:gd name="connsiteX126" fmla="*/ 2862295 w 7467600"/>
              <a:gd name="connsiteY126" fmla="*/ 5022958 h 6858000"/>
              <a:gd name="connsiteX127" fmla="*/ 2813343 w 7467600"/>
              <a:gd name="connsiteY127" fmla="*/ 4998369 h 6858000"/>
              <a:gd name="connsiteX128" fmla="*/ 2646245 w 7467600"/>
              <a:gd name="connsiteY128" fmla="*/ 4930999 h 6858000"/>
              <a:gd name="connsiteX129" fmla="*/ 1999243 w 7467600"/>
              <a:gd name="connsiteY129" fmla="*/ 4730524 h 6858000"/>
              <a:gd name="connsiteX130" fmla="*/ 1979527 w 7467600"/>
              <a:gd name="connsiteY130" fmla="*/ 4726651 h 6858000"/>
              <a:gd name="connsiteX131" fmla="*/ 1927410 w 7467600"/>
              <a:gd name="connsiteY131" fmla="*/ 4716164 h 6858000"/>
              <a:gd name="connsiteX132" fmla="*/ 1997014 w 7467600"/>
              <a:gd name="connsiteY132" fmla="*/ 4698007 h 6858000"/>
              <a:gd name="connsiteX133" fmla="*/ 2005458 w 7467600"/>
              <a:gd name="connsiteY133" fmla="*/ 4699540 h 6858000"/>
              <a:gd name="connsiteX134" fmla="*/ 2657186 w 7467600"/>
              <a:gd name="connsiteY134" fmla="*/ 4901687 h 6858000"/>
              <a:gd name="connsiteX135" fmla="*/ 2826662 w 7467600"/>
              <a:gd name="connsiteY135" fmla="*/ 4970362 h 6858000"/>
              <a:gd name="connsiteX136" fmla="*/ 2876100 w 7467600"/>
              <a:gd name="connsiteY136" fmla="*/ 4995397 h 6858000"/>
              <a:gd name="connsiteX137" fmla="*/ 3042600 w 7467600"/>
              <a:gd name="connsiteY137" fmla="*/ 5059532 h 6858000"/>
              <a:gd name="connsiteX138" fmla="*/ 1997014 w 7467600"/>
              <a:gd name="connsiteY138" fmla="*/ 4698007 h 6858000"/>
              <a:gd name="connsiteX139" fmla="*/ 2305292 w 7467600"/>
              <a:gd name="connsiteY139" fmla="*/ 4219492 h 6858000"/>
              <a:gd name="connsiteX140" fmla="*/ 3360922 w 7467600"/>
              <a:gd name="connsiteY140" fmla="*/ 4529373 h 6858000"/>
              <a:gd name="connsiteX141" fmla="*/ 3492420 w 7467600"/>
              <a:gd name="connsiteY141" fmla="*/ 4510145 h 6858000"/>
              <a:gd name="connsiteX142" fmla="*/ 3364086 w 7467600"/>
              <a:gd name="connsiteY142" fmla="*/ 4480340 h 6858000"/>
              <a:gd name="connsiteX143" fmla="*/ 3225818 w 7467600"/>
              <a:gd name="connsiteY143" fmla="*/ 4411822 h 6858000"/>
              <a:gd name="connsiteX144" fmla="*/ 3129696 w 7467600"/>
              <a:gd name="connsiteY144" fmla="*/ 4360704 h 6858000"/>
              <a:gd name="connsiteX145" fmla="*/ 2814545 w 7467600"/>
              <a:gd name="connsiteY145" fmla="*/ 4282955 h 6858000"/>
              <a:gd name="connsiteX146" fmla="*/ 2305292 w 7467600"/>
              <a:gd name="connsiteY146" fmla="*/ 4219492 h 6858000"/>
              <a:gd name="connsiteX147" fmla="*/ 2626982 w 7467600"/>
              <a:gd name="connsiteY147" fmla="*/ 4206450 h 6858000"/>
              <a:gd name="connsiteX148" fmla="*/ 2490617 w 7467600"/>
              <a:gd name="connsiteY148" fmla="*/ 4206951 h 6858000"/>
              <a:gd name="connsiteX149" fmla="*/ 2819869 w 7467600"/>
              <a:gd name="connsiteY149" fmla="*/ 4252936 h 6858000"/>
              <a:gd name="connsiteX150" fmla="*/ 3143018 w 7467600"/>
              <a:gd name="connsiteY150" fmla="*/ 4332698 h 6858000"/>
              <a:gd name="connsiteX151" fmla="*/ 3241520 w 7467600"/>
              <a:gd name="connsiteY151" fmla="*/ 4385112 h 6858000"/>
              <a:gd name="connsiteX152" fmla="*/ 3374575 w 7467600"/>
              <a:gd name="connsiteY152" fmla="*/ 4451517 h 6858000"/>
              <a:gd name="connsiteX153" fmla="*/ 3505221 w 7467600"/>
              <a:gd name="connsiteY153" fmla="*/ 4480757 h 6858000"/>
              <a:gd name="connsiteX154" fmla="*/ 2626982 w 7467600"/>
              <a:gd name="connsiteY154" fmla="*/ 4206450 h 6858000"/>
              <a:gd name="connsiteX155" fmla="*/ 1310106 w 7467600"/>
              <a:gd name="connsiteY155" fmla="*/ 3943217 h 6858000"/>
              <a:gd name="connsiteX156" fmla="*/ 854994 w 7467600"/>
              <a:gd name="connsiteY156" fmla="*/ 4399136 h 6858000"/>
              <a:gd name="connsiteX157" fmla="*/ 742462 w 7467600"/>
              <a:gd name="connsiteY157" fmla="*/ 4594648 h 6858000"/>
              <a:gd name="connsiteX158" fmla="*/ 820602 w 7467600"/>
              <a:gd name="connsiteY158" fmla="*/ 4485915 h 6858000"/>
              <a:gd name="connsiteX159" fmla="*/ 878295 w 7467600"/>
              <a:gd name="connsiteY159" fmla="*/ 4403594 h 6858000"/>
              <a:gd name="connsiteX160" fmla="*/ 1240607 w 7467600"/>
              <a:gd name="connsiteY160" fmla="*/ 4010401 h 6858000"/>
              <a:gd name="connsiteX161" fmla="*/ 1310106 w 7467600"/>
              <a:gd name="connsiteY161" fmla="*/ 3943217 h 6858000"/>
              <a:gd name="connsiteX162" fmla="*/ 1423113 w 7467600"/>
              <a:gd name="connsiteY162" fmla="*/ 3874565 h 6858000"/>
              <a:gd name="connsiteX163" fmla="*/ 1260565 w 7467600"/>
              <a:gd name="connsiteY163" fmla="*/ 4031982 h 6858000"/>
              <a:gd name="connsiteX164" fmla="*/ 901900 w 7467600"/>
              <a:gd name="connsiteY164" fmla="*/ 4421236 h 6858000"/>
              <a:gd name="connsiteX165" fmla="*/ 845044 w 7467600"/>
              <a:gd name="connsiteY165" fmla="*/ 4502436 h 6858000"/>
              <a:gd name="connsiteX166" fmla="*/ 685926 w 7467600"/>
              <a:gd name="connsiteY166" fmla="*/ 4703069 h 6858000"/>
              <a:gd name="connsiteX167" fmla="*/ 684248 w 7467600"/>
              <a:gd name="connsiteY167" fmla="*/ 4706721 h 6858000"/>
              <a:gd name="connsiteX168" fmla="*/ 1423113 w 7467600"/>
              <a:gd name="connsiteY168" fmla="*/ 3874565 h 6858000"/>
              <a:gd name="connsiteX169" fmla="*/ 3316479 w 7467600"/>
              <a:gd name="connsiteY169" fmla="*/ 3872136 h 6858000"/>
              <a:gd name="connsiteX170" fmla="*/ 3546806 w 7467600"/>
              <a:gd name="connsiteY170" fmla="*/ 4356139 h 6858000"/>
              <a:gd name="connsiteX171" fmla="*/ 3364433 w 7467600"/>
              <a:gd name="connsiteY171" fmla="*/ 3953121 h 6858000"/>
              <a:gd name="connsiteX172" fmla="*/ 3316479 w 7467600"/>
              <a:gd name="connsiteY172" fmla="*/ 3872136 h 6858000"/>
              <a:gd name="connsiteX173" fmla="*/ 3291335 w 7467600"/>
              <a:gd name="connsiteY173" fmla="*/ 3767420 h 6858000"/>
              <a:gd name="connsiteX174" fmla="*/ 3390805 w 7467600"/>
              <a:gd name="connsiteY174" fmla="*/ 3937163 h 6858000"/>
              <a:gd name="connsiteX175" fmla="*/ 3579062 w 7467600"/>
              <a:gd name="connsiteY175" fmla="*/ 4359040 h 6858000"/>
              <a:gd name="connsiteX176" fmla="*/ 3467355 w 7467600"/>
              <a:gd name="connsiteY176" fmla="*/ 3988130 h 6858000"/>
              <a:gd name="connsiteX177" fmla="*/ 3310753 w 7467600"/>
              <a:gd name="connsiteY177" fmla="*/ 3787140 h 6858000"/>
              <a:gd name="connsiteX178" fmla="*/ 3291335 w 7467600"/>
              <a:gd name="connsiteY178" fmla="*/ 3767420 h 6858000"/>
              <a:gd name="connsiteX179" fmla="*/ 1635889 w 7467600"/>
              <a:gd name="connsiteY179" fmla="*/ 3709494 h 6858000"/>
              <a:gd name="connsiteX180" fmla="*/ 1634800 w 7467600"/>
              <a:gd name="connsiteY180" fmla="*/ 3731111 h 6858000"/>
              <a:gd name="connsiteX181" fmla="*/ 1635889 w 7467600"/>
              <a:gd name="connsiteY181" fmla="*/ 3709494 h 6858000"/>
              <a:gd name="connsiteX182" fmla="*/ 1510397 w 7467600"/>
              <a:gd name="connsiteY182" fmla="*/ 3684705 h 6858000"/>
              <a:gd name="connsiteX183" fmla="*/ 1146550 w 7467600"/>
              <a:gd name="connsiteY183" fmla="*/ 3802012 h 6858000"/>
              <a:gd name="connsiteX184" fmla="*/ 698834 w 7467600"/>
              <a:gd name="connsiteY184" fmla="*/ 3952272 h 6858000"/>
              <a:gd name="connsiteX185" fmla="*/ 34256 w 7467600"/>
              <a:gd name="connsiteY185" fmla="*/ 4347603 h 6858000"/>
              <a:gd name="connsiteX186" fmla="*/ 527241 w 7467600"/>
              <a:gd name="connsiteY186" fmla="*/ 4065078 h 6858000"/>
              <a:gd name="connsiteX187" fmla="*/ 1510397 w 7467600"/>
              <a:gd name="connsiteY187" fmla="*/ 3684705 h 6858000"/>
              <a:gd name="connsiteX188" fmla="*/ 1313114 w 7467600"/>
              <a:gd name="connsiteY188" fmla="*/ 3655216 h 6858000"/>
              <a:gd name="connsiteX189" fmla="*/ 1109304 w 7467600"/>
              <a:gd name="connsiteY189" fmla="*/ 3669030 h 6858000"/>
              <a:gd name="connsiteX190" fmla="*/ 8129 w 7467600"/>
              <a:gd name="connsiteY190" fmla="*/ 4330519 h 6858000"/>
              <a:gd name="connsiteX191" fmla="*/ 687572 w 7467600"/>
              <a:gd name="connsiteY191" fmla="*/ 3925629 h 6858000"/>
              <a:gd name="connsiteX192" fmla="*/ 1138365 w 7467600"/>
              <a:gd name="connsiteY192" fmla="*/ 3774515 h 6858000"/>
              <a:gd name="connsiteX193" fmla="*/ 1505579 w 7467600"/>
              <a:gd name="connsiteY193" fmla="*/ 3655526 h 6858000"/>
              <a:gd name="connsiteX194" fmla="*/ 1313114 w 7467600"/>
              <a:gd name="connsiteY194" fmla="*/ 3655216 h 6858000"/>
              <a:gd name="connsiteX195" fmla="*/ 3655073 w 7467600"/>
              <a:gd name="connsiteY195" fmla="*/ 3650884 h 6858000"/>
              <a:gd name="connsiteX196" fmla="*/ 3989938 w 7467600"/>
              <a:gd name="connsiteY196" fmla="*/ 3991685 h 6858000"/>
              <a:gd name="connsiteX197" fmla="*/ 4393907 w 7467600"/>
              <a:gd name="connsiteY197" fmla="*/ 4261258 h 6858000"/>
              <a:gd name="connsiteX198" fmla="*/ 4648051 w 7467600"/>
              <a:gd name="connsiteY198" fmla="*/ 4374051 h 6858000"/>
              <a:gd name="connsiteX199" fmla="*/ 4383389 w 7467600"/>
              <a:gd name="connsiteY199" fmla="*/ 4184369 h 6858000"/>
              <a:gd name="connsiteX200" fmla="*/ 4165508 w 7467600"/>
              <a:gd name="connsiteY200" fmla="*/ 4035196 h 6858000"/>
              <a:gd name="connsiteX201" fmla="*/ 4068162 w 7467600"/>
              <a:gd name="connsiteY201" fmla="*/ 3953394 h 6858000"/>
              <a:gd name="connsiteX202" fmla="*/ 3981416 w 7467600"/>
              <a:gd name="connsiteY202" fmla="*/ 3880482 h 6858000"/>
              <a:gd name="connsiteX203" fmla="*/ 3800147 w 7467600"/>
              <a:gd name="connsiteY203" fmla="*/ 3749872 h 6858000"/>
              <a:gd name="connsiteX204" fmla="*/ 3655073 w 7467600"/>
              <a:gd name="connsiteY204" fmla="*/ 3650884 h 6858000"/>
              <a:gd name="connsiteX205" fmla="*/ 3670252 w 7467600"/>
              <a:gd name="connsiteY205" fmla="*/ 3622798 h 6858000"/>
              <a:gd name="connsiteX206" fmla="*/ 3817258 w 7467600"/>
              <a:gd name="connsiteY206" fmla="*/ 3723577 h 6858000"/>
              <a:gd name="connsiteX207" fmla="*/ 4000461 w 7467600"/>
              <a:gd name="connsiteY207" fmla="*/ 3855966 h 6858000"/>
              <a:gd name="connsiteX208" fmla="*/ 4088180 w 7467600"/>
              <a:gd name="connsiteY208" fmla="*/ 3929774 h 6858000"/>
              <a:gd name="connsiteX209" fmla="*/ 4184555 w 7467600"/>
              <a:gd name="connsiteY209" fmla="*/ 4010683 h 6858000"/>
              <a:gd name="connsiteX210" fmla="*/ 4399563 w 7467600"/>
              <a:gd name="connsiteY210" fmla="*/ 4158106 h 6858000"/>
              <a:gd name="connsiteX211" fmla="*/ 4684469 w 7467600"/>
              <a:gd name="connsiteY211" fmla="*/ 4364680 h 6858000"/>
              <a:gd name="connsiteX212" fmla="*/ 4690271 w 7467600"/>
              <a:gd name="connsiteY212" fmla="*/ 4370034 h 6858000"/>
              <a:gd name="connsiteX213" fmla="*/ 4136093 w 7467600"/>
              <a:gd name="connsiteY213" fmla="*/ 3858466 h 6858000"/>
              <a:gd name="connsiteX214" fmla="*/ 3670252 w 7467600"/>
              <a:gd name="connsiteY214" fmla="*/ 3622798 h 6858000"/>
              <a:gd name="connsiteX215" fmla="*/ 4440129 w 7467600"/>
              <a:gd name="connsiteY215" fmla="*/ 3448571 h 6858000"/>
              <a:gd name="connsiteX216" fmla="*/ 4856525 w 7467600"/>
              <a:gd name="connsiteY216" fmla="*/ 3915351 h 6858000"/>
              <a:gd name="connsiteX217" fmla="*/ 5059055 w 7467600"/>
              <a:gd name="connsiteY217" fmla="*/ 4108918 h 6858000"/>
              <a:gd name="connsiteX218" fmla="*/ 5290070 w 7467600"/>
              <a:gd name="connsiteY218" fmla="*/ 4263619 h 6858000"/>
              <a:gd name="connsiteX219" fmla="*/ 4834991 w 7467600"/>
              <a:gd name="connsiteY219" fmla="*/ 3830985 h 6858000"/>
              <a:gd name="connsiteX220" fmla="*/ 4440129 w 7467600"/>
              <a:gd name="connsiteY220" fmla="*/ 3448571 h 6858000"/>
              <a:gd name="connsiteX221" fmla="*/ 4441737 w 7467600"/>
              <a:gd name="connsiteY221" fmla="*/ 3399734 h 6858000"/>
              <a:gd name="connsiteX222" fmla="*/ 4431236 w 7467600"/>
              <a:gd name="connsiteY222" fmla="*/ 3400954 h 6858000"/>
              <a:gd name="connsiteX223" fmla="*/ 4557150 w 7467600"/>
              <a:gd name="connsiteY223" fmla="*/ 3510023 h 6858000"/>
              <a:gd name="connsiteX224" fmla="*/ 4856936 w 7467600"/>
              <a:gd name="connsiteY224" fmla="*/ 3809146 h 6858000"/>
              <a:gd name="connsiteX225" fmla="*/ 5111996 w 7467600"/>
              <a:gd name="connsiteY225" fmla="*/ 4065759 h 6858000"/>
              <a:gd name="connsiteX226" fmla="*/ 5388878 w 7467600"/>
              <a:gd name="connsiteY226" fmla="*/ 4300185 h 6858000"/>
              <a:gd name="connsiteX227" fmla="*/ 5425556 w 7467600"/>
              <a:gd name="connsiteY227" fmla="*/ 4308967 h 6858000"/>
              <a:gd name="connsiteX228" fmla="*/ 4943646 w 7467600"/>
              <a:gd name="connsiteY228" fmla="*/ 3822916 h 6858000"/>
              <a:gd name="connsiteX229" fmla="*/ 4594837 w 7467600"/>
              <a:gd name="connsiteY229" fmla="*/ 3532274 h 6858000"/>
              <a:gd name="connsiteX230" fmla="*/ 4441737 w 7467600"/>
              <a:gd name="connsiteY230" fmla="*/ 3399734 h 6858000"/>
              <a:gd name="connsiteX231" fmla="*/ 5425834 w 7467600"/>
              <a:gd name="connsiteY231" fmla="*/ 3162785 h 6858000"/>
              <a:gd name="connsiteX232" fmla="*/ 5401644 w 7467600"/>
              <a:gd name="connsiteY232" fmla="*/ 3617847 h 6858000"/>
              <a:gd name="connsiteX233" fmla="*/ 5467256 w 7467600"/>
              <a:gd name="connsiteY233" fmla="*/ 4175494 h 6858000"/>
              <a:gd name="connsiteX234" fmla="*/ 5448069 w 7467600"/>
              <a:gd name="connsiteY234" fmla="*/ 3567554 h 6858000"/>
              <a:gd name="connsiteX235" fmla="*/ 5425834 w 7467600"/>
              <a:gd name="connsiteY235" fmla="*/ 3162785 h 6858000"/>
              <a:gd name="connsiteX236" fmla="*/ 1318687 w 7467600"/>
              <a:gd name="connsiteY236" fmla="*/ 3113840 h 6858000"/>
              <a:gd name="connsiteX237" fmla="*/ 1066793 w 7467600"/>
              <a:gd name="connsiteY237" fmla="*/ 3212171 h 6858000"/>
              <a:gd name="connsiteX238" fmla="*/ 993319 w 7467600"/>
              <a:gd name="connsiteY238" fmla="*/ 3247648 h 6858000"/>
              <a:gd name="connsiteX239" fmla="*/ 853081 w 7467600"/>
              <a:gd name="connsiteY239" fmla="*/ 3312410 h 6858000"/>
              <a:gd name="connsiteX240" fmla="*/ 805957 w 7467600"/>
              <a:gd name="connsiteY240" fmla="*/ 3330443 h 6858000"/>
              <a:gd name="connsiteX241" fmla="*/ 1318687 w 7467600"/>
              <a:gd name="connsiteY241" fmla="*/ 3113840 h 6858000"/>
              <a:gd name="connsiteX242" fmla="*/ 5453702 w 7467600"/>
              <a:gd name="connsiteY242" fmla="*/ 3090882 h 6858000"/>
              <a:gd name="connsiteX243" fmla="*/ 5480135 w 7467600"/>
              <a:gd name="connsiteY243" fmla="*/ 3565802 h 6858000"/>
              <a:gd name="connsiteX244" fmla="*/ 5499023 w 7467600"/>
              <a:gd name="connsiteY244" fmla="*/ 4166310 h 6858000"/>
              <a:gd name="connsiteX245" fmla="*/ 5547022 w 7467600"/>
              <a:gd name="connsiteY245" fmla="*/ 3607838 h 6858000"/>
              <a:gd name="connsiteX246" fmla="*/ 5515964 w 7467600"/>
              <a:gd name="connsiteY246" fmla="*/ 3378541 h 6858000"/>
              <a:gd name="connsiteX247" fmla="*/ 5453702 w 7467600"/>
              <a:gd name="connsiteY247" fmla="*/ 3090882 h 6858000"/>
              <a:gd name="connsiteX248" fmla="*/ 1238695 w 7467600"/>
              <a:gd name="connsiteY248" fmla="*/ 3076820 h 6858000"/>
              <a:gd name="connsiteX249" fmla="*/ 716371 w 7467600"/>
              <a:gd name="connsiteY249" fmla="*/ 3293249 h 6858000"/>
              <a:gd name="connsiteX250" fmla="*/ 579522 w 7467600"/>
              <a:gd name="connsiteY250" fmla="*/ 3371759 h 6858000"/>
              <a:gd name="connsiteX251" fmla="*/ 600288 w 7467600"/>
              <a:gd name="connsiteY251" fmla="*/ 3365555 h 6858000"/>
              <a:gd name="connsiteX252" fmla="*/ 840692 w 7467600"/>
              <a:gd name="connsiteY252" fmla="*/ 3284921 h 6858000"/>
              <a:gd name="connsiteX253" fmla="*/ 979248 w 7467600"/>
              <a:gd name="connsiteY253" fmla="*/ 3221003 h 6858000"/>
              <a:gd name="connsiteX254" fmla="*/ 1053282 w 7467600"/>
              <a:gd name="connsiteY254" fmla="*/ 3185247 h 6858000"/>
              <a:gd name="connsiteX255" fmla="*/ 1320603 w 7467600"/>
              <a:gd name="connsiteY255" fmla="*/ 3081281 h 6858000"/>
              <a:gd name="connsiteX256" fmla="*/ 1238695 w 7467600"/>
              <a:gd name="connsiteY256" fmla="*/ 3076820 h 6858000"/>
              <a:gd name="connsiteX257" fmla="*/ 5425627 w 7467600"/>
              <a:gd name="connsiteY257" fmla="*/ 2954192 h 6858000"/>
              <a:gd name="connsiteX258" fmla="*/ 5470770 w 7467600"/>
              <a:gd name="connsiteY258" fmla="*/ 3005435 h 6858000"/>
              <a:gd name="connsiteX259" fmla="*/ 5519779 w 7467600"/>
              <a:gd name="connsiteY259" fmla="*/ 4359223 h 6858000"/>
              <a:gd name="connsiteX260" fmla="*/ 5520293 w 7467600"/>
              <a:gd name="connsiteY260" fmla="*/ 4360602 h 6858000"/>
              <a:gd name="connsiteX261" fmla="*/ 5767221 w 7467600"/>
              <a:gd name="connsiteY261" fmla="*/ 4665564 h 6858000"/>
              <a:gd name="connsiteX262" fmla="*/ 6937169 w 7467600"/>
              <a:gd name="connsiteY262" fmla="*/ 4815941 h 6858000"/>
              <a:gd name="connsiteX263" fmla="*/ 6953922 w 7467600"/>
              <a:gd name="connsiteY263" fmla="*/ 4890068 h 6858000"/>
              <a:gd name="connsiteX264" fmla="*/ 6071359 w 7467600"/>
              <a:gd name="connsiteY264" fmla="*/ 4770770 h 6858000"/>
              <a:gd name="connsiteX265" fmla="*/ 6038839 w 7467600"/>
              <a:gd name="connsiteY265" fmla="*/ 4764474 h 6858000"/>
              <a:gd name="connsiteX266" fmla="*/ 6038706 w 7467600"/>
              <a:gd name="connsiteY266" fmla="*/ 4763847 h 6858000"/>
              <a:gd name="connsiteX267" fmla="*/ 6037784 w 7467600"/>
              <a:gd name="connsiteY267" fmla="*/ 4764270 h 6858000"/>
              <a:gd name="connsiteX268" fmla="*/ 6038839 w 7467600"/>
              <a:gd name="connsiteY268" fmla="*/ 4764474 h 6858000"/>
              <a:gd name="connsiteX269" fmla="*/ 6040338 w 7467600"/>
              <a:gd name="connsiteY269" fmla="*/ 4771418 h 6858000"/>
              <a:gd name="connsiteX270" fmla="*/ 6024488 w 7467600"/>
              <a:gd name="connsiteY270" fmla="*/ 4809903 h 6858000"/>
              <a:gd name="connsiteX271" fmla="*/ 5599771 w 7467600"/>
              <a:gd name="connsiteY271" fmla="*/ 5509652 h 6858000"/>
              <a:gd name="connsiteX272" fmla="*/ 5548843 w 7467600"/>
              <a:gd name="connsiteY272" fmla="*/ 5563845 h 6858000"/>
              <a:gd name="connsiteX273" fmla="*/ 5940952 w 7467600"/>
              <a:gd name="connsiteY273" fmla="*/ 6250028 h 6858000"/>
              <a:gd name="connsiteX274" fmla="*/ 6043441 w 7467600"/>
              <a:gd name="connsiteY274" fmla="*/ 6665847 h 6858000"/>
              <a:gd name="connsiteX275" fmla="*/ 6093432 w 7467600"/>
              <a:gd name="connsiteY275" fmla="*/ 6858000 h 6858000"/>
              <a:gd name="connsiteX276" fmla="*/ 6034344 w 7467600"/>
              <a:gd name="connsiteY276" fmla="*/ 6858000 h 6858000"/>
              <a:gd name="connsiteX277" fmla="*/ 6026679 w 7467600"/>
              <a:gd name="connsiteY277" fmla="*/ 6836959 h 6858000"/>
              <a:gd name="connsiteX278" fmla="*/ 5800441 w 7467600"/>
              <a:gd name="connsiteY278" fmla="*/ 6335286 h 6858000"/>
              <a:gd name="connsiteX279" fmla="*/ 5526562 w 7467600"/>
              <a:gd name="connsiteY279" fmla="*/ 5705388 h 6858000"/>
              <a:gd name="connsiteX280" fmla="*/ 5519640 w 7467600"/>
              <a:gd name="connsiteY280" fmla="*/ 5683774 h 6858000"/>
              <a:gd name="connsiteX281" fmla="*/ 5844559 w 7467600"/>
              <a:gd name="connsiteY281" fmla="*/ 6553349 h 6858000"/>
              <a:gd name="connsiteX282" fmla="*/ 5975994 w 7467600"/>
              <a:gd name="connsiteY282" fmla="*/ 6858000 h 6858000"/>
              <a:gd name="connsiteX283" fmla="*/ 5898547 w 7467600"/>
              <a:gd name="connsiteY283" fmla="*/ 6858000 h 6858000"/>
              <a:gd name="connsiteX284" fmla="*/ 5682041 w 7467600"/>
              <a:gd name="connsiteY284" fmla="*/ 6355860 h 6858000"/>
              <a:gd name="connsiteX285" fmla="*/ 5461758 w 7467600"/>
              <a:gd name="connsiteY285" fmla="*/ 5820220 h 6858000"/>
              <a:gd name="connsiteX286" fmla="*/ 5237282 w 7467600"/>
              <a:gd name="connsiteY286" fmla="*/ 6579086 h 6858000"/>
              <a:gd name="connsiteX287" fmla="*/ 5115009 w 7467600"/>
              <a:gd name="connsiteY287" fmla="*/ 6858000 h 6858000"/>
              <a:gd name="connsiteX288" fmla="*/ 5028074 w 7467600"/>
              <a:gd name="connsiteY288" fmla="*/ 6858000 h 6858000"/>
              <a:gd name="connsiteX289" fmla="*/ 5079508 w 7467600"/>
              <a:gd name="connsiteY289" fmla="*/ 6749074 h 6858000"/>
              <a:gd name="connsiteX290" fmla="*/ 5371846 w 7467600"/>
              <a:gd name="connsiteY290" fmla="*/ 5924413 h 6858000"/>
              <a:gd name="connsiteX291" fmla="*/ 5270512 w 7467600"/>
              <a:gd name="connsiteY291" fmla="*/ 6138975 h 6858000"/>
              <a:gd name="connsiteX292" fmla="*/ 5062409 w 7467600"/>
              <a:gd name="connsiteY292" fmla="*/ 6653544 h 6858000"/>
              <a:gd name="connsiteX293" fmla="*/ 5036628 w 7467600"/>
              <a:gd name="connsiteY293" fmla="*/ 6754247 h 6858000"/>
              <a:gd name="connsiteX294" fmla="*/ 5009112 w 7467600"/>
              <a:gd name="connsiteY294" fmla="*/ 6858000 h 6858000"/>
              <a:gd name="connsiteX295" fmla="*/ 4976679 w 7467600"/>
              <a:gd name="connsiteY295" fmla="*/ 6858000 h 6858000"/>
              <a:gd name="connsiteX296" fmla="*/ 5006537 w 7467600"/>
              <a:gd name="connsiteY296" fmla="*/ 6747068 h 6858000"/>
              <a:gd name="connsiteX297" fmla="*/ 5032723 w 7467600"/>
              <a:gd name="connsiteY297" fmla="*/ 6644957 h 6858000"/>
              <a:gd name="connsiteX298" fmla="*/ 5242949 w 7467600"/>
              <a:gd name="connsiteY298" fmla="*/ 6125175 h 6858000"/>
              <a:gd name="connsiteX299" fmla="*/ 5286321 w 7467600"/>
              <a:gd name="connsiteY299" fmla="*/ 6033555 h 6858000"/>
              <a:gd name="connsiteX300" fmla="*/ 5008210 w 7467600"/>
              <a:gd name="connsiteY300" fmla="*/ 6649194 h 6858000"/>
              <a:gd name="connsiteX301" fmla="*/ 4986321 w 7467600"/>
              <a:gd name="connsiteY301" fmla="*/ 6765687 h 6858000"/>
              <a:gd name="connsiteX302" fmla="*/ 4973474 w 7467600"/>
              <a:gd name="connsiteY302" fmla="*/ 6858000 h 6858000"/>
              <a:gd name="connsiteX303" fmla="*/ 4907178 w 7467600"/>
              <a:gd name="connsiteY303" fmla="*/ 6858000 h 6858000"/>
              <a:gd name="connsiteX304" fmla="*/ 4910810 w 7467600"/>
              <a:gd name="connsiteY304" fmla="*/ 6829660 h 6858000"/>
              <a:gd name="connsiteX305" fmla="*/ 4987461 w 7467600"/>
              <a:gd name="connsiteY305" fmla="*/ 6432994 h 6858000"/>
              <a:gd name="connsiteX306" fmla="*/ 5179262 w 7467600"/>
              <a:gd name="connsiteY306" fmla="*/ 6035044 h 6858000"/>
              <a:gd name="connsiteX307" fmla="*/ 4689678 w 7467600"/>
              <a:gd name="connsiteY307" fmla="*/ 6440241 h 6858000"/>
              <a:gd name="connsiteX308" fmla="*/ 4477543 w 7467600"/>
              <a:gd name="connsiteY308" fmla="*/ 6674836 h 6858000"/>
              <a:gd name="connsiteX309" fmla="*/ 4329957 w 7467600"/>
              <a:gd name="connsiteY309" fmla="*/ 6858000 h 6858000"/>
              <a:gd name="connsiteX310" fmla="*/ 4218595 w 7467600"/>
              <a:gd name="connsiteY310" fmla="*/ 6858000 h 6858000"/>
              <a:gd name="connsiteX311" fmla="*/ 4368888 w 7467600"/>
              <a:gd name="connsiteY311" fmla="*/ 6668412 h 6858000"/>
              <a:gd name="connsiteX312" fmla="*/ 4563091 w 7467600"/>
              <a:gd name="connsiteY312" fmla="*/ 6442508 h 6858000"/>
              <a:gd name="connsiteX313" fmla="*/ 5387324 w 7467600"/>
              <a:gd name="connsiteY313" fmla="*/ 5705830 h 6858000"/>
              <a:gd name="connsiteX314" fmla="*/ 5073620 w 7467600"/>
              <a:gd name="connsiteY314" fmla="*/ 5955437 h 6858000"/>
              <a:gd name="connsiteX315" fmla="*/ 4689789 w 7467600"/>
              <a:gd name="connsiteY315" fmla="*/ 6268382 h 6858000"/>
              <a:gd name="connsiteX316" fmla="*/ 4418722 w 7467600"/>
              <a:gd name="connsiteY316" fmla="*/ 6570886 h 6858000"/>
              <a:gd name="connsiteX317" fmla="*/ 4214944 w 7467600"/>
              <a:gd name="connsiteY317" fmla="*/ 6858000 h 6858000"/>
              <a:gd name="connsiteX318" fmla="*/ 4177898 w 7467600"/>
              <a:gd name="connsiteY318" fmla="*/ 6858000 h 6858000"/>
              <a:gd name="connsiteX319" fmla="*/ 4391597 w 7467600"/>
              <a:gd name="connsiteY319" fmla="*/ 6556370 h 6858000"/>
              <a:gd name="connsiteX320" fmla="*/ 4668889 w 7467600"/>
              <a:gd name="connsiteY320" fmla="*/ 6246399 h 6858000"/>
              <a:gd name="connsiteX321" fmla="*/ 5055427 w 7467600"/>
              <a:gd name="connsiteY321" fmla="*/ 5931476 h 6858000"/>
              <a:gd name="connsiteX322" fmla="*/ 5371814 w 7467600"/>
              <a:gd name="connsiteY322" fmla="*/ 5678975 h 6858000"/>
              <a:gd name="connsiteX323" fmla="*/ 4987918 w 7467600"/>
              <a:gd name="connsiteY323" fmla="*/ 5838701 h 6858000"/>
              <a:gd name="connsiteX324" fmla="*/ 4317146 w 7467600"/>
              <a:gd name="connsiteY324" fmla="*/ 6587716 h 6858000"/>
              <a:gd name="connsiteX325" fmla="*/ 4171627 w 7467600"/>
              <a:gd name="connsiteY325" fmla="*/ 6858000 h 6858000"/>
              <a:gd name="connsiteX326" fmla="*/ 4081585 w 7467600"/>
              <a:gd name="connsiteY326" fmla="*/ 6858000 h 6858000"/>
              <a:gd name="connsiteX327" fmla="*/ 4238603 w 7467600"/>
              <a:gd name="connsiteY327" fmla="*/ 6559341 h 6858000"/>
              <a:gd name="connsiteX328" fmla="*/ 4778333 w 7467600"/>
              <a:gd name="connsiteY328" fmla="*/ 5873626 h 6858000"/>
              <a:gd name="connsiteX329" fmla="*/ 5414185 w 7467600"/>
              <a:gd name="connsiteY329" fmla="*/ 5573882 h 6858000"/>
              <a:gd name="connsiteX330" fmla="*/ 5959648 w 7467600"/>
              <a:gd name="connsiteY330" fmla="*/ 4760797 h 6858000"/>
              <a:gd name="connsiteX331" fmla="*/ 5355019 w 7467600"/>
              <a:gd name="connsiteY331" fmla="*/ 4734672 h 6858000"/>
              <a:gd name="connsiteX332" fmla="*/ 5083565 w 7467600"/>
              <a:gd name="connsiteY332" fmla="*/ 5179121 h 6858000"/>
              <a:gd name="connsiteX333" fmla="*/ 4713577 w 7467600"/>
              <a:gd name="connsiteY333" fmla="*/ 5616803 h 6858000"/>
              <a:gd name="connsiteX334" fmla="*/ 3989559 w 7467600"/>
              <a:gd name="connsiteY334" fmla="*/ 6145945 h 6858000"/>
              <a:gd name="connsiteX335" fmla="*/ 3939824 w 7467600"/>
              <a:gd name="connsiteY335" fmla="*/ 6066900 h 6858000"/>
              <a:gd name="connsiteX336" fmla="*/ 4584537 w 7467600"/>
              <a:gd name="connsiteY336" fmla="*/ 5324826 h 6858000"/>
              <a:gd name="connsiteX337" fmla="*/ 5037105 w 7467600"/>
              <a:gd name="connsiteY337" fmla="*/ 5088765 h 6858000"/>
              <a:gd name="connsiteX338" fmla="*/ 5039930 w 7467600"/>
              <a:gd name="connsiteY338" fmla="*/ 5089585 h 6858000"/>
              <a:gd name="connsiteX339" fmla="*/ 5263764 w 7467600"/>
              <a:gd name="connsiteY339" fmla="*/ 4735525 h 6858000"/>
              <a:gd name="connsiteX340" fmla="*/ 4086300 w 7467600"/>
              <a:gd name="connsiteY340" fmla="*/ 4884599 h 6858000"/>
              <a:gd name="connsiteX341" fmla="*/ 4085485 w 7467600"/>
              <a:gd name="connsiteY341" fmla="*/ 4899070 h 6858000"/>
              <a:gd name="connsiteX342" fmla="*/ 3871915 w 7467600"/>
              <a:gd name="connsiteY342" fmla="*/ 5253645 h 6858000"/>
              <a:gd name="connsiteX343" fmla="*/ 3799374 w 7467600"/>
              <a:gd name="connsiteY343" fmla="*/ 5466127 h 6858000"/>
              <a:gd name="connsiteX344" fmla="*/ 3498850 w 7467600"/>
              <a:gd name="connsiteY344" fmla="*/ 6661888 h 6858000"/>
              <a:gd name="connsiteX345" fmla="*/ 3399216 w 7467600"/>
              <a:gd name="connsiteY345" fmla="*/ 6858000 h 6858000"/>
              <a:gd name="connsiteX346" fmla="*/ 3303688 w 7467600"/>
              <a:gd name="connsiteY346" fmla="*/ 6858000 h 6858000"/>
              <a:gd name="connsiteX347" fmla="*/ 3391774 w 7467600"/>
              <a:gd name="connsiteY347" fmla="*/ 6697181 h 6858000"/>
              <a:gd name="connsiteX348" fmla="*/ 3735540 w 7467600"/>
              <a:gd name="connsiteY348" fmla="*/ 5546923 h 6858000"/>
              <a:gd name="connsiteX349" fmla="*/ 3729438 w 7467600"/>
              <a:gd name="connsiteY349" fmla="*/ 5569058 h 6858000"/>
              <a:gd name="connsiteX350" fmla="*/ 3707782 w 7467600"/>
              <a:gd name="connsiteY350" fmla="*/ 5644908 h 6858000"/>
              <a:gd name="connsiteX351" fmla="*/ 3583827 w 7467600"/>
              <a:gd name="connsiteY351" fmla="*/ 6039215 h 6858000"/>
              <a:gd name="connsiteX352" fmla="*/ 3547861 w 7467600"/>
              <a:gd name="connsiteY352" fmla="*/ 6129609 h 6858000"/>
              <a:gd name="connsiteX353" fmla="*/ 3490905 w 7467600"/>
              <a:gd name="connsiteY353" fmla="*/ 6277660 h 6858000"/>
              <a:gd name="connsiteX354" fmla="*/ 3455859 w 7467600"/>
              <a:gd name="connsiteY354" fmla="*/ 6391301 h 6858000"/>
              <a:gd name="connsiteX355" fmla="*/ 3429112 w 7467600"/>
              <a:gd name="connsiteY355" fmla="*/ 6479469 h 6858000"/>
              <a:gd name="connsiteX356" fmla="*/ 3304862 w 7467600"/>
              <a:gd name="connsiteY356" fmla="*/ 6796476 h 6858000"/>
              <a:gd name="connsiteX357" fmla="*/ 3276071 w 7467600"/>
              <a:gd name="connsiteY357" fmla="*/ 6858000 h 6858000"/>
              <a:gd name="connsiteX358" fmla="*/ 3240805 w 7467600"/>
              <a:gd name="connsiteY358" fmla="*/ 6858000 h 6858000"/>
              <a:gd name="connsiteX359" fmla="*/ 3275917 w 7467600"/>
              <a:gd name="connsiteY359" fmla="*/ 6783192 h 6858000"/>
              <a:gd name="connsiteX360" fmla="*/ 3399358 w 7467600"/>
              <a:gd name="connsiteY360" fmla="*/ 6469011 h 6858000"/>
              <a:gd name="connsiteX361" fmla="*/ 3425650 w 7467600"/>
              <a:gd name="connsiteY361" fmla="*/ 6381333 h 6858000"/>
              <a:gd name="connsiteX362" fmla="*/ 3460661 w 7467600"/>
              <a:gd name="connsiteY362" fmla="*/ 6266763 h 6858000"/>
              <a:gd name="connsiteX363" fmla="*/ 3518021 w 7467600"/>
              <a:gd name="connsiteY363" fmla="*/ 6117298 h 6858000"/>
              <a:gd name="connsiteX364" fmla="*/ 3554035 w 7467600"/>
              <a:gd name="connsiteY364" fmla="*/ 6027832 h 6858000"/>
              <a:gd name="connsiteX365" fmla="*/ 3677174 w 7467600"/>
              <a:gd name="connsiteY365" fmla="*/ 5636351 h 6858000"/>
              <a:gd name="connsiteX366" fmla="*/ 3698819 w 7467600"/>
              <a:gd name="connsiteY366" fmla="*/ 5560503 h 6858000"/>
              <a:gd name="connsiteX367" fmla="*/ 3702094 w 7467600"/>
              <a:gd name="connsiteY367" fmla="*/ 5549194 h 6858000"/>
              <a:gd name="connsiteX368" fmla="*/ 3398355 w 7467600"/>
              <a:gd name="connsiteY368" fmla="*/ 6094603 h 6858000"/>
              <a:gd name="connsiteX369" fmla="*/ 3193941 w 7467600"/>
              <a:gd name="connsiteY369" fmla="*/ 6798775 h 6858000"/>
              <a:gd name="connsiteX370" fmla="*/ 3184140 w 7467600"/>
              <a:gd name="connsiteY370" fmla="*/ 6858000 h 6858000"/>
              <a:gd name="connsiteX371" fmla="*/ 3099978 w 7467600"/>
              <a:gd name="connsiteY371" fmla="*/ 6858000 h 6858000"/>
              <a:gd name="connsiteX372" fmla="*/ 3101556 w 7467600"/>
              <a:gd name="connsiteY372" fmla="*/ 6843337 h 6858000"/>
              <a:gd name="connsiteX373" fmla="*/ 3370162 w 7467600"/>
              <a:gd name="connsiteY373" fmla="*/ 5785550 h 6858000"/>
              <a:gd name="connsiteX374" fmla="*/ 3746477 w 7467600"/>
              <a:gd name="connsiteY374" fmla="*/ 5377889 h 6858000"/>
              <a:gd name="connsiteX375" fmla="*/ 3863399 w 7467600"/>
              <a:gd name="connsiteY375" fmla="*/ 5087257 h 6858000"/>
              <a:gd name="connsiteX376" fmla="*/ 3968712 w 7467600"/>
              <a:gd name="connsiteY376" fmla="*/ 4913989 h 6858000"/>
              <a:gd name="connsiteX377" fmla="*/ 2792390 w 7467600"/>
              <a:gd name="connsiteY377" fmla="*/ 5382974 h 6858000"/>
              <a:gd name="connsiteX378" fmla="*/ 2714982 w 7467600"/>
              <a:gd name="connsiteY378" fmla="*/ 5427051 h 6858000"/>
              <a:gd name="connsiteX379" fmla="*/ 2813361 w 7467600"/>
              <a:gd name="connsiteY379" fmla="*/ 6023912 h 6858000"/>
              <a:gd name="connsiteX380" fmla="*/ 2688430 w 7467600"/>
              <a:gd name="connsiteY380" fmla="*/ 6801564 h 6858000"/>
              <a:gd name="connsiteX381" fmla="*/ 2629626 w 7467600"/>
              <a:gd name="connsiteY381" fmla="*/ 6763394 h 6858000"/>
              <a:gd name="connsiteX382" fmla="*/ 2565328 w 7467600"/>
              <a:gd name="connsiteY382" fmla="*/ 5516399 h 6858000"/>
              <a:gd name="connsiteX383" fmla="*/ 1922999 w 7467600"/>
              <a:gd name="connsiteY383" fmla="*/ 5980343 h 6858000"/>
              <a:gd name="connsiteX384" fmla="*/ 1950261 w 7467600"/>
              <a:gd name="connsiteY384" fmla="*/ 6405858 h 6858000"/>
              <a:gd name="connsiteX385" fmla="*/ 2365554 w 7467600"/>
              <a:gd name="connsiteY385" fmla="*/ 6759107 h 6858000"/>
              <a:gd name="connsiteX386" fmla="*/ 2424142 w 7467600"/>
              <a:gd name="connsiteY386" fmla="*/ 6858000 h 6858000"/>
              <a:gd name="connsiteX387" fmla="*/ 2395994 w 7467600"/>
              <a:gd name="connsiteY387" fmla="*/ 6858000 h 6858000"/>
              <a:gd name="connsiteX388" fmla="*/ 2392863 w 7467600"/>
              <a:gd name="connsiteY388" fmla="*/ 6852964 h 6858000"/>
              <a:gd name="connsiteX389" fmla="*/ 2017589 w 7467600"/>
              <a:gd name="connsiteY389" fmla="*/ 6493982 h 6858000"/>
              <a:gd name="connsiteX390" fmla="*/ 2147336 w 7467600"/>
              <a:gd name="connsiteY390" fmla="*/ 6594052 h 6858000"/>
              <a:gd name="connsiteX391" fmla="*/ 2207047 w 7467600"/>
              <a:gd name="connsiteY391" fmla="*/ 6654540 h 6858000"/>
              <a:gd name="connsiteX392" fmla="*/ 2299106 w 7467600"/>
              <a:gd name="connsiteY392" fmla="*/ 6778931 h 6858000"/>
              <a:gd name="connsiteX393" fmla="*/ 2314430 w 7467600"/>
              <a:gd name="connsiteY393" fmla="*/ 6801144 h 6858000"/>
              <a:gd name="connsiteX394" fmla="*/ 2352406 w 7467600"/>
              <a:gd name="connsiteY394" fmla="*/ 6858000 h 6858000"/>
              <a:gd name="connsiteX395" fmla="*/ 2314492 w 7467600"/>
              <a:gd name="connsiteY395" fmla="*/ 6858000 h 6858000"/>
              <a:gd name="connsiteX396" fmla="*/ 2288095 w 7467600"/>
              <a:gd name="connsiteY396" fmla="*/ 6818030 h 6858000"/>
              <a:gd name="connsiteX397" fmla="*/ 2272768 w 7467600"/>
              <a:gd name="connsiteY397" fmla="*/ 6795822 h 6858000"/>
              <a:gd name="connsiteX398" fmla="*/ 2182715 w 7467600"/>
              <a:gd name="connsiteY398" fmla="*/ 6675071 h 6858000"/>
              <a:gd name="connsiteX399" fmla="*/ 2032061 w 7467600"/>
              <a:gd name="connsiteY399" fmla="*/ 6541380 h 6858000"/>
              <a:gd name="connsiteX400" fmla="*/ 2257220 w 7467600"/>
              <a:gd name="connsiteY400" fmla="*/ 6826257 h 6858000"/>
              <a:gd name="connsiteX401" fmla="*/ 2281324 w 7467600"/>
              <a:gd name="connsiteY401" fmla="*/ 6858000 h 6858000"/>
              <a:gd name="connsiteX402" fmla="*/ 2242860 w 7467600"/>
              <a:gd name="connsiteY402" fmla="*/ 6858000 h 6858000"/>
              <a:gd name="connsiteX403" fmla="*/ 2232818 w 7467600"/>
              <a:gd name="connsiteY403" fmla="*/ 6844926 h 6858000"/>
              <a:gd name="connsiteX404" fmla="*/ 1990172 w 7467600"/>
              <a:gd name="connsiteY404" fmla="*/ 6542121 h 6858000"/>
              <a:gd name="connsiteX405" fmla="*/ 2124090 w 7467600"/>
              <a:gd name="connsiteY405" fmla="*/ 6761017 h 6858000"/>
              <a:gd name="connsiteX406" fmla="*/ 2200380 w 7467600"/>
              <a:gd name="connsiteY406" fmla="*/ 6858000 h 6858000"/>
              <a:gd name="connsiteX407" fmla="*/ 2147507 w 7467600"/>
              <a:gd name="connsiteY407" fmla="*/ 6858000 h 6858000"/>
              <a:gd name="connsiteX408" fmla="*/ 2070668 w 7467600"/>
              <a:gd name="connsiteY408" fmla="*/ 6761520 h 6858000"/>
              <a:gd name="connsiteX409" fmla="*/ 1975142 w 7467600"/>
              <a:gd name="connsiteY409" fmla="*/ 6585570 h 6858000"/>
              <a:gd name="connsiteX410" fmla="*/ 2050035 w 7467600"/>
              <a:gd name="connsiteY410" fmla="*/ 6813345 h 6858000"/>
              <a:gd name="connsiteX411" fmla="*/ 2063025 w 7467600"/>
              <a:gd name="connsiteY411" fmla="*/ 6858000 h 6858000"/>
              <a:gd name="connsiteX412" fmla="*/ 2021675 w 7467600"/>
              <a:gd name="connsiteY412" fmla="*/ 6858000 h 6858000"/>
              <a:gd name="connsiteX413" fmla="*/ 2019308 w 7467600"/>
              <a:gd name="connsiteY413" fmla="*/ 6847118 h 6858000"/>
              <a:gd name="connsiteX414" fmla="*/ 1938835 w 7467600"/>
              <a:gd name="connsiteY414" fmla="*/ 6551160 h 6858000"/>
              <a:gd name="connsiteX415" fmla="*/ 1953230 w 7467600"/>
              <a:gd name="connsiteY415" fmla="*/ 6759699 h 6858000"/>
              <a:gd name="connsiteX416" fmla="*/ 1956763 w 7467600"/>
              <a:gd name="connsiteY416" fmla="*/ 6778191 h 6858000"/>
              <a:gd name="connsiteX417" fmla="*/ 1967925 w 7467600"/>
              <a:gd name="connsiteY417" fmla="*/ 6858000 h 6858000"/>
              <a:gd name="connsiteX418" fmla="*/ 1936622 w 7467600"/>
              <a:gd name="connsiteY418" fmla="*/ 6858000 h 6858000"/>
              <a:gd name="connsiteX419" fmla="*/ 1926261 w 7467600"/>
              <a:gd name="connsiteY419" fmla="*/ 6784064 h 6858000"/>
              <a:gd name="connsiteX420" fmla="*/ 1922724 w 7467600"/>
              <a:gd name="connsiteY420" fmla="*/ 6765577 h 6858000"/>
              <a:gd name="connsiteX421" fmla="*/ 1904650 w 7467600"/>
              <a:gd name="connsiteY421" fmla="*/ 6639616 h 6858000"/>
              <a:gd name="connsiteX422" fmla="*/ 1885273 w 7467600"/>
              <a:gd name="connsiteY422" fmla="*/ 6858000 h 6858000"/>
              <a:gd name="connsiteX423" fmla="*/ 1854363 w 7467600"/>
              <a:gd name="connsiteY423" fmla="*/ 6858000 h 6858000"/>
              <a:gd name="connsiteX424" fmla="*/ 1880391 w 7467600"/>
              <a:gd name="connsiteY424" fmla="*/ 6603796 h 6858000"/>
              <a:gd name="connsiteX425" fmla="*/ 1818273 w 7467600"/>
              <a:gd name="connsiteY425" fmla="*/ 6715729 h 6858000"/>
              <a:gd name="connsiteX426" fmla="*/ 1794691 w 7467600"/>
              <a:gd name="connsiteY426" fmla="*/ 6843239 h 6858000"/>
              <a:gd name="connsiteX427" fmla="*/ 1794914 w 7467600"/>
              <a:gd name="connsiteY427" fmla="*/ 6858000 h 6858000"/>
              <a:gd name="connsiteX428" fmla="*/ 1746128 w 7467600"/>
              <a:gd name="connsiteY428" fmla="*/ 6858000 h 6858000"/>
              <a:gd name="connsiteX429" fmla="*/ 1753934 w 7467600"/>
              <a:gd name="connsiteY429" fmla="*/ 6724796 h 6858000"/>
              <a:gd name="connsiteX430" fmla="*/ 1792053 w 7467600"/>
              <a:gd name="connsiteY430" fmla="*/ 6572396 h 6858000"/>
              <a:gd name="connsiteX431" fmla="*/ 1862248 w 7467600"/>
              <a:gd name="connsiteY431" fmla="*/ 6266397 h 6858000"/>
              <a:gd name="connsiteX432" fmla="*/ 1862250 w 7467600"/>
              <a:gd name="connsiteY432" fmla="*/ 6033531 h 6858000"/>
              <a:gd name="connsiteX433" fmla="*/ 1211999 w 7467600"/>
              <a:gd name="connsiteY433" fmla="*/ 6683610 h 6858000"/>
              <a:gd name="connsiteX434" fmla="*/ 1213266 w 7467600"/>
              <a:gd name="connsiteY434" fmla="*/ 6691947 h 6858000"/>
              <a:gd name="connsiteX435" fmla="*/ 1203370 w 7467600"/>
              <a:gd name="connsiteY435" fmla="*/ 6850676 h 6858000"/>
              <a:gd name="connsiteX436" fmla="*/ 1203671 w 7467600"/>
              <a:gd name="connsiteY436" fmla="*/ 6858000 h 6858000"/>
              <a:gd name="connsiteX437" fmla="*/ 1143180 w 7467600"/>
              <a:gd name="connsiteY437" fmla="*/ 6858000 h 6858000"/>
              <a:gd name="connsiteX438" fmla="*/ 1142176 w 7467600"/>
              <a:gd name="connsiteY438" fmla="*/ 6766045 h 6858000"/>
              <a:gd name="connsiteX439" fmla="*/ 1067484 w 7467600"/>
              <a:gd name="connsiteY439" fmla="*/ 6858000 h 6858000"/>
              <a:gd name="connsiteX440" fmla="*/ 953928 w 7467600"/>
              <a:gd name="connsiteY440" fmla="*/ 6858000 h 6858000"/>
              <a:gd name="connsiteX441" fmla="*/ 959715 w 7467600"/>
              <a:gd name="connsiteY441" fmla="*/ 6850185 h 6858000"/>
              <a:gd name="connsiteX442" fmla="*/ 1483788 w 7467600"/>
              <a:gd name="connsiteY442" fmla="*/ 6259174 h 6858000"/>
              <a:gd name="connsiteX443" fmla="*/ 1100671 w 7467600"/>
              <a:gd name="connsiteY443" fmla="*/ 6252137 h 6858000"/>
              <a:gd name="connsiteX444" fmla="*/ 1090144 w 7467600"/>
              <a:gd name="connsiteY444" fmla="*/ 6256748 h 6858000"/>
              <a:gd name="connsiteX445" fmla="*/ 1095872 w 7467600"/>
              <a:gd name="connsiteY445" fmla="*/ 6271892 h 6858000"/>
              <a:gd name="connsiteX446" fmla="*/ 262785 w 7467600"/>
              <a:gd name="connsiteY446" fmla="*/ 6845450 h 6858000"/>
              <a:gd name="connsiteX447" fmla="*/ 209968 w 7467600"/>
              <a:gd name="connsiteY447" fmla="*/ 6770713 h 6858000"/>
              <a:gd name="connsiteX448" fmla="*/ 873460 w 7467600"/>
              <a:gd name="connsiteY448" fmla="*/ 6253768 h 6858000"/>
              <a:gd name="connsiteX449" fmla="*/ 192686 w 7467600"/>
              <a:gd name="connsiteY449" fmla="*/ 5849257 h 6858000"/>
              <a:gd name="connsiteX450" fmla="*/ 4696 w 7467600"/>
              <a:gd name="connsiteY450" fmla="*/ 5697668 h 6858000"/>
              <a:gd name="connsiteX451" fmla="*/ 0 w 7467600"/>
              <a:gd name="connsiteY451" fmla="*/ 5689984 h 6858000"/>
              <a:gd name="connsiteX452" fmla="*/ 0 w 7467600"/>
              <a:gd name="connsiteY452" fmla="*/ 5513472 h 6858000"/>
              <a:gd name="connsiteX453" fmla="*/ 174101 w 7467600"/>
              <a:gd name="connsiteY453" fmla="*/ 5620277 h 6858000"/>
              <a:gd name="connsiteX454" fmla="*/ 891800 w 7467600"/>
              <a:gd name="connsiteY454" fmla="*/ 6036935 h 6858000"/>
              <a:gd name="connsiteX455" fmla="*/ 1072219 w 7467600"/>
              <a:gd name="connsiteY455" fmla="*/ 6169443 h 6858000"/>
              <a:gd name="connsiteX456" fmla="*/ 1074117 w 7467600"/>
              <a:gd name="connsiteY456" fmla="*/ 6170301 h 6858000"/>
              <a:gd name="connsiteX457" fmla="*/ 1083114 w 7467600"/>
              <a:gd name="connsiteY457" fmla="*/ 6174131 h 6858000"/>
              <a:gd name="connsiteX458" fmla="*/ 1543010 w 7467600"/>
              <a:gd name="connsiteY458" fmla="*/ 6191140 h 6858000"/>
              <a:gd name="connsiteX459" fmla="*/ 1551080 w 7467600"/>
              <a:gd name="connsiteY459" fmla="*/ 6195006 h 6858000"/>
              <a:gd name="connsiteX460" fmla="*/ 2345443 w 7467600"/>
              <a:gd name="connsiteY460" fmla="*/ 5549882 h 6858000"/>
              <a:gd name="connsiteX461" fmla="*/ 1721499 w 7467600"/>
              <a:gd name="connsiteY461" fmla="*/ 5599969 h 6858000"/>
              <a:gd name="connsiteX462" fmla="*/ 767716 w 7467600"/>
              <a:gd name="connsiteY462" fmla="*/ 5472768 h 6858000"/>
              <a:gd name="connsiteX463" fmla="*/ 722147 w 7467600"/>
              <a:gd name="connsiteY463" fmla="*/ 5393091 h 6858000"/>
              <a:gd name="connsiteX464" fmla="*/ 1485552 w 7467600"/>
              <a:gd name="connsiteY464" fmla="*/ 5313202 h 6858000"/>
              <a:gd name="connsiteX465" fmla="*/ 2143004 w 7467600"/>
              <a:gd name="connsiteY465" fmla="*/ 5402420 h 6858000"/>
              <a:gd name="connsiteX466" fmla="*/ 1933391 w 7467600"/>
              <a:gd name="connsiteY466" fmla="*/ 5156971 h 6858000"/>
              <a:gd name="connsiteX467" fmla="*/ 1827118 w 7467600"/>
              <a:gd name="connsiteY467" fmla="*/ 4968410 h 6858000"/>
              <a:gd name="connsiteX468" fmla="*/ 1837349 w 7467600"/>
              <a:gd name="connsiteY468" fmla="*/ 4956357 h 6858000"/>
              <a:gd name="connsiteX469" fmla="*/ 2162835 w 7467600"/>
              <a:gd name="connsiteY469" fmla="*/ 5187853 h 6858000"/>
              <a:gd name="connsiteX470" fmla="*/ 2257167 w 7467600"/>
              <a:gd name="connsiteY470" fmla="*/ 5462123 h 6858000"/>
              <a:gd name="connsiteX471" fmla="*/ 2261598 w 7467600"/>
              <a:gd name="connsiteY471" fmla="*/ 5467998 h 6858000"/>
              <a:gd name="connsiteX472" fmla="*/ 2437177 w 7467600"/>
              <a:gd name="connsiteY472" fmla="*/ 5479608 h 6858000"/>
              <a:gd name="connsiteX473" fmla="*/ 2445247 w 7467600"/>
              <a:gd name="connsiteY473" fmla="*/ 5483476 h 6858000"/>
              <a:gd name="connsiteX474" fmla="*/ 2743626 w 7467600"/>
              <a:gd name="connsiteY474" fmla="*/ 5304819 h 6858000"/>
              <a:gd name="connsiteX475" fmla="*/ 3048102 w 7467600"/>
              <a:gd name="connsiteY475" fmla="*/ 5150595 h 6858000"/>
              <a:gd name="connsiteX476" fmla="*/ 1799414 w 7467600"/>
              <a:gd name="connsiteY476" fmla="*/ 4694732 h 6858000"/>
              <a:gd name="connsiteX477" fmla="*/ 1771735 w 7467600"/>
              <a:gd name="connsiteY477" fmla="*/ 4619929 h 6858000"/>
              <a:gd name="connsiteX478" fmla="*/ 3104273 w 7467600"/>
              <a:gd name="connsiteY478" fmla="*/ 5076159 h 6858000"/>
              <a:gd name="connsiteX479" fmla="*/ 3113245 w 7467600"/>
              <a:gd name="connsiteY479" fmla="*/ 5090705 h 6858000"/>
              <a:gd name="connsiteX480" fmla="*/ 3126294 w 7467600"/>
              <a:gd name="connsiteY480" fmla="*/ 5114400 h 6858000"/>
              <a:gd name="connsiteX481" fmla="*/ 3937433 w 7467600"/>
              <a:gd name="connsiteY481" fmla="*/ 4830473 h 6858000"/>
              <a:gd name="connsiteX482" fmla="*/ 3590475 w 7467600"/>
              <a:gd name="connsiteY482" fmla="*/ 4597974 h 6858000"/>
              <a:gd name="connsiteX483" fmla="*/ 3100264 w 7467600"/>
              <a:gd name="connsiteY483" fmla="*/ 4579845 h 6858000"/>
              <a:gd name="connsiteX484" fmla="*/ 2183576 w 7467600"/>
              <a:gd name="connsiteY484" fmla="*/ 4227150 h 6858000"/>
              <a:gd name="connsiteX485" fmla="*/ 2151029 w 7467600"/>
              <a:gd name="connsiteY485" fmla="*/ 4146947 h 6858000"/>
              <a:gd name="connsiteX486" fmla="*/ 3563434 w 7467600"/>
              <a:gd name="connsiteY486" fmla="*/ 4469115 h 6858000"/>
              <a:gd name="connsiteX487" fmla="*/ 3177952 w 7467600"/>
              <a:gd name="connsiteY487" fmla="*/ 3657386 h 6858000"/>
              <a:gd name="connsiteX488" fmla="*/ 3189263 w 7467600"/>
              <a:gd name="connsiteY488" fmla="*/ 3625726 h 6858000"/>
              <a:gd name="connsiteX489" fmla="*/ 3560912 w 7467600"/>
              <a:gd name="connsiteY489" fmla="*/ 4079863 h 6858000"/>
              <a:gd name="connsiteX490" fmla="*/ 3626636 w 7467600"/>
              <a:gd name="connsiteY490" fmla="*/ 4512230 h 6858000"/>
              <a:gd name="connsiteX491" fmla="*/ 3653088 w 7467600"/>
              <a:gd name="connsiteY491" fmla="*/ 4521417 h 6858000"/>
              <a:gd name="connsiteX492" fmla="*/ 3988128 w 7467600"/>
              <a:gd name="connsiteY492" fmla="*/ 4817267 h 6858000"/>
              <a:gd name="connsiteX493" fmla="*/ 4830582 w 7467600"/>
              <a:gd name="connsiteY493" fmla="*/ 4676000 h 6858000"/>
              <a:gd name="connsiteX494" fmla="*/ 4830100 w 7467600"/>
              <a:gd name="connsiteY494" fmla="*/ 4675554 h 6858000"/>
              <a:gd name="connsiteX495" fmla="*/ 4036318 w 7467600"/>
              <a:gd name="connsiteY495" fmla="*/ 4147013 h 6858000"/>
              <a:gd name="connsiteX496" fmla="*/ 3432098 w 7467600"/>
              <a:gd name="connsiteY496" fmla="*/ 3537312 h 6858000"/>
              <a:gd name="connsiteX497" fmla="*/ 3446761 w 7467600"/>
              <a:gd name="connsiteY497" fmla="*/ 3461278 h 6858000"/>
              <a:gd name="connsiteX498" fmla="*/ 4419733 w 7467600"/>
              <a:gd name="connsiteY498" fmla="*/ 3963555 h 6858000"/>
              <a:gd name="connsiteX499" fmla="*/ 4781371 w 7467600"/>
              <a:gd name="connsiteY499" fmla="*/ 4458604 h 6858000"/>
              <a:gd name="connsiteX500" fmla="*/ 4780440 w 7467600"/>
              <a:gd name="connsiteY500" fmla="*/ 4470290 h 6858000"/>
              <a:gd name="connsiteX501" fmla="*/ 4898954 w 7467600"/>
              <a:gd name="connsiteY501" fmla="*/ 4662092 h 6858000"/>
              <a:gd name="connsiteX502" fmla="*/ 4900699 w 7467600"/>
              <a:gd name="connsiteY502" fmla="*/ 4670867 h 6858000"/>
              <a:gd name="connsiteX503" fmla="*/ 5714511 w 7467600"/>
              <a:gd name="connsiteY503" fmla="*/ 4663483 h 6858000"/>
              <a:gd name="connsiteX504" fmla="*/ 5464793 w 7467600"/>
              <a:gd name="connsiteY504" fmla="*/ 4393556 h 6858000"/>
              <a:gd name="connsiteX505" fmla="*/ 5461897 w 7467600"/>
              <a:gd name="connsiteY505" fmla="*/ 4390879 h 6858000"/>
              <a:gd name="connsiteX506" fmla="*/ 4294126 w 7467600"/>
              <a:gd name="connsiteY506" fmla="*/ 3303048 h 6858000"/>
              <a:gd name="connsiteX507" fmla="*/ 4305321 w 7467600"/>
              <a:gd name="connsiteY507" fmla="*/ 3256953 h 6858000"/>
              <a:gd name="connsiteX508" fmla="*/ 4949299 w 7467600"/>
              <a:gd name="connsiteY508" fmla="*/ 3766336 h 6858000"/>
              <a:gd name="connsiteX509" fmla="*/ 5291452 w 7467600"/>
              <a:gd name="connsiteY509" fmla="*/ 4076801 h 6858000"/>
              <a:gd name="connsiteX510" fmla="*/ 5434998 w 7467600"/>
              <a:gd name="connsiteY510" fmla="*/ 4254100 h 6858000"/>
              <a:gd name="connsiteX511" fmla="*/ 5351015 w 7467600"/>
              <a:gd name="connsiteY511" fmla="*/ 3760989 h 6858000"/>
              <a:gd name="connsiteX512" fmla="*/ 5413780 w 7467600"/>
              <a:gd name="connsiteY512" fmla="*/ 2966265 h 6858000"/>
              <a:gd name="connsiteX513" fmla="*/ 5425627 w 7467600"/>
              <a:gd name="connsiteY513" fmla="*/ 2954192 h 6858000"/>
              <a:gd name="connsiteX514" fmla="*/ 6604735 w 7467600"/>
              <a:gd name="connsiteY514" fmla="*/ 2041381 h 6858000"/>
              <a:gd name="connsiteX515" fmla="*/ 7204487 w 7467600"/>
              <a:gd name="connsiteY515" fmla="*/ 2742112 h 6858000"/>
              <a:gd name="connsiteX516" fmla="*/ 7131592 w 7467600"/>
              <a:gd name="connsiteY516" fmla="*/ 2672096 h 6858000"/>
              <a:gd name="connsiteX517" fmla="*/ 6996344 w 7467600"/>
              <a:gd name="connsiteY517" fmla="*/ 2518310 h 6858000"/>
              <a:gd name="connsiteX518" fmla="*/ 6735495 w 7467600"/>
              <a:gd name="connsiteY518" fmla="*/ 2196890 h 6858000"/>
              <a:gd name="connsiteX519" fmla="*/ 6721901 w 7467600"/>
              <a:gd name="connsiteY519" fmla="*/ 2179274 h 6858000"/>
              <a:gd name="connsiteX520" fmla="*/ 6604735 w 7467600"/>
              <a:gd name="connsiteY520" fmla="*/ 2041381 h 6858000"/>
              <a:gd name="connsiteX521" fmla="*/ 6591670 w 7467600"/>
              <a:gd name="connsiteY521" fmla="*/ 1988277 h 6858000"/>
              <a:gd name="connsiteX522" fmla="*/ 6747349 w 7467600"/>
              <a:gd name="connsiteY522" fmla="*/ 2160069 h 6858000"/>
              <a:gd name="connsiteX523" fmla="*/ 6760943 w 7467600"/>
              <a:gd name="connsiteY523" fmla="*/ 2177686 h 6858000"/>
              <a:gd name="connsiteX524" fmla="*/ 7021065 w 7467600"/>
              <a:gd name="connsiteY524" fmla="*/ 2498102 h 6858000"/>
              <a:gd name="connsiteX525" fmla="*/ 7155223 w 7467600"/>
              <a:gd name="connsiteY525" fmla="*/ 2650386 h 6858000"/>
              <a:gd name="connsiteX526" fmla="*/ 7203167 w 7467600"/>
              <a:gd name="connsiteY526" fmla="*/ 2697288 h 6858000"/>
              <a:gd name="connsiteX527" fmla="*/ 6937703 w 7467600"/>
              <a:gd name="connsiteY527" fmla="*/ 2321981 h 6858000"/>
              <a:gd name="connsiteX528" fmla="*/ 6591670 w 7467600"/>
              <a:gd name="connsiteY528" fmla="*/ 1988277 h 6858000"/>
              <a:gd name="connsiteX529" fmla="*/ 5798671 w 7467600"/>
              <a:gd name="connsiteY529" fmla="*/ 1981601 h 6858000"/>
              <a:gd name="connsiteX530" fmla="*/ 5754709 w 7467600"/>
              <a:gd name="connsiteY530" fmla="*/ 2071454 h 6858000"/>
              <a:gd name="connsiteX531" fmla="*/ 5763044 w 7467600"/>
              <a:gd name="connsiteY531" fmla="*/ 2842206 h 6858000"/>
              <a:gd name="connsiteX532" fmla="*/ 5764974 w 7467600"/>
              <a:gd name="connsiteY532" fmla="*/ 2799609 h 6858000"/>
              <a:gd name="connsiteX533" fmla="*/ 5767665 w 7467600"/>
              <a:gd name="connsiteY533" fmla="*/ 2666409 h 6858000"/>
              <a:gd name="connsiteX534" fmla="*/ 5763055 w 7467600"/>
              <a:gd name="connsiteY534" fmla="*/ 2579705 h 6858000"/>
              <a:gd name="connsiteX535" fmla="*/ 5758079 w 7467600"/>
              <a:gd name="connsiteY535" fmla="*/ 2492508 h 6858000"/>
              <a:gd name="connsiteX536" fmla="*/ 5779325 w 7467600"/>
              <a:gd name="connsiteY536" fmla="*/ 2197069 h 6858000"/>
              <a:gd name="connsiteX537" fmla="*/ 5798671 w 7467600"/>
              <a:gd name="connsiteY537" fmla="*/ 1981601 h 6858000"/>
              <a:gd name="connsiteX538" fmla="*/ 5829202 w 7467600"/>
              <a:gd name="connsiteY538" fmla="*/ 1971679 h 6858000"/>
              <a:gd name="connsiteX539" fmla="*/ 5809558 w 7467600"/>
              <a:gd name="connsiteY539" fmla="*/ 2198043 h 6858000"/>
              <a:gd name="connsiteX540" fmla="*/ 5788653 w 7467600"/>
              <a:gd name="connsiteY540" fmla="*/ 2489430 h 6858000"/>
              <a:gd name="connsiteX541" fmla="*/ 5793439 w 7467600"/>
              <a:gd name="connsiteY541" fmla="*/ 2575235 h 6858000"/>
              <a:gd name="connsiteX542" fmla="*/ 5796837 w 7467600"/>
              <a:gd name="connsiteY542" fmla="*/ 2637633 h 6858000"/>
              <a:gd name="connsiteX543" fmla="*/ 5818614 w 7467600"/>
              <a:gd name="connsiteY543" fmla="*/ 2473055 h 6858000"/>
              <a:gd name="connsiteX544" fmla="*/ 5829202 w 7467600"/>
              <a:gd name="connsiteY544" fmla="*/ 1971679 h 6858000"/>
              <a:gd name="connsiteX545" fmla="*/ 5911389 w 7467600"/>
              <a:gd name="connsiteY545" fmla="*/ 1898371 h 6858000"/>
              <a:gd name="connsiteX546" fmla="*/ 6237627 w 7467600"/>
              <a:gd name="connsiteY546" fmla="*/ 2231921 h 6858000"/>
              <a:gd name="connsiteX547" fmla="*/ 5911389 w 7467600"/>
              <a:gd name="connsiteY547" fmla="*/ 1898371 h 6858000"/>
              <a:gd name="connsiteX548" fmla="*/ 6944437 w 7467600"/>
              <a:gd name="connsiteY548" fmla="*/ 1575402 h 6858000"/>
              <a:gd name="connsiteX549" fmla="*/ 6304730 w 7467600"/>
              <a:gd name="connsiteY549" fmla="*/ 1766654 h 6858000"/>
              <a:gd name="connsiteX550" fmla="*/ 6944437 w 7467600"/>
              <a:gd name="connsiteY550" fmla="*/ 1575402 h 6858000"/>
              <a:gd name="connsiteX551" fmla="*/ 7019523 w 7467600"/>
              <a:gd name="connsiteY551" fmla="*/ 1519450 h 6858000"/>
              <a:gd name="connsiteX552" fmla="*/ 6298091 w 7467600"/>
              <a:gd name="connsiteY552" fmla="*/ 1737122 h 6858000"/>
              <a:gd name="connsiteX553" fmla="*/ 7019523 w 7467600"/>
              <a:gd name="connsiteY553" fmla="*/ 1519450 h 6858000"/>
              <a:gd name="connsiteX554" fmla="*/ 2399523 w 7467600"/>
              <a:gd name="connsiteY554" fmla="*/ 1428234 h 6858000"/>
              <a:gd name="connsiteX555" fmla="*/ 2224982 w 7467600"/>
              <a:gd name="connsiteY555" fmla="*/ 1826201 h 6858000"/>
              <a:gd name="connsiteX556" fmla="*/ 2096099 w 7467600"/>
              <a:gd name="connsiteY556" fmla="*/ 2345900 h 6858000"/>
              <a:gd name="connsiteX557" fmla="*/ 2283317 w 7467600"/>
              <a:gd name="connsiteY557" fmla="*/ 1796925 h 6858000"/>
              <a:gd name="connsiteX558" fmla="*/ 2399523 w 7467600"/>
              <a:gd name="connsiteY558" fmla="*/ 1428234 h 6858000"/>
              <a:gd name="connsiteX559" fmla="*/ 2448558 w 7467600"/>
              <a:gd name="connsiteY559" fmla="*/ 1373435 h 6858000"/>
              <a:gd name="connsiteX560" fmla="*/ 2312521 w 7467600"/>
              <a:gd name="connsiteY560" fmla="*/ 1806140 h 6858000"/>
              <a:gd name="connsiteX561" fmla="*/ 2127533 w 7467600"/>
              <a:gd name="connsiteY561" fmla="*/ 2348380 h 6858000"/>
              <a:gd name="connsiteX562" fmla="*/ 2358080 w 7467600"/>
              <a:gd name="connsiteY562" fmla="*/ 1866134 h 6858000"/>
              <a:gd name="connsiteX563" fmla="*/ 2407436 w 7467600"/>
              <a:gd name="connsiteY563" fmla="*/ 1651070 h 6858000"/>
              <a:gd name="connsiteX564" fmla="*/ 2448558 w 7467600"/>
              <a:gd name="connsiteY564" fmla="*/ 1373435 h 6858000"/>
              <a:gd name="connsiteX565" fmla="*/ 278707 w 7467600"/>
              <a:gd name="connsiteY565" fmla="*/ 1352270 h 6858000"/>
              <a:gd name="connsiteX566" fmla="*/ 321570 w 7467600"/>
              <a:gd name="connsiteY566" fmla="*/ 1861610 h 6858000"/>
              <a:gd name="connsiteX567" fmla="*/ 294281 w 7467600"/>
              <a:gd name="connsiteY567" fmla="*/ 1440658 h 6858000"/>
              <a:gd name="connsiteX568" fmla="*/ 278707 w 7467600"/>
              <a:gd name="connsiteY568" fmla="*/ 1352270 h 6858000"/>
              <a:gd name="connsiteX569" fmla="*/ 1423821 w 7467600"/>
              <a:gd name="connsiteY569" fmla="*/ 1351958 h 6858000"/>
              <a:gd name="connsiteX570" fmla="*/ 1638521 w 7467600"/>
              <a:gd name="connsiteY570" fmla="*/ 1908470 h 6858000"/>
              <a:gd name="connsiteX571" fmla="*/ 1754199 w 7467600"/>
              <a:gd name="connsiteY571" fmla="*/ 2149284 h 6858000"/>
              <a:gd name="connsiteX572" fmla="*/ 1908359 w 7467600"/>
              <a:gd name="connsiteY572" fmla="*/ 2364988 h 6858000"/>
              <a:gd name="connsiteX573" fmla="*/ 1647661 w 7467600"/>
              <a:gd name="connsiteY573" fmla="*/ 1825945 h 6858000"/>
              <a:gd name="connsiteX574" fmla="*/ 1423821 w 7467600"/>
              <a:gd name="connsiteY574" fmla="*/ 1351958 h 6858000"/>
              <a:gd name="connsiteX575" fmla="*/ 1431890 w 7467600"/>
              <a:gd name="connsiteY575" fmla="*/ 1306475 h 6858000"/>
              <a:gd name="connsiteX576" fmla="*/ 1507597 w 7467600"/>
              <a:gd name="connsiteY576" fmla="*/ 1446132 h 6858000"/>
              <a:gd name="connsiteX577" fmla="*/ 1674586 w 7467600"/>
              <a:gd name="connsiteY577" fmla="*/ 1813832 h 6858000"/>
              <a:gd name="connsiteX578" fmla="*/ 1815950 w 7467600"/>
              <a:gd name="connsiteY578" fmla="*/ 2128564 h 6858000"/>
              <a:gd name="connsiteX579" fmla="*/ 1984242 w 7467600"/>
              <a:gd name="connsiteY579" fmla="*/ 2430829 h 6858000"/>
              <a:gd name="connsiteX580" fmla="*/ 2014023 w 7467600"/>
              <a:gd name="connsiteY580" fmla="*/ 2450995 h 6858000"/>
              <a:gd name="connsiteX581" fmla="*/ 1747337 w 7467600"/>
              <a:gd name="connsiteY581" fmla="*/ 1855264 h 6858000"/>
              <a:gd name="connsiteX582" fmla="*/ 1533749 w 7467600"/>
              <a:gd name="connsiteY582" fmla="*/ 1478656 h 6858000"/>
              <a:gd name="connsiteX583" fmla="*/ 1431890 w 7467600"/>
              <a:gd name="connsiteY583" fmla="*/ 1306475 h 6858000"/>
              <a:gd name="connsiteX584" fmla="*/ 5052692 w 7467600"/>
              <a:gd name="connsiteY584" fmla="*/ 1292994 h 6858000"/>
              <a:gd name="connsiteX585" fmla="*/ 5200661 w 7467600"/>
              <a:gd name="connsiteY585" fmla="*/ 1635186 h 6858000"/>
              <a:gd name="connsiteX586" fmla="*/ 5297138 w 7467600"/>
              <a:gd name="connsiteY586" fmla="*/ 1906351 h 6858000"/>
              <a:gd name="connsiteX587" fmla="*/ 5052692 w 7467600"/>
              <a:gd name="connsiteY587" fmla="*/ 1292994 h 6858000"/>
              <a:gd name="connsiteX588" fmla="*/ 5009948 w 7467600"/>
              <a:gd name="connsiteY588" fmla="*/ 1273619 h 6858000"/>
              <a:gd name="connsiteX589" fmla="*/ 5121777 w 7467600"/>
              <a:gd name="connsiteY589" fmla="*/ 1654213 h 6858000"/>
              <a:gd name="connsiteX590" fmla="*/ 5293545 w 7467600"/>
              <a:gd name="connsiteY590" fmla="*/ 2072247 h 6858000"/>
              <a:gd name="connsiteX591" fmla="*/ 5294042 w 7467600"/>
              <a:gd name="connsiteY591" fmla="*/ 2065019 h 6858000"/>
              <a:gd name="connsiteX592" fmla="*/ 5171936 w 7467600"/>
              <a:gd name="connsiteY592" fmla="*/ 1647613 h 6858000"/>
              <a:gd name="connsiteX593" fmla="*/ 5009948 w 7467600"/>
              <a:gd name="connsiteY593" fmla="*/ 1273619 h 6858000"/>
              <a:gd name="connsiteX594" fmla="*/ 655236 w 7467600"/>
              <a:gd name="connsiteY594" fmla="*/ 1268632 h 6858000"/>
              <a:gd name="connsiteX595" fmla="*/ 839521 w 7467600"/>
              <a:gd name="connsiteY595" fmla="*/ 1685315 h 6858000"/>
              <a:gd name="connsiteX596" fmla="*/ 1109416 w 7467600"/>
              <a:gd name="connsiteY596" fmla="*/ 2061663 h 6858000"/>
              <a:gd name="connsiteX597" fmla="*/ 1298300 w 7467600"/>
              <a:gd name="connsiteY597" fmla="*/ 2247742 h 6858000"/>
              <a:gd name="connsiteX598" fmla="*/ 1125871 w 7467600"/>
              <a:gd name="connsiteY598" fmla="*/ 1989513 h 6858000"/>
              <a:gd name="connsiteX599" fmla="*/ 981574 w 7467600"/>
              <a:gd name="connsiteY599" fmla="*/ 1783157 h 6858000"/>
              <a:gd name="connsiteX600" fmla="*/ 922198 w 7467600"/>
              <a:gd name="connsiteY600" fmla="*/ 1677437 h 6858000"/>
              <a:gd name="connsiteX601" fmla="*/ 869293 w 7467600"/>
              <a:gd name="connsiteY601" fmla="*/ 1583214 h 6858000"/>
              <a:gd name="connsiteX602" fmla="*/ 751431 w 7467600"/>
              <a:gd name="connsiteY602" fmla="*/ 1405731 h 6858000"/>
              <a:gd name="connsiteX603" fmla="*/ 655236 w 7467600"/>
              <a:gd name="connsiteY603" fmla="*/ 1268632 h 6858000"/>
              <a:gd name="connsiteX604" fmla="*/ 6516292 w 7467600"/>
              <a:gd name="connsiteY604" fmla="*/ 1263064 h 6858000"/>
              <a:gd name="connsiteX605" fmla="*/ 5736320 w 7467600"/>
              <a:gd name="connsiteY605" fmla="*/ 1501803 h 6858000"/>
              <a:gd name="connsiteX606" fmla="*/ 6516292 w 7467600"/>
              <a:gd name="connsiteY606" fmla="*/ 1263064 h 6858000"/>
              <a:gd name="connsiteX607" fmla="*/ 291466 w 7467600"/>
              <a:gd name="connsiteY607" fmla="*/ 1250369 h 6858000"/>
              <a:gd name="connsiteX608" fmla="*/ 323180 w 7467600"/>
              <a:gd name="connsiteY608" fmla="*/ 1435283 h 6858000"/>
              <a:gd name="connsiteX609" fmla="*/ 349381 w 7467600"/>
              <a:gd name="connsiteY609" fmla="*/ 1875041 h 6858000"/>
              <a:gd name="connsiteX610" fmla="*/ 374363 w 7467600"/>
              <a:gd name="connsiteY610" fmla="*/ 1506494 h 6858000"/>
              <a:gd name="connsiteX611" fmla="*/ 302168 w 7467600"/>
              <a:gd name="connsiteY611" fmla="*/ 1274495 h 6858000"/>
              <a:gd name="connsiteX612" fmla="*/ 291466 w 7467600"/>
              <a:gd name="connsiteY612" fmla="*/ 1250369 h 6858000"/>
              <a:gd name="connsiteX613" fmla="*/ 678222 w 7467600"/>
              <a:gd name="connsiteY613" fmla="*/ 1248670 h 6858000"/>
              <a:gd name="connsiteX614" fmla="*/ 775536 w 7467600"/>
              <a:gd name="connsiteY614" fmla="*/ 1388015 h 6858000"/>
              <a:gd name="connsiteX615" fmla="*/ 894529 w 7467600"/>
              <a:gd name="connsiteY615" fmla="*/ 1567739 h 6858000"/>
              <a:gd name="connsiteX616" fmla="*/ 948000 w 7467600"/>
              <a:gd name="connsiteY616" fmla="*/ 1663088 h 6858000"/>
              <a:gd name="connsiteX617" fmla="*/ 1006812 w 7467600"/>
              <a:gd name="connsiteY617" fmla="*/ 1767683 h 6858000"/>
              <a:gd name="connsiteX618" fmla="*/ 1149133 w 7467600"/>
              <a:gd name="connsiteY618" fmla="*/ 1971513 h 6858000"/>
              <a:gd name="connsiteX619" fmla="*/ 1333952 w 7467600"/>
              <a:gd name="connsiteY619" fmla="*/ 2251620 h 6858000"/>
              <a:gd name="connsiteX620" fmla="*/ 1337329 w 7467600"/>
              <a:gd name="connsiteY620" fmla="*/ 2258350 h 6858000"/>
              <a:gd name="connsiteX621" fmla="*/ 1014726 w 7467600"/>
              <a:gd name="connsiteY621" fmla="*/ 1615556 h 6858000"/>
              <a:gd name="connsiteX622" fmla="*/ 678222 w 7467600"/>
              <a:gd name="connsiteY622" fmla="*/ 1248670 h 6858000"/>
              <a:gd name="connsiteX623" fmla="*/ 6691602 w 7467600"/>
              <a:gd name="connsiteY623" fmla="*/ 1140573 h 6858000"/>
              <a:gd name="connsiteX624" fmla="*/ 6571100 w 7467600"/>
              <a:gd name="connsiteY624" fmla="*/ 1183662 h 6858000"/>
              <a:gd name="connsiteX625" fmla="*/ 6241687 w 7467600"/>
              <a:gd name="connsiteY625" fmla="*/ 1257600 h 6858000"/>
              <a:gd name="connsiteX626" fmla="*/ 5693009 w 7467600"/>
              <a:gd name="connsiteY626" fmla="*/ 1478256 h 6858000"/>
              <a:gd name="connsiteX627" fmla="*/ 6548420 w 7467600"/>
              <a:gd name="connsiteY627" fmla="*/ 1214599 h 6858000"/>
              <a:gd name="connsiteX628" fmla="*/ 6605473 w 7467600"/>
              <a:gd name="connsiteY628" fmla="*/ 1184686 h 6858000"/>
              <a:gd name="connsiteX629" fmla="*/ 6691602 w 7467600"/>
              <a:gd name="connsiteY629" fmla="*/ 1140573 h 6858000"/>
              <a:gd name="connsiteX630" fmla="*/ 4002475 w 7467600"/>
              <a:gd name="connsiteY630" fmla="*/ 1037802 h 6858000"/>
              <a:gd name="connsiteX631" fmla="*/ 4000324 w 7467600"/>
              <a:gd name="connsiteY631" fmla="*/ 1039362 h 6858000"/>
              <a:gd name="connsiteX632" fmla="*/ 4002862 w 7467600"/>
              <a:gd name="connsiteY632" fmla="*/ 1042866 h 6858000"/>
              <a:gd name="connsiteX633" fmla="*/ 4002475 w 7467600"/>
              <a:gd name="connsiteY633" fmla="*/ 1037802 h 6858000"/>
              <a:gd name="connsiteX634" fmla="*/ 506322 w 7467600"/>
              <a:gd name="connsiteY634" fmla="*/ 1020997 h 6858000"/>
              <a:gd name="connsiteX635" fmla="*/ 533068 w 7467600"/>
              <a:gd name="connsiteY635" fmla="*/ 1029409 h 6858000"/>
              <a:gd name="connsiteX636" fmla="*/ 1232525 w 7467600"/>
              <a:gd name="connsiteY636" fmla="*/ 1804675 h 6858000"/>
              <a:gd name="connsiteX637" fmla="*/ 1388858 w 7467600"/>
              <a:gd name="connsiteY637" fmla="*/ 2368011 h 6858000"/>
              <a:gd name="connsiteX638" fmla="*/ 1384098 w 7467600"/>
              <a:gd name="connsiteY638" fmla="*/ 2378125 h 6858000"/>
              <a:gd name="connsiteX639" fmla="*/ 1425393 w 7467600"/>
              <a:gd name="connsiteY639" fmla="*/ 2589124 h 6858000"/>
              <a:gd name="connsiteX640" fmla="*/ 1424001 w 7467600"/>
              <a:gd name="connsiteY640" fmla="*/ 2597541 h 6858000"/>
              <a:gd name="connsiteX641" fmla="*/ 2152729 w 7467600"/>
              <a:gd name="connsiteY641" fmla="*/ 2864487 h 6858000"/>
              <a:gd name="connsiteX642" fmla="*/ 2020609 w 7467600"/>
              <a:gd name="connsiteY642" fmla="*/ 2539671 h 6858000"/>
              <a:gd name="connsiteX643" fmla="*/ 2018920 w 7467600"/>
              <a:gd name="connsiteY643" fmla="*/ 2536309 h 6858000"/>
              <a:gd name="connsiteX644" fmla="*/ 1342441 w 7467600"/>
              <a:gd name="connsiteY644" fmla="*/ 1173017 h 6858000"/>
              <a:gd name="connsiteX645" fmla="*/ 1367925 w 7467600"/>
              <a:gd name="connsiteY645" fmla="*/ 1135648 h 6858000"/>
              <a:gd name="connsiteX646" fmla="*/ 1771401 w 7467600"/>
              <a:gd name="connsiteY646" fmla="*/ 1806673 h 6858000"/>
              <a:gd name="connsiteX647" fmla="*/ 1972385 w 7467600"/>
              <a:gd name="connsiteY647" fmla="*/ 2198735 h 6858000"/>
              <a:gd name="connsiteX648" fmla="*/ 2040892 w 7467600"/>
              <a:gd name="connsiteY648" fmla="*/ 2405205 h 6858000"/>
              <a:gd name="connsiteX649" fmla="*/ 2131689 w 7467600"/>
              <a:gd name="connsiteY649" fmla="*/ 1936926 h 6858000"/>
              <a:gd name="connsiteX650" fmla="*/ 2454820 w 7467600"/>
              <a:gd name="connsiteY650" fmla="*/ 1248808 h 6858000"/>
              <a:gd name="connsiteX651" fmla="*/ 2492512 w 7467600"/>
              <a:gd name="connsiteY651" fmla="*/ 1302920 h 6858000"/>
              <a:gd name="connsiteX652" fmla="*/ 2081216 w 7467600"/>
              <a:gd name="connsiteY652" fmla="*/ 2527513 h 6858000"/>
              <a:gd name="connsiteX653" fmla="*/ 2081211 w 7467600"/>
              <a:gd name="connsiteY653" fmla="*/ 2528916 h 6858000"/>
              <a:gd name="connsiteX654" fmla="*/ 2199067 w 7467600"/>
              <a:gd name="connsiteY654" fmla="*/ 2884061 h 6858000"/>
              <a:gd name="connsiteX655" fmla="*/ 3192586 w 7467600"/>
              <a:gd name="connsiteY655" fmla="*/ 3411496 h 6858000"/>
              <a:gd name="connsiteX656" fmla="*/ 3182620 w 7467600"/>
              <a:gd name="connsiteY656" fmla="*/ 3483279 h 6858000"/>
              <a:gd name="connsiteX657" fmla="*/ 2435119 w 7467600"/>
              <a:gd name="connsiteY657" fmla="*/ 3080173 h 6858000"/>
              <a:gd name="connsiteX658" fmla="*/ 2410152 w 7467600"/>
              <a:gd name="connsiteY658" fmla="*/ 3063751 h 6858000"/>
              <a:gd name="connsiteX659" fmla="*/ 2408099 w 7467600"/>
              <a:gd name="connsiteY659" fmla="*/ 3064403 h 6858000"/>
              <a:gd name="connsiteX660" fmla="*/ 2407218 w 7467600"/>
              <a:gd name="connsiteY660" fmla="*/ 3070324 h 6858000"/>
              <a:gd name="connsiteX661" fmla="*/ 2380138 w 7467600"/>
              <a:gd name="connsiteY661" fmla="*/ 3099341 h 6858000"/>
              <a:gd name="connsiteX662" fmla="*/ 1765923 w 7467600"/>
              <a:gd name="connsiteY662" fmla="*/ 3581043 h 6858000"/>
              <a:gd name="connsiteX663" fmla="*/ 1702258 w 7467600"/>
              <a:gd name="connsiteY663" fmla="*/ 3612286 h 6858000"/>
              <a:gd name="connsiteX664" fmla="*/ 1538370 w 7467600"/>
              <a:gd name="connsiteY664" fmla="*/ 3811804 h 6858000"/>
              <a:gd name="connsiteX665" fmla="*/ 542867 w 7467600"/>
              <a:gd name="connsiteY665" fmla="*/ 4944092 h 6858000"/>
              <a:gd name="connsiteX666" fmla="*/ 515800 w 7467600"/>
              <a:gd name="connsiteY666" fmla="*/ 4862180 h 6858000"/>
              <a:gd name="connsiteX667" fmla="*/ 909145 w 7467600"/>
              <a:gd name="connsiteY667" fmla="*/ 4199225 h 6858000"/>
              <a:gd name="connsiteX668" fmla="*/ 1214067 w 7467600"/>
              <a:gd name="connsiteY668" fmla="*/ 3908561 h 6858000"/>
              <a:gd name="connsiteX669" fmla="*/ 640967 w 7467600"/>
              <a:gd name="connsiteY669" fmla="*/ 4105601 h 6858000"/>
              <a:gd name="connsiteX670" fmla="*/ 112563 w 7467600"/>
              <a:gd name="connsiteY670" fmla="*/ 4396952 h 6858000"/>
              <a:gd name="connsiteX671" fmla="*/ 0 w 7467600"/>
              <a:gd name="connsiteY671" fmla="*/ 4466006 h 6858000"/>
              <a:gd name="connsiteX672" fmla="*/ 0 w 7467600"/>
              <a:gd name="connsiteY672" fmla="*/ 4233763 h 6858000"/>
              <a:gd name="connsiteX673" fmla="*/ 36881 w 7467600"/>
              <a:gd name="connsiteY673" fmla="*/ 4200118 h 6858000"/>
              <a:gd name="connsiteX674" fmla="*/ 910534 w 7467600"/>
              <a:gd name="connsiteY674" fmla="*/ 3629753 h 6858000"/>
              <a:gd name="connsiteX675" fmla="*/ 1578717 w 7467600"/>
              <a:gd name="connsiteY675" fmla="*/ 3575982 h 6858000"/>
              <a:gd name="connsiteX676" fmla="*/ 2338780 w 7467600"/>
              <a:gd name="connsiteY676" fmla="*/ 3033725 h 6858000"/>
              <a:gd name="connsiteX677" fmla="*/ 1807991 w 7467600"/>
              <a:gd name="connsiteY677" fmla="*/ 2807184 h 6858000"/>
              <a:gd name="connsiteX678" fmla="*/ 1416358 w 7467600"/>
              <a:gd name="connsiteY678" fmla="*/ 3112571 h 6858000"/>
              <a:gd name="connsiteX679" fmla="*/ 939066 w 7467600"/>
              <a:gd name="connsiteY679" fmla="*/ 3378798 h 6858000"/>
              <a:gd name="connsiteX680" fmla="*/ 115099 w 7467600"/>
              <a:gd name="connsiteY680" fmla="*/ 3607650 h 6858000"/>
              <a:gd name="connsiteX681" fmla="*/ 97284 w 7467600"/>
              <a:gd name="connsiteY681" fmla="*/ 3520393 h 6858000"/>
              <a:gd name="connsiteX682" fmla="*/ 922050 w 7467600"/>
              <a:gd name="connsiteY682" fmla="*/ 3074867 h 6858000"/>
              <a:gd name="connsiteX683" fmla="*/ 1405265 w 7467600"/>
              <a:gd name="connsiteY683" fmla="*/ 3016319 h 6858000"/>
              <a:gd name="connsiteX684" fmla="*/ 1407512 w 7467600"/>
              <a:gd name="connsiteY684" fmla="*/ 3018001 h 6858000"/>
              <a:gd name="connsiteX685" fmla="*/ 1726266 w 7467600"/>
              <a:gd name="connsiteY685" fmla="*/ 2777274 h 6858000"/>
              <a:gd name="connsiteX686" fmla="*/ 625390 w 7467600"/>
              <a:gd name="connsiteY686" fmla="*/ 2514541 h 6858000"/>
              <a:gd name="connsiteX687" fmla="*/ 619799 w 7467600"/>
              <a:gd name="connsiteY687" fmla="*/ 2527180 h 6858000"/>
              <a:gd name="connsiteX688" fmla="*/ 310030 w 7467600"/>
              <a:gd name="connsiteY688" fmla="*/ 2771818 h 6858000"/>
              <a:gd name="connsiteX689" fmla="*/ 173877 w 7467600"/>
              <a:gd name="connsiteY689" fmla="*/ 2937056 h 6858000"/>
              <a:gd name="connsiteX690" fmla="*/ 77889 w 7467600"/>
              <a:gd name="connsiteY690" fmla="*/ 3138440 h 6858000"/>
              <a:gd name="connsiteX691" fmla="*/ 0 w 7467600"/>
              <a:gd name="connsiteY691" fmla="*/ 3271395 h 6858000"/>
              <a:gd name="connsiteX692" fmla="*/ 0 w 7467600"/>
              <a:gd name="connsiteY692" fmla="*/ 3153002 h 6858000"/>
              <a:gd name="connsiteX693" fmla="*/ 2386 w 7467600"/>
              <a:gd name="connsiteY693" fmla="*/ 3149203 h 6858000"/>
              <a:gd name="connsiteX694" fmla="*/ 89753 w 7467600"/>
              <a:gd name="connsiteY694" fmla="*/ 2987702 h 6858000"/>
              <a:gd name="connsiteX695" fmla="*/ 76869 w 7467600"/>
              <a:gd name="connsiteY695" fmla="*/ 3005404 h 6858000"/>
              <a:gd name="connsiteX696" fmla="*/ 32049 w 7467600"/>
              <a:gd name="connsiteY696" fmla="*/ 3065814 h 6858000"/>
              <a:gd name="connsiteX697" fmla="*/ 0 w 7467600"/>
              <a:gd name="connsiteY697" fmla="*/ 3108744 h 6858000"/>
              <a:gd name="connsiteX698" fmla="*/ 0 w 7467600"/>
              <a:gd name="connsiteY698" fmla="*/ 3058059 h 6858000"/>
              <a:gd name="connsiteX699" fmla="*/ 7610 w 7467600"/>
              <a:gd name="connsiteY699" fmla="*/ 3047889 h 6858000"/>
              <a:gd name="connsiteX700" fmla="*/ 52419 w 7467600"/>
              <a:gd name="connsiteY700" fmla="*/ 2987479 h 6858000"/>
              <a:gd name="connsiteX701" fmla="*/ 59142 w 7467600"/>
              <a:gd name="connsiteY701" fmla="*/ 2978488 h 6858000"/>
              <a:gd name="connsiteX702" fmla="*/ 0 w 7467600"/>
              <a:gd name="connsiteY702" fmla="*/ 3015334 h 6858000"/>
              <a:gd name="connsiteX703" fmla="*/ 0 w 7467600"/>
              <a:gd name="connsiteY703" fmla="*/ 2914286 h 6858000"/>
              <a:gd name="connsiteX704" fmla="*/ 36383 w 7467600"/>
              <a:gd name="connsiteY704" fmla="*/ 2901128 h 6858000"/>
              <a:gd name="connsiteX705" fmla="*/ 156329 w 7467600"/>
              <a:gd name="connsiteY705" fmla="*/ 2840533 h 6858000"/>
              <a:gd name="connsiteX706" fmla="*/ 358355 w 7467600"/>
              <a:gd name="connsiteY706" fmla="*/ 2620471 h 6858000"/>
              <a:gd name="connsiteX707" fmla="*/ 510577 w 7467600"/>
              <a:gd name="connsiteY707" fmla="*/ 2501244 h 6858000"/>
              <a:gd name="connsiteX708" fmla="*/ 211967 w 7467600"/>
              <a:gd name="connsiteY708" fmla="*/ 2479171 h 6858000"/>
              <a:gd name="connsiteX709" fmla="*/ 0 w 7467600"/>
              <a:gd name="connsiteY709" fmla="*/ 2476398 h 6858000"/>
              <a:gd name="connsiteX710" fmla="*/ 0 w 7467600"/>
              <a:gd name="connsiteY710" fmla="*/ 2389189 h 6858000"/>
              <a:gd name="connsiteX711" fmla="*/ 103062 w 7467600"/>
              <a:gd name="connsiteY711" fmla="*/ 2389518 h 6858000"/>
              <a:gd name="connsiteX712" fmla="*/ 510734 w 7467600"/>
              <a:gd name="connsiteY712" fmla="*/ 2416201 h 6858000"/>
              <a:gd name="connsiteX713" fmla="*/ 279257 w 7467600"/>
              <a:gd name="connsiteY713" fmla="*/ 2092102 h 6858000"/>
              <a:gd name="connsiteX714" fmla="*/ 65265 w 7467600"/>
              <a:gd name="connsiteY714" fmla="*/ 2006049 h 6858000"/>
              <a:gd name="connsiteX715" fmla="*/ 0 w 7467600"/>
              <a:gd name="connsiteY715" fmla="*/ 1982532 h 6858000"/>
              <a:gd name="connsiteX716" fmla="*/ 0 w 7467600"/>
              <a:gd name="connsiteY716" fmla="*/ 1912789 h 6858000"/>
              <a:gd name="connsiteX717" fmla="*/ 97460 w 7467600"/>
              <a:gd name="connsiteY717" fmla="*/ 1953725 h 6858000"/>
              <a:gd name="connsiteX718" fmla="*/ 221272 w 7467600"/>
              <a:gd name="connsiteY718" fmla="*/ 1980766 h 6858000"/>
              <a:gd name="connsiteX719" fmla="*/ 116765 w 7467600"/>
              <a:gd name="connsiteY719" fmla="*/ 1911033 h 6858000"/>
              <a:gd name="connsiteX720" fmla="*/ 16405 w 7467600"/>
              <a:gd name="connsiteY720" fmla="*/ 1803412 h 6858000"/>
              <a:gd name="connsiteX721" fmla="*/ 0 w 7467600"/>
              <a:gd name="connsiteY721" fmla="*/ 1784777 h 6858000"/>
              <a:gd name="connsiteX722" fmla="*/ 0 w 7467600"/>
              <a:gd name="connsiteY722" fmla="*/ 1740082 h 6858000"/>
              <a:gd name="connsiteX723" fmla="*/ 39394 w 7467600"/>
              <a:gd name="connsiteY723" fmla="*/ 1784856 h 6858000"/>
              <a:gd name="connsiteX724" fmla="*/ 135813 w 7467600"/>
              <a:gd name="connsiteY724" fmla="*/ 1888838 h 6858000"/>
              <a:gd name="connsiteX725" fmla="*/ 242575 w 7467600"/>
              <a:gd name="connsiteY725" fmla="*/ 1958841 h 6858000"/>
              <a:gd name="connsiteX726" fmla="*/ 82197 w 7467600"/>
              <a:gd name="connsiteY726" fmla="*/ 1754826 h 6858000"/>
              <a:gd name="connsiteX727" fmla="*/ 0 w 7467600"/>
              <a:gd name="connsiteY727" fmla="*/ 1679650 h 6858000"/>
              <a:gd name="connsiteX728" fmla="*/ 0 w 7467600"/>
              <a:gd name="connsiteY728" fmla="*/ 1602463 h 6858000"/>
              <a:gd name="connsiteX729" fmla="*/ 84689 w 7467600"/>
              <a:gd name="connsiteY729" fmla="*/ 1677442 h 6858000"/>
              <a:gd name="connsiteX730" fmla="*/ 298437 w 7467600"/>
              <a:gd name="connsiteY730" fmla="*/ 1968019 h 6858000"/>
              <a:gd name="connsiteX731" fmla="*/ 227269 w 7467600"/>
              <a:gd name="connsiteY731" fmla="*/ 1114064 h 6858000"/>
              <a:gd name="connsiteX732" fmla="*/ 248003 w 7467600"/>
              <a:gd name="connsiteY732" fmla="*/ 1089613 h 6858000"/>
              <a:gd name="connsiteX733" fmla="*/ 427020 w 7467600"/>
              <a:gd name="connsiteY733" fmla="*/ 1619803 h 6858000"/>
              <a:gd name="connsiteX734" fmla="*/ 340345 w 7467600"/>
              <a:gd name="connsiteY734" fmla="*/ 2027739 h 6858000"/>
              <a:gd name="connsiteX735" fmla="*/ 360865 w 7467600"/>
              <a:gd name="connsiteY735" fmla="*/ 2044827 h 6858000"/>
              <a:gd name="connsiteX736" fmla="*/ 560414 w 7467600"/>
              <a:gd name="connsiteY736" fmla="*/ 2421457 h 6858000"/>
              <a:gd name="connsiteX737" fmla="*/ 1359703 w 7467600"/>
              <a:gd name="connsiteY737" fmla="*/ 2578554 h 6858000"/>
              <a:gd name="connsiteX738" fmla="*/ 1359422 w 7467600"/>
              <a:gd name="connsiteY738" fmla="*/ 2577994 h 6858000"/>
              <a:gd name="connsiteX739" fmla="*/ 828701 w 7467600"/>
              <a:gd name="connsiteY739" fmla="*/ 1839520 h 6858000"/>
              <a:gd name="connsiteX740" fmla="*/ 494427 w 7467600"/>
              <a:gd name="connsiteY740" fmla="*/ 1092333 h 6858000"/>
              <a:gd name="connsiteX741" fmla="*/ 506322 w 7467600"/>
              <a:gd name="connsiteY741" fmla="*/ 1020997 h 6858000"/>
              <a:gd name="connsiteX742" fmla="*/ 4570198 w 7467600"/>
              <a:gd name="connsiteY742" fmla="*/ 978081 h 6858000"/>
              <a:gd name="connsiteX743" fmla="*/ 4523691 w 7467600"/>
              <a:gd name="connsiteY743" fmla="*/ 1127776 h 6858000"/>
              <a:gd name="connsiteX744" fmla="*/ 4509875 w 7467600"/>
              <a:gd name="connsiteY744" fmla="*/ 1167552 h 6858000"/>
              <a:gd name="connsiteX745" fmla="*/ 4478168 w 7467600"/>
              <a:gd name="connsiteY745" fmla="*/ 1260735 h 6858000"/>
              <a:gd name="connsiteX746" fmla="*/ 4409309 w 7467600"/>
              <a:gd name="connsiteY746" fmla="*/ 1666996 h 6858000"/>
              <a:gd name="connsiteX747" fmla="*/ 4370031 w 7467600"/>
              <a:gd name="connsiteY747" fmla="*/ 1955666 h 6858000"/>
              <a:gd name="connsiteX748" fmla="*/ 4570198 w 7467600"/>
              <a:gd name="connsiteY748" fmla="*/ 978081 h 6858000"/>
              <a:gd name="connsiteX749" fmla="*/ 4557898 w 7467600"/>
              <a:gd name="connsiteY749" fmla="*/ 900011 h 6858000"/>
              <a:gd name="connsiteX750" fmla="*/ 4344840 w 7467600"/>
              <a:gd name="connsiteY750" fmla="*/ 1922038 h 6858000"/>
              <a:gd name="connsiteX751" fmla="*/ 4378710 w 7467600"/>
              <a:gd name="connsiteY751" fmla="*/ 1665516 h 6858000"/>
              <a:gd name="connsiteX752" fmla="*/ 4448798 w 7467600"/>
              <a:gd name="connsiteY752" fmla="*/ 1253024 h 6858000"/>
              <a:gd name="connsiteX753" fmla="*/ 4480315 w 7467600"/>
              <a:gd name="connsiteY753" fmla="*/ 1158454 h 6858000"/>
              <a:gd name="connsiteX754" fmla="*/ 4494133 w 7467600"/>
              <a:gd name="connsiteY754" fmla="*/ 1118676 h 6858000"/>
              <a:gd name="connsiteX755" fmla="*/ 4557898 w 7467600"/>
              <a:gd name="connsiteY755" fmla="*/ 900011 h 6858000"/>
              <a:gd name="connsiteX756" fmla="*/ 5870151 w 7467600"/>
              <a:gd name="connsiteY756" fmla="*/ 898890 h 6858000"/>
              <a:gd name="connsiteX757" fmla="*/ 5861335 w 7467600"/>
              <a:gd name="connsiteY757" fmla="*/ 899177 h 6858000"/>
              <a:gd name="connsiteX758" fmla="*/ 5843702 w 7467600"/>
              <a:gd name="connsiteY758" fmla="*/ 899748 h 6858000"/>
              <a:gd name="connsiteX759" fmla="*/ 5651107 w 7467600"/>
              <a:gd name="connsiteY759" fmla="*/ 920306 h 6858000"/>
              <a:gd name="connsiteX760" fmla="*/ 5459407 w 7467600"/>
              <a:gd name="connsiteY760" fmla="*/ 940975 h 6858000"/>
              <a:gd name="connsiteX761" fmla="*/ 5374846 w 7467600"/>
              <a:gd name="connsiteY761" fmla="*/ 941988 h 6858000"/>
              <a:gd name="connsiteX762" fmla="*/ 5256105 w 7467600"/>
              <a:gd name="connsiteY762" fmla="*/ 945632 h 6858000"/>
              <a:gd name="connsiteX763" fmla="*/ 5107071 w 7467600"/>
              <a:gd name="connsiteY763" fmla="*/ 969720 h 6858000"/>
              <a:gd name="connsiteX764" fmla="*/ 4998681 w 7467600"/>
              <a:gd name="connsiteY764" fmla="*/ 988771 h 6858000"/>
              <a:gd name="connsiteX765" fmla="*/ 5870151 w 7467600"/>
              <a:gd name="connsiteY765" fmla="*/ 898890 h 6858000"/>
              <a:gd name="connsiteX766" fmla="*/ 5504425 w 7467600"/>
              <a:gd name="connsiteY766" fmla="*/ 848067 h 6858000"/>
              <a:gd name="connsiteX767" fmla="*/ 4968849 w 7467600"/>
              <a:gd name="connsiteY767" fmla="*/ 962318 h 6858000"/>
              <a:gd name="connsiteX768" fmla="*/ 5104039 w 7467600"/>
              <a:gd name="connsiteY768" fmla="*/ 940634 h 6858000"/>
              <a:gd name="connsiteX769" fmla="*/ 5256311 w 7467600"/>
              <a:gd name="connsiteY769" fmla="*/ 916490 h 6858000"/>
              <a:gd name="connsiteX770" fmla="*/ 5377381 w 7467600"/>
              <a:gd name="connsiteY770" fmla="*/ 912671 h 6858000"/>
              <a:gd name="connsiteX771" fmla="*/ 5460148 w 7467600"/>
              <a:gd name="connsiteY771" fmla="*/ 911442 h 6858000"/>
              <a:gd name="connsiteX772" fmla="*/ 5648971 w 7467600"/>
              <a:gd name="connsiteY772" fmla="*/ 891331 h 6858000"/>
              <a:gd name="connsiteX773" fmla="*/ 5844807 w 7467600"/>
              <a:gd name="connsiteY773" fmla="*/ 870718 h 6858000"/>
              <a:gd name="connsiteX774" fmla="*/ 5862975 w 7467600"/>
              <a:gd name="connsiteY774" fmla="*/ 869756 h 6858000"/>
              <a:gd name="connsiteX775" fmla="*/ 5920887 w 7467600"/>
              <a:gd name="connsiteY775" fmla="*/ 865929 h 6858000"/>
              <a:gd name="connsiteX776" fmla="*/ 5504425 w 7467600"/>
              <a:gd name="connsiteY776" fmla="*/ 848067 h 6858000"/>
              <a:gd name="connsiteX777" fmla="*/ 3607114 w 7467600"/>
              <a:gd name="connsiteY777" fmla="*/ 467441 h 6858000"/>
              <a:gd name="connsiteX778" fmla="*/ 3296242 w 7467600"/>
              <a:gd name="connsiteY778" fmla="*/ 807991 h 6858000"/>
              <a:gd name="connsiteX779" fmla="*/ 3174674 w 7467600"/>
              <a:gd name="connsiteY779" fmla="*/ 919759 h 6858000"/>
              <a:gd name="connsiteX780" fmla="*/ 3042978 w 7467600"/>
              <a:gd name="connsiteY780" fmla="*/ 1054894 h 6858000"/>
              <a:gd name="connsiteX781" fmla="*/ 2968914 w 7467600"/>
              <a:gd name="connsiteY781" fmla="*/ 1133756 h 6858000"/>
              <a:gd name="connsiteX782" fmla="*/ 3103823 w 7467600"/>
              <a:gd name="connsiteY782" fmla="*/ 1026814 h 6858000"/>
              <a:gd name="connsiteX783" fmla="*/ 3607114 w 7467600"/>
              <a:gd name="connsiteY783" fmla="*/ 467441 h 6858000"/>
              <a:gd name="connsiteX784" fmla="*/ 3744487 w 7467600"/>
              <a:gd name="connsiteY784" fmla="*/ 383136 h 6858000"/>
              <a:gd name="connsiteX785" fmla="*/ 3970213 w 7467600"/>
              <a:gd name="connsiteY785" fmla="*/ 995559 h 6858000"/>
              <a:gd name="connsiteX786" fmla="*/ 3744487 w 7467600"/>
              <a:gd name="connsiteY786" fmla="*/ 383136 h 6858000"/>
              <a:gd name="connsiteX787" fmla="*/ 3624562 w 7467600"/>
              <a:gd name="connsiteY787" fmla="*/ 367041 h 6858000"/>
              <a:gd name="connsiteX788" fmla="*/ 3489712 w 7467600"/>
              <a:gd name="connsiteY788" fmla="*/ 485386 h 6858000"/>
              <a:gd name="connsiteX789" fmla="*/ 3182994 w 7467600"/>
              <a:gd name="connsiteY789" fmla="*/ 828265 h 6858000"/>
              <a:gd name="connsiteX790" fmla="*/ 2892114 w 7467600"/>
              <a:gd name="connsiteY790" fmla="*/ 1172635 h 6858000"/>
              <a:gd name="connsiteX791" fmla="*/ 3021459 w 7467600"/>
              <a:gd name="connsiteY791" fmla="*/ 1035385 h 6858000"/>
              <a:gd name="connsiteX792" fmla="*/ 3153873 w 7467600"/>
              <a:gd name="connsiteY792" fmla="*/ 898971 h 6858000"/>
              <a:gd name="connsiteX793" fmla="*/ 3276511 w 7467600"/>
              <a:gd name="connsiteY793" fmla="*/ 786423 h 6858000"/>
              <a:gd name="connsiteX794" fmla="*/ 3584154 w 7467600"/>
              <a:gd name="connsiteY794" fmla="*/ 448218 h 6858000"/>
              <a:gd name="connsiteX795" fmla="*/ 3624562 w 7467600"/>
              <a:gd name="connsiteY795" fmla="*/ 367041 h 6858000"/>
              <a:gd name="connsiteX796" fmla="*/ 3766672 w 7467600"/>
              <a:gd name="connsiteY796" fmla="*/ 359429 h 6858000"/>
              <a:gd name="connsiteX797" fmla="*/ 3996338 w 7467600"/>
              <a:gd name="connsiteY797" fmla="*/ 968237 h 6858000"/>
              <a:gd name="connsiteX798" fmla="*/ 3766672 w 7467600"/>
              <a:gd name="connsiteY798" fmla="*/ 359429 h 6858000"/>
              <a:gd name="connsiteX799" fmla="*/ 5805386 w 7467600"/>
              <a:gd name="connsiteY799" fmla="*/ 239240 h 6858000"/>
              <a:gd name="connsiteX800" fmla="*/ 5736947 w 7467600"/>
              <a:gd name="connsiteY800" fmla="*/ 261367 h 6858000"/>
              <a:gd name="connsiteX801" fmla="*/ 5427012 w 7467600"/>
              <a:gd name="connsiteY801" fmla="*/ 311272 h 6858000"/>
              <a:gd name="connsiteX802" fmla="*/ 5147818 w 7467600"/>
              <a:gd name="connsiteY802" fmla="*/ 322112 h 6858000"/>
              <a:gd name="connsiteX803" fmla="*/ 5060854 w 7467600"/>
              <a:gd name="connsiteY803" fmla="*/ 311882 h 6858000"/>
              <a:gd name="connsiteX804" fmla="*/ 4945989 w 7467600"/>
              <a:gd name="connsiteY804" fmla="*/ 300516 h 6858000"/>
              <a:gd name="connsiteX805" fmla="*/ 5410479 w 7467600"/>
              <a:gd name="connsiteY805" fmla="*/ 348434 h 6858000"/>
              <a:gd name="connsiteX806" fmla="*/ 5805386 w 7467600"/>
              <a:gd name="connsiteY806" fmla="*/ 239240 h 6858000"/>
              <a:gd name="connsiteX807" fmla="*/ 5905192 w 7467600"/>
              <a:gd name="connsiteY807" fmla="*/ 163079 h 6858000"/>
              <a:gd name="connsiteX808" fmla="*/ 5865655 w 7467600"/>
              <a:gd name="connsiteY808" fmla="*/ 171901 h 6858000"/>
              <a:gd name="connsiteX809" fmla="*/ 5259740 w 7467600"/>
              <a:gd name="connsiteY809" fmla="*/ 257013 h 6858000"/>
              <a:gd name="connsiteX810" fmla="*/ 5208466 w 7467600"/>
              <a:gd name="connsiteY810" fmla="*/ 257550 h 6858000"/>
              <a:gd name="connsiteX811" fmla="*/ 4980204 w 7467600"/>
              <a:gd name="connsiteY811" fmla="*/ 271903 h 6858000"/>
              <a:gd name="connsiteX812" fmla="*/ 5068068 w 7467600"/>
              <a:gd name="connsiteY812" fmla="*/ 282244 h 6858000"/>
              <a:gd name="connsiteX813" fmla="*/ 5153231 w 7467600"/>
              <a:gd name="connsiteY813" fmla="*/ 292240 h 6858000"/>
              <a:gd name="connsiteX814" fmla="*/ 5426491 w 7467600"/>
              <a:gd name="connsiteY814" fmla="*/ 281128 h 6858000"/>
              <a:gd name="connsiteX815" fmla="*/ 5731212 w 7467600"/>
              <a:gd name="connsiteY815" fmla="*/ 231951 h 6858000"/>
              <a:gd name="connsiteX816" fmla="*/ 5905192 w 7467600"/>
              <a:gd name="connsiteY816" fmla="*/ 163079 h 6858000"/>
              <a:gd name="connsiteX817" fmla="*/ 5944437 w 7467600"/>
              <a:gd name="connsiteY817" fmla="*/ 113829 h 6858000"/>
              <a:gd name="connsiteX818" fmla="*/ 5825032 w 7467600"/>
              <a:gd name="connsiteY818" fmla="*/ 146405 h 6858000"/>
              <a:gd name="connsiteX819" fmla="*/ 4955599 w 7467600"/>
              <a:gd name="connsiteY819" fmla="*/ 247008 h 6858000"/>
              <a:gd name="connsiteX820" fmla="*/ 5210104 w 7467600"/>
              <a:gd name="connsiteY820" fmla="*/ 228123 h 6858000"/>
              <a:gd name="connsiteX821" fmla="*/ 5261015 w 7467600"/>
              <a:gd name="connsiteY821" fmla="*/ 227087 h 6858000"/>
              <a:gd name="connsiteX822" fmla="*/ 5861181 w 7467600"/>
              <a:gd name="connsiteY822" fmla="*/ 143093 h 6858000"/>
              <a:gd name="connsiteX823" fmla="*/ 5961252 w 7467600"/>
              <a:gd name="connsiteY823" fmla="*/ 114820 h 6858000"/>
              <a:gd name="connsiteX824" fmla="*/ 5944437 w 7467600"/>
              <a:gd name="connsiteY824" fmla="*/ 113829 h 6858000"/>
              <a:gd name="connsiteX825" fmla="*/ 3882765 w 7467600"/>
              <a:gd name="connsiteY825" fmla="*/ 0 h 6858000"/>
              <a:gd name="connsiteX826" fmla="*/ 3995099 w 7467600"/>
              <a:gd name="connsiteY826" fmla="*/ 0 h 6858000"/>
              <a:gd name="connsiteX827" fmla="*/ 4163818 w 7467600"/>
              <a:gd name="connsiteY827" fmla="*/ 234104 h 6858000"/>
              <a:gd name="connsiteX828" fmla="*/ 4172099 w 7467600"/>
              <a:gd name="connsiteY828" fmla="*/ 234207 h 6858000"/>
              <a:gd name="connsiteX829" fmla="*/ 4784282 w 7467600"/>
              <a:gd name="connsiteY829" fmla="*/ 276561 h 6858000"/>
              <a:gd name="connsiteX830" fmla="*/ 4801687 w 7467600"/>
              <a:gd name="connsiteY830" fmla="*/ 267764 h 6858000"/>
              <a:gd name="connsiteX831" fmla="*/ 6082788 w 7467600"/>
              <a:gd name="connsiteY831" fmla="*/ 64119 h 6858000"/>
              <a:gd name="connsiteX832" fmla="*/ 6099442 w 7467600"/>
              <a:gd name="connsiteY832" fmla="*/ 82568 h 6858000"/>
              <a:gd name="connsiteX833" fmla="*/ 4804137 w 7467600"/>
              <a:gd name="connsiteY833" fmla="*/ 320931 h 6858000"/>
              <a:gd name="connsiteX834" fmla="*/ 4227047 w 7467600"/>
              <a:gd name="connsiteY834" fmla="*/ 313415 h 6858000"/>
              <a:gd name="connsiteX835" fmla="*/ 4346041 w 7467600"/>
              <a:gd name="connsiteY835" fmla="*/ 456086 h 6858000"/>
              <a:gd name="connsiteX836" fmla="*/ 4870967 w 7467600"/>
              <a:gd name="connsiteY836" fmla="*/ 963061 h 6858000"/>
              <a:gd name="connsiteX837" fmla="*/ 4889647 w 7467600"/>
              <a:gd name="connsiteY837" fmla="*/ 957147 h 6858000"/>
              <a:gd name="connsiteX838" fmla="*/ 5422504 w 7467600"/>
              <a:gd name="connsiteY838" fmla="*/ 805191 h 6858000"/>
              <a:gd name="connsiteX839" fmla="*/ 6087656 w 7467600"/>
              <a:gd name="connsiteY839" fmla="*/ 826703 h 6858000"/>
              <a:gd name="connsiteX840" fmla="*/ 6058717 w 7467600"/>
              <a:gd name="connsiteY840" fmla="*/ 865992 h 6858000"/>
              <a:gd name="connsiteX841" fmla="*/ 4974153 w 7467600"/>
              <a:gd name="connsiteY841" fmla="*/ 1045456 h 6858000"/>
              <a:gd name="connsiteX842" fmla="*/ 5627835 w 7467600"/>
              <a:gd name="connsiteY842" fmla="*/ 1472077 h 6858000"/>
              <a:gd name="connsiteX843" fmla="*/ 5629817 w 7467600"/>
              <a:gd name="connsiteY843" fmla="*/ 1471412 h 6858000"/>
              <a:gd name="connsiteX844" fmla="*/ 5634124 w 7467600"/>
              <a:gd name="connsiteY844" fmla="*/ 1470572 h 6858000"/>
              <a:gd name="connsiteX845" fmla="*/ 5755832 w 7467600"/>
              <a:gd name="connsiteY845" fmla="*/ 1383886 h 6858000"/>
              <a:gd name="connsiteX846" fmla="*/ 6014186 w 7467600"/>
              <a:gd name="connsiteY846" fmla="*/ 1279799 h 6858000"/>
              <a:gd name="connsiteX847" fmla="*/ 6901619 w 7467600"/>
              <a:gd name="connsiteY847" fmla="*/ 1047874 h 6858000"/>
              <a:gd name="connsiteX848" fmla="*/ 6931566 w 7467600"/>
              <a:gd name="connsiteY848" fmla="*/ 1062034 h 6858000"/>
              <a:gd name="connsiteX849" fmla="*/ 5790982 w 7467600"/>
              <a:gd name="connsiteY849" fmla="*/ 1561380 h 6858000"/>
              <a:gd name="connsiteX850" fmla="*/ 6188971 w 7467600"/>
              <a:gd name="connsiteY850" fmla="*/ 1755168 h 6858000"/>
              <a:gd name="connsiteX851" fmla="*/ 6202446 w 7467600"/>
              <a:gd name="connsiteY851" fmla="*/ 1752268 h 6858000"/>
              <a:gd name="connsiteX852" fmla="*/ 7179560 w 7467600"/>
              <a:gd name="connsiteY852" fmla="*/ 1467551 h 6858000"/>
              <a:gd name="connsiteX853" fmla="*/ 7158730 w 7467600"/>
              <a:gd name="connsiteY853" fmla="*/ 1507835 h 6858000"/>
              <a:gd name="connsiteX854" fmla="*/ 6326959 w 7467600"/>
              <a:gd name="connsiteY854" fmla="*/ 1817686 h 6858000"/>
              <a:gd name="connsiteX855" fmla="*/ 6537433 w 7467600"/>
              <a:gd name="connsiteY855" fmla="*/ 1907790 h 6858000"/>
              <a:gd name="connsiteX856" fmla="*/ 6550221 w 7467600"/>
              <a:gd name="connsiteY856" fmla="*/ 1910729 h 6858000"/>
              <a:gd name="connsiteX857" fmla="*/ 6964438 w 7467600"/>
              <a:gd name="connsiteY857" fmla="*/ 2209505 h 6858000"/>
              <a:gd name="connsiteX858" fmla="*/ 7367862 w 7467600"/>
              <a:gd name="connsiteY858" fmla="*/ 2806833 h 6858000"/>
              <a:gd name="connsiteX859" fmla="*/ 7364329 w 7467600"/>
              <a:gd name="connsiteY859" fmla="*/ 2826907 h 6858000"/>
              <a:gd name="connsiteX860" fmla="*/ 7290545 w 7467600"/>
              <a:gd name="connsiteY860" fmla="*/ 2850663 h 6858000"/>
              <a:gd name="connsiteX861" fmla="*/ 6472036 w 7467600"/>
              <a:gd name="connsiteY861" fmla="*/ 1959003 h 6858000"/>
              <a:gd name="connsiteX862" fmla="*/ 5792897 w 7467600"/>
              <a:gd name="connsiteY862" fmla="*/ 1647747 h 6858000"/>
              <a:gd name="connsiteX863" fmla="*/ 5842751 w 7467600"/>
              <a:gd name="connsiteY863" fmla="*/ 1816112 h 6858000"/>
              <a:gd name="connsiteX864" fmla="*/ 5847424 w 7467600"/>
              <a:gd name="connsiteY864" fmla="*/ 1815776 h 6858000"/>
              <a:gd name="connsiteX865" fmla="*/ 6399821 w 7467600"/>
              <a:gd name="connsiteY865" fmla="*/ 2344799 h 6858000"/>
              <a:gd name="connsiteX866" fmla="*/ 6323232 w 7467600"/>
              <a:gd name="connsiteY866" fmla="*/ 2389634 h 6858000"/>
              <a:gd name="connsiteX867" fmla="*/ 5942958 w 7467600"/>
              <a:gd name="connsiteY867" fmla="*/ 2077708 h 6858000"/>
              <a:gd name="connsiteX868" fmla="*/ 5921559 w 7467600"/>
              <a:gd name="connsiteY868" fmla="*/ 2378596 h 6858000"/>
              <a:gd name="connsiteX869" fmla="*/ 5817651 w 7467600"/>
              <a:gd name="connsiteY869" fmla="*/ 3023919 h 6858000"/>
              <a:gd name="connsiteX870" fmla="*/ 5729634 w 7467600"/>
              <a:gd name="connsiteY870" fmla="*/ 3051849 h 6858000"/>
              <a:gd name="connsiteX871" fmla="*/ 5611018 w 7467600"/>
              <a:gd name="connsiteY871" fmla="*/ 2316769 h 6858000"/>
              <a:gd name="connsiteX872" fmla="*/ 5687608 w 7467600"/>
              <a:gd name="connsiteY872" fmla="*/ 2039972 h 6858000"/>
              <a:gd name="connsiteX873" fmla="*/ 5657554 w 7467600"/>
              <a:gd name="connsiteY873" fmla="*/ 1576445 h 6858000"/>
              <a:gd name="connsiteX874" fmla="*/ 5150475 w 7467600"/>
              <a:gd name="connsiteY874" fmla="*/ 1274012 h 6858000"/>
              <a:gd name="connsiteX875" fmla="*/ 5349142 w 7467600"/>
              <a:gd name="connsiteY875" fmla="*/ 2204405 h 6858000"/>
              <a:gd name="connsiteX876" fmla="*/ 5262214 w 7467600"/>
              <a:gd name="connsiteY876" fmla="*/ 2233836 h 6858000"/>
              <a:gd name="connsiteX877" fmla="*/ 4981539 w 7467600"/>
              <a:gd name="connsiteY877" fmla="*/ 1542201 h 6858000"/>
              <a:gd name="connsiteX878" fmla="*/ 4958461 w 7467600"/>
              <a:gd name="connsiteY878" fmla="*/ 1136957 h 6858000"/>
              <a:gd name="connsiteX879" fmla="*/ 4655015 w 7467600"/>
              <a:gd name="connsiteY879" fmla="*/ 891426 h 6858000"/>
              <a:gd name="connsiteX880" fmla="*/ 4348002 w 7467600"/>
              <a:gd name="connsiteY880" fmla="*/ 2205895 h 6858000"/>
              <a:gd name="connsiteX881" fmla="*/ 4262250 w 7467600"/>
              <a:gd name="connsiteY881" fmla="*/ 2219972 h 6858000"/>
              <a:gd name="connsiteX882" fmla="*/ 4550611 w 7467600"/>
              <a:gd name="connsiteY882" fmla="*/ 817540 h 6858000"/>
              <a:gd name="connsiteX883" fmla="*/ 4564418 w 7467600"/>
              <a:gd name="connsiteY883" fmla="*/ 808293 h 6858000"/>
              <a:gd name="connsiteX884" fmla="*/ 4266388 w 7467600"/>
              <a:gd name="connsiteY884" fmla="*/ 500083 h 6858000"/>
              <a:gd name="connsiteX885" fmla="*/ 4032842 w 7467600"/>
              <a:gd name="connsiteY885" fmla="*/ 211809 h 6858000"/>
              <a:gd name="connsiteX886" fmla="*/ 3882765 w 7467600"/>
              <a:gd name="connsiteY886" fmla="*/ 0 h 6858000"/>
              <a:gd name="connsiteX887" fmla="*/ 3721337 w 7467600"/>
              <a:gd name="connsiteY887" fmla="*/ 0 h 6858000"/>
              <a:gd name="connsiteX888" fmla="*/ 3797544 w 7467600"/>
              <a:gd name="connsiteY888" fmla="*/ 0 h 6858000"/>
              <a:gd name="connsiteX889" fmla="*/ 3775734 w 7467600"/>
              <a:gd name="connsiteY889" fmla="*/ 95131 h 6858000"/>
              <a:gd name="connsiteX890" fmla="*/ 3724807 w 7467600"/>
              <a:gd name="connsiteY890" fmla="*/ 272257 h 6858000"/>
              <a:gd name="connsiteX891" fmla="*/ 3726844 w 7467600"/>
              <a:gd name="connsiteY891" fmla="*/ 282988 h 6858000"/>
              <a:gd name="connsiteX892" fmla="*/ 3742664 w 7467600"/>
              <a:gd name="connsiteY892" fmla="*/ 279918 h 6858000"/>
              <a:gd name="connsiteX893" fmla="*/ 4103910 w 7467600"/>
              <a:gd name="connsiteY893" fmla="*/ 1161917 h 6858000"/>
              <a:gd name="connsiteX894" fmla="*/ 4020269 w 7467600"/>
              <a:gd name="connsiteY894" fmla="*/ 1200406 h 6858000"/>
              <a:gd name="connsiteX895" fmla="*/ 3674882 w 7467600"/>
              <a:gd name="connsiteY895" fmla="*/ 488524 h 6858000"/>
              <a:gd name="connsiteX896" fmla="*/ 3132682 w 7467600"/>
              <a:gd name="connsiteY896" fmla="*/ 1072284 h 6858000"/>
              <a:gd name="connsiteX897" fmla="*/ 2716346 w 7467600"/>
              <a:gd name="connsiteY897" fmla="*/ 1276376 h 6858000"/>
              <a:gd name="connsiteX898" fmla="*/ 2716772 w 7467600"/>
              <a:gd name="connsiteY898" fmla="*/ 1255462 h 6858000"/>
              <a:gd name="connsiteX899" fmla="*/ 3471096 w 7467600"/>
              <a:gd name="connsiteY899" fmla="*/ 437072 h 6858000"/>
              <a:gd name="connsiteX900" fmla="*/ 3639057 w 7467600"/>
              <a:gd name="connsiteY900" fmla="*/ 286334 h 6858000"/>
              <a:gd name="connsiteX901" fmla="*/ 3640309 w 7467600"/>
              <a:gd name="connsiteY901" fmla="*/ 284664 h 6858000"/>
              <a:gd name="connsiteX902" fmla="*/ 3646022 w 7467600"/>
              <a:gd name="connsiteY902" fmla="*/ 276711 h 6858000"/>
              <a:gd name="connsiteX903" fmla="*/ 3707943 w 7467600"/>
              <a:gd name="connsiteY903" fmla="*/ 65958 h 6858000"/>
              <a:gd name="connsiteX904" fmla="*/ 3721337 w 7467600"/>
              <a:gd name="connsiteY904" fmla="*/ 0 h 6858000"/>
              <a:gd name="connsiteX905" fmla="*/ 2867960 w 7467600"/>
              <a:gd name="connsiteY905" fmla="*/ 0 h 6858000"/>
              <a:gd name="connsiteX906" fmla="*/ 2926351 w 7467600"/>
              <a:gd name="connsiteY906" fmla="*/ 0 h 6858000"/>
              <a:gd name="connsiteX907" fmla="*/ 2902823 w 7467600"/>
              <a:gd name="connsiteY907" fmla="*/ 262929 h 6858000"/>
              <a:gd name="connsiteX908" fmla="*/ 2940663 w 7467600"/>
              <a:gd name="connsiteY908" fmla="*/ 140884 h 6858000"/>
              <a:gd name="connsiteX909" fmla="*/ 2947039 w 7467600"/>
              <a:gd name="connsiteY909" fmla="*/ 122524 h 6858000"/>
              <a:gd name="connsiteX910" fmla="*/ 2984316 w 7467600"/>
              <a:gd name="connsiteY910" fmla="*/ 0 h 6858000"/>
              <a:gd name="connsiteX911" fmla="*/ 3016114 w 7467600"/>
              <a:gd name="connsiteY911" fmla="*/ 0 h 6858000"/>
              <a:gd name="connsiteX912" fmla="*/ 2979949 w 7467600"/>
              <a:gd name="connsiteY912" fmla="*/ 119274 h 6858000"/>
              <a:gd name="connsiteX913" fmla="*/ 3023879 w 7467600"/>
              <a:gd name="connsiteY913" fmla="*/ 0 h 6858000"/>
              <a:gd name="connsiteX914" fmla="*/ 3105400 w 7467600"/>
              <a:gd name="connsiteY914" fmla="*/ 0 h 6858000"/>
              <a:gd name="connsiteX915" fmla="*/ 3094669 w 7467600"/>
              <a:gd name="connsiteY915" fmla="*/ 30308 h 6858000"/>
              <a:gd name="connsiteX916" fmla="*/ 2901945 w 7467600"/>
              <a:gd name="connsiteY916" fmla="*/ 466538 h 6858000"/>
              <a:gd name="connsiteX917" fmla="*/ 2815209 w 7467600"/>
              <a:gd name="connsiteY917" fmla="*/ 497361 h 6858000"/>
              <a:gd name="connsiteX918" fmla="*/ 2844845 w 7467600"/>
              <a:gd name="connsiteY918" fmla="*/ 127638 h 6858000"/>
              <a:gd name="connsiteX919" fmla="*/ 2867960 w 7467600"/>
              <a:gd name="connsiteY919" fmla="*/ 0 h 6858000"/>
              <a:gd name="connsiteX920" fmla="*/ 1057230 w 7467600"/>
              <a:gd name="connsiteY920" fmla="*/ 0 h 6858000"/>
              <a:gd name="connsiteX921" fmla="*/ 1111003 w 7467600"/>
              <a:gd name="connsiteY921" fmla="*/ 0 h 6858000"/>
              <a:gd name="connsiteX922" fmla="*/ 1125553 w 7467600"/>
              <a:gd name="connsiteY922" fmla="*/ 52588 h 6858000"/>
              <a:gd name="connsiteX923" fmla="*/ 1304276 w 7467600"/>
              <a:gd name="connsiteY923" fmla="*/ 476275 h 6858000"/>
              <a:gd name="connsiteX924" fmla="*/ 1492066 w 7467600"/>
              <a:gd name="connsiteY924" fmla="*/ 886333 h 6858000"/>
              <a:gd name="connsiteX925" fmla="*/ 1423698 w 7467600"/>
              <a:gd name="connsiteY925" fmla="*/ 710817 h 6858000"/>
              <a:gd name="connsiteX926" fmla="*/ 1357609 w 7467600"/>
              <a:gd name="connsiteY926" fmla="*/ 532892 h 6858000"/>
              <a:gd name="connsiteX927" fmla="*/ 1309550 w 7467600"/>
              <a:gd name="connsiteY927" fmla="*/ 374031 h 6858000"/>
              <a:gd name="connsiteX928" fmla="*/ 1193673 w 7467600"/>
              <a:gd name="connsiteY928" fmla="*/ 49533 h 6858000"/>
              <a:gd name="connsiteX929" fmla="*/ 1164391 w 7467600"/>
              <a:gd name="connsiteY929" fmla="*/ 0 h 6858000"/>
              <a:gd name="connsiteX930" fmla="*/ 1200666 w 7467600"/>
              <a:gd name="connsiteY930" fmla="*/ 0 h 6858000"/>
              <a:gd name="connsiteX931" fmla="*/ 1223408 w 7467600"/>
              <a:gd name="connsiteY931" fmla="*/ 38996 h 6858000"/>
              <a:gd name="connsiteX932" fmla="*/ 1339635 w 7467600"/>
              <a:gd name="connsiteY932" fmla="*/ 365517 h 6858000"/>
              <a:gd name="connsiteX933" fmla="*/ 1387469 w 7467600"/>
              <a:gd name="connsiteY933" fmla="*/ 523079 h 6858000"/>
              <a:gd name="connsiteX934" fmla="*/ 1452685 w 7467600"/>
              <a:gd name="connsiteY934" fmla="*/ 699806 h 6858000"/>
              <a:gd name="connsiteX935" fmla="*/ 1492092 w 7467600"/>
              <a:gd name="connsiteY935" fmla="*/ 800424 h 6858000"/>
              <a:gd name="connsiteX936" fmla="*/ 1455302 w 7467600"/>
              <a:gd name="connsiteY936" fmla="*/ 632913 h 6858000"/>
              <a:gd name="connsiteX937" fmla="*/ 1222336 w 7467600"/>
              <a:gd name="connsiteY937" fmla="*/ 9480 h 6858000"/>
              <a:gd name="connsiteX938" fmla="*/ 1214634 w 7467600"/>
              <a:gd name="connsiteY938" fmla="*/ 0 h 6858000"/>
              <a:gd name="connsiteX939" fmla="*/ 1289827 w 7467600"/>
              <a:gd name="connsiteY939" fmla="*/ 0 h 6858000"/>
              <a:gd name="connsiteX940" fmla="*/ 1321076 w 7467600"/>
              <a:gd name="connsiteY940" fmla="*/ 59722 h 6858000"/>
              <a:gd name="connsiteX941" fmla="*/ 1512579 w 7467600"/>
              <a:gd name="connsiteY941" fmla="*/ 626441 h 6858000"/>
              <a:gd name="connsiteX942" fmla="*/ 1506076 w 7467600"/>
              <a:gd name="connsiteY942" fmla="*/ 1089289 h 6858000"/>
              <a:gd name="connsiteX943" fmla="*/ 1486346 w 7467600"/>
              <a:gd name="connsiteY943" fmla="*/ 1079919 h 6858000"/>
              <a:gd name="connsiteX944" fmla="*/ 1070511 w 7467600"/>
              <a:gd name="connsiteY944" fmla="*/ 48609 h 6858000"/>
              <a:gd name="connsiteX945" fmla="*/ 1057230 w 7467600"/>
              <a:gd name="connsiteY945" fmla="*/ 0 h 6858000"/>
              <a:gd name="connsiteX946" fmla="*/ 43151 w 7467600"/>
              <a:gd name="connsiteY946" fmla="*/ 0 h 6858000"/>
              <a:gd name="connsiteX947" fmla="*/ 95283 w 7467600"/>
              <a:gd name="connsiteY947" fmla="*/ 0 h 6858000"/>
              <a:gd name="connsiteX948" fmla="*/ 300708 w 7467600"/>
              <a:gd name="connsiteY948" fmla="*/ 154571 h 6858000"/>
              <a:gd name="connsiteX949" fmla="*/ 530414 w 7467600"/>
              <a:gd name="connsiteY949" fmla="*/ 354673 h 6858000"/>
              <a:gd name="connsiteX950" fmla="*/ 333785 w 7467600"/>
              <a:gd name="connsiteY950" fmla="*/ 161564 h 6858000"/>
              <a:gd name="connsiteX951" fmla="*/ 147005 w 7467600"/>
              <a:gd name="connsiteY951" fmla="*/ 0 h 6858000"/>
              <a:gd name="connsiteX952" fmla="*/ 272509 w 7467600"/>
              <a:gd name="connsiteY952" fmla="*/ 0 h 6858000"/>
              <a:gd name="connsiteX953" fmla="*/ 326276 w 7467600"/>
              <a:gd name="connsiteY953" fmla="*/ 45847 h 6858000"/>
              <a:gd name="connsiteX954" fmla="*/ 823759 w 7467600"/>
              <a:gd name="connsiteY954" fmla="*/ 574145 h 6858000"/>
              <a:gd name="connsiteX955" fmla="*/ 811254 w 7467600"/>
              <a:gd name="connsiteY955" fmla="*/ 665546 h 6858000"/>
              <a:gd name="connsiteX956" fmla="*/ 154042 w 7467600"/>
              <a:gd name="connsiteY956" fmla="*/ 261522 h 6858000"/>
              <a:gd name="connsiteX957" fmla="*/ 13550 w 7467600"/>
              <a:gd name="connsiteY957" fmla="*/ 158423 h 6858000"/>
              <a:gd name="connsiteX958" fmla="*/ 0 w 7467600"/>
              <a:gd name="connsiteY958" fmla="*/ 146618 h 6858000"/>
              <a:gd name="connsiteX959" fmla="*/ 0 w 7467600"/>
              <a:gd name="connsiteY959" fmla="*/ 59161 h 6858000"/>
              <a:gd name="connsiteX960" fmla="*/ 45427 w 7467600"/>
              <a:gd name="connsiteY960" fmla="*/ 101078 h 6858000"/>
              <a:gd name="connsiteX961" fmla="*/ 630103 w 7467600"/>
              <a:gd name="connsiteY961" fmla="*/ 485885 h 6858000"/>
              <a:gd name="connsiteX962" fmla="*/ 532040 w 7467600"/>
              <a:gd name="connsiteY962" fmla="*/ 399359 h 6858000"/>
              <a:gd name="connsiteX963" fmla="*/ 517618 w 7467600"/>
              <a:gd name="connsiteY963" fmla="*/ 385726 h 6858000"/>
              <a:gd name="connsiteX964" fmla="*/ 285074 w 7467600"/>
              <a:gd name="connsiteY964" fmla="*/ 182755 h 6858000"/>
              <a:gd name="connsiteX965" fmla="*/ 43151 w 7467600"/>
              <a:gd name="connsiteY965"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254615 w 7472601"/>
              <a:gd name="connsiteY80" fmla="*/ 5911918 h 6858000"/>
              <a:gd name="connsiteX81" fmla="*/ 7312589 w 7472601"/>
              <a:gd name="connsiteY81" fmla="*/ 5982309 h 6858000"/>
              <a:gd name="connsiteX82" fmla="*/ 7448321 w 7472601"/>
              <a:gd name="connsiteY82" fmla="*/ 6190991 h 6858000"/>
              <a:gd name="connsiteX83" fmla="*/ 7467600 w 7472601"/>
              <a:gd name="connsiteY83" fmla="*/ 6221686 h 6858000"/>
              <a:gd name="connsiteX84" fmla="*/ 7467600 w 7472601"/>
              <a:gd name="connsiteY84" fmla="*/ 6334256 h 6858000"/>
              <a:gd name="connsiteX85" fmla="*/ 7454976 w 7472601"/>
              <a:gd name="connsiteY85" fmla="*/ 6318297 h 6858000"/>
              <a:gd name="connsiteX86" fmla="*/ 1456157 w 7472601"/>
              <a:gd name="connsiteY86" fmla="*/ 5371404 h 6858000"/>
              <a:gd name="connsiteX87" fmla="*/ 1244432 w 7472601"/>
              <a:gd name="connsiteY87" fmla="*/ 5385601 h 6858000"/>
              <a:gd name="connsiteX88" fmla="*/ 973990 w 7472601"/>
              <a:gd name="connsiteY88" fmla="*/ 5424940 h 6858000"/>
              <a:gd name="connsiteX89" fmla="*/ 1103809 w 7472601"/>
              <a:gd name="connsiteY89" fmla="*/ 5433720 h 6858000"/>
              <a:gd name="connsiteX90" fmla="*/ 1123454 w 7472601"/>
              <a:gd name="connsiteY90" fmla="*/ 5435727 h 6858000"/>
              <a:gd name="connsiteX91" fmla="*/ 1737017 w 7472601"/>
              <a:gd name="connsiteY91" fmla="*/ 5452183 h 6858000"/>
              <a:gd name="connsiteX92" fmla="*/ 1824397 w 7472601"/>
              <a:gd name="connsiteY92" fmla="*/ 5447757 h 6858000"/>
              <a:gd name="connsiteX93" fmla="*/ 2070059 w 7472601"/>
              <a:gd name="connsiteY93" fmla="*/ 5441660 h 6858000"/>
              <a:gd name="connsiteX94" fmla="*/ 1456157 w 7472601"/>
              <a:gd name="connsiteY94" fmla="*/ 5371404 h 6858000"/>
              <a:gd name="connsiteX95" fmla="*/ 4988186 w 7472601"/>
              <a:gd name="connsiteY95" fmla="*/ 5216467 h 6858000"/>
              <a:gd name="connsiteX96" fmla="*/ 4777334 w 7472601"/>
              <a:gd name="connsiteY96" fmla="*/ 5406072 h 6858000"/>
              <a:gd name="connsiteX97" fmla="*/ 4718341 w 7472601"/>
              <a:gd name="connsiteY97" fmla="*/ 5468043 h 6858000"/>
              <a:gd name="connsiteX98" fmla="*/ 4604655 w 7472601"/>
              <a:gd name="connsiteY98" fmla="*/ 5583434 h 6858000"/>
              <a:gd name="connsiteX99" fmla="*/ 4565074 w 7472601"/>
              <a:gd name="connsiteY99" fmla="*/ 5618550 h 6858000"/>
              <a:gd name="connsiteX100" fmla="*/ 4988186 w 7472601"/>
              <a:gd name="connsiteY100" fmla="*/ 5216467 h 6858000"/>
              <a:gd name="connsiteX101" fmla="*/ 4978032 w 7472601"/>
              <a:gd name="connsiteY101" fmla="*/ 5183809 h 6858000"/>
              <a:gd name="connsiteX102" fmla="*/ 4463413 w 7472601"/>
              <a:gd name="connsiteY102" fmla="*/ 5615162 h 6858000"/>
              <a:gd name="connsiteX103" fmla="*/ 4358134 w 7472601"/>
              <a:gd name="connsiteY103" fmla="*/ 5742791 h 6858000"/>
              <a:gd name="connsiteX104" fmla="*/ 4376219 w 7472601"/>
              <a:gd name="connsiteY104" fmla="*/ 5729027 h 6858000"/>
              <a:gd name="connsiteX105" fmla="*/ 4582340 w 7472601"/>
              <a:gd name="connsiteY105" fmla="*/ 5561037 h 6858000"/>
              <a:gd name="connsiteX106" fmla="*/ 4694684 w 7472601"/>
              <a:gd name="connsiteY106" fmla="*/ 5447098 h 6858000"/>
              <a:gd name="connsiteX107" fmla="*/ 4754123 w 7472601"/>
              <a:gd name="connsiteY107" fmla="*/ 5384643 h 6858000"/>
              <a:gd name="connsiteX108" fmla="*/ 4978032 w 7472601"/>
              <a:gd name="connsiteY108" fmla="*/ 5183809 h 6858000"/>
              <a:gd name="connsiteX109" fmla="*/ 1903353 w 7472601"/>
              <a:gd name="connsiteY109" fmla="*/ 5044827 h 6858000"/>
              <a:gd name="connsiteX110" fmla="*/ 1936931 w 7472601"/>
              <a:gd name="connsiteY110" fmla="*/ 5093954 h 6858000"/>
              <a:gd name="connsiteX111" fmla="*/ 2195868 w 7472601"/>
              <a:gd name="connsiteY111" fmla="*/ 5396574 h 6858000"/>
              <a:gd name="connsiteX112" fmla="*/ 2088852 w 7472601"/>
              <a:gd name="connsiteY112" fmla="*/ 5166123 h 6858000"/>
              <a:gd name="connsiteX113" fmla="*/ 1958241 w 7472601"/>
              <a:gd name="connsiteY113" fmla="*/ 5067955 h 6858000"/>
              <a:gd name="connsiteX114" fmla="*/ 1903353 w 7472601"/>
              <a:gd name="connsiteY114" fmla="*/ 5044827 h 6858000"/>
              <a:gd name="connsiteX115" fmla="*/ 1979378 w 7472601"/>
              <a:gd name="connsiteY115" fmla="*/ 4769504 h 6858000"/>
              <a:gd name="connsiteX116" fmla="*/ 2882120 w 7472601"/>
              <a:gd name="connsiteY116" fmla="*/ 5064547 h 6858000"/>
              <a:gd name="connsiteX117" fmla="*/ 2793103 w 7472601"/>
              <a:gd name="connsiteY117" fmla="*/ 5039699 h 6858000"/>
              <a:gd name="connsiteX118" fmla="*/ 2770041 w 7472601"/>
              <a:gd name="connsiteY118" fmla="*/ 5033634 h 6858000"/>
              <a:gd name="connsiteX119" fmla="*/ 1979378 w 7472601"/>
              <a:gd name="connsiteY119" fmla="*/ 4769504 h 6858000"/>
              <a:gd name="connsiteX120" fmla="*/ 1927410 w 7472601"/>
              <a:gd name="connsiteY120" fmla="*/ 4716164 h 6858000"/>
              <a:gd name="connsiteX121" fmla="*/ 1959587 w 7472601"/>
              <a:gd name="connsiteY121" fmla="*/ 4728849 h 6858000"/>
              <a:gd name="connsiteX122" fmla="*/ 2777707 w 7472601"/>
              <a:gd name="connsiteY122" fmla="*/ 5003991 h 6858000"/>
              <a:gd name="connsiteX123" fmla="*/ 2800768 w 7472601"/>
              <a:gd name="connsiteY123" fmla="*/ 5010056 h 6858000"/>
              <a:gd name="connsiteX124" fmla="*/ 2879408 w 7472601"/>
              <a:gd name="connsiteY124" fmla="*/ 5031590 h 6858000"/>
              <a:gd name="connsiteX125" fmla="*/ 2862295 w 7472601"/>
              <a:gd name="connsiteY125" fmla="*/ 5022958 h 6858000"/>
              <a:gd name="connsiteX126" fmla="*/ 2813343 w 7472601"/>
              <a:gd name="connsiteY126" fmla="*/ 4998369 h 6858000"/>
              <a:gd name="connsiteX127" fmla="*/ 2646245 w 7472601"/>
              <a:gd name="connsiteY127" fmla="*/ 4930999 h 6858000"/>
              <a:gd name="connsiteX128" fmla="*/ 1999243 w 7472601"/>
              <a:gd name="connsiteY128" fmla="*/ 4730524 h 6858000"/>
              <a:gd name="connsiteX129" fmla="*/ 1979527 w 7472601"/>
              <a:gd name="connsiteY129" fmla="*/ 4726651 h 6858000"/>
              <a:gd name="connsiteX130" fmla="*/ 1927410 w 7472601"/>
              <a:gd name="connsiteY130" fmla="*/ 4716164 h 6858000"/>
              <a:gd name="connsiteX131" fmla="*/ 1997014 w 7472601"/>
              <a:gd name="connsiteY131" fmla="*/ 4698007 h 6858000"/>
              <a:gd name="connsiteX132" fmla="*/ 2005458 w 7472601"/>
              <a:gd name="connsiteY132" fmla="*/ 4699540 h 6858000"/>
              <a:gd name="connsiteX133" fmla="*/ 2657186 w 7472601"/>
              <a:gd name="connsiteY133" fmla="*/ 4901687 h 6858000"/>
              <a:gd name="connsiteX134" fmla="*/ 2826662 w 7472601"/>
              <a:gd name="connsiteY134" fmla="*/ 4970362 h 6858000"/>
              <a:gd name="connsiteX135" fmla="*/ 2876100 w 7472601"/>
              <a:gd name="connsiteY135" fmla="*/ 4995397 h 6858000"/>
              <a:gd name="connsiteX136" fmla="*/ 3042600 w 7472601"/>
              <a:gd name="connsiteY136" fmla="*/ 5059532 h 6858000"/>
              <a:gd name="connsiteX137" fmla="*/ 1997014 w 7472601"/>
              <a:gd name="connsiteY137" fmla="*/ 4698007 h 6858000"/>
              <a:gd name="connsiteX138" fmla="*/ 2305292 w 7472601"/>
              <a:gd name="connsiteY138" fmla="*/ 4219492 h 6858000"/>
              <a:gd name="connsiteX139" fmla="*/ 3360922 w 7472601"/>
              <a:gd name="connsiteY139" fmla="*/ 4529373 h 6858000"/>
              <a:gd name="connsiteX140" fmla="*/ 3492420 w 7472601"/>
              <a:gd name="connsiteY140" fmla="*/ 4510145 h 6858000"/>
              <a:gd name="connsiteX141" fmla="*/ 3364086 w 7472601"/>
              <a:gd name="connsiteY141" fmla="*/ 4480340 h 6858000"/>
              <a:gd name="connsiteX142" fmla="*/ 3225818 w 7472601"/>
              <a:gd name="connsiteY142" fmla="*/ 4411822 h 6858000"/>
              <a:gd name="connsiteX143" fmla="*/ 3129696 w 7472601"/>
              <a:gd name="connsiteY143" fmla="*/ 4360704 h 6858000"/>
              <a:gd name="connsiteX144" fmla="*/ 2814545 w 7472601"/>
              <a:gd name="connsiteY144" fmla="*/ 4282955 h 6858000"/>
              <a:gd name="connsiteX145" fmla="*/ 2305292 w 7472601"/>
              <a:gd name="connsiteY145" fmla="*/ 4219492 h 6858000"/>
              <a:gd name="connsiteX146" fmla="*/ 2626982 w 7472601"/>
              <a:gd name="connsiteY146" fmla="*/ 4206450 h 6858000"/>
              <a:gd name="connsiteX147" fmla="*/ 2490617 w 7472601"/>
              <a:gd name="connsiteY147" fmla="*/ 4206951 h 6858000"/>
              <a:gd name="connsiteX148" fmla="*/ 2819869 w 7472601"/>
              <a:gd name="connsiteY148" fmla="*/ 4252936 h 6858000"/>
              <a:gd name="connsiteX149" fmla="*/ 3143018 w 7472601"/>
              <a:gd name="connsiteY149" fmla="*/ 4332698 h 6858000"/>
              <a:gd name="connsiteX150" fmla="*/ 3241520 w 7472601"/>
              <a:gd name="connsiteY150" fmla="*/ 4385112 h 6858000"/>
              <a:gd name="connsiteX151" fmla="*/ 3374575 w 7472601"/>
              <a:gd name="connsiteY151" fmla="*/ 4451517 h 6858000"/>
              <a:gd name="connsiteX152" fmla="*/ 3505221 w 7472601"/>
              <a:gd name="connsiteY152" fmla="*/ 4480757 h 6858000"/>
              <a:gd name="connsiteX153" fmla="*/ 2626982 w 7472601"/>
              <a:gd name="connsiteY153" fmla="*/ 4206450 h 6858000"/>
              <a:gd name="connsiteX154" fmla="*/ 1310106 w 7472601"/>
              <a:gd name="connsiteY154" fmla="*/ 3943217 h 6858000"/>
              <a:gd name="connsiteX155" fmla="*/ 854994 w 7472601"/>
              <a:gd name="connsiteY155" fmla="*/ 4399136 h 6858000"/>
              <a:gd name="connsiteX156" fmla="*/ 742462 w 7472601"/>
              <a:gd name="connsiteY156" fmla="*/ 4594648 h 6858000"/>
              <a:gd name="connsiteX157" fmla="*/ 820602 w 7472601"/>
              <a:gd name="connsiteY157" fmla="*/ 4485915 h 6858000"/>
              <a:gd name="connsiteX158" fmla="*/ 878295 w 7472601"/>
              <a:gd name="connsiteY158" fmla="*/ 4403594 h 6858000"/>
              <a:gd name="connsiteX159" fmla="*/ 1240607 w 7472601"/>
              <a:gd name="connsiteY159" fmla="*/ 4010401 h 6858000"/>
              <a:gd name="connsiteX160" fmla="*/ 1310106 w 7472601"/>
              <a:gd name="connsiteY160" fmla="*/ 3943217 h 6858000"/>
              <a:gd name="connsiteX161" fmla="*/ 1423113 w 7472601"/>
              <a:gd name="connsiteY161" fmla="*/ 3874565 h 6858000"/>
              <a:gd name="connsiteX162" fmla="*/ 1260565 w 7472601"/>
              <a:gd name="connsiteY162" fmla="*/ 4031982 h 6858000"/>
              <a:gd name="connsiteX163" fmla="*/ 901900 w 7472601"/>
              <a:gd name="connsiteY163" fmla="*/ 4421236 h 6858000"/>
              <a:gd name="connsiteX164" fmla="*/ 845044 w 7472601"/>
              <a:gd name="connsiteY164" fmla="*/ 4502436 h 6858000"/>
              <a:gd name="connsiteX165" fmla="*/ 685926 w 7472601"/>
              <a:gd name="connsiteY165" fmla="*/ 4703069 h 6858000"/>
              <a:gd name="connsiteX166" fmla="*/ 684248 w 7472601"/>
              <a:gd name="connsiteY166" fmla="*/ 4706721 h 6858000"/>
              <a:gd name="connsiteX167" fmla="*/ 1423113 w 7472601"/>
              <a:gd name="connsiteY167" fmla="*/ 3874565 h 6858000"/>
              <a:gd name="connsiteX168" fmla="*/ 3316479 w 7472601"/>
              <a:gd name="connsiteY168" fmla="*/ 3872136 h 6858000"/>
              <a:gd name="connsiteX169" fmla="*/ 3546806 w 7472601"/>
              <a:gd name="connsiteY169" fmla="*/ 4356139 h 6858000"/>
              <a:gd name="connsiteX170" fmla="*/ 3364433 w 7472601"/>
              <a:gd name="connsiteY170" fmla="*/ 3953121 h 6858000"/>
              <a:gd name="connsiteX171" fmla="*/ 3316479 w 7472601"/>
              <a:gd name="connsiteY171" fmla="*/ 3872136 h 6858000"/>
              <a:gd name="connsiteX172" fmla="*/ 3291335 w 7472601"/>
              <a:gd name="connsiteY172" fmla="*/ 3767420 h 6858000"/>
              <a:gd name="connsiteX173" fmla="*/ 3390805 w 7472601"/>
              <a:gd name="connsiteY173" fmla="*/ 3937163 h 6858000"/>
              <a:gd name="connsiteX174" fmla="*/ 3579062 w 7472601"/>
              <a:gd name="connsiteY174" fmla="*/ 4359040 h 6858000"/>
              <a:gd name="connsiteX175" fmla="*/ 3467355 w 7472601"/>
              <a:gd name="connsiteY175" fmla="*/ 3988130 h 6858000"/>
              <a:gd name="connsiteX176" fmla="*/ 3310753 w 7472601"/>
              <a:gd name="connsiteY176" fmla="*/ 3787140 h 6858000"/>
              <a:gd name="connsiteX177" fmla="*/ 3291335 w 7472601"/>
              <a:gd name="connsiteY177" fmla="*/ 3767420 h 6858000"/>
              <a:gd name="connsiteX178" fmla="*/ 1635889 w 7472601"/>
              <a:gd name="connsiteY178" fmla="*/ 3709494 h 6858000"/>
              <a:gd name="connsiteX179" fmla="*/ 1634800 w 7472601"/>
              <a:gd name="connsiteY179" fmla="*/ 3731111 h 6858000"/>
              <a:gd name="connsiteX180" fmla="*/ 1635889 w 7472601"/>
              <a:gd name="connsiteY180" fmla="*/ 3709494 h 6858000"/>
              <a:gd name="connsiteX181" fmla="*/ 1510397 w 7472601"/>
              <a:gd name="connsiteY181" fmla="*/ 3684705 h 6858000"/>
              <a:gd name="connsiteX182" fmla="*/ 1146550 w 7472601"/>
              <a:gd name="connsiteY182" fmla="*/ 3802012 h 6858000"/>
              <a:gd name="connsiteX183" fmla="*/ 698834 w 7472601"/>
              <a:gd name="connsiteY183" fmla="*/ 3952272 h 6858000"/>
              <a:gd name="connsiteX184" fmla="*/ 34256 w 7472601"/>
              <a:gd name="connsiteY184" fmla="*/ 4347603 h 6858000"/>
              <a:gd name="connsiteX185" fmla="*/ 527241 w 7472601"/>
              <a:gd name="connsiteY185" fmla="*/ 4065078 h 6858000"/>
              <a:gd name="connsiteX186" fmla="*/ 1510397 w 7472601"/>
              <a:gd name="connsiteY186" fmla="*/ 3684705 h 6858000"/>
              <a:gd name="connsiteX187" fmla="*/ 1313114 w 7472601"/>
              <a:gd name="connsiteY187" fmla="*/ 3655216 h 6858000"/>
              <a:gd name="connsiteX188" fmla="*/ 1109304 w 7472601"/>
              <a:gd name="connsiteY188" fmla="*/ 3669030 h 6858000"/>
              <a:gd name="connsiteX189" fmla="*/ 8129 w 7472601"/>
              <a:gd name="connsiteY189" fmla="*/ 4330519 h 6858000"/>
              <a:gd name="connsiteX190" fmla="*/ 687572 w 7472601"/>
              <a:gd name="connsiteY190" fmla="*/ 3925629 h 6858000"/>
              <a:gd name="connsiteX191" fmla="*/ 1138365 w 7472601"/>
              <a:gd name="connsiteY191" fmla="*/ 3774515 h 6858000"/>
              <a:gd name="connsiteX192" fmla="*/ 1505579 w 7472601"/>
              <a:gd name="connsiteY192" fmla="*/ 3655526 h 6858000"/>
              <a:gd name="connsiteX193" fmla="*/ 1313114 w 7472601"/>
              <a:gd name="connsiteY193" fmla="*/ 3655216 h 6858000"/>
              <a:gd name="connsiteX194" fmla="*/ 3655073 w 7472601"/>
              <a:gd name="connsiteY194" fmla="*/ 3650884 h 6858000"/>
              <a:gd name="connsiteX195" fmla="*/ 3989938 w 7472601"/>
              <a:gd name="connsiteY195" fmla="*/ 3991685 h 6858000"/>
              <a:gd name="connsiteX196" fmla="*/ 4393907 w 7472601"/>
              <a:gd name="connsiteY196" fmla="*/ 4261258 h 6858000"/>
              <a:gd name="connsiteX197" fmla="*/ 4648051 w 7472601"/>
              <a:gd name="connsiteY197" fmla="*/ 4374051 h 6858000"/>
              <a:gd name="connsiteX198" fmla="*/ 4383389 w 7472601"/>
              <a:gd name="connsiteY198" fmla="*/ 4184369 h 6858000"/>
              <a:gd name="connsiteX199" fmla="*/ 4165508 w 7472601"/>
              <a:gd name="connsiteY199" fmla="*/ 4035196 h 6858000"/>
              <a:gd name="connsiteX200" fmla="*/ 4068162 w 7472601"/>
              <a:gd name="connsiteY200" fmla="*/ 3953394 h 6858000"/>
              <a:gd name="connsiteX201" fmla="*/ 3981416 w 7472601"/>
              <a:gd name="connsiteY201" fmla="*/ 3880482 h 6858000"/>
              <a:gd name="connsiteX202" fmla="*/ 3800147 w 7472601"/>
              <a:gd name="connsiteY202" fmla="*/ 3749872 h 6858000"/>
              <a:gd name="connsiteX203" fmla="*/ 3655073 w 7472601"/>
              <a:gd name="connsiteY203" fmla="*/ 3650884 h 6858000"/>
              <a:gd name="connsiteX204" fmla="*/ 3670252 w 7472601"/>
              <a:gd name="connsiteY204" fmla="*/ 3622798 h 6858000"/>
              <a:gd name="connsiteX205" fmla="*/ 3817258 w 7472601"/>
              <a:gd name="connsiteY205" fmla="*/ 3723577 h 6858000"/>
              <a:gd name="connsiteX206" fmla="*/ 4000461 w 7472601"/>
              <a:gd name="connsiteY206" fmla="*/ 3855966 h 6858000"/>
              <a:gd name="connsiteX207" fmla="*/ 4088180 w 7472601"/>
              <a:gd name="connsiteY207" fmla="*/ 3929774 h 6858000"/>
              <a:gd name="connsiteX208" fmla="*/ 4184555 w 7472601"/>
              <a:gd name="connsiteY208" fmla="*/ 4010683 h 6858000"/>
              <a:gd name="connsiteX209" fmla="*/ 4399563 w 7472601"/>
              <a:gd name="connsiteY209" fmla="*/ 4158106 h 6858000"/>
              <a:gd name="connsiteX210" fmla="*/ 4684469 w 7472601"/>
              <a:gd name="connsiteY210" fmla="*/ 4364680 h 6858000"/>
              <a:gd name="connsiteX211" fmla="*/ 4690271 w 7472601"/>
              <a:gd name="connsiteY211" fmla="*/ 4370034 h 6858000"/>
              <a:gd name="connsiteX212" fmla="*/ 4136093 w 7472601"/>
              <a:gd name="connsiteY212" fmla="*/ 3858466 h 6858000"/>
              <a:gd name="connsiteX213" fmla="*/ 3670252 w 7472601"/>
              <a:gd name="connsiteY213" fmla="*/ 3622798 h 6858000"/>
              <a:gd name="connsiteX214" fmla="*/ 4440129 w 7472601"/>
              <a:gd name="connsiteY214" fmla="*/ 3448571 h 6858000"/>
              <a:gd name="connsiteX215" fmla="*/ 4856525 w 7472601"/>
              <a:gd name="connsiteY215" fmla="*/ 3915351 h 6858000"/>
              <a:gd name="connsiteX216" fmla="*/ 5059055 w 7472601"/>
              <a:gd name="connsiteY216" fmla="*/ 4108918 h 6858000"/>
              <a:gd name="connsiteX217" fmla="*/ 5290070 w 7472601"/>
              <a:gd name="connsiteY217" fmla="*/ 4263619 h 6858000"/>
              <a:gd name="connsiteX218" fmla="*/ 4834991 w 7472601"/>
              <a:gd name="connsiteY218" fmla="*/ 3830985 h 6858000"/>
              <a:gd name="connsiteX219" fmla="*/ 4440129 w 7472601"/>
              <a:gd name="connsiteY219" fmla="*/ 3448571 h 6858000"/>
              <a:gd name="connsiteX220" fmla="*/ 4441737 w 7472601"/>
              <a:gd name="connsiteY220" fmla="*/ 3399734 h 6858000"/>
              <a:gd name="connsiteX221" fmla="*/ 4431236 w 7472601"/>
              <a:gd name="connsiteY221" fmla="*/ 3400954 h 6858000"/>
              <a:gd name="connsiteX222" fmla="*/ 4557150 w 7472601"/>
              <a:gd name="connsiteY222" fmla="*/ 3510023 h 6858000"/>
              <a:gd name="connsiteX223" fmla="*/ 4856936 w 7472601"/>
              <a:gd name="connsiteY223" fmla="*/ 3809146 h 6858000"/>
              <a:gd name="connsiteX224" fmla="*/ 5111996 w 7472601"/>
              <a:gd name="connsiteY224" fmla="*/ 4065759 h 6858000"/>
              <a:gd name="connsiteX225" fmla="*/ 5388878 w 7472601"/>
              <a:gd name="connsiteY225" fmla="*/ 4300185 h 6858000"/>
              <a:gd name="connsiteX226" fmla="*/ 5425556 w 7472601"/>
              <a:gd name="connsiteY226" fmla="*/ 4308967 h 6858000"/>
              <a:gd name="connsiteX227" fmla="*/ 4943646 w 7472601"/>
              <a:gd name="connsiteY227" fmla="*/ 3822916 h 6858000"/>
              <a:gd name="connsiteX228" fmla="*/ 4594837 w 7472601"/>
              <a:gd name="connsiteY228" fmla="*/ 3532274 h 6858000"/>
              <a:gd name="connsiteX229" fmla="*/ 4441737 w 7472601"/>
              <a:gd name="connsiteY229" fmla="*/ 3399734 h 6858000"/>
              <a:gd name="connsiteX230" fmla="*/ 5425834 w 7472601"/>
              <a:gd name="connsiteY230" fmla="*/ 3162785 h 6858000"/>
              <a:gd name="connsiteX231" fmla="*/ 5401644 w 7472601"/>
              <a:gd name="connsiteY231" fmla="*/ 3617847 h 6858000"/>
              <a:gd name="connsiteX232" fmla="*/ 5467256 w 7472601"/>
              <a:gd name="connsiteY232" fmla="*/ 4175494 h 6858000"/>
              <a:gd name="connsiteX233" fmla="*/ 5448069 w 7472601"/>
              <a:gd name="connsiteY233" fmla="*/ 3567554 h 6858000"/>
              <a:gd name="connsiteX234" fmla="*/ 5425834 w 7472601"/>
              <a:gd name="connsiteY234" fmla="*/ 3162785 h 6858000"/>
              <a:gd name="connsiteX235" fmla="*/ 1318687 w 7472601"/>
              <a:gd name="connsiteY235" fmla="*/ 3113840 h 6858000"/>
              <a:gd name="connsiteX236" fmla="*/ 1066793 w 7472601"/>
              <a:gd name="connsiteY236" fmla="*/ 3212171 h 6858000"/>
              <a:gd name="connsiteX237" fmla="*/ 993319 w 7472601"/>
              <a:gd name="connsiteY237" fmla="*/ 3247648 h 6858000"/>
              <a:gd name="connsiteX238" fmla="*/ 853081 w 7472601"/>
              <a:gd name="connsiteY238" fmla="*/ 3312410 h 6858000"/>
              <a:gd name="connsiteX239" fmla="*/ 805957 w 7472601"/>
              <a:gd name="connsiteY239" fmla="*/ 3330443 h 6858000"/>
              <a:gd name="connsiteX240" fmla="*/ 1318687 w 7472601"/>
              <a:gd name="connsiteY240" fmla="*/ 3113840 h 6858000"/>
              <a:gd name="connsiteX241" fmla="*/ 5453702 w 7472601"/>
              <a:gd name="connsiteY241" fmla="*/ 3090882 h 6858000"/>
              <a:gd name="connsiteX242" fmla="*/ 5480135 w 7472601"/>
              <a:gd name="connsiteY242" fmla="*/ 3565802 h 6858000"/>
              <a:gd name="connsiteX243" fmla="*/ 5499023 w 7472601"/>
              <a:gd name="connsiteY243" fmla="*/ 4166310 h 6858000"/>
              <a:gd name="connsiteX244" fmla="*/ 5547022 w 7472601"/>
              <a:gd name="connsiteY244" fmla="*/ 3607838 h 6858000"/>
              <a:gd name="connsiteX245" fmla="*/ 5515964 w 7472601"/>
              <a:gd name="connsiteY245" fmla="*/ 3378541 h 6858000"/>
              <a:gd name="connsiteX246" fmla="*/ 5453702 w 7472601"/>
              <a:gd name="connsiteY246" fmla="*/ 3090882 h 6858000"/>
              <a:gd name="connsiteX247" fmla="*/ 1238695 w 7472601"/>
              <a:gd name="connsiteY247" fmla="*/ 3076820 h 6858000"/>
              <a:gd name="connsiteX248" fmla="*/ 716371 w 7472601"/>
              <a:gd name="connsiteY248" fmla="*/ 3293249 h 6858000"/>
              <a:gd name="connsiteX249" fmla="*/ 579522 w 7472601"/>
              <a:gd name="connsiteY249" fmla="*/ 3371759 h 6858000"/>
              <a:gd name="connsiteX250" fmla="*/ 600288 w 7472601"/>
              <a:gd name="connsiteY250" fmla="*/ 3365555 h 6858000"/>
              <a:gd name="connsiteX251" fmla="*/ 840692 w 7472601"/>
              <a:gd name="connsiteY251" fmla="*/ 3284921 h 6858000"/>
              <a:gd name="connsiteX252" fmla="*/ 979248 w 7472601"/>
              <a:gd name="connsiteY252" fmla="*/ 3221003 h 6858000"/>
              <a:gd name="connsiteX253" fmla="*/ 1053282 w 7472601"/>
              <a:gd name="connsiteY253" fmla="*/ 3185247 h 6858000"/>
              <a:gd name="connsiteX254" fmla="*/ 1320603 w 7472601"/>
              <a:gd name="connsiteY254" fmla="*/ 3081281 h 6858000"/>
              <a:gd name="connsiteX255" fmla="*/ 1238695 w 7472601"/>
              <a:gd name="connsiteY255" fmla="*/ 3076820 h 6858000"/>
              <a:gd name="connsiteX256" fmla="*/ 5425627 w 7472601"/>
              <a:gd name="connsiteY256" fmla="*/ 2954192 h 6858000"/>
              <a:gd name="connsiteX257" fmla="*/ 5470770 w 7472601"/>
              <a:gd name="connsiteY257" fmla="*/ 3005435 h 6858000"/>
              <a:gd name="connsiteX258" fmla="*/ 5519779 w 7472601"/>
              <a:gd name="connsiteY258" fmla="*/ 4359223 h 6858000"/>
              <a:gd name="connsiteX259" fmla="*/ 5520293 w 7472601"/>
              <a:gd name="connsiteY259" fmla="*/ 4360602 h 6858000"/>
              <a:gd name="connsiteX260" fmla="*/ 5767221 w 7472601"/>
              <a:gd name="connsiteY260" fmla="*/ 4665564 h 6858000"/>
              <a:gd name="connsiteX261" fmla="*/ 6937169 w 7472601"/>
              <a:gd name="connsiteY261" fmla="*/ 4815941 h 6858000"/>
              <a:gd name="connsiteX262" fmla="*/ 6953922 w 7472601"/>
              <a:gd name="connsiteY262" fmla="*/ 4890068 h 6858000"/>
              <a:gd name="connsiteX263" fmla="*/ 6071359 w 7472601"/>
              <a:gd name="connsiteY263" fmla="*/ 4770770 h 6858000"/>
              <a:gd name="connsiteX264" fmla="*/ 6038839 w 7472601"/>
              <a:gd name="connsiteY264" fmla="*/ 4764474 h 6858000"/>
              <a:gd name="connsiteX265" fmla="*/ 6038706 w 7472601"/>
              <a:gd name="connsiteY265" fmla="*/ 4763847 h 6858000"/>
              <a:gd name="connsiteX266" fmla="*/ 6037784 w 7472601"/>
              <a:gd name="connsiteY266" fmla="*/ 4764270 h 6858000"/>
              <a:gd name="connsiteX267" fmla="*/ 6038839 w 7472601"/>
              <a:gd name="connsiteY267" fmla="*/ 4764474 h 6858000"/>
              <a:gd name="connsiteX268" fmla="*/ 6040338 w 7472601"/>
              <a:gd name="connsiteY268" fmla="*/ 4771418 h 6858000"/>
              <a:gd name="connsiteX269" fmla="*/ 6024488 w 7472601"/>
              <a:gd name="connsiteY269" fmla="*/ 4809903 h 6858000"/>
              <a:gd name="connsiteX270" fmla="*/ 5599771 w 7472601"/>
              <a:gd name="connsiteY270" fmla="*/ 5509652 h 6858000"/>
              <a:gd name="connsiteX271" fmla="*/ 5548843 w 7472601"/>
              <a:gd name="connsiteY271" fmla="*/ 5563845 h 6858000"/>
              <a:gd name="connsiteX272" fmla="*/ 5940952 w 7472601"/>
              <a:gd name="connsiteY272" fmla="*/ 6250028 h 6858000"/>
              <a:gd name="connsiteX273" fmla="*/ 6043441 w 7472601"/>
              <a:gd name="connsiteY273" fmla="*/ 6665847 h 6858000"/>
              <a:gd name="connsiteX274" fmla="*/ 6093432 w 7472601"/>
              <a:gd name="connsiteY274" fmla="*/ 6858000 h 6858000"/>
              <a:gd name="connsiteX275" fmla="*/ 6034344 w 7472601"/>
              <a:gd name="connsiteY275" fmla="*/ 6858000 h 6858000"/>
              <a:gd name="connsiteX276" fmla="*/ 6026679 w 7472601"/>
              <a:gd name="connsiteY276" fmla="*/ 6836959 h 6858000"/>
              <a:gd name="connsiteX277" fmla="*/ 5800441 w 7472601"/>
              <a:gd name="connsiteY277" fmla="*/ 6335286 h 6858000"/>
              <a:gd name="connsiteX278" fmla="*/ 5526562 w 7472601"/>
              <a:gd name="connsiteY278" fmla="*/ 5705388 h 6858000"/>
              <a:gd name="connsiteX279" fmla="*/ 5519640 w 7472601"/>
              <a:gd name="connsiteY279" fmla="*/ 5683774 h 6858000"/>
              <a:gd name="connsiteX280" fmla="*/ 5844559 w 7472601"/>
              <a:gd name="connsiteY280" fmla="*/ 6553349 h 6858000"/>
              <a:gd name="connsiteX281" fmla="*/ 5975994 w 7472601"/>
              <a:gd name="connsiteY281" fmla="*/ 6858000 h 6858000"/>
              <a:gd name="connsiteX282" fmla="*/ 5898547 w 7472601"/>
              <a:gd name="connsiteY282" fmla="*/ 6858000 h 6858000"/>
              <a:gd name="connsiteX283" fmla="*/ 5682041 w 7472601"/>
              <a:gd name="connsiteY283" fmla="*/ 6355860 h 6858000"/>
              <a:gd name="connsiteX284" fmla="*/ 5461758 w 7472601"/>
              <a:gd name="connsiteY284" fmla="*/ 5820220 h 6858000"/>
              <a:gd name="connsiteX285" fmla="*/ 5237282 w 7472601"/>
              <a:gd name="connsiteY285" fmla="*/ 6579086 h 6858000"/>
              <a:gd name="connsiteX286" fmla="*/ 5115009 w 7472601"/>
              <a:gd name="connsiteY286" fmla="*/ 6858000 h 6858000"/>
              <a:gd name="connsiteX287" fmla="*/ 5028074 w 7472601"/>
              <a:gd name="connsiteY287" fmla="*/ 6858000 h 6858000"/>
              <a:gd name="connsiteX288" fmla="*/ 5079508 w 7472601"/>
              <a:gd name="connsiteY288" fmla="*/ 6749074 h 6858000"/>
              <a:gd name="connsiteX289" fmla="*/ 5371846 w 7472601"/>
              <a:gd name="connsiteY289" fmla="*/ 5924413 h 6858000"/>
              <a:gd name="connsiteX290" fmla="*/ 5270512 w 7472601"/>
              <a:gd name="connsiteY290" fmla="*/ 6138975 h 6858000"/>
              <a:gd name="connsiteX291" fmla="*/ 5062409 w 7472601"/>
              <a:gd name="connsiteY291" fmla="*/ 6653544 h 6858000"/>
              <a:gd name="connsiteX292" fmla="*/ 5036628 w 7472601"/>
              <a:gd name="connsiteY292" fmla="*/ 6754247 h 6858000"/>
              <a:gd name="connsiteX293" fmla="*/ 5009112 w 7472601"/>
              <a:gd name="connsiteY293" fmla="*/ 6858000 h 6858000"/>
              <a:gd name="connsiteX294" fmla="*/ 4976679 w 7472601"/>
              <a:gd name="connsiteY294" fmla="*/ 6858000 h 6858000"/>
              <a:gd name="connsiteX295" fmla="*/ 5006537 w 7472601"/>
              <a:gd name="connsiteY295" fmla="*/ 6747068 h 6858000"/>
              <a:gd name="connsiteX296" fmla="*/ 5032723 w 7472601"/>
              <a:gd name="connsiteY296" fmla="*/ 6644957 h 6858000"/>
              <a:gd name="connsiteX297" fmla="*/ 5242949 w 7472601"/>
              <a:gd name="connsiteY297" fmla="*/ 6125175 h 6858000"/>
              <a:gd name="connsiteX298" fmla="*/ 5286321 w 7472601"/>
              <a:gd name="connsiteY298" fmla="*/ 6033555 h 6858000"/>
              <a:gd name="connsiteX299" fmla="*/ 5008210 w 7472601"/>
              <a:gd name="connsiteY299" fmla="*/ 6649194 h 6858000"/>
              <a:gd name="connsiteX300" fmla="*/ 4986321 w 7472601"/>
              <a:gd name="connsiteY300" fmla="*/ 6765687 h 6858000"/>
              <a:gd name="connsiteX301" fmla="*/ 4973474 w 7472601"/>
              <a:gd name="connsiteY301" fmla="*/ 6858000 h 6858000"/>
              <a:gd name="connsiteX302" fmla="*/ 4907178 w 7472601"/>
              <a:gd name="connsiteY302" fmla="*/ 6858000 h 6858000"/>
              <a:gd name="connsiteX303" fmla="*/ 4910810 w 7472601"/>
              <a:gd name="connsiteY303" fmla="*/ 6829660 h 6858000"/>
              <a:gd name="connsiteX304" fmla="*/ 4987461 w 7472601"/>
              <a:gd name="connsiteY304" fmla="*/ 6432994 h 6858000"/>
              <a:gd name="connsiteX305" fmla="*/ 5179262 w 7472601"/>
              <a:gd name="connsiteY305" fmla="*/ 6035044 h 6858000"/>
              <a:gd name="connsiteX306" fmla="*/ 4689678 w 7472601"/>
              <a:gd name="connsiteY306" fmla="*/ 6440241 h 6858000"/>
              <a:gd name="connsiteX307" fmla="*/ 4477543 w 7472601"/>
              <a:gd name="connsiteY307" fmla="*/ 6674836 h 6858000"/>
              <a:gd name="connsiteX308" fmla="*/ 4329957 w 7472601"/>
              <a:gd name="connsiteY308" fmla="*/ 6858000 h 6858000"/>
              <a:gd name="connsiteX309" fmla="*/ 4218595 w 7472601"/>
              <a:gd name="connsiteY309" fmla="*/ 6858000 h 6858000"/>
              <a:gd name="connsiteX310" fmla="*/ 4368888 w 7472601"/>
              <a:gd name="connsiteY310" fmla="*/ 6668412 h 6858000"/>
              <a:gd name="connsiteX311" fmla="*/ 4563091 w 7472601"/>
              <a:gd name="connsiteY311" fmla="*/ 6442508 h 6858000"/>
              <a:gd name="connsiteX312" fmla="*/ 5387324 w 7472601"/>
              <a:gd name="connsiteY312" fmla="*/ 5705830 h 6858000"/>
              <a:gd name="connsiteX313" fmla="*/ 5073620 w 7472601"/>
              <a:gd name="connsiteY313" fmla="*/ 5955437 h 6858000"/>
              <a:gd name="connsiteX314" fmla="*/ 4689789 w 7472601"/>
              <a:gd name="connsiteY314" fmla="*/ 6268382 h 6858000"/>
              <a:gd name="connsiteX315" fmla="*/ 4418722 w 7472601"/>
              <a:gd name="connsiteY315" fmla="*/ 6570886 h 6858000"/>
              <a:gd name="connsiteX316" fmla="*/ 4214944 w 7472601"/>
              <a:gd name="connsiteY316" fmla="*/ 6858000 h 6858000"/>
              <a:gd name="connsiteX317" fmla="*/ 4177898 w 7472601"/>
              <a:gd name="connsiteY317" fmla="*/ 6858000 h 6858000"/>
              <a:gd name="connsiteX318" fmla="*/ 4391597 w 7472601"/>
              <a:gd name="connsiteY318" fmla="*/ 6556370 h 6858000"/>
              <a:gd name="connsiteX319" fmla="*/ 4668889 w 7472601"/>
              <a:gd name="connsiteY319" fmla="*/ 6246399 h 6858000"/>
              <a:gd name="connsiteX320" fmla="*/ 5055427 w 7472601"/>
              <a:gd name="connsiteY320" fmla="*/ 5931476 h 6858000"/>
              <a:gd name="connsiteX321" fmla="*/ 5371814 w 7472601"/>
              <a:gd name="connsiteY321" fmla="*/ 5678975 h 6858000"/>
              <a:gd name="connsiteX322" fmla="*/ 4987918 w 7472601"/>
              <a:gd name="connsiteY322" fmla="*/ 5838701 h 6858000"/>
              <a:gd name="connsiteX323" fmla="*/ 4317146 w 7472601"/>
              <a:gd name="connsiteY323" fmla="*/ 6587716 h 6858000"/>
              <a:gd name="connsiteX324" fmla="*/ 4171627 w 7472601"/>
              <a:gd name="connsiteY324" fmla="*/ 6858000 h 6858000"/>
              <a:gd name="connsiteX325" fmla="*/ 4081585 w 7472601"/>
              <a:gd name="connsiteY325" fmla="*/ 6858000 h 6858000"/>
              <a:gd name="connsiteX326" fmla="*/ 4238603 w 7472601"/>
              <a:gd name="connsiteY326" fmla="*/ 6559341 h 6858000"/>
              <a:gd name="connsiteX327" fmla="*/ 4778333 w 7472601"/>
              <a:gd name="connsiteY327" fmla="*/ 5873626 h 6858000"/>
              <a:gd name="connsiteX328" fmla="*/ 5414185 w 7472601"/>
              <a:gd name="connsiteY328" fmla="*/ 5573882 h 6858000"/>
              <a:gd name="connsiteX329" fmla="*/ 5959648 w 7472601"/>
              <a:gd name="connsiteY329" fmla="*/ 4760797 h 6858000"/>
              <a:gd name="connsiteX330" fmla="*/ 5355019 w 7472601"/>
              <a:gd name="connsiteY330" fmla="*/ 4734672 h 6858000"/>
              <a:gd name="connsiteX331" fmla="*/ 5083565 w 7472601"/>
              <a:gd name="connsiteY331" fmla="*/ 5179121 h 6858000"/>
              <a:gd name="connsiteX332" fmla="*/ 4713577 w 7472601"/>
              <a:gd name="connsiteY332" fmla="*/ 5616803 h 6858000"/>
              <a:gd name="connsiteX333" fmla="*/ 3989559 w 7472601"/>
              <a:gd name="connsiteY333" fmla="*/ 6145945 h 6858000"/>
              <a:gd name="connsiteX334" fmla="*/ 3939824 w 7472601"/>
              <a:gd name="connsiteY334" fmla="*/ 6066900 h 6858000"/>
              <a:gd name="connsiteX335" fmla="*/ 4584537 w 7472601"/>
              <a:gd name="connsiteY335" fmla="*/ 5324826 h 6858000"/>
              <a:gd name="connsiteX336" fmla="*/ 5037105 w 7472601"/>
              <a:gd name="connsiteY336" fmla="*/ 5088765 h 6858000"/>
              <a:gd name="connsiteX337" fmla="*/ 5039930 w 7472601"/>
              <a:gd name="connsiteY337" fmla="*/ 5089585 h 6858000"/>
              <a:gd name="connsiteX338" fmla="*/ 5263764 w 7472601"/>
              <a:gd name="connsiteY338" fmla="*/ 4735525 h 6858000"/>
              <a:gd name="connsiteX339" fmla="*/ 4086300 w 7472601"/>
              <a:gd name="connsiteY339" fmla="*/ 4884599 h 6858000"/>
              <a:gd name="connsiteX340" fmla="*/ 4085485 w 7472601"/>
              <a:gd name="connsiteY340" fmla="*/ 4899070 h 6858000"/>
              <a:gd name="connsiteX341" fmla="*/ 3871915 w 7472601"/>
              <a:gd name="connsiteY341" fmla="*/ 5253645 h 6858000"/>
              <a:gd name="connsiteX342" fmla="*/ 3799374 w 7472601"/>
              <a:gd name="connsiteY342" fmla="*/ 5466127 h 6858000"/>
              <a:gd name="connsiteX343" fmla="*/ 3498850 w 7472601"/>
              <a:gd name="connsiteY343" fmla="*/ 6661888 h 6858000"/>
              <a:gd name="connsiteX344" fmla="*/ 3399216 w 7472601"/>
              <a:gd name="connsiteY344" fmla="*/ 6858000 h 6858000"/>
              <a:gd name="connsiteX345" fmla="*/ 3303688 w 7472601"/>
              <a:gd name="connsiteY345" fmla="*/ 6858000 h 6858000"/>
              <a:gd name="connsiteX346" fmla="*/ 3391774 w 7472601"/>
              <a:gd name="connsiteY346" fmla="*/ 6697181 h 6858000"/>
              <a:gd name="connsiteX347" fmla="*/ 3735540 w 7472601"/>
              <a:gd name="connsiteY347" fmla="*/ 5546923 h 6858000"/>
              <a:gd name="connsiteX348" fmla="*/ 3729438 w 7472601"/>
              <a:gd name="connsiteY348" fmla="*/ 5569058 h 6858000"/>
              <a:gd name="connsiteX349" fmla="*/ 3707782 w 7472601"/>
              <a:gd name="connsiteY349" fmla="*/ 5644908 h 6858000"/>
              <a:gd name="connsiteX350" fmla="*/ 3583827 w 7472601"/>
              <a:gd name="connsiteY350" fmla="*/ 6039215 h 6858000"/>
              <a:gd name="connsiteX351" fmla="*/ 3547861 w 7472601"/>
              <a:gd name="connsiteY351" fmla="*/ 6129609 h 6858000"/>
              <a:gd name="connsiteX352" fmla="*/ 3490905 w 7472601"/>
              <a:gd name="connsiteY352" fmla="*/ 6277660 h 6858000"/>
              <a:gd name="connsiteX353" fmla="*/ 3455859 w 7472601"/>
              <a:gd name="connsiteY353" fmla="*/ 6391301 h 6858000"/>
              <a:gd name="connsiteX354" fmla="*/ 3429112 w 7472601"/>
              <a:gd name="connsiteY354" fmla="*/ 6479469 h 6858000"/>
              <a:gd name="connsiteX355" fmla="*/ 3304862 w 7472601"/>
              <a:gd name="connsiteY355" fmla="*/ 6796476 h 6858000"/>
              <a:gd name="connsiteX356" fmla="*/ 3276071 w 7472601"/>
              <a:gd name="connsiteY356" fmla="*/ 6858000 h 6858000"/>
              <a:gd name="connsiteX357" fmla="*/ 3240805 w 7472601"/>
              <a:gd name="connsiteY357" fmla="*/ 6858000 h 6858000"/>
              <a:gd name="connsiteX358" fmla="*/ 3275917 w 7472601"/>
              <a:gd name="connsiteY358" fmla="*/ 6783192 h 6858000"/>
              <a:gd name="connsiteX359" fmla="*/ 3399358 w 7472601"/>
              <a:gd name="connsiteY359" fmla="*/ 6469011 h 6858000"/>
              <a:gd name="connsiteX360" fmla="*/ 3425650 w 7472601"/>
              <a:gd name="connsiteY360" fmla="*/ 6381333 h 6858000"/>
              <a:gd name="connsiteX361" fmla="*/ 3460661 w 7472601"/>
              <a:gd name="connsiteY361" fmla="*/ 6266763 h 6858000"/>
              <a:gd name="connsiteX362" fmla="*/ 3518021 w 7472601"/>
              <a:gd name="connsiteY362" fmla="*/ 6117298 h 6858000"/>
              <a:gd name="connsiteX363" fmla="*/ 3554035 w 7472601"/>
              <a:gd name="connsiteY363" fmla="*/ 6027832 h 6858000"/>
              <a:gd name="connsiteX364" fmla="*/ 3677174 w 7472601"/>
              <a:gd name="connsiteY364" fmla="*/ 5636351 h 6858000"/>
              <a:gd name="connsiteX365" fmla="*/ 3698819 w 7472601"/>
              <a:gd name="connsiteY365" fmla="*/ 5560503 h 6858000"/>
              <a:gd name="connsiteX366" fmla="*/ 3702094 w 7472601"/>
              <a:gd name="connsiteY366" fmla="*/ 5549194 h 6858000"/>
              <a:gd name="connsiteX367" fmla="*/ 3398355 w 7472601"/>
              <a:gd name="connsiteY367" fmla="*/ 6094603 h 6858000"/>
              <a:gd name="connsiteX368" fmla="*/ 3193941 w 7472601"/>
              <a:gd name="connsiteY368" fmla="*/ 6798775 h 6858000"/>
              <a:gd name="connsiteX369" fmla="*/ 3184140 w 7472601"/>
              <a:gd name="connsiteY369" fmla="*/ 6858000 h 6858000"/>
              <a:gd name="connsiteX370" fmla="*/ 3099978 w 7472601"/>
              <a:gd name="connsiteY370" fmla="*/ 6858000 h 6858000"/>
              <a:gd name="connsiteX371" fmla="*/ 3101556 w 7472601"/>
              <a:gd name="connsiteY371" fmla="*/ 6843337 h 6858000"/>
              <a:gd name="connsiteX372" fmla="*/ 3370162 w 7472601"/>
              <a:gd name="connsiteY372" fmla="*/ 5785550 h 6858000"/>
              <a:gd name="connsiteX373" fmla="*/ 3746477 w 7472601"/>
              <a:gd name="connsiteY373" fmla="*/ 5377889 h 6858000"/>
              <a:gd name="connsiteX374" fmla="*/ 3863399 w 7472601"/>
              <a:gd name="connsiteY374" fmla="*/ 5087257 h 6858000"/>
              <a:gd name="connsiteX375" fmla="*/ 3968712 w 7472601"/>
              <a:gd name="connsiteY375" fmla="*/ 4913989 h 6858000"/>
              <a:gd name="connsiteX376" fmla="*/ 2792390 w 7472601"/>
              <a:gd name="connsiteY376" fmla="*/ 5382974 h 6858000"/>
              <a:gd name="connsiteX377" fmla="*/ 2714982 w 7472601"/>
              <a:gd name="connsiteY377" fmla="*/ 5427051 h 6858000"/>
              <a:gd name="connsiteX378" fmla="*/ 2813361 w 7472601"/>
              <a:gd name="connsiteY378" fmla="*/ 6023912 h 6858000"/>
              <a:gd name="connsiteX379" fmla="*/ 2688430 w 7472601"/>
              <a:gd name="connsiteY379" fmla="*/ 6801564 h 6858000"/>
              <a:gd name="connsiteX380" fmla="*/ 2629626 w 7472601"/>
              <a:gd name="connsiteY380" fmla="*/ 6763394 h 6858000"/>
              <a:gd name="connsiteX381" fmla="*/ 2565328 w 7472601"/>
              <a:gd name="connsiteY381" fmla="*/ 5516399 h 6858000"/>
              <a:gd name="connsiteX382" fmla="*/ 1922999 w 7472601"/>
              <a:gd name="connsiteY382" fmla="*/ 5980343 h 6858000"/>
              <a:gd name="connsiteX383" fmla="*/ 1950261 w 7472601"/>
              <a:gd name="connsiteY383" fmla="*/ 6405858 h 6858000"/>
              <a:gd name="connsiteX384" fmla="*/ 2365554 w 7472601"/>
              <a:gd name="connsiteY384" fmla="*/ 6759107 h 6858000"/>
              <a:gd name="connsiteX385" fmla="*/ 2424142 w 7472601"/>
              <a:gd name="connsiteY385" fmla="*/ 6858000 h 6858000"/>
              <a:gd name="connsiteX386" fmla="*/ 2395994 w 7472601"/>
              <a:gd name="connsiteY386" fmla="*/ 6858000 h 6858000"/>
              <a:gd name="connsiteX387" fmla="*/ 2392863 w 7472601"/>
              <a:gd name="connsiteY387" fmla="*/ 6852964 h 6858000"/>
              <a:gd name="connsiteX388" fmla="*/ 2017589 w 7472601"/>
              <a:gd name="connsiteY388" fmla="*/ 6493982 h 6858000"/>
              <a:gd name="connsiteX389" fmla="*/ 2147336 w 7472601"/>
              <a:gd name="connsiteY389" fmla="*/ 6594052 h 6858000"/>
              <a:gd name="connsiteX390" fmla="*/ 2207047 w 7472601"/>
              <a:gd name="connsiteY390" fmla="*/ 6654540 h 6858000"/>
              <a:gd name="connsiteX391" fmla="*/ 2299106 w 7472601"/>
              <a:gd name="connsiteY391" fmla="*/ 6778931 h 6858000"/>
              <a:gd name="connsiteX392" fmla="*/ 2314430 w 7472601"/>
              <a:gd name="connsiteY392" fmla="*/ 6801144 h 6858000"/>
              <a:gd name="connsiteX393" fmla="*/ 2352406 w 7472601"/>
              <a:gd name="connsiteY393" fmla="*/ 6858000 h 6858000"/>
              <a:gd name="connsiteX394" fmla="*/ 2314492 w 7472601"/>
              <a:gd name="connsiteY394" fmla="*/ 6858000 h 6858000"/>
              <a:gd name="connsiteX395" fmla="*/ 2288095 w 7472601"/>
              <a:gd name="connsiteY395" fmla="*/ 6818030 h 6858000"/>
              <a:gd name="connsiteX396" fmla="*/ 2272768 w 7472601"/>
              <a:gd name="connsiteY396" fmla="*/ 6795822 h 6858000"/>
              <a:gd name="connsiteX397" fmla="*/ 2182715 w 7472601"/>
              <a:gd name="connsiteY397" fmla="*/ 6675071 h 6858000"/>
              <a:gd name="connsiteX398" fmla="*/ 2032061 w 7472601"/>
              <a:gd name="connsiteY398" fmla="*/ 6541380 h 6858000"/>
              <a:gd name="connsiteX399" fmla="*/ 2257220 w 7472601"/>
              <a:gd name="connsiteY399" fmla="*/ 6826257 h 6858000"/>
              <a:gd name="connsiteX400" fmla="*/ 2281324 w 7472601"/>
              <a:gd name="connsiteY400" fmla="*/ 6858000 h 6858000"/>
              <a:gd name="connsiteX401" fmla="*/ 2242860 w 7472601"/>
              <a:gd name="connsiteY401" fmla="*/ 6858000 h 6858000"/>
              <a:gd name="connsiteX402" fmla="*/ 2232818 w 7472601"/>
              <a:gd name="connsiteY402" fmla="*/ 6844926 h 6858000"/>
              <a:gd name="connsiteX403" fmla="*/ 1990172 w 7472601"/>
              <a:gd name="connsiteY403" fmla="*/ 6542121 h 6858000"/>
              <a:gd name="connsiteX404" fmla="*/ 2124090 w 7472601"/>
              <a:gd name="connsiteY404" fmla="*/ 6761017 h 6858000"/>
              <a:gd name="connsiteX405" fmla="*/ 2200380 w 7472601"/>
              <a:gd name="connsiteY405" fmla="*/ 6858000 h 6858000"/>
              <a:gd name="connsiteX406" fmla="*/ 2147507 w 7472601"/>
              <a:gd name="connsiteY406" fmla="*/ 6858000 h 6858000"/>
              <a:gd name="connsiteX407" fmla="*/ 2070668 w 7472601"/>
              <a:gd name="connsiteY407" fmla="*/ 6761520 h 6858000"/>
              <a:gd name="connsiteX408" fmla="*/ 1975142 w 7472601"/>
              <a:gd name="connsiteY408" fmla="*/ 6585570 h 6858000"/>
              <a:gd name="connsiteX409" fmla="*/ 2050035 w 7472601"/>
              <a:gd name="connsiteY409" fmla="*/ 6813345 h 6858000"/>
              <a:gd name="connsiteX410" fmla="*/ 2063025 w 7472601"/>
              <a:gd name="connsiteY410" fmla="*/ 6858000 h 6858000"/>
              <a:gd name="connsiteX411" fmla="*/ 2021675 w 7472601"/>
              <a:gd name="connsiteY411" fmla="*/ 6858000 h 6858000"/>
              <a:gd name="connsiteX412" fmla="*/ 2019308 w 7472601"/>
              <a:gd name="connsiteY412" fmla="*/ 6847118 h 6858000"/>
              <a:gd name="connsiteX413" fmla="*/ 1938835 w 7472601"/>
              <a:gd name="connsiteY413" fmla="*/ 6551160 h 6858000"/>
              <a:gd name="connsiteX414" fmla="*/ 1953230 w 7472601"/>
              <a:gd name="connsiteY414" fmla="*/ 6759699 h 6858000"/>
              <a:gd name="connsiteX415" fmla="*/ 1956763 w 7472601"/>
              <a:gd name="connsiteY415" fmla="*/ 6778191 h 6858000"/>
              <a:gd name="connsiteX416" fmla="*/ 1967925 w 7472601"/>
              <a:gd name="connsiteY416" fmla="*/ 6858000 h 6858000"/>
              <a:gd name="connsiteX417" fmla="*/ 1936622 w 7472601"/>
              <a:gd name="connsiteY417" fmla="*/ 6858000 h 6858000"/>
              <a:gd name="connsiteX418" fmla="*/ 1926261 w 7472601"/>
              <a:gd name="connsiteY418" fmla="*/ 6784064 h 6858000"/>
              <a:gd name="connsiteX419" fmla="*/ 1922724 w 7472601"/>
              <a:gd name="connsiteY419" fmla="*/ 6765577 h 6858000"/>
              <a:gd name="connsiteX420" fmla="*/ 1904650 w 7472601"/>
              <a:gd name="connsiteY420" fmla="*/ 6639616 h 6858000"/>
              <a:gd name="connsiteX421" fmla="*/ 1885273 w 7472601"/>
              <a:gd name="connsiteY421" fmla="*/ 6858000 h 6858000"/>
              <a:gd name="connsiteX422" fmla="*/ 1854363 w 7472601"/>
              <a:gd name="connsiteY422" fmla="*/ 6858000 h 6858000"/>
              <a:gd name="connsiteX423" fmla="*/ 1880391 w 7472601"/>
              <a:gd name="connsiteY423" fmla="*/ 6603796 h 6858000"/>
              <a:gd name="connsiteX424" fmla="*/ 1818273 w 7472601"/>
              <a:gd name="connsiteY424" fmla="*/ 6715729 h 6858000"/>
              <a:gd name="connsiteX425" fmla="*/ 1794691 w 7472601"/>
              <a:gd name="connsiteY425" fmla="*/ 6843239 h 6858000"/>
              <a:gd name="connsiteX426" fmla="*/ 1794914 w 7472601"/>
              <a:gd name="connsiteY426" fmla="*/ 6858000 h 6858000"/>
              <a:gd name="connsiteX427" fmla="*/ 1746128 w 7472601"/>
              <a:gd name="connsiteY427" fmla="*/ 6858000 h 6858000"/>
              <a:gd name="connsiteX428" fmla="*/ 1753934 w 7472601"/>
              <a:gd name="connsiteY428" fmla="*/ 6724796 h 6858000"/>
              <a:gd name="connsiteX429" fmla="*/ 1792053 w 7472601"/>
              <a:gd name="connsiteY429" fmla="*/ 6572396 h 6858000"/>
              <a:gd name="connsiteX430" fmla="*/ 1862248 w 7472601"/>
              <a:gd name="connsiteY430" fmla="*/ 6266397 h 6858000"/>
              <a:gd name="connsiteX431" fmla="*/ 1862250 w 7472601"/>
              <a:gd name="connsiteY431" fmla="*/ 6033531 h 6858000"/>
              <a:gd name="connsiteX432" fmla="*/ 1211999 w 7472601"/>
              <a:gd name="connsiteY432" fmla="*/ 6683610 h 6858000"/>
              <a:gd name="connsiteX433" fmla="*/ 1213266 w 7472601"/>
              <a:gd name="connsiteY433" fmla="*/ 6691947 h 6858000"/>
              <a:gd name="connsiteX434" fmla="*/ 1203370 w 7472601"/>
              <a:gd name="connsiteY434" fmla="*/ 6850676 h 6858000"/>
              <a:gd name="connsiteX435" fmla="*/ 1203671 w 7472601"/>
              <a:gd name="connsiteY435" fmla="*/ 6858000 h 6858000"/>
              <a:gd name="connsiteX436" fmla="*/ 1143180 w 7472601"/>
              <a:gd name="connsiteY436" fmla="*/ 6858000 h 6858000"/>
              <a:gd name="connsiteX437" fmla="*/ 1142176 w 7472601"/>
              <a:gd name="connsiteY437" fmla="*/ 6766045 h 6858000"/>
              <a:gd name="connsiteX438" fmla="*/ 1067484 w 7472601"/>
              <a:gd name="connsiteY438" fmla="*/ 6858000 h 6858000"/>
              <a:gd name="connsiteX439" fmla="*/ 953928 w 7472601"/>
              <a:gd name="connsiteY439" fmla="*/ 6858000 h 6858000"/>
              <a:gd name="connsiteX440" fmla="*/ 959715 w 7472601"/>
              <a:gd name="connsiteY440" fmla="*/ 6850185 h 6858000"/>
              <a:gd name="connsiteX441" fmla="*/ 1483788 w 7472601"/>
              <a:gd name="connsiteY441" fmla="*/ 6259174 h 6858000"/>
              <a:gd name="connsiteX442" fmla="*/ 1100671 w 7472601"/>
              <a:gd name="connsiteY442" fmla="*/ 6252137 h 6858000"/>
              <a:gd name="connsiteX443" fmla="*/ 1090144 w 7472601"/>
              <a:gd name="connsiteY443" fmla="*/ 6256748 h 6858000"/>
              <a:gd name="connsiteX444" fmla="*/ 1095872 w 7472601"/>
              <a:gd name="connsiteY444" fmla="*/ 6271892 h 6858000"/>
              <a:gd name="connsiteX445" fmla="*/ 262785 w 7472601"/>
              <a:gd name="connsiteY445" fmla="*/ 6845450 h 6858000"/>
              <a:gd name="connsiteX446" fmla="*/ 209968 w 7472601"/>
              <a:gd name="connsiteY446" fmla="*/ 6770713 h 6858000"/>
              <a:gd name="connsiteX447" fmla="*/ 873460 w 7472601"/>
              <a:gd name="connsiteY447" fmla="*/ 6253768 h 6858000"/>
              <a:gd name="connsiteX448" fmla="*/ 192686 w 7472601"/>
              <a:gd name="connsiteY448" fmla="*/ 5849257 h 6858000"/>
              <a:gd name="connsiteX449" fmla="*/ 4696 w 7472601"/>
              <a:gd name="connsiteY449" fmla="*/ 5697668 h 6858000"/>
              <a:gd name="connsiteX450" fmla="*/ 0 w 7472601"/>
              <a:gd name="connsiteY450" fmla="*/ 5689984 h 6858000"/>
              <a:gd name="connsiteX451" fmla="*/ 0 w 7472601"/>
              <a:gd name="connsiteY451" fmla="*/ 5513472 h 6858000"/>
              <a:gd name="connsiteX452" fmla="*/ 174101 w 7472601"/>
              <a:gd name="connsiteY452" fmla="*/ 5620277 h 6858000"/>
              <a:gd name="connsiteX453" fmla="*/ 891800 w 7472601"/>
              <a:gd name="connsiteY453" fmla="*/ 6036935 h 6858000"/>
              <a:gd name="connsiteX454" fmla="*/ 1072219 w 7472601"/>
              <a:gd name="connsiteY454" fmla="*/ 6169443 h 6858000"/>
              <a:gd name="connsiteX455" fmla="*/ 1074117 w 7472601"/>
              <a:gd name="connsiteY455" fmla="*/ 6170301 h 6858000"/>
              <a:gd name="connsiteX456" fmla="*/ 1083114 w 7472601"/>
              <a:gd name="connsiteY456" fmla="*/ 6174131 h 6858000"/>
              <a:gd name="connsiteX457" fmla="*/ 1543010 w 7472601"/>
              <a:gd name="connsiteY457" fmla="*/ 6191140 h 6858000"/>
              <a:gd name="connsiteX458" fmla="*/ 1551080 w 7472601"/>
              <a:gd name="connsiteY458" fmla="*/ 6195006 h 6858000"/>
              <a:gd name="connsiteX459" fmla="*/ 2345443 w 7472601"/>
              <a:gd name="connsiteY459" fmla="*/ 5549882 h 6858000"/>
              <a:gd name="connsiteX460" fmla="*/ 1721499 w 7472601"/>
              <a:gd name="connsiteY460" fmla="*/ 5599969 h 6858000"/>
              <a:gd name="connsiteX461" fmla="*/ 767716 w 7472601"/>
              <a:gd name="connsiteY461" fmla="*/ 5472768 h 6858000"/>
              <a:gd name="connsiteX462" fmla="*/ 722147 w 7472601"/>
              <a:gd name="connsiteY462" fmla="*/ 5393091 h 6858000"/>
              <a:gd name="connsiteX463" fmla="*/ 1485552 w 7472601"/>
              <a:gd name="connsiteY463" fmla="*/ 5313202 h 6858000"/>
              <a:gd name="connsiteX464" fmla="*/ 2143004 w 7472601"/>
              <a:gd name="connsiteY464" fmla="*/ 5402420 h 6858000"/>
              <a:gd name="connsiteX465" fmla="*/ 1933391 w 7472601"/>
              <a:gd name="connsiteY465" fmla="*/ 5156971 h 6858000"/>
              <a:gd name="connsiteX466" fmla="*/ 1827118 w 7472601"/>
              <a:gd name="connsiteY466" fmla="*/ 4968410 h 6858000"/>
              <a:gd name="connsiteX467" fmla="*/ 1837349 w 7472601"/>
              <a:gd name="connsiteY467" fmla="*/ 4956357 h 6858000"/>
              <a:gd name="connsiteX468" fmla="*/ 2162835 w 7472601"/>
              <a:gd name="connsiteY468" fmla="*/ 5187853 h 6858000"/>
              <a:gd name="connsiteX469" fmla="*/ 2257167 w 7472601"/>
              <a:gd name="connsiteY469" fmla="*/ 5462123 h 6858000"/>
              <a:gd name="connsiteX470" fmla="*/ 2261598 w 7472601"/>
              <a:gd name="connsiteY470" fmla="*/ 5467998 h 6858000"/>
              <a:gd name="connsiteX471" fmla="*/ 2437177 w 7472601"/>
              <a:gd name="connsiteY471" fmla="*/ 5479608 h 6858000"/>
              <a:gd name="connsiteX472" fmla="*/ 2445247 w 7472601"/>
              <a:gd name="connsiteY472" fmla="*/ 5483476 h 6858000"/>
              <a:gd name="connsiteX473" fmla="*/ 2743626 w 7472601"/>
              <a:gd name="connsiteY473" fmla="*/ 5304819 h 6858000"/>
              <a:gd name="connsiteX474" fmla="*/ 3048102 w 7472601"/>
              <a:gd name="connsiteY474" fmla="*/ 5150595 h 6858000"/>
              <a:gd name="connsiteX475" fmla="*/ 1799414 w 7472601"/>
              <a:gd name="connsiteY475" fmla="*/ 4694732 h 6858000"/>
              <a:gd name="connsiteX476" fmla="*/ 1771735 w 7472601"/>
              <a:gd name="connsiteY476" fmla="*/ 4619929 h 6858000"/>
              <a:gd name="connsiteX477" fmla="*/ 3104273 w 7472601"/>
              <a:gd name="connsiteY477" fmla="*/ 5076159 h 6858000"/>
              <a:gd name="connsiteX478" fmla="*/ 3113245 w 7472601"/>
              <a:gd name="connsiteY478" fmla="*/ 5090705 h 6858000"/>
              <a:gd name="connsiteX479" fmla="*/ 3126294 w 7472601"/>
              <a:gd name="connsiteY479" fmla="*/ 5114400 h 6858000"/>
              <a:gd name="connsiteX480" fmla="*/ 3937433 w 7472601"/>
              <a:gd name="connsiteY480" fmla="*/ 4830473 h 6858000"/>
              <a:gd name="connsiteX481" fmla="*/ 3590475 w 7472601"/>
              <a:gd name="connsiteY481" fmla="*/ 4597974 h 6858000"/>
              <a:gd name="connsiteX482" fmla="*/ 3100264 w 7472601"/>
              <a:gd name="connsiteY482" fmla="*/ 4579845 h 6858000"/>
              <a:gd name="connsiteX483" fmla="*/ 2183576 w 7472601"/>
              <a:gd name="connsiteY483" fmla="*/ 4227150 h 6858000"/>
              <a:gd name="connsiteX484" fmla="*/ 2151029 w 7472601"/>
              <a:gd name="connsiteY484" fmla="*/ 4146947 h 6858000"/>
              <a:gd name="connsiteX485" fmla="*/ 3563434 w 7472601"/>
              <a:gd name="connsiteY485" fmla="*/ 4469115 h 6858000"/>
              <a:gd name="connsiteX486" fmla="*/ 3177952 w 7472601"/>
              <a:gd name="connsiteY486" fmla="*/ 3657386 h 6858000"/>
              <a:gd name="connsiteX487" fmla="*/ 3189263 w 7472601"/>
              <a:gd name="connsiteY487" fmla="*/ 3625726 h 6858000"/>
              <a:gd name="connsiteX488" fmla="*/ 3560912 w 7472601"/>
              <a:gd name="connsiteY488" fmla="*/ 4079863 h 6858000"/>
              <a:gd name="connsiteX489" fmla="*/ 3626636 w 7472601"/>
              <a:gd name="connsiteY489" fmla="*/ 4512230 h 6858000"/>
              <a:gd name="connsiteX490" fmla="*/ 3653088 w 7472601"/>
              <a:gd name="connsiteY490" fmla="*/ 4521417 h 6858000"/>
              <a:gd name="connsiteX491" fmla="*/ 3988128 w 7472601"/>
              <a:gd name="connsiteY491" fmla="*/ 4817267 h 6858000"/>
              <a:gd name="connsiteX492" fmla="*/ 4830582 w 7472601"/>
              <a:gd name="connsiteY492" fmla="*/ 4676000 h 6858000"/>
              <a:gd name="connsiteX493" fmla="*/ 4830100 w 7472601"/>
              <a:gd name="connsiteY493" fmla="*/ 4675554 h 6858000"/>
              <a:gd name="connsiteX494" fmla="*/ 4036318 w 7472601"/>
              <a:gd name="connsiteY494" fmla="*/ 4147013 h 6858000"/>
              <a:gd name="connsiteX495" fmla="*/ 3432098 w 7472601"/>
              <a:gd name="connsiteY495" fmla="*/ 3537312 h 6858000"/>
              <a:gd name="connsiteX496" fmla="*/ 3446761 w 7472601"/>
              <a:gd name="connsiteY496" fmla="*/ 3461278 h 6858000"/>
              <a:gd name="connsiteX497" fmla="*/ 4419733 w 7472601"/>
              <a:gd name="connsiteY497" fmla="*/ 3963555 h 6858000"/>
              <a:gd name="connsiteX498" fmla="*/ 4781371 w 7472601"/>
              <a:gd name="connsiteY498" fmla="*/ 4458604 h 6858000"/>
              <a:gd name="connsiteX499" fmla="*/ 4780440 w 7472601"/>
              <a:gd name="connsiteY499" fmla="*/ 4470290 h 6858000"/>
              <a:gd name="connsiteX500" fmla="*/ 4898954 w 7472601"/>
              <a:gd name="connsiteY500" fmla="*/ 4662092 h 6858000"/>
              <a:gd name="connsiteX501" fmla="*/ 4900699 w 7472601"/>
              <a:gd name="connsiteY501" fmla="*/ 4670867 h 6858000"/>
              <a:gd name="connsiteX502" fmla="*/ 5714511 w 7472601"/>
              <a:gd name="connsiteY502" fmla="*/ 4663483 h 6858000"/>
              <a:gd name="connsiteX503" fmla="*/ 5464793 w 7472601"/>
              <a:gd name="connsiteY503" fmla="*/ 4393556 h 6858000"/>
              <a:gd name="connsiteX504" fmla="*/ 5461897 w 7472601"/>
              <a:gd name="connsiteY504" fmla="*/ 4390879 h 6858000"/>
              <a:gd name="connsiteX505" fmla="*/ 4294126 w 7472601"/>
              <a:gd name="connsiteY505" fmla="*/ 3303048 h 6858000"/>
              <a:gd name="connsiteX506" fmla="*/ 4305321 w 7472601"/>
              <a:gd name="connsiteY506" fmla="*/ 3256953 h 6858000"/>
              <a:gd name="connsiteX507" fmla="*/ 4949299 w 7472601"/>
              <a:gd name="connsiteY507" fmla="*/ 3766336 h 6858000"/>
              <a:gd name="connsiteX508" fmla="*/ 5291452 w 7472601"/>
              <a:gd name="connsiteY508" fmla="*/ 4076801 h 6858000"/>
              <a:gd name="connsiteX509" fmla="*/ 5434998 w 7472601"/>
              <a:gd name="connsiteY509" fmla="*/ 4254100 h 6858000"/>
              <a:gd name="connsiteX510" fmla="*/ 5351015 w 7472601"/>
              <a:gd name="connsiteY510" fmla="*/ 3760989 h 6858000"/>
              <a:gd name="connsiteX511" fmla="*/ 5413780 w 7472601"/>
              <a:gd name="connsiteY511" fmla="*/ 2966265 h 6858000"/>
              <a:gd name="connsiteX512" fmla="*/ 5425627 w 7472601"/>
              <a:gd name="connsiteY512" fmla="*/ 2954192 h 6858000"/>
              <a:gd name="connsiteX513" fmla="*/ 6604735 w 7472601"/>
              <a:gd name="connsiteY513" fmla="*/ 2041381 h 6858000"/>
              <a:gd name="connsiteX514" fmla="*/ 7204487 w 7472601"/>
              <a:gd name="connsiteY514" fmla="*/ 2742112 h 6858000"/>
              <a:gd name="connsiteX515" fmla="*/ 7131592 w 7472601"/>
              <a:gd name="connsiteY515" fmla="*/ 2672096 h 6858000"/>
              <a:gd name="connsiteX516" fmla="*/ 6996344 w 7472601"/>
              <a:gd name="connsiteY516" fmla="*/ 2518310 h 6858000"/>
              <a:gd name="connsiteX517" fmla="*/ 6735495 w 7472601"/>
              <a:gd name="connsiteY517" fmla="*/ 2196890 h 6858000"/>
              <a:gd name="connsiteX518" fmla="*/ 6721901 w 7472601"/>
              <a:gd name="connsiteY518" fmla="*/ 2179274 h 6858000"/>
              <a:gd name="connsiteX519" fmla="*/ 6604735 w 7472601"/>
              <a:gd name="connsiteY519" fmla="*/ 2041381 h 6858000"/>
              <a:gd name="connsiteX520" fmla="*/ 6591670 w 7472601"/>
              <a:gd name="connsiteY520" fmla="*/ 1988277 h 6858000"/>
              <a:gd name="connsiteX521" fmla="*/ 6747349 w 7472601"/>
              <a:gd name="connsiteY521" fmla="*/ 2160069 h 6858000"/>
              <a:gd name="connsiteX522" fmla="*/ 6760943 w 7472601"/>
              <a:gd name="connsiteY522" fmla="*/ 2177686 h 6858000"/>
              <a:gd name="connsiteX523" fmla="*/ 7021065 w 7472601"/>
              <a:gd name="connsiteY523" fmla="*/ 2498102 h 6858000"/>
              <a:gd name="connsiteX524" fmla="*/ 7155223 w 7472601"/>
              <a:gd name="connsiteY524" fmla="*/ 2650386 h 6858000"/>
              <a:gd name="connsiteX525" fmla="*/ 7203167 w 7472601"/>
              <a:gd name="connsiteY525" fmla="*/ 2697288 h 6858000"/>
              <a:gd name="connsiteX526" fmla="*/ 6937703 w 7472601"/>
              <a:gd name="connsiteY526" fmla="*/ 2321981 h 6858000"/>
              <a:gd name="connsiteX527" fmla="*/ 6591670 w 7472601"/>
              <a:gd name="connsiteY527" fmla="*/ 1988277 h 6858000"/>
              <a:gd name="connsiteX528" fmla="*/ 5798671 w 7472601"/>
              <a:gd name="connsiteY528" fmla="*/ 1981601 h 6858000"/>
              <a:gd name="connsiteX529" fmla="*/ 5754709 w 7472601"/>
              <a:gd name="connsiteY529" fmla="*/ 2071454 h 6858000"/>
              <a:gd name="connsiteX530" fmla="*/ 5763044 w 7472601"/>
              <a:gd name="connsiteY530" fmla="*/ 2842206 h 6858000"/>
              <a:gd name="connsiteX531" fmla="*/ 5764974 w 7472601"/>
              <a:gd name="connsiteY531" fmla="*/ 2799609 h 6858000"/>
              <a:gd name="connsiteX532" fmla="*/ 5767665 w 7472601"/>
              <a:gd name="connsiteY532" fmla="*/ 2666409 h 6858000"/>
              <a:gd name="connsiteX533" fmla="*/ 5763055 w 7472601"/>
              <a:gd name="connsiteY533" fmla="*/ 2579705 h 6858000"/>
              <a:gd name="connsiteX534" fmla="*/ 5758079 w 7472601"/>
              <a:gd name="connsiteY534" fmla="*/ 2492508 h 6858000"/>
              <a:gd name="connsiteX535" fmla="*/ 5779325 w 7472601"/>
              <a:gd name="connsiteY535" fmla="*/ 2197069 h 6858000"/>
              <a:gd name="connsiteX536" fmla="*/ 5798671 w 7472601"/>
              <a:gd name="connsiteY536" fmla="*/ 1981601 h 6858000"/>
              <a:gd name="connsiteX537" fmla="*/ 5829202 w 7472601"/>
              <a:gd name="connsiteY537" fmla="*/ 1971679 h 6858000"/>
              <a:gd name="connsiteX538" fmla="*/ 5809558 w 7472601"/>
              <a:gd name="connsiteY538" fmla="*/ 2198043 h 6858000"/>
              <a:gd name="connsiteX539" fmla="*/ 5788653 w 7472601"/>
              <a:gd name="connsiteY539" fmla="*/ 2489430 h 6858000"/>
              <a:gd name="connsiteX540" fmla="*/ 5793439 w 7472601"/>
              <a:gd name="connsiteY540" fmla="*/ 2575235 h 6858000"/>
              <a:gd name="connsiteX541" fmla="*/ 5796837 w 7472601"/>
              <a:gd name="connsiteY541" fmla="*/ 2637633 h 6858000"/>
              <a:gd name="connsiteX542" fmla="*/ 5818614 w 7472601"/>
              <a:gd name="connsiteY542" fmla="*/ 2473055 h 6858000"/>
              <a:gd name="connsiteX543" fmla="*/ 5829202 w 7472601"/>
              <a:gd name="connsiteY543" fmla="*/ 1971679 h 6858000"/>
              <a:gd name="connsiteX544" fmla="*/ 5911389 w 7472601"/>
              <a:gd name="connsiteY544" fmla="*/ 1898371 h 6858000"/>
              <a:gd name="connsiteX545" fmla="*/ 6237627 w 7472601"/>
              <a:gd name="connsiteY545" fmla="*/ 2231921 h 6858000"/>
              <a:gd name="connsiteX546" fmla="*/ 5911389 w 7472601"/>
              <a:gd name="connsiteY546" fmla="*/ 1898371 h 6858000"/>
              <a:gd name="connsiteX547" fmla="*/ 6944437 w 7472601"/>
              <a:gd name="connsiteY547" fmla="*/ 1575402 h 6858000"/>
              <a:gd name="connsiteX548" fmla="*/ 6304730 w 7472601"/>
              <a:gd name="connsiteY548" fmla="*/ 1766654 h 6858000"/>
              <a:gd name="connsiteX549" fmla="*/ 6944437 w 7472601"/>
              <a:gd name="connsiteY549" fmla="*/ 1575402 h 6858000"/>
              <a:gd name="connsiteX550" fmla="*/ 7019523 w 7472601"/>
              <a:gd name="connsiteY550" fmla="*/ 1519450 h 6858000"/>
              <a:gd name="connsiteX551" fmla="*/ 6298091 w 7472601"/>
              <a:gd name="connsiteY551" fmla="*/ 1737122 h 6858000"/>
              <a:gd name="connsiteX552" fmla="*/ 7019523 w 7472601"/>
              <a:gd name="connsiteY552" fmla="*/ 1519450 h 6858000"/>
              <a:gd name="connsiteX553" fmla="*/ 2399523 w 7472601"/>
              <a:gd name="connsiteY553" fmla="*/ 1428234 h 6858000"/>
              <a:gd name="connsiteX554" fmla="*/ 2224982 w 7472601"/>
              <a:gd name="connsiteY554" fmla="*/ 1826201 h 6858000"/>
              <a:gd name="connsiteX555" fmla="*/ 2096099 w 7472601"/>
              <a:gd name="connsiteY555" fmla="*/ 2345900 h 6858000"/>
              <a:gd name="connsiteX556" fmla="*/ 2283317 w 7472601"/>
              <a:gd name="connsiteY556" fmla="*/ 1796925 h 6858000"/>
              <a:gd name="connsiteX557" fmla="*/ 2399523 w 7472601"/>
              <a:gd name="connsiteY557" fmla="*/ 1428234 h 6858000"/>
              <a:gd name="connsiteX558" fmla="*/ 2448558 w 7472601"/>
              <a:gd name="connsiteY558" fmla="*/ 1373435 h 6858000"/>
              <a:gd name="connsiteX559" fmla="*/ 2312521 w 7472601"/>
              <a:gd name="connsiteY559" fmla="*/ 1806140 h 6858000"/>
              <a:gd name="connsiteX560" fmla="*/ 2127533 w 7472601"/>
              <a:gd name="connsiteY560" fmla="*/ 2348380 h 6858000"/>
              <a:gd name="connsiteX561" fmla="*/ 2358080 w 7472601"/>
              <a:gd name="connsiteY561" fmla="*/ 1866134 h 6858000"/>
              <a:gd name="connsiteX562" fmla="*/ 2407436 w 7472601"/>
              <a:gd name="connsiteY562" fmla="*/ 1651070 h 6858000"/>
              <a:gd name="connsiteX563" fmla="*/ 2448558 w 7472601"/>
              <a:gd name="connsiteY563" fmla="*/ 1373435 h 6858000"/>
              <a:gd name="connsiteX564" fmla="*/ 278707 w 7472601"/>
              <a:gd name="connsiteY564" fmla="*/ 1352270 h 6858000"/>
              <a:gd name="connsiteX565" fmla="*/ 321570 w 7472601"/>
              <a:gd name="connsiteY565" fmla="*/ 1861610 h 6858000"/>
              <a:gd name="connsiteX566" fmla="*/ 294281 w 7472601"/>
              <a:gd name="connsiteY566" fmla="*/ 1440658 h 6858000"/>
              <a:gd name="connsiteX567" fmla="*/ 278707 w 7472601"/>
              <a:gd name="connsiteY567" fmla="*/ 1352270 h 6858000"/>
              <a:gd name="connsiteX568" fmla="*/ 1423821 w 7472601"/>
              <a:gd name="connsiteY568" fmla="*/ 1351958 h 6858000"/>
              <a:gd name="connsiteX569" fmla="*/ 1638521 w 7472601"/>
              <a:gd name="connsiteY569" fmla="*/ 1908470 h 6858000"/>
              <a:gd name="connsiteX570" fmla="*/ 1754199 w 7472601"/>
              <a:gd name="connsiteY570" fmla="*/ 2149284 h 6858000"/>
              <a:gd name="connsiteX571" fmla="*/ 1908359 w 7472601"/>
              <a:gd name="connsiteY571" fmla="*/ 2364988 h 6858000"/>
              <a:gd name="connsiteX572" fmla="*/ 1647661 w 7472601"/>
              <a:gd name="connsiteY572" fmla="*/ 1825945 h 6858000"/>
              <a:gd name="connsiteX573" fmla="*/ 1423821 w 7472601"/>
              <a:gd name="connsiteY573" fmla="*/ 1351958 h 6858000"/>
              <a:gd name="connsiteX574" fmla="*/ 1431890 w 7472601"/>
              <a:gd name="connsiteY574" fmla="*/ 1306475 h 6858000"/>
              <a:gd name="connsiteX575" fmla="*/ 1507597 w 7472601"/>
              <a:gd name="connsiteY575" fmla="*/ 1446132 h 6858000"/>
              <a:gd name="connsiteX576" fmla="*/ 1674586 w 7472601"/>
              <a:gd name="connsiteY576" fmla="*/ 1813832 h 6858000"/>
              <a:gd name="connsiteX577" fmla="*/ 1815950 w 7472601"/>
              <a:gd name="connsiteY577" fmla="*/ 2128564 h 6858000"/>
              <a:gd name="connsiteX578" fmla="*/ 1984242 w 7472601"/>
              <a:gd name="connsiteY578" fmla="*/ 2430829 h 6858000"/>
              <a:gd name="connsiteX579" fmla="*/ 2014023 w 7472601"/>
              <a:gd name="connsiteY579" fmla="*/ 2450995 h 6858000"/>
              <a:gd name="connsiteX580" fmla="*/ 1747337 w 7472601"/>
              <a:gd name="connsiteY580" fmla="*/ 1855264 h 6858000"/>
              <a:gd name="connsiteX581" fmla="*/ 1533749 w 7472601"/>
              <a:gd name="connsiteY581" fmla="*/ 1478656 h 6858000"/>
              <a:gd name="connsiteX582" fmla="*/ 1431890 w 7472601"/>
              <a:gd name="connsiteY582" fmla="*/ 1306475 h 6858000"/>
              <a:gd name="connsiteX583" fmla="*/ 5052692 w 7472601"/>
              <a:gd name="connsiteY583" fmla="*/ 1292994 h 6858000"/>
              <a:gd name="connsiteX584" fmla="*/ 5200661 w 7472601"/>
              <a:gd name="connsiteY584" fmla="*/ 1635186 h 6858000"/>
              <a:gd name="connsiteX585" fmla="*/ 5297138 w 7472601"/>
              <a:gd name="connsiteY585" fmla="*/ 1906351 h 6858000"/>
              <a:gd name="connsiteX586" fmla="*/ 5052692 w 7472601"/>
              <a:gd name="connsiteY586" fmla="*/ 1292994 h 6858000"/>
              <a:gd name="connsiteX587" fmla="*/ 5009948 w 7472601"/>
              <a:gd name="connsiteY587" fmla="*/ 1273619 h 6858000"/>
              <a:gd name="connsiteX588" fmla="*/ 5121777 w 7472601"/>
              <a:gd name="connsiteY588" fmla="*/ 1654213 h 6858000"/>
              <a:gd name="connsiteX589" fmla="*/ 5293545 w 7472601"/>
              <a:gd name="connsiteY589" fmla="*/ 2072247 h 6858000"/>
              <a:gd name="connsiteX590" fmla="*/ 5294042 w 7472601"/>
              <a:gd name="connsiteY590" fmla="*/ 2065019 h 6858000"/>
              <a:gd name="connsiteX591" fmla="*/ 5171936 w 7472601"/>
              <a:gd name="connsiteY591" fmla="*/ 1647613 h 6858000"/>
              <a:gd name="connsiteX592" fmla="*/ 5009948 w 7472601"/>
              <a:gd name="connsiteY592" fmla="*/ 1273619 h 6858000"/>
              <a:gd name="connsiteX593" fmla="*/ 655236 w 7472601"/>
              <a:gd name="connsiteY593" fmla="*/ 1268632 h 6858000"/>
              <a:gd name="connsiteX594" fmla="*/ 839521 w 7472601"/>
              <a:gd name="connsiteY594" fmla="*/ 1685315 h 6858000"/>
              <a:gd name="connsiteX595" fmla="*/ 1109416 w 7472601"/>
              <a:gd name="connsiteY595" fmla="*/ 2061663 h 6858000"/>
              <a:gd name="connsiteX596" fmla="*/ 1298300 w 7472601"/>
              <a:gd name="connsiteY596" fmla="*/ 2247742 h 6858000"/>
              <a:gd name="connsiteX597" fmla="*/ 1125871 w 7472601"/>
              <a:gd name="connsiteY597" fmla="*/ 1989513 h 6858000"/>
              <a:gd name="connsiteX598" fmla="*/ 981574 w 7472601"/>
              <a:gd name="connsiteY598" fmla="*/ 1783157 h 6858000"/>
              <a:gd name="connsiteX599" fmla="*/ 922198 w 7472601"/>
              <a:gd name="connsiteY599" fmla="*/ 1677437 h 6858000"/>
              <a:gd name="connsiteX600" fmla="*/ 869293 w 7472601"/>
              <a:gd name="connsiteY600" fmla="*/ 1583214 h 6858000"/>
              <a:gd name="connsiteX601" fmla="*/ 751431 w 7472601"/>
              <a:gd name="connsiteY601" fmla="*/ 1405731 h 6858000"/>
              <a:gd name="connsiteX602" fmla="*/ 655236 w 7472601"/>
              <a:gd name="connsiteY602" fmla="*/ 1268632 h 6858000"/>
              <a:gd name="connsiteX603" fmla="*/ 6516292 w 7472601"/>
              <a:gd name="connsiteY603" fmla="*/ 1263064 h 6858000"/>
              <a:gd name="connsiteX604" fmla="*/ 5736320 w 7472601"/>
              <a:gd name="connsiteY604" fmla="*/ 1501803 h 6858000"/>
              <a:gd name="connsiteX605" fmla="*/ 6516292 w 7472601"/>
              <a:gd name="connsiteY605" fmla="*/ 1263064 h 6858000"/>
              <a:gd name="connsiteX606" fmla="*/ 291466 w 7472601"/>
              <a:gd name="connsiteY606" fmla="*/ 1250369 h 6858000"/>
              <a:gd name="connsiteX607" fmla="*/ 323180 w 7472601"/>
              <a:gd name="connsiteY607" fmla="*/ 1435283 h 6858000"/>
              <a:gd name="connsiteX608" fmla="*/ 349381 w 7472601"/>
              <a:gd name="connsiteY608" fmla="*/ 1875041 h 6858000"/>
              <a:gd name="connsiteX609" fmla="*/ 374363 w 7472601"/>
              <a:gd name="connsiteY609" fmla="*/ 1506494 h 6858000"/>
              <a:gd name="connsiteX610" fmla="*/ 302168 w 7472601"/>
              <a:gd name="connsiteY610" fmla="*/ 1274495 h 6858000"/>
              <a:gd name="connsiteX611" fmla="*/ 291466 w 7472601"/>
              <a:gd name="connsiteY611" fmla="*/ 1250369 h 6858000"/>
              <a:gd name="connsiteX612" fmla="*/ 678222 w 7472601"/>
              <a:gd name="connsiteY612" fmla="*/ 1248670 h 6858000"/>
              <a:gd name="connsiteX613" fmla="*/ 775536 w 7472601"/>
              <a:gd name="connsiteY613" fmla="*/ 1388015 h 6858000"/>
              <a:gd name="connsiteX614" fmla="*/ 894529 w 7472601"/>
              <a:gd name="connsiteY614" fmla="*/ 1567739 h 6858000"/>
              <a:gd name="connsiteX615" fmla="*/ 948000 w 7472601"/>
              <a:gd name="connsiteY615" fmla="*/ 1663088 h 6858000"/>
              <a:gd name="connsiteX616" fmla="*/ 1006812 w 7472601"/>
              <a:gd name="connsiteY616" fmla="*/ 1767683 h 6858000"/>
              <a:gd name="connsiteX617" fmla="*/ 1149133 w 7472601"/>
              <a:gd name="connsiteY617" fmla="*/ 1971513 h 6858000"/>
              <a:gd name="connsiteX618" fmla="*/ 1333952 w 7472601"/>
              <a:gd name="connsiteY618" fmla="*/ 2251620 h 6858000"/>
              <a:gd name="connsiteX619" fmla="*/ 1337329 w 7472601"/>
              <a:gd name="connsiteY619" fmla="*/ 2258350 h 6858000"/>
              <a:gd name="connsiteX620" fmla="*/ 1014726 w 7472601"/>
              <a:gd name="connsiteY620" fmla="*/ 1615556 h 6858000"/>
              <a:gd name="connsiteX621" fmla="*/ 678222 w 7472601"/>
              <a:gd name="connsiteY621" fmla="*/ 1248670 h 6858000"/>
              <a:gd name="connsiteX622" fmla="*/ 6691602 w 7472601"/>
              <a:gd name="connsiteY622" fmla="*/ 1140573 h 6858000"/>
              <a:gd name="connsiteX623" fmla="*/ 6571100 w 7472601"/>
              <a:gd name="connsiteY623" fmla="*/ 1183662 h 6858000"/>
              <a:gd name="connsiteX624" fmla="*/ 6241687 w 7472601"/>
              <a:gd name="connsiteY624" fmla="*/ 1257600 h 6858000"/>
              <a:gd name="connsiteX625" fmla="*/ 5693009 w 7472601"/>
              <a:gd name="connsiteY625" fmla="*/ 1478256 h 6858000"/>
              <a:gd name="connsiteX626" fmla="*/ 6548420 w 7472601"/>
              <a:gd name="connsiteY626" fmla="*/ 1214599 h 6858000"/>
              <a:gd name="connsiteX627" fmla="*/ 6605473 w 7472601"/>
              <a:gd name="connsiteY627" fmla="*/ 1184686 h 6858000"/>
              <a:gd name="connsiteX628" fmla="*/ 6691602 w 7472601"/>
              <a:gd name="connsiteY628" fmla="*/ 1140573 h 6858000"/>
              <a:gd name="connsiteX629" fmla="*/ 4002475 w 7472601"/>
              <a:gd name="connsiteY629" fmla="*/ 1037802 h 6858000"/>
              <a:gd name="connsiteX630" fmla="*/ 4000324 w 7472601"/>
              <a:gd name="connsiteY630" fmla="*/ 1039362 h 6858000"/>
              <a:gd name="connsiteX631" fmla="*/ 4002862 w 7472601"/>
              <a:gd name="connsiteY631" fmla="*/ 1042866 h 6858000"/>
              <a:gd name="connsiteX632" fmla="*/ 4002475 w 7472601"/>
              <a:gd name="connsiteY632" fmla="*/ 1037802 h 6858000"/>
              <a:gd name="connsiteX633" fmla="*/ 506322 w 7472601"/>
              <a:gd name="connsiteY633" fmla="*/ 1020997 h 6858000"/>
              <a:gd name="connsiteX634" fmla="*/ 533068 w 7472601"/>
              <a:gd name="connsiteY634" fmla="*/ 1029409 h 6858000"/>
              <a:gd name="connsiteX635" fmla="*/ 1232525 w 7472601"/>
              <a:gd name="connsiteY635" fmla="*/ 1804675 h 6858000"/>
              <a:gd name="connsiteX636" fmla="*/ 1388858 w 7472601"/>
              <a:gd name="connsiteY636" fmla="*/ 2368011 h 6858000"/>
              <a:gd name="connsiteX637" fmla="*/ 1384098 w 7472601"/>
              <a:gd name="connsiteY637" fmla="*/ 2378125 h 6858000"/>
              <a:gd name="connsiteX638" fmla="*/ 1425393 w 7472601"/>
              <a:gd name="connsiteY638" fmla="*/ 2589124 h 6858000"/>
              <a:gd name="connsiteX639" fmla="*/ 1424001 w 7472601"/>
              <a:gd name="connsiteY639" fmla="*/ 2597541 h 6858000"/>
              <a:gd name="connsiteX640" fmla="*/ 2152729 w 7472601"/>
              <a:gd name="connsiteY640" fmla="*/ 2864487 h 6858000"/>
              <a:gd name="connsiteX641" fmla="*/ 2020609 w 7472601"/>
              <a:gd name="connsiteY641" fmla="*/ 2539671 h 6858000"/>
              <a:gd name="connsiteX642" fmla="*/ 2018920 w 7472601"/>
              <a:gd name="connsiteY642" fmla="*/ 2536309 h 6858000"/>
              <a:gd name="connsiteX643" fmla="*/ 1342441 w 7472601"/>
              <a:gd name="connsiteY643" fmla="*/ 1173017 h 6858000"/>
              <a:gd name="connsiteX644" fmla="*/ 1367925 w 7472601"/>
              <a:gd name="connsiteY644" fmla="*/ 1135648 h 6858000"/>
              <a:gd name="connsiteX645" fmla="*/ 1771401 w 7472601"/>
              <a:gd name="connsiteY645" fmla="*/ 1806673 h 6858000"/>
              <a:gd name="connsiteX646" fmla="*/ 1972385 w 7472601"/>
              <a:gd name="connsiteY646" fmla="*/ 2198735 h 6858000"/>
              <a:gd name="connsiteX647" fmla="*/ 2040892 w 7472601"/>
              <a:gd name="connsiteY647" fmla="*/ 2405205 h 6858000"/>
              <a:gd name="connsiteX648" fmla="*/ 2131689 w 7472601"/>
              <a:gd name="connsiteY648" fmla="*/ 1936926 h 6858000"/>
              <a:gd name="connsiteX649" fmla="*/ 2454820 w 7472601"/>
              <a:gd name="connsiteY649" fmla="*/ 1248808 h 6858000"/>
              <a:gd name="connsiteX650" fmla="*/ 2492512 w 7472601"/>
              <a:gd name="connsiteY650" fmla="*/ 1302920 h 6858000"/>
              <a:gd name="connsiteX651" fmla="*/ 2081216 w 7472601"/>
              <a:gd name="connsiteY651" fmla="*/ 2527513 h 6858000"/>
              <a:gd name="connsiteX652" fmla="*/ 2081211 w 7472601"/>
              <a:gd name="connsiteY652" fmla="*/ 2528916 h 6858000"/>
              <a:gd name="connsiteX653" fmla="*/ 2199067 w 7472601"/>
              <a:gd name="connsiteY653" fmla="*/ 2884061 h 6858000"/>
              <a:gd name="connsiteX654" fmla="*/ 3192586 w 7472601"/>
              <a:gd name="connsiteY654" fmla="*/ 3411496 h 6858000"/>
              <a:gd name="connsiteX655" fmla="*/ 3182620 w 7472601"/>
              <a:gd name="connsiteY655" fmla="*/ 3483279 h 6858000"/>
              <a:gd name="connsiteX656" fmla="*/ 2435119 w 7472601"/>
              <a:gd name="connsiteY656" fmla="*/ 3080173 h 6858000"/>
              <a:gd name="connsiteX657" fmla="*/ 2410152 w 7472601"/>
              <a:gd name="connsiteY657" fmla="*/ 3063751 h 6858000"/>
              <a:gd name="connsiteX658" fmla="*/ 2408099 w 7472601"/>
              <a:gd name="connsiteY658" fmla="*/ 3064403 h 6858000"/>
              <a:gd name="connsiteX659" fmla="*/ 2407218 w 7472601"/>
              <a:gd name="connsiteY659" fmla="*/ 3070324 h 6858000"/>
              <a:gd name="connsiteX660" fmla="*/ 2380138 w 7472601"/>
              <a:gd name="connsiteY660" fmla="*/ 3099341 h 6858000"/>
              <a:gd name="connsiteX661" fmla="*/ 1765923 w 7472601"/>
              <a:gd name="connsiteY661" fmla="*/ 3581043 h 6858000"/>
              <a:gd name="connsiteX662" fmla="*/ 1702258 w 7472601"/>
              <a:gd name="connsiteY662" fmla="*/ 3612286 h 6858000"/>
              <a:gd name="connsiteX663" fmla="*/ 1538370 w 7472601"/>
              <a:gd name="connsiteY663" fmla="*/ 3811804 h 6858000"/>
              <a:gd name="connsiteX664" fmla="*/ 542867 w 7472601"/>
              <a:gd name="connsiteY664" fmla="*/ 4944092 h 6858000"/>
              <a:gd name="connsiteX665" fmla="*/ 515800 w 7472601"/>
              <a:gd name="connsiteY665" fmla="*/ 4862180 h 6858000"/>
              <a:gd name="connsiteX666" fmla="*/ 909145 w 7472601"/>
              <a:gd name="connsiteY666" fmla="*/ 4199225 h 6858000"/>
              <a:gd name="connsiteX667" fmla="*/ 1214067 w 7472601"/>
              <a:gd name="connsiteY667" fmla="*/ 3908561 h 6858000"/>
              <a:gd name="connsiteX668" fmla="*/ 640967 w 7472601"/>
              <a:gd name="connsiteY668" fmla="*/ 4105601 h 6858000"/>
              <a:gd name="connsiteX669" fmla="*/ 112563 w 7472601"/>
              <a:gd name="connsiteY669" fmla="*/ 4396952 h 6858000"/>
              <a:gd name="connsiteX670" fmla="*/ 0 w 7472601"/>
              <a:gd name="connsiteY670" fmla="*/ 4466006 h 6858000"/>
              <a:gd name="connsiteX671" fmla="*/ 0 w 7472601"/>
              <a:gd name="connsiteY671" fmla="*/ 4233763 h 6858000"/>
              <a:gd name="connsiteX672" fmla="*/ 36881 w 7472601"/>
              <a:gd name="connsiteY672" fmla="*/ 4200118 h 6858000"/>
              <a:gd name="connsiteX673" fmla="*/ 910534 w 7472601"/>
              <a:gd name="connsiteY673" fmla="*/ 3629753 h 6858000"/>
              <a:gd name="connsiteX674" fmla="*/ 1578717 w 7472601"/>
              <a:gd name="connsiteY674" fmla="*/ 3575982 h 6858000"/>
              <a:gd name="connsiteX675" fmla="*/ 2338780 w 7472601"/>
              <a:gd name="connsiteY675" fmla="*/ 3033725 h 6858000"/>
              <a:gd name="connsiteX676" fmla="*/ 1807991 w 7472601"/>
              <a:gd name="connsiteY676" fmla="*/ 2807184 h 6858000"/>
              <a:gd name="connsiteX677" fmla="*/ 1416358 w 7472601"/>
              <a:gd name="connsiteY677" fmla="*/ 3112571 h 6858000"/>
              <a:gd name="connsiteX678" fmla="*/ 939066 w 7472601"/>
              <a:gd name="connsiteY678" fmla="*/ 3378798 h 6858000"/>
              <a:gd name="connsiteX679" fmla="*/ 115099 w 7472601"/>
              <a:gd name="connsiteY679" fmla="*/ 3607650 h 6858000"/>
              <a:gd name="connsiteX680" fmla="*/ 97284 w 7472601"/>
              <a:gd name="connsiteY680" fmla="*/ 3520393 h 6858000"/>
              <a:gd name="connsiteX681" fmla="*/ 922050 w 7472601"/>
              <a:gd name="connsiteY681" fmla="*/ 3074867 h 6858000"/>
              <a:gd name="connsiteX682" fmla="*/ 1405265 w 7472601"/>
              <a:gd name="connsiteY682" fmla="*/ 3016319 h 6858000"/>
              <a:gd name="connsiteX683" fmla="*/ 1407512 w 7472601"/>
              <a:gd name="connsiteY683" fmla="*/ 3018001 h 6858000"/>
              <a:gd name="connsiteX684" fmla="*/ 1726266 w 7472601"/>
              <a:gd name="connsiteY684" fmla="*/ 2777274 h 6858000"/>
              <a:gd name="connsiteX685" fmla="*/ 625390 w 7472601"/>
              <a:gd name="connsiteY685" fmla="*/ 2514541 h 6858000"/>
              <a:gd name="connsiteX686" fmla="*/ 619799 w 7472601"/>
              <a:gd name="connsiteY686" fmla="*/ 2527180 h 6858000"/>
              <a:gd name="connsiteX687" fmla="*/ 310030 w 7472601"/>
              <a:gd name="connsiteY687" fmla="*/ 2771818 h 6858000"/>
              <a:gd name="connsiteX688" fmla="*/ 173877 w 7472601"/>
              <a:gd name="connsiteY688" fmla="*/ 2937056 h 6858000"/>
              <a:gd name="connsiteX689" fmla="*/ 77889 w 7472601"/>
              <a:gd name="connsiteY689" fmla="*/ 3138440 h 6858000"/>
              <a:gd name="connsiteX690" fmla="*/ 0 w 7472601"/>
              <a:gd name="connsiteY690" fmla="*/ 3271395 h 6858000"/>
              <a:gd name="connsiteX691" fmla="*/ 0 w 7472601"/>
              <a:gd name="connsiteY691" fmla="*/ 3153002 h 6858000"/>
              <a:gd name="connsiteX692" fmla="*/ 2386 w 7472601"/>
              <a:gd name="connsiteY692" fmla="*/ 3149203 h 6858000"/>
              <a:gd name="connsiteX693" fmla="*/ 89753 w 7472601"/>
              <a:gd name="connsiteY693" fmla="*/ 2987702 h 6858000"/>
              <a:gd name="connsiteX694" fmla="*/ 76869 w 7472601"/>
              <a:gd name="connsiteY694" fmla="*/ 3005404 h 6858000"/>
              <a:gd name="connsiteX695" fmla="*/ 32049 w 7472601"/>
              <a:gd name="connsiteY695" fmla="*/ 3065814 h 6858000"/>
              <a:gd name="connsiteX696" fmla="*/ 0 w 7472601"/>
              <a:gd name="connsiteY696" fmla="*/ 3108744 h 6858000"/>
              <a:gd name="connsiteX697" fmla="*/ 0 w 7472601"/>
              <a:gd name="connsiteY697" fmla="*/ 3058059 h 6858000"/>
              <a:gd name="connsiteX698" fmla="*/ 7610 w 7472601"/>
              <a:gd name="connsiteY698" fmla="*/ 3047889 h 6858000"/>
              <a:gd name="connsiteX699" fmla="*/ 52419 w 7472601"/>
              <a:gd name="connsiteY699" fmla="*/ 2987479 h 6858000"/>
              <a:gd name="connsiteX700" fmla="*/ 59142 w 7472601"/>
              <a:gd name="connsiteY700" fmla="*/ 2978488 h 6858000"/>
              <a:gd name="connsiteX701" fmla="*/ 0 w 7472601"/>
              <a:gd name="connsiteY701" fmla="*/ 3015334 h 6858000"/>
              <a:gd name="connsiteX702" fmla="*/ 0 w 7472601"/>
              <a:gd name="connsiteY702" fmla="*/ 2914286 h 6858000"/>
              <a:gd name="connsiteX703" fmla="*/ 36383 w 7472601"/>
              <a:gd name="connsiteY703" fmla="*/ 2901128 h 6858000"/>
              <a:gd name="connsiteX704" fmla="*/ 156329 w 7472601"/>
              <a:gd name="connsiteY704" fmla="*/ 2840533 h 6858000"/>
              <a:gd name="connsiteX705" fmla="*/ 358355 w 7472601"/>
              <a:gd name="connsiteY705" fmla="*/ 2620471 h 6858000"/>
              <a:gd name="connsiteX706" fmla="*/ 510577 w 7472601"/>
              <a:gd name="connsiteY706" fmla="*/ 2501244 h 6858000"/>
              <a:gd name="connsiteX707" fmla="*/ 211967 w 7472601"/>
              <a:gd name="connsiteY707" fmla="*/ 2479171 h 6858000"/>
              <a:gd name="connsiteX708" fmla="*/ 0 w 7472601"/>
              <a:gd name="connsiteY708" fmla="*/ 2476398 h 6858000"/>
              <a:gd name="connsiteX709" fmla="*/ 0 w 7472601"/>
              <a:gd name="connsiteY709" fmla="*/ 2389189 h 6858000"/>
              <a:gd name="connsiteX710" fmla="*/ 103062 w 7472601"/>
              <a:gd name="connsiteY710" fmla="*/ 2389518 h 6858000"/>
              <a:gd name="connsiteX711" fmla="*/ 510734 w 7472601"/>
              <a:gd name="connsiteY711" fmla="*/ 2416201 h 6858000"/>
              <a:gd name="connsiteX712" fmla="*/ 279257 w 7472601"/>
              <a:gd name="connsiteY712" fmla="*/ 2092102 h 6858000"/>
              <a:gd name="connsiteX713" fmla="*/ 65265 w 7472601"/>
              <a:gd name="connsiteY713" fmla="*/ 2006049 h 6858000"/>
              <a:gd name="connsiteX714" fmla="*/ 0 w 7472601"/>
              <a:gd name="connsiteY714" fmla="*/ 1982532 h 6858000"/>
              <a:gd name="connsiteX715" fmla="*/ 0 w 7472601"/>
              <a:gd name="connsiteY715" fmla="*/ 1912789 h 6858000"/>
              <a:gd name="connsiteX716" fmla="*/ 97460 w 7472601"/>
              <a:gd name="connsiteY716" fmla="*/ 1953725 h 6858000"/>
              <a:gd name="connsiteX717" fmla="*/ 221272 w 7472601"/>
              <a:gd name="connsiteY717" fmla="*/ 1980766 h 6858000"/>
              <a:gd name="connsiteX718" fmla="*/ 116765 w 7472601"/>
              <a:gd name="connsiteY718" fmla="*/ 1911033 h 6858000"/>
              <a:gd name="connsiteX719" fmla="*/ 16405 w 7472601"/>
              <a:gd name="connsiteY719" fmla="*/ 1803412 h 6858000"/>
              <a:gd name="connsiteX720" fmla="*/ 0 w 7472601"/>
              <a:gd name="connsiteY720" fmla="*/ 1784777 h 6858000"/>
              <a:gd name="connsiteX721" fmla="*/ 0 w 7472601"/>
              <a:gd name="connsiteY721" fmla="*/ 1740082 h 6858000"/>
              <a:gd name="connsiteX722" fmla="*/ 39394 w 7472601"/>
              <a:gd name="connsiteY722" fmla="*/ 1784856 h 6858000"/>
              <a:gd name="connsiteX723" fmla="*/ 135813 w 7472601"/>
              <a:gd name="connsiteY723" fmla="*/ 1888838 h 6858000"/>
              <a:gd name="connsiteX724" fmla="*/ 242575 w 7472601"/>
              <a:gd name="connsiteY724" fmla="*/ 1958841 h 6858000"/>
              <a:gd name="connsiteX725" fmla="*/ 82197 w 7472601"/>
              <a:gd name="connsiteY725" fmla="*/ 1754826 h 6858000"/>
              <a:gd name="connsiteX726" fmla="*/ 0 w 7472601"/>
              <a:gd name="connsiteY726" fmla="*/ 1679650 h 6858000"/>
              <a:gd name="connsiteX727" fmla="*/ 0 w 7472601"/>
              <a:gd name="connsiteY727" fmla="*/ 1602463 h 6858000"/>
              <a:gd name="connsiteX728" fmla="*/ 84689 w 7472601"/>
              <a:gd name="connsiteY728" fmla="*/ 1677442 h 6858000"/>
              <a:gd name="connsiteX729" fmla="*/ 298437 w 7472601"/>
              <a:gd name="connsiteY729" fmla="*/ 1968019 h 6858000"/>
              <a:gd name="connsiteX730" fmla="*/ 227269 w 7472601"/>
              <a:gd name="connsiteY730" fmla="*/ 1114064 h 6858000"/>
              <a:gd name="connsiteX731" fmla="*/ 248003 w 7472601"/>
              <a:gd name="connsiteY731" fmla="*/ 1089613 h 6858000"/>
              <a:gd name="connsiteX732" fmla="*/ 427020 w 7472601"/>
              <a:gd name="connsiteY732" fmla="*/ 1619803 h 6858000"/>
              <a:gd name="connsiteX733" fmla="*/ 340345 w 7472601"/>
              <a:gd name="connsiteY733" fmla="*/ 2027739 h 6858000"/>
              <a:gd name="connsiteX734" fmla="*/ 360865 w 7472601"/>
              <a:gd name="connsiteY734" fmla="*/ 2044827 h 6858000"/>
              <a:gd name="connsiteX735" fmla="*/ 560414 w 7472601"/>
              <a:gd name="connsiteY735" fmla="*/ 2421457 h 6858000"/>
              <a:gd name="connsiteX736" fmla="*/ 1359703 w 7472601"/>
              <a:gd name="connsiteY736" fmla="*/ 2578554 h 6858000"/>
              <a:gd name="connsiteX737" fmla="*/ 1359422 w 7472601"/>
              <a:gd name="connsiteY737" fmla="*/ 2577994 h 6858000"/>
              <a:gd name="connsiteX738" fmla="*/ 828701 w 7472601"/>
              <a:gd name="connsiteY738" fmla="*/ 1839520 h 6858000"/>
              <a:gd name="connsiteX739" fmla="*/ 494427 w 7472601"/>
              <a:gd name="connsiteY739" fmla="*/ 1092333 h 6858000"/>
              <a:gd name="connsiteX740" fmla="*/ 506322 w 7472601"/>
              <a:gd name="connsiteY740" fmla="*/ 1020997 h 6858000"/>
              <a:gd name="connsiteX741" fmla="*/ 4570198 w 7472601"/>
              <a:gd name="connsiteY741" fmla="*/ 978081 h 6858000"/>
              <a:gd name="connsiteX742" fmla="*/ 4523691 w 7472601"/>
              <a:gd name="connsiteY742" fmla="*/ 1127776 h 6858000"/>
              <a:gd name="connsiteX743" fmla="*/ 4509875 w 7472601"/>
              <a:gd name="connsiteY743" fmla="*/ 1167552 h 6858000"/>
              <a:gd name="connsiteX744" fmla="*/ 4478168 w 7472601"/>
              <a:gd name="connsiteY744" fmla="*/ 1260735 h 6858000"/>
              <a:gd name="connsiteX745" fmla="*/ 4409309 w 7472601"/>
              <a:gd name="connsiteY745" fmla="*/ 1666996 h 6858000"/>
              <a:gd name="connsiteX746" fmla="*/ 4370031 w 7472601"/>
              <a:gd name="connsiteY746" fmla="*/ 1955666 h 6858000"/>
              <a:gd name="connsiteX747" fmla="*/ 4570198 w 7472601"/>
              <a:gd name="connsiteY747" fmla="*/ 978081 h 6858000"/>
              <a:gd name="connsiteX748" fmla="*/ 4557898 w 7472601"/>
              <a:gd name="connsiteY748" fmla="*/ 900011 h 6858000"/>
              <a:gd name="connsiteX749" fmla="*/ 4344840 w 7472601"/>
              <a:gd name="connsiteY749" fmla="*/ 1922038 h 6858000"/>
              <a:gd name="connsiteX750" fmla="*/ 4378710 w 7472601"/>
              <a:gd name="connsiteY750" fmla="*/ 1665516 h 6858000"/>
              <a:gd name="connsiteX751" fmla="*/ 4448798 w 7472601"/>
              <a:gd name="connsiteY751" fmla="*/ 1253024 h 6858000"/>
              <a:gd name="connsiteX752" fmla="*/ 4480315 w 7472601"/>
              <a:gd name="connsiteY752" fmla="*/ 1158454 h 6858000"/>
              <a:gd name="connsiteX753" fmla="*/ 4494133 w 7472601"/>
              <a:gd name="connsiteY753" fmla="*/ 1118676 h 6858000"/>
              <a:gd name="connsiteX754" fmla="*/ 4557898 w 7472601"/>
              <a:gd name="connsiteY754" fmla="*/ 900011 h 6858000"/>
              <a:gd name="connsiteX755" fmla="*/ 5870151 w 7472601"/>
              <a:gd name="connsiteY755" fmla="*/ 898890 h 6858000"/>
              <a:gd name="connsiteX756" fmla="*/ 5861335 w 7472601"/>
              <a:gd name="connsiteY756" fmla="*/ 899177 h 6858000"/>
              <a:gd name="connsiteX757" fmla="*/ 5843702 w 7472601"/>
              <a:gd name="connsiteY757" fmla="*/ 899748 h 6858000"/>
              <a:gd name="connsiteX758" fmla="*/ 5651107 w 7472601"/>
              <a:gd name="connsiteY758" fmla="*/ 920306 h 6858000"/>
              <a:gd name="connsiteX759" fmla="*/ 5459407 w 7472601"/>
              <a:gd name="connsiteY759" fmla="*/ 940975 h 6858000"/>
              <a:gd name="connsiteX760" fmla="*/ 5374846 w 7472601"/>
              <a:gd name="connsiteY760" fmla="*/ 941988 h 6858000"/>
              <a:gd name="connsiteX761" fmla="*/ 5256105 w 7472601"/>
              <a:gd name="connsiteY761" fmla="*/ 945632 h 6858000"/>
              <a:gd name="connsiteX762" fmla="*/ 5107071 w 7472601"/>
              <a:gd name="connsiteY762" fmla="*/ 969720 h 6858000"/>
              <a:gd name="connsiteX763" fmla="*/ 4998681 w 7472601"/>
              <a:gd name="connsiteY763" fmla="*/ 988771 h 6858000"/>
              <a:gd name="connsiteX764" fmla="*/ 5870151 w 7472601"/>
              <a:gd name="connsiteY764" fmla="*/ 898890 h 6858000"/>
              <a:gd name="connsiteX765" fmla="*/ 5504425 w 7472601"/>
              <a:gd name="connsiteY765" fmla="*/ 848067 h 6858000"/>
              <a:gd name="connsiteX766" fmla="*/ 4968849 w 7472601"/>
              <a:gd name="connsiteY766" fmla="*/ 962318 h 6858000"/>
              <a:gd name="connsiteX767" fmla="*/ 5104039 w 7472601"/>
              <a:gd name="connsiteY767" fmla="*/ 940634 h 6858000"/>
              <a:gd name="connsiteX768" fmla="*/ 5256311 w 7472601"/>
              <a:gd name="connsiteY768" fmla="*/ 916490 h 6858000"/>
              <a:gd name="connsiteX769" fmla="*/ 5377381 w 7472601"/>
              <a:gd name="connsiteY769" fmla="*/ 912671 h 6858000"/>
              <a:gd name="connsiteX770" fmla="*/ 5460148 w 7472601"/>
              <a:gd name="connsiteY770" fmla="*/ 911442 h 6858000"/>
              <a:gd name="connsiteX771" fmla="*/ 5648971 w 7472601"/>
              <a:gd name="connsiteY771" fmla="*/ 891331 h 6858000"/>
              <a:gd name="connsiteX772" fmla="*/ 5844807 w 7472601"/>
              <a:gd name="connsiteY772" fmla="*/ 870718 h 6858000"/>
              <a:gd name="connsiteX773" fmla="*/ 5862975 w 7472601"/>
              <a:gd name="connsiteY773" fmla="*/ 869756 h 6858000"/>
              <a:gd name="connsiteX774" fmla="*/ 5920887 w 7472601"/>
              <a:gd name="connsiteY774" fmla="*/ 865929 h 6858000"/>
              <a:gd name="connsiteX775" fmla="*/ 5504425 w 7472601"/>
              <a:gd name="connsiteY775" fmla="*/ 848067 h 6858000"/>
              <a:gd name="connsiteX776" fmla="*/ 3607114 w 7472601"/>
              <a:gd name="connsiteY776" fmla="*/ 467441 h 6858000"/>
              <a:gd name="connsiteX777" fmla="*/ 3296242 w 7472601"/>
              <a:gd name="connsiteY777" fmla="*/ 807991 h 6858000"/>
              <a:gd name="connsiteX778" fmla="*/ 3174674 w 7472601"/>
              <a:gd name="connsiteY778" fmla="*/ 919759 h 6858000"/>
              <a:gd name="connsiteX779" fmla="*/ 3042978 w 7472601"/>
              <a:gd name="connsiteY779" fmla="*/ 1054894 h 6858000"/>
              <a:gd name="connsiteX780" fmla="*/ 2968914 w 7472601"/>
              <a:gd name="connsiteY780" fmla="*/ 1133756 h 6858000"/>
              <a:gd name="connsiteX781" fmla="*/ 3103823 w 7472601"/>
              <a:gd name="connsiteY781" fmla="*/ 1026814 h 6858000"/>
              <a:gd name="connsiteX782" fmla="*/ 3607114 w 7472601"/>
              <a:gd name="connsiteY782" fmla="*/ 467441 h 6858000"/>
              <a:gd name="connsiteX783" fmla="*/ 3744487 w 7472601"/>
              <a:gd name="connsiteY783" fmla="*/ 383136 h 6858000"/>
              <a:gd name="connsiteX784" fmla="*/ 3970213 w 7472601"/>
              <a:gd name="connsiteY784" fmla="*/ 995559 h 6858000"/>
              <a:gd name="connsiteX785" fmla="*/ 3744487 w 7472601"/>
              <a:gd name="connsiteY785" fmla="*/ 383136 h 6858000"/>
              <a:gd name="connsiteX786" fmla="*/ 3624562 w 7472601"/>
              <a:gd name="connsiteY786" fmla="*/ 367041 h 6858000"/>
              <a:gd name="connsiteX787" fmla="*/ 3489712 w 7472601"/>
              <a:gd name="connsiteY787" fmla="*/ 485386 h 6858000"/>
              <a:gd name="connsiteX788" fmla="*/ 3182994 w 7472601"/>
              <a:gd name="connsiteY788" fmla="*/ 828265 h 6858000"/>
              <a:gd name="connsiteX789" fmla="*/ 2892114 w 7472601"/>
              <a:gd name="connsiteY789" fmla="*/ 1172635 h 6858000"/>
              <a:gd name="connsiteX790" fmla="*/ 3021459 w 7472601"/>
              <a:gd name="connsiteY790" fmla="*/ 1035385 h 6858000"/>
              <a:gd name="connsiteX791" fmla="*/ 3153873 w 7472601"/>
              <a:gd name="connsiteY791" fmla="*/ 898971 h 6858000"/>
              <a:gd name="connsiteX792" fmla="*/ 3276511 w 7472601"/>
              <a:gd name="connsiteY792" fmla="*/ 786423 h 6858000"/>
              <a:gd name="connsiteX793" fmla="*/ 3584154 w 7472601"/>
              <a:gd name="connsiteY793" fmla="*/ 448218 h 6858000"/>
              <a:gd name="connsiteX794" fmla="*/ 3624562 w 7472601"/>
              <a:gd name="connsiteY794" fmla="*/ 367041 h 6858000"/>
              <a:gd name="connsiteX795" fmla="*/ 3766672 w 7472601"/>
              <a:gd name="connsiteY795" fmla="*/ 359429 h 6858000"/>
              <a:gd name="connsiteX796" fmla="*/ 3996338 w 7472601"/>
              <a:gd name="connsiteY796" fmla="*/ 968237 h 6858000"/>
              <a:gd name="connsiteX797" fmla="*/ 3766672 w 7472601"/>
              <a:gd name="connsiteY797" fmla="*/ 359429 h 6858000"/>
              <a:gd name="connsiteX798" fmla="*/ 5805386 w 7472601"/>
              <a:gd name="connsiteY798" fmla="*/ 239240 h 6858000"/>
              <a:gd name="connsiteX799" fmla="*/ 5736947 w 7472601"/>
              <a:gd name="connsiteY799" fmla="*/ 261367 h 6858000"/>
              <a:gd name="connsiteX800" fmla="*/ 5427012 w 7472601"/>
              <a:gd name="connsiteY800" fmla="*/ 311272 h 6858000"/>
              <a:gd name="connsiteX801" fmla="*/ 5147818 w 7472601"/>
              <a:gd name="connsiteY801" fmla="*/ 322112 h 6858000"/>
              <a:gd name="connsiteX802" fmla="*/ 5060854 w 7472601"/>
              <a:gd name="connsiteY802" fmla="*/ 311882 h 6858000"/>
              <a:gd name="connsiteX803" fmla="*/ 4945989 w 7472601"/>
              <a:gd name="connsiteY803" fmla="*/ 300516 h 6858000"/>
              <a:gd name="connsiteX804" fmla="*/ 5410479 w 7472601"/>
              <a:gd name="connsiteY804" fmla="*/ 348434 h 6858000"/>
              <a:gd name="connsiteX805" fmla="*/ 5805386 w 7472601"/>
              <a:gd name="connsiteY805" fmla="*/ 239240 h 6858000"/>
              <a:gd name="connsiteX806" fmla="*/ 5905192 w 7472601"/>
              <a:gd name="connsiteY806" fmla="*/ 163079 h 6858000"/>
              <a:gd name="connsiteX807" fmla="*/ 5865655 w 7472601"/>
              <a:gd name="connsiteY807" fmla="*/ 171901 h 6858000"/>
              <a:gd name="connsiteX808" fmla="*/ 5259740 w 7472601"/>
              <a:gd name="connsiteY808" fmla="*/ 257013 h 6858000"/>
              <a:gd name="connsiteX809" fmla="*/ 5208466 w 7472601"/>
              <a:gd name="connsiteY809" fmla="*/ 257550 h 6858000"/>
              <a:gd name="connsiteX810" fmla="*/ 4980204 w 7472601"/>
              <a:gd name="connsiteY810" fmla="*/ 271903 h 6858000"/>
              <a:gd name="connsiteX811" fmla="*/ 5068068 w 7472601"/>
              <a:gd name="connsiteY811" fmla="*/ 282244 h 6858000"/>
              <a:gd name="connsiteX812" fmla="*/ 5153231 w 7472601"/>
              <a:gd name="connsiteY812" fmla="*/ 292240 h 6858000"/>
              <a:gd name="connsiteX813" fmla="*/ 5426491 w 7472601"/>
              <a:gd name="connsiteY813" fmla="*/ 281128 h 6858000"/>
              <a:gd name="connsiteX814" fmla="*/ 5731212 w 7472601"/>
              <a:gd name="connsiteY814" fmla="*/ 231951 h 6858000"/>
              <a:gd name="connsiteX815" fmla="*/ 5905192 w 7472601"/>
              <a:gd name="connsiteY815" fmla="*/ 163079 h 6858000"/>
              <a:gd name="connsiteX816" fmla="*/ 5944437 w 7472601"/>
              <a:gd name="connsiteY816" fmla="*/ 113829 h 6858000"/>
              <a:gd name="connsiteX817" fmla="*/ 5825032 w 7472601"/>
              <a:gd name="connsiteY817" fmla="*/ 146405 h 6858000"/>
              <a:gd name="connsiteX818" fmla="*/ 4955599 w 7472601"/>
              <a:gd name="connsiteY818" fmla="*/ 247008 h 6858000"/>
              <a:gd name="connsiteX819" fmla="*/ 5210104 w 7472601"/>
              <a:gd name="connsiteY819" fmla="*/ 228123 h 6858000"/>
              <a:gd name="connsiteX820" fmla="*/ 5261015 w 7472601"/>
              <a:gd name="connsiteY820" fmla="*/ 227087 h 6858000"/>
              <a:gd name="connsiteX821" fmla="*/ 5861181 w 7472601"/>
              <a:gd name="connsiteY821" fmla="*/ 143093 h 6858000"/>
              <a:gd name="connsiteX822" fmla="*/ 5961252 w 7472601"/>
              <a:gd name="connsiteY822" fmla="*/ 114820 h 6858000"/>
              <a:gd name="connsiteX823" fmla="*/ 5944437 w 7472601"/>
              <a:gd name="connsiteY823" fmla="*/ 113829 h 6858000"/>
              <a:gd name="connsiteX824" fmla="*/ 3882765 w 7472601"/>
              <a:gd name="connsiteY824" fmla="*/ 0 h 6858000"/>
              <a:gd name="connsiteX825" fmla="*/ 3995099 w 7472601"/>
              <a:gd name="connsiteY825" fmla="*/ 0 h 6858000"/>
              <a:gd name="connsiteX826" fmla="*/ 4163818 w 7472601"/>
              <a:gd name="connsiteY826" fmla="*/ 234104 h 6858000"/>
              <a:gd name="connsiteX827" fmla="*/ 4172099 w 7472601"/>
              <a:gd name="connsiteY827" fmla="*/ 234207 h 6858000"/>
              <a:gd name="connsiteX828" fmla="*/ 4784282 w 7472601"/>
              <a:gd name="connsiteY828" fmla="*/ 276561 h 6858000"/>
              <a:gd name="connsiteX829" fmla="*/ 4801687 w 7472601"/>
              <a:gd name="connsiteY829" fmla="*/ 267764 h 6858000"/>
              <a:gd name="connsiteX830" fmla="*/ 6082788 w 7472601"/>
              <a:gd name="connsiteY830" fmla="*/ 64119 h 6858000"/>
              <a:gd name="connsiteX831" fmla="*/ 6099442 w 7472601"/>
              <a:gd name="connsiteY831" fmla="*/ 82568 h 6858000"/>
              <a:gd name="connsiteX832" fmla="*/ 4804137 w 7472601"/>
              <a:gd name="connsiteY832" fmla="*/ 320931 h 6858000"/>
              <a:gd name="connsiteX833" fmla="*/ 4227047 w 7472601"/>
              <a:gd name="connsiteY833" fmla="*/ 313415 h 6858000"/>
              <a:gd name="connsiteX834" fmla="*/ 4346041 w 7472601"/>
              <a:gd name="connsiteY834" fmla="*/ 456086 h 6858000"/>
              <a:gd name="connsiteX835" fmla="*/ 4870967 w 7472601"/>
              <a:gd name="connsiteY835" fmla="*/ 963061 h 6858000"/>
              <a:gd name="connsiteX836" fmla="*/ 4889647 w 7472601"/>
              <a:gd name="connsiteY836" fmla="*/ 957147 h 6858000"/>
              <a:gd name="connsiteX837" fmla="*/ 5422504 w 7472601"/>
              <a:gd name="connsiteY837" fmla="*/ 805191 h 6858000"/>
              <a:gd name="connsiteX838" fmla="*/ 6087656 w 7472601"/>
              <a:gd name="connsiteY838" fmla="*/ 826703 h 6858000"/>
              <a:gd name="connsiteX839" fmla="*/ 6058717 w 7472601"/>
              <a:gd name="connsiteY839" fmla="*/ 865992 h 6858000"/>
              <a:gd name="connsiteX840" fmla="*/ 4974153 w 7472601"/>
              <a:gd name="connsiteY840" fmla="*/ 1045456 h 6858000"/>
              <a:gd name="connsiteX841" fmla="*/ 5627835 w 7472601"/>
              <a:gd name="connsiteY841" fmla="*/ 1472077 h 6858000"/>
              <a:gd name="connsiteX842" fmla="*/ 5629817 w 7472601"/>
              <a:gd name="connsiteY842" fmla="*/ 1471412 h 6858000"/>
              <a:gd name="connsiteX843" fmla="*/ 5634124 w 7472601"/>
              <a:gd name="connsiteY843" fmla="*/ 1470572 h 6858000"/>
              <a:gd name="connsiteX844" fmla="*/ 5755832 w 7472601"/>
              <a:gd name="connsiteY844" fmla="*/ 1383886 h 6858000"/>
              <a:gd name="connsiteX845" fmla="*/ 6014186 w 7472601"/>
              <a:gd name="connsiteY845" fmla="*/ 1279799 h 6858000"/>
              <a:gd name="connsiteX846" fmla="*/ 6901619 w 7472601"/>
              <a:gd name="connsiteY846" fmla="*/ 1047874 h 6858000"/>
              <a:gd name="connsiteX847" fmla="*/ 6931566 w 7472601"/>
              <a:gd name="connsiteY847" fmla="*/ 1062034 h 6858000"/>
              <a:gd name="connsiteX848" fmla="*/ 5790982 w 7472601"/>
              <a:gd name="connsiteY848" fmla="*/ 1561380 h 6858000"/>
              <a:gd name="connsiteX849" fmla="*/ 6188971 w 7472601"/>
              <a:gd name="connsiteY849" fmla="*/ 1755168 h 6858000"/>
              <a:gd name="connsiteX850" fmla="*/ 6202446 w 7472601"/>
              <a:gd name="connsiteY850" fmla="*/ 1752268 h 6858000"/>
              <a:gd name="connsiteX851" fmla="*/ 7179560 w 7472601"/>
              <a:gd name="connsiteY851" fmla="*/ 1467551 h 6858000"/>
              <a:gd name="connsiteX852" fmla="*/ 7158730 w 7472601"/>
              <a:gd name="connsiteY852" fmla="*/ 1507835 h 6858000"/>
              <a:gd name="connsiteX853" fmla="*/ 6326959 w 7472601"/>
              <a:gd name="connsiteY853" fmla="*/ 1817686 h 6858000"/>
              <a:gd name="connsiteX854" fmla="*/ 6537433 w 7472601"/>
              <a:gd name="connsiteY854" fmla="*/ 1907790 h 6858000"/>
              <a:gd name="connsiteX855" fmla="*/ 6550221 w 7472601"/>
              <a:gd name="connsiteY855" fmla="*/ 1910729 h 6858000"/>
              <a:gd name="connsiteX856" fmla="*/ 6964438 w 7472601"/>
              <a:gd name="connsiteY856" fmla="*/ 2209505 h 6858000"/>
              <a:gd name="connsiteX857" fmla="*/ 7367862 w 7472601"/>
              <a:gd name="connsiteY857" fmla="*/ 2806833 h 6858000"/>
              <a:gd name="connsiteX858" fmla="*/ 7364329 w 7472601"/>
              <a:gd name="connsiteY858" fmla="*/ 2826907 h 6858000"/>
              <a:gd name="connsiteX859" fmla="*/ 7290545 w 7472601"/>
              <a:gd name="connsiteY859" fmla="*/ 2850663 h 6858000"/>
              <a:gd name="connsiteX860" fmla="*/ 6472036 w 7472601"/>
              <a:gd name="connsiteY860" fmla="*/ 1959003 h 6858000"/>
              <a:gd name="connsiteX861" fmla="*/ 5792897 w 7472601"/>
              <a:gd name="connsiteY861" fmla="*/ 1647747 h 6858000"/>
              <a:gd name="connsiteX862" fmla="*/ 5842751 w 7472601"/>
              <a:gd name="connsiteY862" fmla="*/ 1816112 h 6858000"/>
              <a:gd name="connsiteX863" fmla="*/ 5847424 w 7472601"/>
              <a:gd name="connsiteY863" fmla="*/ 1815776 h 6858000"/>
              <a:gd name="connsiteX864" fmla="*/ 6399821 w 7472601"/>
              <a:gd name="connsiteY864" fmla="*/ 2344799 h 6858000"/>
              <a:gd name="connsiteX865" fmla="*/ 6323232 w 7472601"/>
              <a:gd name="connsiteY865" fmla="*/ 2389634 h 6858000"/>
              <a:gd name="connsiteX866" fmla="*/ 5942958 w 7472601"/>
              <a:gd name="connsiteY866" fmla="*/ 2077708 h 6858000"/>
              <a:gd name="connsiteX867" fmla="*/ 5921559 w 7472601"/>
              <a:gd name="connsiteY867" fmla="*/ 2378596 h 6858000"/>
              <a:gd name="connsiteX868" fmla="*/ 5817651 w 7472601"/>
              <a:gd name="connsiteY868" fmla="*/ 3023919 h 6858000"/>
              <a:gd name="connsiteX869" fmla="*/ 5729634 w 7472601"/>
              <a:gd name="connsiteY869" fmla="*/ 3051849 h 6858000"/>
              <a:gd name="connsiteX870" fmla="*/ 5611018 w 7472601"/>
              <a:gd name="connsiteY870" fmla="*/ 2316769 h 6858000"/>
              <a:gd name="connsiteX871" fmla="*/ 5687608 w 7472601"/>
              <a:gd name="connsiteY871" fmla="*/ 2039972 h 6858000"/>
              <a:gd name="connsiteX872" fmla="*/ 5657554 w 7472601"/>
              <a:gd name="connsiteY872" fmla="*/ 1576445 h 6858000"/>
              <a:gd name="connsiteX873" fmla="*/ 5150475 w 7472601"/>
              <a:gd name="connsiteY873" fmla="*/ 1274012 h 6858000"/>
              <a:gd name="connsiteX874" fmla="*/ 5349142 w 7472601"/>
              <a:gd name="connsiteY874" fmla="*/ 2204405 h 6858000"/>
              <a:gd name="connsiteX875" fmla="*/ 5262214 w 7472601"/>
              <a:gd name="connsiteY875" fmla="*/ 2233836 h 6858000"/>
              <a:gd name="connsiteX876" fmla="*/ 4981539 w 7472601"/>
              <a:gd name="connsiteY876" fmla="*/ 1542201 h 6858000"/>
              <a:gd name="connsiteX877" fmla="*/ 4958461 w 7472601"/>
              <a:gd name="connsiteY877" fmla="*/ 1136957 h 6858000"/>
              <a:gd name="connsiteX878" fmla="*/ 4655015 w 7472601"/>
              <a:gd name="connsiteY878" fmla="*/ 891426 h 6858000"/>
              <a:gd name="connsiteX879" fmla="*/ 4348002 w 7472601"/>
              <a:gd name="connsiteY879" fmla="*/ 2205895 h 6858000"/>
              <a:gd name="connsiteX880" fmla="*/ 4262250 w 7472601"/>
              <a:gd name="connsiteY880" fmla="*/ 2219972 h 6858000"/>
              <a:gd name="connsiteX881" fmla="*/ 4550611 w 7472601"/>
              <a:gd name="connsiteY881" fmla="*/ 817540 h 6858000"/>
              <a:gd name="connsiteX882" fmla="*/ 4564418 w 7472601"/>
              <a:gd name="connsiteY882" fmla="*/ 808293 h 6858000"/>
              <a:gd name="connsiteX883" fmla="*/ 4266388 w 7472601"/>
              <a:gd name="connsiteY883" fmla="*/ 500083 h 6858000"/>
              <a:gd name="connsiteX884" fmla="*/ 4032842 w 7472601"/>
              <a:gd name="connsiteY884" fmla="*/ 211809 h 6858000"/>
              <a:gd name="connsiteX885" fmla="*/ 3882765 w 7472601"/>
              <a:gd name="connsiteY885" fmla="*/ 0 h 6858000"/>
              <a:gd name="connsiteX886" fmla="*/ 3721337 w 7472601"/>
              <a:gd name="connsiteY886" fmla="*/ 0 h 6858000"/>
              <a:gd name="connsiteX887" fmla="*/ 3797544 w 7472601"/>
              <a:gd name="connsiteY887" fmla="*/ 0 h 6858000"/>
              <a:gd name="connsiteX888" fmla="*/ 3775734 w 7472601"/>
              <a:gd name="connsiteY888" fmla="*/ 95131 h 6858000"/>
              <a:gd name="connsiteX889" fmla="*/ 3724807 w 7472601"/>
              <a:gd name="connsiteY889" fmla="*/ 272257 h 6858000"/>
              <a:gd name="connsiteX890" fmla="*/ 3726844 w 7472601"/>
              <a:gd name="connsiteY890" fmla="*/ 282988 h 6858000"/>
              <a:gd name="connsiteX891" fmla="*/ 3742664 w 7472601"/>
              <a:gd name="connsiteY891" fmla="*/ 279918 h 6858000"/>
              <a:gd name="connsiteX892" fmla="*/ 4103910 w 7472601"/>
              <a:gd name="connsiteY892" fmla="*/ 1161917 h 6858000"/>
              <a:gd name="connsiteX893" fmla="*/ 4020269 w 7472601"/>
              <a:gd name="connsiteY893" fmla="*/ 1200406 h 6858000"/>
              <a:gd name="connsiteX894" fmla="*/ 3674882 w 7472601"/>
              <a:gd name="connsiteY894" fmla="*/ 488524 h 6858000"/>
              <a:gd name="connsiteX895" fmla="*/ 3132682 w 7472601"/>
              <a:gd name="connsiteY895" fmla="*/ 1072284 h 6858000"/>
              <a:gd name="connsiteX896" fmla="*/ 2716346 w 7472601"/>
              <a:gd name="connsiteY896" fmla="*/ 1276376 h 6858000"/>
              <a:gd name="connsiteX897" fmla="*/ 2716772 w 7472601"/>
              <a:gd name="connsiteY897" fmla="*/ 1255462 h 6858000"/>
              <a:gd name="connsiteX898" fmla="*/ 3471096 w 7472601"/>
              <a:gd name="connsiteY898" fmla="*/ 437072 h 6858000"/>
              <a:gd name="connsiteX899" fmla="*/ 3639057 w 7472601"/>
              <a:gd name="connsiteY899" fmla="*/ 286334 h 6858000"/>
              <a:gd name="connsiteX900" fmla="*/ 3640309 w 7472601"/>
              <a:gd name="connsiteY900" fmla="*/ 284664 h 6858000"/>
              <a:gd name="connsiteX901" fmla="*/ 3646022 w 7472601"/>
              <a:gd name="connsiteY901" fmla="*/ 276711 h 6858000"/>
              <a:gd name="connsiteX902" fmla="*/ 3707943 w 7472601"/>
              <a:gd name="connsiteY902" fmla="*/ 65958 h 6858000"/>
              <a:gd name="connsiteX903" fmla="*/ 3721337 w 7472601"/>
              <a:gd name="connsiteY903" fmla="*/ 0 h 6858000"/>
              <a:gd name="connsiteX904" fmla="*/ 2867960 w 7472601"/>
              <a:gd name="connsiteY904" fmla="*/ 0 h 6858000"/>
              <a:gd name="connsiteX905" fmla="*/ 2926351 w 7472601"/>
              <a:gd name="connsiteY905" fmla="*/ 0 h 6858000"/>
              <a:gd name="connsiteX906" fmla="*/ 2902823 w 7472601"/>
              <a:gd name="connsiteY906" fmla="*/ 262929 h 6858000"/>
              <a:gd name="connsiteX907" fmla="*/ 2940663 w 7472601"/>
              <a:gd name="connsiteY907" fmla="*/ 140884 h 6858000"/>
              <a:gd name="connsiteX908" fmla="*/ 2947039 w 7472601"/>
              <a:gd name="connsiteY908" fmla="*/ 122524 h 6858000"/>
              <a:gd name="connsiteX909" fmla="*/ 2984316 w 7472601"/>
              <a:gd name="connsiteY909" fmla="*/ 0 h 6858000"/>
              <a:gd name="connsiteX910" fmla="*/ 3016114 w 7472601"/>
              <a:gd name="connsiteY910" fmla="*/ 0 h 6858000"/>
              <a:gd name="connsiteX911" fmla="*/ 2979949 w 7472601"/>
              <a:gd name="connsiteY911" fmla="*/ 119274 h 6858000"/>
              <a:gd name="connsiteX912" fmla="*/ 3023879 w 7472601"/>
              <a:gd name="connsiteY912" fmla="*/ 0 h 6858000"/>
              <a:gd name="connsiteX913" fmla="*/ 3105400 w 7472601"/>
              <a:gd name="connsiteY913" fmla="*/ 0 h 6858000"/>
              <a:gd name="connsiteX914" fmla="*/ 3094669 w 7472601"/>
              <a:gd name="connsiteY914" fmla="*/ 30308 h 6858000"/>
              <a:gd name="connsiteX915" fmla="*/ 2901945 w 7472601"/>
              <a:gd name="connsiteY915" fmla="*/ 466538 h 6858000"/>
              <a:gd name="connsiteX916" fmla="*/ 2815209 w 7472601"/>
              <a:gd name="connsiteY916" fmla="*/ 497361 h 6858000"/>
              <a:gd name="connsiteX917" fmla="*/ 2844845 w 7472601"/>
              <a:gd name="connsiteY917" fmla="*/ 127638 h 6858000"/>
              <a:gd name="connsiteX918" fmla="*/ 2867960 w 7472601"/>
              <a:gd name="connsiteY918" fmla="*/ 0 h 6858000"/>
              <a:gd name="connsiteX919" fmla="*/ 1057230 w 7472601"/>
              <a:gd name="connsiteY919" fmla="*/ 0 h 6858000"/>
              <a:gd name="connsiteX920" fmla="*/ 1111003 w 7472601"/>
              <a:gd name="connsiteY920" fmla="*/ 0 h 6858000"/>
              <a:gd name="connsiteX921" fmla="*/ 1125553 w 7472601"/>
              <a:gd name="connsiteY921" fmla="*/ 52588 h 6858000"/>
              <a:gd name="connsiteX922" fmla="*/ 1304276 w 7472601"/>
              <a:gd name="connsiteY922" fmla="*/ 476275 h 6858000"/>
              <a:gd name="connsiteX923" fmla="*/ 1492066 w 7472601"/>
              <a:gd name="connsiteY923" fmla="*/ 886333 h 6858000"/>
              <a:gd name="connsiteX924" fmla="*/ 1423698 w 7472601"/>
              <a:gd name="connsiteY924" fmla="*/ 710817 h 6858000"/>
              <a:gd name="connsiteX925" fmla="*/ 1357609 w 7472601"/>
              <a:gd name="connsiteY925" fmla="*/ 532892 h 6858000"/>
              <a:gd name="connsiteX926" fmla="*/ 1309550 w 7472601"/>
              <a:gd name="connsiteY926" fmla="*/ 374031 h 6858000"/>
              <a:gd name="connsiteX927" fmla="*/ 1193673 w 7472601"/>
              <a:gd name="connsiteY927" fmla="*/ 49533 h 6858000"/>
              <a:gd name="connsiteX928" fmla="*/ 1164391 w 7472601"/>
              <a:gd name="connsiteY928" fmla="*/ 0 h 6858000"/>
              <a:gd name="connsiteX929" fmla="*/ 1200666 w 7472601"/>
              <a:gd name="connsiteY929" fmla="*/ 0 h 6858000"/>
              <a:gd name="connsiteX930" fmla="*/ 1223408 w 7472601"/>
              <a:gd name="connsiteY930" fmla="*/ 38996 h 6858000"/>
              <a:gd name="connsiteX931" fmla="*/ 1339635 w 7472601"/>
              <a:gd name="connsiteY931" fmla="*/ 365517 h 6858000"/>
              <a:gd name="connsiteX932" fmla="*/ 1387469 w 7472601"/>
              <a:gd name="connsiteY932" fmla="*/ 523079 h 6858000"/>
              <a:gd name="connsiteX933" fmla="*/ 1452685 w 7472601"/>
              <a:gd name="connsiteY933" fmla="*/ 699806 h 6858000"/>
              <a:gd name="connsiteX934" fmla="*/ 1492092 w 7472601"/>
              <a:gd name="connsiteY934" fmla="*/ 800424 h 6858000"/>
              <a:gd name="connsiteX935" fmla="*/ 1455302 w 7472601"/>
              <a:gd name="connsiteY935" fmla="*/ 632913 h 6858000"/>
              <a:gd name="connsiteX936" fmla="*/ 1222336 w 7472601"/>
              <a:gd name="connsiteY936" fmla="*/ 9480 h 6858000"/>
              <a:gd name="connsiteX937" fmla="*/ 1214634 w 7472601"/>
              <a:gd name="connsiteY937" fmla="*/ 0 h 6858000"/>
              <a:gd name="connsiteX938" fmla="*/ 1289827 w 7472601"/>
              <a:gd name="connsiteY938" fmla="*/ 0 h 6858000"/>
              <a:gd name="connsiteX939" fmla="*/ 1321076 w 7472601"/>
              <a:gd name="connsiteY939" fmla="*/ 59722 h 6858000"/>
              <a:gd name="connsiteX940" fmla="*/ 1512579 w 7472601"/>
              <a:gd name="connsiteY940" fmla="*/ 626441 h 6858000"/>
              <a:gd name="connsiteX941" fmla="*/ 1506076 w 7472601"/>
              <a:gd name="connsiteY941" fmla="*/ 1089289 h 6858000"/>
              <a:gd name="connsiteX942" fmla="*/ 1486346 w 7472601"/>
              <a:gd name="connsiteY942" fmla="*/ 1079919 h 6858000"/>
              <a:gd name="connsiteX943" fmla="*/ 1070511 w 7472601"/>
              <a:gd name="connsiteY943" fmla="*/ 48609 h 6858000"/>
              <a:gd name="connsiteX944" fmla="*/ 1057230 w 7472601"/>
              <a:gd name="connsiteY944" fmla="*/ 0 h 6858000"/>
              <a:gd name="connsiteX945" fmla="*/ 43151 w 7472601"/>
              <a:gd name="connsiteY945" fmla="*/ 0 h 6858000"/>
              <a:gd name="connsiteX946" fmla="*/ 95283 w 7472601"/>
              <a:gd name="connsiteY946" fmla="*/ 0 h 6858000"/>
              <a:gd name="connsiteX947" fmla="*/ 300708 w 7472601"/>
              <a:gd name="connsiteY947" fmla="*/ 154571 h 6858000"/>
              <a:gd name="connsiteX948" fmla="*/ 530414 w 7472601"/>
              <a:gd name="connsiteY948" fmla="*/ 354673 h 6858000"/>
              <a:gd name="connsiteX949" fmla="*/ 333785 w 7472601"/>
              <a:gd name="connsiteY949" fmla="*/ 161564 h 6858000"/>
              <a:gd name="connsiteX950" fmla="*/ 147005 w 7472601"/>
              <a:gd name="connsiteY950" fmla="*/ 0 h 6858000"/>
              <a:gd name="connsiteX951" fmla="*/ 272509 w 7472601"/>
              <a:gd name="connsiteY951" fmla="*/ 0 h 6858000"/>
              <a:gd name="connsiteX952" fmla="*/ 326276 w 7472601"/>
              <a:gd name="connsiteY952" fmla="*/ 45847 h 6858000"/>
              <a:gd name="connsiteX953" fmla="*/ 823759 w 7472601"/>
              <a:gd name="connsiteY953" fmla="*/ 574145 h 6858000"/>
              <a:gd name="connsiteX954" fmla="*/ 811254 w 7472601"/>
              <a:gd name="connsiteY954" fmla="*/ 665546 h 6858000"/>
              <a:gd name="connsiteX955" fmla="*/ 154042 w 7472601"/>
              <a:gd name="connsiteY955" fmla="*/ 261522 h 6858000"/>
              <a:gd name="connsiteX956" fmla="*/ 13550 w 7472601"/>
              <a:gd name="connsiteY956" fmla="*/ 158423 h 6858000"/>
              <a:gd name="connsiteX957" fmla="*/ 0 w 7472601"/>
              <a:gd name="connsiteY957" fmla="*/ 146618 h 6858000"/>
              <a:gd name="connsiteX958" fmla="*/ 0 w 7472601"/>
              <a:gd name="connsiteY958" fmla="*/ 59161 h 6858000"/>
              <a:gd name="connsiteX959" fmla="*/ 45427 w 7472601"/>
              <a:gd name="connsiteY959" fmla="*/ 101078 h 6858000"/>
              <a:gd name="connsiteX960" fmla="*/ 630103 w 7472601"/>
              <a:gd name="connsiteY960" fmla="*/ 485885 h 6858000"/>
              <a:gd name="connsiteX961" fmla="*/ 532040 w 7472601"/>
              <a:gd name="connsiteY961" fmla="*/ 399359 h 6858000"/>
              <a:gd name="connsiteX962" fmla="*/ 517618 w 7472601"/>
              <a:gd name="connsiteY962" fmla="*/ 385726 h 6858000"/>
              <a:gd name="connsiteX963" fmla="*/ 285074 w 7472601"/>
              <a:gd name="connsiteY963" fmla="*/ 182755 h 6858000"/>
              <a:gd name="connsiteX964" fmla="*/ 43151 w 7472601"/>
              <a:gd name="connsiteY964"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312589 w 7472601"/>
              <a:gd name="connsiteY80" fmla="*/ 5982309 h 6858000"/>
              <a:gd name="connsiteX81" fmla="*/ 7448321 w 7472601"/>
              <a:gd name="connsiteY81" fmla="*/ 6190991 h 6858000"/>
              <a:gd name="connsiteX82" fmla="*/ 7467600 w 7472601"/>
              <a:gd name="connsiteY82" fmla="*/ 6221686 h 6858000"/>
              <a:gd name="connsiteX83" fmla="*/ 7467600 w 7472601"/>
              <a:gd name="connsiteY83" fmla="*/ 6334256 h 6858000"/>
              <a:gd name="connsiteX84" fmla="*/ 7454976 w 7472601"/>
              <a:gd name="connsiteY84" fmla="*/ 6318297 h 6858000"/>
              <a:gd name="connsiteX85" fmla="*/ 1456157 w 7472601"/>
              <a:gd name="connsiteY85" fmla="*/ 5371404 h 6858000"/>
              <a:gd name="connsiteX86" fmla="*/ 1244432 w 7472601"/>
              <a:gd name="connsiteY86" fmla="*/ 5385601 h 6858000"/>
              <a:gd name="connsiteX87" fmla="*/ 973990 w 7472601"/>
              <a:gd name="connsiteY87" fmla="*/ 5424940 h 6858000"/>
              <a:gd name="connsiteX88" fmla="*/ 1103809 w 7472601"/>
              <a:gd name="connsiteY88" fmla="*/ 5433720 h 6858000"/>
              <a:gd name="connsiteX89" fmla="*/ 1123454 w 7472601"/>
              <a:gd name="connsiteY89" fmla="*/ 5435727 h 6858000"/>
              <a:gd name="connsiteX90" fmla="*/ 1737017 w 7472601"/>
              <a:gd name="connsiteY90" fmla="*/ 5452183 h 6858000"/>
              <a:gd name="connsiteX91" fmla="*/ 1824397 w 7472601"/>
              <a:gd name="connsiteY91" fmla="*/ 5447757 h 6858000"/>
              <a:gd name="connsiteX92" fmla="*/ 2070059 w 7472601"/>
              <a:gd name="connsiteY92" fmla="*/ 5441660 h 6858000"/>
              <a:gd name="connsiteX93" fmla="*/ 1456157 w 7472601"/>
              <a:gd name="connsiteY93" fmla="*/ 5371404 h 6858000"/>
              <a:gd name="connsiteX94" fmla="*/ 4988186 w 7472601"/>
              <a:gd name="connsiteY94" fmla="*/ 5216467 h 6858000"/>
              <a:gd name="connsiteX95" fmla="*/ 4777334 w 7472601"/>
              <a:gd name="connsiteY95" fmla="*/ 5406072 h 6858000"/>
              <a:gd name="connsiteX96" fmla="*/ 4718341 w 7472601"/>
              <a:gd name="connsiteY96" fmla="*/ 5468043 h 6858000"/>
              <a:gd name="connsiteX97" fmla="*/ 4604655 w 7472601"/>
              <a:gd name="connsiteY97" fmla="*/ 5583434 h 6858000"/>
              <a:gd name="connsiteX98" fmla="*/ 4565074 w 7472601"/>
              <a:gd name="connsiteY98" fmla="*/ 5618550 h 6858000"/>
              <a:gd name="connsiteX99" fmla="*/ 4988186 w 7472601"/>
              <a:gd name="connsiteY99" fmla="*/ 5216467 h 6858000"/>
              <a:gd name="connsiteX100" fmla="*/ 4978032 w 7472601"/>
              <a:gd name="connsiteY100" fmla="*/ 5183809 h 6858000"/>
              <a:gd name="connsiteX101" fmla="*/ 4463413 w 7472601"/>
              <a:gd name="connsiteY101" fmla="*/ 5615162 h 6858000"/>
              <a:gd name="connsiteX102" fmla="*/ 4358134 w 7472601"/>
              <a:gd name="connsiteY102" fmla="*/ 5742791 h 6858000"/>
              <a:gd name="connsiteX103" fmla="*/ 4376219 w 7472601"/>
              <a:gd name="connsiteY103" fmla="*/ 5729027 h 6858000"/>
              <a:gd name="connsiteX104" fmla="*/ 4582340 w 7472601"/>
              <a:gd name="connsiteY104" fmla="*/ 5561037 h 6858000"/>
              <a:gd name="connsiteX105" fmla="*/ 4694684 w 7472601"/>
              <a:gd name="connsiteY105" fmla="*/ 5447098 h 6858000"/>
              <a:gd name="connsiteX106" fmla="*/ 4754123 w 7472601"/>
              <a:gd name="connsiteY106" fmla="*/ 5384643 h 6858000"/>
              <a:gd name="connsiteX107" fmla="*/ 4978032 w 7472601"/>
              <a:gd name="connsiteY107" fmla="*/ 5183809 h 6858000"/>
              <a:gd name="connsiteX108" fmla="*/ 1903353 w 7472601"/>
              <a:gd name="connsiteY108" fmla="*/ 5044827 h 6858000"/>
              <a:gd name="connsiteX109" fmla="*/ 1936931 w 7472601"/>
              <a:gd name="connsiteY109" fmla="*/ 5093954 h 6858000"/>
              <a:gd name="connsiteX110" fmla="*/ 2195868 w 7472601"/>
              <a:gd name="connsiteY110" fmla="*/ 5396574 h 6858000"/>
              <a:gd name="connsiteX111" fmla="*/ 2088852 w 7472601"/>
              <a:gd name="connsiteY111" fmla="*/ 5166123 h 6858000"/>
              <a:gd name="connsiteX112" fmla="*/ 1958241 w 7472601"/>
              <a:gd name="connsiteY112" fmla="*/ 5067955 h 6858000"/>
              <a:gd name="connsiteX113" fmla="*/ 1903353 w 7472601"/>
              <a:gd name="connsiteY113" fmla="*/ 5044827 h 6858000"/>
              <a:gd name="connsiteX114" fmla="*/ 1979378 w 7472601"/>
              <a:gd name="connsiteY114" fmla="*/ 4769504 h 6858000"/>
              <a:gd name="connsiteX115" fmla="*/ 2882120 w 7472601"/>
              <a:gd name="connsiteY115" fmla="*/ 5064547 h 6858000"/>
              <a:gd name="connsiteX116" fmla="*/ 2793103 w 7472601"/>
              <a:gd name="connsiteY116" fmla="*/ 5039699 h 6858000"/>
              <a:gd name="connsiteX117" fmla="*/ 2770041 w 7472601"/>
              <a:gd name="connsiteY117" fmla="*/ 5033634 h 6858000"/>
              <a:gd name="connsiteX118" fmla="*/ 1979378 w 7472601"/>
              <a:gd name="connsiteY118" fmla="*/ 4769504 h 6858000"/>
              <a:gd name="connsiteX119" fmla="*/ 1927410 w 7472601"/>
              <a:gd name="connsiteY119" fmla="*/ 4716164 h 6858000"/>
              <a:gd name="connsiteX120" fmla="*/ 1959587 w 7472601"/>
              <a:gd name="connsiteY120" fmla="*/ 4728849 h 6858000"/>
              <a:gd name="connsiteX121" fmla="*/ 2777707 w 7472601"/>
              <a:gd name="connsiteY121" fmla="*/ 5003991 h 6858000"/>
              <a:gd name="connsiteX122" fmla="*/ 2800768 w 7472601"/>
              <a:gd name="connsiteY122" fmla="*/ 5010056 h 6858000"/>
              <a:gd name="connsiteX123" fmla="*/ 2879408 w 7472601"/>
              <a:gd name="connsiteY123" fmla="*/ 5031590 h 6858000"/>
              <a:gd name="connsiteX124" fmla="*/ 2862295 w 7472601"/>
              <a:gd name="connsiteY124" fmla="*/ 5022958 h 6858000"/>
              <a:gd name="connsiteX125" fmla="*/ 2813343 w 7472601"/>
              <a:gd name="connsiteY125" fmla="*/ 4998369 h 6858000"/>
              <a:gd name="connsiteX126" fmla="*/ 2646245 w 7472601"/>
              <a:gd name="connsiteY126" fmla="*/ 4930999 h 6858000"/>
              <a:gd name="connsiteX127" fmla="*/ 1999243 w 7472601"/>
              <a:gd name="connsiteY127" fmla="*/ 4730524 h 6858000"/>
              <a:gd name="connsiteX128" fmla="*/ 1979527 w 7472601"/>
              <a:gd name="connsiteY128" fmla="*/ 4726651 h 6858000"/>
              <a:gd name="connsiteX129" fmla="*/ 1927410 w 7472601"/>
              <a:gd name="connsiteY129" fmla="*/ 4716164 h 6858000"/>
              <a:gd name="connsiteX130" fmla="*/ 1997014 w 7472601"/>
              <a:gd name="connsiteY130" fmla="*/ 4698007 h 6858000"/>
              <a:gd name="connsiteX131" fmla="*/ 2005458 w 7472601"/>
              <a:gd name="connsiteY131" fmla="*/ 4699540 h 6858000"/>
              <a:gd name="connsiteX132" fmla="*/ 2657186 w 7472601"/>
              <a:gd name="connsiteY132" fmla="*/ 4901687 h 6858000"/>
              <a:gd name="connsiteX133" fmla="*/ 2826662 w 7472601"/>
              <a:gd name="connsiteY133" fmla="*/ 4970362 h 6858000"/>
              <a:gd name="connsiteX134" fmla="*/ 2876100 w 7472601"/>
              <a:gd name="connsiteY134" fmla="*/ 4995397 h 6858000"/>
              <a:gd name="connsiteX135" fmla="*/ 3042600 w 7472601"/>
              <a:gd name="connsiteY135" fmla="*/ 5059532 h 6858000"/>
              <a:gd name="connsiteX136" fmla="*/ 1997014 w 7472601"/>
              <a:gd name="connsiteY136" fmla="*/ 4698007 h 6858000"/>
              <a:gd name="connsiteX137" fmla="*/ 2305292 w 7472601"/>
              <a:gd name="connsiteY137" fmla="*/ 4219492 h 6858000"/>
              <a:gd name="connsiteX138" fmla="*/ 3360922 w 7472601"/>
              <a:gd name="connsiteY138" fmla="*/ 4529373 h 6858000"/>
              <a:gd name="connsiteX139" fmla="*/ 3492420 w 7472601"/>
              <a:gd name="connsiteY139" fmla="*/ 4510145 h 6858000"/>
              <a:gd name="connsiteX140" fmla="*/ 3364086 w 7472601"/>
              <a:gd name="connsiteY140" fmla="*/ 4480340 h 6858000"/>
              <a:gd name="connsiteX141" fmla="*/ 3225818 w 7472601"/>
              <a:gd name="connsiteY141" fmla="*/ 4411822 h 6858000"/>
              <a:gd name="connsiteX142" fmla="*/ 3129696 w 7472601"/>
              <a:gd name="connsiteY142" fmla="*/ 4360704 h 6858000"/>
              <a:gd name="connsiteX143" fmla="*/ 2814545 w 7472601"/>
              <a:gd name="connsiteY143" fmla="*/ 4282955 h 6858000"/>
              <a:gd name="connsiteX144" fmla="*/ 2305292 w 7472601"/>
              <a:gd name="connsiteY144" fmla="*/ 4219492 h 6858000"/>
              <a:gd name="connsiteX145" fmla="*/ 2626982 w 7472601"/>
              <a:gd name="connsiteY145" fmla="*/ 4206450 h 6858000"/>
              <a:gd name="connsiteX146" fmla="*/ 2490617 w 7472601"/>
              <a:gd name="connsiteY146" fmla="*/ 4206951 h 6858000"/>
              <a:gd name="connsiteX147" fmla="*/ 2819869 w 7472601"/>
              <a:gd name="connsiteY147" fmla="*/ 4252936 h 6858000"/>
              <a:gd name="connsiteX148" fmla="*/ 3143018 w 7472601"/>
              <a:gd name="connsiteY148" fmla="*/ 4332698 h 6858000"/>
              <a:gd name="connsiteX149" fmla="*/ 3241520 w 7472601"/>
              <a:gd name="connsiteY149" fmla="*/ 4385112 h 6858000"/>
              <a:gd name="connsiteX150" fmla="*/ 3374575 w 7472601"/>
              <a:gd name="connsiteY150" fmla="*/ 4451517 h 6858000"/>
              <a:gd name="connsiteX151" fmla="*/ 3505221 w 7472601"/>
              <a:gd name="connsiteY151" fmla="*/ 4480757 h 6858000"/>
              <a:gd name="connsiteX152" fmla="*/ 2626982 w 7472601"/>
              <a:gd name="connsiteY152" fmla="*/ 4206450 h 6858000"/>
              <a:gd name="connsiteX153" fmla="*/ 1310106 w 7472601"/>
              <a:gd name="connsiteY153" fmla="*/ 3943217 h 6858000"/>
              <a:gd name="connsiteX154" fmla="*/ 854994 w 7472601"/>
              <a:gd name="connsiteY154" fmla="*/ 4399136 h 6858000"/>
              <a:gd name="connsiteX155" fmla="*/ 742462 w 7472601"/>
              <a:gd name="connsiteY155" fmla="*/ 4594648 h 6858000"/>
              <a:gd name="connsiteX156" fmla="*/ 820602 w 7472601"/>
              <a:gd name="connsiteY156" fmla="*/ 4485915 h 6858000"/>
              <a:gd name="connsiteX157" fmla="*/ 878295 w 7472601"/>
              <a:gd name="connsiteY157" fmla="*/ 4403594 h 6858000"/>
              <a:gd name="connsiteX158" fmla="*/ 1240607 w 7472601"/>
              <a:gd name="connsiteY158" fmla="*/ 4010401 h 6858000"/>
              <a:gd name="connsiteX159" fmla="*/ 1310106 w 7472601"/>
              <a:gd name="connsiteY159" fmla="*/ 3943217 h 6858000"/>
              <a:gd name="connsiteX160" fmla="*/ 1423113 w 7472601"/>
              <a:gd name="connsiteY160" fmla="*/ 3874565 h 6858000"/>
              <a:gd name="connsiteX161" fmla="*/ 1260565 w 7472601"/>
              <a:gd name="connsiteY161" fmla="*/ 4031982 h 6858000"/>
              <a:gd name="connsiteX162" fmla="*/ 901900 w 7472601"/>
              <a:gd name="connsiteY162" fmla="*/ 4421236 h 6858000"/>
              <a:gd name="connsiteX163" fmla="*/ 845044 w 7472601"/>
              <a:gd name="connsiteY163" fmla="*/ 4502436 h 6858000"/>
              <a:gd name="connsiteX164" fmla="*/ 685926 w 7472601"/>
              <a:gd name="connsiteY164" fmla="*/ 4703069 h 6858000"/>
              <a:gd name="connsiteX165" fmla="*/ 684248 w 7472601"/>
              <a:gd name="connsiteY165" fmla="*/ 4706721 h 6858000"/>
              <a:gd name="connsiteX166" fmla="*/ 1423113 w 7472601"/>
              <a:gd name="connsiteY166" fmla="*/ 3874565 h 6858000"/>
              <a:gd name="connsiteX167" fmla="*/ 3316479 w 7472601"/>
              <a:gd name="connsiteY167" fmla="*/ 3872136 h 6858000"/>
              <a:gd name="connsiteX168" fmla="*/ 3546806 w 7472601"/>
              <a:gd name="connsiteY168" fmla="*/ 4356139 h 6858000"/>
              <a:gd name="connsiteX169" fmla="*/ 3364433 w 7472601"/>
              <a:gd name="connsiteY169" fmla="*/ 3953121 h 6858000"/>
              <a:gd name="connsiteX170" fmla="*/ 3316479 w 7472601"/>
              <a:gd name="connsiteY170" fmla="*/ 3872136 h 6858000"/>
              <a:gd name="connsiteX171" fmla="*/ 3291335 w 7472601"/>
              <a:gd name="connsiteY171" fmla="*/ 3767420 h 6858000"/>
              <a:gd name="connsiteX172" fmla="*/ 3390805 w 7472601"/>
              <a:gd name="connsiteY172" fmla="*/ 3937163 h 6858000"/>
              <a:gd name="connsiteX173" fmla="*/ 3579062 w 7472601"/>
              <a:gd name="connsiteY173" fmla="*/ 4359040 h 6858000"/>
              <a:gd name="connsiteX174" fmla="*/ 3467355 w 7472601"/>
              <a:gd name="connsiteY174" fmla="*/ 3988130 h 6858000"/>
              <a:gd name="connsiteX175" fmla="*/ 3310753 w 7472601"/>
              <a:gd name="connsiteY175" fmla="*/ 3787140 h 6858000"/>
              <a:gd name="connsiteX176" fmla="*/ 3291335 w 7472601"/>
              <a:gd name="connsiteY176" fmla="*/ 3767420 h 6858000"/>
              <a:gd name="connsiteX177" fmla="*/ 1635889 w 7472601"/>
              <a:gd name="connsiteY177" fmla="*/ 3709494 h 6858000"/>
              <a:gd name="connsiteX178" fmla="*/ 1634800 w 7472601"/>
              <a:gd name="connsiteY178" fmla="*/ 3731111 h 6858000"/>
              <a:gd name="connsiteX179" fmla="*/ 1635889 w 7472601"/>
              <a:gd name="connsiteY179" fmla="*/ 3709494 h 6858000"/>
              <a:gd name="connsiteX180" fmla="*/ 1510397 w 7472601"/>
              <a:gd name="connsiteY180" fmla="*/ 3684705 h 6858000"/>
              <a:gd name="connsiteX181" fmla="*/ 1146550 w 7472601"/>
              <a:gd name="connsiteY181" fmla="*/ 3802012 h 6858000"/>
              <a:gd name="connsiteX182" fmla="*/ 698834 w 7472601"/>
              <a:gd name="connsiteY182" fmla="*/ 3952272 h 6858000"/>
              <a:gd name="connsiteX183" fmla="*/ 34256 w 7472601"/>
              <a:gd name="connsiteY183" fmla="*/ 4347603 h 6858000"/>
              <a:gd name="connsiteX184" fmla="*/ 527241 w 7472601"/>
              <a:gd name="connsiteY184" fmla="*/ 4065078 h 6858000"/>
              <a:gd name="connsiteX185" fmla="*/ 1510397 w 7472601"/>
              <a:gd name="connsiteY185" fmla="*/ 3684705 h 6858000"/>
              <a:gd name="connsiteX186" fmla="*/ 1313114 w 7472601"/>
              <a:gd name="connsiteY186" fmla="*/ 3655216 h 6858000"/>
              <a:gd name="connsiteX187" fmla="*/ 1109304 w 7472601"/>
              <a:gd name="connsiteY187" fmla="*/ 3669030 h 6858000"/>
              <a:gd name="connsiteX188" fmla="*/ 8129 w 7472601"/>
              <a:gd name="connsiteY188" fmla="*/ 4330519 h 6858000"/>
              <a:gd name="connsiteX189" fmla="*/ 687572 w 7472601"/>
              <a:gd name="connsiteY189" fmla="*/ 3925629 h 6858000"/>
              <a:gd name="connsiteX190" fmla="*/ 1138365 w 7472601"/>
              <a:gd name="connsiteY190" fmla="*/ 3774515 h 6858000"/>
              <a:gd name="connsiteX191" fmla="*/ 1505579 w 7472601"/>
              <a:gd name="connsiteY191" fmla="*/ 3655526 h 6858000"/>
              <a:gd name="connsiteX192" fmla="*/ 1313114 w 7472601"/>
              <a:gd name="connsiteY192" fmla="*/ 3655216 h 6858000"/>
              <a:gd name="connsiteX193" fmla="*/ 3655073 w 7472601"/>
              <a:gd name="connsiteY193" fmla="*/ 3650884 h 6858000"/>
              <a:gd name="connsiteX194" fmla="*/ 3989938 w 7472601"/>
              <a:gd name="connsiteY194" fmla="*/ 3991685 h 6858000"/>
              <a:gd name="connsiteX195" fmla="*/ 4393907 w 7472601"/>
              <a:gd name="connsiteY195" fmla="*/ 4261258 h 6858000"/>
              <a:gd name="connsiteX196" fmla="*/ 4648051 w 7472601"/>
              <a:gd name="connsiteY196" fmla="*/ 4374051 h 6858000"/>
              <a:gd name="connsiteX197" fmla="*/ 4383389 w 7472601"/>
              <a:gd name="connsiteY197" fmla="*/ 4184369 h 6858000"/>
              <a:gd name="connsiteX198" fmla="*/ 4165508 w 7472601"/>
              <a:gd name="connsiteY198" fmla="*/ 4035196 h 6858000"/>
              <a:gd name="connsiteX199" fmla="*/ 4068162 w 7472601"/>
              <a:gd name="connsiteY199" fmla="*/ 3953394 h 6858000"/>
              <a:gd name="connsiteX200" fmla="*/ 3981416 w 7472601"/>
              <a:gd name="connsiteY200" fmla="*/ 3880482 h 6858000"/>
              <a:gd name="connsiteX201" fmla="*/ 3800147 w 7472601"/>
              <a:gd name="connsiteY201" fmla="*/ 3749872 h 6858000"/>
              <a:gd name="connsiteX202" fmla="*/ 3655073 w 7472601"/>
              <a:gd name="connsiteY202" fmla="*/ 3650884 h 6858000"/>
              <a:gd name="connsiteX203" fmla="*/ 3670252 w 7472601"/>
              <a:gd name="connsiteY203" fmla="*/ 3622798 h 6858000"/>
              <a:gd name="connsiteX204" fmla="*/ 3817258 w 7472601"/>
              <a:gd name="connsiteY204" fmla="*/ 3723577 h 6858000"/>
              <a:gd name="connsiteX205" fmla="*/ 4000461 w 7472601"/>
              <a:gd name="connsiteY205" fmla="*/ 3855966 h 6858000"/>
              <a:gd name="connsiteX206" fmla="*/ 4088180 w 7472601"/>
              <a:gd name="connsiteY206" fmla="*/ 3929774 h 6858000"/>
              <a:gd name="connsiteX207" fmla="*/ 4184555 w 7472601"/>
              <a:gd name="connsiteY207" fmla="*/ 4010683 h 6858000"/>
              <a:gd name="connsiteX208" fmla="*/ 4399563 w 7472601"/>
              <a:gd name="connsiteY208" fmla="*/ 4158106 h 6858000"/>
              <a:gd name="connsiteX209" fmla="*/ 4684469 w 7472601"/>
              <a:gd name="connsiteY209" fmla="*/ 4364680 h 6858000"/>
              <a:gd name="connsiteX210" fmla="*/ 4690271 w 7472601"/>
              <a:gd name="connsiteY210" fmla="*/ 4370034 h 6858000"/>
              <a:gd name="connsiteX211" fmla="*/ 4136093 w 7472601"/>
              <a:gd name="connsiteY211" fmla="*/ 3858466 h 6858000"/>
              <a:gd name="connsiteX212" fmla="*/ 3670252 w 7472601"/>
              <a:gd name="connsiteY212" fmla="*/ 3622798 h 6858000"/>
              <a:gd name="connsiteX213" fmla="*/ 4440129 w 7472601"/>
              <a:gd name="connsiteY213" fmla="*/ 3448571 h 6858000"/>
              <a:gd name="connsiteX214" fmla="*/ 4856525 w 7472601"/>
              <a:gd name="connsiteY214" fmla="*/ 3915351 h 6858000"/>
              <a:gd name="connsiteX215" fmla="*/ 5059055 w 7472601"/>
              <a:gd name="connsiteY215" fmla="*/ 4108918 h 6858000"/>
              <a:gd name="connsiteX216" fmla="*/ 5290070 w 7472601"/>
              <a:gd name="connsiteY216" fmla="*/ 4263619 h 6858000"/>
              <a:gd name="connsiteX217" fmla="*/ 4834991 w 7472601"/>
              <a:gd name="connsiteY217" fmla="*/ 3830985 h 6858000"/>
              <a:gd name="connsiteX218" fmla="*/ 4440129 w 7472601"/>
              <a:gd name="connsiteY218" fmla="*/ 3448571 h 6858000"/>
              <a:gd name="connsiteX219" fmla="*/ 4441737 w 7472601"/>
              <a:gd name="connsiteY219" fmla="*/ 3399734 h 6858000"/>
              <a:gd name="connsiteX220" fmla="*/ 4431236 w 7472601"/>
              <a:gd name="connsiteY220" fmla="*/ 3400954 h 6858000"/>
              <a:gd name="connsiteX221" fmla="*/ 4557150 w 7472601"/>
              <a:gd name="connsiteY221" fmla="*/ 3510023 h 6858000"/>
              <a:gd name="connsiteX222" fmla="*/ 4856936 w 7472601"/>
              <a:gd name="connsiteY222" fmla="*/ 3809146 h 6858000"/>
              <a:gd name="connsiteX223" fmla="*/ 5111996 w 7472601"/>
              <a:gd name="connsiteY223" fmla="*/ 4065759 h 6858000"/>
              <a:gd name="connsiteX224" fmla="*/ 5388878 w 7472601"/>
              <a:gd name="connsiteY224" fmla="*/ 4300185 h 6858000"/>
              <a:gd name="connsiteX225" fmla="*/ 5425556 w 7472601"/>
              <a:gd name="connsiteY225" fmla="*/ 4308967 h 6858000"/>
              <a:gd name="connsiteX226" fmla="*/ 4943646 w 7472601"/>
              <a:gd name="connsiteY226" fmla="*/ 3822916 h 6858000"/>
              <a:gd name="connsiteX227" fmla="*/ 4594837 w 7472601"/>
              <a:gd name="connsiteY227" fmla="*/ 3532274 h 6858000"/>
              <a:gd name="connsiteX228" fmla="*/ 4441737 w 7472601"/>
              <a:gd name="connsiteY228" fmla="*/ 3399734 h 6858000"/>
              <a:gd name="connsiteX229" fmla="*/ 5425834 w 7472601"/>
              <a:gd name="connsiteY229" fmla="*/ 3162785 h 6858000"/>
              <a:gd name="connsiteX230" fmla="*/ 5401644 w 7472601"/>
              <a:gd name="connsiteY230" fmla="*/ 3617847 h 6858000"/>
              <a:gd name="connsiteX231" fmla="*/ 5467256 w 7472601"/>
              <a:gd name="connsiteY231" fmla="*/ 4175494 h 6858000"/>
              <a:gd name="connsiteX232" fmla="*/ 5448069 w 7472601"/>
              <a:gd name="connsiteY232" fmla="*/ 3567554 h 6858000"/>
              <a:gd name="connsiteX233" fmla="*/ 5425834 w 7472601"/>
              <a:gd name="connsiteY233" fmla="*/ 3162785 h 6858000"/>
              <a:gd name="connsiteX234" fmla="*/ 1318687 w 7472601"/>
              <a:gd name="connsiteY234" fmla="*/ 3113840 h 6858000"/>
              <a:gd name="connsiteX235" fmla="*/ 1066793 w 7472601"/>
              <a:gd name="connsiteY235" fmla="*/ 3212171 h 6858000"/>
              <a:gd name="connsiteX236" fmla="*/ 993319 w 7472601"/>
              <a:gd name="connsiteY236" fmla="*/ 3247648 h 6858000"/>
              <a:gd name="connsiteX237" fmla="*/ 853081 w 7472601"/>
              <a:gd name="connsiteY237" fmla="*/ 3312410 h 6858000"/>
              <a:gd name="connsiteX238" fmla="*/ 805957 w 7472601"/>
              <a:gd name="connsiteY238" fmla="*/ 3330443 h 6858000"/>
              <a:gd name="connsiteX239" fmla="*/ 1318687 w 7472601"/>
              <a:gd name="connsiteY239" fmla="*/ 3113840 h 6858000"/>
              <a:gd name="connsiteX240" fmla="*/ 5453702 w 7472601"/>
              <a:gd name="connsiteY240" fmla="*/ 3090882 h 6858000"/>
              <a:gd name="connsiteX241" fmla="*/ 5480135 w 7472601"/>
              <a:gd name="connsiteY241" fmla="*/ 3565802 h 6858000"/>
              <a:gd name="connsiteX242" fmla="*/ 5499023 w 7472601"/>
              <a:gd name="connsiteY242" fmla="*/ 4166310 h 6858000"/>
              <a:gd name="connsiteX243" fmla="*/ 5547022 w 7472601"/>
              <a:gd name="connsiteY243" fmla="*/ 3607838 h 6858000"/>
              <a:gd name="connsiteX244" fmla="*/ 5515964 w 7472601"/>
              <a:gd name="connsiteY244" fmla="*/ 3378541 h 6858000"/>
              <a:gd name="connsiteX245" fmla="*/ 5453702 w 7472601"/>
              <a:gd name="connsiteY245" fmla="*/ 3090882 h 6858000"/>
              <a:gd name="connsiteX246" fmla="*/ 1238695 w 7472601"/>
              <a:gd name="connsiteY246" fmla="*/ 3076820 h 6858000"/>
              <a:gd name="connsiteX247" fmla="*/ 716371 w 7472601"/>
              <a:gd name="connsiteY247" fmla="*/ 3293249 h 6858000"/>
              <a:gd name="connsiteX248" fmla="*/ 579522 w 7472601"/>
              <a:gd name="connsiteY248" fmla="*/ 3371759 h 6858000"/>
              <a:gd name="connsiteX249" fmla="*/ 600288 w 7472601"/>
              <a:gd name="connsiteY249" fmla="*/ 3365555 h 6858000"/>
              <a:gd name="connsiteX250" fmla="*/ 840692 w 7472601"/>
              <a:gd name="connsiteY250" fmla="*/ 3284921 h 6858000"/>
              <a:gd name="connsiteX251" fmla="*/ 979248 w 7472601"/>
              <a:gd name="connsiteY251" fmla="*/ 3221003 h 6858000"/>
              <a:gd name="connsiteX252" fmla="*/ 1053282 w 7472601"/>
              <a:gd name="connsiteY252" fmla="*/ 3185247 h 6858000"/>
              <a:gd name="connsiteX253" fmla="*/ 1320603 w 7472601"/>
              <a:gd name="connsiteY253" fmla="*/ 3081281 h 6858000"/>
              <a:gd name="connsiteX254" fmla="*/ 1238695 w 7472601"/>
              <a:gd name="connsiteY254" fmla="*/ 3076820 h 6858000"/>
              <a:gd name="connsiteX255" fmla="*/ 5425627 w 7472601"/>
              <a:gd name="connsiteY255" fmla="*/ 2954192 h 6858000"/>
              <a:gd name="connsiteX256" fmla="*/ 5470770 w 7472601"/>
              <a:gd name="connsiteY256" fmla="*/ 3005435 h 6858000"/>
              <a:gd name="connsiteX257" fmla="*/ 5519779 w 7472601"/>
              <a:gd name="connsiteY257" fmla="*/ 4359223 h 6858000"/>
              <a:gd name="connsiteX258" fmla="*/ 5520293 w 7472601"/>
              <a:gd name="connsiteY258" fmla="*/ 4360602 h 6858000"/>
              <a:gd name="connsiteX259" fmla="*/ 5767221 w 7472601"/>
              <a:gd name="connsiteY259" fmla="*/ 4665564 h 6858000"/>
              <a:gd name="connsiteX260" fmla="*/ 6937169 w 7472601"/>
              <a:gd name="connsiteY260" fmla="*/ 4815941 h 6858000"/>
              <a:gd name="connsiteX261" fmla="*/ 6953922 w 7472601"/>
              <a:gd name="connsiteY261" fmla="*/ 4890068 h 6858000"/>
              <a:gd name="connsiteX262" fmla="*/ 6071359 w 7472601"/>
              <a:gd name="connsiteY262" fmla="*/ 4770770 h 6858000"/>
              <a:gd name="connsiteX263" fmla="*/ 6038839 w 7472601"/>
              <a:gd name="connsiteY263" fmla="*/ 4764474 h 6858000"/>
              <a:gd name="connsiteX264" fmla="*/ 6038706 w 7472601"/>
              <a:gd name="connsiteY264" fmla="*/ 4763847 h 6858000"/>
              <a:gd name="connsiteX265" fmla="*/ 6037784 w 7472601"/>
              <a:gd name="connsiteY265" fmla="*/ 4764270 h 6858000"/>
              <a:gd name="connsiteX266" fmla="*/ 6038839 w 7472601"/>
              <a:gd name="connsiteY266" fmla="*/ 4764474 h 6858000"/>
              <a:gd name="connsiteX267" fmla="*/ 6040338 w 7472601"/>
              <a:gd name="connsiteY267" fmla="*/ 4771418 h 6858000"/>
              <a:gd name="connsiteX268" fmla="*/ 6024488 w 7472601"/>
              <a:gd name="connsiteY268" fmla="*/ 4809903 h 6858000"/>
              <a:gd name="connsiteX269" fmla="*/ 5599771 w 7472601"/>
              <a:gd name="connsiteY269" fmla="*/ 5509652 h 6858000"/>
              <a:gd name="connsiteX270" fmla="*/ 5548843 w 7472601"/>
              <a:gd name="connsiteY270" fmla="*/ 5563845 h 6858000"/>
              <a:gd name="connsiteX271" fmla="*/ 5940952 w 7472601"/>
              <a:gd name="connsiteY271" fmla="*/ 6250028 h 6858000"/>
              <a:gd name="connsiteX272" fmla="*/ 6043441 w 7472601"/>
              <a:gd name="connsiteY272" fmla="*/ 6665847 h 6858000"/>
              <a:gd name="connsiteX273" fmla="*/ 6093432 w 7472601"/>
              <a:gd name="connsiteY273" fmla="*/ 6858000 h 6858000"/>
              <a:gd name="connsiteX274" fmla="*/ 6034344 w 7472601"/>
              <a:gd name="connsiteY274" fmla="*/ 6858000 h 6858000"/>
              <a:gd name="connsiteX275" fmla="*/ 6026679 w 7472601"/>
              <a:gd name="connsiteY275" fmla="*/ 6836959 h 6858000"/>
              <a:gd name="connsiteX276" fmla="*/ 5800441 w 7472601"/>
              <a:gd name="connsiteY276" fmla="*/ 6335286 h 6858000"/>
              <a:gd name="connsiteX277" fmla="*/ 5526562 w 7472601"/>
              <a:gd name="connsiteY277" fmla="*/ 5705388 h 6858000"/>
              <a:gd name="connsiteX278" fmla="*/ 5519640 w 7472601"/>
              <a:gd name="connsiteY278" fmla="*/ 5683774 h 6858000"/>
              <a:gd name="connsiteX279" fmla="*/ 5844559 w 7472601"/>
              <a:gd name="connsiteY279" fmla="*/ 6553349 h 6858000"/>
              <a:gd name="connsiteX280" fmla="*/ 5975994 w 7472601"/>
              <a:gd name="connsiteY280" fmla="*/ 6858000 h 6858000"/>
              <a:gd name="connsiteX281" fmla="*/ 5898547 w 7472601"/>
              <a:gd name="connsiteY281" fmla="*/ 6858000 h 6858000"/>
              <a:gd name="connsiteX282" fmla="*/ 5682041 w 7472601"/>
              <a:gd name="connsiteY282" fmla="*/ 6355860 h 6858000"/>
              <a:gd name="connsiteX283" fmla="*/ 5461758 w 7472601"/>
              <a:gd name="connsiteY283" fmla="*/ 5820220 h 6858000"/>
              <a:gd name="connsiteX284" fmla="*/ 5237282 w 7472601"/>
              <a:gd name="connsiteY284" fmla="*/ 6579086 h 6858000"/>
              <a:gd name="connsiteX285" fmla="*/ 5115009 w 7472601"/>
              <a:gd name="connsiteY285" fmla="*/ 6858000 h 6858000"/>
              <a:gd name="connsiteX286" fmla="*/ 5028074 w 7472601"/>
              <a:gd name="connsiteY286" fmla="*/ 6858000 h 6858000"/>
              <a:gd name="connsiteX287" fmla="*/ 5079508 w 7472601"/>
              <a:gd name="connsiteY287" fmla="*/ 6749074 h 6858000"/>
              <a:gd name="connsiteX288" fmla="*/ 5371846 w 7472601"/>
              <a:gd name="connsiteY288" fmla="*/ 5924413 h 6858000"/>
              <a:gd name="connsiteX289" fmla="*/ 5270512 w 7472601"/>
              <a:gd name="connsiteY289" fmla="*/ 6138975 h 6858000"/>
              <a:gd name="connsiteX290" fmla="*/ 5062409 w 7472601"/>
              <a:gd name="connsiteY290" fmla="*/ 6653544 h 6858000"/>
              <a:gd name="connsiteX291" fmla="*/ 5036628 w 7472601"/>
              <a:gd name="connsiteY291" fmla="*/ 6754247 h 6858000"/>
              <a:gd name="connsiteX292" fmla="*/ 5009112 w 7472601"/>
              <a:gd name="connsiteY292" fmla="*/ 6858000 h 6858000"/>
              <a:gd name="connsiteX293" fmla="*/ 4976679 w 7472601"/>
              <a:gd name="connsiteY293" fmla="*/ 6858000 h 6858000"/>
              <a:gd name="connsiteX294" fmla="*/ 5006537 w 7472601"/>
              <a:gd name="connsiteY294" fmla="*/ 6747068 h 6858000"/>
              <a:gd name="connsiteX295" fmla="*/ 5032723 w 7472601"/>
              <a:gd name="connsiteY295" fmla="*/ 6644957 h 6858000"/>
              <a:gd name="connsiteX296" fmla="*/ 5242949 w 7472601"/>
              <a:gd name="connsiteY296" fmla="*/ 6125175 h 6858000"/>
              <a:gd name="connsiteX297" fmla="*/ 5286321 w 7472601"/>
              <a:gd name="connsiteY297" fmla="*/ 6033555 h 6858000"/>
              <a:gd name="connsiteX298" fmla="*/ 5008210 w 7472601"/>
              <a:gd name="connsiteY298" fmla="*/ 6649194 h 6858000"/>
              <a:gd name="connsiteX299" fmla="*/ 4986321 w 7472601"/>
              <a:gd name="connsiteY299" fmla="*/ 6765687 h 6858000"/>
              <a:gd name="connsiteX300" fmla="*/ 4973474 w 7472601"/>
              <a:gd name="connsiteY300" fmla="*/ 6858000 h 6858000"/>
              <a:gd name="connsiteX301" fmla="*/ 4907178 w 7472601"/>
              <a:gd name="connsiteY301" fmla="*/ 6858000 h 6858000"/>
              <a:gd name="connsiteX302" fmla="*/ 4910810 w 7472601"/>
              <a:gd name="connsiteY302" fmla="*/ 6829660 h 6858000"/>
              <a:gd name="connsiteX303" fmla="*/ 4987461 w 7472601"/>
              <a:gd name="connsiteY303" fmla="*/ 6432994 h 6858000"/>
              <a:gd name="connsiteX304" fmla="*/ 5179262 w 7472601"/>
              <a:gd name="connsiteY304" fmla="*/ 6035044 h 6858000"/>
              <a:gd name="connsiteX305" fmla="*/ 4689678 w 7472601"/>
              <a:gd name="connsiteY305" fmla="*/ 6440241 h 6858000"/>
              <a:gd name="connsiteX306" fmla="*/ 4477543 w 7472601"/>
              <a:gd name="connsiteY306" fmla="*/ 6674836 h 6858000"/>
              <a:gd name="connsiteX307" fmla="*/ 4329957 w 7472601"/>
              <a:gd name="connsiteY307" fmla="*/ 6858000 h 6858000"/>
              <a:gd name="connsiteX308" fmla="*/ 4218595 w 7472601"/>
              <a:gd name="connsiteY308" fmla="*/ 6858000 h 6858000"/>
              <a:gd name="connsiteX309" fmla="*/ 4368888 w 7472601"/>
              <a:gd name="connsiteY309" fmla="*/ 6668412 h 6858000"/>
              <a:gd name="connsiteX310" fmla="*/ 4563091 w 7472601"/>
              <a:gd name="connsiteY310" fmla="*/ 6442508 h 6858000"/>
              <a:gd name="connsiteX311" fmla="*/ 5387324 w 7472601"/>
              <a:gd name="connsiteY311" fmla="*/ 5705830 h 6858000"/>
              <a:gd name="connsiteX312" fmla="*/ 5073620 w 7472601"/>
              <a:gd name="connsiteY312" fmla="*/ 5955437 h 6858000"/>
              <a:gd name="connsiteX313" fmla="*/ 4689789 w 7472601"/>
              <a:gd name="connsiteY313" fmla="*/ 6268382 h 6858000"/>
              <a:gd name="connsiteX314" fmla="*/ 4418722 w 7472601"/>
              <a:gd name="connsiteY314" fmla="*/ 6570886 h 6858000"/>
              <a:gd name="connsiteX315" fmla="*/ 4214944 w 7472601"/>
              <a:gd name="connsiteY315" fmla="*/ 6858000 h 6858000"/>
              <a:gd name="connsiteX316" fmla="*/ 4177898 w 7472601"/>
              <a:gd name="connsiteY316" fmla="*/ 6858000 h 6858000"/>
              <a:gd name="connsiteX317" fmla="*/ 4391597 w 7472601"/>
              <a:gd name="connsiteY317" fmla="*/ 6556370 h 6858000"/>
              <a:gd name="connsiteX318" fmla="*/ 4668889 w 7472601"/>
              <a:gd name="connsiteY318" fmla="*/ 6246399 h 6858000"/>
              <a:gd name="connsiteX319" fmla="*/ 5055427 w 7472601"/>
              <a:gd name="connsiteY319" fmla="*/ 5931476 h 6858000"/>
              <a:gd name="connsiteX320" fmla="*/ 5371814 w 7472601"/>
              <a:gd name="connsiteY320" fmla="*/ 5678975 h 6858000"/>
              <a:gd name="connsiteX321" fmla="*/ 4987918 w 7472601"/>
              <a:gd name="connsiteY321" fmla="*/ 5838701 h 6858000"/>
              <a:gd name="connsiteX322" fmla="*/ 4317146 w 7472601"/>
              <a:gd name="connsiteY322" fmla="*/ 6587716 h 6858000"/>
              <a:gd name="connsiteX323" fmla="*/ 4171627 w 7472601"/>
              <a:gd name="connsiteY323" fmla="*/ 6858000 h 6858000"/>
              <a:gd name="connsiteX324" fmla="*/ 4081585 w 7472601"/>
              <a:gd name="connsiteY324" fmla="*/ 6858000 h 6858000"/>
              <a:gd name="connsiteX325" fmla="*/ 4238603 w 7472601"/>
              <a:gd name="connsiteY325" fmla="*/ 6559341 h 6858000"/>
              <a:gd name="connsiteX326" fmla="*/ 4778333 w 7472601"/>
              <a:gd name="connsiteY326" fmla="*/ 5873626 h 6858000"/>
              <a:gd name="connsiteX327" fmla="*/ 5414185 w 7472601"/>
              <a:gd name="connsiteY327" fmla="*/ 5573882 h 6858000"/>
              <a:gd name="connsiteX328" fmla="*/ 5959648 w 7472601"/>
              <a:gd name="connsiteY328" fmla="*/ 4760797 h 6858000"/>
              <a:gd name="connsiteX329" fmla="*/ 5355019 w 7472601"/>
              <a:gd name="connsiteY329" fmla="*/ 4734672 h 6858000"/>
              <a:gd name="connsiteX330" fmla="*/ 5083565 w 7472601"/>
              <a:gd name="connsiteY330" fmla="*/ 5179121 h 6858000"/>
              <a:gd name="connsiteX331" fmla="*/ 4713577 w 7472601"/>
              <a:gd name="connsiteY331" fmla="*/ 5616803 h 6858000"/>
              <a:gd name="connsiteX332" fmla="*/ 3989559 w 7472601"/>
              <a:gd name="connsiteY332" fmla="*/ 6145945 h 6858000"/>
              <a:gd name="connsiteX333" fmla="*/ 3939824 w 7472601"/>
              <a:gd name="connsiteY333" fmla="*/ 6066900 h 6858000"/>
              <a:gd name="connsiteX334" fmla="*/ 4584537 w 7472601"/>
              <a:gd name="connsiteY334" fmla="*/ 5324826 h 6858000"/>
              <a:gd name="connsiteX335" fmla="*/ 5037105 w 7472601"/>
              <a:gd name="connsiteY335" fmla="*/ 5088765 h 6858000"/>
              <a:gd name="connsiteX336" fmla="*/ 5039930 w 7472601"/>
              <a:gd name="connsiteY336" fmla="*/ 5089585 h 6858000"/>
              <a:gd name="connsiteX337" fmla="*/ 5263764 w 7472601"/>
              <a:gd name="connsiteY337" fmla="*/ 4735525 h 6858000"/>
              <a:gd name="connsiteX338" fmla="*/ 4086300 w 7472601"/>
              <a:gd name="connsiteY338" fmla="*/ 4884599 h 6858000"/>
              <a:gd name="connsiteX339" fmla="*/ 4085485 w 7472601"/>
              <a:gd name="connsiteY339" fmla="*/ 4899070 h 6858000"/>
              <a:gd name="connsiteX340" fmla="*/ 3871915 w 7472601"/>
              <a:gd name="connsiteY340" fmla="*/ 5253645 h 6858000"/>
              <a:gd name="connsiteX341" fmla="*/ 3799374 w 7472601"/>
              <a:gd name="connsiteY341" fmla="*/ 5466127 h 6858000"/>
              <a:gd name="connsiteX342" fmla="*/ 3498850 w 7472601"/>
              <a:gd name="connsiteY342" fmla="*/ 6661888 h 6858000"/>
              <a:gd name="connsiteX343" fmla="*/ 3399216 w 7472601"/>
              <a:gd name="connsiteY343" fmla="*/ 6858000 h 6858000"/>
              <a:gd name="connsiteX344" fmla="*/ 3303688 w 7472601"/>
              <a:gd name="connsiteY344" fmla="*/ 6858000 h 6858000"/>
              <a:gd name="connsiteX345" fmla="*/ 3391774 w 7472601"/>
              <a:gd name="connsiteY345" fmla="*/ 6697181 h 6858000"/>
              <a:gd name="connsiteX346" fmla="*/ 3735540 w 7472601"/>
              <a:gd name="connsiteY346" fmla="*/ 5546923 h 6858000"/>
              <a:gd name="connsiteX347" fmla="*/ 3729438 w 7472601"/>
              <a:gd name="connsiteY347" fmla="*/ 5569058 h 6858000"/>
              <a:gd name="connsiteX348" fmla="*/ 3707782 w 7472601"/>
              <a:gd name="connsiteY348" fmla="*/ 5644908 h 6858000"/>
              <a:gd name="connsiteX349" fmla="*/ 3583827 w 7472601"/>
              <a:gd name="connsiteY349" fmla="*/ 6039215 h 6858000"/>
              <a:gd name="connsiteX350" fmla="*/ 3547861 w 7472601"/>
              <a:gd name="connsiteY350" fmla="*/ 6129609 h 6858000"/>
              <a:gd name="connsiteX351" fmla="*/ 3490905 w 7472601"/>
              <a:gd name="connsiteY351" fmla="*/ 6277660 h 6858000"/>
              <a:gd name="connsiteX352" fmla="*/ 3455859 w 7472601"/>
              <a:gd name="connsiteY352" fmla="*/ 6391301 h 6858000"/>
              <a:gd name="connsiteX353" fmla="*/ 3429112 w 7472601"/>
              <a:gd name="connsiteY353" fmla="*/ 6479469 h 6858000"/>
              <a:gd name="connsiteX354" fmla="*/ 3304862 w 7472601"/>
              <a:gd name="connsiteY354" fmla="*/ 6796476 h 6858000"/>
              <a:gd name="connsiteX355" fmla="*/ 3276071 w 7472601"/>
              <a:gd name="connsiteY355" fmla="*/ 6858000 h 6858000"/>
              <a:gd name="connsiteX356" fmla="*/ 3240805 w 7472601"/>
              <a:gd name="connsiteY356" fmla="*/ 6858000 h 6858000"/>
              <a:gd name="connsiteX357" fmla="*/ 3275917 w 7472601"/>
              <a:gd name="connsiteY357" fmla="*/ 6783192 h 6858000"/>
              <a:gd name="connsiteX358" fmla="*/ 3399358 w 7472601"/>
              <a:gd name="connsiteY358" fmla="*/ 6469011 h 6858000"/>
              <a:gd name="connsiteX359" fmla="*/ 3425650 w 7472601"/>
              <a:gd name="connsiteY359" fmla="*/ 6381333 h 6858000"/>
              <a:gd name="connsiteX360" fmla="*/ 3460661 w 7472601"/>
              <a:gd name="connsiteY360" fmla="*/ 6266763 h 6858000"/>
              <a:gd name="connsiteX361" fmla="*/ 3518021 w 7472601"/>
              <a:gd name="connsiteY361" fmla="*/ 6117298 h 6858000"/>
              <a:gd name="connsiteX362" fmla="*/ 3554035 w 7472601"/>
              <a:gd name="connsiteY362" fmla="*/ 6027832 h 6858000"/>
              <a:gd name="connsiteX363" fmla="*/ 3677174 w 7472601"/>
              <a:gd name="connsiteY363" fmla="*/ 5636351 h 6858000"/>
              <a:gd name="connsiteX364" fmla="*/ 3698819 w 7472601"/>
              <a:gd name="connsiteY364" fmla="*/ 5560503 h 6858000"/>
              <a:gd name="connsiteX365" fmla="*/ 3702094 w 7472601"/>
              <a:gd name="connsiteY365" fmla="*/ 5549194 h 6858000"/>
              <a:gd name="connsiteX366" fmla="*/ 3398355 w 7472601"/>
              <a:gd name="connsiteY366" fmla="*/ 6094603 h 6858000"/>
              <a:gd name="connsiteX367" fmla="*/ 3193941 w 7472601"/>
              <a:gd name="connsiteY367" fmla="*/ 6798775 h 6858000"/>
              <a:gd name="connsiteX368" fmla="*/ 3184140 w 7472601"/>
              <a:gd name="connsiteY368" fmla="*/ 6858000 h 6858000"/>
              <a:gd name="connsiteX369" fmla="*/ 3099978 w 7472601"/>
              <a:gd name="connsiteY369" fmla="*/ 6858000 h 6858000"/>
              <a:gd name="connsiteX370" fmla="*/ 3101556 w 7472601"/>
              <a:gd name="connsiteY370" fmla="*/ 6843337 h 6858000"/>
              <a:gd name="connsiteX371" fmla="*/ 3370162 w 7472601"/>
              <a:gd name="connsiteY371" fmla="*/ 5785550 h 6858000"/>
              <a:gd name="connsiteX372" fmla="*/ 3746477 w 7472601"/>
              <a:gd name="connsiteY372" fmla="*/ 5377889 h 6858000"/>
              <a:gd name="connsiteX373" fmla="*/ 3863399 w 7472601"/>
              <a:gd name="connsiteY373" fmla="*/ 5087257 h 6858000"/>
              <a:gd name="connsiteX374" fmla="*/ 3968712 w 7472601"/>
              <a:gd name="connsiteY374" fmla="*/ 4913989 h 6858000"/>
              <a:gd name="connsiteX375" fmla="*/ 2792390 w 7472601"/>
              <a:gd name="connsiteY375" fmla="*/ 5382974 h 6858000"/>
              <a:gd name="connsiteX376" fmla="*/ 2714982 w 7472601"/>
              <a:gd name="connsiteY376" fmla="*/ 5427051 h 6858000"/>
              <a:gd name="connsiteX377" fmla="*/ 2813361 w 7472601"/>
              <a:gd name="connsiteY377" fmla="*/ 6023912 h 6858000"/>
              <a:gd name="connsiteX378" fmla="*/ 2688430 w 7472601"/>
              <a:gd name="connsiteY378" fmla="*/ 6801564 h 6858000"/>
              <a:gd name="connsiteX379" fmla="*/ 2629626 w 7472601"/>
              <a:gd name="connsiteY379" fmla="*/ 6763394 h 6858000"/>
              <a:gd name="connsiteX380" fmla="*/ 2565328 w 7472601"/>
              <a:gd name="connsiteY380" fmla="*/ 5516399 h 6858000"/>
              <a:gd name="connsiteX381" fmla="*/ 1922999 w 7472601"/>
              <a:gd name="connsiteY381" fmla="*/ 5980343 h 6858000"/>
              <a:gd name="connsiteX382" fmla="*/ 1950261 w 7472601"/>
              <a:gd name="connsiteY382" fmla="*/ 6405858 h 6858000"/>
              <a:gd name="connsiteX383" fmla="*/ 2365554 w 7472601"/>
              <a:gd name="connsiteY383" fmla="*/ 6759107 h 6858000"/>
              <a:gd name="connsiteX384" fmla="*/ 2424142 w 7472601"/>
              <a:gd name="connsiteY384" fmla="*/ 6858000 h 6858000"/>
              <a:gd name="connsiteX385" fmla="*/ 2395994 w 7472601"/>
              <a:gd name="connsiteY385" fmla="*/ 6858000 h 6858000"/>
              <a:gd name="connsiteX386" fmla="*/ 2392863 w 7472601"/>
              <a:gd name="connsiteY386" fmla="*/ 6852964 h 6858000"/>
              <a:gd name="connsiteX387" fmla="*/ 2017589 w 7472601"/>
              <a:gd name="connsiteY387" fmla="*/ 6493982 h 6858000"/>
              <a:gd name="connsiteX388" fmla="*/ 2147336 w 7472601"/>
              <a:gd name="connsiteY388" fmla="*/ 6594052 h 6858000"/>
              <a:gd name="connsiteX389" fmla="*/ 2207047 w 7472601"/>
              <a:gd name="connsiteY389" fmla="*/ 6654540 h 6858000"/>
              <a:gd name="connsiteX390" fmla="*/ 2299106 w 7472601"/>
              <a:gd name="connsiteY390" fmla="*/ 6778931 h 6858000"/>
              <a:gd name="connsiteX391" fmla="*/ 2314430 w 7472601"/>
              <a:gd name="connsiteY391" fmla="*/ 6801144 h 6858000"/>
              <a:gd name="connsiteX392" fmla="*/ 2352406 w 7472601"/>
              <a:gd name="connsiteY392" fmla="*/ 6858000 h 6858000"/>
              <a:gd name="connsiteX393" fmla="*/ 2314492 w 7472601"/>
              <a:gd name="connsiteY393" fmla="*/ 6858000 h 6858000"/>
              <a:gd name="connsiteX394" fmla="*/ 2288095 w 7472601"/>
              <a:gd name="connsiteY394" fmla="*/ 6818030 h 6858000"/>
              <a:gd name="connsiteX395" fmla="*/ 2272768 w 7472601"/>
              <a:gd name="connsiteY395" fmla="*/ 6795822 h 6858000"/>
              <a:gd name="connsiteX396" fmla="*/ 2182715 w 7472601"/>
              <a:gd name="connsiteY396" fmla="*/ 6675071 h 6858000"/>
              <a:gd name="connsiteX397" fmla="*/ 2032061 w 7472601"/>
              <a:gd name="connsiteY397" fmla="*/ 6541380 h 6858000"/>
              <a:gd name="connsiteX398" fmla="*/ 2257220 w 7472601"/>
              <a:gd name="connsiteY398" fmla="*/ 6826257 h 6858000"/>
              <a:gd name="connsiteX399" fmla="*/ 2281324 w 7472601"/>
              <a:gd name="connsiteY399" fmla="*/ 6858000 h 6858000"/>
              <a:gd name="connsiteX400" fmla="*/ 2242860 w 7472601"/>
              <a:gd name="connsiteY400" fmla="*/ 6858000 h 6858000"/>
              <a:gd name="connsiteX401" fmla="*/ 2232818 w 7472601"/>
              <a:gd name="connsiteY401" fmla="*/ 6844926 h 6858000"/>
              <a:gd name="connsiteX402" fmla="*/ 1990172 w 7472601"/>
              <a:gd name="connsiteY402" fmla="*/ 6542121 h 6858000"/>
              <a:gd name="connsiteX403" fmla="*/ 2124090 w 7472601"/>
              <a:gd name="connsiteY403" fmla="*/ 6761017 h 6858000"/>
              <a:gd name="connsiteX404" fmla="*/ 2200380 w 7472601"/>
              <a:gd name="connsiteY404" fmla="*/ 6858000 h 6858000"/>
              <a:gd name="connsiteX405" fmla="*/ 2147507 w 7472601"/>
              <a:gd name="connsiteY405" fmla="*/ 6858000 h 6858000"/>
              <a:gd name="connsiteX406" fmla="*/ 2070668 w 7472601"/>
              <a:gd name="connsiteY406" fmla="*/ 6761520 h 6858000"/>
              <a:gd name="connsiteX407" fmla="*/ 1975142 w 7472601"/>
              <a:gd name="connsiteY407" fmla="*/ 6585570 h 6858000"/>
              <a:gd name="connsiteX408" fmla="*/ 2050035 w 7472601"/>
              <a:gd name="connsiteY408" fmla="*/ 6813345 h 6858000"/>
              <a:gd name="connsiteX409" fmla="*/ 2063025 w 7472601"/>
              <a:gd name="connsiteY409" fmla="*/ 6858000 h 6858000"/>
              <a:gd name="connsiteX410" fmla="*/ 2021675 w 7472601"/>
              <a:gd name="connsiteY410" fmla="*/ 6858000 h 6858000"/>
              <a:gd name="connsiteX411" fmla="*/ 2019308 w 7472601"/>
              <a:gd name="connsiteY411" fmla="*/ 6847118 h 6858000"/>
              <a:gd name="connsiteX412" fmla="*/ 1938835 w 7472601"/>
              <a:gd name="connsiteY412" fmla="*/ 6551160 h 6858000"/>
              <a:gd name="connsiteX413" fmla="*/ 1953230 w 7472601"/>
              <a:gd name="connsiteY413" fmla="*/ 6759699 h 6858000"/>
              <a:gd name="connsiteX414" fmla="*/ 1956763 w 7472601"/>
              <a:gd name="connsiteY414" fmla="*/ 6778191 h 6858000"/>
              <a:gd name="connsiteX415" fmla="*/ 1967925 w 7472601"/>
              <a:gd name="connsiteY415" fmla="*/ 6858000 h 6858000"/>
              <a:gd name="connsiteX416" fmla="*/ 1936622 w 7472601"/>
              <a:gd name="connsiteY416" fmla="*/ 6858000 h 6858000"/>
              <a:gd name="connsiteX417" fmla="*/ 1926261 w 7472601"/>
              <a:gd name="connsiteY417" fmla="*/ 6784064 h 6858000"/>
              <a:gd name="connsiteX418" fmla="*/ 1922724 w 7472601"/>
              <a:gd name="connsiteY418" fmla="*/ 6765577 h 6858000"/>
              <a:gd name="connsiteX419" fmla="*/ 1904650 w 7472601"/>
              <a:gd name="connsiteY419" fmla="*/ 6639616 h 6858000"/>
              <a:gd name="connsiteX420" fmla="*/ 1885273 w 7472601"/>
              <a:gd name="connsiteY420" fmla="*/ 6858000 h 6858000"/>
              <a:gd name="connsiteX421" fmla="*/ 1854363 w 7472601"/>
              <a:gd name="connsiteY421" fmla="*/ 6858000 h 6858000"/>
              <a:gd name="connsiteX422" fmla="*/ 1880391 w 7472601"/>
              <a:gd name="connsiteY422" fmla="*/ 6603796 h 6858000"/>
              <a:gd name="connsiteX423" fmla="*/ 1818273 w 7472601"/>
              <a:gd name="connsiteY423" fmla="*/ 6715729 h 6858000"/>
              <a:gd name="connsiteX424" fmla="*/ 1794691 w 7472601"/>
              <a:gd name="connsiteY424" fmla="*/ 6843239 h 6858000"/>
              <a:gd name="connsiteX425" fmla="*/ 1794914 w 7472601"/>
              <a:gd name="connsiteY425" fmla="*/ 6858000 h 6858000"/>
              <a:gd name="connsiteX426" fmla="*/ 1746128 w 7472601"/>
              <a:gd name="connsiteY426" fmla="*/ 6858000 h 6858000"/>
              <a:gd name="connsiteX427" fmla="*/ 1753934 w 7472601"/>
              <a:gd name="connsiteY427" fmla="*/ 6724796 h 6858000"/>
              <a:gd name="connsiteX428" fmla="*/ 1792053 w 7472601"/>
              <a:gd name="connsiteY428" fmla="*/ 6572396 h 6858000"/>
              <a:gd name="connsiteX429" fmla="*/ 1862248 w 7472601"/>
              <a:gd name="connsiteY429" fmla="*/ 6266397 h 6858000"/>
              <a:gd name="connsiteX430" fmla="*/ 1862250 w 7472601"/>
              <a:gd name="connsiteY430" fmla="*/ 6033531 h 6858000"/>
              <a:gd name="connsiteX431" fmla="*/ 1211999 w 7472601"/>
              <a:gd name="connsiteY431" fmla="*/ 6683610 h 6858000"/>
              <a:gd name="connsiteX432" fmla="*/ 1213266 w 7472601"/>
              <a:gd name="connsiteY432" fmla="*/ 6691947 h 6858000"/>
              <a:gd name="connsiteX433" fmla="*/ 1203370 w 7472601"/>
              <a:gd name="connsiteY433" fmla="*/ 6850676 h 6858000"/>
              <a:gd name="connsiteX434" fmla="*/ 1203671 w 7472601"/>
              <a:gd name="connsiteY434" fmla="*/ 6858000 h 6858000"/>
              <a:gd name="connsiteX435" fmla="*/ 1143180 w 7472601"/>
              <a:gd name="connsiteY435" fmla="*/ 6858000 h 6858000"/>
              <a:gd name="connsiteX436" fmla="*/ 1142176 w 7472601"/>
              <a:gd name="connsiteY436" fmla="*/ 6766045 h 6858000"/>
              <a:gd name="connsiteX437" fmla="*/ 1067484 w 7472601"/>
              <a:gd name="connsiteY437" fmla="*/ 6858000 h 6858000"/>
              <a:gd name="connsiteX438" fmla="*/ 953928 w 7472601"/>
              <a:gd name="connsiteY438" fmla="*/ 6858000 h 6858000"/>
              <a:gd name="connsiteX439" fmla="*/ 959715 w 7472601"/>
              <a:gd name="connsiteY439" fmla="*/ 6850185 h 6858000"/>
              <a:gd name="connsiteX440" fmla="*/ 1483788 w 7472601"/>
              <a:gd name="connsiteY440" fmla="*/ 6259174 h 6858000"/>
              <a:gd name="connsiteX441" fmla="*/ 1100671 w 7472601"/>
              <a:gd name="connsiteY441" fmla="*/ 6252137 h 6858000"/>
              <a:gd name="connsiteX442" fmla="*/ 1090144 w 7472601"/>
              <a:gd name="connsiteY442" fmla="*/ 6256748 h 6858000"/>
              <a:gd name="connsiteX443" fmla="*/ 1095872 w 7472601"/>
              <a:gd name="connsiteY443" fmla="*/ 6271892 h 6858000"/>
              <a:gd name="connsiteX444" fmla="*/ 262785 w 7472601"/>
              <a:gd name="connsiteY444" fmla="*/ 6845450 h 6858000"/>
              <a:gd name="connsiteX445" fmla="*/ 209968 w 7472601"/>
              <a:gd name="connsiteY445" fmla="*/ 6770713 h 6858000"/>
              <a:gd name="connsiteX446" fmla="*/ 873460 w 7472601"/>
              <a:gd name="connsiteY446" fmla="*/ 6253768 h 6858000"/>
              <a:gd name="connsiteX447" fmla="*/ 192686 w 7472601"/>
              <a:gd name="connsiteY447" fmla="*/ 5849257 h 6858000"/>
              <a:gd name="connsiteX448" fmla="*/ 4696 w 7472601"/>
              <a:gd name="connsiteY448" fmla="*/ 5697668 h 6858000"/>
              <a:gd name="connsiteX449" fmla="*/ 0 w 7472601"/>
              <a:gd name="connsiteY449" fmla="*/ 5689984 h 6858000"/>
              <a:gd name="connsiteX450" fmla="*/ 0 w 7472601"/>
              <a:gd name="connsiteY450" fmla="*/ 5513472 h 6858000"/>
              <a:gd name="connsiteX451" fmla="*/ 174101 w 7472601"/>
              <a:gd name="connsiteY451" fmla="*/ 5620277 h 6858000"/>
              <a:gd name="connsiteX452" fmla="*/ 891800 w 7472601"/>
              <a:gd name="connsiteY452" fmla="*/ 6036935 h 6858000"/>
              <a:gd name="connsiteX453" fmla="*/ 1072219 w 7472601"/>
              <a:gd name="connsiteY453" fmla="*/ 6169443 h 6858000"/>
              <a:gd name="connsiteX454" fmla="*/ 1074117 w 7472601"/>
              <a:gd name="connsiteY454" fmla="*/ 6170301 h 6858000"/>
              <a:gd name="connsiteX455" fmla="*/ 1083114 w 7472601"/>
              <a:gd name="connsiteY455" fmla="*/ 6174131 h 6858000"/>
              <a:gd name="connsiteX456" fmla="*/ 1543010 w 7472601"/>
              <a:gd name="connsiteY456" fmla="*/ 6191140 h 6858000"/>
              <a:gd name="connsiteX457" fmla="*/ 1551080 w 7472601"/>
              <a:gd name="connsiteY457" fmla="*/ 6195006 h 6858000"/>
              <a:gd name="connsiteX458" fmla="*/ 2345443 w 7472601"/>
              <a:gd name="connsiteY458" fmla="*/ 5549882 h 6858000"/>
              <a:gd name="connsiteX459" fmla="*/ 1721499 w 7472601"/>
              <a:gd name="connsiteY459" fmla="*/ 5599969 h 6858000"/>
              <a:gd name="connsiteX460" fmla="*/ 767716 w 7472601"/>
              <a:gd name="connsiteY460" fmla="*/ 5472768 h 6858000"/>
              <a:gd name="connsiteX461" fmla="*/ 722147 w 7472601"/>
              <a:gd name="connsiteY461" fmla="*/ 5393091 h 6858000"/>
              <a:gd name="connsiteX462" fmla="*/ 1485552 w 7472601"/>
              <a:gd name="connsiteY462" fmla="*/ 5313202 h 6858000"/>
              <a:gd name="connsiteX463" fmla="*/ 2143004 w 7472601"/>
              <a:gd name="connsiteY463" fmla="*/ 5402420 h 6858000"/>
              <a:gd name="connsiteX464" fmla="*/ 1933391 w 7472601"/>
              <a:gd name="connsiteY464" fmla="*/ 5156971 h 6858000"/>
              <a:gd name="connsiteX465" fmla="*/ 1827118 w 7472601"/>
              <a:gd name="connsiteY465" fmla="*/ 4968410 h 6858000"/>
              <a:gd name="connsiteX466" fmla="*/ 1837349 w 7472601"/>
              <a:gd name="connsiteY466" fmla="*/ 4956357 h 6858000"/>
              <a:gd name="connsiteX467" fmla="*/ 2162835 w 7472601"/>
              <a:gd name="connsiteY467" fmla="*/ 5187853 h 6858000"/>
              <a:gd name="connsiteX468" fmla="*/ 2257167 w 7472601"/>
              <a:gd name="connsiteY468" fmla="*/ 5462123 h 6858000"/>
              <a:gd name="connsiteX469" fmla="*/ 2261598 w 7472601"/>
              <a:gd name="connsiteY469" fmla="*/ 5467998 h 6858000"/>
              <a:gd name="connsiteX470" fmla="*/ 2437177 w 7472601"/>
              <a:gd name="connsiteY470" fmla="*/ 5479608 h 6858000"/>
              <a:gd name="connsiteX471" fmla="*/ 2445247 w 7472601"/>
              <a:gd name="connsiteY471" fmla="*/ 5483476 h 6858000"/>
              <a:gd name="connsiteX472" fmla="*/ 2743626 w 7472601"/>
              <a:gd name="connsiteY472" fmla="*/ 5304819 h 6858000"/>
              <a:gd name="connsiteX473" fmla="*/ 3048102 w 7472601"/>
              <a:gd name="connsiteY473" fmla="*/ 5150595 h 6858000"/>
              <a:gd name="connsiteX474" fmla="*/ 1799414 w 7472601"/>
              <a:gd name="connsiteY474" fmla="*/ 4694732 h 6858000"/>
              <a:gd name="connsiteX475" fmla="*/ 1771735 w 7472601"/>
              <a:gd name="connsiteY475" fmla="*/ 4619929 h 6858000"/>
              <a:gd name="connsiteX476" fmla="*/ 3104273 w 7472601"/>
              <a:gd name="connsiteY476" fmla="*/ 5076159 h 6858000"/>
              <a:gd name="connsiteX477" fmla="*/ 3113245 w 7472601"/>
              <a:gd name="connsiteY477" fmla="*/ 5090705 h 6858000"/>
              <a:gd name="connsiteX478" fmla="*/ 3126294 w 7472601"/>
              <a:gd name="connsiteY478" fmla="*/ 5114400 h 6858000"/>
              <a:gd name="connsiteX479" fmla="*/ 3937433 w 7472601"/>
              <a:gd name="connsiteY479" fmla="*/ 4830473 h 6858000"/>
              <a:gd name="connsiteX480" fmla="*/ 3590475 w 7472601"/>
              <a:gd name="connsiteY480" fmla="*/ 4597974 h 6858000"/>
              <a:gd name="connsiteX481" fmla="*/ 3100264 w 7472601"/>
              <a:gd name="connsiteY481" fmla="*/ 4579845 h 6858000"/>
              <a:gd name="connsiteX482" fmla="*/ 2183576 w 7472601"/>
              <a:gd name="connsiteY482" fmla="*/ 4227150 h 6858000"/>
              <a:gd name="connsiteX483" fmla="*/ 2151029 w 7472601"/>
              <a:gd name="connsiteY483" fmla="*/ 4146947 h 6858000"/>
              <a:gd name="connsiteX484" fmla="*/ 3563434 w 7472601"/>
              <a:gd name="connsiteY484" fmla="*/ 4469115 h 6858000"/>
              <a:gd name="connsiteX485" fmla="*/ 3177952 w 7472601"/>
              <a:gd name="connsiteY485" fmla="*/ 3657386 h 6858000"/>
              <a:gd name="connsiteX486" fmla="*/ 3189263 w 7472601"/>
              <a:gd name="connsiteY486" fmla="*/ 3625726 h 6858000"/>
              <a:gd name="connsiteX487" fmla="*/ 3560912 w 7472601"/>
              <a:gd name="connsiteY487" fmla="*/ 4079863 h 6858000"/>
              <a:gd name="connsiteX488" fmla="*/ 3626636 w 7472601"/>
              <a:gd name="connsiteY488" fmla="*/ 4512230 h 6858000"/>
              <a:gd name="connsiteX489" fmla="*/ 3653088 w 7472601"/>
              <a:gd name="connsiteY489" fmla="*/ 4521417 h 6858000"/>
              <a:gd name="connsiteX490" fmla="*/ 3988128 w 7472601"/>
              <a:gd name="connsiteY490" fmla="*/ 4817267 h 6858000"/>
              <a:gd name="connsiteX491" fmla="*/ 4830582 w 7472601"/>
              <a:gd name="connsiteY491" fmla="*/ 4676000 h 6858000"/>
              <a:gd name="connsiteX492" fmla="*/ 4830100 w 7472601"/>
              <a:gd name="connsiteY492" fmla="*/ 4675554 h 6858000"/>
              <a:gd name="connsiteX493" fmla="*/ 4036318 w 7472601"/>
              <a:gd name="connsiteY493" fmla="*/ 4147013 h 6858000"/>
              <a:gd name="connsiteX494" fmla="*/ 3432098 w 7472601"/>
              <a:gd name="connsiteY494" fmla="*/ 3537312 h 6858000"/>
              <a:gd name="connsiteX495" fmla="*/ 3446761 w 7472601"/>
              <a:gd name="connsiteY495" fmla="*/ 3461278 h 6858000"/>
              <a:gd name="connsiteX496" fmla="*/ 4419733 w 7472601"/>
              <a:gd name="connsiteY496" fmla="*/ 3963555 h 6858000"/>
              <a:gd name="connsiteX497" fmla="*/ 4781371 w 7472601"/>
              <a:gd name="connsiteY497" fmla="*/ 4458604 h 6858000"/>
              <a:gd name="connsiteX498" fmla="*/ 4780440 w 7472601"/>
              <a:gd name="connsiteY498" fmla="*/ 4470290 h 6858000"/>
              <a:gd name="connsiteX499" fmla="*/ 4898954 w 7472601"/>
              <a:gd name="connsiteY499" fmla="*/ 4662092 h 6858000"/>
              <a:gd name="connsiteX500" fmla="*/ 4900699 w 7472601"/>
              <a:gd name="connsiteY500" fmla="*/ 4670867 h 6858000"/>
              <a:gd name="connsiteX501" fmla="*/ 5714511 w 7472601"/>
              <a:gd name="connsiteY501" fmla="*/ 4663483 h 6858000"/>
              <a:gd name="connsiteX502" fmla="*/ 5464793 w 7472601"/>
              <a:gd name="connsiteY502" fmla="*/ 4393556 h 6858000"/>
              <a:gd name="connsiteX503" fmla="*/ 5461897 w 7472601"/>
              <a:gd name="connsiteY503" fmla="*/ 4390879 h 6858000"/>
              <a:gd name="connsiteX504" fmla="*/ 4294126 w 7472601"/>
              <a:gd name="connsiteY504" fmla="*/ 3303048 h 6858000"/>
              <a:gd name="connsiteX505" fmla="*/ 4305321 w 7472601"/>
              <a:gd name="connsiteY505" fmla="*/ 3256953 h 6858000"/>
              <a:gd name="connsiteX506" fmla="*/ 4949299 w 7472601"/>
              <a:gd name="connsiteY506" fmla="*/ 3766336 h 6858000"/>
              <a:gd name="connsiteX507" fmla="*/ 5291452 w 7472601"/>
              <a:gd name="connsiteY507" fmla="*/ 4076801 h 6858000"/>
              <a:gd name="connsiteX508" fmla="*/ 5434998 w 7472601"/>
              <a:gd name="connsiteY508" fmla="*/ 4254100 h 6858000"/>
              <a:gd name="connsiteX509" fmla="*/ 5351015 w 7472601"/>
              <a:gd name="connsiteY509" fmla="*/ 3760989 h 6858000"/>
              <a:gd name="connsiteX510" fmla="*/ 5413780 w 7472601"/>
              <a:gd name="connsiteY510" fmla="*/ 2966265 h 6858000"/>
              <a:gd name="connsiteX511" fmla="*/ 5425627 w 7472601"/>
              <a:gd name="connsiteY511" fmla="*/ 2954192 h 6858000"/>
              <a:gd name="connsiteX512" fmla="*/ 6604735 w 7472601"/>
              <a:gd name="connsiteY512" fmla="*/ 2041381 h 6858000"/>
              <a:gd name="connsiteX513" fmla="*/ 7204487 w 7472601"/>
              <a:gd name="connsiteY513" fmla="*/ 2742112 h 6858000"/>
              <a:gd name="connsiteX514" fmla="*/ 7131592 w 7472601"/>
              <a:gd name="connsiteY514" fmla="*/ 2672096 h 6858000"/>
              <a:gd name="connsiteX515" fmla="*/ 6996344 w 7472601"/>
              <a:gd name="connsiteY515" fmla="*/ 2518310 h 6858000"/>
              <a:gd name="connsiteX516" fmla="*/ 6735495 w 7472601"/>
              <a:gd name="connsiteY516" fmla="*/ 2196890 h 6858000"/>
              <a:gd name="connsiteX517" fmla="*/ 6721901 w 7472601"/>
              <a:gd name="connsiteY517" fmla="*/ 2179274 h 6858000"/>
              <a:gd name="connsiteX518" fmla="*/ 6604735 w 7472601"/>
              <a:gd name="connsiteY518" fmla="*/ 2041381 h 6858000"/>
              <a:gd name="connsiteX519" fmla="*/ 6591670 w 7472601"/>
              <a:gd name="connsiteY519" fmla="*/ 1988277 h 6858000"/>
              <a:gd name="connsiteX520" fmla="*/ 6747349 w 7472601"/>
              <a:gd name="connsiteY520" fmla="*/ 2160069 h 6858000"/>
              <a:gd name="connsiteX521" fmla="*/ 6760943 w 7472601"/>
              <a:gd name="connsiteY521" fmla="*/ 2177686 h 6858000"/>
              <a:gd name="connsiteX522" fmla="*/ 7021065 w 7472601"/>
              <a:gd name="connsiteY522" fmla="*/ 2498102 h 6858000"/>
              <a:gd name="connsiteX523" fmla="*/ 7155223 w 7472601"/>
              <a:gd name="connsiteY523" fmla="*/ 2650386 h 6858000"/>
              <a:gd name="connsiteX524" fmla="*/ 7203167 w 7472601"/>
              <a:gd name="connsiteY524" fmla="*/ 2697288 h 6858000"/>
              <a:gd name="connsiteX525" fmla="*/ 6937703 w 7472601"/>
              <a:gd name="connsiteY525" fmla="*/ 2321981 h 6858000"/>
              <a:gd name="connsiteX526" fmla="*/ 6591670 w 7472601"/>
              <a:gd name="connsiteY526" fmla="*/ 1988277 h 6858000"/>
              <a:gd name="connsiteX527" fmla="*/ 5798671 w 7472601"/>
              <a:gd name="connsiteY527" fmla="*/ 1981601 h 6858000"/>
              <a:gd name="connsiteX528" fmla="*/ 5754709 w 7472601"/>
              <a:gd name="connsiteY528" fmla="*/ 2071454 h 6858000"/>
              <a:gd name="connsiteX529" fmla="*/ 5763044 w 7472601"/>
              <a:gd name="connsiteY529" fmla="*/ 2842206 h 6858000"/>
              <a:gd name="connsiteX530" fmla="*/ 5764974 w 7472601"/>
              <a:gd name="connsiteY530" fmla="*/ 2799609 h 6858000"/>
              <a:gd name="connsiteX531" fmla="*/ 5767665 w 7472601"/>
              <a:gd name="connsiteY531" fmla="*/ 2666409 h 6858000"/>
              <a:gd name="connsiteX532" fmla="*/ 5763055 w 7472601"/>
              <a:gd name="connsiteY532" fmla="*/ 2579705 h 6858000"/>
              <a:gd name="connsiteX533" fmla="*/ 5758079 w 7472601"/>
              <a:gd name="connsiteY533" fmla="*/ 2492508 h 6858000"/>
              <a:gd name="connsiteX534" fmla="*/ 5779325 w 7472601"/>
              <a:gd name="connsiteY534" fmla="*/ 2197069 h 6858000"/>
              <a:gd name="connsiteX535" fmla="*/ 5798671 w 7472601"/>
              <a:gd name="connsiteY535" fmla="*/ 1981601 h 6858000"/>
              <a:gd name="connsiteX536" fmla="*/ 5829202 w 7472601"/>
              <a:gd name="connsiteY536" fmla="*/ 1971679 h 6858000"/>
              <a:gd name="connsiteX537" fmla="*/ 5809558 w 7472601"/>
              <a:gd name="connsiteY537" fmla="*/ 2198043 h 6858000"/>
              <a:gd name="connsiteX538" fmla="*/ 5788653 w 7472601"/>
              <a:gd name="connsiteY538" fmla="*/ 2489430 h 6858000"/>
              <a:gd name="connsiteX539" fmla="*/ 5793439 w 7472601"/>
              <a:gd name="connsiteY539" fmla="*/ 2575235 h 6858000"/>
              <a:gd name="connsiteX540" fmla="*/ 5796837 w 7472601"/>
              <a:gd name="connsiteY540" fmla="*/ 2637633 h 6858000"/>
              <a:gd name="connsiteX541" fmla="*/ 5818614 w 7472601"/>
              <a:gd name="connsiteY541" fmla="*/ 2473055 h 6858000"/>
              <a:gd name="connsiteX542" fmla="*/ 5829202 w 7472601"/>
              <a:gd name="connsiteY542" fmla="*/ 1971679 h 6858000"/>
              <a:gd name="connsiteX543" fmla="*/ 5911389 w 7472601"/>
              <a:gd name="connsiteY543" fmla="*/ 1898371 h 6858000"/>
              <a:gd name="connsiteX544" fmla="*/ 6237627 w 7472601"/>
              <a:gd name="connsiteY544" fmla="*/ 2231921 h 6858000"/>
              <a:gd name="connsiteX545" fmla="*/ 5911389 w 7472601"/>
              <a:gd name="connsiteY545" fmla="*/ 1898371 h 6858000"/>
              <a:gd name="connsiteX546" fmla="*/ 6944437 w 7472601"/>
              <a:gd name="connsiteY546" fmla="*/ 1575402 h 6858000"/>
              <a:gd name="connsiteX547" fmla="*/ 6304730 w 7472601"/>
              <a:gd name="connsiteY547" fmla="*/ 1766654 h 6858000"/>
              <a:gd name="connsiteX548" fmla="*/ 6944437 w 7472601"/>
              <a:gd name="connsiteY548" fmla="*/ 1575402 h 6858000"/>
              <a:gd name="connsiteX549" fmla="*/ 7019523 w 7472601"/>
              <a:gd name="connsiteY549" fmla="*/ 1519450 h 6858000"/>
              <a:gd name="connsiteX550" fmla="*/ 6298091 w 7472601"/>
              <a:gd name="connsiteY550" fmla="*/ 1737122 h 6858000"/>
              <a:gd name="connsiteX551" fmla="*/ 7019523 w 7472601"/>
              <a:gd name="connsiteY551" fmla="*/ 1519450 h 6858000"/>
              <a:gd name="connsiteX552" fmla="*/ 2399523 w 7472601"/>
              <a:gd name="connsiteY552" fmla="*/ 1428234 h 6858000"/>
              <a:gd name="connsiteX553" fmla="*/ 2224982 w 7472601"/>
              <a:gd name="connsiteY553" fmla="*/ 1826201 h 6858000"/>
              <a:gd name="connsiteX554" fmla="*/ 2096099 w 7472601"/>
              <a:gd name="connsiteY554" fmla="*/ 2345900 h 6858000"/>
              <a:gd name="connsiteX555" fmla="*/ 2283317 w 7472601"/>
              <a:gd name="connsiteY555" fmla="*/ 1796925 h 6858000"/>
              <a:gd name="connsiteX556" fmla="*/ 2399523 w 7472601"/>
              <a:gd name="connsiteY556" fmla="*/ 1428234 h 6858000"/>
              <a:gd name="connsiteX557" fmla="*/ 2448558 w 7472601"/>
              <a:gd name="connsiteY557" fmla="*/ 1373435 h 6858000"/>
              <a:gd name="connsiteX558" fmla="*/ 2312521 w 7472601"/>
              <a:gd name="connsiteY558" fmla="*/ 1806140 h 6858000"/>
              <a:gd name="connsiteX559" fmla="*/ 2127533 w 7472601"/>
              <a:gd name="connsiteY559" fmla="*/ 2348380 h 6858000"/>
              <a:gd name="connsiteX560" fmla="*/ 2358080 w 7472601"/>
              <a:gd name="connsiteY560" fmla="*/ 1866134 h 6858000"/>
              <a:gd name="connsiteX561" fmla="*/ 2407436 w 7472601"/>
              <a:gd name="connsiteY561" fmla="*/ 1651070 h 6858000"/>
              <a:gd name="connsiteX562" fmla="*/ 2448558 w 7472601"/>
              <a:gd name="connsiteY562" fmla="*/ 1373435 h 6858000"/>
              <a:gd name="connsiteX563" fmla="*/ 278707 w 7472601"/>
              <a:gd name="connsiteY563" fmla="*/ 1352270 h 6858000"/>
              <a:gd name="connsiteX564" fmla="*/ 321570 w 7472601"/>
              <a:gd name="connsiteY564" fmla="*/ 1861610 h 6858000"/>
              <a:gd name="connsiteX565" fmla="*/ 294281 w 7472601"/>
              <a:gd name="connsiteY565" fmla="*/ 1440658 h 6858000"/>
              <a:gd name="connsiteX566" fmla="*/ 278707 w 7472601"/>
              <a:gd name="connsiteY566" fmla="*/ 1352270 h 6858000"/>
              <a:gd name="connsiteX567" fmla="*/ 1423821 w 7472601"/>
              <a:gd name="connsiteY567" fmla="*/ 1351958 h 6858000"/>
              <a:gd name="connsiteX568" fmla="*/ 1638521 w 7472601"/>
              <a:gd name="connsiteY568" fmla="*/ 1908470 h 6858000"/>
              <a:gd name="connsiteX569" fmla="*/ 1754199 w 7472601"/>
              <a:gd name="connsiteY569" fmla="*/ 2149284 h 6858000"/>
              <a:gd name="connsiteX570" fmla="*/ 1908359 w 7472601"/>
              <a:gd name="connsiteY570" fmla="*/ 2364988 h 6858000"/>
              <a:gd name="connsiteX571" fmla="*/ 1647661 w 7472601"/>
              <a:gd name="connsiteY571" fmla="*/ 1825945 h 6858000"/>
              <a:gd name="connsiteX572" fmla="*/ 1423821 w 7472601"/>
              <a:gd name="connsiteY572" fmla="*/ 1351958 h 6858000"/>
              <a:gd name="connsiteX573" fmla="*/ 1431890 w 7472601"/>
              <a:gd name="connsiteY573" fmla="*/ 1306475 h 6858000"/>
              <a:gd name="connsiteX574" fmla="*/ 1507597 w 7472601"/>
              <a:gd name="connsiteY574" fmla="*/ 1446132 h 6858000"/>
              <a:gd name="connsiteX575" fmla="*/ 1674586 w 7472601"/>
              <a:gd name="connsiteY575" fmla="*/ 1813832 h 6858000"/>
              <a:gd name="connsiteX576" fmla="*/ 1815950 w 7472601"/>
              <a:gd name="connsiteY576" fmla="*/ 2128564 h 6858000"/>
              <a:gd name="connsiteX577" fmla="*/ 1984242 w 7472601"/>
              <a:gd name="connsiteY577" fmla="*/ 2430829 h 6858000"/>
              <a:gd name="connsiteX578" fmla="*/ 2014023 w 7472601"/>
              <a:gd name="connsiteY578" fmla="*/ 2450995 h 6858000"/>
              <a:gd name="connsiteX579" fmla="*/ 1747337 w 7472601"/>
              <a:gd name="connsiteY579" fmla="*/ 1855264 h 6858000"/>
              <a:gd name="connsiteX580" fmla="*/ 1533749 w 7472601"/>
              <a:gd name="connsiteY580" fmla="*/ 1478656 h 6858000"/>
              <a:gd name="connsiteX581" fmla="*/ 1431890 w 7472601"/>
              <a:gd name="connsiteY581" fmla="*/ 1306475 h 6858000"/>
              <a:gd name="connsiteX582" fmla="*/ 5052692 w 7472601"/>
              <a:gd name="connsiteY582" fmla="*/ 1292994 h 6858000"/>
              <a:gd name="connsiteX583" fmla="*/ 5200661 w 7472601"/>
              <a:gd name="connsiteY583" fmla="*/ 1635186 h 6858000"/>
              <a:gd name="connsiteX584" fmla="*/ 5297138 w 7472601"/>
              <a:gd name="connsiteY584" fmla="*/ 1906351 h 6858000"/>
              <a:gd name="connsiteX585" fmla="*/ 5052692 w 7472601"/>
              <a:gd name="connsiteY585" fmla="*/ 1292994 h 6858000"/>
              <a:gd name="connsiteX586" fmla="*/ 5009948 w 7472601"/>
              <a:gd name="connsiteY586" fmla="*/ 1273619 h 6858000"/>
              <a:gd name="connsiteX587" fmla="*/ 5121777 w 7472601"/>
              <a:gd name="connsiteY587" fmla="*/ 1654213 h 6858000"/>
              <a:gd name="connsiteX588" fmla="*/ 5293545 w 7472601"/>
              <a:gd name="connsiteY588" fmla="*/ 2072247 h 6858000"/>
              <a:gd name="connsiteX589" fmla="*/ 5294042 w 7472601"/>
              <a:gd name="connsiteY589" fmla="*/ 2065019 h 6858000"/>
              <a:gd name="connsiteX590" fmla="*/ 5171936 w 7472601"/>
              <a:gd name="connsiteY590" fmla="*/ 1647613 h 6858000"/>
              <a:gd name="connsiteX591" fmla="*/ 5009948 w 7472601"/>
              <a:gd name="connsiteY591" fmla="*/ 1273619 h 6858000"/>
              <a:gd name="connsiteX592" fmla="*/ 655236 w 7472601"/>
              <a:gd name="connsiteY592" fmla="*/ 1268632 h 6858000"/>
              <a:gd name="connsiteX593" fmla="*/ 839521 w 7472601"/>
              <a:gd name="connsiteY593" fmla="*/ 1685315 h 6858000"/>
              <a:gd name="connsiteX594" fmla="*/ 1109416 w 7472601"/>
              <a:gd name="connsiteY594" fmla="*/ 2061663 h 6858000"/>
              <a:gd name="connsiteX595" fmla="*/ 1298300 w 7472601"/>
              <a:gd name="connsiteY595" fmla="*/ 2247742 h 6858000"/>
              <a:gd name="connsiteX596" fmla="*/ 1125871 w 7472601"/>
              <a:gd name="connsiteY596" fmla="*/ 1989513 h 6858000"/>
              <a:gd name="connsiteX597" fmla="*/ 981574 w 7472601"/>
              <a:gd name="connsiteY597" fmla="*/ 1783157 h 6858000"/>
              <a:gd name="connsiteX598" fmla="*/ 922198 w 7472601"/>
              <a:gd name="connsiteY598" fmla="*/ 1677437 h 6858000"/>
              <a:gd name="connsiteX599" fmla="*/ 869293 w 7472601"/>
              <a:gd name="connsiteY599" fmla="*/ 1583214 h 6858000"/>
              <a:gd name="connsiteX600" fmla="*/ 751431 w 7472601"/>
              <a:gd name="connsiteY600" fmla="*/ 1405731 h 6858000"/>
              <a:gd name="connsiteX601" fmla="*/ 655236 w 7472601"/>
              <a:gd name="connsiteY601" fmla="*/ 1268632 h 6858000"/>
              <a:gd name="connsiteX602" fmla="*/ 6516292 w 7472601"/>
              <a:gd name="connsiteY602" fmla="*/ 1263064 h 6858000"/>
              <a:gd name="connsiteX603" fmla="*/ 5736320 w 7472601"/>
              <a:gd name="connsiteY603" fmla="*/ 1501803 h 6858000"/>
              <a:gd name="connsiteX604" fmla="*/ 6516292 w 7472601"/>
              <a:gd name="connsiteY604" fmla="*/ 1263064 h 6858000"/>
              <a:gd name="connsiteX605" fmla="*/ 291466 w 7472601"/>
              <a:gd name="connsiteY605" fmla="*/ 1250369 h 6858000"/>
              <a:gd name="connsiteX606" fmla="*/ 323180 w 7472601"/>
              <a:gd name="connsiteY606" fmla="*/ 1435283 h 6858000"/>
              <a:gd name="connsiteX607" fmla="*/ 349381 w 7472601"/>
              <a:gd name="connsiteY607" fmla="*/ 1875041 h 6858000"/>
              <a:gd name="connsiteX608" fmla="*/ 374363 w 7472601"/>
              <a:gd name="connsiteY608" fmla="*/ 1506494 h 6858000"/>
              <a:gd name="connsiteX609" fmla="*/ 302168 w 7472601"/>
              <a:gd name="connsiteY609" fmla="*/ 1274495 h 6858000"/>
              <a:gd name="connsiteX610" fmla="*/ 291466 w 7472601"/>
              <a:gd name="connsiteY610" fmla="*/ 1250369 h 6858000"/>
              <a:gd name="connsiteX611" fmla="*/ 678222 w 7472601"/>
              <a:gd name="connsiteY611" fmla="*/ 1248670 h 6858000"/>
              <a:gd name="connsiteX612" fmla="*/ 775536 w 7472601"/>
              <a:gd name="connsiteY612" fmla="*/ 1388015 h 6858000"/>
              <a:gd name="connsiteX613" fmla="*/ 894529 w 7472601"/>
              <a:gd name="connsiteY613" fmla="*/ 1567739 h 6858000"/>
              <a:gd name="connsiteX614" fmla="*/ 948000 w 7472601"/>
              <a:gd name="connsiteY614" fmla="*/ 1663088 h 6858000"/>
              <a:gd name="connsiteX615" fmla="*/ 1006812 w 7472601"/>
              <a:gd name="connsiteY615" fmla="*/ 1767683 h 6858000"/>
              <a:gd name="connsiteX616" fmla="*/ 1149133 w 7472601"/>
              <a:gd name="connsiteY616" fmla="*/ 1971513 h 6858000"/>
              <a:gd name="connsiteX617" fmla="*/ 1333952 w 7472601"/>
              <a:gd name="connsiteY617" fmla="*/ 2251620 h 6858000"/>
              <a:gd name="connsiteX618" fmla="*/ 1337329 w 7472601"/>
              <a:gd name="connsiteY618" fmla="*/ 2258350 h 6858000"/>
              <a:gd name="connsiteX619" fmla="*/ 1014726 w 7472601"/>
              <a:gd name="connsiteY619" fmla="*/ 1615556 h 6858000"/>
              <a:gd name="connsiteX620" fmla="*/ 678222 w 7472601"/>
              <a:gd name="connsiteY620" fmla="*/ 1248670 h 6858000"/>
              <a:gd name="connsiteX621" fmla="*/ 6691602 w 7472601"/>
              <a:gd name="connsiteY621" fmla="*/ 1140573 h 6858000"/>
              <a:gd name="connsiteX622" fmla="*/ 6571100 w 7472601"/>
              <a:gd name="connsiteY622" fmla="*/ 1183662 h 6858000"/>
              <a:gd name="connsiteX623" fmla="*/ 6241687 w 7472601"/>
              <a:gd name="connsiteY623" fmla="*/ 1257600 h 6858000"/>
              <a:gd name="connsiteX624" fmla="*/ 5693009 w 7472601"/>
              <a:gd name="connsiteY624" fmla="*/ 1478256 h 6858000"/>
              <a:gd name="connsiteX625" fmla="*/ 6548420 w 7472601"/>
              <a:gd name="connsiteY625" fmla="*/ 1214599 h 6858000"/>
              <a:gd name="connsiteX626" fmla="*/ 6605473 w 7472601"/>
              <a:gd name="connsiteY626" fmla="*/ 1184686 h 6858000"/>
              <a:gd name="connsiteX627" fmla="*/ 6691602 w 7472601"/>
              <a:gd name="connsiteY627" fmla="*/ 1140573 h 6858000"/>
              <a:gd name="connsiteX628" fmla="*/ 4002475 w 7472601"/>
              <a:gd name="connsiteY628" fmla="*/ 1037802 h 6858000"/>
              <a:gd name="connsiteX629" fmla="*/ 4000324 w 7472601"/>
              <a:gd name="connsiteY629" fmla="*/ 1039362 h 6858000"/>
              <a:gd name="connsiteX630" fmla="*/ 4002862 w 7472601"/>
              <a:gd name="connsiteY630" fmla="*/ 1042866 h 6858000"/>
              <a:gd name="connsiteX631" fmla="*/ 4002475 w 7472601"/>
              <a:gd name="connsiteY631" fmla="*/ 1037802 h 6858000"/>
              <a:gd name="connsiteX632" fmla="*/ 506322 w 7472601"/>
              <a:gd name="connsiteY632" fmla="*/ 1020997 h 6858000"/>
              <a:gd name="connsiteX633" fmla="*/ 533068 w 7472601"/>
              <a:gd name="connsiteY633" fmla="*/ 1029409 h 6858000"/>
              <a:gd name="connsiteX634" fmla="*/ 1232525 w 7472601"/>
              <a:gd name="connsiteY634" fmla="*/ 1804675 h 6858000"/>
              <a:gd name="connsiteX635" fmla="*/ 1388858 w 7472601"/>
              <a:gd name="connsiteY635" fmla="*/ 2368011 h 6858000"/>
              <a:gd name="connsiteX636" fmla="*/ 1384098 w 7472601"/>
              <a:gd name="connsiteY636" fmla="*/ 2378125 h 6858000"/>
              <a:gd name="connsiteX637" fmla="*/ 1425393 w 7472601"/>
              <a:gd name="connsiteY637" fmla="*/ 2589124 h 6858000"/>
              <a:gd name="connsiteX638" fmla="*/ 1424001 w 7472601"/>
              <a:gd name="connsiteY638" fmla="*/ 2597541 h 6858000"/>
              <a:gd name="connsiteX639" fmla="*/ 2152729 w 7472601"/>
              <a:gd name="connsiteY639" fmla="*/ 2864487 h 6858000"/>
              <a:gd name="connsiteX640" fmla="*/ 2020609 w 7472601"/>
              <a:gd name="connsiteY640" fmla="*/ 2539671 h 6858000"/>
              <a:gd name="connsiteX641" fmla="*/ 2018920 w 7472601"/>
              <a:gd name="connsiteY641" fmla="*/ 2536309 h 6858000"/>
              <a:gd name="connsiteX642" fmla="*/ 1342441 w 7472601"/>
              <a:gd name="connsiteY642" fmla="*/ 1173017 h 6858000"/>
              <a:gd name="connsiteX643" fmla="*/ 1367925 w 7472601"/>
              <a:gd name="connsiteY643" fmla="*/ 1135648 h 6858000"/>
              <a:gd name="connsiteX644" fmla="*/ 1771401 w 7472601"/>
              <a:gd name="connsiteY644" fmla="*/ 1806673 h 6858000"/>
              <a:gd name="connsiteX645" fmla="*/ 1972385 w 7472601"/>
              <a:gd name="connsiteY645" fmla="*/ 2198735 h 6858000"/>
              <a:gd name="connsiteX646" fmla="*/ 2040892 w 7472601"/>
              <a:gd name="connsiteY646" fmla="*/ 2405205 h 6858000"/>
              <a:gd name="connsiteX647" fmla="*/ 2131689 w 7472601"/>
              <a:gd name="connsiteY647" fmla="*/ 1936926 h 6858000"/>
              <a:gd name="connsiteX648" fmla="*/ 2454820 w 7472601"/>
              <a:gd name="connsiteY648" fmla="*/ 1248808 h 6858000"/>
              <a:gd name="connsiteX649" fmla="*/ 2492512 w 7472601"/>
              <a:gd name="connsiteY649" fmla="*/ 1302920 h 6858000"/>
              <a:gd name="connsiteX650" fmla="*/ 2081216 w 7472601"/>
              <a:gd name="connsiteY650" fmla="*/ 2527513 h 6858000"/>
              <a:gd name="connsiteX651" fmla="*/ 2081211 w 7472601"/>
              <a:gd name="connsiteY651" fmla="*/ 2528916 h 6858000"/>
              <a:gd name="connsiteX652" fmla="*/ 2199067 w 7472601"/>
              <a:gd name="connsiteY652" fmla="*/ 2884061 h 6858000"/>
              <a:gd name="connsiteX653" fmla="*/ 3192586 w 7472601"/>
              <a:gd name="connsiteY653" fmla="*/ 3411496 h 6858000"/>
              <a:gd name="connsiteX654" fmla="*/ 3182620 w 7472601"/>
              <a:gd name="connsiteY654" fmla="*/ 3483279 h 6858000"/>
              <a:gd name="connsiteX655" fmla="*/ 2435119 w 7472601"/>
              <a:gd name="connsiteY655" fmla="*/ 3080173 h 6858000"/>
              <a:gd name="connsiteX656" fmla="*/ 2410152 w 7472601"/>
              <a:gd name="connsiteY656" fmla="*/ 3063751 h 6858000"/>
              <a:gd name="connsiteX657" fmla="*/ 2408099 w 7472601"/>
              <a:gd name="connsiteY657" fmla="*/ 3064403 h 6858000"/>
              <a:gd name="connsiteX658" fmla="*/ 2407218 w 7472601"/>
              <a:gd name="connsiteY658" fmla="*/ 3070324 h 6858000"/>
              <a:gd name="connsiteX659" fmla="*/ 2380138 w 7472601"/>
              <a:gd name="connsiteY659" fmla="*/ 3099341 h 6858000"/>
              <a:gd name="connsiteX660" fmla="*/ 1765923 w 7472601"/>
              <a:gd name="connsiteY660" fmla="*/ 3581043 h 6858000"/>
              <a:gd name="connsiteX661" fmla="*/ 1702258 w 7472601"/>
              <a:gd name="connsiteY661" fmla="*/ 3612286 h 6858000"/>
              <a:gd name="connsiteX662" fmla="*/ 1538370 w 7472601"/>
              <a:gd name="connsiteY662" fmla="*/ 3811804 h 6858000"/>
              <a:gd name="connsiteX663" fmla="*/ 542867 w 7472601"/>
              <a:gd name="connsiteY663" fmla="*/ 4944092 h 6858000"/>
              <a:gd name="connsiteX664" fmla="*/ 515800 w 7472601"/>
              <a:gd name="connsiteY664" fmla="*/ 4862180 h 6858000"/>
              <a:gd name="connsiteX665" fmla="*/ 909145 w 7472601"/>
              <a:gd name="connsiteY665" fmla="*/ 4199225 h 6858000"/>
              <a:gd name="connsiteX666" fmla="*/ 1214067 w 7472601"/>
              <a:gd name="connsiteY666" fmla="*/ 3908561 h 6858000"/>
              <a:gd name="connsiteX667" fmla="*/ 640967 w 7472601"/>
              <a:gd name="connsiteY667" fmla="*/ 4105601 h 6858000"/>
              <a:gd name="connsiteX668" fmla="*/ 112563 w 7472601"/>
              <a:gd name="connsiteY668" fmla="*/ 4396952 h 6858000"/>
              <a:gd name="connsiteX669" fmla="*/ 0 w 7472601"/>
              <a:gd name="connsiteY669" fmla="*/ 4466006 h 6858000"/>
              <a:gd name="connsiteX670" fmla="*/ 0 w 7472601"/>
              <a:gd name="connsiteY670" fmla="*/ 4233763 h 6858000"/>
              <a:gd name="connsiteX671" fmla="*/ 36881 w 7472601"/>
              <a:gd name="connsiteY671" fmla="*/ 4200118 h 6858000"/>
              <a:gd name="connsiteX672" fmla="*/ 910534 w 7472601"/>
              <a:gd name="connsiteY672" fmla="*/ 3629753 h 6858000"/>
              <a:gd name="connsiteX673" fmla="*/ 1578717 w 7472601"/>
              <a:gd name="connsiteY673" fmla="*/ 3575982 h 6858000"/>
              <a:gd name="connsiteX674" fmla="*/ 2338780 w 7472601"/>
              <a:gd name="connsiteY674" fmla="*/ 3033725 h 6858000"/>
              <a:gd name="connsiteX675" fmla="*/ 1807991 w 7472601"/>
              <a:gd name="connsiteY675" fmla="*/ 2807184 h 6858000"/>
              <a:gd name="connsiteX676" fmla="*/ 1416358 w 7472601"/>
              <a:gd name="connsiteY676" fmla="*/ 3112571 h 6858000"/>
              <a:gd name="connsiteX677" fmla="*/ 939066 w 7472601"/>
              <a:gd name="connsiteY677" fmla="*/ 3378798 h 6858000"/>
              <a:gd name="connsiteX678" fmla="*/ 115099 w 7472601"/>
              <a:gd name="connsiteY678" fmla="*/ 3607650 h 6858000"/>
              <a:gd name="connsiteX679" fmla="*/ 97284 w 7472601"/>
              <a:gd name="connsiteY679" fmla="*/ 3520393 h 6858000"/>
              <a:gd name="connsiteX680" fmla="*/ 922050 w 7472601"/>
              <a:gd name="connsiteY680" fmla="*/ 3074867 h 6858000"/>
              <a:gd name="connsiteX681" fmla="*/ 1405265 w 7472601"/>
              <a:gd name="connsiteY681" fmla="*/ 3016319 h 6858000"/>
              <a:gd name="connsiteX682" fmla="*/ 1407512 w 7472601"/>
              <a:gd name="connsiteY682" fmla="*/ 3018001 h 6858000"/>
              <a:gd name="connsiteX683" fmla="*/ 1726266 w 7472601"/>
              <a:gd name="connsiteY683" fmla="*/ 2777274 h 6858000"/>
              <a:gd name="connsiteX684" fmla="*/ 625390 w 7472601"/>
              <a:gd name="connsiteY684" fmla="*/ 2514541 h 6858000"/>
              <a:gd name="connsiteX685" fmla="*/ 619799 w 7472601"/>
              <a:gd name="connsiteY685" fmla="*/ 2527180 h 6858000"/>
              <a:gd name="connsiteX686" fmla="*/ 310030 w 7472601"/>
              <a:gd name="connsiteY686" fmla="*/ 2771818 h 6858000"/>
              <a:gd name="connsiteX687" fmla="*/ 173877 w 7472601"/>
              <a:gd name="connsiteY687" fmla="*/ 2937056 h 6858000"/>
              <a:gd name="connsiteX688" fmla="*/ 77889 w 7472601"/>
              <a:gd name="connsiteY688" fmla="*/ 3138440 h 6858000"/>
              <a:gd name="connsiteX689" fmla="*/ 0 w 7472601"/>
              <a:gd name="connsiteY689" fmla="*/ 3271395 h 6858000"/>
              <a:gd name="connsiteX690" fmla="*/ 0 w 7472601"/>
              <a:gd name="connsiteY690" fmla="*/ 3153002 h 6858000"/>
              <a:gd name="connsiteX691" fmla="*/ 2386 w 7472601"/>
              <a:gd name="connsiteY691" fmla="*/ 3149203 h 6858000"/>
              <a:gd name="connsiteX692" fmla="*/ 89753 w 7472601"/>
              <a:gd name="connsiteY692" fmla="*/ 2987702 h 6858000"/>
              <a:gd name="connsiteX693" fmla="*/ 76869 w 7472601"/>
              <a:gd name="connsiteY693" fmla="*/ 3005404 h 6858000"/>
              <a:gd name="connsiteX694" fmla="*/ 32049 w 7472601"/>
              <a:gd name="connsiteY694" fmla="*/ 3065814 h 6858000"/>
              <a:gd name="connsiteX695" fmla="*/ 0 w 7472601"/>
              <a:gd name="connsiteY695" fmla="*/ 3108744 h 6858000"/>
              <a:gd name="connsiteX696" fmla="*/ 0 w 7472601"/>
              <a:gd name="connsiteY696" fmla="*/ 3058059 h 6858000"/>
              <a:gd name="connsiteX697" fmla="*/ 7610 w 7472601"/>
              <a:gd name="connsiteY697" fmla="*/ 3047889 h 6858000"/>
              <a:gd name="connsiteX698" fmla="*/ 52419 w 7472601"/>
              <a:gd name="connsiteY698" fmla="*/ 2987479 h 6858000"/>
              <a:gd name="connsiteX699" fmla="*/ 59142 w 7472601"/>
              <a:gd name="connsiteY699" fmla="*/ 2978488 h 6858000"/>
              <a:gd name="connsiteX700" fmla="*/ 0 w 7472601"/>
              <a:gd name="connsiteY700" fmla="*/ 3015334 h 6858000"/>
              <a:gd name="connsiteX701" fmla="*/ 0 w 7472601"/>
              <a:gd name="connsiteY701" fmla="*/ 2914286 h 6858000"/>
              <a:gd name="connsiteX702" fmla="*/ 36383 w 7472601"/>
              <a:gd name="connsiteY702" fmla="*/ 2901128 h 6858000"/>
              <a:gd name="connsiteX703" fmla="*/ 156329 w 7472601"/>
              <a:gd name="connsiteY703" fmla="*/ 2840533 h 6858000"/>
              <a:gd name="connsiteX704" fmla="*/ 358355 w 7472601"/>
              <a:gd name="connsiteY704" fmla="*/ 2620471 h 6858000"/>
              <a:gd name="connsiteX705" fmla="*/ 510577 w 7472601"/>
              <a:gd name="connsiteY705" fmla="*/ 2501244 h 6858000"/>
              <a:gd name="connsiteX706" fmla="*/ 211967 w 7472601"/>
              <a:gd name="connsiteY706" fmla="*/ 2479171 h 6858000"/>
              <a:gd name="connsiteX707" fmla="*/ 0 w 7472601"/>
              <a:gd name="connsiteY707" fmla="*/ 2476398 h 6858000"/>
              <a:gd name="connsiteX708" fmla="*/ 0 w 7472601"/>
              <a:gd name="connsiteY708" fmla="*/ 2389189 h 6858000"/>
              <a:gd name="connsiteX709" fmla="*/ 103062 w 7472601"/>
              <a:gd name="connsiteY709" fmla="*/ 2389518 h 6858000"/>
              <a:gd name="connsiteX710" fmla="*/ 510734 w 7472601"/>
              <a:gd name="connsiteY710" fmla="*/ 2416201 h 6858000"/>
              <a:gd name="connsiteX711" fmla="*/ 279257 w 7472601"/>
              <a:gd name="connsiteY711" fmla="*/ 2092102 h 6858000"/>
              <a:gd name="connsiteX712" fmla="*/ 65265 w 7472601"/>
              <a:gd name="connsiteY712" fmla="*/ 2006049 h 6858000"/>
              <a:gd name="connsiteX713" fmla="*/ 0 w 7472601"/>
              <a:gd name="connsiteY713" fmla="*/ 1982532 h 6858000"/>
              <a:gd name="connsiteX714" fmla="*/ 0 w 7472601"/>
              <a:gd name="connsiteY714" fmla="*/ 1912789 h 6858000"/>
              <a:gd name="connsiteX715" fmla="*/ 97460 w 7472601"/>
              <a:gd name="connsiteY715" fmla="*/ 1953725 h 6858000"/>
              <a:gd name="connsiteX716" fmla="*/ 221272 w 7472601"/>
              <a:gd name="connsiteY716" fmla="*/ 1980766 h 6858000"/>
              <a:gd name="connsiteX717" fmla="*/ 116765 w 7472601"/>
              <a:gd name="connsiteY717" fmla="*/ 1911033 h 6858000"/>
              <a:gd name="connsiteX718" fmla="*/ 16405 w 7472601"/>
              <a:gd name="connsiteY718" fmla="*/ 1803412 h 6858000"/>
              <a:gd name="connsiteX719" fmla="*/ 0 w 7472601"/>
              <a:gd name="connsiteY719" fmla="*/ 1784777 h 6858000"/>
              <a:gd name="connsiteX720" fmla="*/ 0 w 7472601"/>
              <a:gd name="connsiteY720" fmla="*/ 1740082 h 6858000"/>
              <a:gd name="connsiteX721" fmla="*/ 39394 w 7472601"/>
              <a:gd name="connsiteY721" fmla="*/ 1784856 h 6858000"/>
              <a:gd name="connsiteX722" fmla="*/ 135813 w 7472601"/>
              <a:gd name="connsiteY722" fmla="*/ 1888838 h 6858000"/>
              <a:gd name="connsiteX723" fmla="*/ 242575 w 7472601"/>
              <a:gd name="connsiteY723" fmla="*/ 1958841 h 6858000"/>
              <a:gd name="connsiteX724" fmla="*/ 82197 w 7472601"/>
              <a:gd name="connsiteY724" fmla="*/ 1754826 h 6858000"/>
              <a:gd name="connsiteX725" fmla="*/ 0 w 7472601"/>
              <a:gd name="connsiteY725" fmla="*/ 1679650 h 6858000"/>
              <a:gd name="connsiteX726" fmla="*/ 0 w 7472601"/>
              <a:gd name="connsiteY726" fmla="*/ 1602463 h 6858000"/>
              <a:gd name="connsiteX727" fmla="*/ 84689 w 7472601"/>
              <a:gd name="connsiteY727" fmla="*/ 1677442 h 6858000"/>
              <a:gd name="connsiteX728" fmla="*/ 298437 w 7472601"/>
              <a:gd name="connsiteY728" fmla="*/ 1968019 h 6858000"/>
              <a:gd name="connsiteX729" fmla="*/ 227269 w 7472601"/>
              <a:gd name="connsiteY729" fmla="*/ 1114064 h 6858000"/>
              <a:gd name="connsiteX730" fmla="*/ 248003 w 7472601"/>
              <a:gd name="connsiteY730" fmla="*/ 1089613 h 6858000"/>
              <a:gd name="connsiteX731" fmla="*/ 427020 w 7472601"/>
              <a:gd name="connsiteY731" fmla="*/ 1619803 h 6858000"/>
              <a:gd name="connsiteX732" fmla="*/ 340345 w 7472601"/>
              <a:gd name="connsiteY732" fmla="*/ 2027739 h 6858000"/>
              <a:gd name="connsiteX733" fmla="*/ 360865 w 7472601"/>
              <a:gd name="connsiteY733" fmla="*/ 2044827 h 6858000"/>
              <a:gd name="connsiteX734" fmla="*/ 560414 w 7472601"/>
              <a:gd name="connsiteY734" fmla="*/ 2421457 h 6858000"/>
              <a:gd name="connsiteX735" fmla="*/ 1359703 w 7472601"/>
              <a:gd name="connsiteY735" fmla="*/ 2578554 h 6858000"/>
              <a:gd name="connsiteX736" fmla="*/ 1359422 w 7472601"/>
              <a:gd name="connsiteY736" fmla="*/ 2577994 h 6858000"/>
              <a:gd name="connsiteX737" fmla="*/ 828701 w 7472601"/>
              <a:gd name="connsiteY737" fmla="*/ 1839520 h 6858000"/>
              <a:gd name="connsiteX738" fmla="*/ 494427 w 7472601"/>
              <a:gd name="connsiteY738" fmla="*/ 1092333 h 6858000"/>
              <a:gd name="connsiteX739" fmla="*/ 506322 w 7472601"/>
              <a:gd name="connsiteY739" fmla="*/ 1020997 h 6858000"/>
              <a:gd name="connsiteX740" fmla="*/ 4570198 w 7472601"/>
              <a:gd name="connsiteY740" fmla="*/ 978081 h 6858000"/>
              <a:gd name="connsiteX741" fmla="*/ 4523691 w 7472601"/>
              <a:gd name="connsiteY741" fmla="*/ 1127776 h 6858000"/>
              <a:gd name="connsiteX742" fmla="*/ 4509875 w 7472601"/>
              <a:gd name="connsiteY742" fmla="*/ 1167552 h 6858000"/>
              <a:gd name="connsiteX743" fmla="*/ 4478168 w 7472601"/>
              <a:gd name="connsiteY743" fmla="*/ 1260735 h 6858000"/>
              <a:gd name="connsiteX744" fmla="*/ 4409309 w 7472601"/>
              <a:gd name="connsiteY744" fmla="*/ 1666996 h 6858000"/>
              <a:gd name="connsiteX745" fmla="*/ 4370031 w 7472601"/>
              <a:gd name="connsiteY745" fmla="*/ 1955666 h 6858000"/>
              <a:gd name="connsiteX746" fmla="*/ 4570198 w 7472601"/>
              <a:gd name="connsiteY746" fmla="*/ 978081 h 6858000"/>
              <a:gd name="connsiteX747" fmla="*/ 4557898 w 7472601"/>
              <a:gd name="connsiteY747" fmla="*/ 900011 h 6858000"/>
              <a:gd name="connsiteX748" fmla="*/ 4344840 w 7472601"/>
              <a:gd name="connsiteY748" fmla="*/ 1922038 h 6858000"/>
              <a:gd name="connsiteX749" fmla="*/ 4378710 w 7472601"/>
              <a:gd name="connsiteY749" fmla="*/ 1665516 h 6858000"/>
              <a:gd name="connsiteX750" fmla="*/ 4448798 w 7472601"/>
              <a:gd name="connsiteY750" fmla="*/ 1253024 h 6858000"/>
              <a:gd name="connsiteX751" fmla="*/ 4480315 w 7472601"/>
              <a:gd name="connsiteY751" fmla="*/ 1158454 h 6858000"/>
              <a:gd name="connsiteX752" fmla="*/ 4494133 w 7472601"/>
              <a:gd name="connsiteY752" fmla="*/ 1118676 h 6858000"/>
              <a:gd name="connsiteX753" fmla="*/ 4557898 w 7472601"/>
              <a:gd name="connsiteY753" fmla="*/ 900011 h 6858000"/>
              <a:gd name="connsiteX754" fmla="*/ 5870151 w 7472601"/>
              <a:gd name="connsiteY754" fmla="*/ 898890 h 6858000"/>
              <a:gd name="connsiteX755" fmla="*/ 5861335 w 7472601"/>
              <a:gd name="connsiteY755" fmla="*/ 899177 h 6858000"/>
              <a:gd name="connsiteX756" fmla="*/ 5843702 w 7472601"/>
              <a:gd name="connsiteY756" fmla="*/ 899748 h 6858000"/>
              <a:gd name="connsiteX757" fmla="*/ 5651107 w 7472601"/>
              <a:gd name="connsiteY757" fmla="*/ 920306 h 6858000"/>
              <a:gd name="connsiteX758" fmla="*/ 5459407 w 7472601"/>
              <a:gd name="connsiteY758" fmla="*/ 940975 h 6858000"/>
              <a:gd name="connsiteX759" fmla="*/ 5374846 w 7472601"/>
              <a:gd name="connsiteY759" fmla="*/ 941988 h 6858000"/>
              <a:gd name="connsiteX760" fmla="*/ 5256105 w 7472601"/>
              <a:gd name="connsiteY760" fmla="*/ 945632 h 6858000"/>
              <a:gd name="connsiteX761" fmla="*/ 5107071 w 7472601"/>
              <a:gd name="connsiteY761" fmla="*/ 969720 h 6858000"/>
              <a:gd name="connsiteX762" fmla="*/ 4998681 w 7472601"/>
              <a:gd name="connsiteY762" fmla="*/ 988771 h 6858000"/>
              <a:gd name="connsiteX763" fmla="*/ 5870151 w 7472601"/>
              <a:gd name="connsiteY763" fmla="*/ 898890 h 6858000"/>
              <a:gd name="connsiteX764" fmla="*/ 5504425 w 7472601"/>
              <a:gd name="connsiteY764" fmla="*/ 848067 h 6858000"/>
              <a:gd name="connsiteX765" fmla="*/ 4968849 w 7472601"/>
              <a:gd name="connsiteY765" fmla="*/ 962318 h 6858000"/>
              <a:gd name="connsiteX766" fmla="*/ 5104039 w 7472601"/>
              <a:gd name="connsiteY766" fmla="*/ 940634 h 6858000"/>
              <a:gd name="connsiteX767" fmla="*/ 5256311 w 7472601"/>
              <a:gd name="connsiteY767" fmla="*/ 916490 h 6858000"/>
              <a:gd name="connsiteX768" fmla="*/ 5377381 w 7472601"/>
              <a:gd name="connsiteY768" fmla="*/ 912671 h 6858000"/>
              <a:gd name="connsiteX769" fmla="*/ 5460148 w 7472601"/>
              <a:gd name="connsiteY769" fmla="*/ 911442 h 6858000"/>
              <a:gd name="connsiteX770" fmla="*/ 5648971 w 7472601"/>
              <a:gd name="connsiteY770" fmla="*/ 891331 h 6858000"/>
              <a:gd name="connsiteX771" fmla="*/ 5844807 w 7472601"/>
              <a:gd name="connsiteY771" fmla="*/ 870718 h 6858000"/>
              <a:gd name="connsiteX772" fmla="*/ 5862975 w 7472601"/>
              <a:gd name="connsiteY772" fmla="*/ 869756 h 6858000"/>
              <a:gd name="connsiteX773" fmla="*/ 5920887 w 7472601"/>
              <a:gd name="connsiteY773" fmla="*/ 865929 h 6858000"/>
              <a:gd name="connsiteX774" fmla="*/ 5504425 w 7472601"/>
              <a:gd name="connsiteY774" fmla="*/ 848067 h 6858000"/>
              <a:gd name="connsiteX775" fmla="*/ 3607114 w 7472601"/>
              <a:gd name="connsiteY775" fmla="*/ 467441 h 6858000"/>
              <a:gd name="connsiteX776" fmla="*/ 3296242 w 7472601"/>
              <a:gd name="connsiteY776" fmla="*/ 807991 h 6858000"/>
              <a:gd name="connsiteX777" fmla="*/ 3174674 w 7472601"/>
              <a:gd name="connsiteY777" fmla="*/ 919759 h 6858000"/>
              <a:gd name="connsiteX778" fmla="*/ 3042978 w 7472601"/>
              <a:gd name="connsiteY778" fmla="*/ 1054894 h 6858000"/>
              <a:gd name="connsiteX779" fmla="*/ 2968914 w 7472601"/>
              <a:gd name="connsiteY779" fmla="*/ 1133756 h 6858000"/>
              <a:gd name="connsiteX780" fmla="*/ 3103823 w 7472601"/>
              <a:gd name="connsiteY780" fmla="*/ 1026814 h 6858000"/>
              <a:gd name="connsiteX781" fmla="*/ 3607114 w 7472601"/>
              <a:gd name="connsiteY781" fmla="*/ 467441 h 6858000"/>
              <a:gd name="connsiteX782" fmla="*/ 3744487 w 7472601"/>
              <a:gd name="connsiteY782" fmla="*/ 383136 h 6858000"/>
              <a:gd name="connsiteX783" fmla="*/ 3970213 w 7472601"/>
              <a:gd name="connsiteY783" fmla="*/ 995559 h 6858000"/>
              <a:gd name="connsiteX784" fmla="*/ 3744487 w 7472601"/>
              <a:gd name="connsiteY784" fmla="*/ 383136 h 6858000"/>
              <a:gd name="connsiteX785" fmla="*/ 3624562 w 7472601"/>
              <a:gd name="connsiteY785" fmla="*/ 367041 h 6858000"/>
              <a:gd name="connsiteX786" fmla="*/ 3489712 w 7472601"/>
              <a:gd name="connsiteY786" fmla="*/ 485386 h 6858000"/>
              <a:gd name="connsiteX787" fmla="*/ 3182994 w 7472601"/>
              <a:gd name="connsiteY787" fmla="*/ 828265 h 6858000"/>
              <a:gd name="connsiteX788" fmla="*/ 2892114 w 7472601"/>
              <a:gd name="connsiteY788" fmla="*/ 1172635 h 6858000"/>
              <a:gd name="connsiteX789" fmla="*/ 3021459 w 7472601"/>
              <a:gd name="connsiteY789" fmla="*/ 1035385 h 6858000"/>
              <a:gd name="connsiteX790" fmla="*/ 3153873 w 7472601"/>
              <a:gd name="connsiteY790" fmla="*/ 898971 h 6858000"/>
              <a:gd name="connsiteX791" fmla="*/ 3276511 w 7472601"/>
              <a:gd name="connsiteY791" fmla="*/ 786423 h 6858000"/>
              <a:gd name="connsiteX792" fmla="*/ 3584154 w 7472601"/>
              <a:gd name="connsiteY792" fmla="*/ 448218 h 6858000"/>
              <a:gd name="connsiteX793" fmla="*/ 3624562 w 7472601"/>
              <a:gd name="connsiteY793" fmla="*/ 367041 h 6858000"/>
              <a:gd name="connsiteX794" fmla="*/ 3766672 w 7472601"/>
              <a:gd name="connsiteY794" fmla="*/ 359429 h 6858000"/>
              <a:gd name="connsiteX795" fmla="*/ 3996338 w 7472601"/>
              <a:gd name="connsiteY795" fmla="*/ 968237 h 6858000"/>
              <a:gd name="connsiteX796" fmla="*/ 3766672 w 7472601"/>
              <a:gd name="connsiteY796" fmla="*/ 359429 h 6858000"/>
              <a:gd name="connsiteX797" fmla="*/ 5805386 w 7472601"/>
              <a:gd name="connsiteY797" fmla="*/ 239240 h 6858000"/>
              <a:gd name="connsiteX798" fmla="*/ 5736947 w 7472601"/>
              <a:gd name="connsiteY798" fmla="*/ 261367 h 6858000"/>
              <a:gd name="connsiteX799" fmla="*/ 5427012 w 7472601"/>
              <a:gd name="connsiteY799" fmla="*/ 311272 h 6858000"/>
              <a:gd name="connsiteX800" fmla="*/ 5147818 w 7472601"/>
              <a:gd name="connsiteY800" fmla="*/ 322112 h 6858000"/>
              <a:gd name="connsiteX801" fmla="*/ 5060854 w 7472601"/>
              <a:gd name="connsiteY801" fmla="*/ 311882 h 6858000"/>
              <a:gd name="connsiteX802" fmla="*/ 4945989 w 7472601"/>
              <a:gd name="connsiteY802" fmla="*/ 300516 h 6858000"/>
              <a:gd name="connsiteX803" fmla="*/ 5410479 w 7472601"/>
              <a:gd name="connsiteY803" fmla="*/ 348434 h 6858000"/>
              <a:gd name="connsiteX804" fmla="*/ 5805386 w 7472601"/>
              <a:gd name="connsiteY804" fmla="*/ 239240 h 6858000"/>
              <a:gd name="connsiteX805" fmla="*/ 5905192 w 7472601"/>
              <a:gd name="connsiteY805" fmla="*/ 163079 h 6858000"/>
              <a:gd name="connsiteX806" fmla="*/ 5865655 w 7472601"/>
              <a:gd name="connsiteY806" fmla="*/ 171901 h 6858000"/>
              <a:gd name="connsiteX807" fmla="*/ 5259740 w 7472601"/>
              <a:gd name="connsiteY807" fmla="*/ 257013 h 6858000"/>
              <a:gd name="connsiteX808" fmla="*/ 5208466 w 7472601"/>
              <a:gd name="connsiteY808" fmla="*/ 257550 h 6858000"/>
              <a:gd name="connsiteX809" fmla="*/ 4980204 w 7472601"/>
              <a:gd name="connsiteY809" fmla="*/ 271903 h 6858000"/>
              <a:gd name="connsiteX810" fmla="*/ 5068068 w 7472601"/>
              <a:gd name="connsiteY810" fmla="*/ 282244 h 6858000"/>
              <a:gd name="connsiteX811" fmla="*/ 5153231 w 7472601"/>
              <a:gd name="connsiteY811" fmla="*/ 292240 h 6858000"/>
              <a:gd name="connsiteX812" fmla="*/ 5426491 w 7472601"/>
              <a:gd name="connsiteY812" fmla="*/ 281128 h 6858000"/>
              <a:gd name="connsiteX813" fmla="*/ 5731212 w 7472601"/>
              <a:gd name="connsiteY813" fmla="*/ 231951 h 6858000"/>
              <a:gd name="connsiteX814" fmla="*/ 5905192 w 7472601"/>
              <a:gd name="connsiteY814" fmla="*/ 163079 h 6858000"/>
              <a:gd name="connsiteX815" fmla="*/ 5944437 w 7472601"/>
              <a:gd name="connsiteY815" fmla="*/ 113829 h 6858000"/>
              <a:gd name="connsiteX816" fmla="*/ 5825032 w 7472601"/>
              <a:gd name="connsiteY816" fmla="*/ 146405 h 6858000"/>
              <a:gd name="connsiteX817" fmla="*/ 4955599 w 7472601"/>
              <a:gd name="connsiteY817" fmla="*/ 247008 h 6858000"/>
              <a:gd name="connsiteX818" fmla="*/ 5210104 w 7472601"/>
              <a:gd name="connsiteY818" fmla="*/ 228123 h 6858000"/>
              <a:gd name="connsiteX819" fmla="*/ 5261015 w 7472601"/>
              <a:gd name="connsiteY819" fmla="*/ 227087 h 6858000"/>
              <a:gd name="connsiteX820" fmla="*/ 5861181 w 7472601"/>
              <a:gd name="connsiteY820" fmla="*/ 143093 h 6858000"/>
              <a:gd name="connsiteX821" fmla="*/ 5961252 w 7472601"/>
              <a:gd name="connsiteY821" fmla="*/ 114820 h 6858000"/>
              <a:gd name="connsiteX822" fmla="*/ 5944437 w 7472601"/>
              <a:gd name="connsiteY822" fmla="*/ 113829 h 6858000"/>
              <a:gd name="connsiteX823" fmla="*/ 3882765 w 7472601"/>
              <a:gd name="connsiteY823" fmla="*/ 0 h 6858000"/>
              <a:gd name="connsiteX824" fmla="*/ 3995099 w 7472601"/>
              <a:gd name="connsiteY824" fmla="*/ 0 h 6858000"/>
              <a:gd name="connsiteX825" fmla="*/ 4163818 w 7472601"/>
              <a:gd name="connsiteY825" fmla="*/ 234104 h 6858000"/>
              <a:gd name="connsiteX826" fmla="*/ 4172099 w 7472601"/>
              <a:gd name="connsiteY826" fmla="*/ 234207 h 6858000"/>
              <a:gd name="connsiteX827" fmla="*/ 4784282 w 7472601"/>
              <a:gd name="connsiteY827" fmla="*/ 276561 h 6858000"/>
              <a:gd name="connsiteX828" fmla="*/ 4801687 w 7472601"/>
              <a:gd name="connsiteY828" fmla="*/ 267764 h 6858000"/>
              <a:gd name="connsiteX829" fmla="*/ 6082788 w 7472601"/>
              <a:gd name="connsiteY829" fmla="*/ 64119 h 6858000"/>
              <a:gd name="connsiteX830" fmla="*/ 6099442 w 7472601"/>
              <a:gd name="connsiteY830" fmla="*/ 82568 h 6858000"/>
              <a:gd name="connsiteX831" fmla="*/ 4804137 w 7472601"/>
              <a:gd name="connsiteY831" fmla="*/ 320931 h 6858000"/>
              <a:gd name="connsiteX832" fmla="*/ 4227047 w 7472601"/>
              <a:gd name="connsiteY832" fmla="*/ 313415 h 6858000"/>
              <a:gd name="connsiteX833" fmla="*/ 4346041 w 7472601"/>
              <a:gd name="connsiteY833" fmla="*/ 456086 h 6858000"/>
              <a:gd name="connsiteX834" fmla="*/ 4870967 w 7472601"/>
              <a:gd name="connsiteY834" fmla="*/ 963061 h 6858000"/>
              <a:gd name="connsiteX835" fmla="*/ 4889647 w 7472601"/>
              <a:gd name="connsiteY835" fmla="*/ 957147 h 6858000"/>
              <a:gd name="connsiteX836" fmla="*/ 5422504 w 7472601"/>
              <a:gd name="connsiteY836" fmla="*/ 805191 h 6858000"/>
              <a:gd name="connsiteX837" fmla="*/ 6087656 w 7472601"/>
              <a:gd name="connsiteY837" fmla="*/ 826703 h 6858000"/>
              <a:gd name="connsiteX838" fmla="*/ 6058717 w 7472601"/>
              <a:gd name="connsiteY838" fmla="*/ 865992 h 6858000"/>
              <a:gd name="connsiteX839" fmla="*/ 4974153 w 7472601"/>
              <a:gd name="connsiteY839" fmla="*/ 1045456 h 6858000"/>
              <a:gd name="connsiteX840" fmla="*/ 5627835 w 7472601"/>
              <a:gd name="connsiteY840" fmla="*/ 1472077 h 6858000"/>
              <a:gd name="connsiteX841" fmla="*/ 5629817 w 7472601"/>
              <a:gd name="connsiteY841" fmla="*/ 1471412 h 6858000"/>
              <a:gd name="connsiteX842" fmla="*/ 5634124 w 7472601"/>
              <a:gd name="connsiteY842" fmla="*/ 1470572 h 6858000"/>
              <a:gd name="connsiteX843" fmla="*/ 5755832 w 7472601"/>
              <a:gd name="connsiteY843" fmla="*/ 1383886 h 6858000"/>
              <a:gd name="connsiteX844" fmla="*/ 6014186 w 7472601"/>
              <a:gd name="connsiteY844" fmla="*/ 1279799 h 6858000"/>
              <a:gd name="connsiteX845" fmla="*/ 6901619 w 7472601"/>
              <a:gd name="connsiteY845" fmla="*/ 1047874 h 6858000"/>
              <a:gd name="connsiteX846" fmla="*/ 6931566 w 7472601"/>
              <a:gd name="connsiteY846" fmla="*/ 1062034 h 6858000"/>
              <a:gd name="connsiteX847" fmla="*/ 5790982 w 7472601"/>
              <a:gd name="connsiteY847" fmla="*/ 1561380 h 6858000"/>
              <a:gd name="connsiteX848" fmla="*/ 6188971 w 7472601"/>
              <a:gd name="connsiteY848" fmla="*/ 1755168 h 6858000"/>
              <a:gd name="connsiteX849" fmla="*/ 6202446 w 7472601"/>
              <a:gd name="connsiteY849" fmla="*/ 1752268 h 6858000"/>
              <a:gd name="connsiteX850" fmla="*/ 7179560 w 7472601"/>
              <a:gd name="connsiteY850" fmla="*/ 1467551 h 6858000"/>
              <a:gd name="connsiteX851" fmla="*/ 7158730 w 7472601"/>
              <a:gd name="connsiteY851" fmla="*/ 1507835 h 6858000"/>
              <a:gd name="connsiteX852" fmla="*/ 6326959 w 7472601"/>
              <a:gd name="connsiteY852" fmla="*/ 1817686 h 6858000"/>
              <a:gd name="connsiteX853" fmla="*/ 6537433 w 7472601"/>
              <a:gd name="connsiteY853" fmla="*/ 1907790 h 6858000"/>
              <a:gd name="connsiteX854" fmla="*/ 6550221 w 7472601"/>
              <a:gd name="connsiteY854" fmla="*/ 1910729 h 6858000"/>
              <a:gd name="connsiteX855" fmla="*/ 6964438 w 7472601"/>
              <a:gd name="connsiteY855" fmla="*/ 2209505 h 6858000"/>
              <a:gd name="connsiteX856" fmla="*/ 7367862 w 7472601"/>
              <a:gd name="connsiteY856" fmla="*/ 2806833 h 6858000"/>
              <a:gd name="connsiteX857" fmla="*/ 7364329 w 7472601"/>
              <a:gd name="connsiteY857" fmla="*/ 2826907 h 6858000"/>
              <a:gd name="connsiteX858" fmla="*/ 7290545 w 7472601"/>
              <a:gd name="connsiteY858" fmla="*/ 2850663 h 6858000"/>
              <a:gd name="connsiteX859" fmla="*/ 6472036 w 7472601"/>
              <a:gd name="connsiteY859" fmla="*/ 1959003 h 6858000"/>
              <a:gd name="connsiteX860" fmla="*/ 5792897 w 7472601"/>
              <a:gd name="connsiteY860" fmla="*/ 1647747 h 6858000"/>
              <a:gd name="connsiteX861" fmla="*/ 5842751 w 7472601"/>
              <a:gd name="connsiteY861" fmla="*/ 1816112 h 6858000"/>
              <a:gd name="connsiteX862" fmla="*/ 5847424 w 7472601"/>
              <a:gd name="connsiteY862" fmla="*/ 1815776 h 6858000"/>
              <a:gd name="connsiteX863" fmla="*/ 6399821 w 7472601"/>
              <a:gd name="connsiteY863" fmla="*/ 2344799 h 6858000"/>
              <a:gd name="connsiteX864" fmla="*/ 6323232 w 7472601"/>
              <a:gd name="connsiteY864" fmla="*/ 2389634 h 6858000"/>
              <a:gd name="connsiteX865" fmla="*/ 5942958 w 7472601"/>
              <a:gd name="connsiteY865" fmla="*/ 2077708 h 6858000"/>
              <a:gd name="connsiteX866" fmla="*/ 5921559 w 7472601"/>
              <a:gd name="connsiteY866" fmla="*/ 2378596 h 6858000"/>
              <a:gd name="connsiteX867" fmla="*/ 5817651 w 7472601"/>
              <a:gd name="connsiteY867" fmla="*/ 3023919 h 6858000"/>
              <a:gd name="connsiteX868" fmla="*/ 5729634 w 7472601"/>
              <a:gd name="connsiteY868" fmla="*/ 3051849 h 6858000"/>
              <a:gd name="connsiteX869" fmla="*/ 5611018 w 7472601"/>
              <a:gd name="connsiteY869" fmla="*/ 2316769 h 6858000"/>
              <a:gd name="connsiteX870" fmla="*/ 5687608 w 7472601"/>
              <a:gd name="connsiteY870" fmla="*/ 2039972 h 6858000"/>
              <a:gd name="connsiteX871" fmla="*/ 5657554 w 7472601"/>
              <a:gd name="connsiteY871" fmla="*/ 1576445 h 6858000"/>
              <a:gd name="connsiteX872" fmla="*/ 5150475 w 7472601"/>
              <a:gd name="connsiteY872" fmla="*/ 1274012 h 6858000"/>
              <a:gd name="connsiteX873" fmla="*/ 5349142 w 7472601"/>
              <a:gd name="connsiteY873" fmla="*/ 2204405 h 6858000"/>
              <a:gd name="connsiteX874" fmla="*/ 5262214 w 7472601"/>
              <a:gd name="connsiteY874" fmla="*/ 2233836 h 6858000"/>
              <a:gd name="connsiteX875" fmla="*/ 4981539 w 7472601"/>
              <a:gd name="connsiteY875" fmla="*/ 1542201 h 6858000"/>
              <a:gd name="connsiteX876" fmla="*/ 4958461 w 7472601"/>
              <a:gd name="connsiteY876" fmla="*/ 1136957 h 6858000"/>
              <a:gd name="connsiteX877" fmla="*/ 4655015 w 7472601"/>
              <a:gd name="connsiteY877" fmla="*/ 891426 h 6858000"/>
              <a:gd name="connsiteX878" fmla="*/ 4348002 w 7472601"/>
              <a:gd name="connsiteY878" fmla="*/ 2205895 h 6858000"/>
              <a:gd name="connsiteX879" fmla="*/ 4262250 w 7472601"/>
              <a:gd name="connsiteY879" fmla="*/ 2219972 h 6858000"/>
              <a:gd name="connsiteX880" fmla="*/ 4550611 w 7472601"/>
              <a:gd name="connsiteY880" fmla="*/ 817540 h 6858000"/>
              <a:gd name="connsiteX881" fmla="*/ 4564418 w 7472601"/>
              <a:gd name="connsiteY881" fmla="*/ 808293 h 6858000"/>
              <a:gd name="connsiteX882" fmla="*/ 4266388 w 7472601"/>
              <a:gd name="connsiteY882" fmla="*/ 500083 h 6858000"/>
              <a:gd name="connsiteX883" fmla="*/ 4032842 w 7472601"/>
              <a:gd name="connsiteY883" fmla="*/ 211809 h 6858000"/>
              <a:gd name="connsiteX884" fmla="*/ 3882765 w 7472601"/>
              <a:gd name="connsiteY884" fmla="*/ 0 h 6858000"/>
              <a:gd name="connsiteX885" fmla="*/ 3721337 w 7472601"/>
              <a:gd name="connsiteY885" fmla="*/ 0 h 6858000"/>
              <a:gd name="connsiteX886" fmla="*/ 3797544 w 7472601"/>
              <a:gd name="connsiteY886" fmla="*/ 0 h 6858000"/>
              <a:gd name="connsiteX887" fmla="*/ 3775734 w 7472601"/>
              <a:gd name="connsiteY887" fmla="*/ 95131 h 6858000"/>
              <a:gd name="connsiteX888" fmla="*/ 3724807 w 7472601"/>
              <a:gd name="connsiteY888" fmla="*/ 272257 h 6858000"/>
              <a:gd name="connsiteX889" fmla="*/ 3726844 w 7472601"/>
              <a:gd name="connsiteY889" fmla="*/ 282988 h 6858000"/>
              <a:gd name="connsiteX890" fmla="*/ 3742664 w 7472601"/>
              <a:gd name="connsiteY890" fmla="*/ 279918 h 6858000"/>
              <a:gd name="connsiteX891" fmla="*/ 4103910 w 7472601"/>
              <a:gd name="connsiteY891" fmla="*/ 1161917 h 6858000"/>
              <a:gd name="connsiteX892" fmla="*/ 4020269 w 7472601"/>
              <a:gd name="connsiteY892" fmla="*/ 1200406 h 6858000"/>
              <a:gd name="connsiteX893" fmla="*/ 3674882 w 7472601"/>
              <a:gd name="connsiteY893" fmla="*/ 488524 h 6858000"/>
              <a:gd name="connsiteX894" fmla="*/ 3132682 w 7472601"/>
              <a:gd name="connsiteY894" fmla="*/ 1072284 h 6858000"/>
              <a:gd name="connsiteX895" fmla="*/ 2716346 w 7472601"/>
              <a:gd name="connsiteY895" fmla="*/ 1276376 h 6858000"/>
              <a:gd name="connsiteX896" fmla="*/ 2716772 w 7472601"/>
              <a:gd name="connsiteY896" fmla="*/ 1255462 h 6858000"/>
              <a:gd name="connsiteX897" fmla="*/ 3471096 w 7472601"/>
              <a:gd name="connsiteY897" fmla="*/ 437072 h 6858000"/>
              <a:gd name="connsiteX898" fmla="*/ 3639057 w 7472601"/>
              <a:gd name="connsiteY898" fmla="*/ 286334 h 6858000"/>
              <a:gd name="connsiteX899" fmla="*/ 3640309 w 7472601"/>
              <a:gd name="connsiteY899" fmla="*/ 284664 h 6858000"/>
              <a:gd name="connsiteX900" fmla="*/ 3646022 w 7472601"/>
              <a:gd name="connsiteY900" fmla="*/ 276711 h 6858000"/>
              <a:gd name="connsiteX901" fmla="*/ 3707943 w 7472601"/>
              <a:gd name="connsiteY901" fmla="*/ 65958 h 6858000"/>
              <a:gd name="connsiteX902" fmla="*/ 3721337 w 7472601"/>
              <a:gd name="connsiteY902" fmla="*/ 0 h 6858000"/>
              <a:gd name="connsiteX903" fmla="*/ 2867960 w 7472601"/>
              <a:gd name="connsiteY903" fmla="*/ 0 h 6858000"/>
              <a:gd name="connsiteX904" fmla="*/ 2926351 w 7472601"/>
              <a:gd name="connsiteY904" fmla="*/ 0 h 6858000"/>
              <a:gd name="connsiteX905" fmla="*/ 2902823 w 7472601"/>
              <a:gd name="connsiteY905" fmla="*/ 262929 h 6858000"/>
              <a:gd name="connsiteX906" fmla="*/ 2940663 w 7472601"/>
              <a:gd name="connsiteY906" fmla="*/ 140884 h 6858000"/>
              <a:gd name="connsiteX907" fmla="*/ 2947039 w 7472601"/>
              <a:gd name="connsiteY907" fmla="*/ 122524 h 6858000"/>
              <a:gd name="connsiteX908" fmla="*/ 2984316 w 7472601"/>
              <a:gd name="connsiteY908" fmla="*/ 0 h 6858000"/>
              <a:gd name="connsiteX909" fmla="*/ 3016114 w 7472601"/>
              <a:gd name="connsiteY909" fmla="*/ 0 h 6858000"/>
              <a:gd name="connsiteX910" fmla="*/ 2979949 w 7472601"/>
              <a:gd name="connsiteY910" fmla="*/ 119274 h 6858000"/>
              <a:gd name="connsiteX911" fmla="*/ 3023879 w 7472601"/>
              <a:gd name="connsiteY911" fmla="*/ 0 h 6858000"/>
              <a:gd name="connsiteX912" fmla="*/ 3105400 w 7472601"/>
              <a:gd name="connsiteY912" fmla="*/ 0 h 6858000"/>
              <a:gd name="connsiteX913" fmla="*/ 3094669 w 7472601"/>
              <a:gd name="connsiteY913" fmla="*/ 30308 h 6858000"/>
              <a:gd name="connsiteX914" fmla="*/ 2901945 w 7472601"/>
              <a:gd name="connsiteY914" fmla="*/ 466538 h 6858000"/>
              <a:gd name="connsiteX915" fmla="*/ 2815209 w 7472601"/>
              <a:gd name="connsiteY915" fmla="*/ 497361 h 6858000"/>
              <a:gd name="connsiteX916" fmla="*/ 2844845 w 7472601"/>
              <a:gd name="connsiteY916" fmla="*/ 127638 h 6858000"/>
              <a:gd name="connsiteX917" fmla="*/ 2867960 w 7472601"/>
              <a:gd name="connsiteY917" fmla="*/ 0 h 6858000"/>
              <a:gd name="connsiteX918" fmla="*/ 1057230 w 7472601"/>
              <a:gd name="connsiteY918" fmla="*/ 0 h 6858000"/>
              <a:gd name="connsiteX919" fmla="*/ 1111003 w 7472601"/>
              <a:gd name="connsiteY919" fmla="*/ 0 h 6858000"/>
              <a:gd name="connsiteX920" fmla="*/ 1125553 w 7472601"/>
              <a:gd name="connsiteY920" fmla="*/ 52588 h 6858000"/>
              <a:gd name="connsiteX921" fmla="*/ 1304276 w 7472601"/>
              <a:gd name="connsiteY921" fmla="*/ 476275 h 6858000"/>
              <a:gd name="connsiteX922" fmla="*/ 1492066 w 7472601"/>
              <a:gd name="connsiteY922" fmla="*/ 886333 h 6858000"/>
              <a:gd name="connsiteX923" fmla="*/ 1423698 w 7472601"/>
              <a:gd name="connsiteY923" fmla="*/ 710817 h 6858000"/>
              <a:gd name="connsiteX924" fmla="*/ 1357609 w 7472601"/>
              <a:gd name="connsiteY924" fmla="*/ 532892 h 6858000"/>
              <a:gd name="connsiteX925" fmla="*/ 1309550 w 7472601"/>
              <a:gd name="connsiteY925" fmla="*/ 374031 h 6858000"/>
              <a:gd name="connsiteX926" fmla="*/ 1193673 w 7472601"/>
              <a:gd name="connsiteY926" fmla="*/ 49533 h 6858000"/>
              <a:gd name="connsiteX927" fmla="*/ 1164391 w 7472601"/>
              <a:gd name="connsiteY927" fmla="*/ 0 h 6858000"/>
              <a:gd name="connsiteX928" fmla="*/ 1200666 w 7472601"/>
              <a:gd name="connsiteY928" fmla="*/ 0 h 6858000"/>
              <a:gd name="connsiteX929" fmla="*/ 1223408 w 7472601"/>
              <a:gd name="connsiteY929" fmla="*/ 38996 h 6858000"/>
              <a:gd name="connsiteX930" fmla="*/ 1339635 w 7472601"/>
              <a:gd name="connsiteY930" fmla="*/ 365517 h 6858000"/>
              <a:gd name="connsiteX931" fmla="*/ 1387469 w 7472601"/>
              <a:gd name="connsiteY931" fmla="*/ 523079 h 6858000"/>
              <a:gd name="connsiteX932" fmla="*/ 1452685 w 7472601"/>
              <a:gd name="connsiteY932" fmla="*/ 699806 h 6858000"/>
              <a:gd name="connsiteX933" fmla="*/ 1492092 w 7472601"/>
              <a:gd name="connsiteY933" fmla="*/ 800424 h 6858000"/>
              <a:gd name="connsiteX934" fmla="*/ 1455302 w 7472601"/>
              <a:gd name="connsiteY934" fmla="*/ 632913 h 6858000"/>
              <a:gd name="connsiteX935" fmla="*/ 1222336 w 7472601"/>
              <a:gd name="connsiteY935" fmla="*/ 9480 h 6858000"/>
              <a:gd name="connsiteX936" fmla="*/ 1214634 w 7472601"/>
              <a:gd name="connsiteY936" fmla="*/ 0 h 6858000"/>
              <a:gd name="connsiteX937" fmla="*/ 1289827 w 7472601"/>
              <a:gd name="connsiteY937" fmla="*/ 0 h 6858000"/>
              <a:gd name="connsiteX938" fmla="*/ 1321076 w 7472601"/>
              <a:gd name="connsiteY938" fmla="*/ 59722 h 6858000"/>
              <a:gd name="connsiteX939" fmla="*/ 1512579 w 7472601"/>
              <a:gd name="connsiteY939" fmla="*/ 626441 h 6858000"/>
              <a:gd name="connsiteX940" fmla="*/ 1506076 w 7472601"/>
              <a:gd name="connsiteY940" fmla="*/ 1089289 h 6858000"/>
              <a:gd name="connsiteX941" fmla="*/ 1486346 w 7472601"/>
              <a:gd name="connsiteY941" fmla="*/ 1079919 h 6858000"/>
              <a:gd name="connsiteX942" fmla="*/ 1070511 w 7472601"/>
              <a:gd name="connsiteY942" fmla="*/ 48609 h 6858000"/>
              <a:gd name="connsiteX943" fmla="*/ 1057230 w 7472601"/>
              <a:gd name="connsiteY943" fmla="*/ 0 h 6858000"/>
              <a:gd name="connsiteX944" fmla="*/ 43151 w 7472601"/>
              <a:gd name="connsiteY944" fmla="*/ 0 h 6858000"/>
              <a:gd name="connsiteX945" fmla="*/ 95283 w 7472601"/>
              <a:gd name="connsiteY945" fmla="*/ 0 h 6858000"/>
              <a:gd name="connsiteX946" fmla="*/ 300708 w 7472601"/>
              <a:gd name="connsiteY946" fmla="*/ 154571 h 6858000"/>
              <a:gd name="connsiteX947" fmla="*/ 530414 w 7472601"/>
              <a:gd name="connsiteY947" fmla="*/ 354673 h 6858000"/>
              <a:gd name="connsiteX948" fmla="*/ 333785 w 7472601"/>
              <a:gd name="connsiteY948" fmla="*/ 161564 h 6858000"/>
              <a:gd name="connsiteX949" fmla="*/ 147005 w 7472601"/>
              <a:gd name="connsiteY949" fmla="*/ 0 h 6858000"/>
              <a:gd name="connsiteX950" fmla="*/ 272509 w 7472601"/>
              <a:gd name="connsiteY950" fmla="*/ 0 h 6858000"/>
              <a:gd name="connsiteX951" fmla="*/ 326276 w 7472601"/>
              <a:gd name="connsiteY951" fmla="*/ 45847 h 6858000"/>
              <a:gd name="connsiteX952" fmla="*/ 823759 w 7472601"/>
              <a:gd name="connsiteY952" fmla="*/ 574145 h 6858000"/>
              <a:gd name="connsiteX953" fmla="*/ 811254 w 7472601"/>
              <a:gd name="connsiteY953" fmla="*/ 665546 h 6858000"/>
              <a:gd name="connsiteX954" fmla="*/ 154042 w 7472601"/>
              <a:gd name="connsiteY954" fmla="*/ 261522 h 6858000"/>
              <a:gd name="connsiteX955" fmla="*/ 13550 w 7472601"/>
              <a:gd name="connsiteY955" fmla="*/ 158423 h 6858000"/>
              <a:gd name="connsiteX956" fmla="*/ 0 w 7472601"/>
              <a:gd name="connsiteY956" fmla="*/ 146618 h 6858000"/>
              <a:gd name="connsiteX957" fmla="*/ 0 w 7472601"/>
              <a:gd name="connsiteY957" fmla="*/ 59161 h 6858000"/>
              <a:gd name="connsiteX958" fmla="*/ 45427 w 7472601"/>
              <a:gd name="connsiteY958" fmla="*/ 101078 h 6858000"/>
              <a:gd name="connsiteX959" fmla="*/ 630103 w 7472601"/>
              <a:gd name="connsiteY959" fmla="*/ 485885 h 6858000"/>
              <a:gd name="connsiteX960" fmla="*/ 532040 w 7472601"/>
              <a:gd name="connsiteY960" fmla="*/ 399359 h 6858000"/>
              <a:gd name="connsiteX961" fmla="*/ 517618 w 7472601"/>
              <a:gd name="connsiteY961" fmla="*/ 385726 h 6858000"/>
              <a:gd name="connsiteX962" fmla="*/ 285074 w 7472601"/>
              <a:gd name="connsiteY962" fmla="*/ 182755 h 6858000"/>
              <a:gd name="connsiteX963" fmla="*/ 43151 w 7472601"/>
              <a:gd name="connsiteY963"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448321 w 7472601"/>
              <a:gd name="connsiteY80" fmla="*/ 6190991 h 6858000"/>
              <a:gd name="connsiteX81" fmla="*/ 7467600 w 7472601"/>
              <a:gd name="connsiteY81" fmla="*/ 6221686 h 6858000"/>
              <a:gd name="connsiteX82" fmla="*/ 7467600 w 7472601"/>
              <a:gd name="connsiteY82" fmla="*/ 6334256 h 6858000"/>
              <a:gd name="connsiteX83" fmla="*/ 7454976 w 7472601"/>
              <a:gd name="connsiteY83" fmla="*/ 6318297 h 6858000"/>
              <a:gd name="connsiteX84" fmla="*/ 1456157 w 7472601"/>
              <a:gd name="connsiteY84" fmla="*/ 5371404 h 6858000"/>
              <a:gd name="connsiteX85" fmla="*/ 1244432 w 7472601"/>
              <a:gd name="connsiteY85" fmla="*/ 5385601 h 6858000"/>
              <a:gd name="connsiteX86" fmla="*/ 973990 w 7472601"/>
              <a:gd name="connsiteY86" fmla="*/ 5424940 h 6858000"/>
              <a:gd name="connsiteX87" fmla="*/ 1103809 w 7472601"/>
              <a:gd name="connsiteY87" fmla="*/ 5433720 h 6858000"/>
              <a:gd name="connsiteX88" fmla="*/ 1123454 w 7472601"/>
              <a:gd name="connsiteY88" fmla="*/ 5435727 h 6858000"/>
              <a:gd name="connsiteX89" fmla="*/ 1737017 w 7472601"/>
              <a:gd name="connsiteY89" fmla="*/ 5452183 h 6858000"/>
              <a:gd name="connsiteX90" fmla="*/ 1824397 w 7472601"/>
              <a:gd name="connsiteY90" fmla="*/ 5447757 h 6858000"/>
              <a:gd name="connsiteX91" fmla="*/ 2070059 w 7472601"/>
              <a:gd name="connsiteY91" fmla="*/ 5441660 h 6858000"/>
              <a:gd name="connsiteX92" fmla="*/ 1456157 w 7472601"/>
              <a:gd name="connsiteY92" fmla="*/ 5371404 h 6858000"/>
              <a:gd name="connsiteX93" fmla="*/ 4988186 w 7472601"/>
              <a:gd name="connsiteY93" fmla="*/ 5216467 h 6858000"/>
              <a:gd name="connsiteX94" fmla="*/ 4777334 w 7472601"/>
              <a:gd name="connsiteY94" fmla="*/ 5406072 h 6858000"/>
              <a:gd name="connsiteX95" fmla="*/ 4718341 w 7472601"/>
              <a:gd name="connsiteY95" fmla="*/ 5468043 h 6858000"/>
              <a:gd name="connsiteX96" fmla="*/ 4604655 w 7472601"/>
              <a:gd name="connsiteY96" fmla="*/ 5583434 h 6858000"/>
              <a:gd name="connsiteX97" fmla="*/ 4565074 w 7472601"/>
              <a:gd name="connsiteY97" fmla="*/ 5618550 h 6858000"/>
              <a:gd name="connsiteX98" fmla="*/ 4988186 w 7472601"/>
              <a:gd name="connsiteY98" fmla="*/ 5216467 h 6858000"/>
              <a:gd name="connsiteX99" fmla="*/ 4978032 w 7472601"/>
              <a:gd name="connsiteY99" fmla="*/ 5183809 h 6858000"/>
              <a:gd name="connsiteX100" fmla="*/ 4463413 w 7472601"/>
              <a:gd name="connsiteY100" fmla="*/ 5615162 h 6858000"/>
              <a:gd name="connsiteX101" fmla="*/ 4358134 w 7472601"/>
              <a:gd name="connsiteY101" fmla="*/ 5742791 h 6858000"/>
              <a:gd name="connsiteX102" fmla="*/ 4376219 w 7472601"/>
              <a:gd name="connsiteY102" fmla="*/ 5729027 h 6858000"/>
              <a:gd name="connsiteX103" fmla="*/ 4582340 w 7472601"/>
              <a:gd name="connsiteY103" fmla="*/ 5561037 h 6858000"/>
              <a:gd name="connsiteX104" fmla="*/ 4694684 w 7472601"/>
              <a:gd name="connsiteY104" fmla="*/ 5447098 h 6858000"/>
              <a:gd name="connsiteX105" fmla="*/ 4754123 w 7472601"/>
              <a:gd name="connsiteY105" fmla="*/ 5384643 h 6858000"/>
              <a:gd name="connsiteX106" fmla="*/ 4978032 w 7472601"/>
              <a:gd name="connsiteY106" fmla="*/ 5183809 h 6858000"/>
              <a:gd name="connsiteX107" fmla="*/ 1903353 w 7472601"/>
              <a:gd name="connsiteY107" fmla="*/ 5044827 h 6858000"/>
              <a:gd name="connsiteX108" fmla="*/ 1936931 w 7472601"/>
              <a:gd name="connsiteY108" fmla="*/ 5093954 h 6858000"/>
              <a:gd name="connsiteX109" fmla="*/ 2195868 w 7472601"/>
              <a:gd name="connsiteY109" fmla="*/ 5396574 h 6858000"/>
              <a:gd name="connsiteX110" fmla="*/ 2088852 w 7472601"/>
              <a:gd name="connsiteY110" fmla="*/ 5166123 h 6858000"/>
              <a:gd name="connsiteX111" fmla="*/ 1958241 w 7472601"/>
              <a:gd name="connsiteY111" fmla="*/ 5067955 h 6858000"/>
              <a:gd name="connsiteX112" fmla="*/ 1903353 w 7472601"/>
              <a:gd name="connsiteY112" fmla="*/ 5044827 h 6858000"/>
              <a:gd name="connsiteX113" fmla="*/ 1979378 w 7472601"/>
              <a:gd name="connsiteY113" fmla="*/ 4769504 h 6858000"/>
              <a:gd name="connsiteX114" fmla="*/ 2882120 w 7472601"/>
              <a:gd name="connsiteY114" fmla="*/ 5064547 h 6858000"/>
              <a:gd name="connsiteX115" fmla="*/ 2793103 w 7472601"/>
              <a:gd name="connsiteY115" fmla="*/ 5039699 h 6858000"/>
              <a:gd name="connsiteX116" fmla="*/ 2770041 w 7472601"/>
              <a:gd name="connsiteY116" fmla="*/ 5033634 h 6858000"/>
              <a:gd name="connsiteX117" fmla="*/ 1979378 w 7472601"/>
              <a:gd name="connsiteY117" fmla="*/ 4769504 h 6858000"/>
              <a:gd name="connsiteX118" fmla="*/ 1927410 w 7472601"/>
              <a:gd name="connsiteY118" fmla="*/ 4716164 h 6858000"/>
              <a:gd name="connsiteX119" fmla="*/ 1959587 w 7472601"/>
              <a:gd name="connsiteY119" fmla="*/ 4728849 h 6858000"/>
              <a:gd name="connsiteX120" fmla="*/ 2777707 w 7472601"/>
              <a:gd name="connsiteY120" fmla="*/ 5003991 h 6858000"/>
              <a:gd name="connsiteX121" fmla="*/ 2800768 w 7472601"/>
              <a:gd name="connsiteY121" fmla="*/ 5010056 h 6858000"/>
              <a:gd name="connsiteX122" fmla="*/ 2879408 w 7472601"/>
              <a:gd name="connsiteY122" fmla="*/ 5031590 h 6858000"/>
              <a:gd name="connsiteX123" fmla="*/ 2862295 w 7472601"/>
              <a:gd name="connsiteY123" fmla="*/ 5022958 h 6858000"/>
              <a:gd name="connsiteX124" fmla="*/ 2813343 w 7472601"/>
              <a:gd name="connsiteY124" fmla="*/ 4998369 h 6858000"/>
              <a:gd name="connsiteX125" fmla="*/ 2646245 w 7472601"/>
              <a:gd name="connsiteY125" fmla="*/ 4930999 h 6858000"/>
              <a:gd name="connsiteX126" fmla="*/ 1999243 w 7472601"/>
              <a:gd name="connsiteY126" fmla="*/ 4730524 h 6858000"/>
              <a:gd name="connsiteX127" fmla="*/ 1979527 w 7472601"/>
              <a:gd name="connsiteY127" fmla="*/ 4726651 h 6858000"/>
              <a:gd name="connsiteX128" fmla="*/ 1927410 w 7472601"/>
              <a:gd name="connsiteY128" fmla="*/ 4716164 h 6858000"/>
              <a:gd name="connsiteX129" fmla="*/ 1997014 w 7472601"/>
              <a:gd name="connsiteY129" fmla="*/ 4698007 h 6858000"/>
              <a:gd name="connsiteX130" fmla="*/ 2005458 w 7472601"/>
              <a:gd name="connsiteY130" fmla="*/ 4699540 h 6858000"/>
              <a:gd name="connsiteX131" fmla="*/ 2657186 w 7472601"/>
              <a:gd name="connsiteY131" fmla="*/ 4901687 h 6858000"/>
              <a:gd name="connsiteX132" fmla="*/ 2826662 w 7472601"/>
              <a:gd name="connsiteY132" fmla="*/ 4970362 h 6858000"/>
              <a:gd name="connsiteX133" fmla="*/ 2876100 w 7472601"/>
              <a:gd name="connsiteY133" fmla="*/ 4995397 h 6858000"/>
              <a:gd name="connsiteX134" fmla="*/ 3042600 w 7472601"/>
              <a:gd name="connsiteY134" fmla="*/ 5059532 h 6858000"/>
              <a:gd name="connsiteX135" fmla="*/ 1997014 w 7472601"/>
              <a:gd name="connsiteY135" fmla="*/ 4698007 h 6858000"/>
              <a:gd name="connsiteX136" fmla="*/ 2305292 w 7472601"/>
              <a:gd name="connsiteY136" fmla="*/ 4219492 h 6858000"/>
              <a:gd name="connsiteX137" fmla="*/ 3360922 w 7472601"/>
              <a:gd name="connsiteY137" fmla="*/ 4529373 h 6858000"/>
              <a:gd name="connsiteX138" fmla="*/ 3492420 w 7472601"/>
              <a:gd name="connsiteY138" fmla="*/ 4510145 h 6858000"/>
              <a:gd name="connsiteX139" fmla="*/ 3364086 w 7472601"/>
              <a:gd name="connsiteY139" fmla="*/ 4480340 h 6858000"/>
              <a:gd name="connsiteX140" fmla="*/ 3225818 w 7472601"/>
              <a:gd name="connsiteY140" fmla="*/ 4411822 h 6858000"/>
              <a:gd name="connsiteX141" fmla="*/ 3129696 w 7472601"/>
              <a:gd name="connsiteY141" fmla="*/ 4360704 h 6858000"/>
              <a:gd name="connsiteX142" fmla="*/ 2814545 w 7472601"/>
              <a:gd name="connsiteY142" fmla="*/ 4282955 h 6858000"/>
              <a:gd name="connsiteX143" fmla="*/ 2305292 w 7472601"/>
              <a:gd name="connsiteY143" fmla="*/ 4219492 h 6858000"/>
              <a:gd name="connsiteX144" fmla="*/ 2626982 w 7472601"/>
              <a:gd name="connsiteY144" fmla="*/ 4206450 h 6858000"/>
              <a:gd name="connsiteX145" fmla="*/ 2490617 w 7472601"/>
              <a:gd name="connsiteY145" fmla="*/ 4206951 h 6858000"/>
              <a:gd name="connsiteX146" fmla="*/ 2819869 w 7472601"/>
              <a:gd name="connsiteY146" fmla="*/ 4252936 h 6858000"/>
              <a:gd name="connsiteX147" fmla="*/ 3143018 w 7472601"/>
              <a:gd name="connsiteY147" fmla="*/ 4332698 h 6858000"/>
              <a:gd name="connsiteX148" fmla="*/ 3241520 w 7472601"/>
              <a:gd name="connsiteY148" fmla="*/ 4385112 h 6858000"/>
              <a:gd name="connsiteX149" fmla="*/ 3374575 w 7472601"/>
              <a:gd name="connsiteY149" fmla="*/ 4451517 h 6858000"/>
              <a:gd name="connsiteX150" fmla="*/ 3505221 w 7472601"/>
              <a:gd name="connsiteY150" fmla="*/ 4480757 h 6858000"/>
              <a:gd name="connsiteX151" fmla="*/ 2626982 w 7472601"/>
              <a:gd name="connsiteY151" fmla="*/ 4206450 h 6858000"/>
              <a:gd name="connsiteX152" fmla="*/ 1310106 w 7472601"/>
              <a:gd name="connsiteY152" fmla="*/ 3943217 h 6858000"/>
              <a:gd name="connsiteX153" fmla="*/ 854994 w 7472601"/>
              <a:gd name="connsiteY153" fmla="*/ 4399136 h 6858000"/>
              <a:gd name="connsiteX154" fmla="*/ 742462 w 7472601"/>
              <a:gd name="connsiteY154" fmla="*/ 4594648 h 6858000"/>
              <a:gd name="connsiteX155" fmla="*/ 820602 w 7472601"/>
              <a:gd name="connsiteY155" fmla="*/ 4485915 h 6858000"/>
              <a:gd name="connsiteX156" fmla="*/ 878295 w 7472601"/>
              <a:gd name="connsiteY156" fmla="*/ 4403594 h 6858000"/>
              <a:gd name="connsiteX157" fmla="*/ 1240607 w 7472601"/>
              <a:gd name="connsiteY157" fmla="*/ 4010401 h 6858000"/>
              <a:gd name="connsiteX158" fmla="*/ 1310106 w 7472601"/>
              <a:gd name="connsiteY158" fmla="*/ 3943217 h 6858000"/>
              <a:gd name="connsiteX159" fmla="*/ 1423113 w 7472601"/>
              <a:gd name="connsiteY159" fmla="*/ 3874565 h 6858000"/>
              <a:gd name="connsiteX160" fmla="*/ 1260565 w 7472601"/>
              <a:gd name="connsiteY160" fmla="*/ 4031982 h 6858000"/>
              <a:gd name="connsiteX161" fmla="*/ 901900 w 7472601"/>
              <a:gd name="connsiteY161" fmla="*/ 4421236 h 6858000"/>
              <a:gd name="connsiteX162" fmla="*/ 845044 w 7472601"/>
              <a:gd name="connsiteY162" fmla="*/ 4502436 h 6858000"/>
              <a:gd name="connsiteX163" fmla="*/ 685926 w 7472601"/>
              <a:gd name="connsiteY163" fmla="*/ 4703069 h 6858000"/>
              <a:gd name="connsiteX164" fmla="*/ 684248 w 7472601"/>
              <a:gd name="connsiteY164" fmla="*/ 4706721 h 6858000"/>
              <a:gd name="connsiteX165" fmla="*/ 1423113 w 7472601"/>
              <a:gd name="connsiteY165" fmla="*/ 3874565 h 6858000"/>
              <a:gd name="connsiteX166" fmla="*/ 3316479 w 7472601"/>
              <a:gd name="connsiteY166" fmla="*/ 3872136 h 6858000"/>
              <a:gd name="connsiteX167" fmla="*/ 3546806 w 7472601"/>
              <a:gd name="connsiteY167" fmla="*/ 4356139 h 6858000"/>
              <a:gd name="connsiteX168" fmla="*/ 3364433 w 7472601"/>
              <a:gd name="connsiteY168" fmla="*/ 3953121 h 6858000"/>
              <a:gd name="connsiteX169" fmla="*/ 3316479 w 7472601"/>
              <a:gd name="connsiteY169" fmla="*/ 3872136 h 6858000"/>
              <a:gd name="connsiteX170" fmla="*/ 3291335 w 7472601"/>
              <a:gd name="connsiteY170" fmla="*/ 3767420 h 6858000"/>
              <a:gd name="connsiteX171" fmla="*/ 3390805 w 7472601"/>
              <a:gd name="connsiteY171" fmla="*/ 3937163 h 6858000"/>
              <a:gd name="connsiteX172" fmla="*/ 3579062 w 7472601"/>
              <a:gd name="connsiteY172" fmla="*/ 4359040 h 6858000"/>
              <a:gd name="connsiteX173" fmla="*/ 3467355 w 7472601"/>
              <a:gd name="connsiteY173" fmla="*/ 3988130 h 6858000"/>
              <a:gd name="connsiteX174" fmla="*/ 3310753 w 7472601"/>
              <a:gd name="connsiteY174" fmla="*/ 3787140 h 6858000"/>
              <a:gd name="connsiteX175" fmla="*/ 3291335 w 7472601"/>
              <a:gd name="connsiteY175" fmla="*/ 3767420 h 6858000"/>
              <a:gd name="connsiteX176" fmla="*/ 1635889 w 7472601"/>
              <a:gd name="connsiteY176" fmla="*/ 3709494 h 6858000"/>
              <a:gd name="connsiteX177" fmla="*/ 1634800 w 7472601"/>
              <a:gd name="connsiteY177" fmla="*/ 3731111 h 6858000"/>
              <a:gd name="connsiteX178" fmla="*/ 1635889 w 7472601"/>
              <a:gd name="connsiteY178" fmla="*/ 3709494 h 6858000"/>
              <a:gd name="connsiteX179" fmla="*/ 1510397 w 7472601"/>
              <a:gd name="connsiteY179" fmla="*/ 3684705 h 6858000"/>
              <a:gd name="connsiteX180" fmla="*/ 1146550 w 7472601"/>
              <a:gd name="connsiteY180" fmla="*/ 3802012 h 6858000"/>
              <a:gd name="connsiteX181" fmla="*/ 698834 w 7472601"/>
              <a:gd name="connsiteY181" fmla="*/ 3952272 h 6858000"/>
              <a:gd name="connsiteX182" fmla="*/ 34256 w 7472601"/>
              <a:gd name="connsiteY182" fmla="*/ 4347603 h 6858000"/>
              <a:gd name="connsiteX183" fmla="*/ 527241 w 7472601"/>
              <a:gd name="connsiteY183" fmla="*/ 4065078 h 6858000"/>
              <a:gd name="connsiteX184" fmla="*/ 1510397 w 7472601"/>
              <a:gd name="connsiteY184" fmla="*/ 3684705 h 6858000"/>
              <a:gd name="connsiteX185" fmla="*/ 1313114 w 7472601"/>
              <a:gd name="connsiteY185" fmla="*/ 3655216 h 6858000"/>
              <a:gd name="connsiteX186" fmla="*/ 1109304 w 7472601"/>
              <a:gd name="connsiteY186" fmla="*/ 3669030 h 6858000"/>
              <a:gd name="connsiteX187" fmla="*/ 8129 w 7472601"/>
              <a:gd name="connsiteY187" fmla="*/ 4330519 h 6858000"/>
              <a:gd name="connsiteX188" fmla="*/ 687572 w 7472601"/>
              <a:gd name="connsiteY188" fmla="*/ 3925629 h 6858000"/>
              <a:gd name="connsiteX189" fmla="*/ 1138365 w 7472601"/>
              <a:gd name="connsiteY189" fmla="*/ 3774515 h 6858000"/>
              <a:gd name="connsiteX190" fmla="*/ 1505579 w 7472601"/>
              <a:gd name="connsiteY190" fmla="*/ 3655526 h 6858000"/>
              <a:gd name="connsiteX191" fmla="*/ 1313114 w 7472601"/>
              <a:gd name="connsiteY191" fmla="*/ 3655216 h 6858000"/>
              <a:gd name="connsiteX192" fmla="*/ 3655073 w 7472601"/>
              <a:gd name="connsiteY192" fmla="*/ 3650884 h 6858000"/>
              <a:gd name="connsiteX193" fmla="*/ 3989938 w 7472601"/>
              <a:gd name="connsiteY193" fmla="*/ 3991685 h 6858000"/>
              <a:gd name="connsiteX194" fmla="*/ 4393907 w 7472601"/>
              <a:gd name="connsiteY194" fmla="*/ 4261258 h 6858000"/>
              <a:gd name="connsiteX195" fmla="*/ 4648051 w 7472601"/>
              <a:gd name="connsiteY195" fmla="*/ 4374051 h 6858000"/>
              <a:gd name="connsiteX196" fmla="*/ 4383389 w 7472601"/>
              <a:gd name="connsiteY196" fmla="*/ 4184369 h 6858000"/>
              <a:gd name="connsiteX197" fmla="*/ 4165508 w 7472601"/>
              <a:gd name="connsiteY197" fmla="*/ 4035196 h 6858000"/>
              <a:gd name="connsiteX198" fmla="*/ 4068162 w 7472601"/>
              <a:gd name="connsiteY198" fmla="*/ 3953394 h 6858000"/>
              <a:gd name="connsiteX199" fmla="*/ 3981416 w 7472601"/>
              <a:gd name="connsiteY199" fmla="*/ 3880482 h 6858000"/>
              <a:gd name="connsiteX200" fmla="*/ 3800147 w 7472601"/>
              <a:gd name="connsiteY200" fmla="*/ 3749872 h 6858000"/>
              <a:gd name="connsiteX201" fmla="*/ 3655073 w 7472601"/>
              <a:gd name="connsiteY201" fmla="*/ 3650884 h 6858000"/>
              <a:gd name="connsiteX202" fmla="*/ 3670252 w 7472601"/>
              <a:gd name="connsiteY202" fmla="*/ 3622798 h 6858000"/>
              <a:gd name="connsiteX203" fmla="*/ 3817258 w 7472601"/>
              <a:gd name="connsiteY203" fmla="*/ 3723577 h 6858000"/>
              <a:gd name="connsiteX204" fmla="*/ 4000461 w 7472601"/>
              <a:gd name="connsiteY204" fmla="*/ 3855966 h 6858000"/>
              <a:gd name="connsiteX205" fmla="*/ 4088180 w 7472601"/>
              <a:gd name="connsiteY205" fmla="*/ 3929774 h 6858000"/>
              <a:gd name="connsiteX206" fmla="*/ 4184555 w 7472601"/>
              <a:gd name="connsiteY206" fmla="*/ 4010683 h 6858000"/>
              <a:gd name="connsiteX207" fmla="*/ 4399563 w 7472601"/>
              <a:gd name="connsiteY207" fmla="*/ 4158106 h 6858000"/>
              <a:gd name="connsiteX208" fmla="*/ 4684469 w 7472601"/>
              <a:gd name="connsiteY208" fmla="*/ 4364680 h 6858000"/>
              <a:gd name="connsiteX209" fmla="*/ 4690271 w 7472601"/>
              <a:gd name="connsiteY209" fmla="*/ 4370034 h 6858000"/>
              <a:gd name="connsiteX210" fmla="*/ 4136093 w 7472601"/>
              <a:gd name="connsiteY210" fmla="*/ 3858466 h 6858000"/>
              <a:gd name="connsiteX211" fmla="*/ 3670252 w 7472601"/>
              <a:gd name="connsiteY211" fmla="*/ 3622798 h 6858000"/>
              <a:gd name="connsiteX212" fmla="*/ 4440129 w 7472601"/>
              <a:gd name="connsiteY212" fmla="*/ 3448571 h 6858000"/>
              <a:gd name="connsiteX213" fmla="*/ 4856525 w 7472601"/>
              <a:gd name="connsiteY213" fmla="*/ 3915351 h 6858000"/>
              <a:gd name="connsiteX214" fmla="*/ 5059055 w 7472601"/>
              <a:gd name="connsiteY214" fmla="*/ 4108918 h 6858000"/>
              <a:gd name="connsiteX215" fmla="*/ 5290070 w 7472601"/>
              <a:gd name="connsiteY215" fmla="*/ 4263619 h 6858000"/>
              <a:gd name="connsiteX216" fmla="*/ 4834991 w 7472601"/>
              <a:gd name="connsiteY216" fmla="*/ 3830985 h 6858000"/>
              <a:gd name="connsiteX217" fmla="*/ 4440129 w 7472601"/>
              <a:gd name="connsiteY217" fmla="*/ 3448571 h 6858000"/>
              <a:gd name="connsiteX218" fmla="*/ 4441737 w 7472601"/>
              <a:gd name="connsiteY218" fmla="*/ 3399734 h 6858000"/>
              <a:gd name="connsiteX219" fmla="*/ 4431236 w 7472601"/>
              <a:gd name="connsiteY219" fmla="*/ 3400954 h 6858000"/>
              <a:gd name="connsiteX220" fmla="*/ 4557150 w 7472601"/>
              <a:gd name="connsiteY220" fmla="*/ 3510023 h 6858000"/>
              <a:gd name="connsiteX221" fmla="*/ 4856936 w 7472601"/>
              <a:gd name="connsiteY221" fmla="*/ 3809146 h 6858000"/>
              <a:gd name="connsiteX222" fmla="*/ 5111996 w 7472601"/>
              <a:gd name="connsiteY222" fmla="*/ 4065759 h 6858000"/>
              <a:gd name="connsiteX223" fmla="*/ 5388878 w 7472601"/>
              <a:gd name="connsiteY223" fmla="*/ 4300185 h 6858000"/>
              <a:gd name="connsiteX224" fmla="*/ 5425556 w 7472601"/>
              <a:gd name="connsiteY224" fmla="*/ 4308967 h 6858000"/>
              <a:gd name="connsiteX225" fmla="*/ 4943646 w 7472601"/>
              <a:gd name="connsiteY225" fmla="*/ 3822916 h 6858000"/>
              <a:gd name="connsiteX226" fmla="*/ 4594837 w 7472601"/>
              <a:gd name="connsiteY226" fmla="*/ 3532274 h 6858000"/>
              <a:gd name="connsiteX227" fmla="*/ 4441737 w 7472601"/>
              <a:gd name="connsiteY227" fmla="*/ 3399734 h 6858000"/>
              <a:gd name="connsiteX228" fmla="*/ 5425834 w 7472601"/>
              <a:gd name="connsiteY228" fmla="*/ 3162785 h 6858000"/>
              <a:gd name="connsiteX229" fmla="*/ 5401644 w 7472601"/>
              <a:gd name="connsiteY229" fmla="*/ 3617847 h 6858000"/>
              <a:gd name="connsiteX230" fmla="*/ 5467256 w 7472601"/>
              <a:gd name="connsiteY230" fmla="*/ 4175494 h 6858000"/>
              <a:gd name="connsiteX231" fmla="*/ 5448069 w 7472601"/>
              <a:gd name="connsiteY231" fmla="*/ 3567554 h 6858000"/>
              <a:gd name="connsiteX232" fmla="*/ 5425834 w 7472601"/>
              <a:gd name="connsiteY232" fmla="*/ 3162785 h 6858000"/>
              <a:gd name="connsiteX233" fmla="*/ 1318687 w 7472601"/>
              <a:gd name="connsiteY233" fmla="*/ 3113840 h 6858000"/>
              <a:gd name="connsiteX234" fmla="*/ 1066793 w 7472601"/>
              <a:gd name="connsiteY234" fmla="*/ 3212171 h 6858000"/>
              <a:gd name="connsiteX235" fmla="*/ 993319 w 7472601"/>
              <a:gd name="connsiteY235" fmla="*/ 3247648 h 6858000"/>
              <a:gd name="connsiteX236" fmla="*/ 853081 w 7472601"/>
              <a:gd name="connsiteY236" fmla="*/ 3312410 h 6858000"/>
              <a:gd name="connsiteX237" fmla="*/ 805957 w 7472601"/>
              <a:gd name="connsiteY237" fmla="*/ 3330443 h 6858000"/>
              <a:gd name="connsiteX238" fmla="*/ 1318687 w 7472601"/>
              <a:gd name="connsiteY238" fmla="*/ 3113840 h 6858000"/>
              <a:gd name="connsiteX239" fmla="*/ 5453702 w 7472601"/>
              <a:gd name="connsiteY239" fmla="*/ 3090882 h 6858000"/>
              <a:gd name="connsiteX240" fmla="*/ 5480135 w 7472601"/>
              <a:gd name="connsiteY240" fmla="*/ 3565802 h 6858000"/>
              <a:gd name="connsiteX241" fmla="*/ 5499023 w 7472601"/>
              <a:gd name="connsiteY241" fmla="*/ 4166310 h 6858000"/>
              <a:gd name="connsiteX242" fmla="*/ 5547022 w 7472601"/>
              <a:gd name="connsiteY242" fmla="*/ 3607838 h 6858000"/>
              <a:gd name="connsiteX243" fmla="*/ 5515964 w 7472601"/>
              <a:gd name="connsiteY243" fmla="*/ 3378541 h 6858000"/>
              <a:gd name="connsiteX244" fmla="*/ 5453702 w 7472601"/>
              <a:gd name="connsiteY244" fmla="*/ 3090882 h 6858000"/>
              <a:gd name="connsiteX245" fmla="*/ 1238695 w 7472601"/>
              <a:gd name="connsiteY245" fmla="*/ 3076820 h 6858000"/>
              <a:gd name="connsiteX246" fmla="*/ 716371 w 7472601"/>
              <a:gd name="connsiteY246" fmla="*/ 3293249 h 6858000"/>
              <a:gd name="connsiteX247" fmla="*/ 579522 w 7472601"/>
              <a:gd name="connsiteY247" fmla="*/ 3371759 h 6858000"/>
              <a:gd name="connsiteX248" fmla="*/ 600288 w 7472601"/>
              <a:gd name="connsiteY248" fmla="*/ 3365555 h 6858000"/>
              <a:gd name="connsiteX249" fmla="*/ 840692 w 7472601"/>
              <a:gd name="connsiteY249" fmla="*/ 3284921 h 6858000"/>
              <a:gd name="connsiteX250" fmla="*/ 979248 w 7472601"/>
              <a:gd name="connsiteY250" fmla="*/ 3221003 h 6858000"/>
              <a:gd name="connsiteX251" fmla="*/ 1053282 w 7472601"/>
              <a:gd name="connsiteY251" fmla="*/ 3185247 h 6858000"/>
              <a:gd name="connsiteX252" fmla="*/ 1320603 w 7472601"/>
              <a:gd name="connsiteY252" fmla="*/ 3081281 h 6858000"/>
              <a:gd name="connsiteX253" fmla="*/ 1238695 w 7472601"/>
              <a:gd name="connsiteY253" fmla="*/ 3076820 h 6858000"/>
              <a:gd name="connsiteX254" fmla="*/ 5425627 w 7472601"/>
              <a:gd name="connsiteY254" fmla="*/ 2954192 h 6858000"/>
              <a:gd name="connsiteX255" fmla="*/ 5470770 w 7472601"/>
              <a:gd name="connsiteY255" fmla="*/ 3005435 h 6858000"/>
              <a:gd name="connsiteX256" fmla="*/ 5519779 w 7472601"/>
              <a:gd name="connsiteY256" fmla="*/ 4359223 h 6858000"/>
              <a:gd name="connsiteX257" fmla="*/ 5520293 w 7472601"/>
              <a:gd name="connsiteY257" fmla="*/ 4360602 h 6858000"/>
              <a:gd name="connsiteX258" fmla="*/ 5767221 w 7472601"/>
              <a:gd name="connsiteY258" fmla="*/ 4665564 h 6858000"/>
              <a:gd name="connsiteX259" fmla="*/ 6937169 w 7472601"/>
              <a:gd name="connsiteY259" fmla="*/ 4815941 h 6858000"/>
              <a:gd name="connsiteX260" fmla="*/ 6953922 w 7472601"/>
              <a:gd name="connsiteY260" fmla="*/ 4890068 h 6858000"/>
              <a:gd name="connsiteX261" fmla="*/ 6071359 w 7472601"/>
              <a:gd name="connsiteY261" fmla="*/ 4770770 h 6858000"/>
              <a:gd name="connsiteX262" fmla="*/ 6038839 w 7472601"/>
              <a:gd name="connsiteY262" fmla="*/ 4764474 h 6858000"/>
              <a:gd name="connsiteX263" fmla="*/ 6038706 w 7472601"/>
              <a:gd name="connsiteY263" fmla="*/ 4763847 h 6858000"/>
              <a:gd name="connsiteX264" fmla="*/ 6037784 w 7472601"/>
              <a:gd name="connsiteY264" fmla="*/ 4764270 h 6858000"/>
              <a:gd name="connsiteX265" fmla="*/ 6038839 w 7472601"/>
              <a:gd name="connsiteY265" fmla="*/ 4764474 h 6858000"/>
              <a:gd name="connsiteX266" fmla="*/ 6040338 w 7472601"/>
              <a:gd name="connsiteY266" fmla="*/ 4771418 h 6858000"/>
              <a:gd name="connsiteX267" fmla="*/ 6024488 w 7472601"/>
              <a:gd name="connsiteY267" fmla="*/ 4809903 h 6858000"/>
              <a:gd name="connsiteX268" fmla="*/ 5599771 w 7472601"/>
              <a:gd name="connsiteY268" fmla="*/ 5509652 h 6858000"/>
              <a:gd name="connsiteX269" fmla="*/ 5548843 w 7472601"/>
              <a:gd name="connsiteY269" fmla="*/ 5563845 h 6858000"/>
              <a:gd name="connsiteX270" fmla="*/ 5940952 w 7472601"/>
              <a:gd name="connsiteY270" fmla="*/ 6250028 h 6858000"/>
              <a:gd name="connsiteX271" fmla="*/ 6043441 w 7472601"/>
              <a:gd name="connsiteY271" fmla="*/ 6665847 h 6858000"/>
              <a:gd name="connsiteX272" fmla="*/ 6093432 w 7472601"/>
              <a:gd name="connsiteY272" fmla="*/ 6858000 h 6858000"/>
              <a:gd name="connsiteX273" fmla="*/ 6034344 w 7472601"/>
              <a:gd name="connsiteY273" fmla="*/ 6858000 h 6858000"/>
              <a:gd name="connsiteX274" fmla="*/ 6026679 w 7472601"/>
              <a:gd name="connsiteY274" fmla="*/ 6836959 h 6858000"/>
              <a:gd name="connsiteX275" fmla="*/ 5800441 w 7472601"/>
              <a:gd name="connsiteY275" fmla="*/ 6335286 h 6858000"/>
              <a:gd name="connsiteX276" fmla="*/ 5526562 w 7472601"/>
              <a:gd name="connsiteY276" fmla="*/ 5705388 h 6858000"/>
              <a:gd name="connsiteX277" fmla="*/ 5519640 w 7472601"/>
              <a:gd name="connsiteY277" fmla="*/ 5683774 h 6858000"/>
              <a:gd name="connsiteX278" fmla="*/ 5844559 w 7472601"/>
              <a:gd name="connsiteY278" fmla="*/ 6553349 h 6858000"/>
              <a:gd name="connsiteX279" fmla="*/ 5975994 w 7472601"/>
              <a:gd name="connsiteY279" fmla="*/ 6858000 h 6858000"/>
              <a:gd name="connsiteX280" fmla="*/ 5898547 w 7472601"/>
              <a:gd name="connsiteY280" fmla="*/ 6858000 h 6858000"/>
              <a:gd name="connsiteX281" fmla="*/ 5682041 w 7472601"/>
              <a:gd name="connsiteY281" fmla="*/ 6355860 h 6858000"/>
              <a:gd name="connsiteX282" fmla="*/ 5461758 w 7472601"/>
              <a:gd name="connsiteY282" fmla="*/ 5820220 h 6858000"/>
              <a:gd name="connsiteX283" fmla="*/ 5237282 w 7472601"/>
              <a:gd name="connsiteY283" fmla="*/ 6579086 h 6858000"/>
              <a:gd name="connsiteX284" fmla="*/ 5115009 w 7472601"/>
              <a:gd name="connsiteY284" fmla="*/ 6858000 h 6858000"/>
              <a:gd name="connsiteX285" fmla="*/ 5028074 w 7472601"/>
              <a:gd name="connsiteY285" fmla="*/ 6858000 h 6858000"/>
              <a:gd name="connsiteX286" fmla="*/ 5079508 w 7472601"/>
              <a:gd name="connsiteY286" fmla="*/ 6749074 h 6858000"/>
              <a:gd name="connsiteX287" fmla="*/ 5371846 w 7472601"/>
              <a:gd name="connsiteY287" fmla="*/ 5924413 h 6858000"/>
              <a:gd name="connsiteX288" fmla="*/ 5270512 w 7472601"/>
              <a:gd name="connsiteY288" fmla="*/ 6138975 h 6858000"/>
              <a:gd name="connsiteX289" fmla="*/ 5062409 w 7472601"/>
              <a:gd name="connsiteY289" fmla="*/ 6653544 h 6858000"/>
              <a:gd name="connsiteX290" fmla="*/ 5036628 w 7472601"/>
              <a:gd name="connsiteY290" fmla="*/ 6754247 h 6858000"/>
              <a:gd name="connsiteX291" fmla="*/ 5009112 w 7472601"/>
              <a:gd name="connsiteY291" fmla="*/ 6858000 h 6858000"/>
              <a:gd name="connsiteX292" fmla="*/ 4976679 w 7472601"/>
              <a:gd name="connsiteY292" fmla="*/ 6858000 h 6858000"/>
              <a:gd name="connsiteX293" fmla="*/ 5006537 w 7472601"/>
              <a:gd name="connsiteY293" fmla="*/ 6747068 h 6858000"/>
              <a:gd name="connsiteX294" fmla="*/ 5032723 w 7472601"/>
              <a:gd name="connsiteY294" fmla="*/ 6644957 h 6858000"/>
              <a:gd name="connsiteX295" fmla="*/ 5242949 w 7472601"/>
              <a:gd name="connsiteY295" fmla="*/ 6125175 h 6858000"/>
              <a:gd name="connsiteX296" fmla="*/ 5286321 w 7472601"/>
              <a:gd name="connsiteY296" fmla="*/ 6033555 h 6858000"/>
              <a:gd name="connsiteX297" fmla="*/ 5008210 w 7472601"/>
              <a:gd name="connsiteY297" fmla="*/ 6649194 h 6858000"/>
              <a:gd name="connsiteX298" fmla="*/ 4986321 w 7472601"/>
              <a:gd name="connsiteY298" fmla="*/ 6765687 h 6858000"/>
              <a:gd name="connsiteX299" fmla="*/ 4973474 w 7472601"/>
              <a:gd name="connsiteY299" fmla="*/ 6858000 h 6858000"/>
              <a:gd name="connsiteX300" fmla="*/ 4907178 w 7472601"/>
              <a:gd name="connsiteY300" fmla="*/ 6858000 h 6858000"/>
              <a:gd name="connsiteX301" fmla="*/ 4910810 w 7472601"/>
              <a:gd name="connsiteY301" fmla="*/ 6829660 h 6858000"/>
              <a:gd name="connsiteX302" fmla="*/ 4987461 w 7472601"/>
              <a:gd name="connsiteY302" fmla="*/ 6432994 h 6858000"/>
              <a:gd name="connsiteX303" fmla="*/ 5179262 w 7472601"/>
              <a:gd name="connsiteY303" fmla="*/ 6035044 h 6858000"/>
              <a:gd name="connsiteX304" fmla="*/ 4689678 w 7472601"/>
              <a:gd name="connsiteY304" fmla="*/ 6440241 h 6858000"/>
              <a:gd name="connsiteX305" fmla="*/ 4477543 w 7472601"/>
              <a:gd name="connsiteY305" fmla="*/ 6674836 h 6858000"/>
              <a:gd name="connsiteX306" fmla="*/ 4329957 w 7472601"/>
              <a:gd name="connsiteY306" fmla="*/ 6858000 h 6858000"/>
              <a:gd name="connsiteX307" fmla="*/ 4218595 w 7472601"/>
              <a:gd name="connsiteY307" fmla="*/ 6858000 h 6858000"/>
              <a:gd name="connsiteX308" fmla="*/ 4368888 w 7472601"/>
              <a:gd name="connsiteY308" fmla="*/ 6668412 h 6858000"/>
              <a:gd name="connsiteX309" fmla="*/ 4563091 w 7472601"/>
              <a:gd name="connsiteY309" fmla="*/ 6442508 h 6858000"/>
              <a:gd name="connsiteX310" fmla="*/ 5387324 w 7472601"/>
              <a:gd name="connsiteY310" fmla="*/ 5705830 h 6858000"/>
              <a:gd name="connsiteX311" fmla="*/ 5073620 w 7472601"/>
              <a:gd name="connsiteY311" fmla="*/ 5955437 h 6858000"/>
              <a:gd name="connsiteX312" fmla="*/ 4689789 w 7472601"/>
              <a:gd name="connsiteY312" fmla="*/ 6268382 h 6858000"/>
              <a:gd name="connsiteX313" fmla="*/ 4418722 w 7472601"/>
              <a:gd name="connsiteY313" fmla="*/ 6570886 h 6858000"/>
              <a:gd name="connsiteX314" fmla="*/ 4214944 w 7472601"/>
              <a:gd name="connsiteY314" fmla="*/ 6858000 h 6858000"/>
              <a:gd name="connsiteX315" fmla="*/ 4177898 w 7472601"/>
              <a:gd name="connsiteY315" fmla="*/ 6858000 h 6858000"/>
              <a:gd name="connsiteX316" fmla="*/ 4391597 w 7472601"/>
              <a:gd name="connsiteY316" fmla="*/ 6556370 h 6858000"/>
              <a:gd name="connsiteX317" fmla="*/ 4668889 w 7472601"/>
              <a:gd name="connsiteY317" fmla="*/ 6246399 h 6858000"/>
              <a:gd name="connsiteX318" fmla="*/ 5055427 w 7472601"/>
              <a:gd name="connsiteY318" fmla="*/ 5931476 h 6858000"/>
              <a:gd name="connsiteX319" fmla="*/ 5371814 w 7472601"/>
              <a:gd name="connsiteY319" fmla="*/ 5678975 h 6858000"/>
              <a:gd name="connsiteX320" fmla="*/ 4987918 w 7472601"/>
              <a:gd name="connsiteY320" fmla="*/ 5838701 h 6858000"/>
              <a:gd name="connsiteX321" fmla="*/ 4317146 w 7472601"/>
              <a:gd name="connsiteY321" fmla="*/ 6587716 h 6858000"/>
              <a:gd name="connsiteX322" fmla="*/ 4171627 w 7472601"/>
              <a:gd name="connsiteY322" fmla="*/ 6858000 h 6858000"/>
              <a:gd name="connsiteX323" fmla="*/ 4081585 w 7472601"/>
              <a:gd name="connsiteY323" fmla="*/ 6858000 h 6858000"/>
              <a:gd name="connsiteX324" fmla="*/ 4238603 w 7472601"/>
              <a:gd name="connsiteY324" fmla="*/ 6559341 h 6858000"/>
              <a:gd name="connsiteX325" fmla="*/ 4778333 w 7472601"/>
              <a:gd name="connsiteY325" fmla="*/ 5873626 h 6858000"/>
              <a:gd name="connsiteX326" fmla="*/ 5414185 w 7472601"/>
              <a:gd name="connsiteY326" fmla="*/ 5573882 h 6858000"/>
              <a:gd name="connsiteX327" fmla="*/ 5959648 w 7472601"/>
              <a:gd name="connsiteY327" fmla="*/ 4760797 h 6858000"/>
              <a:gd name="connsiteX328" fmla="*/ 5355019 w 7472601"/>
              <a:gd name="connsiteY328" fmla="*/ 4734672 h 6858000"/>
              <a:gd name="connsiteX329" fmla="*/ 5083565 w 7472601"/>
              <a:gd name="connsiteY329" fmla="*/ 5179121 h 6858000"/>
              <a:gd name="connsiteX330" fmla="*/ 4713577 w 7472601"/>
              <a:gd name="connsiteY330" fmla="*/ 5616803 h 6858000"/>
              <a:gd name="connsiteX331" fmla="*/ 3989559 w 7472601"/>
              <a:gd name="connsiteY331" fmla="*/ 6145945 h 6858000"/>
              <a:gd name="connsiteX332" fmla="*/ 3939824 w 7472601"/>
              <a:gd name="connsiteY332" fmla="*/ 6066900 h 6858000"/>
              <a:gd name="connsiteX333" fmla="*/ 4584537 w 7472601"/>
              <a:gd name="connsiteY333" fmla="*/ 5324826 h 6858000"/>
              <a:gd name="connsiteX334" fmla="*/ 5037105 w 7472601"/>
              <a:gd name="connsiteY334" fmla="*/ 5088765 h 6858000"/>
              <a:gd name="connsiteX335" fmla="*/ 5039930 w 7472601"/>
              <a:gd name="connsiteY335" fmla="*/ 5089585 h 6858000"/>
              <a:gd name="connsiteX336" fmla="*/ 5263764 w 7472601"/>
              <a:gd name="connsiteY336" fmla="*/ 4735525 h 6858000"/>
              <a:gd name="connsiteX337" fmla="*/ 4086300 w 7472601"/>
              <a:gd name="connsiteY337" fmla="*/ 4884599 h 6858000"/>
              <a:gd name="connsiteX338" fmla="*/ 4085485 w 7472601"/>
              <a:gd name="connsiteY338" fmla="*/ 4899070 h 6858000"/>
              <a:gd name="connsiteX339" fmla="*/ 3871915 w 7472601"/>
              <a:gd name="connsiteY339" fmla="*/ 5253645 h 6858000"/>
              <a:gd name="connsiteX340" fmla="*/ 3799374 w 7472601"/>
              <a:gd name="connsiteY340" fmla="*/ 5466127 h 6858000"/>
              <a:gd name="connsiteX341" fmla="*/ 3498850 w 7472601"/>
              <a:gd name="connsiteY341" fmla="*/ 6661888 h 6858000"/>
              <a:gd name="connsiteX342" fmla="*/ 3399216 w 7472601"/>
              <a:gd name="connsiteY342" fmla="*/ 6858000 h 6858000"/>
              <a:gd name="connsiteX343" fmla="*/ 3303688 w 7472601"/>
              <a:gd name="connsiteY343" fmla="*/ 6858000 h 6858000"/>
              <a:gd name="connsiteX344" fmla="*/ 3391774 w 7472601"/>
              <a:gd name="connsiteY344" fmla="*/ 6697181 h 6858000"/>
              <a:gd name="connsiteX345" fmla="*/ 3735540 w 7472601"/>
              <a:gd name="connsiteY345" fmla="*/ 5546923 h 6858000"/>
              <a:gd name="connsiteX346" fmla="*/ 3729438 w 7472601"/>
              <a:gd name="connsiteY346" fmla="*/ 5569058 h 6858000"/>
              <a:gd name="connsiteX347" fmla="*/ 3707782 w 7472601"/>
              <a:gd name="connsiteY347" fmla="*/ 5644908 h 6858000"/>
              <a:gd name="connsiteX348" fmla="*/ 3583827 w 7472601"/>
              <a:gd name="connsiteY348" fmla="*/ 6039215 h 6858000"/>
              <a:gd name="connsiteX349" fmla="*/ 3547861 w 7472601"/>
              <a:gd name="connsiteY349" fmla="*/ 6129609 h 6858000"/>
              <a:gd name="connsiteX350" fmla="*/ 3490905 w 7472601"/>
              <a:gd name="connsiteY350" fmla="*/ 6277660 h 6858000"/>
              <a:gd name="connsiteX351" fmla="*/ 3455859 w 7472601"/>
              <a:gd name="connsiteY351" fmla="*/ 6391301 h 6858000"/>
              <a:gd name="connsiteX352" fmla="*/ 3429112 w 7472601"/>
              <a:gd name="connsiteY352" fmla="*/ 6479469 h 6858000"/>
              <a:gd name="connsiteX353" fmla="*/ 3304862 w 7472601"/>
              <a:gd name="connsiteY353" fmla="*/ 6796476 h 6858000"/>
              <a:gd name="connsiteX354" fmla="*/ 3276071 w 7472601"/>
              <a:gd name="connsiteY354" fmla="*/ 6858000 h 6858000"/>
              <a:gd name="connsiteX355" fmla="*/ 3240805 w 7472601"/>
              <a:gd name="connsiteY355" fmla="*/ 6858000 h 6858000"/>
              <a:gd name="connsiteX356" fmla="*/ 3275917 w 7472601"/>
              <a:gd name="connsiteY356" fmla="*/ 6783192 h 6858000"/>
              <a:gd name="connsiteX357" fmla="*/ 3399358 w 7472601"/>
              <a:gd name="connsiteY357" fmla="*/ 6469011 h 6858000"/>
              <a:gd name="connsiteX358" fmla="*/ 3425650 w 7472601"/>
              <a:gd name="connsiteY358" fmla="*/ 6381333 h 6858000"/>
              <a:gd name="connsiteX359" fmla="*/ 3460661 w 7472601"/>
              <a:gd name="connsiteY359" fmla="*/ 6266763 h 6858000"/>
              <a:gd name="connsiteX360" fmla="*/ 3518021 w 7472601"/>
              <a:gd name="connsiteY360" fmla="*/ 6117298 h 6858000"/>
              <a:gd name="connsiteX361" fmla="*/ 3554035 w 7472601"/>
              <a:gd name="connsiteY361" fmla="*/ 6027832 h 6858000"/>
              <a:gd name="connsiteX362" fmla="*/ 3677174 w 7472601"/>
              <a:gd name="connsiteY362" fmla="*/ 5636351 h 6858000"/>
              <a:gd name="connsiteX363" fmla="*/ 3698819 w 7472601"/>
              <a:gd name="connsiteY363" fmla="*/ 5560503 h 6858000"/>
              <a:gd name="connsiteX364" fmla="*/ 3702094 w 7472601"/>
              <a:gd name="connsiteY364" fmla="*/ 5549194 h 6858000"/>
              <a:gd name="connsiteX365" fmla="*/ 3398355 w 7472601"/>
              <a:gd name="connsiteY365" fmla="*/ 6094603 h 6858000"/>
              <a:gd name="connsiteX366" fmla="*/ 3193941 w 7472601"/>
              <a:gd name="connsiteY366" fmla="*/ 6798775 h 6858000"/>
              <a:gd name="connsiteX367" fmla="*/ 3184140 w 7472601"/>
              <a:gd name="connsiteY367" fmla="*/ 6858000 h 6858000"/>
              <a:gd name="connsiteX368" fmla="*/ 3099978 w 7472601"/>
              <a:gd name="connsiteY368" fmla="*/ 6858000 h 6858000"/>
              <a:gd name="connsiteX369" fmla="*/ 3101556 w 7472601"/>
              <a:gd name="connsiteY369" fmla="*/ 6843337 h 6858000"/>
              <a:gd name="connsiteX370" fmla="*/ 3370162 w 7472601"/>
              <a:gd name="connsiteY370" fmla="*/ 5785550 h 6858000"/>
              <a:gd name="connsiteX371" fmla="*/ 3746477 w 7472601"/>
              <a:gd name="connsiteY371" fmla="*/ 5377889 h 6858000"/>
              <a:gd name="connsiteX372" fmla="*/ 3863399 w 7472601"/>
              <a:gd name="connsiteY372" fmla="*/ 5087257 h 6858000"/>
              <a:gd name="connsiteX373" fmla="*/ 3968712 w 7472601"/>
              <a:gd name="connsiteY373" fmla="*/ 4913989 h 6858000"/>
              <a:gd name="connsiteX374" fmla="*/ 2792390 w 7472601"/>
              <a:gd name="connsiteY374" fmla="*/ 5382974 h 6858000"/>
              <a:gd name="connsiteX375" fmla="*/ 2714982 w 7472601"/>
              <a:gd name="connsiteY375" fmla="*/ 5427051 h 6858000"/>
              <a:gd name="connsiteX376" fmla="*/ 2813361 w 7472601"/>
              <a:gd name="connsiteY376" fmla="*/ 6023912 h 6858000"/>
              <a:gd name="connsiteX377" fmla="*/ 2688430 w 7472601"/>
              <a:gd name="connsiteY377" fmla="*/ 6801564 h 6858000"/>
              <a:gd name="connsiteX378" fmla="*/ 2629626 w 7472601"/>
              <a:gd name="connsiteY378" fmla="*/ 6763394 h 6858000"/>
              <a:gd name="connsiteX379" fmla="*/ 2565328 w 7472601"/>
              <a:gd name="connsiteY379" fmla="*/ 5516399 h 6858000"/>
              <a:gd name="connsiteX380" fmla="*/ 1922999 w 7472601"/>
              <a:gd name="connsiteY380" fmla="*/ 5980343 h 6858000"/>
              <a:gd name="connsiteX381" fmla="*/ 1950261 w 7472601"/>
              <a:gd name="connsiteY381" fmla="*/ 6405858 h 6858000"/>
              <a:gd name="connsiteX382" fmla="*/ 2365554 w 7472601"/>
              <a:gd name="connsiteY382" fmla="*/ 6759107 h 6858000"/>
              <a:gd name="connsiteX383" fmla="*/ 2424142 w 7472601"/>
              <a:gd name="connsiteY383" fmla="*/ 6858000 h 6858000"/>
              <a:gd name="connsiteX384" fmla="*/ 2395994 w 7472601"/>
              <a:gd name="connsiteY384" fmla="*/ 6858000 h 6858000"/>
              <a:gd name="connsiteX385" fmla="*/ 2392863 w 7472601"/>
              <a:gd name="connsiteY385" fmla="*/ 6852964 h 6858000"/>
              <a:gd name="connsiteX386" fmla="*/ 2017589 w 7472601"/>
              <a:gd name="connsiteY386" fmla="*/ 6493982 h 6858000"/>
              <a:gd name="connsiteX387" fmla="*/ 2147336 w 7472601"/>
              <a:gd name="connsiteY387" fmla="*/ 6594052 h 6858000"/>
              <a:gd name="connsiteX388" fmla="*/ 2207047 w 7472601"/>
              <a:gd name="connsiteY388" fmla="*/ 6654540 h 6858000"/>
              <a:gd name="connsiteX389" fmla="*/ 2299106 w 7472601"/>
              <a:gd name="connsiteY389" fmla="*/ 6778931 h 6858000"/>
              <a:gd name="connsiteX390" fmla="*/ 2314430 w 7472601"/>
              <a:gd name="connsiteY390" fmla="*/ 6801144 h 6858000"/>
              <a:gd name="connsiteX391" fmla="*/ 2352406 w 7472601"/>
              <a:gd name="connsiteY391" fmla="*/ 6858000 h 6858000"/>
              <a:gd name="connsiteX392" fmla="*/ 2314492 w 7472601"/>
              <a:gd name="connsiteY392" fmla="*/ 6858000 h 6858000"/>
              <a:gd name="connsiteX393" fmla="*/ 2288095 w 7472601"/>
              <a:gd name="connsiteY393" fmla="*/ 6818030 h 6858000"/>
              <a:gd name="connsiteX394" fmla="*/ 2272768 w 7472601"/>
              <a:gd name="connsiteY394" fmla="*/ 6795822 h 6858000"/>
              <a:gd name="connsiteX395" fmla="*/ 2182715 w 7472601"/>
              <a:gd name="connsiteY395" fmla="*/ 6675071 h 6858000"/>
              <a:gd name="connsiteX396" fmla="*/ 2032061 w 7472601"/>
              <a:gd name="connsiteY396" fmla="*/ 6541380 h 6858000"/>
              <a:gd name="connsiteX397" fmla="*/ 2257220 w 7472601"/>
              <a:gd name="connsiteY397" fmla="*/ 6826257 h 6858000"/>
              <a:gd name="connsiteX398" fmla="*/ 2281324 w 7472601"/>
              <a:gd name="connsiteY398" fmla="*/ 6858000 h 6858000"/>
              <a:gd name="connsiteX399" fmla="*/ 2242860 w 7472601"/>
              <a:gd name="connsiteY399" fmla="*/ 6858000 h 6858000"/>
              <a:gd name="connsiteX400" fmla="*/ 2232818 w 7472601"/>
              <a:gd name="connsiteY400" fmla="*/ 6844926 h 6858000"/>
              <a:gd name="connsiteX401" fmla="*/ 1990172 w 7472601"/>
              <a:gd name="connsiteY401" fmla="*/ 6542121 h 6858000"/>
              <a:gd name="connsiteX402" fmla="*/ 2124090 w 7472601"/>
              <a:gd name="connsiteY402" fmla="*/ 6761017 h 6858000"/>
              <a:gd name="connsiteX403" fmla="*/ 2200380 w 7472601"/>
              <a:gd name="connsiteY403" fmla="*/ 6858000 h 6858000"/>
              <a:gd name="connsiteX404" fmla="*/ 2147507 w 7472601"/>
              <a:gd name="connsiteY404" fmla="*/ 6858000 h 6858000"/>
              <a:gd name="connsiteX405" fmla="*/ 2070668 w 7472601"/>
              <a:gd name="connsiteY405" fmla="*/ 6761520 h 6858000"/>
              <a:gd name="connsiteX406" fmla="*/ 1975142 w 7472601"/>
              <a:gd name="connsiteY406" fmla="*/ 6585570 h 6858000"/>
              <a:gd name="connsiteX407" fmla="*/ 2050035 w 7472601"/>
              <a:gd name="connsiteY407" fmla="*/ 6813345 h 6858000"/>
              <a:gd name="connsiteX408" fmla="*/ 2063025 w 7472601"/>
              <a:gd name="connsiteY408" fmla="*/ 6858000 h 6858000"/>
              <a:gd name="connsiteX409" fmla="*/ 2021675 w 7472601"/>
              <a:gd name="connsiteY409" fmla="*/ 6858000 h 6858000"/>
              <a:gd name="connsiteX410" fmla="*/ 2019308 w 7472601"/>
              <a:gd name="connsiteY410" fmla="*/ 6847118 h 6858000"/>
              <a:gd name="connsiteX411" fmla="*/ 1938835 w 7472601"/>
              <a:gd name="connsiteY411" fmla="*/ 6551160 h 6858000"/>
              <a:gd name="connsiteX412" fmla="*/ 1953230 w 7472601"/>
              <a:gd name="connsiteY412" fmla="*/ 6759699 h 6858000"/>
              <a:gd name="connsiteX413" fmla="*/ 1956763 w 7472601"/>
              <a:gd name="connsiteY413" fmla="*/ 6778191 h 6858000"/>
              <a:gd name="connsiteX414" fmla="*/ 1967925 w 7472601"/>
              <a:gd name="connsiteY414" fmla="*/ 6858000 h 6858000"/>
              <a:gd name="connsiteX415" fmla="*/ 1936622 w 7472601"/>
              <a:gd name="connsiteY415" fmla="*/ 6858000 h 6858000"/>
              <a:gd name="connsiteX416" fmla="*/ 1926261 w 7472601"/>
              <a:gd name="connsiteY416" fmla="*/ 6784064 h 6858000"/>
              <a:gd name="connsiteX417" fmla="*/ 1922724 w 7472601"/>
              <a:gd name="connsiteY417" fmla="*/ 6765577 h 6858000"/>
              <a:gd name="connsiteX418" fmla="*/ 1904650 w 7472601"/>
              <a:gd name="connsiteY418" fmla="*/ 6639616 h 6858000"/>
              <a:gd name="connsiteX419" fmla="*/ 1885273 w 7472601"/>
              <a:gd name="connsiteY419" fmla="*/ 6858000 h 6858000"/>
              <a:gd name="connsiteX420" fmla="*/ 1854363 w 7472601"/>
              <a:gd name="connsiteY420" fmla="*/ 6858000 h 6858000"/>
              <a:gd name="connsiteX421" fmla="*/ 1880391 w 7472601"/>
              <a:gd name="connsiteY421" fmla="*/ 6603796 h 6858000"/>
              <a:gd name="connsiteX422" fmla="*/ 1818273 w 7472601"/>
              <a:gd name="connsiteY422" fmla="*/ 6715729 h 6858000"/>
              <a:gd name="connsiteX423" fmla="*/ 1794691 w 7472601"/>
              <a:gd name="connsiteY423" fmla="*/ 6843239 h 6858000"/>
              <a:gd name="connsiteX424" fmla="*/ 1794914 w 7472601"/>
              <a:gd name="connsiteY424" fmla="*/ 6858000 h 6858000"/>
              <a:gd name="connsiteX425" fmla="*/ 1746128 w 7472601"/>
              <a:gd name="connsiteY425" fmla="*/ 6858000 h 6858000"/>
              <a:gd name="connsiteX426" fmla="*/ 1753934 w 7472601"/>
              <a:gd name="connsiteY426" fmla="*/ 6724796 h 6858000"/>
              <a:gd name="connsiteX427" fmla="*/ 1792053 w 7472601"/>
              <a:gd name="connsiteY427" fmla="*/ 6572396 h 6858000"/>
              <a:gd name="connsiteX428" fmla="*/ 1862248 w 7472601"/>
              <a:gd name="connsiteY428" fmla="*/ 6266397 h 6858000"/>
              <a:gd name="connsiteX429" fmla="*/ 1862250 w 7472601"/>
              <a:gd name="connsiteY429" fmla="*/ 6033531 h 6858000"/>
              <a:gd name="connsiteX430" fmla="*/ 1211999 w 7472601"/>
              <a:gd name="connsiteY430" fmla="*/ 6683610 h 6858000"/>
              <a:gd name="connsiteX431" fmla="*/ 1213266 w 7472601"/>
              <a:gd name="connsiteY431" fmla="*/ 6691947 h 6858000"/>
              <a:gd name="connsiteX432" fmla="*/ 1203370 w 7472601"/>
              <a:gd name="connsiteY432" fmla="*/ 6850676 h 6858000"/>
              <a:gd name="connsiteX433" fmla="*/ 1203671 w 7472601"/>
              <a:gd name="connsiteY433" fmla="*/ 6858000 h 6858000"/>
              <a:gd name="connsiteX434" fmla="*/ 1143180 w 7472601"/>
              <a:gd name="connsiteY434" fmla="*/ 6858000 h 6858000"/>
              <a:gd name="connsiteX435" fmla="*/ 1142176 w 7472601"/>
              <a:gd name="connsiteY435" fmla="*/ 6766045 h 6858000"/>
              <a:gd name="connsiteX436" fmla="*/ 1067484 w 7472601"/>
              <a:gd name="connsiteY436" fmla="*/ 6858000 h 6858000"/>
              <a:gd name="connsiteX437" fmla="*/ 953928 w 7472601"/>
              <a:gd name="connsiteY437" fmla="*/ 6858000 h 6858000"/>
              <a:gd name="connsiteX438" fmla="*/ 959715 w 7472601"/>
              <a:gd name="connsiteY438" fmla="*/ 6850185 h 6858000"/>
              <a:gd name="connsiteX439" fmla="*/ 1483788 w 7472601"/>
              <a:gd name="connsiteY439" fmla="*/ 6259174 h 6858000"/>
              <a:gd name="connsiteX440" fmla="*/ 1100671 w 7472601"/>
              <a:gd name="connsiteY440" fmla="*/ 6252137 h 6858000"/>
              <a:gd name="connsiteX441" fmla="*/ 1090144 w 7472601"/>
              <a:gd name="connsiteY441" fmla="*/ 6256748 h 6858000"/>
              <a:gd name="connsiteX442" fmla="*/ 1095872 w 7472601"/>
              <a:gd name="connsiteY442" fmla="*/ 6271892 h 6858000"/>
              <a:gd name="connsiteX443" fmla="*/ 262785 w 7472601"/>
              <a:gd name="connsiteY443" fmla="*/ 6845450 h 6858000"/>
              <a:gd name="connsiteX444" fmla="*/ 209968 w 7472601"/>
              <a:gd name="connsiteY444" fmla="*/ 6770713 h 6858000"/>
              <a:gd name="connsiteX445" fmla="*/ 873460 w 7472601"/>
              <a:gd name="connsiteY445" fmla="*/ 6253768 h 6858000"/>
              <a:gd name="connsiteX446" fmla="*/ 192686 w 7472601"/>
              <a:gd name="connsiteY446" fmla="*/ 5849257 h 6858000"/>
              <a:gd name="connsiteX447" fmla="*/ 4696 w 7472601"/>
              <a:gd name="connsiteY447" fmla="*/ 5697668 h 6858000"/>
              <a:gd name="connsiteX448" fmla="*/ 0 w 7472601"/>
              <a:gd name="connsiteY448" fmla="*/ 5689984 h 6858000"/>
              <a:gd name="connsiteX449" fmla="*/ 0 w 7472601"/>
              <a:gd name="connsiteY449" fmla="*/ 5513472 h 6858000"/>
              <a:gd name="connsiteX450" fmla="*/ 174101 w 7472601"/>
              <a:gd name="connsiteY450" fmla="*/ 5620277 h 6858000"/>
              <a:gd name="connsiteX451" fmla="*/ 891800 w 7472601"/>
              <a:gd name="connsiteY451" fmla="*/ 6036935 h 6858000"/>
              <a:gd name="connsiteX452" fmla="*/ 1072219 w 7472601"/>
              <a:gd name="connsiteY452" fmla="*/ 6169443 h 6858000"/>
              <a:gd name="connsiteX453" fmla="*/ 1074117 w 7472601"/>
              <a:gd name="connsiteY453" fmla="*/ 6170301 h 6858000"/>
              <a:gd name="connsiteX454" fmla="*/ 1083114 w 7472601"/>
              <a:gd name="connsiteY454" fmla="*/ 6174131 h 6858000"/>
              <a:gd name="connsiteX455" fmla="*/ 1543010 w 7472601"/>
              <a:gd name="connsiteY455" fmla="*/ 6191140 h 6858000"/>
              <a:gd name="connsiteX456" fmla="*/ 1551080 w 7472601"/>
              <a:gd name="connsiteY456" fmla="*/ 6195006 h 6858000"/>
              <a:gd name="connsiteX457" fmla="*/ 2345443 w 7472601"/>
              <a:gd name="connsiteY457" fmla="*/ 5549882 h 6858000"/>
              <a:gd name="connsiteX458" fmla="*/ 1721499 w 7472601"/>
              <a:gd name="connsiteY458" fmla="*/ 5599969 h 6858000"/>
              <a:gd name="connsiteX459" fmla="*/ 767716 w 7472601"/>
              <a:gd name="connsiteY459" fmla="*/ 5472768 h 6858000"/>
              <a:gd name="connsiteX460" fmla="*/ 722147 w 7472601"/>
              <a:gd name="connsiteY460" fmla="*/ 5393091 h 6858000"/>
              <a:gd name="connsiteX461" fmla="*/ 1485552 w 7472601"/>
              <a:gd name="connsiteY461" fmla="*/ 5313202 h 6858000"/>
              <a:gd name="connsiteX462" fmla="*/ 2143004 w 7472601"/>
              <a:gd name="connsiteY462" fmla="*/ 5402420 h 6858000"/>
              <a:gd name="connsiteX463" fmla="*/ 1933391 w 7472601"/>
              <a:gd name="connsiteY463" fmla="*/ 5156971 h 6858000"/>
              <a:gd name="connsiteX464" fmla="*/ 1827118 w 7472601"/>
              <a:gd name="connsiteY464" fmla="*/ 4968410 h 6858000"/>
              <a:gd name="connsiteX465" fmla="*/ 1837349 w 7472601"/>
              <a:gd name="connsiteY465" fmla="*/ 4956357 h 6858000"/>
              <a:gd name="connsiteX466" fmla="*/ 2162835 w 7472601"/>
              <a:gd name="connsiteY466" fmla="*/ 5187853 h 6858000"/>
              <a:gd name="connsiteX467" fmla="*/ 2257167 w 7472601"/>
              <a:gd name="connsiteY467" fmla="*/ 5462123 h 6858000"/>
              <a:gd name="connsiteX468" fmla="*/ 2261598 w 7472601"/>
              <a:gd name="connsiteY468" fmla="*/ 5467998 h 6858000"/>
              <a:gd name="connsiteX469" fmla="*/ 2437177 w 7472601"/>
              <a:gd name="connsiteY469" fmla="*/ 5479608 h 6858000"/>
              <a:gd name="connsiteX470" fmla="*/ 2445247 w 7472601"/>
              <a:gd name="connsiteY470" fmla="*/ 5483476 h 6858000"/>
              <a:gd name="connsiteX471" fmla="*/ 2743626 w 7472601"/>
              <a:gd name="connsiteY471" fmla="*/ 5304819 h 6858000"/>
              <a:gd name="connsiteX472" fmla="*/ 3048102 w 7472601"/>
              <a:gd name="connsiteY472" fmla="*/ 5150595 h 6858000"/>
              <a:gd name="connsiteX473" fmla="*/ 1799414 w 7472601"/>
              <a:gd name="connsiteY473" fmla="*/ 4694732 h 6858000"/>
              <a:gd name="connsiteX474" fmla="*/ 1771735 w 7472601"/>
              <a:gd name="connsiteY474" fmla="*/ 4619929 h 6858000"/>
              <a:gd name="connsiteX475" fmla="*/ 3104273 w 7472601"/>
              <a:gd name="connsiteY475" fmla="*/ 5076159 h 6858000"/>
              <a:gd name="connsiteX476" fmla="*/ 3113245 w 7472601"/>
              <a:gd name="connsiteY476" fmla="*/ 5090705 h 6858000"/>
              <a:gd name="connsiteX477" fmla="*/ 3126294 w 7472601"/>
              <a:gd name="connsiteY477" fmla="*/ 5114400 h 6858000"/>
              <a:gd name="connsiteX478" fmla="*/ 3937433 w 7472601"/>
              <a:gd name="connsiteY478" fmla="*/ 4830473 h 6858000"/>
              <a:gd name="connsiteX479" fmla="*/ 3590475 w 7472601"/>
              <a:gd name="connsiteY479" fmla="*/ 4597974 h 6858000"/>
              <a:gd name="connsiteX480" fmla="*/ 3100264 w 7472601"/>
              <a:gd name="connsiteY480" fmla="*/ 4579845 h 6858000"/>
              <a:gd name="connsiteX481" fmla="*/ 2183576 w 7472601"/>
              <a:gd name="connsiteY481" fmla="*/ 4227150 h 6858000"/>
              <a:gd name="connsiteX482" fmla="*/ 2151029 w 7472601"/>
              <a:gd name="connsiteY482" fmla="*/ 4146947 h 6858000"/>
              <a:gd name="connsiteX483" fmla="*/ 3563434 w 7472601"/>
              <a:gd name="connsiteY483" fmla="*/ 4469115 h 6858000"/>
              <a:gd name="connsiteX484" fmla="*/ 3177952 w 7472601"/>
              <a:gd name="connsiteY484" fmla="*/ 3657386 h 6858000"/>
              <a:gd name="connsiteX485" fmla="*/ 3189263 w 7472601"/>
              <a:gd name="connsiteY485" fmla="*/ 3625726 h 6858000"/>
              <a:gd name="connsiteX486" fmla="*/ 3560912 w 7472601"/>
              <a:gd name="connsiteY486" fmla="*/ 4079863 h 6858000"/>
              <a:gd name="connsiteX487" fmla="*/ 3626636 w 7472601"/>
              <a:gd name="connsiteY487" fmla="*/ 4512230 h 6858000"/>
              <a:gd name="connsiteX488" fmla="*/ 3653088 w 7472601"/>
              <a:gd name="connsiteY488" fmla="*/ 4521417 h 6858000"/>
              <a:gd name="connsiteX489" fmla="*/ 3988128 w 7472601"/>
              <a:gd name="connsiteY489" fmla="*/ 4817267 h 6858000"/>
              <a:gd name="connsiteX490" fmla="*/ 4830582 w 7472601"/>
              <a:gd name="connsiteY490" fmla="*/ 4676000 h 6858000"/>
              <a:gd name="connsiteX491" fmla="*/ 4830100 w 7472601"/>
              <a:gd name="connsiteY491" fmla="*/ 4675554 h 6858000"/>
              <a:gd name="connsiteX492" fmla="*/ 4036318 w 7472601"/>
              <a:gd name="connsiteY492" fmla="*/ 4147013 h 6858000"/>
              <a:gd name="connsiteX493" fmla="*/ 3432098 w 7472601"/>
              <a:gd name="connsiteY493" fmla="*/ 3537312 h 6858000"/>
              <a:gd name="connsiteX494" fmla="*/ 3446761 w 7472601"/>
              <a:gd name="connsiteY494" fmla="*/ 3461278 h 6858000"/>
              <a:gd name="connsiteX495" fmla="*/ 4419733 w 7472601"/>
              <a:gd name="connsiteY495" fmla="*/ 3963555 h 6858000"/>
              <a:gd name="connsiteX496" fmla="*/ 4781371 w 7472601"/>
              <a:gd name="connsiteY496" fmla="*/ 4458604 h 6858000"/>
              <a:gd name="connsiteX497" fmla="*/ 4780440 w 7472601"/>
              <a:gd name="connsiteY497" fmla="*/ 4470290 h 6858000"/>
              <a:gd name="connsiteX498" fmla="*/ 4898954 w 7472601"/>
              <a:gd name="connsiteY498" fmla="*/ 4662092 h 6858000"/>
              <a:gd name="connsiteX499" fmla="*/ 4900699 w 7472601"/>
              <a:gd name="connsiteY499" fmla="*/ 4670867 h 6858000"/>
              <a:gd name="connsiteX500" fmla="*/ 5714511 w 7472601"/>
              <a:gd name="connsiteY500" fmla="*/ 4663483 h 6858000"/>
              <a:gd name="connsiteX501" fmla="*/ 5464793 w 7472601"/>
              <a:gd name="connsiteY501" fmla="*/ 4393556 h 6858000"/>
              <a:gd name="connsiteX502" fmla="*/ 5461897 w 7472601"/>
              <a:gd name="connsiteY502" fmla="*/ 4390879 h 6858000"/>
              <a:gd name="connsiteX503" fmla="*/ 4294126 w 7472601"/>
              <a:gd name="connsiteY503" fmla="*/ 3303048 h 6858000"/>
              <a:gd name="connsiteX504" fmla="*/ 4305321 w 7472601"/>
              <a:gd name="connsiteY504" fmla="*/ 3256953 h 6858000"/>
              <a:gd name="connsiteX505" fmla="*/ 4949299 w 7472601"/>
              <a:gd name="connsiteY505" fmla="*/ 3766336 h 6858000"/>
              <a:gd name="connsiteX506" fmla="*/ 5291452 w 7472601"/>
              <a:gd name="connsiteY506" fmla="*/ 4076801 h 6858000"/>
              <a:gd name="connsiteX507" fmla="*/ 5434998 w 7472601"/>
              <a:gd name="connsiteY507" fmla="*/ 4254100 h 6858000"/>
              <a:gd name="connsiteX508" fmla="*/ 5351015 w 7472601"/>
              <a:gd name="connsiteY508" fmla="*/ 3760989 h 6858000"/>
              <a:gd name="connsiteX509" fmla="*/ 5413780 w 7472601"/>
              <a:gd name="connsiteY509" fmla="*/ 2966265 h 6858000"/>
              <a:gd name="connsiteX510" fmla="*/ 5425627 w 7472601"/>
              <a:gd name="connsiteY510" fmla="*/ 2954192 h 6858000"/>
              <a:gd name="connsiteX511" fmla="*/ 6604735 w 7472601"/>
              <a:gd name="connsiteY511" fmla="*/ 2041381 h 6858000"/>
              <a:gd name="connsiteX512" fmla="*/ 7204487 w 7472601"/>
              <a:gd name="connsiteY512" fmla="*/ 2742112 h 6858000"/>
              <a:gd name="connsiteX513" fmla="*/ 7131592 w 7472601"/>
              <a:gd name="connsiteY513" fmla="*/ 2672096 h 6858000"/>
              <a:gd name="connsiteX514" fmla="*/ 6996344 w 7472601"/>
              <a:gd name="connsiteY514" fmla="*/ 2518310 h 6858000"/>
              <a:gd name="connsiteX515" fmla="*/ 6735495 w 7472601"/>
              <a:gd name="connsiteY515" fmla="*/ 2196890 h 6858000"/>
              <a:gd name="connsiteX516" fmla="*/ 6721901 w 7472601"/>
              <a:gd name="connsiteY516" fmla="*/ 2179274 h 6858000"/>
              <a:gd name="connsiteX517" fmla="*/ 6604735 w 7472601"/>
              <a:gd name="connsiteY517" fmla="*/ 2041381 h 6858000"/>
              <a:gd name="connsiteX518" fmla="*/ 6591670 w 7472601"/>
              <a:gd name="connsiteY518" fmla="*/ 1988277 h 6858000"/>
              <a:gd name="connsiteX519" fmla="*/ 6747349 w 7472601"/>
              <a:gd name="connsiteY519" fmla="*/ 2160069 h 6858000"/>
              <a:gd name="connsiteX520" fmla="*/ 6760943 w 7472601"/>
              <a:gd name="connsiteY520" fmla="*/ 2177686 h 6858000"/>
              <a:gd name="connsiteX521" fmla="*/ 7021065 w 7472601"/>
              <a:gd name="connsiteY521" fmla="*/ 2498102 h 6858000"/>
              <a:gd name="connsiteX522" fmla="*/ 7155223 w 7472601"/>
              <a:gd name="connsiteY522" fmla="*/ 2650386 h 6858000"/>
              <a:gd name="connsiteX523" fmla="*/ 7203167 w 7472601"/>
              <a:gd name="connsiteY523" fmla="*/ 2697288 h 6858000"/>
              <a:gd name="connsiteX524" fmla="*/ 6937703 w 7472601"/>
              <a:gd name="connsiteY524" fmla="*/ 2321981 h 6858000"/>
              <a:gd name="connsiteX525" fmla="*/ 6591670 w 7472601"/>
              <a:gd name="connsiteY525" fmla="*/ 1988277 h 6858000"/>
              <a:gd name="connsiteX526" fmla="*/ 5798671 w 7472601"/>
              <a:gd name="connsiteY526" fmla="*/ 1981601 h 6858000"/>
              <a:gd name="connsiteX527" fmla="*/ 5754709 w 7472601"/>
              <a:gd name="connsiteY527" fmla="*/ 2071454 h 6858000"/>
              <a:gd name="connsiteX528" fmla="*/ 5763044 w 7472601"/>
              <a:gd name="connsiteY528" fmla="*/ 2842206 h 6858000"/>
              <a:gd name="connsiteX529" fmla="*/ 5764974 w 7472601"/>
              <a:gd name="connsiteY529" fmla="*/ 2799609 h 6858000"/>
              <a:gd name="connsiteX530" fmla="*/ 5767665 w 7472601"/>
              <a:gd name="connsiteY530" fmla="*/ 2666409 h 6858000"/>
              <a:gd name="connsiteX531" fmla="*/ 5763055 w 7472601"/>
              <a:gd name="connsiteY531" fmla="*/ 2579705 h 6858000"/>
              <a:gd name="connsiteX532" fmla="*/ 5758079 w 7472601"/>
              <a:gd name="connsiteY532" fmla="*/ 2492508 h 6858000"/>
              <a:gd name="connsiteX533" fmla="*/ 5779325 w 7472601"/>
              <a:gd name="connsiteY533" fmla="*/ 2197069 h 6858000"/>
              <a:gd name="connsiteX534" fmla="*/ 5798671 w 7472601"/>
              <a:gd name="connsiteY534" fmla="*/ 1981601 h 6858000"/>
              <a:gd name="connsiteX535" fmla="*/ 5829202 w 7472601"/>
              <a:gd name="connsiteY535" fmla="*/ 1971679 h 6858000"/>
              <a:gd name="connsiteX536" fmla="*/ 5809558 w 7472601"/>
              <a:gd name="connsiteY536" fmla="*/ 2198043 h 6858000"/>
              <a:gd name="connsiteX537" fmla="*/ 5788653 w 7472601"/>
              <a:gd name="connsiteY537" fmla="*/ 2489430 h 6858000"/>
              <a:gd name="connsiteX538" fmla="*/ 5793439 w 7472601"/>
              <a:gd name="connsiteY538" fmla="*/ 2575235 h 6858000"/>
              <a:gd name="connsiteX539" fmla="*/ 5796837 w 7472601"/>
              <a:gd name="connsiteY539" fmla="*/ 2637633 h 6858000"/>
              <a:gd name="connsiteX540" fmla="*/ 5818614 w 7472601"/>
              <a:gd name="connsiteY540" fmla="*/ 2473055 h 6858000"/>
              <a:gd name="connsiteX541" fmla="*/ 5829202 w 7472601"/>
              <a:gd name="connsiteY541" fmla="*/ 1971679 h 6858000"/>
              <a:gd name="connsiteX542" fmla="*/ 5911389 w 7472601"/>
              <a:gd name="connsiteY542" fmla="*/ 1898371 h 6858000"/>
              <a:gd name="connsiteX543" fmla="*/ 6237627 w 7472601"/>
              <a:gd name="connsiteY543" fmla="*/ 2231921 h 6858000"/>
              <a:gd name="connsiteX544" fmla="*/ 5911389 w 7472601"/>
              <a:gd name="connsiteY544" fmla="*/ 1898371 h 6858000"/>
              <a:gd name="connsiteX545" fmla="*/ 6944437 w 7472601"/>
              <a:gd name="connsiteY545" fmla="*/ 1575402 h 6858000"/>
              <a:gd name="connsiteX546" fmla="*/ 6304730 w 7472601"/>
              <a:gd name="connsiteY546" fmla="*/ 1766654 h 6858000"/>
              <a:gd name="connsiteX547" fmla="*/ 6944437 w 7472601"/>
              <a:gd name="connsiteY547" fmla="*/ 1575402 h 6858000"/>
              <a:gd name="connsiteX548" fmla="*/ 7019523 w 7472601"/>
              <a:gd name="connsiteY548" fmla="*/ 1519450 h 6858000"/>
              <a:gd name="connsiteX549" fmla="*/ 6298091 w 7472601"/>
              <a:gd name="connsiteY549" fmla="*/ 1737122 h 6858000"/>
              <a:gd name="connsiteX550" fmla="*/ 7019523 w 7472601"/>
              <a:gd name="connsiteY550" fmla="*/ 1519450 h 6858000"/>
              <a:gd name="connsiteX551" fmla="*/ 2399523 w 7472601"/>
              <a:gd name="connsiteY551" fmla="*/ 1428234 h 6858000"/>
              <a:gd name="connsiteX552" fmla="*/ 2224982 w 7472601"/>
              <a:gd name="connsiteY552" fmla="*/ 1826201 h 6858000"/>
              <a:gd name="connsiteX553" fmla="*/ 2096099 w 7472601"/>
              <a:gd name="connsiteY553" fmla="*/ 2345900 h 6858000"/>
              <a:gd name="connsiteX554" fmla="*/ 2283317 w 7472601"/>
              <a:gd name="connsiteY554" fmla="*/ 1796925 h 6858000"/>
              <a:gd name="connsiteX555" fmla="*/ 2399523 w 7472601"/>
              <a:gd name="connsiteY555" fmla="*/ 1428234 h 6858000"/>
              <a:gd name="connsiteX556" fmla="*/ 2448558 w 7472601"/>
              <a:gd name="connsiteY556" fmla="*/ 1373435 h 6858000"/>
              <a:gd name="connsiteX557" fmla="*/ 2312521 w 7472601"/>
              <a:gd name="connsiteY557" fmla="*/ 1806140 h 6858000"/>
              <a:gd name="connsiteX558" fmla="*/ 2127533 w 7472601"/>
              <a:gd name="connsiteY558" fmla="*/ 2348380 h 6858000"/>
              <a:gd name="connsiteX559" fmla="*/ 2358080 w 7472601"/>
              <a:gd name="connsiteY559" fmla="*/ 1866134 h 6858000"/>
              <a:gd name="connsiteX560" fmla="*/ 2407436 w 7472601"/>
              <a:gd name="connsiteY560" fmla="*/ 1651070 h 6858000"/>
              <a:gd name="connsiteX561" fmla="*/ 2448558 w 7472601"/>
              <a:gd name="connsiteY561" fmla="*/ 1373435 h 6858000"/>
              <a:gd name="connsiteX562" fmla="*/ 278707 w 7472601"/>
              <a:gd name="connsiteY562" fmla="*/ 1352270 h 6858000"/>
              <a:gd name="connsiteX563" fmla="*/ 321570 w 7472601"/>
              <a:gd name="connsiteY563" fmla="*/ 1861610 h 6858000"/>
              <a:gd name="connsiteX564" fmla="*/ 294281 w 7472601"/>
              <a:gd name="connsiteY564" fmla="*/ 1440658 h 6858000"/>
              <a:gd name="connsiteX565" fmla="*/ 278707 w 7472601"/>
              <a:gd name="connsiteY565" fmla="*/ 1352270 h 6858000"/>
              <a:gd name="connsiteX566" fmla="*/ 1423821 w 7472601"/>
              <a:gd name="connsiteY566" fmla="*/ 1351958 h 6858000"/>
              <a:gd name="connsiteX567" fmla="*/ 1638521 w 7472601"/>
              <a:gd name="connsiteY567" fmla="*/ 1908470 h 6858000"/>
              <a:gd name="connsiteX568" fmla="*/ 1754199 w 7472601"/>
              <a:gd name="connsiteY568" fmla="*/ 2149284 h 6858000"/>
              <a:gd name="connsiteX569" fmla="*/ 1908359 w 7472601"/>
              <a:gd name="connsiteY569" fmla="*/ 2364988 h 6858000"/>
              <a:gd name="connsiteX570" fmla="*/ 1647661 w 7472601"/>
              <a:gd name="connsiteY570" fmla="*/ 1825945 h 6858000"/>
              <a:gd name="connsiteX571" fmla="*/ 1423821 w 7472601"/>
              <a:gd name="connsiteY571" fmla="*/ 1351958 h 6858000"/>
              <a:gd name="connsiteX572" fmla="*/ 1431890 w 7472601"/>
              <a:gd name="connsiteY572" fmla="*/ 1306475 h 6858000"/>
              <a:gd name="connsiteX573" fmla="*/ 1507597 w 7472601"/>
              <a:gd name="connsiteY573" fmla="*/ 1446132 h 6858000"/>
              <a:gd name="connsiteX574" fmla="*/ 1674586 w 7472601"/>
              <a:gd name="connsiteY574" fmla="*/ 1813832 h 6858000"/>
              <a:gd name="connsiteX575" fmla="*/ 1815950 w 7472601"/>
              <a:gd name="connsiteY575" fmla="*/ 2128564 h 6858000"/>
              <a:gd name="connsiteX576" fmla="*/ 1984242 w 7472601"/>
              <a:gd name="connsiteY576" fmla="*/ 2430829 h 6858000"/>
              <a:gd name="connsiteX577" fmla="*/ 2014023 w 7472601"/>
              <a:gd name="connsiteY577" fmla="*/ 2450995 h 6858000"/>
              <a:gd name="connsiteX578" fmla="*/ 1747337 w 7472601"/>
              <a:gd name="connsiteY578" fmla="*/ 1855264 h 6858000"/>
              <a:gd name="connsiteX579" fmla="*/ 1533749 w 7472601"/>
              <a:gd name="connsiteY579" fmla="*/ 1478656 h 6858000"/>
              <a:gd name="connsiteX580" fmla="*/ 1431890 w 7472601"/>
              <a:gd name="connsiteY580" fmla="*/ 1306475 h 6858000"/>
              <a:gd name="connsiteX581" fmla="*/ 5052692 w 7472601"/>
              <a:gd name="connsiteY581" fmla="*/ 1292994 h 6858000"/>
              <a:gd name="connsiteX582" fmla="*/ 5200661 w 7472601"/>
              <a:gd name="connsiteY582" fmla="*/ 1635186 h 6858000"/>
              <a:gd name="connsiteX583" fmla="*/ 5297138 w 7472601"/>
              <a:gd name="connsiteY583" fmla="*/ 1906351 h 6858000"/>
              <a:gd name="connsiteX584" fmla="*/ 5052692 w 7472601"/>
              <a:gd name="connsiteY584" fmla="*/ 1292994 h 6858000"/>
              <a:gd name="connsiteX585" fmla="*/ 5009948 w 7472601"/>
              <a:gd name="connsiteY585" fmla="*/ 1273619 h 6858000"/>
              <a:gd name="connsiteX586" fmla="*/ 5121777 w 7472601"/>
              <a:gd name="connsiteY586" fmla="*/ 1654213 h 6858000"/>
              <a:gd name="connsiteX587" fmla="*/ 5293545 w 7472601"/>
              <a:gd name="connsiteY587" fmla="*/ 2072247 h 6858000"/>
              <a:gd name="connsiteX588" fmla="*/ 5294042 w 7472601"/>
              <a:gd name="connsiteY588" fmla="*/ 2065019 h 6858000"/>
              <a:gd name="connsiteX589" fmla="*/ 5171936 w 7472601"/>
              <a:gd name="connsiteY589" fmla="*/ 1647613 h 6858000"/>
              <a:gd name="connsiteX590" fmla="*/ 5009948 w 7472601"/>
              <a:gd name="connsiteY590" fmla="*/ 1273619 h 6858000"/>
              <a:gd name="connsiteX591" fmla="*/ 655236 w 7472601"/>
              <a:gd name="connsiteY591" fmla="*/ 1268632 h 6858000"/>
              <a:gd name="connsiteX592" fmla="*/ 839521 w 7472601"/>
              <a:gd name="connsiteY592" fmla="*/ 1685315 h 6858000"/>
              <a:gd name="connsiteX593" fmla="*/ 1109416 w 7472601"/>
              <a:gd name="connsiteY593" fmla="*/ 2061663 h 6858000"/>
              <a:gd name="connsiteX594" fmla="*/ 1298300 w 7472601"/>
              <a:gd name="connsiteY594" fmla="*/ 2247742 h 6858000"/>
              <a:gd name="connsiteX595" fmla="*/ 1125871 w 7472601"/>
              <a:gd name="connsiteY595" fmla="*/ 1989513 h 6858000"/>
              <a:gd name="connsiteX596" fmla="*/ 981574 w 7472601"/>
              <a:gd name="connsiteY596" fmla="*/ 1783157 h 6858000"/>
              <a:gd name="connsiteX597" fmla="*/ 922198 w 7472601"/>
              <a:gd name="connsiteY597" fmla="*/ 1677437 h 6858000"/>
              <a:gd name="connsiteX598" fmla="*/ 869293 w 7472601"/>
              <a:gd name="connsiteY598" fmla="*/ 1583214 h 6858000"/>
              <a:gd name="connsiteX599" fmla="*/ 751431 w 7472601"/>
              <a:gd name="connsiteY599" fmla="*/ 1405731 h 6858000"/>
              <a:gd name="connsiteX600" fmla="*/ 655236 w 7472601"/>
              <a:gd name="connsiteY600" fmla="*/ 1268632 h 6858000"/>
              <a:gd name="connsiteX601" fmla="*/ 6516292 w 7472601"/>
              <a:gd name="connsiteY601" fmla="*/ 1263064 h 6858000"/>
              <a:gd name="connsiteX602" fmla="*/ 5736320 w 7472601"/>
              <a:gd name="connsiteY602" fmla="*/ 1501803 h 6858000"/>
              <a:gd name="connsiteX603" fmla="*/ 6516292 w 7472601"/>
              <a:gd name="connsiteY603" fmla="*/ 1263064 h 6858000"/>
              <a:gd name="connsiteX604" fmla="*/ 291466 w 7472601"/>
              <a:gd name="connsiteY604" fmla="*/ 1250369 h 6858000"/>
              <a:gd name="connsiteX605" fmla="*/ 323180 w 7472601"/>
              <a:gd name="connsiteY605" fmla="*/ 1435283 h 6858000"/>
              <a:gd name="connsiteX606" fmla="*/ 349381 w 7472601"/>
              <a:gd name="connsiteY606" fmla="*/ 1875041 h 6858000"/>
              <a:gd name="connsiteX607" fmla="*/ 374363 w 7472601"/>
              <a:gd name="connsiteY607" fmla="*/ 1506494 h 6858000"/>
              <a:gd name="connsiteX608" fmla="*/ 302168 w 7472601"/>
              <a:gd name="connsiteY608" fmla="*/ 1274495 h 6858000"/>
              <a:gd name="connsiteX609" fmla="*/ 291466 w 7472601"/>
              <a:gd name="connsiteY609" fmla="*/ 1250369 h 6858000"/>
              <a:gd name="connsiteX610" fmla="*/ 678222 w 7472601"/>
              <a:gd name="connsiteY610" fmla="*/ 1248670 h 6858000"/>
              <a:gd name="connsiteX611" fmla="*/ 775536 w 7472601"/>
              <a:gd name="connsiteY611" fmla="*/ 1388015 h 6858000"/>
              <a:gd name="connsiteX612" fmla="*/ 894529 w 7472601"/>
              <a:gd name="connsiteY612" fmla="*/ 1567739 h 6858000"/>
              <a:gd name="connsiteX613" fmla="*/ 948000 w 7472601"/>
              <a:gd name="connsiteY613" fmla="*/ 1663088 h 6858000"/>
              <a:gd name="connsiteX614" fmla="*/ 1006812 w 7472601"/>
              <a:gd name="connsiteY614" fmla="*/ 1767683 h 6858000"/>
              <a:gd name="connsiteX615" fmla="*/ 1149133 w 7472601"/>
              <a:gd name="connsiteY615" fmla="*/ 1971513 h 6858000"/>
              <a:gd name="connsiteX616" fmla="*/ 1333952 w 7472601"/>
              <a:gd name="connsiteY616" fmla="*/ 2251620 h 6858000"/>
              <a:gd name="connsiteX617" fmla="*/ 1337329 w 7472601"/>
              <a:gd name="connsiteY617" fmla="*/ 2258350 h 6858000"/>
              <a:gd name="connsiteX618" fmla="*/ 1014726 w 7472601"/>
              <a:gd name="connsiteY618" fmla="*/ 1615556 h 6858000"/>
              <a:gd name="connsiteX619" fmla="*/ 678222 w 7472601"/>
              <a:gd name="connsiteY619" fmla="*/ 1248670 h 6858000"/>
              <a:gd name="connsiteX620" fmla="*/ 6691602 w 7472601"/>
              <a:gd name="connsiteY620" fmla="*/ 1140573 h 6858000"/>
              <a:gd name="connsiteX621" fmla="*/ 6571100 w 7472601"/>
              <a:gd name="connsiteY621" fmla="*/ 1183662 h 6858000"/>
              <a:gd name="connsiteX622" fmla="*/ 6241687 w 7472601"/>
              <a:gd name="connsiteY622" fmla="*/ 1257600 h 6858000"/>
              <a:gd name="connsiteX623" fmla="*/ 5693009 w 7472601"/>
              <a:gd name="connsiteY623" fmla="*/ 1478256 h 6858000"/>
              <a:gd name="connsiteX624" fmla="*/ 6548420 w 7472601"/>
              <a:gd name="connsiteY624" fmla="*/ 1214599 h 6858000"/>
              <a:gd name="connsiteX625" fmla="*/ 6605473 w 7472601"/>
              <a:gd name="connsiteY625" fmla="*/ 1184686 h 6858000"/>
              <a:gd name="connsiteX626" fmla="*/ 6691602 w 7472601"/>
              <a:gd name="connsiteY626" fmla="*/ 1140573 h 6858000"/>
              <a:gd name="connsiteX627" fmla="*/ 4002475 w 7472601"/>
              <a:gd name="connsiteY627" fmla="*/ 1037802 h 6858000"/>
              <a:gd name="connsiteX628" fmla="*/ 4000324 w 7472601"/>
              <a:gd name="connsiteY628" fmla="*/ 1039362 h 6858000"/>
              <a:gd name="connsiteX629" fmla="*/ 4002862 w 7472601"/>
              <a:gd name="connsiteY629" fmla="*/ 1042866 h 6858000"/>
              <a:gd name="connsiteX630" fmla="*/ 4002475 w 7472601"/>
              <a:gd name="connsiteY630" fmla="*/ 1037802 h 6858000"/>
              <a:gd name="connsiteX631" fmla="*/ 506322 w 7472601"/>
              <a:gd name="connsiteY631" fmla="*/ 1020997 h 6858000"/>
              <a:gd name="connsiteX632" fmla="*/ 533068 w 7472601"/>
              <a:gd name="connsiteY632" fmla="*/ 1029409 h 6858000"/>
              <a:gd name="connsiteX633" fmla="*/ 1232525 w 7472601"/>
              <a:gd name="connsiteY633" fmla="*/ 1804675 h 6858000"/>
              <a:gd name="connsiteX634" fmla="*/ 1388858 w 7472601"/>
              <a:gd name="connsiteY634" fmla="*/ 2368011 h 6858000"/>
              <a:gd name="connsiteX635" fmla="*/ 1384098 w 7472601"/>
              <a:gd name="connsiteY635" fmla="*/ 2378125 h 6858000"/>
              <a:gd name="connsiteX636" fmla="*/ 1425393 w 7472601"/>
              <a:gd name="connsiteY636" fmla="*/ 2589124 h 6858000"/>
              <a:gd name="connsiteX637" fmla="*/ 1424001 w 7472601"/>
              <a:gd name="connsiteY637" fmla="*/ 2597541 h 6858000"/>
              <a:gd name="connsiteX638" fmla="*/ 2152729 w 7472601"/>
              <a:gd name="connsiteY638" fmla="*/ 2864487 h 6858000"/>
              <a:gd name="connsiteX639" fmla="*/ 2020609 w 7472601"/>
              <a:gd name="connsiteY639" fmla="*/ 2539671 h 6858000"/>
              <a:gd name="connsiteX640" fmla="*/ 2018920 w 7472601"/>
              <a:gd name="connsiteY640" fmla="*/ 2536309 h 6858000"/>
              <a:gd name="connsiteX641" fmla="*/ 1342441 w 7472601"/>
              <a:gd name="connsiteY641" fmla="*/ 1173017 h 6858000"/>
              <a:gd name="connsiteX642" fmla="*/ 1367925 w 7472601"/>
              <a:gd name="connsiteY642" fmla="*/ 1135648 h 6858000"/>
              <a:gd name="connsiteX643" fmla="*/ 1771401 w 7472601"/>
              <a:gd name="connsiteY643" fmla="*/ 1806673 h 6858000"/>
              <a:gd name="connsiteX644" fmla="*/ 1972385 w 7472601"/>
              <a:gd name="connsiteY644" fmla="*/ 2198735 h 6858000"/>
              <a:gd name="connsiteX645" fmla="*/ 2040892 w 7472601"/>
              <a:gd name="connsiteY645" fmla="*/ 2405205 h 6858000"/>
              <a:gd name="connsiteX646" fmla="*/ 2131689 w 7472601"/>
              <a:gd name="connsiteY646" fmla="*/ 1936926 h 6858000"/>
              <a:gd name="connsiteX647" fmla="*/ 2454820 w 7472601"/>
              <a:gd name="connsiteY647" fmla="*/ 1248808 h 6858000"/>
              <a:gd name="connsiteX648" fmla="*/ 2492512 w 7472601"/>
              <a:gd name="connsiteY648" fmla="*/ 1302920 h 6858000"/>
              <a:gd name="connsiteX649" fmla="*/ 2081216 w 7472601"/>
              <a:gd name="connsiteY649" fmla="*/ 2527513 h 6858000"/>
              <a:gd name="connsiteX650" fmla="*/ 2081211 w 7472601"/>
              <a:gd name="connsiteY650" fmla="*/ 2528916 h 6858000"/>
              <a:gd name="connsiteX651" fmla="*/ 2199067 w 7472601"/>
              <a:gd name="connsiteY651" fmla="*/ 2884061 h 6858000"/>
              <a:gd name="connsiteX652" fmla="*/ 3192586 w 7472601"/>
              <a:gd name="connsiteY652" fmla="*/ 3411496 h 6858000"/>
              <a:gd name="connsiteX653" fmla="*/ 3182620 w 7472601"/>
              <a:gd name="connsiteY653" fmla="*/ 3483279 h 6858000"/>
              <a:gd name="connsiteX654" fmla="*/ 2435119 w 7472601"/>
              <a:gd name="connsiteY654" fmla="*/ 3080173 h 6858000"/>
              <a:gd name="connsiteX655" fmla="*/ 2410152 w 7472601"/>
              <a:gd name="connsiteY655" fmla="*/ 3063751 h 6858000"/>
              <a:gd name="connsiteX656" fmla="*/ 2408099 w 7472601"/>
              <a:gd name="connsiteY656" fmla="*/ 3064403 h 6858000"/>
              <a:gd name="connsiteX657" fmla="*/ 2407218 w 7472601"/>
              <a:gd name="connsiteY657" fmla="*/ 3070324 h 6858000"/>
              <a:gd name="connsiteX658" fmla="*/ 2380138 w 7472601"/>
              <a:gd name="connsiteY658" fmla="*/ 3099341 h 6858000"/>
              <a:gd name="connsiteX659" fmla="*/ 1765923 w 7472601"/>
              <a:gd name="connsiteY659" fmla="*/ 3581043 h 6858000"/>
              <a:gd name="connsiteX660" fmla="*/ 1702258 w 7472601"/>
              <a:gd name="connsiteY660" fmla="*/ 3612286 h 6858000"/>
              <a:gd name="connsiteX661" fmla="*/ 1538370 w 7472601"/>
              <a:gd name="connsiteY661" fmla="*/ 3811804 h 6858000"/>
              <a:gd name="connsiteX662" fmla="*/ 542867 w 7472601"/>
              <a:gd name="connsiteY662" fmla="*/ 4944092 h 6858000"/>
              <a:gd name="connsiteX663" fmla="*/ 515800 w 7472601"/>
              <a:gd name="connsiteY663" fmla="*/ 4862180 h 6858000"/>
              <a:gd name="connsiteX664" fmla="*/ 909145 w 7472601"/>
              <a:gd name="connsiteY664" fmla="*/ 4199225 h 6858000"/>
              <a:gd name="connsiteX665" fmla="*/ 1214067 w 7472601"/>
              <a:gd name="connsiteY665" fmla="*/ 3908561 h 6858000"/>
              <a:gd name="connsiteX666" fmla="*/ 640967 w 7472601"/>
              <a:gd name="connsiteY666" fmla="*/ 4105601 h 6858000"/>
              <a:gd name="connsiteX667" fmla="*/ 112563 w 7472601"/>
              <a:gd name="connsiteY667" fmla="*/ 4396952 h 6858000"/>
              <a:gd name="connsiteX668" fmla="*/ 0 w 7472601"/>
              <a:gd name="connsiteY668" fmla="*/ 4466006 h 6858000"/>
              <a:gd name="connsiteX669" fmla="*/ 0 w 7472601"/>
              <a:gd name="connsiteY669" fmla="*/ 4233763 h 6858000"/>
              <a:gd name="connsiteX670" fmla="*/ 36881 w 7472601"/>
              <a:gd name="connsiteY670" fmla="*/ 4200118 h 6858000"/>
              <a:gd name="connsiteX671" fmla="*/ 910534 w 7472601"/>
              <a:gd name="connsiteY671" fmla="*/ 3629753 h 6858000"/>
              <a:gd name="connsiteX672" fmla="*/ 1578717 w 7472601"/>
              <a:gd name="connsiteY672" fmla="*/ 3575982 h 6858000"/>
              <a:gd name="connsiteX673" fmla="*/ 2338780 w 7472601"/>
              <a:gd name="connsiteY673" fmla="*/ 3033725 h 6858000"/>
              <a:gd name="connsiteX674" fmla="*/ 1807991 w 7472601"/>
              <a:gd name="connsiteY674" fmla="*/ 2807184 h 6858000"/>
              <a:gd name="connsiteX675" fmla="*/ 1416358 w 7472601"/>
              <a:gd name="connsiteY675" fmla="*/ 3112571 h 6858000"/>
              <a:gd name="connsiteX676" fmla="*/ 939066 w 7472601"/>
              <a:gd name="connsiteY676" fmla="*/ 3378798 h 6858000"/>
              <a:gd name="connsiteX677" fmla="*/ 115099 w 7472601"/>
              <a:gd name="connsiteY677" fmla="*/ 3607650 h 6858000"/>
              <a:gd name="connsiteX678" fmla="*/ 97284 w 7472601"/>
              <a:gd name="connsiteY678" fmla="*/ 3520393 h 6858000"/>
              <a:gd name="connsiteX679" fmla="*/ 922050 w 7472601"/>
              <a:gd name="connsiteY679" fmla="*/ 3074867 h 6858000"/>
              <a:gd name="connsiteX680" fmla="*/ 1405265 w 7472601"/>
              <a:gd name="connsiteY680" fmla="*/ 3016319 h 6858000"/>
              <a:gd name="connsiteX681" fmla="*/ 1407512 w 7472601"/>
              <a:gd name="connsiteY681" fmla="*/ 3018001 h 6858000"/>
              <a:gd name="connsiteX682" fmla="*/ 1726266 w 7472601"/>
              <a:gd name="connsiteY682" fmla="*/ 2777274 h 6858000"/>
              <a:gd name="connsiteX683" fmla="*/ 625390 w 7472601"/>
              <a:gd name="connsiteY683" fmla="*/ 2514541 h 6858000"/>
              <a:gd name="connsiteX684" fmla="*/ 619799 w 7472601"/>
              <a:gd name="connsiteY684" fmla="*/ 2527180 h 6858000"/>
              <a:gd name="connsiteX685" fmla="*/ 310030 w 7472601"/>
              <a:gd name="connsiteY685" fmla="*/ 2771818 h 6858000"/>
              <a:gd name="connsiteX686" fmla="*/ 173877 w 7472601"/>
              <a:gd name="connsiteY686" fmla="*/ 2937056 h 6858000"/>
              <a:gd name="connsiteX687" fmla="*/ 77889 w 7472601"/>
              <a:gd name="connsiteY687" fmla="*/ 3138440 h 6858000"/>
              <a:gd name="connsiteX688" fmla="*/ 0 w 7472601"/>
              <a:gd name="connsiteY688" fmla="*/ 3271395 h 6858000"/>
              <a:gd name="connsiteX689" fmla="*/ 0 w 7472601"/>
              <a:gd name="connsiteY689" fmla="*/ 3153002 h 6858000"/>
              <a:gd name="connsiteX690" fmla="*/ 2386 w 7472601"/>
              <a:gd name="connsiteY690" fmla="*/ 3149203 h 6858000"/>
              <a:gd name="connsiteX691" fmla="*/ 89753 w 7472601"/>
              <a:gd name="connsiteY691" fmla="*/ 2987702 h 6858000"/>
              <a:gd name="connsiteX692" fmla="*/ 76869 w 7472601"/>
              <a:gd name="connsiteY692" fmla="*/ 3005404 h 6858000"/>
              <a:gd name="connsiteX693" fmla="*/ 32049 w 7472601"/>
              <a:gd name="connsiteY693" fmla="*/ 3065814 h 6858000"/>
              <a:gd name="connsiteX694" fmla="*/ 0 w 7472601"/>
              <a:gd name="connsiteY694" fmla="*/ 3108744 h 6858000"/>
              <a:gd name="connsiteX695" fmla="*/ 0 w 7472601"/>
              <a:gd name="connsiteY695" fmla="*/ 3058059 h 6858000"/>
              <a:gd name="connsiteX696" fmla="*/ 7610 w 7472601"/>
              <a:gd name="connsiteY696" fmla="*/ 3047889 h 6858000"/>
              <a:gd name="connsiteX697" fmla="*/ 52419 w 7472601"/>
              <a:gd name="connsiteY697" fmla="*/ 2987479 h 6858000"/>
              <a:gd name="connsiteX698" fmla="*/ 59142 w 7472601"/>
              <a:gd name="connsiteY698" fmla="*/ 2978488 h 6858000"/>
              <a:gd name="connsiteX699" fmla="*/ 0 w 7472601"/>
              <a:gd name="connsiteY699" fmla="*/ 3015334 h 6858000"/>
              <a:gd name="connsiteX700" fmla="*/ 0 w 7472601"/>
              <a:gd name="connsiteY700" fmla="*/ 2914286 h 6858000"/>
              <a:gd name="connsiteX701" fmla="*/ 36383 w 7472601"/>
              <a:gd name="connsiteY701" fmla="*/ 2901128 h 6858000"/>
              <a:gd name="connsiteX702" fmla="*/ 156329 w 7472601"/>
              <a:gd name="connsiteY702" fmla="*/ 2840533 h 6858000"/>
              <a:gd name="connsiteX703" fmla="*/ 358355 w 7472601"/>
              <a:gd name="connsiteY703" fmla="*/ 2620471 h 6858000"/>
              <a:gd name="connsiteX704" fmla="*/ 510577 w 7472601"/>
              <a:gd name="connsiteY704" fmla="*/ 2501244 h 6858000"/>
              <a:gd name="connsiteX705" fmla="*/ 211967 w 7472601"/>
              <a:gd name="connsiteY705" fmla="*/ 2479171 h 6858000"/>
              <a:gd name="connsiteX706" fmla="*/ 0 w 7472601"/>
              <a:gd name="connsiteY706" fmla="*/ 2476398 h 6858000"/>
              <a:gd name="connsiteX707" fmla="*/ 0 w 7472601"/>
              <a:gd name="connsiteY707" fmla="*/ 2389189 h 6858000"/>
              <a:gd name="connsiteX708" fmla="*/ 103062 w 7472601"/>
              <a:gd name="connsiteY708" fmla="*/ 2389518 h 6858000"/>
              <a:gd name="connsiteX709" fmla="*/ 510734 w 7472601"/>
              <a:gd name="connsiteY709" fmla="*/ 2416201 h 6858000"/>
              <a:gd name="connsiteX710" fmla="*/ 279257 w 7472601"/>
              <a:gd name="connsiteY710" fmla="*/ 2092102 h 6858000"/>
              <a:gd name="connsiteX711" fmla="*/ 65265 w 7472601"/>
              <a:gd name="connsiteY711" fmla="*/ 2006049 h 6858000"/>
              <a:gd name="connsiteX712" fmla="*/ 0 w 7472601"/>
              <a:gd name="connsiteY712" fmla="*/ 1982532 h 6858000"/>
              <a:gd name="connsiteX713" fmla="*/ 0 w 7472601"/>
              <a:gd name="connsiteY713" fmla="*/ 1912789 h 6858000"/>
              <a:gd name="connsiteX714" fmla="*/ 97460 w 7472601"/>
              <a:gd name="connsiteY714" fmla="*/ 1953725 h 6858000"/>
              <a:gd name="connsiteX715" fmla="*/ 221272 w 7472601"/>
              <a:gd name="connsiteY715" fmla="*/ 1980766 h 6858000"/>
              <a:gd name="connsiteX716" fmla="*/ 116765 w 7472601"/>
              <a:gd name="connsiteY716" fmla="*/ 1911033 h 6858000"/>
              <a:gd name="connsiteX717" fmla="*/ 16405 w 7472601"/>
              <a:gd name="connsiteY717" fmla="*/ 1803412 h 6858000"/>
              <a:gd name="connsiteX718" fmla="*/ 0 w 7472601"/>
              <a:gd name="connsiteY718" fmla="*/ 1784777 h 6858000"/>
              <a:gd name="connsiteX719" fmla="*/ 0 w 7472601"/>
              <a:gd name="connsiteY719" fmla="*/ 1740082 h 6858000"/>
              <a:gd name="connsiteX720" fmla="*/ 39394 w 7472601"/>
              <a:gd name="connsiteY720" fmla="*/ 1784856 h 6858000"/>
              <a:gd name="connsiteX721" fmla="*/ 135813 w 7472601"/>
              <a:gd name="connsiteY721" fmla="*/ 1888838 h 6858000"/>
              <a:gd name="connsiteX722" fmla="*/ 242575 w 7472601"/>
              <a:gd name="connsiteY722" fmla="*/ 1958841 h 6858000"/>
              <a:gd name="connsiteX723" fmla="*/ 82197 w 7472601"/>
              <a:gd name="connsiteY723" fmla="*/ 1754826 h 6858000"/>
              <a:gd name="connsiteX724" fmla="*/ 0 w 7472601"/>
              <a:gd name="connsiteY724" fmla="*/ 1679650 h 6858000"/>
              <a:gd name="connsiteX725" fmla="*/ 0 w 7472601"/>
              <a:gd name="connsiteY725" fmla="*/ 1602463 h 6858000"/>
              <a:gd name="connsiteX726" fmla="*/ 84689 w 7472601"/>
              <a:gd name="connsiteY726" fmla="*/ 1677442 h 6858000"/>
              <a:gd name="connsiteX727" fmla="*/ 298437 w 7472601"/>
              <a:gd name="connsiteY727" fmla="*/ 1968019 h 6858000"/>
              <a:gd name="connsiteX728" fmla="*/ 227269 w 7472601"/>
              <a:gd name="connsiteY728" fmla="*/ 1114064 h 6858000"/>
              <a:gd name="connsiteX729" fmla="*/ 248003 w 7472601"/>
              <a:gd name="connsiteY729" fmla="*/ 1089613 h 6858000"/>
              <a:gd name="connsiteX730" fmla="*/ 427020 w 7472601"/>
              <a:gd name="connsiteY730" fmla="*/ 1619803 h 6858000"/>
              <a:gd name="connsiteX731" fmla="*/ 340345 w 7472601"/>
              <a:gd name="connsiteY731" fmla="*/ 2027739 h 6858000"/>
              <a:gd name="connsiteX732" fmla="*/ 360865 w 7472601"/>
              <a:gd name="connsiteY732" fmla="*/ 2044827 h 6858000"/>
              <a:gd name="connsiteX733" fmla="*/ 560414 w 7472601"/>
              <a:gd name="connsiteY733" fmla="*/ 2421457 h 6858000"/>
              <a:gd name="connsiteX734" fmla="*/ 1359703 w 7472601"/>
              <a:gd name="connsiteY734" fmla="*/ 2578554 h 6858000"/>
              <a:gd name="connsiteX735" fmla="*/ 1359422 w 7472601"/>
              <a:gd name="connsiteY735" fmla="*/ 2577994 h 6858000"/>
              <a:gd name="connsiteX736" fmla="*/ 828701 w 7472601"/>
              <a:gd name="connsiteY736" fmla="*/ 1839520 h 6858000"/>
              <a:gd name="connsiteX737" fmla="*/ 494427 w 7472601"/>
              <a:gd name="connsiteY737" fmla="*/ 1092333 h 6858000"/>
              <a:gd name="connsiteX738" fmla="*/ 506322 w 7472601"/>
              <a:gd name="connsiteY738" fmla="*/ 1020997 h 6858000"/>
              <a:gd name="connsiteX739" fmla="*/ 4570198 w 7472601"/>
              <a:gd name="connsiteY739" fmla="*/ 978081 h 6858000"/>
              <a:gd name="connsiteX740" fmla="*/ 4523691 w 7472601"/>
              <a:gd name="connsiteY740" fmla="*/ 1127776 h 6858000"/>
              <a:gd name="connsiteX741" fmla="*/ 4509875 w 7472601"/>
              <a:gd name="connsiteY741" fmla="*/ 1167552 h 6858000"/>
              <a:gd name="connsiteX742" fmla="*/ 4478168 w 7472601"/>
              <a:gd name="connsiteY742" fmla="*/ 1260735 h 6858000"/>
              <a:gd name="connsiteX743" fmla="*/ 4409309 w 7472601"/>
              <a:gd name="connsiteY743" fmla="*/ 1666996 h 6858000"/>
              <a:gd name="connsiteX744" fmla="*/ 4370031 w 7472601"/>
              <a:gd name="connsiteY744" fmla="*/ 1955666 h 6858000"/>
              <a:gd name="connsiteX745" fmla="*/ 4570198 w 7472601"/>
              <a:gd name="connsiteY745" fmla="*/ 978081 h 6858000"/>
              <a:gd name="connsiteX746" fmla="*/ 4557898 w 7472601"/>
              <a:gd name="connsiteY746" fmla="*/ 900011 h 6858000"/>
              <a:gd name="connsiteX747" fmla="*/ 4344840 w 7472601"/>
              <a:gd name="connsiteY747" fmla="*/ 1922038 h 6858000"/>
              <a:gd name="connsiteX748" fmla="*/ 4378710 w 7472601"/>
              <a:gd name="connsiteY748" fmla="*/ 1665516 h 6858000"/>
              <a:gd name="connsiteX749" fmla="*/ 4448798 w 7472601"/>
              <a:gd name="connsiteY749" fmla="*/ 1253024 h 6858000"/>
              <a:gd name="connsiteX750" fmla="*/ 4480315 w 7472601"/>
              <a:gd name="connsiteY750" fmla="*/ 1158454 h 6858000"/>
              <a:gd name="connsiteX751" fmla="*/ 4494133 w 7472601"/>
              <a:gd name="connsiteY751" fmla="*/ 1118676 h 6858000"/>
              <a:gd name="connsiteX752" fmla="*/ 4557898 w 7472601"/>
              <a:gd name="connsiteY752" fmla="*/ 900011 h 6858000"/>
              <a:gd name="connsiteX753" fmla="*/ 5870151 w 7472601"/>
              <a:gd name="connsiteY753" fmla="*/ 898890 h 6858000"/>
              <a:gd name="connsiteX754" fmla="*/ 5861335 w 7472601"/>
              <a:gd name="connsiteY754" fmla="*/ 899177 h 6858000"/>
              <a:gd name="connsiteX755" fmla="*/ 5843702 w 7472601"/>
              <a:gd name="connsiteY755" fmla="*/ 899748 h 6858000"/>
              <a:gd name="connsiteX756" fmla="*/ 5651107 w 7472601"/>
              <a:gd name="connsiteY756" fmla="*/ 920306 h 6858000"/>
              <a:gd name="connsiteX757" fmla="*/ 5459407 w 7472601"/>
              <a:gd name="connsiteY757" fmla="*/ 940975 h 6858000"/>
              <a:gd name="connsiteX758" fmla="*/ 5374846 w 7472601"/>
              <a:gd name="connsiteY758" fmla="*/ 941988 h 6858000"/>
              <a:gd name="connsiteX759" fmla="*/ 5256105 w 7472601"/>
              <a:gd name="connsiteY759" fmla="*/ 945632 h 6858000"/>
              <a:gd name="connsiteX760" fmla="*/ 5107071 w 7472601"/>
              <a:gd name="connsiteY760" fmla="*/ 969720 h 6858000"/>
              <a:gd name="connsiteX761" fmla="*/ 4998681 w 7472601"/>
              <a:gd name="connsiteY761" fmla="*/ 988771 h 6858000"/>
              <a:gd name="connsiteX762" fmla="*/ 5870151 w 7472601"/>
              <a:gd name="connsiteY762" fmla="*/ 898890 h 6858000"/>
              <a:gd name="connsiteX763" fmla="*/ 5504425 w 7472601"/>
              <a:gd name="connsiteY763" fmla="*/ 848067 h 6858000"/>
              <a:gd name="connsiteX764" fmla="*/ 4968849 w 7472601"/>
              <a:gd name="connsiteY764" fmla="*/ 962318 h 6858000"/>
              <a:gd name="connsiteX765" fmla="*/ 5104039 w 7472601"/>
              <a:gd name="connsiteY765" fmla="*/ 940634 h 6858000"/>
              <a:gd name="connsiteX766" fmla="*/ 5256311 w 7472601"/>
              <a:gd name="connsiteY766" fmla="*/ 916490 h 6858000"/>
              <a:gd name="connsiteX767" fmla="*/ 5377381 w 7472601"/>
              <a:gd name="connsiteY767" fmla="*/ 912671 h 6858000"/>
              <a:gd name="connsiteX768" fmla="*/ 5460148 w 7472601"/>
              <a:gd name="connsiteY768" fmla="*/ 911442 h 6858000"/>
              <a:gd name="connsiteX769" fmla="*/ 5648971 w 7472601"/>
              <a:gd name="connsiteY769" fmla="*/ 891331 h 6858000"/>
              <a:gd name="connsiteX770" fmla="*/ 5844807 w 7472601"/>
              <a:gd name="connsiteY770" fmla="*/ 870718 h 6858000"/>
              <a:gd name="connsiteX771" fmla="*/ 5862975 w 7472601"/>
              <a:gd name="connsiteY771" fmla="*/ 869756 h 6858000"/>
              <a:gd name="connsiteX772" fmla="*/ 5920887 w 7472601"/>
              <a:gd name="connsiteY772" fmla="*/ 865929 h 6858000"/>
              <a:gd name="connsiteX773" fmla="*/ 5504425 w 7472601"/>
              <a:gd name="connsiteY773" fmla="*/ 848067 h 6858000"/>
              <a:gd name="connsiteX774" fmla="*/ 3607114 w 7472601"/>
              <a:gd name="connsiteY774" fmla="*/ 467441 h 6858000"/>
              <a:gd name="connsiteX775" fmla="*/ 3296242 w 7472601"/>
              <a:gd name="connsiteY775" fmla="*/ 807991 h 6858000"/>
              <a:gd name="connsiteX776" fmla="*/ 3174674 w 7472601"/>
              <a:gd name="connsiteY776" fmla="*/ 919759 h 6858000"/>
              <a:gd name="connsiteX777" fmla="*/ 3042978 w 7472601"/>
              <a:gd name="connsiteY777" fmla="*/ 1054894 h 6858000"/>
              <a:gd name="connsiteX778" fmla="*/ 2968914 w 7472601"/>
              <a:gd name="connsiteY778" fmla="*/ 1133756 h 6858000"/>
              <a:gd name="connsiteX779" fmla="*/ 3103823 w 7472601"/>
              <a:gd name="connsiteY779" fmla="*/ 1026814 h 6858000"/>
              <a:gd name="connsiteX780" fmla="*/ 3607114 w 7472601"/>
              <a:gd name="connsiteY780" fmla="*/ 467441 h 6858000"/>
              <a:gd name="connsiteX781" fmla="*/ 3744487 w 7472601"/>
              <a:gd name="connsiteY781" fmla="*/ 383136 h 6858000"/>
              <a:gd name="connsiteX782" fmla="*/ 3970213 w 7472601"/>
              <a:gd name="connsiteY782" fmla="*/ 995559 h 6858000"/>
              <a:gd name="connsiteX783" fmla="*/ 3744487 w 7472601"/>
              <a:gd name="connsiteY783" fmla="*/ 383136 h 6858000"/>
              <a:gd name="connsiteX784" fmla="*/ 3624562 w 7472601"/>
              <a:gd name="connsiteY784" fmla="*/ 367041 h 6858000"/>
              <a:gd name="connsiteX785" fmla="*/ 3489712 w 7472601"/>
              <a:gd name="connsiteY785" fmla="*/ 485386 h 6858000"/>
              <a:gd name="connsiteX786" fmla="*/ 3182994 w 7472601"/>
              <a:gd name="connsiteY786" fmla="*/ 828265 h 6858000"/>
              <a:gd name="connsiteX787" fmla="*/ 2892114 w 7472601"/>
              <a:gd name="connsiteY787" fmla="*/ 1172635 h 6858000"/>
              <a:gd name="connsiteX788" fmla="*/ 3021459 w 7472601"/>
              <a:gd name="connsiteY788" fmla="*/ 1035385 h 6858000"/>
              <a:gd name="connsiteX789" fmla="*/ 3153873 w 7472601"/>
              <a:gd name="connsiteY789" fmla="*/ 898971 h 6858000"/>
              <a:gd name="connsiteX790" fmla="*/ 3276511 w 7472601"/>
              <a:gd name="connsiteY790" fmla="*/ 786423 h 6858000"/>
              <a:gd name="connsiteX791" fmla="*/ 3584154 w 7472601"/>
              <a:gd name="connsiteY791" fmla="*/ 448218 h 6858000"/>
              <a:gd name="connsiteX792" fmla="*/ 3624562 w 7472601"/>
              <a:gd name="connsiteY792" fmla="*/ 367041 h 6858000"/>
              <a:gd name="connsiteX793" fmla="*/ 3766672 w 7472601"/>
              <a:gd name="connsiteY793" fmla="*/ 359429 h 6858000"/>
              <a:gd name="connsiteX794" fmla="*/ 3996338 w 7472601"/>
              <a:gd name="connsiteY794" fmla="*/ 968237 h 6858000"/>
              <a:gd name="connsiteX795" fmla="*/ 3766672 w 7472601"/>
              <a:gd name="connsiteY795" fmla="*/ 359429 h 6858000"/>
              <a:gd name="connsiteX796" fmla="*/ 5805386 w 7472601"/>
              <a:gd name="connsiteY796" fmla="*/ 239240 h 6858000"/>
              <a:gd name="connsiteX797" fmla="*/ 5736947 w 7472601"/>
              <a:gd name="connsiteY797" fmla="*/ 261367 h 6858000"/>
              <a:gd name="connsiteX798" fmla="*/ 5427012 w 7472601"/>
              <a:gd name="connsiteY798" fmla="*/ 311272 h 6858000"/>
              <a:gd name="connsiteX799" fmla="*/ 5147818 w 7472601"/>
              <a:gd name="connsiteY799" fmla="*/ 322112 h 6858000"/>
              <a:gd name="connsiteX800" fmla="*/ 5060854 w 7472601"/>
              <a:gd name="connsiteY800" fmla="*/ 311882 h 6858000"/>
              <a:gd name="connsiteX801" fmla="*/ 4945989 w 7472601"/>
              <a:gd name="connsiteY801" fmla="*/ 300516 h 6858000"/>
              <a:gd name="connsiteX802" fmla="*/ 5410479 w 7472601"/>
              <a:gd name="connsiteY802" fmla="*/ 348434 h 6858000"/>
              <a:gd name="connsiteX803" fmla="*/ 5805386 w 7472601"/>
              <a:gd name="connsiteY803" fmla="*/ 239240 h 6858000"/>
              <a:gd name="connsiteX804" fmla="*/ 5905192 w 7472601"/>
              <a:gd name="connsiteY804" fmla="*/ 163079 h 6858000"/>
              <a:gd name="connsiteX805" fmla="*/ 5865655 w 7472601"/>
              <a:gd name="connsiteY805" fmla="*/ 171901 h 6858000"/>
              <a:gd name="connsiteX806" fmla="*/ 5259740 w 7472601"/>
              <a:gd name="connsiteY806" fmla="*/ 257013 h 6858000"/>
              <a:gd name="connsiteX807" fmla="*/ 5208466 w 7472601"/>
              <a:gd name="connsiteY807" fmla="*/ 257550 h 6858000"/>
              <a:gd name="connsiteX808" fmla="*/ 4980204 w 7472601"/>
              <a:gd name="connsiteY808" fmla="*/ 271903 h 6858000"/>
              <a:gd name="connsiteX809" fmla="*/ 5068068 w 7472601"/>
              <a:gd name="connsiteY809" fmla="*/ 282244 h 6858000"/>
              <a:gd name="connsiteX810" fmla="*/ 5153231 w 7472601"/>
              <a:gd name="connsiteY810" fmla="*/ 292240 h 6858000"/>
              <a:gd name="connsiteX811" fmla="*/ 5426491 w 7472601"/>
              <a:gd name="connsiteY811" fmla="*/ 281128 h 6858000"/>
              <a:gd name="connsiteX812" fmla="*/ 5731212 w 7472601"/>
              <a:gd name="connsiteY812" fmla="*/ 231951 h 6858000"/>
              <a:gd name="connsiteX813" fmla="*/ 5905192 w 7472601"/>
              <a:gd name="connsiteY813" fmla="*/ 163079 h 6858000"/>
              <a:gd name="connsiteX814" fmla="*/ 5944437 w 7472601"/>
              <a:gd name="connsiteY814" fmla="*/ 113829 h 6858000"/>
              <a:gd name="connsiteX815" fmla="*/ 5825032 w 7472601"/>
              <a:gd name="connsiteY815" fmla="*/ 146405 h 6858000"/>
              <a:gd name="connsiteX816" fmla="*/ 4955599 w 7472601"/>
              <a:gd name="connsiteY816" fmla="*/ 247008 h 6858000"/>
              <a:gd name="connsiteX817" fmla="*/ 5210104 w 7472601"/>
              <a:gd name="connsiteY817" fmla="*/ 228123 h 6858000"/>
              <a:gd name="connsiteX818" fmla="*/ 5261015 w 7472601"/>
              <a:gd name="connsiteY818" fmla="*/ 227087 h 6858000"/>
              <a:gd name="connsiteX819" fmla="*/ 5861181 w 7472601"/>
              <a:gd name="connsiteY819" fmla="*/ 143093 h 6858000"/>
              <a:gd name="connsiteX820" fmla="*/ 5961252 w 7472601"/>
              <a:gd name="connsiteY820" fmla="*/ 114820 h 6858000"/>
              <a:gd name="connsiteX821" fmla="*/ 5944437 w 7472601"/>
              <a:gd name="connsiteY821" fmla="*/ 113829 h 6858000"/>
              <a:gd name="connsiteX822" fmla="*/ 3882765 w 7472601"/>
              <a:gd name="connsiteY822" fmla="*/ 0 h 6858000"/>
              <a:gd name="connsiteX823" fmla="*/ 3995099 w 7472601"/>
              <a:gd name="connsiteY823" fmla="*/ 0 h 6858000"/>
              <a:gd name="connsiteX824" fmla="*/ 4163818 w 7472601"/>
              <a:gd name="connsiteY824" fmla="*/ 234104 h 6858000"/>
              <a:gd name="connsiteX825" fmla="*/ 4172099 w 7472601"/>
              <a:gd name="connsiteY825" fmla="*/ 234207 h 6858000"/>
              <a:gd name="connsiteX826" fmla="*/ 4784282 w 7472601"/>
              <a:gd name="connsiteY826" fmla="*/ 276561 h 6858000"/>
              <a:gd name="connsiteX827" fmla="*/ 4801687 w 7472601"/>
              <a:gd name="connsiteY827" fmla="*/ 267764 h 6858000"/>
              <a:gd name="connsiteX828" fmla="*/ 6082788 w 7472601"/>
              <a:gd name="connsiteY828" fmla="*/ 64119 h 6858000"/>
              <a:gd name="connsiteX829" fmla="*/ 6099442 w 7472601"/>
              <a:gd name="connsiteY829" fmla="*/ 82568 h 6858000"/>
              <a:gd name="connsiteX830" fmla="*/ 4804137 w 7472601"/>
              <a:gd name="connsiteY830" fmla="*/ 320931 h 6858000"/>
              <a:gd name="connsiteX831" fmla="*/ 4227047 w 7472601"/>
              <a:gd name="connsiteY831" fmla="*/ 313415 h 6858000"/>
              <a:gd name="connsiteX832" fmla="*/ 4346041 w 7472601"/>
              <a:gd name="connsiteY832" fmla="*/ 456086 h 6858000"/>
              <a:gd name="connsiteX833" fmla="*/ 4870967 w 7472601"/>
              <a:gd name="connsiteY833" fmla="*/ 963061 h 6858000"/>
              <a:gd name="connsiteX834" fmla="*/ 4889647 w 7472601"/>
              <a:gd name="connsiteY834" fmla="*/ 957147 h 6858000"/>
              <a:gd name="connsiteX835" fmla="*/ 5422504 w 7472601"/>
              <a:gd name="connsiteY835" fmla="*/ 805191 h 6858000"/>
              <a:gd name="connsiteX836" fmla="*/ 6087656 w 7472601"/>
              <a:gd name="connsiteY836" fmla="*/ 826703 h 6858000"/>
              <a:gd name="connsiteX837" fmla="*/ 6058717 w 7472601"/>
              <a:gd name="connsiteY837" fmla="*/ 865992 h 6858000"/>
              <a:gd name="connsiteX838" fmla="*/ 4974153 w 7472601"/>
              <a:gd name="connsiteY838" fmla="*/ 1045456 h 6858000"/>
              <a:gd name="connsiteX839" fmla="*/ 5627835 w 7472601"/>
              <a:gd name="connsiteY839" fmla="*/ 1472077 h 6858000"/>
              <a:gd name="connsiteX840" fmla="*/ 5629817 w 7472601"/>
              <a:gd name="connsiteY840" fmla="*/ 1471412 h 6858000"/>
              <a:gd name="connsiteX841" fmla="*/ 5634124 w 7472601"/>
              <a:gd name="connsiteY841" fmla="*/ 1470572 h 6858000"/>
              <a:gd name="connsiteX842" fmla="*/ 5755832 w 7472601"/>
              <a:gd name="connsiteY842" fmla="*/ 1383886 h 6858000"/>
              <a:gd name="connsiteX843" fmla="*/ 6014186 w 7472601"/>
              <a:gd name="connsiteY843" fmla="*/ 1279799 h 6858000"/>
              <a:gd name="connsiteX844" fmla="*/ 6901619 w 7472601"/>
              <a:gd name="connsiteY844" fmla="*/ 1047874 h 6858000"/>
              <a:gd name="connsiteX845" fmla="*/ 6931566 w 7472601"/>
              <a:gd name="connsiteY845" fmla="*/ 1062034 h 6858000"/>
              <a:gd name="connsiteX846" fmla="*/ 5790982 w 7472601"/>
              <a:gd name="connsiteY846" fmla="*/ 1561380 h 6858000"/>
              <a:gd name="connsiteX847" fmla="*/ 6188971 w 7472601"/>
              <a:gd name="connsiteY847" fmla="*/ 1755168 h 6858000"/>
              <a:gd name="connsiteX848" fmla="*/ 6202446 w 7472601"/>
              <a:gd name="connsiteY848" fmla="*/ 1752268 h 6858000"/>
              <a:gd name="connsiteX849" fmla="*/ 7179560 w 7472601"/>
              <a:gd name="connsiteY849" fmla="*/ 1467551 h 6858000"/>
              <a:gd name="connsiteX850" fmla="*/ 7158730 w 7472601"/>
              <a:gd name="connsiteY850" fmla="*/ 1507835 h 6858000"/>
              <a:gd name="connsiteX851" fmla="*/ 6326959 w 7472601"/>
              <a:gd name="connsiteY851" fmla="*/ 1817686 h 6858000"/>
              <a:gd name="connsiteX852" fmla="*/ 6537433 w 7472601"/>
              <a:gd name="connsiteY852" fmla="*/ 1907790 h 6858000"/>
              <a:gd name="connsiteX853" fmla="*/ 6550221 w 7472601"/>
              <a:gd name="connsiteY853" fmla="*/ 1910729 h 6858000"/>
              <a:gd name="connsiteX854" fmla="*/ 6964438 w 7472601"/>
              <a:gd name="connsiteY854" fmla="*/ 2209505 h 6858000"/>
              <a:gd name="connsiteX855" fmla="*/ 7367862 w 7472601"/>
              <a:gd name="connsiteY855" fmla="*/ 2806833 h 6858000"/>
              <a:gd name="connsiteX856" fmla="*/ 7364329 w 7472601"/>
              <a:gd name="connsiteY856" fmla="*/ 2826907 h 6858000"/>
              <a:gd name="connsiteX857" fmla="*/ 7290545 w 7472601"/>
              <a:gd name="connsiteY857" fmla="*/ 2850663 h 6858000"/>
              <a:gd name="connsiteX858" fmla="*/ 6472036 w 7472601"/>
              <a:gd name="connsiteY858" fmla="*/ 1959003 h 6858000"/>
              <a:gd name="connsiteX859" fmla="*/ 5792897 w 7472601"/>
              <a:gd name="connsiteY859" fmla="*/ 1647747 h 6858000"/>
              <a:gd name="connsiteX860" fmla="*/ 5842751 w 7472601"/>
              <a:gd name="connsiteY860" fmla="*/ 1816112 h 6858000"/>
              <a:gd name="connsiteX861" fmla="*/ 5847424 w 7472601"/>
              <a:gd name="connsiteY861" fmla="*/ 1815776 h 6858000"/>
              <a:gd name="connsiteX862" fmla="*/ 6399821 w 7472601"/>
              <a:gd name="connsiteY862" fmla="*/ 2344799 h 6858000"/>
              <a:gd name="connsiteX863" fmla="*/ 6323232 w 7472601"/>
              <a:gd name="connsiteY863" fmla="*/ 2389634 h 6858000"/>
              <a:gd name="connsiteX864" fmla="*/ 5942958 w 7472601"/>
              <a:gd name="connsiteY864" fmla="*/ 2077708 h 6858000"/>
              <a:gd name="connsiteX865" fmla="*/ 5921559 w 7472601"/>
              <a:gd name="connsiteY865" fmla="*/ 2378596 h 6858000"/>
              <a:gd name="connsiteX866" fmla="*/ 5817651 w 7472601"/>
              <a:gd name="connsiteY866" fmla="*/ 3023919 h 6858000"/>
              <a:gd name="connsiteX867" fmla="*/ 5729634 w 7472601"/>
              <a:gd name="connsiteY867" fmla="*/ 3051849 h 6858000"/>
              <a:gd name="connsiteX868" fmla="*/ 5611018 w 7472601"/>
              <a:gd name="connsiteY868" fmla="*/ 2316769 h 6858000"/>
              <a:gd name="connsiteX869" fmla="*/ 5687608 w 7472601"/>
              <a:gd name="connsiteY869" fmla="*/ 2039972 h 6858000"/>
              <a:gd name="connsiteX870" fmla="*/ 5657554 w 7472601"/>
              <a:gd name="connsiteY870" fmla="*/ 1576445 h 6858000"/>
              <a:gd name="connsiteX871" fmla="*/ 5150475 w 7472601"/>
              <a:gd name="connsiteY871" fmla="*/ 1274012 h 6858000"/>
              <a:gd name="connsiteX872" fmla="*/ 5349142 w 7472601"/>
              <a:gd name="connsiteY872" fmla="*/ 2204405 h 6858000"/>
              <a:gd name="connsiteX873" fmla="*/ 5262214 w 7472601"/>
              <a:gd name="connsiteY873" fmla="*/ 2233836 h 6858000"/>
              <a:gd name="connsiteX874" fmla="*/ 4981539 w 7472601"/>
              <a:gd name="connsiteY874" fmla="*/ 1542201 h 6858000"/>
              <a:gd name="connsiteX875" fmla="*/ 4958461 w 7472601"/>
              <a:gd name="connsiteY875" fmla="*/ 1136957 h 6858000"/>
              <a:gd name="connsiteX876" fmla="*/ 4655015 w 7472601"/>
              <a:gd name="connsiteY876" fmla="*/ 891426 h 6858000"/>
              <a:gd name="connsiteX877" fmla="*/ 4348002 w 7472601"/>
              <a:gd name="connsiteY877" fmla="*/ 2205895 h 6858000"/>
              <a:gd name="connsiteX878" fmla="*/ 4262250 w 7472601"/>
              <a:gd name="connsiteY878" fmla="*/ 2219972 h 6858000"/>
              <a:gd name="connsiteX879" fmla="*/ 4550611 w 7472601"/>
              <a:gd name="connsiteY879" fmla="*/ 817540 h 6858000"/>
              <a:gd name="connsiteX880" fmla="*/ 4564418 w 7472601"/>
              <a:gd name="connsiteY880" fmla="*/ 808293 h 6858000"/>
              <a:gd name="connsiteX881" fmla="*/ 4266388 w 7472601"/>
              <a:gd name="connsiteY881" fmla="*/ 500083 h 6858000"/>
              <a:gd name="connsiteX882" fmla="*/ 4032842 w 7472601"/>
              <a:gd name="connsiteY882" fmla="*/ 211809 h 6858000"/>
              <a:gd name="connsiteX883" fmla="*/ 3882765 w 7472601"/>
              <a:gd name="connsiteY883" fmla="*/ 0 h 6858000"/>
              <a:gd name="connsiteX884" fmla="*/ 3721337 w 7472601"/>
              <a:gd name="connsiteY884" fmla="*/ 0 h 6858000"/>
              <a:gd name="connsiteX885" fmla="*/ 3797544 w 7472601"/>
              <a:gd name="connsiteY885" fmla="*/ 0 h 6858000"/>
              <a:gd name="connsiteX886" fmla="*/ 3775734 w 7472601"/>
              <a:gd name="connsiteY886" fmla="*/ 95131 h 6858000"/>
              <a:gd name="connsiteX887" fmla="*/ 3724807 w 7472601"/>
              <a:gd name="connsiteY887" fmla="*/ 272257 h 6858000"/>
              <a:gd name="connsiteX888" fmla="*/ 3726844 w 7472601"/>
              <a:gd name="connsiteY888" fmla="*/ 282988 h 6858000"/>
              <a:gd name="connsiteX889" fmla="*/ 3742664 w 7472601"/>
              <a:gd name="connsiteY889" fmla="*/ 279918 h 6858000"/>
              <a:gd name="connsiteX890" fmla="*/ 4103910 w 7472601"/>
              <a:gd name="connsiteY890" fmla="*/ 1161917 h 6858000"/>
              <a:gd name="connsiteX891" fmla="*/ 4020269 w 7472601"/>
              <a:gd name="connsiteY891" fmla="*/ 1200406 h 6858000"/>
              <a:gd name="connsiteX892" fmla="*/ 3674882 w 7472601"/>
              <a:gd name="connsiteY892" fmla="*/ 488524 h 6858000"/>
              <a:gd name="connsiteX893" fmla="*/ 3132682 w 7472601"/>
              <a:gd name="connsiteY893" fmla="*/ 1072284 h 6858000"/>
              <a:gd name="connsiteX894" fmla="*/ 2716346 w 7472601"/>
              <a:gd name="connsiteY894" fmla="*/ 1276376 h 6858000"/>
              <a:gd name="connsiteX895" fmla="*/ 2716772 w 7472601"/>
              <a:gd name="connsiteY895" fmla="*/ 1255462 h 6858000"/>
              <a:gd name="connsiteX896" fmla="*/ 3471096 w 7472601"/>
              <a:gd name="connsiteY896" fmla="*/ 437072 h 6858000"/>
              <a:gd name="connsiteX897" fmla="*/ 3639057 w 7472601"/>
              <a:gd name="connsiteY897" fmla="*/ 286334 h 6858000"/>
              <a:gd name="connsiteX898" fmla="*/ 3640309 w 7472601"/>
              <a:gd name="connsiteY898" fmla="*/ 284664 h 6858000"/>
              <a:gd name="connsiteX899" fmla="*/ 3646022 w 7472601"/>
              <a:gd name="connsiteY899" fmla="*/ 276711 h 6858000"/>
              <a:gd name="connsiteX900" fmla="*/ 3707943 w 7472601"/>
              <a:gd name="connsiteY900" fmla="*/ 65958 h 6858000"/>
              <a:gd name="connsiteX901" fmla="*/ 3721337 w 7472601"/>
              <a:gd name="connsiteY901" fmla="*/ 0 h 6858000"/>
              <a:gd name="connsiteX902" fmla="*/ 2867960 w 7472601"/>
              <a:gd name="connsiteY902" fmla="*/ 0 h 6858000"/>
              <a:gd name="connsiteX903" fmla="*/ 2926351 w 7472601"/>
              <a:gd name="connsiteY903" fmla="*/ 0 h 6858000"/>
              <a:gd name="connsiteX904" fmla="*/ 2902823 w 7472601"/>
              <a:gd name="connsiteY904" fmla="*/ 262929 h 6858000"/>
              <a:gd name="connsiteX905" fmla="*/ 2940663 w 7472601"/>
              <a:gd name="connsiteY905" fmla="*/ 140884 h 6858000"/>
              <a:gd name="connsiteX906" fmla="*/ 2947039 w 7472601"/>
              <a:gd name="connsiteY906" fmla="*/ 122524 h 6858000"/>
              <a:gd name="connsiteX907" fmla="*/ 2984316 w 7472601"/>
              <a:gd name="connsiteY907" fmla="*/ 0 h 6858000"/>
              <a:gd name="connsiteX908" fmla="*/ 3016114 w 7472601"/>
              <a:gd name="connsiteY908" fmla="*/ 0 h 6858000"/>
              <a:gd name="connsiteX909" fmla="*/ 2979949 w 7472601"/>
              <a:gd name="connsiteY909" fmla="*/ 119274 h 6858000"/>
              <a:gd name="connsiteX910" fmla="*/ 3023879 w 7472601"/>
              <a:gd name="connsiteY910" fmla="*/ 0 h 6858000"/>
              <a:gd name="connsiteX911" fmla="*/ 3105400 w 7472601"/>
              <a:gd name="connsiteY911" fmla="*/ 0 h 6858000"/>
              <a:gd name="connsiteX912" fmla="*/ 3094669 w 7472601"/>
              <a:gd name="connsiteY912" fmla="*/ 30308 h 6858000"/>
              <a:gd name="connsiteX913" fmla="*/ 2901945 w 7472601"/>
              <a:gd name="connsiteY913" fmla="*/ 466538 h 6858000"/>
              <a:gd name="connsiteX914" fmla="*/ 2815209 w 7472601"/>
              <a:gd name="connsiteY914" fmla="*/ 497361 h 6858000"/>
              <a:gd name="connsiteX915" fmla="*/ 2844845 w 7472601"/>
              <a:gd name="connsiteY915" fmla="*/ 127638 h 6858000"/>
              <a:gd name="connsiteX916" fmla="*/ 2867960 w 7472601"/>
              <a:gd name="connsiteY916" fmla="*/ 0 h 6858000"/>
              <a:gd name="connsiteX917" fmla="*/ 1057230 w 7472601"/>
              <a:gd name="connsiteY917" fmla="*/ 0 h 6858000"/>
              <a:gd name="connsiteX918" fmla="*/ 1111003 w 7472601"/>
              <a:gd name="connsiteY918" fmla="*/ 0 h 6858000"/>
              <a:gd name="connsiteX919" fmla="*/ 1125553 w 7472601"/>
              <a:gd name="connsiteY919" fmla="*/ 52588 h 6858000"/>
              <a:gd name="connsiteX920" fmla="*/ 1304276 w 7472601"/>
              <a:gd name="connsiteY920" fmla="*/ 476275 h 6858000"/>
              <a:gd name="connsiteX921" fmla="*/ 1492066 w 7472601"/>
              <a:gd name="connsiteY921" fmla="*/ 886333 h 6858000"/>
              <a:gd name="connsiteX922" fmla="*/ 1423698 w 7472601"/>
              <a:gd name="connsiteY922" fmla="*/ 710817 h 6858000"/>
              <a:gd name="connsiteX923" fmla="*/ 1357609 w 7472601"/>
              <a:gd name="connsiteY923" fmla="*/ 532892 h 6858000"/>
              <a:gd name="connsiteX924" fmla="*/ 1309550 w 7472601"/>
              <a:gd name="connsiteY924" fmla="*/ 374031 h 6858000"/>
              <a:gd name="connsiteX925" fmla="*/ 1193673 w 7472601"/>
              <a:gd name="connsiteY925" fmla="*/ 49533 h 6858000"/>
              <a:gd name="connsiteX926" fmla="*/ 1164391 w 7472601"/>
              <a:gd name="connsiteY926" fmla="*/ 0 h 6858000"/>
              <a:gd name="connsiteX927" fmla="*/ 1200666 w 7472601"/>
              <a:gd name="connsiteY927" fmla="*/ 0 h 6858000"/>
              <a:gd name="connsiteX928" fmla="*/ 1223408 w 7472601"/>
              <a:gd name="connsiteY928" fmla="*/ 38996 h 6858000"/>
              <a:gd name="connsiteX929" fmla="*/ 1339635 w 7472601"/>
              <a:gd name="connsiteY929" fmla="*/ 365517 h 6858000"/>
              <a:gd name="connsiteX930" fmla="*/ 1387469 w 7472601"/>
              <a:gd name="connsiteY930" fmla="*/ 523079 h 6858000"/>
              <a:gd name="connsiteX931" fmla="*/ 1452685 w 7472601"/>
              <a:gd name="connsiteY931" fmla="*/ 699806 h 6858000"/>
              <a:gd name="connsiteX932" fmla="*/ 1492092 w 7472601"/>
              <a:gd name="connsiteY932" fmla="*/ 800424 h 6858000"/>
              <a:gd name="connsiteX933" fmla="*/ 1455302 w 7472601"/>
              <a:gd name="connsiteY933" fmla="*/ 632913 h 6858000"/>
              <a:gd name="connsiteX934" fmla="*/ 1222336 w 7472601"/>
              <a:gd name="connsiteY934" fmla="*/ 9480 h 6858000"/>
              <a:gd name="connsiteX935" fmla="*/ 1214634 w 7472601"/>
              <a:gd name="connsiteY935" fmla="*/ 0 h 6858000"/>
              <a:gd name="connsiteX936" fmla="*/ 1289827 w 7472601"/>
              <a:gd name="connsiteY936" fmla="*/ 0 h 6858000"/>
              <a:gd name="connsiteX937" fmla="*/ 1321076 w 7472601"/>
              <a:gd name="connsiteY937" fmla="*/ 59722 h 6858000"/>
              <a:gd name="connsiteX938" fmla="*/ 1512579 w 7472601"/>
              <a:gd name="connsiteY938" fmla="*/ 626441 h 6858000"/>
              <a:gd name="connsiteX939" fmla="*/ 1506076 w 7472601"/>
              <a:gd name="connsiteY939" fmla="*/ 1089289 h 6858000"/>
              <a:gd name="connsiteX940" fmla="*/ 1486346 w 7472601"/>
              <a:gd name="connsiteY940" fmla="*/ 1079919 h 6858000"/>
              <a:gd name="connsiteX941" fmla="*/ 1070511 w 7472601"/>
              <a:gd name="connsiteY941" fmla="*/ 48609 h 6858000"/>
              <a:gd name="connsiteX942" fmla="*/ 1057230 w 7472601"/>
              <a:gd name="connsiteY942" fmla="*/ 0 h 6858000"/>
              <a:gd name="connsiteX943" fmla="*/ 43151 w 7472601"/>
              <a:gd name="connsiteY943" fmla="*/ 0 h 6858000"/>
              <a:gd name="connsiteX944" fmla="*/ 95283 w 7472601"/>
              <a:gd name="connsiteY944" fmla="*/ 0 h 6858000"/>
              <a:gd name="connsiteX945" fmla="*/ 300708 w 7472601"/>
              <a:gd name="connsiteY945" fmla="*/ 154571 h 6858000"/>
              <a:gd name="connsiteX946" fmla="*/ 530414 w 7472601"/>
              <a:gd name="connsiteY946" fmla="*/ 354673 h 6858000"/>
              <a:gd name="connsiteX947" fmla="*/ 333785 w 7472601"/>
              <a:gd name="connsiteY947" fmla="*/ 161564 h 6858000"/>
              <a:gd name="connsiteX948" fmla="*/ 147005 w 7472601"/>
              <a:gd name="connsiteY948" fmla="*/ 0 h 6858000"/>
              <a:gd name="connsiteX949" fmla="*/ 272509 w 7472601"/>
              <a:gd name="connsiteY949" fmla="*/ 0 h 6858000"/>
              <a:gd name="connsiteX950" fmla="*/ 326276 w 7472601"/>
              <a:gd name="connsiteY950" fmla="*/ 45847 h 6858000"/>
              <a:gd name="connsiteX951" fmla="*/ 823759 w 7472601"/>
              <a:gd name="connsiteY951" fmla="*/ 574145 h 6858000"/>
              <a:gd name="connsiteX952" fmla="*/ 811254 w 7472601"/>
              <a:gd name="connsiteY952" fmla="*/ 665546 h 6858000"/>
              <a:gd name="connsiteX953" fmla="*/ 154042 w 7472601"/>
              <a:gd name="connsiteY953" fmla="*/ 261522 h 6858000"/>
              <a:gd name="connsiteX954" fmla="*/ 13550 w 7472601"/>
              <a:gd name="connsiteY954" fmla="*/ 158423 h 6858000"/>
              <a:gd name="connsiteX955" fmla="*/ 0 w 7472601"/>
              <a:gd name="connsiteY955" fmla="*/ 146618 h 6858000"/>
              <a:gd name="connsiteX956" fmla="*/ 0 w 7472601"/>
              <a:gd name="connsiteY956" fmla="*/ 59161 h 6858000"/>
              <a:gd name="connsiteX957" fmla="*/ 45427 w 7472601"/>
              <a:gd name="connsiteY957" fmla="*/ 101078 h 6858000"/>
              <a:gd name="connsiteX958" fmla="*/ 630103 w 7472601"/>
              <a:gd name="connsiteY958" fmla="*/ 485885 h 6858000"/>
              <a:gd name="connsiteX959" fmla="*/ 532040 w 7472601"/>
              <a:gd name="connsiteY959" fmla="*/ 399359 h 6858000"/>
              <a:gd name="connsiteX960" fmla="*/ 517618 w 7472601"/>
              <a:gd name="connsiteY960" fmla="*/ 385726 h 6858000"/>
              <a:gd name="connsiteX961" fmla="*/ 285074 w 7472601"/>
              <a:gd name="connsiteY961" fmla="*/ 182755 h 6858000"/>
              <a:gd name="connsiteX962" fmla="*/ 43151 w 7472601"/>
              <a:gd name="connsiteY962"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48321 w 7472601"/>
              <a:gd name="connsiteY79" fmla="*/ 6190991 h 6858000"/>
              <a:gd name="connsiteX80" fmla="*/ 7467600 w 7472601"/>
              <a:gd name="connsiteY80" fmla="*/ 6221686 h 6858000"/>
              <a:gd name="connsiteX81" fmla="*/ 7467600 w 7472601"/>
              <a:gd name="connsiteY81" fmla="*/ 6334256 h 6858000"/>
              <a:gd name="connsiteX82" fmla="*/ 7454976 w 7472601"/>
              <a:gd name="connsiteY82" fmla="*/ 6318297 h 6858000"/>
              <a:gd name="connsiteX83" fmla="*/ 1456157 w 7472601"/>
              <a:gd name="connsiteY83" fmla="*/ 5371404 h 6858000"/>
              <a:gd name="connsiteX84" fmla="*/ 1244432 w 7472601"/>
              <a:gd name="connsiteY84" fmla="*/ 5385601 h 6858000"/>
              <a:gd name="connsiteX85" fmla="*/ 973990 w 7472601"/>
              <a:gd name="connsiteY85" fmla="*/ 5424940 h 6858000"/>
              <a:gd name="connsiteX86" fmla="*/ 1103809 w 7472601"/>
              <a:gd name="connsiteY86" fmla="*/ 5433720 h 6858000"/>
              <a:gd name="connsiteX87" fmla="*/ 1123454 w 7472601"/>
              <a:gd name="connsiteY87" fmla="*/ 5435727 h 6858000"/>
              <a:gd name="connsiteX88" fmla="*/ 1737017 w 7472601"/>
              <a:gd name="connsiteY88" fmla="*/ 5452183 h 6858000"/>
              <a:gd name="connsiteX89" fmla="*/ 1824397 w 7472601"/>
              <a:gd name="connsiteY89" fmla="*/ 5447757 h 6858000"/>
              <a:gd name="connsiteX90" fmla="*/ 2070059 w 7472601"/>
              <a:gd name="connsiteY90" fmla="*/ 5441660 h 6858000"/>
              <a:gd name="connsiteX91" fmla="*/ 1456157 w 7472601"/>
              <a:gd name="connsiteY91" fmla="*/ 5371404 h 6858000"/>
              <a:gd name="connsiteX92" fmla="*/ 4988186 w 7472601"/>
              <a:gd name="connsiteY92" fmla="*/ 5216467 h 6858000"/>
              <a:gd name="connsiteX93" fmla="*/ 4777334 w 7472601"/>
              <a:gd name="connsiteY93" fmla="*/ 5406072 h 6858000"/>
              <a:gd name="connsiteX94" fmla="*/ 4718341 w 7472601"/>
              <a:gd name="connsiteY94" fmla="*/ 5468043 h 6858000"/>
              <a:gd name="connsiteX95" fmla="*/ 4604655 w 7472601"/>
              <a:gd name="connsiteY95" fmla="*/ 5583434 h 6858000"/>
              <a:gd name="connsiteX96" fmla="*/ 4565074 w 7472601"/>
              <a:gd name="connsiteY96" fmla="*/ 5618550 h 6858000"/>
              <a:gd name="connsiteX97" fmla="*/ 4988186 w 7472601"/>
              <a:gd name="connsiteY97" fmla="*/ 5216467 h 6858000"/>
              <a:gd name="connsiteX98" fmla="*/ 4978032 w 7472601"/>
              <a:gd name="connsiteY98" fmla="*/ 5183809 h 6858000"/>
              <a:gd name="connsiteX99" fmla="*/ 4463413 w 7472601"/>
              <a:gd name="connsiteY99" fmla="*/ 5615162 h 6858000"/>
              <a:gd name="connsiteX100" fmla="*/ 4358134 w 7472601"/>
              <a:gd name="connsiteY100" fmla="*/ 5742791 h 6858000"/>
              <a:gd name="connsiteX101" fmla="*/ 4376219 w 7472601"/>
              <a:gd name="connsiteY101" fmla="*/ 5729027 h 6858000"/>
              <a:gd name="connsiteX102" fmla="*/ 4582340 w 7472601"/>
              <a:gd name="connsiteY102" fmla="*/ 5561037 h 6858000"/>
              <a:gd name="connsiteX103" fmla="*/ 4694684 w 7472601"/>
              <a:gd name="connsiteY103" fmla="*/ 5447098 h 6858000"/>
              <a:gd name="connsiteX104" fmla="*/ 4754123 w 7472601"/>
              <a:gd name="connsiteY104" fmla="*/ 5384643 h 6858000"/>
              <a:gd name="connsiteX105" fmla="*/ 4978032 w 7472601"/>
              <a:gd name="connsiteY105" fmla="*/ 5183809 h 6858000"/>
              <a:gd name="connsiteX106" fmla="*/ 1903353 w 7472601"/>
              <a:gd name="connsiteY106" fmla="*/ 5044827 h 6858000"/>
              <a:gd name="connsiteX107" fmla="*/ 1936931 w 7472601"/>
              <a:gd name="connsiteY107" fmla="*/ 5093954 h 6858000"/>
              <a:gd name="connsiteX108" fmla="*/ 2195868 w 7472601"/>
              <a:gd name="connsiteY108" fmla="*/ 5396574 h 6858000"/>
              <a:gd name="connsiteX109" fmla="*/ 2088852 w 7472601"/>
              <a:gd name="connsiteY109" fmla="*/ 5166123 h 6858000"/>
              <a:gd name="connsiteX110" fmla="*/ 1958241 w 7472601"/>
              <a:gd name="connsiteY110" fmla="*/ 5067955 h 6858000"/>
              <a:gd name="connsiteX111" fmla="*/ 1903353 w 7472601"/>
              <a:gd name="connsiteY111" fmla="*/ 5044827 h 6858000"/>
              <a:gd name="connsiteX112" fmla="*/ 1979378 w 7472601"/>
              <a:gd name="connsiteY112" fmla="*/ 4769504 h 6858000"/>
              <a:gd name="connsiteX113" fmla="*/ 2882120 w 7472601"/>
              <a:gd name="connsiteY113" fmla="*/ 5064547 h 6858000"/>
              <a:gd name="connsiteX114" fmla="*/ 2793103 w 7472601"/>
              <a:gd name="connsiteY114" fmla="*/ 5039699 h 6858000"/>
              <a:gd name="connsiteX115" fmla="*/ 2770041 w 7472601"/>
              <a:gd name="connsiteY115" fmla="*/ 5033634 h 6858000"/>
              <a:gd name="connsiteX116" fmla="*/ 1979378 w 7472601"/>
              <a:gd name="connsiteY116" fmla="*/ 4769504 h 6858000"/>
              <a:gd name="connsiteX117" fmla="*/ 1927410 w 7472601"/>
              <a:gd name="connsiteY117" fmla="*/ 4716164 h 6858000"/>
              <a:gd name="connsiteX118" fmla="*/ 1959587 w 7472601"/>
              <a:gd name="connsiteY118" fmla="*/ 4728849 h 6858000"/>
              <a:gd name="connsiteX119" fmla="*/ 2777707 w 7472601"/>
              <a:gd name="connsiteY119" fmla="*/ 5003991 h 6858000"/>
              <a:gd name="connsiteX120" fmla="*/ 2800768 w 7472601"/>
              <a:gd name="connsiteY120" fmla="*/ 5010056 h 6858000"/>
              <a:gd name="connsiteX121" fmla="*/ 2879408 w 7472601"/>
              <a:gd name="connsiteY121" fmla="*/ 5031590 h 6858000"/>
              <a:gd name="connsiteX122" fmla="*/ 2862295 w 7472601"/>
              <a:gd name="connsiteY122" fmla="*/ 5022958 h 6858000"/>
              <a:gd name="connsiteX123" fmla="*/ 2813343 w 7472601"/>
              <a:gd name="connsiteY123" fmla="*/ 4998369 h 6858000"/>
              <a:gd name="connsiteX124" fmla="*/ 2646245 w 7472601"/>
              <a:gd name="connsiteY124" fmla="*/ 4930999 h 6858000"/>
              <a:gd name="connsiteX125" fmla="*/ 1999243 w 7472601"/>
              <a:gd name="connsiteY125" fmla="*/ 4730524 h 6858000"/>
              <a:gd name="connsiteX126" fmla="*/ 1979527 w 7472601"/>
              <a:gd name="connsiteY126" fmla="*/ 4726651 h 6858000"/>
              <a:gd name="connsiteX127" fmla="*/ 1927410 w 7472601"/>
              <a:gd name="connsiteY127" fmla="*/ 4716164 h 6858000"/>
              <a:gd name="connsiteX128" fmla="*/ 1997014 w 7472601"/>
              <a:gd name="connsiteY128" fmla="*/ 4698007 h 6858000"/>
              <a:gd name="connsiteX129" fmla="*/ 2005458 w 7472601"/>
              <a:gd name="connsiteY129" fmla="*/ 4699540 h 6858000"/>
              <a:gd name="connsiteX130" fmla="*/ 2657186 w 7472601"/>
              <a:gd name="connsiteY130" fmla="*/ 4901687 h 6858000"/>
              <a:gd name="connsiteX131" fmla="*/ 2826662 w 7472601"/>
              <a:gd name="connsiteY131" fmla="*/ 4970362 h 6858000"/>
              <a:gd name="connsiteX132" fmla="*/ 2876100 w 7472601"/>
              <a:gd name="connsiteY132" fmla="*/ 4995397 h 6858000"/>
              <a:gd name="connsiteX133" fmla="*/ 3042600 w 7472601"/>
              <a:gd name="connsiteY133" fmla="*/ 5059532 h 6858000"/>
              <a:gd name="connsiteX134" fmla="*/ 1997014 w 7472601"/>
              <a:gd name="connsiteY134" fmla="*/ 4698007 h 6858000"/>
              <a:gd name="connsiteX135" fmla="*/ 2305292 w 7472601"/>
              <a:gd name="connsiteY135" fmla="*/ 4219492 h 6858000"/>
              <a:gd name="connsiteX136" fmla="*/ 3360922 w 7472601"/>
              <a:gd name="connsiteY136" fmla="*/ 4529373 h 6858000"/>
              <a:gd name="connsiteX137" fmla="*/ 3492420 w 7472601"/>
              <a:gd name="connsiteY137" fmla="*/ 4510145 h 6858000"/>
              <a:gd name="connsiteX138" fmla="*/ 3364086 w 7472601"/>
              <a:gd name="connsiteY138" fmla="*/ 4480340 h 6858000"/>
              <a:gd name="connsiteX139" fmla="*/ 3225818 w 7472601"/>
              <a:gd name="connsiteY139" fmla="*/ 4411822 h 6858000"/>
              <a:gd name="connsiteX140" fmla="*/ 3129696 w 7472601"/>
              <a:gd name="connsiteY140" fmla="*/ 4360704 h 6858000"/>
              <a:gd name="connsiteX141" fmla="*/ 2814545 w 7472601"/>
              <a:gd name="connsiteY141" fmla="*/ 4282955 h 6858000"/>
              <a:gd name="connsiteX142" fmla="*/ 2305292 w 7472601"/>
              <a:gd name="connsiteY142" fmla="*/ 4219492 h 6858000"/>
              <a:gd name="connsiteX143" fmla="*/ 2626982 w 7472601"/>
              <a:gd name="connsiteY143" fmla="*/ 4206450 h 6858000"/>
              <a:gd name="connsiteX144" fmla="*/ 2490617 w 7472601"/>
              <a:gd name="connsiteY144" fmla="*/ 4206951 h 6858000"/>
              <a:gd name="connsiteX145" fmla="*/ 2819869 w 7472601"/>
              <a:gd name="connsiteY145" fmla="*/ 4252936 h 6858000"/>
              <a:gd name="connsiteX146" fmla="*/ 3143018 w 7472601"/>
              <a:gd name="connsiteY146" fmla="*/ 4332698 h 6858000"/>
              <a:gd name="connsiteX147" fmla="*/ 3241520 w 7472601"/>
              <a:gd name="connsiteY147" fmla="*/ 4385112 h 6858000"/>
              <a:gd name="connsiteX148" fmla="*/ 3374575 w 7472601"/>
              <a:gd name="connsiteY148" fmla="*/ 4451517 h 6858000"/>
              <a:gd name="connsiteX149" fmla="*/ 3505221 w 7472601"/>
              <a:gd name="connsiteY149" fmla="*/ 4480757 h 6858000"/>
              <a:gd name="connsiteX150" fmla="*/ 2626982 w 7472601"/>
              <a:gd name="connsiteY150" fmla="*/ 4206450 h 6858000"/>
              <a:gd name="connsiteX151" fmla="*/ 1310106 w 7472601"/>
              <a:gd name="connsiteY151" fmla="*/ 3943217 h 6858000"/>
              <a:gd name="connsiteX152" fmla="*/ 854994 w 7472601"/>
              <a:gd name="connsiteY152" fmla="*/ 4399136 h 6858000"/>
              <a:gd name="connsiteX153" fmla="*/ 742462 w 7472601"/>
              <a:gd name="connsiteY153" fmla="*/ 4594648 h 6858000"/>
              <a:gd name="connsiteX154" fmla="*/ 820602 w 7472601"/>
              <a:gd name="connsiteY154" fmla="*/ 4485915 h 6858000"/>
              <a:gd name="connsiteX155" fmla="*/ 878295 w 7472601"/>
              <a:gd name="connsiteY155" fmla="*/ 4403594 h 6858000"/>
              <a:gd name="connsiteX156" fmla="*/ 1240607 w 7472601"/>
              <a:gd name="connsiteY156" fmla="*/ 4010401 h 6858000"/>
              <a:gd name="connsiteX157" fmla="*/ 1310106 w 7472601"/>
              <a:gd name="connsiteY157" fmla="*/ 3943217 h 6858000"/>
              <a:gd name="connsiteX158" fmla="*/ 1423113 w 7472601"/>
              <a:gd name="connsiteY158" fmla="*/ 3874565 h 6858000"/>
              <a:gd name="connsiteX159" fmla="*/ 1260565 w 7472601"/>
              <a:gd name="connsiteY159" fmla="*/ 4031982 h 6858000"/>
              <a:gd name="connsiteX160" fmla="*/ 901900 w 7472601"/>
              <a:gd name="connsiteY160" fmla="*/ 4421236 h 6858000"/>
              <a:gd name="connsiteX161" fmla="*/ 845044 w 7472601"/>
              <a:gd name="connsiteY161" fmla="*/ 4502436 h 6858000"/>
              <a:gd name="connsiteX162" fmla="*/ 685926 w 7472601"/>
              <a:gd name="connsiteY162" fmla="*/ 4703069 h 6858000"/>
              <a:gd name="connsiteX163" fmla="*/ 684248 w 7472601"/>
              <a:gd name="connsiteY163" fmla="*/ 4706721 h 6858000"/>
              <a:gd name="connsiteX164" fmla="*/ 1423113 w 7472601"/>
              <a:gd name="connsiteY164" fmla="*/ 3874565 h 6858000"/>
              <a:gd name="connsiteX165" fmla="*/ 3316479 w 7472601"/>
              <a:gd name="connsiteY165" fmla="*/ 3872136 h 6858000"/>
              <a:gd name="connsiteX166" fmla="*/ 3546806 w 7472601"/>
              <a:gd name="connsiteY166" fmla="*/ 4356139 h 6858000"/>
              <a:gd name="connsiteX167" fmla="*/ 3364433 w 7472601"/>
              <a:gd name="connsiteY167" fmla="*/ 3953121 h 6858000"/>
              <a:gd name="connsiteX168" fmla="*/ 3316479 w 7472601"/>
              <a:gd name="connsiteY168" fmla="*/ 3872136 h 6858000"/>
              <a:gd name="connsiteX169" fmla="*/ 3291335 w 7472601"/>
              <a:gd name="connsiteY169" fmla="*/ 3767420 h 6858000"/>
              <a:gd name="connsiteX170" fmla="*/ 3390805 w 7472601"/>
              <a:gd name="connsiteY170" fmla="*/ 3937163 h 6858000"/>
              <a:gd name="connsiteX171" fmla="*/ 3579062 w 7472601"/>
              <a:gd name="connsiteY171" fmla="*/ 4359040 h 6858000"/>
              <a:gd name="connsiteX172" fmla="*/ 3467355 w 7472601"/>
              <a:gd name="connsiteY172" fmla="*/ 3988130 h 6858000"/>
              <a:gd name="connsiteX173" fmla="*/ 3310753 w 7472601"/>
              <a:gd name="connsiteY173" fmla="*/ 3787140 h 6858000"/>
              <a:gd name="connsiteX174" fmla="*/ 3291335 w 7472601"/>
              <a:gd name="connsiteY174" fmla="*/ 3767420 h 6858000"/>
              <a:gd name="connsiteX175" fmla="*/ 1635889 w 7472601"/>
              <a:gd name="connsiteY175" fmla="*/ 3709494 h 6858000"/>
              <a:gd name="connsiteX176" fmla="*/ 1634800 w 7472601"/>
              <a:gd name="connsiteY176" fmla="*/ 3731111 h 6858000"/>
              <a:gd name="connsiteX177" fmla="*/ 1635889 w 7472601"/>
              <a:gd name="connsiteY177" fmla="*/ 3709494 h 6858000"/>
              <a:gd name="connsiteX178" fmla="*/ 1510397 w 7472601"/>
              <a:gd name="connsiteY178" fmla="*/ 3684705 h 6858000"/>
              <a:gd name="connsiteX179" fmla="*/ 1146550 w 7472601"/>
              <a:gd name="connsiteY179" fmla="*/ 3802012 h 6858000"/>
              <a:gd name="connsiteX180" fmla="*/ 698834 w 7472601"/>
              <a:gd name="connsiteY180" fmla="*/ 3952272 h 6858000"/>
              <a:gd name="connsiteX181" fmla="*/ 34256 w 7472601"/>
              <a:gd name="connsiteY181" fmla="*/ 4347603 h 6858000"/>
              <a:gd name="connsiteX182" fmla="*/ 527241 w 7472601"/>
              <a:gd name="connsiteY182" fmla="*/ 4065078 h 6858000"/>
              <a:gd name="connsiteX183" fmla="*/ 1510397 w 7472601"/>
              <a:gd name="connsiteY183" fmla="*/ 3684705 h 6858000"/>
              <a:gd name="connsiteX184" fmla="*/ 1313114 w 7472601"/>
              <a:gd name="connsiteY184" fmla="*/ 3655216 h 6858000"/>
              <a:gd name="connsiteX185" fmla="*/ 1109304 w 7472601"/>
              <a:gd name="connsiteY185" fmla="*/ 3669030 h 6858000"/>
              <a:gd name="connsiteX186" fmla="*/ 8129 w 7472601"/>
              <a:gd name="connsiteY186" fmla="*/ 4330519 h 6858000"/>
              <a:gd name="connsiteX187" fmla="*/ 687572 w 7472601"/>
              <a:gd name="connsiteY187" fmla="*/ 3925629 h 6858000"/>
              <a:gd name="connsiteX188" fmla="*/ 1138365 w 7472601"/>
              <a:gd name="connsiteY188" fmla="*/ 3774515 h 6858000"/>
              <a:gd name="connsiteX189" fmla="*/ 1505579 w 7472601"/>
              <a:gd name="connsiteY189" fmla="*/ 3655526 h 6858000"/>
              <a:gd name="connsiteX190" fmla="*/ 1313114 w 7472601"/>
              <a:gd name="connsiteY190" fmla="*/ 3655216 h 6858000"/>
              <a:gd name="connsiteX191" fmla="*/ 3655073 w 7472601"/>
              <a:gd name="connsiteY191" fmla="*/ 3650884 h 6858000"/>
              <a:gd name="connsiteX192" fmla="*/ 3989938 w 7472601"/>
              <a:gd name="connsiteY192" fmla="*/ 3991685 h 6858000"/>
              <a:gd name="connsiteX193" fmla="*/ 4393907 w 7472601"/>
              <a:gd name="connsiteY193" fmla="*/ 4261258 h 6858000"/>
              <a:gd name="connsiteX194" fmla="*/ 4648051 w 7472601"/>
              <a:gd name="connsiteY194" fmla="*/ 4374051 h 6858000"/>
              <a:gd name="connsiteX195" fmla="*/ 4383389 w 7472601"/>
              <a:gd name="connsiteY195" fmla="*/ 4184369 h 6858000"/>
              <a:gd name="connsiteX196" fmla="*/ 4165508 w 7472601"/>
              <a:gd name="connsiteY196" fmla="*/ 4035196 h 6858000"/>
              <a:gd name="connsiteX197" fmla="*/ 4068162 w 7472601"/>
              <a:gd name="connsiteY197" fmla="*/ 3953394 h 6858000"/>
              <a:gd name="connsiteX198" fmla="*/ 3981416 w 7472601"/>
              <a:gd name="connsiteY198" fmla="*/ 3880482 h 6858000"/>
              <a:gd name="connsiteX199" fmla="*/ 3800147 w 7472601"/>
              <a:gd name="connsiteY199" fmla="*/ 3749872 h 6858000"/>
              <a:gd name="connsiteX200" fmla="*/ 3655073 w 7472601"/>
              <a:gd name="connsiteY200" fmla="*/ 3650884 h 6858000"/>
              <a:gd name="connsiteX201" fmla="*/ 3670252 w 7472601"/>
              <a:gd name="connsiteY201" fmla="*/ 3622798 h 6858000"/>
              <a:gd name="connsiteX202" fmla="*/ 3817258 w 7472601"/>
              <a:gd name="connsiteY202" fmla="*/ 3723577 h 6858000"/>
              <a:gd name="connsiteX203" fmla="*/ 4000461 w 7472601"/>
              <a:gd name="connsiteY203" fmla="*/ 3855966 h 6858000"/>
              <a:gd name="connsiteX204" fmla="*/ 4088180 w 7472601"/>
              <a:gd name="connsiteY204" fmla="*/ 3929774 h 6858000"/>
              <a:gd name="connsiteX205" fmla="*/ 4184555 w 7472601"/>
              <a:gd name="connsiteY205" fmla="*/ 4010683 h 6858000"/>
              <a:gd name="connsiteX206" fmla="*/ 4399563 w 7472601"/>
              <a:gd name="connsiteY206" fmla="*/ 4158106 h 6858000"/>
              <a:gd name="connsiteX207" fmla="*/ 4684469 w 7472601"/>
              <a:gd name="connsiteY207" fmla="*/ 4364680 h 6858000"/>
              <a:gd name="connsiteX208" fmla="*/ 4690271 w 7472601"/>
              <a:gd name="connsiteY208" fmla="*/ 4370034 h 6858000"/>
              <a:gd name="connsiteX209" fmla="*/ 4136093 w 7472601"/>
              <a:gd name="connsiteY209" fmla="*/ 3858466 h 6858000"/>
              <a:gd name="connsiteX210" fmla="*/ 3670252 w 7472601"/>
              <a:gd name="connsiteY210" fmla="*/ 3622798 h 6858000"/>
              <a:gd name="connsiteX211" fmla="*/ 4440129 w 7472601"/>
              <a:gd name="connsiteY211" fmla="*/ 3448571 h 6858000"/>
              <a:gd name="connsiteX212" fmla="*/ 4856525 w 7472601"/>
              <a:gd name="connsiteY212" fmla="*/ 3915351 h 6858000"/>
              <a:gd name="connsiteX213" fmla="*/ 5059055 w 7472601"/>
              <a:gd name="connsiteY213" fmla="*/ 4108918 h 6858000"/>
              <a:gd name="connsiteX214" fmla="*/ 5290070 w 7472601"/>
              <a:gd name="connsiteY214" fmla="*/ 4263619 h 6858000"/>
              <a:gd name="connsiteX215" fmla="*/ 4834991 w 7472601"/>
              <a:gd name="connsiteY215" fmla="*/ 3830985 h 6858000"/>
              <a:gd name="connsiteX216" fmla="*/ 4440129 w 7472601"/>
              <a:gd name="connsiteY216" fmla="*/ 3448571 h 6858000"/>
              <a:gd name="connsiteX217" fmla="*/ 4441737 w 7472601"/>
              <a:gd name="connsiteY217" fmla="*/ 3399734 h 6858000"/>
              <a:gd name="connsiteX218" fmla="*/ 4431236 w 7472601"/>
              <a:gd name="connsiteY218" fmla="*/ 3400954 h 6858000"/>
              <a:gd name="connsiteX219" fmla="*/ 4557150 w 7472601"/>
              <a:gd name="connsiteY219" fmla="*/ 3510023 h 6858000"/>
              <a:gd name="connsiteX220" fmla="*/ 4856936 w 7472601"/>
              <a:gd name="connsiteY220" fmla="*/ 3809146 h 6858000"/>
              <a:gd name="connsiteX221" fmla="*/ 5111996 w 7472601"/>
              <a:gd name="connsiteY221" fmla="*/ 4065759 h 6858000"/>
              <a:gd name="connsiteX222" fmla="*/ 5388878 w 7472601"/>
              <a:gd name="connsiteY222" fmla="*/ 4300185 h 6858000"/>
              <a:gd name="connsiteX223" fmla="*/ 5425556 w 7472601"/>
              <a:gd name="connsiteY223" fmla="*/ 4308967 h 6858000"/>
              <a:gd name="connsiteX224" fmla="*/ 4943646 w 7472601"/>
              <a:gd name="connsiteY224" fmla="*/ 3822916 h 6858000"/>
              <a:gd name="connsiteX225" fmla="*/ 4594837 w 7472601"/>
              <a:gd name="connsiteY225" fmla="*/ 3532274 h 6858000"/>
              <a:gd name="connsiteX226" fmla="*/ 4441737 w 7472601"/>
              <a:gd name="connsiteY226" fmla="*/ 3399734 h 6858000"/>
              <a:gd name="connsiteX227" fmla="*/ 5425834 w 7472601"/>
              <a:gd name="connsiteY227" fmla="*/ 3162785 h 6858000"/>
              <a:gd name="connsiteX228" fmla="*/ 5401644 w 7472601"/>
              <a:gd name="connsiteY228" fmla="*/ 3617847 h 6858000"/>
              <a:gd name="connsiteX229" fmla="*/ 5467256 w 7472601"/>
              <a:gd name="connsiteY229" fmla="*/ 4175494 h 6858000"/>
              <a:gd name="connsiteX230" fmla="*/ 5448069 w 7472601"/>
              <a:gd name="connsiteY230" fmla="*/ 3567554 h 6858000"/>
              <a:gd name="connsiteX231" fmla="*/ 5425834 w 7472601"/>
              <a:gd name="connsiteY231" fmla="*/ 3162785 h 6858000"/>
              <a:gd name="connsiteX232" fmla="*/ 1318687 w 7472601"/>
              <a:gd name="connsiteY232" fmla="*/ 3113840 h 6858000"/>
              <a:gd name="connsiteX233" fmla="*/ 1066793 w 7472601"/>
              <a:gd name="connsiteY233" fmla="*/ 3212171 h 6858000"/>
              <a:gd name="connsiteX234" fmla="*/ 993319 w 7472601"/>
              <a:gd name="connsiteY234" fmla="*/ 3247648 h 6858000"/>
              <a:gd name="connsiteX235" fmla="*/ 853081 w 7472601"/>
              <a:gd name="connsiteY235" fmla="*/ 3312410 h 6858000"/>
              <a:gd name="connsiteX236" fmla="*/ 805957 w 7472601"/>
              <a:gd name="connsiteY236" fmla="*/ 3330443 h 6858000"/>
              <a:gd name="connsiteX237" fmla="*/ 1318687 w 7472601"/>
              <a:gd name="connsiteY237" fmla="*/ 3113840 h 6858000"/>
              <a:gd name="connsiteX238" fmla="*/ 5453702 w 7472601"/>
              <a:gd name="connsiteY238" fmla="*/ 3090882 h 6858000"/>
              <a:gd name="connsiteX239" fmla="*/ 5480135 w 7472601"/>
              <a:gd name="connsiteY239" fmla="*/ 3565802 h 6858000"/>
              <a:gd name="connsiteX240" fmla="*/ 5499023 w 7472601"/>
              <a:gd name="connsiteY240" fmla="*/ 4166310 h 6858000"/>
              <a:gd name="connsiteX241" fmla="*/ 5547022 w 7472601"/>
              <a:gd name="connsiteY241" fmla="*/ 3607838 h 6858000"/>
              <a:gd name="connsiteX242" fmla="*/ 5515964 w 7472601"/>
              <a:gd name="connsiteY242" fmla="*/ 3378541 h 6858000"/>
              <a:gd name="connsiteX243" fmla="*/ 5453702 w 7472601"/>
              <a:gd name="connsiteY243" fmla="*/ 3090882 h 6858000"/>
              <a:gd name="connsiteX244" fmla="*/ 1238695 w 7472601"/>
              <a:gd name="connsiteY244" fmla="*/ 3076820 h 6858000"/>
              <a:gd name="connsiteX245" fmla="*/ 716371 w 7472601"/>
              <a:gd name="connsiteY245" fmla="*/ 3293249 h 6858000"/>
              <a:gd name="connsiteX246" fmla="*/ 579522 w 7472601"/>
              <a:gd name="connsiteY246" fmla="*/ 3371759 h 6858000"/>
              <a:gd name="connsiteX247" fmla="*/ 600288 w 7472601"/>
              <a:gd name="connsiteY247" fmla="*/ 3365555 h 6858000"/>
              <a:gd name="connsiteX248" fmla="*/ 840692 w 7472601"/>
              <a:gd name="connsiteY248" fmla="*/ 3284921 h 6858000"/>
              <a:gd name="connsiteX249" fmla="*/ 979248 w 7472601"/>
              <a:gd name="connsiteY249" fmla="*/ 3221003 h 6858000"/>
              <a:gd name="connsiteX250" fmla="*/ 1053282 w 7472601"/>
              <a:gd name="connsiteY250" fmla="*/ 3185247 h 6858000"/>
              <a:gd name="connsiteX251" fmla="*/ 1320603 w 7472601"/>
              <a:gd name="connsiteY251" fmla="*/ 3081281 h 6858000"/>
              <a:gd name="connsiteX252" fmla="*/ 1238695 w 7472601"/>
              <a:gd name="connsiteY252" fmla="*/ 3076820 h 6858000"/>
              <a:gd name="connsiteX253" fmla="*/ 5425627 w 7472601"/>
              <a:gd name="connsiteY253" fmla="*/ 2954192 h 6858000"/>
              <a:gd name="connsiteX254" fmla="*/ 5470770 w 7472601"/>
              <a:gd name="connsiteY254" fmla="*/ 3005435 h 6858000"/>
              <a:gd name="connsiteX255" fmla="*/ 5519779 w 7472601"/>
              <a:gd name="connsiteY255" fmla="*/ 4359223 h 6858000"/>
              <a:gd name="connsiteX256" fmla="*/ 5520293 w 7472601"/>
              <a:gd name="connsiteY256" fmla="*/ 4360602 h 6858000"/>
              <a:gd name="connsiteX257" fmla="*/ 5767221 w 7472601"/>
              <a:gd name="connsiteY257" fmla="*/ 4665564 h 6858000"/>
              <a:gd name="connsiteX258" fmla="*/ 6937169 w 7472601"/>
              <a:gd name="connsiteY258" fmla="*/ 4815941 h 6858000"/>
              <a:gd name="connsiteX259" fmla="*/ 6953922 w 7472601"/>
              <a:gd name="connsiteY259" fmla="*/ 4890068 h 6858000"/>
              <a:gd name="connsiteX260" fmla="*/ 6071359 w 7472601"/>
              <a:gd name="connsiteY260" fmla="*/ 4770770 h 6858000"/>
              <a:gd name="connsiteX261" fmla="*/ 6038839 w 7472601"/>
              <a:gd name="connsiteY261" fmla="*/ 4764474 h 6858000"/>
              <a:gd name="connsiteX262" fmla="*/ 6038706 w 7472601"/>
              <a:gd name="connsiteY262" fmla="*/ 4763847 h 6858000"/>
              <a:gd name="connsiteX263" fmla="*/ 6037784 w 7472601"/>
              <a:gd name="connsiteY263" fmla="*/ 4764270 h 6858000"/>
              <a:gd name="connsiteX264" fmla="*/ 6038839 w 7472601"/>
              <a:gd name="connsiteY264" fmla="*/ 4764474 h 6858000"/>
              <a:gd name="connsiteX265" fmla="*/ 6040338 w 7472601"/>
              <a:gd name="connsiteY265" fmla="*/ 4771418 h 6858000"/>
              <a:gd name="connsiteX266" fmla="*/ 6024488 w 7472601"/>
              <a:gd name="connsiteY266" fmla="*/ 4809903 h 6858000"/>
              <a:gd name="connsiteX267" fmla="*/ 5599771 w 7472601"/>
              <a:gd name="connsiteY267" fmla="*/ 5509652 h 6858000"/>
              <a:gd name="connsiteX268" fmla="*/ 5548843 w 7472601"/>
              <a:gd name="connsiteY268" fmla="*/ 5563845 h 6858000"/>
              <a:gd name="connsiteX269" fmla="*/ 5940952 w 7472601"/>
              <a:gd name="connsiteY269" fmla="*/ 6250028 h 6858000"/>
              <a:gd name="connsiteX270" fmla="*/ 6043441 w 7472601"/>
              <a:gd name="connsiteY270" fmla="*/ 6665847 h 6858000"/>
              <a:gd name="connsiteX271" fmla="*/ 6093432 w 7472601"/>
              <a:gd name="connsiteY271" fmla="*/ 6858000 h 6858000"/>
              <a:gd name="connsiteX272" fmla="*/ 6034344 w 7472601"/>
              <a:gd name="connsiteY272" fmla="*/ 6858000 h 6858000"/>
              <a:gd name="connsiteX273" fmla="*/ 6026679 w 7472601"/>
              <a:gd name="connsiteY273" fmla="*/ 6836959 h 6858000"/>
              <a:gd name="connsiteX274" fmla="*/ 5800441 w 7472601"/>
              <a:gd name="connsiteY274" fmla="*/ 6335286 h 6858000"/>
              <a:gd name="connsiteX275" fmla="*/ 5526562 w 7472601"/>
              <a:gd name="connsiteY275" fmla="*/ 5705388 h 6858000"/>
              <a:gd name="connsiteX276" fmla="*/ 5519640 w 7472601"/>
              <a:gd name="connsiteY276" fmla="*/ 5683774 h 6858000"/>
              <a:gd name="connsiteX277" fmla="*/ 5844559 w 7472601"/>
              <a:gd name="connsiteY277" fmla="*/ 6553349 h 6858000"/>
              <a:gd name="connsiteX278" fmla="*/ 5975994 w 7472601"/>
              <a:gd name="connsiteY278" fmla="*/ 6858000 h 6858000"/>
              <a:gd name="connsiteX279" fmla="*/ 5898547 w 7472601"/>
              <a:gd name="connsiteY279" fmla="*/ 6858000 h 6858000"/>
              <a:gd name="connsiteX280" fmla="*/ 5682041 w 7472601"/>
              <a:gd name="connsiteY280" fmla="*/ 6355860 h 6858000"/>
              <a:gd name="connsiteX281" fmla="*/ 5461758 w 7472601"/>
              <a:gd name="connsiteY281" fmla="*/ 5820220 h 6858000"/>
              <a:gd name="connsiteX282" fmla="*/ 5237282 w 7472601"/>
              <a:gd name="connsiteY282" fmla="*/ 6579086 h 6858000"/>
              <a:gd name="connsiteX283" fmla="*/ 5115009 w 7472601"/>
              <a:gd name="connsiteY283" fmla="*/ 6858000 h 6858000"/>
              <a:gd name="connsiteX284" fmla="*/ 5028074 w 7472601"/>
              <a:gd name="connsiteY284" fmla="*/ 6858000 h 6858000"/>
              <a:gd name="connsiteX285" fmla="*/ 5079508 w 7472601"/>
              <a:gd name="connsiteY285" fmla="*/ 6749074 h 6858000"/>
              <a:gd name="connsiteX286" fmla="*/ 5371846 w 7472601"/>
              <a:gd name="connsiteY286" fmla="*/ 5924413 h 6858000"/>
              <a:gd name="connsiteX287" fmla="*/ 5270512 w 7472601"/>
              <a:gd name="connsiteY287" fmla="*/ 6138975 h 6858000"/>
              <a:gd name="connsiteX288" fmla="*/ 5062409 w 7472601"/>
              <a:gd name="connsiteY288" fmla="*/ 6653544 h 6858000"/>
              <a:gd name="connsiteX289" fmla="*/ 5036628 w 7472601"/>
              <a:gd name="connsiteY289" fmla="*/ 6754247 h 6858000"/>
              <a:gd name="connsiteX290" fmla="*/ 5009112 w 7472601"/>
              <a:gd name="connsiteY290" fmla="*/ 6858000 h 6858000"/>
              <a:gd name="connsiteX291" fmla="*/ 4976679 w 7472601"/>
              <a:gd name="connsiteY291" fmla="*/ 6858000 h 6858000"/>
              <a:gd name="connsiteX292" fmla="*/ 5006537 w 7472601"/>
              <a:gd name="connsiteY292" fmla="*/ 6747068 h 6858000"/>
              <a:gd name="connsiteX293" fmla="*/ 5032723 w 7472601"/>
              <a:gd name="connsiteY293" fmla="*/ 6644957 h 6858000"/>
              <a:gd name="connsiteX294" fmla="*/ 5242949 w 7472601"/>
              <a:gd name="connsiteY294" fmla="*/ 6125175 h 6858000"/>
              <a:gd name="connsiteX295" fmla="*/ 5286321 w 7472601"/>
              <a:gd name="connsiteY295" fmla="*/ 6033555 h 6858000"/>
              <a:gd name="connsiteX296" fmla="*/ 5008210 w 7472601"/>
              <a:gd name="connsiteY296" fmla="*/ 6649194 h 6858000"/>
              <a:gd name="connsiteX297" fmla="*/ 4986321 w 7472601"/>
              <a:gd name="connsiteY297" fmla="*/ 6765687 h 6858000"/>
              <a:gd name="connsiteX298" fmla="*/ 4973474 w 7472601"/>
              <a:gd name="connsiteY298" fmla="*/ 6858000 h 6858000"/>
              <a:gd name="connsiteX299" fmla="*/ 4907178 w 7472601"/>
              <a:gd name="connsiteY299" fmla="*/ 6858000 h 6858000"/>
              <a:gd name="connsiteX300" fmla="*/ 4910810 w 7472601"/>
              <a:gd name="connsiteY300" fmla="*/ 6829660 h 6858000"/>
              <a:gd name="connsiteX301" fmla="*/ 4987461 w 7472601"/>
              <a:gd name="connsiteY301" fmla="*/ 6432994 h 6858000"/>
              <a:gd name="connsiteX302" fmla="*/ 5179262 w 7472601"/>
              <a:gd name="connsiteY302" fmla="*/ 6035044 h 6858000"/>
              <a:gd name="connsiteX303" fmla="*/ 4689678 w 7472601"/>
              <a:gd name="connsiteY303" fmla="*/ 6440241 h 6858000"/>
              <a:gd name="connsiteX304" fmla="*/ 4477543 w 7472601"/>
              <a:gd name="connsiteY304" fmla="*/ 6674836 h 6858000"/>
              <a:gd name="connsiteX305" fmla="*/ 4329957 w 7472601"/>
              <a:gd name="connsiteY305" fmla="*/ 6858000 h 6858000"/>
              <a:gd name="connsiteX306" fmla="*/ 4218595 w 7472601"/>
              <a:gd name="connsiteY306" fmla="*/ 6858000 h 6858000"/>
              <a:gd name="connsiteX307" fmla="*/ 4368888 w 7472601"/>
              <a:gd name="connsiteY307" fmla="*/ 6668412 h 6858000"/>
              <a:gd name="connsiteX308" fmla="*/ 4563091 w 7472601"/>
              <a:gd name="connsiteY308" fmla="*/ 6442508 h 6858000"/>
              <a:gd name="connsiteX309" fmla="*/ 5387324 w 7472601"/>
              <a:gd name="connsiteY309" fmla="*/ 5705830 h 6858000"/>
              <a:gd name="connsiteX310" fmla="*/ 5073620 w 7472601"/>
              <a:gd name="connsiteY310" fmla="*/ 5955437 h 6858000"/>
              <a:gd name="connsiteX311" fmla="*/ 4689789 w 7472601"/>
              <a:gd name="connsiteY311" fmla="*/ 6268382 h 6858000"/>
              <a:gd name="connsiteX312" fmla="*/ 4418722 w 7472601"/>
              <a:gd name="connsiteY312" fmla="*/ 6570886 h 6858000"/>
              <a:gd name="connsiteX313" fmla="*/ 4214944 w 7472601"/>
              <a:gd name="connsiteY313" fmla="*/ 6858000 h 6858000"/>
              <a:gd name="connsiteX314" fmla="*/ 4177898 w 7472601"/>
              <a:gd name="connsiteY314" fmla="*/ 6858000 h 6858000"/>
              <a:gd name="connsiteX315" fmla="*/ 4391597 w 7472601"/>
              <a:gd name="connsiteY315" fmla="*/ 6556370 h 6858000"/>
              <a:gd name="connsiteX316" fmla="*/ 4668889 w 7472601"/>
              <a:gd name="connsiteY316" fmla="*/ 6246399 h 6858000"/>
              <a:gd name="connsiteX317" fmla="*/ 5055427 w 7472601"/>
              <a:gd name="connsiteY317" fmla="*/ 5931476 h 6858000"/>
              <a:gd name="connsiteX318" fmla="*/ 5371814 w 7472601"/>
              <a:gd name="connsiteY318" fmla="*/ 5678975 h 6858000"/>
              <a:gd name="connsiteX319" fmla="*/ 4987918 w 7472601"/>
              <a:gd name="connsiteY319" fmla="*/ 5838701 h 6858000"/>
              <a:gd name="connsiteX320" fmla="*/ 4317146 w 7472601"/>
              <a:gd name="connsiteY320" fmla="*/ 6587716 h 6858000"/>
              <a:gd name="connsiteX321" fmla="*/ 4171627 w 7472601"/>
              <a:gd name="connsiteY321" fmla="*/ 6858000 h 6858000"/>
              <a:gd name="connsiteX322" fmla="*/ 4081585 w 7472601"/>
              <a:gd name="connsiteY322" fmla="*/ 6858000 h 6858000"/>
              <a:gd name="connsiteX323" fmla="*/ 4238603 w 7472601"/>
              <a:gd name="connsiteY323" fmla="*/ 6559341 h 6858000"/>
              <a:gd name="connsiteX324" fmla="*/ 4778333 w 7472601"/>
              <a:gd name="connsiteY324" fmla="*/ 5873626 h 6858000"/>
              <a:gd name="connsiteX325" fmla="*/ 5414185 w 7472601"/>
              <a:gd name="connsiteY325" fmla="*/ 5573882 h 6858000"/>
              <a:gd name="connsiteX326" fmla="*/ 5959648 w 7472601"/>
              <a:gd name="connsiteY326" fmla="*/ 4760797 h 6858000"/>
              <a:gd name="connsiteX327" fmla="*/ 5355019 w 7472601"/>
              <a:gd name="connsiteY327" fmla="*/ 4734672 h 6858000"/>
              <a:gd name="connsiteX328" fmla="*/ 5083565 w 7472601"/>
              <a:gd name="connsiteY328" fmla="*/ 5179121 h 6858000"/>
              <a:gd name="connsiteX329" fmla="*/ 4713577 w 7472601"/>
              <a:gd name="connsiteY329" fmla="*/ 5616803 h 6858000"/>
              <a:gd name="connsiteX330" fmla="*/ 3989559 w 7472601"/>
              <a:gd name="connsiteY330" fmla="*/ 6145945 h 6858000"/>
              <a:gd name="connsiteX331" fmla="*/ 3939824 w 7472601"/>
              <a:gd name="connsiteY331" fmla="*/ 6066900 h 6858000"/>
              <a:gd name="connsiteX332" fmla="*/ 4584537 w 7472601"/>
              <a:gd name="connsiteY332" fmla="*/ 5324826 h 6858000"/>
              <a:gd name="connsiteX333" fmla="*/ 5037105 w 7472601"/>
              <a:gd name="connsiteY333" fmla="*/ 5088765 h 6858000"/>
              <a:gd name="connsiteX334" fmla="*/ 5039930 w 7472601"/>
              <a:gd name="connsiteY334" fmla="*/ 5089585 h 6858000"/>
              <a:gd name="connsiteX335" fmla="*/ 5263764 w 7472601"/>
              <a:gd name="connsiteY335" fmla="*/ 4735525 h 6858000"/>
              <a:gd name="connsiteX336" fmla="*/ 4086300 w 7472601"/>
              <a:gd name="connsiteY336" fmla="*/ 4884599 h 6858000"/>
              <a:gd name="connsiteX337" fmla="*/ 4085485 w 7472601"/>
              <a:gd name="connsiteY337" fmla="*/ 4899070 h 6858000"/>
              <a:gd name="connsiteX338" fmla="*/ 3871915 w 7472601"/>
              <a:gd name="connsiteY338" fmla="*/ 5253645 h 6858000"/>
              <a:gd name="connsiteX339" fmla="*/ 3799374 w 7472601"/>
              <a:gd name="connsiteY339" fmla="*/ 5466127 h 6858000"/>
              <a:gd name="connsiteX340" fmla="*/ 3498850 w 7472601"/>
              <a:gd name="connsiteY340" fmla="*/ 6661888 h 6858000"/>
              <a:gd name="connsiteX341" fmla="*/ 3399216 w 7472601"/>
              <a:gd name="connsiteY341" fmla="*/ 6858000 h 6858000"/>
              <a:gd name="connsiteX342" fmla="*/ 3303688 w 7472601"/>
              <a:gd name="connsiteY342" fmla="*/ 6858000 h 6858000"/>
              <a:gd name="connsiteX343" fmla="*/ 3391774 w 7472601"/>
              <a:gd name="connsiteY343" fmla="*/ 6697181 h 6858000"/>
              <a:gd name="connsiteX344" fmla="*/ 3735540 w 7472601"/>
              <a:gd name="connsiteY344" fmla="*/ 5546923 h 6858000"/>
              <a:gd name="connsiteX345" fmla="*/ 3729438 w 7472601"/>
              <a:gd name="connsiteY345" fmla="*/ 5569058 h 6858000"/>
              <a:gd name="connsiteX346" fmla="*/ 3707782 w 7472601"/>
              <a:gd name="connsiteY346" fmla="*/ 5644908 h 6858000"/>
              <a:gd name="connsiteX347" fmla="*/ 3583827 w 7472601"/>
              <a:gd name="connsiteY347" fmla="*/ 6039215 h 6858000"/>
              <a:gd name="connsiteX348" fmla="*/ 3547861 w 7472601"/>
              <a:gd name="connsiteY348" fmla="*/ 6129609 h 6858000"/>
              <a:gd name="connsiteX349" fmla="*/ 3490905 w 7472601"/>
              <a:gd name="connsiteY349" fmla="*/ 6277660 h 6858000"/>
              <a:gd name="connsiteX350" fmla="*/ 3455859 w 7472601"/>
              <a:gd name="connsiteY350" fmla="*/ 6391301 h 6858000"/>
              <a:gd name="connsiteX351" fmla="*/ 3429112 w 7472601"/>
              <a:gd name="connsiteY351" fmla="*/ 6479469 h 6858000"/>
              <a:gd name="connsiteX352" fmla="*/ 3304862 w 7472601"/>
              <a:gd name="connsiteY352" fmla="*/ 6796476 h 6858000"/>
              <a:gd name="connsiteX353" fmla="*/ 3276071 w 7472601"/>
              <a:gd name="connsiteY353" fmla="*/ 6858000 h 6858000"/>
              <a:gd name="connsiteX354" fmla="*/ 3240805 w 7472601"/>
              <a:gd name="connsiteY354" fmla="*/ 6858000 h 6858000"/>
              <a:gd name="connsiteX355" fmla="*/ 3275917 w 7472601"/>
              <a:gd name="connsiteY355" fmla="*/ 6783192 h 6858000"/>
              <a:gd name="connsiteX356" fmla="*/ 3399358 w 7472601"/>
              <a:gd name="connsiteY356" fmla="*/ 6469011 h 6858000"/>
              <a:gd name="connsiteX357" fmla="*/ 3425650 w 7472601"/>
              <a:gd name="connsiteY357" fmla="*/ 6381333 h 6858000"/>
              <a:gd name="connsiteX358" fmla="*/ 3460661 w 7472601"/>
              <a:gd name="connsiteY358" fmla="*/ 6266763 h 6858000"/>
              <a:gd name="connsiteX359" fmla="*/ 3518021 w 7472601"/>
              <a:gd name="connsiteY359" fmla="*/ 6117298 h 6858000"/>
              <a:gd name="connsiteX360" fmla="*/ 3554035 w 7472601"/>
              <a:gd name="connsiteY360" fmla="*/ 6027832 h 6858000"/>
              <a:gd name="connsiteX361" fmla="*/ 3677174 w 7472601"/>
              <a:gd name="connsiteY361" fmla="*/ 5636351 h 6858000"/>
              <a:gd name="connsiteX362" fmla="*/ 3698819 w 7472601"/>
              <a:gd name="connsiteY362" fmla="*/ 5560503 h 6858000"/>
              <a:gd name="connsiteX363" fmla="*/ 3702094 w 7472601"/>
              <a:gd name="connsiteY363" fmla="*/ 5549194 h 6858000"/>
              <a:gd name="connsiteX364" fmla="*/ 3398355 w 7472601"/>
              <a:gd name="connsiteY364" fmla="*/ 6094603 h 6858000"/>
              <a:gd name="connsiteX365" fmla="*/ 3193941 w 7472601"/>
              <a:gd name="connsiteY365" fmla="*/ 6798775 h 6858000"/>
              <a:gd name="connsiteX366" fmla="*/ 3184140 w 7472601"/>
              <a:gd name="connsiteY366" fmla="*/ 6858000 h 6858000"/>
              <a:gd name="connsiteX367" fmla="*/ 3099978 w 7472601"/>
              <a:gd name="connsiteY367" fmla="*/ 6858000 h 6858000"/>
              <a:gd name="connsiteX368" fmla="*/ 3101556 w 7472601"/>
              <a:gd name="connsiteY368" fmla="*/ 6843337 h 6858000"/>
              <a:gd name="connsiteX369" fmla="*/ 3370162 w 7472601"/>
              <a:gd name="connsiteY369" fmla="*/ 5785550 h 6858000"/>
              <a:gd name="connsiteX370" fmla="*/ 3746477 w 7472601"/>
              <a:gd name="connsiteY370" fmla="*/ 5377889 h 6858000"/>
              <a:gd name="connsiteX371" fmla="*/ 3863399 w 7472601"/>
              <a:gd name="connsiteY371" fmla="*/ 5087257 h 6858000"/>
              <a:gd name="connsiteX372" fmla="*/ 3968712 w 7472601"/>
              <a:gd name="connsiteY372" fmla="*/ 4913989 h 6858000"/>
              <a:gd name="connsiteX373" fmla="*/ 2792390 w 7472601"/>
              <a:gd name="connsiteY373" fmla="*/ 5382974 h 6858000"/>
              <a:gd name="connsiteX374" fmla="*/ 2714982 w 7472601"/>
              <a:gd name="connsiteY374" fmla="*/ 5427051 h 6858000"/>
              <a:gd name="connsiteX375" fmla="*/ 2813361 w 7472601"/>
              <a:gd name="connsiteY375" fmla="*/ 6023912 h 6858000"/>
              <a:gd name="connsiteX376" fmla="*/ 2688430 w 7472601"/>
              <a:gd name="connsiteY376" fmla="*/ 6801564 h 6858000"/>
              <a:gd name="connsiteX377" fmla="*/ 2629626 w 7472601"/>
              <a:gd name="connsiteY377" fmla="*/ 6763394 h 6858000"/>
              <a:gd name="connsiteX378" fmla="*/ 2565328 w 7472601"/>
              <a:gd name="connsiteY378" fmla="*/ 5516399 h 6858000"/>
              <a:gd name="connsiteX379" fmla="*/ 1922999 w 7472601"/>
              <a:gd name="connsiteY379" fmla="*/ 5980343 h 6858000"/>
              <a:gd name="connsiteX380" fmla="*/ 1950261 w 7472601"/>
              <a:gd name="connsiteY380" fmla="*/ 6405858 h 6858000"/>
              <a:gd name="connsiteX381" fmla="*/ 2365554 w 7472601"/>
              <a:gd name="connsiteY381" fmla="*/ 6759107 h 6858000"/>
              <a:gd name="connsiteX382" fmla="*/ 2424142 w 7472601"/>
              <a:gd name="connsiteY382" fmla="*/ 6858000 h 6858000"/>
              <a:gd name="connsiteX383" fmla="*/ 2395994 w 7472601"/>
              <a:gd name="connsiteY383" fmla="*/ 6858000 h 6858000"/>
              <a:gd name="connsiteX384" fmla="*/ 2392863 w 7472601"/>
              <a:gd name="connsiteY384" fmla="*/ 6852964 h 6858000"/>
              <a:gd name="connsiteX385" fmla="*/ 2017589 w 7472601"/>
              <a:gd name="connsiteY385" fmla="*/ 6493982 h 6858000"/>
              <a:gd name="connsiteX386" fmla="*/ 2147336 w 7472601"/>
              <a:gd name="connsiteY386" fmla="*/ 6594052 h 6858000"/>
              <a:gd name="connsiteX387" fmla="*/ 2207047 w 7472601"/>
              <a:gd name="connsiteY387" fmla="*/ 6654540 h 6858000"/>
              <a:gd name="connsiteX388" fmla="*/ 2299106 w 7472601"/>
              <a:gd name="connsiteY388" fmla="*/ 6778931 h 6858000"/>
              <a:gd name="connsiteX389" fmla="*/ 2314430 w 7472601"/>
              <a:gd name="connsiteY389" fmla="*/ 6801144 h 6858000"/>
              <a:gd name="connsiteX390" fmla="*/ 2352406 w 7472601"/>
              <a:gd name="connsiteY390" fmla="*/ 6858000 h 6858000"/>
              <a:gd name="connsiteX391" fmla="*/ 2314492 w 7472601"/>
              <a:gd name="connsiteY391" fmla="*/ 6858000 h 6858000"/>
              <a:gd name="connsiteX392" fmla="*/ 2288095 w 7472601"/>
              <a:gd name="connsiteY392" fmla="*/ 6818030 h 6858000"/>
              <a:gd name="connsiteX393" fmla="*/ 2272768 w 7472601"/>
              <a:gd name="connsiteY393" fmla="*/ 6795822 h 6858000"/>
              <a:gd name="connsiteX394" fmla="*/ 2182715 w 7472601"/>
              <a:gd name="connsiteY394" fmla="*/ 6675071 h 6858000"/>
              <a:gd name="connsiteX395" fmla="*/ 2032061 w 7472601"/>
              <a:gd name="connsiteY395" fmla="*/ 6541380 h 6858000"/>
              <a:gd name="connsiteX396" fmla="*/ 2257220 w 7472601"/>
              <a:gd name="connsiteY396" fmla="*/ 6826257 h 6858000"/>
              <a:gd name="connsiteX397" fmla="*/ 2281324 w 7472601"/>
              <a:gd name="connsiteY397" fmla="*/ 6858000 h 6858000"/>
              <a:gd name="connsiteX398" fmla="*/ 2242860 w 7472601"/>
              <a:gd name="connsiteY398" fmla="*/ 6858000 h 6858000"/>
              <a:gd name="connsiteX399" fmla="*/ 2232818 w 7472601"/>
              <a:gd name="connsiteY399" fmla="*/ 6844926 h 6858000"/>
              <a:gd name="connsiteX400" fmla="*/ 1990172 w 7472601"/>
              <a:gd name="connsiteY400" fmla="*/ 6542121 h 6858000"/>
              <a:gd name="connsiteX401" fmla="*/ 2124090 w 7472601"/>
              <a:gd name="connsiteY401" fmla="*/ 6761017 h 6858000"/>
              <a:gd name="connsiteX402" fmla="*/ 2200380 w 7472601"/>
              <a:gd name="connsiteY402" fmla="*/ 6858000 h 6858000"/>
              <a:gd name="connsiteX403" fmla="*/ 2147507 w 7472601"/>
              <a:gd name="connsiteY403" fmla="*/ 6858000 h 6858000"/>
              <a:gd name="connsiteX404" fmla="*/ 2070668 w 7472601"/>
              <a:gd name="connsiteY404" fmla="*/ 6761520 h 6858000"/>
              <a:gd name="connsiteX405" fmla="*/ 1975142 w 7472601"/>
              <a:gd name="connsiteY405" fmla="*/ 6585570 h 6858000"/>
              <a:gd name="connsiteX406" fmla="*/ 2050035 w 7472601"/>
              <a:gd name="connsiteY406" fmla="*/ 6813345 h 6858000"/>
              <a:gd name="connsiteX407" fmla="*/ 2063025 w 7472601"/>
              <a:gd name="connsiteY407" fmla="*/ 6858000 h 6858000"/>
              <a:gd name="connsiteX408" fmla="*/ 2021675 w 7472601"/>
              <a:gd name="connsiteY408" fmla="*/ 6858000 h 6858000"/>
              <a:gd name="connsiteX409" fmla="*/ 2019308 w 7472601"/>
              <a:gd name="connsiteY409" fmla="*/ 6847118 h 6858000"/>
              <a:gd name="connsiteX410" fmla="*/ 1938835 w 7472601"/>
              <a:gd name="connsiteY410" fmla="*/ 6551160 h 6858000"/>
              <a:gd name="connsiteX411" fmla="*/ 1953230 w 7472601"/>
              <a:gd name="connsiteY411" fmla="*/ 6759699 h 6858000"/>
              <a:gd name="connsiteX412" fmla="*/ 1956763 w 7472601"/>
              <a:gd name="connsiteY412" fmla="*/ 6778191 h 6858000"/>
              <a:gd name="connsiteX413" fmla="*/ 1967925 w 7472601"/>
              <a:gd name="connsiteY413" fmla="*/ 6858000 h 6858000"/>
              <a:gd name="connsiteX414" fmla="*/ 1936622 w 7472601"/>
              <a:gd name="connsiteY414" fmla="*/ 6858000 h 6858000"/>
              <a:gd name="connsiteX415" fmla="*/ 1926261 w 7472601"/>
              <a:gd name="connsiteY415" fmla="*/ 6784064 h 6858000"/>
              <a:gd name="connsiteX416" fmla="*/ 1922724 w 7472601"/>
              <a:gd name="connsiteY416" fmla="*/ 6765577 h 6858000"/>
              <a:gd name="connsiteX417" fmla="*/ 1904650 w 7472601"/>
              <a:gd name="connsiteY417" fmla="*/ 6639616 h 6858000"/>
              <a:gd name="connsiteX418" fmla="*/ 1885273 w 7472601"/>
              <a:gd name="connsiteY418" fmla="*/ 6858000 h 6858000"/>
              <a:gd name="connsiteX419" fmla="*/ 1854363 w 7472601"/>
              <a:gd name="connsiteY419" fmla="*/ 6858000 h 6858000"/>
              <a:gd name="connsiteX420" fmla="*/ 1880391 w 7472601"/>
              <a:gd name="connsiteY420" fmla="*/ 6603796 h 6858000"/>
              <a:gd name="connsiteX421" fmla="*/ 1818273 w 7472601"/>
              <a:gd name="connsiteY421" fmla="*/ 6715729 h 6858000"/>
              <a:gd name="connsiteX422" fmla="*/ 1794691 w 7472601"/>
              <a:gd name="connsiteY422" fmla="*/ 6843239 h 6858000"/>
              <a:gd name="connsiteX423" fmla="*/ 1794914 w 7472601"/>
              <a:gd name="connsiteY423" fmla="*/ 6858000 h 6858000"/>
              <a:gd name="connsiteX424" fmla="*/ 1746128 w 7472601"/>
              <a:gd name="connsiteY424" fmla="*/ 6858000 h 6858000"/>
              <a:gd name="connsiteX425" fmla="*/ 1753934 w 7472601"/>
              <a:gd name="connsiteY425" fmla="*/ 6724796 h 6858000"/>
              <a:gd name="connsiteX426" fmla="*/ 1792053 w 7472601"/>
              <a:gd name="connsiteY426" fmla="*/ 6572396 h 6858000"/>
              <a:gd name="connsiteX427" fmla="*/ 1862248 w 7472601"/>
              <a:gd name="connsiteY427" fmla="*/ 6266397 h 6858000"/>
              <a:gd name="connsiteX428" fmla="*/ 1862250 w 7472601"/>
              <a:gd name="connsiteY428" fmla="*/ 6033531 h 6858000"/>
              <a:gd name="connsiteX429" fmla="*/ 1211999 w 7472601"/>
              <a:gd name="connsiteY429" fmla="*/ 6683610 h 6858000"/>
              <a:gd name="connsiteX430" fmla="*/ 1213266 w 7472601"/>
              <a:gd name="connsiteY430" fmla="*/ 6691947 h 6858000"/>
              <a:gd name="connsiteX431" fmla="*/ 1203370 w 7472601"/>
              <a:gd name="connsiteY431" fmla="*/ 6850676 h 6858000"/>
              <a:gd name="connsiteX432" fmla="*/ 1203671 w 7472601"/>
              <a:gd name="connsiteY432" fmla="*/ 6858000 h 6858000"/>
              <a:gd name="connsiteX433" fmla="*/ 1143180 w 7472601"/>
              <a:gd name="connsiteY433" fmla="*/ 6858000 h 6858000"/>
              <a:gd name="connsiteX434" fmla="*/ 1142176 w 7472601"/>
              <a:gd name="connsiteY434" fmla="*/ 6766045 h 6858000"/>
              <a:gd name="connsiteX435" fmla="*/ 1067484 w 7472601"/>
              <a:gd name="connsiteY435" fmla="*/ 6858000 h 6858000"/>
              <a:gd name="connsiteX436" fmla="*/ 953928 w 7472601"/>
              <a:gd name="connsiteY436" fmla="*/ 6858000 h 6858000"/>
              <a:gd name="connsiteX437" fmla="*/ 959715 w 7472601"/>
              <a:gd name="connsiteY437" fmla="*/ 6850185 h 6858000"/>
              <a:gd name="connsiteX438" fmla="*/ 1483788 w 7472601"/>
              <a:gd name="connsiteY438" fmla="*/ 6259174 h 6858000"/>
              <a:gd name="connsiteX439" fmla="*/ 1100671 w 7472601"/>
              <a:gd name="connsiteY439" fmla="*/ 6252137 h 6858000"/>
              <a:gd name="connsiteX440" fmla="*/ 1090144 w 7472601"/>
              <a:gd name="connsiteY440" fmla="*/ 6256748 h 6858000"/>
              <a:gd name="connsiteX441" fmla="*/ 1095872 w 7472601"/>
              <a:gd name="connsiteY441" fmla="*/ 6271892 h 6858000"/>
              <a:gd name="connsiteX442" fmla="*/ 262785 w 7472601"/>
              <a:gd name="connsiteY442" fmla="*/ 6845450 h 6858000"/>
              <a:gd name="connsiteX443" fmla="*/ 209968 w 7472601"/>
              <a:gd name="connsiteY443" fmla="*/ 6770713 h 6858000"/>
              <a:gd name="connsiteX444" fmla="*/ 873460 w 7472601"/>
              <a:gd name="connsiteY444" fmla="*/ 6253768 h 6858000"/>
              <a:gd name="connsiteX445" fmla="*/ 192686 w 7472601"/>
              <a:gd name="connsiteY445" fmla="*/ 5849257 h 6858000"/>
              <a:gd name="connsiteX446" fmla="*/ 4696 w 7472601"/>
              <a:gd name="connsiteY446" fmla="*/ 5697668 h 6858000"/>
              <a:gd name="connsiteX447" fmla="*/ 0 w 7472601"/>
              <a:gd name="connsiteY447" fmla="*/ 5689984 h 6858000"/>
              <a:gd name="connsiteX448" fmla="*/ 0 w 7472601"/>
              <a:gd name="connsiteY448" fmla="*/ 5513472 h 6858000"/>
              <a:gd name="connsiteX449" fmla="*/ 174101 w 7472601"/>
              <a:gd name="connsiteY449" fmla="*/ 5620277 h 6858000"/>
              <a:gd name="connsiteX450" fmla="*/ 891800 w 7472601"/>
              <a:gd name="connsiteY450" fmla="*/ 6036935 h 6858000"/>
              <a:gd name="connsiteX451" fmla="*/ 1072219 w 7472601"/>
              <a:gd name="connsiteY451" fmla="*/ 6169443 h 6858000"/>
              <a:gd name="connsiteX452" fmla="*/ 1074117 w 7472601"/>
              <a:gd name="connsiteY452" fmla="*/ 6170301 h 6858000"/>
              <a:gd name="connsiteX453" fmla="*/ 1083114 w 7472601"/>
              <a:gd name="connsiteY453" fmla="*/ 6174131 h 6858000"/>
              <a:gd name="connsiteX454" fmla="*/ 1543010 w 7472601"/>
              <a:gd name="connsiteY454" fmla="*/ 6191140 h 6858000"/>
              <a:gd name="connsiteX455" fmla="*/ 1551080 w 7472601"/>
              <a:gd name="connsiteY455" fmla="*/ 6195006 h 6858000"/>
              <a:gd name="connsiteX456" fmla="*/ 2345443 w 7472601"/>
              <a:gd name="connsiteY456" fmla="*/ 5549882 h 6858000"/>
              <a:gd name="connsiteX457" fmla="*/ 1721499 w 7472601"/>
              <a:gd name="connsiteY457" fmla="*/ 5599969 h 6858000"/>
              <a:gd name="connsiteX458" fmla="*/ 767716 w 7472601"/>
              <a:gd name="connsiteY458" fmla="*/ 5472768 h 6858000"/>
              <a:gd name="connsiteX459" fmla="*/ 722147 w 7472601"/>
              <a:gd name="connsiteY459" fmla="*/ 5393091 h 6858000"/>
              <a:gd name="connsiteX460" fmla="*/ 1485552 w 7472601"/>
              <a:gd name="connsiteY460" fmla="*/ 5313202 h 6858000"/>
              <a:gd name="connsiteX461" fmla="*/ 2143004 w 7472601"/>
              <a:gd name="connsiteY461" fmla="*/ 5402420 h 6858000"/>
              <a:gd name="connsiteX462" fmla="*/ 1933391 w 7472601"/>
              <a:gd name="connsiteY462" fmla="*/ 5156971 h 6858000"/>
              <a:gd name="connsiteX463" fmla="*/ 1827118 w 7472601"/>
              <a:gd name="connsiteY463" fmla="*/ 4968410 h 6858000"/>
              <a:gd name="connsiteX464" fmla="*/ 1837349 w 7472601"/>
              <a:gd name="connsiteY464" fmla="*/ 4956357 h 6858000"/>
              <a:gd name="connsiteX465" fmla="*/ 2162835 w 7472601"/>
              <a:gd name="connsiteY465" fmla="*/ 5187853 h 6858000"/>
              <a:gd name="connsiteX466" fmla="*/ 2257167 w 7472601"/>
              <a:gd name="connsiteY466" fmla="*/ 5462123 h 6858000"/>
              <a:gd name="connsiteX467" fmla="*/ 2261598 w 7472601"/>
              <a:gd name="connsiteY467" fmla="*/ 5467998 h 6858000"/>
              <a:gd name="connsiteX468" fmla="*/ 2437177 w 7472601"/>
              <a:gd name="connsiteY468" fmla="*/ 5479608 h 6858000"/>
              <a:gd name="connsiteX469" fmla="*/ 2445247 w 7472601"/>
              <a:gd name="connsiteY469" fmla="*/ 5483476 h 6858000"/>
              <a:gd name="connsiteX470" fmla="*/ 2743626 w 7472601"/>
              <a:gd name="connsiteY470" fmla="*/ 5304819 h 6858000"/>
              <a:gd name="connsiteX471" fmla="*/ 3048102 w 7472601"/>
              <a:gd name="connsiteY471" fmla="*/ 5150595 h 6858000"/>
              <a:gd name="connsiteX472" fmla="*/ 1799414 w 7472601"/>
              <a:gd name="connsiteY472" fmla="*/ 4694732 h 6858000"/>
              <a:gd name="connsiteX473" fmla="*/ 1771735 w 7472601"/>
              <a:gd name="connsiteY473" fmla="*/ 4619929 h 6858000"/>
              <a:gd name="connsiteX474" fmla="*/ 3104273 w 7472601"/>
              <a:gd name="connsiteY474" fmla="*/ 5076159 h 6858000"/>
              <a:gd name="connsiteX475" fmla="*/ 3113245 w 7472601"/>
              <a:gd name="connsiteY475" fmla="*/ 5090705 h 6858000"/>
              <a:gd name="connsiteX476" fmla="*/ 3126294 w 7472601"/>
              <a:gd name="connsiteY476" fmla="*/ 5114400 h 6858000"/>
              <a:gd name="connsiteX477" fmla="*/ 3937433 w 7472601"/>
              <a:gd name="connsiteY477" fmla="*/ 4830473 h 6858000"/>
              <a:gd name="connsiteX478" fmla="*/ 3590475 w 7472601"/>
              <a:gd name="connsiteY478" fmla="*/ 4597974 h 6858000"/>
              <a:gd name="connsiteX479" fmla="*/ 3100264 w 7472601"/>
              <a:gd name="connsiteY479" fmla="*/ 4579845 h 6858000"/>
              <a:gd name="connsiteX480" fmla="*/ 2183576 w 7472601"/>
              <a:gd name="connsiteY480" fmla="*/ 4227150 h 6858000"/>
              <a:gd name="connsiteX481" fmla="*/ 2151029 w 7472601"/>
              <a:gd name="connsiteY481" fmla="*/ 4146947 h 6858000"/>
              <a:gd name="connsiteX482" fmla="*/ 3563434 w 7472601"/>
              <a:gd name="connsiteY482" fmla="*/ 4469115 h 6858000"/>
              <a:gd name="connsiteX483" fmla="*/ 3177952 w 7472601"/>
              <a:gd name="connsiteY483" fmla="*/ 3657386 h 6858000"/>
              <a:gd name="connsiteX484" fmla="*/ 3189263 w 7472601"/>
              <a:gd name="connsiteY484" fmla="*/ 3625726 h 6858000"/>
              <a:gd name="connsiteX485" fmla="*/ 3560912 w 7472601"/>
              <a:gd name="connsiteY485" fmla="*/ 4079863 h 6858000"/>
              <a:gd name="connsiteX486" fmla="*/ 3626636 w 7472601"/>
              <a:gd name="connsiteY486" fmla="*/ 4512230 h 6858000"/>
              <a:gd name="connsiteX487" fmla="*/ 3653088 w 7472601"/>
              <a:gd name="connsiteY487" fmla="*/ 4521417 h 6858000"/>
              <a:gd name="connsiteX488" fmla="*/ 3988128 w 7472601"/>
              <a:gd name="connsiteY488" fmla="*/ 4817267 h 6858000"/>
              <a:gd name="connsiteX489" fmla="*/ 4830582 w 7472601"/>
              <a:gd name="connsiteY489" fmla="*/ 4676000 h 6858000"/>
              <a:gd name="connsiteX490" fmla="*/ 4830100 w 7472601"/>
              <a:gd name="connsiteY490" fmla="*/ 4675554 h 6858000"/>
              <a:gd name="connsiteX491" fmla="*/ 4036318 w 7472601"/>
              <a:gd name="connsiteY491" fmla="*/ 4147013 h 6858000"/>
              <a:gd name="connsiteX492" fmla="*/ 3432098 w 7472601"/>
              <a:gd name="connsiteY492" fmla="*/ 3537312 h 6858000"/>
              <a:gd name="connsiteX493" fmla="*/ 3446761 w 7472601"/>
              <a:gd name="connsiteY493" fmla="*/ 3461278 h 6858000"/>
              <a:gd name="connsiteX494" fmla="*/ 4419733 w 7472601"/>
              <a:gd name="connsiteY494" fmla="*/ 3963555 h 6858000"/>
              <a:gd name="connsiteX495" fmla="*/ 4781371 w 7472601"/>
              <a:gd name="connsiteY495" fmla="*/ 4458604 h 6858000"/>
              <a:gd name="connsiteX496" fmla="*/ 4780440 w 7472601"/>
              <a:gd name="connsiteY496" fmla="*/ 4470290 h 6858000"/>
              <a:gd name="connsiteX497" fmla="*/ 4898954 w 7472601"/>
              <a:gd name="connsiteY497" fmla="*/ 4662092 h 6858000"/>
              <a:gd name="connsiteX498" fmla="*/ 4900699 w 7472601"/>
              <a:gd name="connsiteY498" fmla="*/ 4670867 h 6858000"/>
              <a:gd name="connsiteX499" fmla="*/ 5714511 w 7472601"/>
              <a:gd name="connsiteY499" fmla="*/ 4663483 h 6858000"/>
              <a:gd name="connsiteX500" fmla="*/ 5464793 w 7472601"/>
              <a:gd name="connsiteY500" fmla="*/ 4393556 h 6858000"/>
              <a:gd name="connsiteX501" fmla="*/ 5461897 w 7472601"/>
              <a:gd name="connsiteY501" fmla="*/ 4390879 h 6858000"/>
              <a:gd name="connsiteX502" fmla="*/ 4294126 w 7472601"/>
              <a:gd name="connsiteY502" fmla="*/ 3303048 h 6858000"/>
              <a:gd name="connsiteX503" fmla="*/ 4305321 w 7472601"/>
              <a:gd name="connsiteY503" fmla="*/ 3256953 h 6858000"/>
              <a:gd name="connsiteX504" fmla="*/ 4949299 w 7472601"/>
              <a:gd name="connsiteY504" fmla="*/ 3766336 h 6858000"/>
              <a:gd name="connsiteX505" fmla="*/ 5291452 w 7472601"/>
              <a:gd name="connsiteY505" fmla="*/ 4076801 h 6858000"/>
              <a:gd name="connsiteX506" fmla="*/ 5434998 w 7472601"/>
              <a:gd name="connsiteY506" fmla="*/ 4254100 h 6858000"/>
              <a:gd name="connsiteX507" fmla="*/ 5351015 w 7472601"/>
              <a:gd name="connsiteY507" fmla="*/ 3760989 h 6858000"/>
              <a:gd name="connsiteX508" fmla="*/ 5413780 w 7472601"/>
              <a:gd name="connsiteY508" fmla="*/ 2966265 h 6858000"/>
              <a:gd name="connsiteX509" fmla="*/ 5425627 w 7472601"/>
              <a:gd name="connsiteY509" fmla="*/ 2954192 h 6858000"/>
              <a:gd name="connsiteX510" fmla="*/ 6604735 w 7472601"/>
              <a:gd name="connsiteY510" fmla="*/ 2041381 h 6858000"/>
              <a:gd name="connsiteX511" fmla="*/ 7204487 w 7472601"/>
              <a:gd name="connsiteY511" fmla="*/ 2742112 h 6858000"/>
              <a:gd name="connsiteX512" fmla="*/ 7131592 w 7472601"/>
              <a:gd name="connsiteY512" fmla="*/ 2672096 h 6858000"/>
              <a:gd name="connsiteX513" fmla="*/ 6996344 w 7472601"/>
              <a:gd name="connsiteY513" fmla="*/ 2518310 h 6858000"/>
              <a:gd name="connsiteX514" fmla="*/ 6735495 w 7472601"/>
              <a:gd name="connsiteY514" fmla="*/ 2196890 h 6858000"/>
              <a:gd name="connsiteX515" fmla="*/ 6721901 w 7472601"/>
              <a:gd name="connsiteY515" fmla="*/ 2179274 h 6858000"/>
              <a:gd name="connsiteX516" fmla="*/ 6604735 w 7472601"/>
              <a:gd name="connsiteY516" fmla="*/ 2041381 h 6858000"/>
              <a:gd name="connsiteX517" fmla="*/ 6591670 w 7472601"/>
              <a:gd name="connsiteY517" fmla="*/ 1988277 h 6858000"/>
              <a:gd name="connsiteX518" fmla="*/ 6747349 w 7472601"/>
              <a:gd name="connsiteY518" fmla="*/ 2160069 h 6858000"/>
              <a:gd name="connsiteX519" fmla="*/ 6760943 w 7472601"/>
              <a:gd name="connsiteY519" fmla="*/ 2177686 h 6858000"/>
              <a:gd name="connsiteX520" fmla="*/ 7021065 w 7472601"/>
              <a:gd name="connsiteY520" fmla="*/ 2498102 h 6858000"/>
              <a:gd name="connsiteX521" fmla="*/ 7155223 w 7472601"/>
              <a:gd name="connsiteY521" fmla="*/ 2650386 h 6858000"/>
              <a:gd name="connsiteX522" fmla="*/ 7203167 w 7472601"/>
              <a:gd name="connsiteY522" fmla="*/ 2697288 h 6858000"/>
              <a:gd name="connsiteX523" fmla="*/ 6937703 w 7472601"/>
              <a:gd name="connsiteY523" fmla="*/ 2321981 h 6858000"/>
              <a:gd name="connsiteX524" fmla="*/ 6591670 w 7472601"/>
              <a:gd name="connsiteY524" fmla="*/ 1988277 h 6858000"/>
              <a:gd name="connsiteX525" fmla="*/ 5798671 w 7472601"/>
              <a:gd name="connsiteY525" fmla="*/ 1981601 h 6858000"/>
              <a:gd name="connsiteX526" fmla="*/ 5754709 w 7472601"/>
              <a:gd name="connsiteY526" fmla="*/ 2071454 h 6858000"/>
              <a:gd name="connsiteX527" fmla="*/ 5763044 w 7472601"/>
              <a:gd name="connsiteY527" fmla="*/ 2842206 h 6858000"/>
              <a:gd name="connsiteX528" fmla="*/ 5764974 w 7472601"/>
              <a:gd name="connsiteY528" fmla="*/ 2799609 h 6858000"/>
              <a:gd name="connsiteX529" fmla="*/ 5767665 w 7472601"/>
              <a:gd name="connsiteY529" fmla="*/ 2666409 h 6858000"/>
              <a:gd name="connsiteX530" fmla="*/ 5763055 w 7472601"/>
              <a:gd name="connsiteY530" fmla="*/ 2579705 h 6858000"/>
              <a:gd name="connsiteX531" fmla="*/ 5758079 w 7472601"/>
              <a:gd name="connsiteY531" fmla="*/ 2492508 h 6858000"/>
              <a:gd name="connsiteX532" fmla="*/ 5779325 w 7472601"/>
              <a:gd name="connsiteY532" fmla="*/ 2197069 h 6858000"/>
              <a:gd name="connsiteX533" fmla="*/ 5798671 w 7472601"/>
              <a:gd name="connsiteY533" fmla="*/ 1981601 h 6858000"/>
              <a:gd name="connsiteX534" fmla="*/ 5829202 w 7472601"/>
              <a:gd name="connsiteY534" fmla="*/ 1971679 h 6858000"/>
              <a:gd name="connsiteX535" fmla="*/ 5809558 w 7472601"/>
              <a:gd name="connsiteY535" fmla="*/ 2198043 h 6858000"/>
              <a:gd name="connsiteX536" fmla="*/ 5788653 w 7472601"/>
              <a:gd name="connsiteY536" fmla="*/ 2489430 h 6858000"/>
              <a:gd name="connsiteX537" fmla="*/ 5793439 w 7472601"/>
              <a:gd name="connsiteY537" fmla="*/ 2575235 h 6858000"/>
              <a:gd name="connsiteX538" fmla="*/ 5796837 w 7472601"/>
              <a:gd name="connsiteY538" fmla="*/ 2637633 h 6858000"/>
              <a:gd name="connsiteX539" fmla="*/ 5818614 w 7472601"/>
              <a:gd name="connsiteY539" fmla="*/ 2473055 h 6858000"/>
              <a:gd name="connsiteX540" fmla="*/ 5829202 w 7472601"/>
              <a:gd name="connsiteY540" fmla="*/ 1971679 h 6858000"/>
              <a:gd name="connsiteX541" fmla="*/ 5911389 w 7472601"/>
              <a:gd name="connsiteY541" fmla="*/ 1898371 h 6858000"/>
              <a:gd name="connsiteX542" fmla="*/ 6237627 w 7472601"/>
              <a:gd name="connsiteY542" fmla="*/ 2231921 h 6858000"/>
              <a:gd name="connsiteX543" fmla="*/ 5911389 w 7472601"/>
              <a:gd name="connsiteY543" fmla="*/ 1898371 h 6858000"/>
              <a:gd name="connsiteX544" fmla="*/ 6944437 w 7472601"/>
              <a:gd name="connsiteY544" fmla="*/ 1575402 h 6858000"/>
              <a:gd name="connsiteX545" fmla="*/ 6304730 w 7472601"/>
              <a:gd name="connsiteY545" fmla="*/ 1766654 h 6858000"/>
              <a:gd name="connsiteX546" fmla="*/ 6944437 w 7472601"/>
              <a:gd name="connsiteY546" fmla="*/ 1575402 h 6858000"/>
              <a:gd name="connsiteX547" fmla="*/ 7019523 w 7472601"/>
              <a:gd name="connsiteY547" fmla="*/ 1519450 h 6858000"/>
              <a:gd name="connsiteX548" fmla="*/ 6298091 w 7472601"/>
              <a:gd name="connsiteY548" fmla="*/ 1737122 h 6858000"/>
              <a:gd name="connsiteX549" fmla="*/ 7019523 w 7472601"/>
              <a:gd name="connsiteY549" fmla="*/ 1519450 h 6858000"/>
              <a:gd name="connsiteX550" fmla="*/ 2399523 w 7472601"/>
              <a:gd name="connsiteY550" fmla="*/ 1428234 h 6858000"/>
              <a:gd name="connsiteX551" fmla="*/ 2224982 w 7472601"/>
              <a:gd name="connsiteY551" fmla="*/ 1826201 h 6858000"/>
              <a:gd name="connsiteX552" fmla="*/ 2096099 w 7472601"/>
              <a:gd name="connsiteY552" fmla="*/ 2345900 h 6858000"/>
              <a:gd name="connsiteX553" fmla="*/ 2283317 w 7472601"/>
              <a:gd name="connsiteY553" fmla="*/ 1796925 h 6858000"/>
              <a:gd name="connsiteX554" fmla="*/ 2399523 w 7472601"/>
              <a:gd name="connsiteY554" fmla="*/ 1428234 h 6858000"/>
              <a:gd name="connsiteX555" fmla="*/ 2448558 w 7472601"/>
              <a:gd name="connsiteY555" fmla="*/ 1373435 h 6858000"/>
              <a:gd name="connsiteX556" fmla="*/ 2312521 w 7472601"/>
              <a:gd name="connsiteY556" fmla="*/ 1806140 h 6858000"/>
              <a:gd name="connsiteX557" fmla="*/ 2127533 w 7472601"/>
              <a:gd name="connsiteY557" fmla="*/ 2348380 h 6858000"/>
              <a:gd name="connsiteX558" fmla="*/ 2358080 w 7472601"/>
              <a:gd name="connsiteY558" fmla="*/ 1866134 h 6858000"/>
              <a:gd name="connsiteX559" fmla="*/ 2407436 w 7472601"/>
              <a:gd name="connsiteY559" fmla="*/ 1651070 h 6858000"/>
              <a:gd name="connsiteX560" fmla="*/ 2448558 w 7472601"/>
              <a:gd name="connsiteY560" fmla="*/ 1373435 h 6858000"/>
              <a:gd name="connsiteX561" fmla="*/ 278707 w 7472601"/>
              <a:gd name="connsiteY561" fmla="*/ 1352270 h 6858000"/>
              <a:gd name="connsiteX562" fmla="*/ 321570 w 7472601"/>
              <a:gd name="connsiteY562" fmla="*/ 1861610 h 6858000"/>
              <a:gd name="connsiteX563" fmla="*/ 294281 w 7472601"/>
              <a:gd name="connsiteY563" fmla="*/ 1440658 h 6858000"/>
              <a:gd name="connsiteX564" fmla="*/ 278707 w 7472601"/>
              <a:gd name="connsiteY564" fmla="*/ 1352270 h 6858000"/>
              <a:gd name="connsiteX565" fmla="*/ 1423821 w 7472601"/>
              <a:gd name="connsiteY565" fmla="*/ 1351958 h 6858000"/>
              <a:gd name="connsiteX566" fmla="*/ 1638521 w 7472601"/>
              <a:gd name="connsiteY566" fmla="*/ 1908470 h 6858000"/>
              <a:gd name="connsiteX567" fmla="*/ 1754199 w 7472601"/>
              <a:gd name="connsiteY567" fmla="*/ 2149284 h 6858000"/>
              <a:gd name="connsiteX568" fmla="*/ 1908359 w 7472601"/>
              <a:gd name="connsiteY568" fmla="*/ 2364988 h 6858000"/>
              <a:gd name="connsiteX569" fmla="*/ 1647661 w 7472601"/>
              <a:gd name="connsiteY569" fmla="*/ 1825945 h 6858000"/>
              <a:gd name="connsiteX570" fmla="*/ 1423821 w 7472601"/>
              <a:gd name="connsiteY570" fmla="*/ 1351958 h 6858000"/>
              <a:gd name="connsiteX571" fmla="*/ 1431890 w 7472601"/>
              <a:gd name="connsiteY571" fmla="*/ 1306475 h 6858000"/>
              <a:gd name="connsiteX572" fmla="*/ 1507597 w 7472601"/>
              <a:gd name="connsiteY572" fmla="*/ 1446132 h 6858000"/>
              <a:gd name="connsiteX573" fmla="*/ 1674586 w 7472601"/>
              <a:gd name="connsiteY573" fmla="*/ 1813832 h 6858000"/>
              <a:gd name="connsiteX574" fmla="*/ 1815950 w 7472601"/>
              <a:gd name="connsiteY574" fmla="*/ 2128564 h 6858000"/>
              <a:gd name="connsiteX575" fmla="*/ 1984242 w 7472601"/>
              <a:gd name="connsiteY575" fmla="*/ 2430829 h 6858000"/>
              <a:gd name="connsiteX576" fmla="*/ 2014023 w 7472601"/>
              <a:gd name="connsiteY576" fmla="*/ 2450995 h 6858000"/>
              <a:gd name="connsiteX577" fmla="*/ 1747337 w 7472601"/>
              <a:gd name="connsiteY577" fmla="*/ 1855264 h 6858000"/>
              <a:gd name="connsiteX578" fmla="*/ 1533749 w 7472601"/>
              <a:gd name="connsiteY578" fmla="*/ 1478656 h 6858000"/>
              <a:gd name="connsiteX579" fmla="*/ 1431890 w 7472601"/>
              <a:gd name="connsiteY579" fmla="*/ 1306475 h 6858000"/>
              <a:gd name="connsiteX580" fmla="*/ 5052692 w 7472601"/>
              <a:gd name="connsiteY580" fmla="*/ 1292994 h 6858000"/>
              <a:gd name="connsiteX581" fmla="*/ 5200661 w 7472601"/>
              <a:gd name="connsiteY581" fmla="*/ 1635186 h 6858000"/>
              <a:gd name="connsiteX582" fmla="*/ 5297138 w 7472601"/>
              <a:gd name="connsiteY582" fmla="*/ 1906351 h 6858000"/>
              <a:gd name="connsiteX583" fmla="*/ 5052692 w 7472601"/>
              <a:gd name="connsiteY583" fmla="*/ 1292994 h 6858000"/>
              <a:gd name="connsiteX584" fmla="*/ 5009948 w 7472601"/>
              <a:gd name="connsiteY584" fmla="*/ 1273619 h 6858000"/>
              <a:gd name="connsiteX585" fmla="*/ 5121777 w 7472601"/>
              <a:gd name="connsiteY585" fmla="*/ 1654213 h 6858000"/>
              <a:gd name="connsiteX586" fmla="*/ 5293545 w 7472601"/>
              <a:gd name="connsiteY586" fmla="*/ 2072247 h 6858000"/>
              <a:gd name="connsiteX587" fmla="*/ 5294042 w 7472601"/>
              <a:gd name="connsiteY587" fmla="*/ 2065019 h 6858000"/>
              <a:gd name="connsiteX588" fmla="*/ 5171936 w 7472601"/>
              <a:gd name="connsiteY588" fmla="*/ 1647613 h 6858000"/>
              <a:gd name="connsiteX589" fmla="*/ 5009948 w 7472601"/>
              <a:gd name="connsiteY589" fmla="*/ 1273619 h 6858000"/>
              <a:gd name="connsiteX590" fmla="*/ 655236 w 7472601"/>
              <a:gd name="connsiteY590" fmla="*/ 1268632 h 6858000"/>
              <a:gd name="connsiteX591" fmla="*/ 839521 w 7472601"/>
              <a:gd name="connsiteY591" fmla="*/ 1685315 h 6858000"/>
              <a:gd name="connsiteX592" fmla="*/ 1109416 w 7472601"/>
              <a:gd name="connsiteY592" fmla="*/ 2061663 h 6858000"/>
              <a:gd name="connsiteX593" fmla="*/ 1298300 w 7472601"/>
              <a:gd name="connsiteY593" fmla="*/ 2247742 h 6858000"/>
              <a:gd name="connsiteX594" fmla="*/ 1125871 w 7472601"/>
              <a:gd name="connsiteY594" fmla="*/ 1989513 h 6858000"/>
              <a:gd name="connsiteX595" fmla="*/ 981574 w 7472601"/>
              <a:gd name="connsiteY595" fmla="*/ 1783157 h 6858000"/>
              <a:gd name="connsiteX596" fmla="*/ 922198 w 7472601"/>
              <a:gd name="connsiteY596" fmla="*/ 1677437 h 6858000"/>
              <a:gd name="connsiteX597" fmla="*/ 869293 w 7472601"/>
              <a:gd name="connsiteY597" fmla="*/ 1583214 h 6858000"/>
              <a:gd name="connsiteX598" fmla="*/ 751431 w 7472601"/>
              <a:gd name="connsiteY598" fmla="*/ 1405731 h 6858000"/>
              <a:gd name="connsiteX599" fmla="*/ 655236 w 7472601"/>
              <a:gd name="connsiteY599" fmla="*/ 1268632 h 6858000"/>
              <a:gd name="connsiteX600" fmla="*/ 6516292 w 7472601"/>
              <a:gd name="connsiteY600" fmla="*/ 1263064 h 6858000"/>
              <a:gd name="connsiteX601" fmla="*/ 5736320 w 7472601"/>
              <a:gd name="connsiteY601" fmla="*/ 1501803 h 6858000"/>
              <a:gd name="connsiteX602" fmla="*/ 6516292 w 7472601"/>
              <a:gd name="connsiteY602" fmla="*/ 1263064 h 6858000"/>
              <a:gd name="connsiteX603" fmla="*/ 291466 w 7472601"/>
              <a:gd name="connsiteY603" fmla="*/ 1250369 h 6858000"/>
              <a:gd name="connsiteX604" fmla="*/ 323180 w 7472601"/>
              <a:gd name="connsiteY604" fmla="*/ 1435283 h 6858000"/>
              <a:gd name="connsiteX605" fmla="*/ 349381 w 7472601"/>
              <a:gd name="connsiteY605" fmla="*/ 1875041 h 6858000"/>
              <a:gd name="connsiteX606" fmla="*/ 374363 w 7472601"/>
              <a:gd name="connsiteY606" fmla="*/ 1506494 h 6858000"/>
              <a:gd name="connsiteX607" fmla="*/ 302168 w 7472601"/>
              <a:gd name="connsiteY607" fmla="*/ 1274495 h 6858000"/>
              <a:gd name="connsiteX608" fmla="*/ 291466 w 7472601"/>
              <a:gd name="connsiteY608" fmla="*/ 1250369 h 6858000"/>
              <a:gd name="connsiteX609" fmla="*/ 678222 w 7472601"/>
              <a:gd name="connsiteY609" fmla="*/ 1248670 h 6858000"/>
              <a:gd name="connsiteX610" fmla="*/ 775536 w 7472601"/>
              <a:gd name="connsiteY610" fmla="*/ 1388015 h 6858000"/>
              <a:gd name="connsiteX611" fmla="*/ 894529 w 7472601"/>
              <a:gd name="connsiteY611" fmla="*/ 1567739 h 6858000"/>
              <a:gd name="connsiteX612" fmla="*/ 948000 w 7472601"/>
              <a:gd name="connsiteY612" fmla="*/ 1663088 h 6858000"/>
              <a:gd name="connsiteX613" fmla="*/ 1006812 w 7472601"/>
              <a:gd name="connsiteY613" fmla="*/ 1767683 h 6858000"/>
              <a:gd name="connsiteX614" fmla="*/ 1149133 w 7472601"/>
              <a:gd name="connsiteY614" fmla="*/ 1971513 h 6858000"/>
              <a:gd name="connsiteX615" fmla="*/ 1333952 w 7472601"/>
              <a:gd name="connsiteY615" fmla="*/ 2251620 h 6858000"/>
              <a:gd name="connsiteX616" fmla="*/ 1337329 w 7472601"/>
              <a:gd name="connsiteY616" fmla="*/ 2258350 h 6858000"/>
              <a:gd name="connsiteX617" fmla="*/ 1014726 w 7472601"/>
              <a:gd name="connsiteY617" fmla="*/ 1615556 h 6858000"/>
              <a:gd name="connsiteX618" fmla="*/ 678222 w 7472601"/>
              <a:gd name="connsiteY618" fmla="*/ 1248670 h 6858000"/>
              <a:gd name="connsiteX619" fmla="*/ 6691602 w 7472601"/>
              <a:gd name="connsiteY619" fmla="*/ 1140573 h 6858000"/>
              <a:gd name="connsiteX620" fmla="*/ 6571100 w 7472601"/>
              <a:gd name="connsiteY620" fmla="*/ 1183662 h 6858000"/>
              <a:gd name="connsiteX621" fmla="*/ 6241687 w 7472601"/>
              <a:gd name="connsiteY621" fmla="*/ 1257600 h 6858000"/>
              <a:gd name="connsiteX622" fmla="*/ 5693009 w 7472601"/>
              <a:gd name="connsiteY622" fmla="*/ 1478256 h 6858000"/>
              <a:gd name="connsiteX623" fmla="*/ 6548420 w 7472601"/>
              <a:gd name="connsiteY623" fmla="*/ 1214599 h 6858000"/>
              <a:gd name="connsiteX624" fmla="*/ 6605473 w 7472601"/>
              <a:gd name="connsiteY624" fmla="*/ 1184686 h 6858000"/>
              <a:gd name="connsiteX625" fmla="*/ 6691602 w 7472601"/>
              <a:gd name="connsiteY625" fmla="*/ 1140573 h 6858000"/>
              <a:gd name="connsiteX626" fmla="*/ 4002475 w 7472601"/>
              <a:gd name="connsiteY626" fmla="*/ 1037802 h 6858000"/>
              <a:gd name="connsiteX627" fmla="*/ 4000324 w 7472601"/>
              <a:gd name="connsiteY627" fmla="*/ 1039362 h 6858000"/>
              <a:gd name="connsiteX628" fmla="*/ 4002862 w 7472601"/>
              <a:gd name="connsiteY628" fmla="*/ 1042866 h 6858000"/>
              <a:gd name="connsiteX629" fmla="*/ 4002475 w 7472601"/>
              <a:gd name="connsiteY629" fmla="*/ 1037802 h 6858000"/>
              <a:gd name="connsiteX630" fmla="*/ 506322 w 7472601"/>
              <a:gd name="connsiteY630" fmla="*/ 1020997 h 6858000"/>
              <a:gd name="connsiteX631" fmla="*/ 533068 w 7472601"/>
              <a:gd name="connsiteY631" fmla="*/ 1029409 h 6858000"/>
              <a:gd name="connsiteX632" fmla="*/ 1232525 w 7472601"/>
              <a:gd name="connsiteY632" fmla="*/ 1804675 h 6858000"/>
              <a:gd name="connsiteX633" fmla="*/ 1388858 w 7472601"/>
              <a:gd name="connsiteY633" fmla="*/ 2368011 h 6858000"/>
              <a:gd name="connsiteX634" fmla="*/ 1384098 w 7472601"/>
              <a:gd name="connsiteY634" fmla="*/ 2378125 h 6858000"/>
              <a:gd name="connsiteX635" fmla="*/ 1425393 w 7472601"/>
              <a:gd name="connsiteY635" fmla="*/ 2589124 h 6858000"/>
              <a:gd name="connsiteX636" fmla="*/ 1424001 w 7472601"/>
              <a:gd name="connsiteY636" fmla="*/ 2597541 h 6858000"/>
              <a:gd name="connsiteX637" fmla="*/ 2152729 w 7472601"/>
              <a:gd name="connsiteY637" fmla="*/ 2864487 h 6858000"/>
              <a:gd name="connsiteX638" fmla="*/ 2020609 w 7472601"/>
              <a:gd name="connsiteY638" fmla="*/ 2539671 h 6858000"/>
              <a:gd name="connsiteX639" fmla="*/ 2018920 w 7472601"/>
              <a:gd name="connsiteY639" fmla="*/ 2536309 h 6858000"/>
              <a:gd name="connsiteX640" fmla="*/ 1342441 w 7472601"/>
              <a:gd name="connsiteY640" fmla="*/ 1173017 h 6858000"/>
              <a:gd name="connsiteX641" fmla="*/ 1367925 w 7472601"/>
              <a:gd name="connsiteY641" fmla="*/ 1135648 h 6858000"/>
              <a:gd name="connsiteX642" fmla="*/ 1771401 w 7472601"/>
              <a:gd name="connsiteY642" fmla="*/ 1806673 h 6858000"/>
              <a:gd name="connsiteX643" fmla="*/ 1972385 w 7472601"/>
              <a:gd name="connsiteY643" fmla="*/ 2198735 h 6858000"/>
              <a:gd name="connsiteX644" fmla="*/ 2040892 w 7472601"/>
              <a:gd name="connsiteY644" fmla="*/ 2405205 h 6858000"/>
              <a:gd name="connsiteX645" fmla="*/ 2131689 w 7472601"/>
              <a:gd name="connsiteY645" fmla="*/ 1936926 h 6858000"/>
              <a:gd name="connsiteX646" fmla="*/ 2454820 w 7472601"/>
              <a:gd name="connsiteY646" fmla="*/ 1248808 h 6858000"/>
              <a:gd name="connsiteX647" fmla="*/ 2492512 w 7472601"/>
              <a:gd name="connsiteY647" fmla="*/ 1302920 h 6858000"/>
              <a:gd name="connsiteX648" fmla="*/ 2081216 w 7472601"/>
              <a:gd name="connsiteY648" fmla="*/ 2527513 h 6858000"/>
              <a:gd name="connsiteX649" fmla="*/ 2081211 w 7472601"/>
              <a:gd name="connsiteY649" fmla="*/ 2528916 h 6858000"/>
              <a:gd name="connsiteX650" fmla="*/ 2199067 w 7472601"/>
              <a:gd name="connsiteY650" fmla="*/ 2884061 h 6858000"/>
              <a:gd name="connsiteX651" fmla="*/ 3192586 w 7472601"/>
              <a:gd name="connsiteY651" fmla="*/ 3411496 h 6858000"/>
              <a:gd name="connsiteX652" fmla="*/ 3182620 w 7472601"/>
              <a:gd name="connsiteY652" fmla="*/ 3483279 h 6858000"/>
              <a:gd name="connsiteX653" fmla="*/ 2435119 w 7472601"/>
              <a:gd name="connsiteY653" fmla="*/ 3080173 h 6858000"/>
              <a:gd name="connsiteX654" fmla="*/ 2410152 w 7472601"/>
              <a:gd name="connsiteY654" fmla="*/ 3063751 h 6858000"/>
              <a:gd name="connsiteX655" fmla="*/ 2408099 w 7472601"/>
              <a:gd name="connsiteY655" fmla="*/ 3064403 h 6858000"/>
              <a:gd name="connsiteX656" fmla="*/ 2407218 w 7472601"/>
              <a:gd name="connsiteY656" fmla="*/ 3070324 h 6858000"/>
              <a:gd name="connsiteX657" fmla="*/ 2380138 w 7472601"/>
              <a:gd name="connsiteY657" fmla="*/ 3099341 h 6858000"/>
              <a:gd name="connsiteX658" fmla="*/ 1765923 w 7472601"/>
              <a:gd name="connsiteY658" fmla="*/ 3581043 h 6858000"/>
              <a:gd name="connsiteX659" fmla="*/ 1702258 w 7472601"/>
              <a:gd name="connsiteY659" fmla="*/ 3612286 h 6858000"/>
              <a:gd name="connsiteX660" fmla="*/ 1538370 w 7472601"/>
              <a:gd name="connsiteY660" fmla="*/ 3811804 h 6858000"/>
              <a:gd name="connsiteX661" fmla="*/ 542867 w 7472601"/>
              <a:gd name="connsiteY661" fmla="*/ 4944092 h 6858000"/>
              <a:gd name="connsiteX662" fmla="*/ 515800 w 7472601"/>
              <a:gd name="connsiteY662" fmla="*/ 4862180 h 6858000"/>
              <a:gd name="connsiteX663" fmla="*/ 909145 w 7472601"/>
              <a:gd name="connsiteY663" fmla="*/ 4199225 h 6858000"/>
              <a:gd name="connsiteX664" fmla="*/ 1214067 w 7472601"/>
              <a:gd name="connsiteY664" fmla="*/ 3908561 h 6858000"/>
              <a:gd name="connsiteX665" fmla="*/ 640967 w 7472601"/>
              <a:gd name="connsiteY665" fmla="*/ 4105601 h 6858000"/>
              <a:gd name="connsiteX666" fmla="*/ 112563 w 7472601"/>
              <a:gd name="connsiteY666" fmla="*/ 4396952 h 6858000"/>
              <a:gd name="connsiteX667" fmla="*/ 0 w 7472601"/>
              <a:gd name="connsiteY667" fmla="*/ 4466006 h 6858000"/>
              <a:gd name="connsiteX668" fmla="*/ 0 w 7472601"/>
              <a:gd name="connsiteY668" fmla="*/ 4233763 h 6858000"/>
              <a:gd name="connsiteX669" fmla="*/ 36881 w 7472601"/>
              <a:gd name="connsiteY669" fmla="*/ 4200118 h 6858000"/>
              <a:gd name="connsiteX670" fmla="*/ 910534 w 7472601"/>
              <a:gd name="connsiteY670" fmla="*/ 3629753 h 6858000"/>
              <a:gd name="connsiteX671" fmla="*/ 1578717 w 7472601"/>
              <a:gd name="connsiteY671" fmla="*/ 3575982 h 6858000"/>
              <a:gd name="connsiteX672" fmla="*/ 2338780 w 7472601"/>
              <a:gd name="connsiteY672" fmla="*/ 3033725 h 6858000"/>
              <a:gd name="connsiteX673" fmla="*/ 1807991 w 7472601"/>
              <a:gd name="connsiteY673" fmla="*/ 2807184 h 6858000"/>
              <a:gd name="connsiteX674" fmla="*/ 1416358 w 7472601"/>
              <a:gd name="connsiteY674" fmla="*/ 3112571 h 6858000"/>
              <a:gd name="connsiteX675" fmla="*/ 939066 w 7472601"/>
              <a:gd name="connsiteY675" fmla="*/ 3378798 h 6858000"/>
              <a:gd name="connsiteX676" fmla="*/ 115099 w 7472601"/>
              <a:gd name="connsiteY676" fmla="*/ 3607650 h 6858000"/>
              <a:gd name="connsiteX677" fmla="*/ 97284 w 7472601"/>
              <a:gd name="connsiteY677" fmla="*/ 3520393 h 6858000"/>
              <a:gd name="connsiteX678" fmla="*/ 922050 w 7472601"/>
              <a:gd name="connsiteY678" fmla="*/ 3074867 h 6858000"/>
              <a:gd name="connsiteX679" fmla="*/ 1405265 w 7472601"/>
              <a:gd name="connsiteY679" fmla="*/ 3016319 h 6858000"/>
              <a:gd name="connsiteX680" fmla="*/ 1407512 w 7472601"/>
              <a:gd name="connsiteY680" fmla="*/ 3018001 h 6858000"/>
              <a:gd name="connsiteX681" fmla="*/ 1726266 w 7472601"/>
              <a:gd name="connsiteY681" fmla="*/ 2777274 h 6858000"/>
              <a:gd name="connsiteX682" fmla="*/ 625390 w 7472601"/>
              <a:gd name="connsiteY682" fmla="*/ 2514541 h 6858000"/>
              <a:gd name="connsiteX683" fmla="*/ 619799 w 7472601"/>
              <a:gd name="connsiteY683" fmla="*/ 2527180 h 6858000"/>
              <a:gd name="connsiteX684" fmla="*/ 310030 w 7472601"/>
              <a:gd name="connsiteY684" fmla="*/ 2771818 h 6858000"/>
              <a:gd name="connsiteX685" fmla="*/ 173877 w 7472601"/>
              <a:gd name="connsiteY685" fmla="*/ 2937056 h 6858000"/>
              <a:gd name="connsiteX686" fmla="*/ 77889 w 7472601"/>
              <a:gd name="connsiteY686" fmla="*/ 3138440 h 6858000"/>
              <a:gd name="connsiteX687" fmla="*/ 0 w 7472601"/>
              <a:gd name="connsiteY687" fmla="*/ 3271395 h 6858000"/>
              <a:gd name="connsiteX688" fmla="*/ 0 w 7472601"/>
              <a:gd name="connsiteY688" fmla="*/ 3153002 h 6858000"/>
              <a:gd name="connsiteX689" fmla="*/ 2386 w 7472601"/>
              <a:gd name="connsiteY689" fmla="*/ 3149203 h 6858000"/>
              <a:gd name="connsiteX690" fmla="*/ 89753 w 7472601"/>
              <a:gd name="connsiteY690" fmla="*/ 2987702 h 6858000"/>
              <a:gd name="connsiteX691" fmla="*/ 76869 w 7472601"/>
              <a:gd name="connsiteY691" fmla="*/ 3005404 h 6858000"/>
              <a:gd name="connsiteX692" fmla="*/ 32049 w 7472601"/>
              <a:gd name="connsiteY692" fmla="*/ 3065814 h 6858000"/>
              <a:gd name="connsiteX693" fmla="*/ 0 w 7472601"/>
              <a:gd name="connsiteY693" fmla="*/ 3108744 h 6858000"/>
              <a:gd name="connsiteX694" fmla="*/ 0 w 7472601"/>
              <a:gd name="connsiteY694" fmla="*/ 3058059 h 6858000"/>
              <a:gd name="connsiteX695" fmla="*/ 7610 w 7472601"/>
              <a:gd name="connsiteY695" fmla="*/ 3047889 h 6858000"/>
              <a:gd name="connsiteX696" fmla="*/ 52419 w 7472601"/>
              <a:gd name="connsiteY696" fmla="*/ 2987479 h 6858000"/>
              <a:gd name="connsiteX697" fmla="*/ 59142 w 7472601"/>
              <a:gd name="connsiteY697" fmla="*/ 2978488 h 6858000"/>
              <a:gd name="connsiteX698" fmla="*/ 0 w 7472601"/>
              <a:gd name="connsiteY698" fmla="*/ 3015334 h 6858000"/>
              <a:gd name="connsiteX699" fmla="*/ 0 w 7472601"/>
              <a:gd name="connsiteY699" fmla="*/ 2914286 h 6858000"/>
              <a:gd name="connsiteX700" fmla="*/ 36383 w 7472601"/>
              <a:gd name="connsiteY700" fmla="*/ 2901128 h 6858000"/>
              <a:gd name="connsiteX701" fmla="*/ 156329 w 7472601"/>
              <a:gd name="connsiteY701" fmla="*/ 2840533 h 6858000"/>
              <a:gd name="connsiteX702" fmla="*/ 358355 w 7472601"/>
              <a:gd name="connsiteY702" fmla="*/ 2620471 h 6858000"/>
              <a:gd name="connsiteX703" fmla="*/ 510577 w 7472601"/>
              <a:gd name="connsiteY703" fmla="*/ 2501244 h 6858000"/>
              <a:gd name="connsiteX704" fmla="*/ 211967 w 7472601"/>
              <a:gd name="connsiteY704" fmla="*/ 2479171 h 6858000"/>
              <a:gd name="connsiteX705" fmla="*/ 0 w 7472601"/>
              <a:gd name="connsiteY705" fmla="*/ 2476398 h 6858000"/>
              <a:gd name="connsiteX706" fmla="*/ 0 w 7472601"/>
              <a:gd name="connsiteY706" fmla="*/ 2389189 h 6858000"/>
              <a:gd name="connsiteX707" fmla="*/ 103062 w 7472601"/>
              <a:gd name="connsiteY707" fmla="*/ 2389518 h 6858000"/>
              <a:gd name="connsiteX708" fmla="*/ 510734 w 7472601"/>
              <a:gd name="connsiteY708" fmla="*/ 2416201 h 6858000"/>
              <a:gd name="connsiteX709" fmla="*/ 279257 w 7472601"/>
              <a:gd name="connsiteY709" fmla="*/ 2092102 h 6858000"/>
              <a:gd name="connsiteX710" fmla="*/ 65265 w 7472601"/>
              <a:gd name="connsiteY710" fmla="*/ 2006049 h 6858000"/>
              <a:gd name="connsiteX711" fmla="*/ 0 w 7472601"/>
              <a:gd name="connsiteY711" fmla="*/ 1982532 h 6858000"/>
              <a:gd name="connsiteX712" fmla="*/ 0 w 7472601"/>
              <a:gd name="connsiteY712" fmla="*/ 1912789 h 6858000"/>
              <a:gd name="connsiteX713" fmla="*/ 97460 w 7472601"/>
              <a:gd name="connsiteY713" fmla="*/ 1953725 h 6858000"/>
              <a:gd name="connsiteX714" fmla="*/ 221272 w 7472601"/>
              <a:gd name="connsiteY714" fmla="*/ 1980766 h 6858000"/>
              <a:gd name="connsiteX715" fmla="*/ 116765 w 7472601"/>
              <a:gd name="connsiteY715" fmla="*/ 1911033 h 6858000"/>
              <a:gd name="connsiteX716" fmla="*/ 16405 w 7472601"/>
              <a:gd name="connsiteY716" fmla="*/ 1803412 h 6858000"/>
              <a:gd name="connsiteX717" fmla="*/ 0 w 7472601"/>
              <a:gd name="connsiteY717" fmla="*/ 1784777 h 6858000"/>
              <a:gd name="connsiteX718" fmla="*/ 0 w 7472601"/>
              <a:gd name="connsiteY718" fmla="*/ 1740082 h 6858000"/>
              <a:gd name="connsiteX719" fmla="*/ 39394 w 7472601"/>
              <a:gd name="connsiteY719" fmla="*/ 1784856 h 6858000"/>
              <a:gd name="connsiteX720" fmla="*/ 135813 w 7472601"/>
              <a:gd name="connsiteY720" fmla="*/ 1888838 h 6858000"/>
              <a:gd name="connsiteX721" fmla="*/ 242575 w 7472601"/>
              <a:gd name="connsiteY721" fmla="*/ 1958841 h 6858000"/>
              <a:gd name="connsiteX722" fmla="*/ 82197 w 7472601"/>
              <a:gd name="connsiteY722" fmla="*/ 1754826 h 6858000"/>
              <a:gd name="connsiteX723" fmla="*/ 0 w 7472601"/>
              <a:gd name="connsiteY723" fmla="*/ 1679650 h 6858000"/>
              <a:gd name="connsiteX724" fmla="*/ 0 w 7472601"/>
              <a:gd name="connsiteY724" fmla="*/ 1602463 h 6858000"/>
              <a:gd name="connsiteX725" fmla="*/ 84689 w 7472601"/>
              <a:gd name="connsiteY725" fmla="*/ 1677442 h 6858000"/>
              <a:gd name="connsiteX726" fmla="*/ 298437 w 7472601"/>
              <a:gd name="connsiteY726" fmla="*/ 1968019 h 6858000"/>
              <a:gd name="connsiteX727" fmla="*/ 227269 w 7472601"/>
              <a:gd name="connsiteY727" fmla="*/ 1114064 h 6858000"/>
              <a:gd name="connsiteX728" fmla="*/ 248003 w 7472601"/>
              <a:gd name="connsiteY728" fmla="*/ 1089613 h 6858000"/>
              <a:gd name="connsiteX729" fmla="*/ 427020 w 7472601"/>
              <a:gd name="connsiteY729" fmla="*/ 1619803 h 6858000"/>
              <a:gd name="connsiteX730" fmla="*/ 340345 w 7472601"/>
              <a:gd name="connsiteY730" fmla="*/ 2027739 h 6858000"/>
              <a:gd name="connsiteX731" fmla="*/ 360865 w 7472601"/>
              <a:gd name="connsiteY731" fmla="*/ 2044827 h 6858000"/>
              <a:gd name="connsiteX732" fmla="*/ 560414 w 7472601"/>
              <a:gd name="connsiteY732" fmla="*/ 2421457 h 6858000"/>
              <a:gd name="connsiteX733" fmla="*/ 1359703 w 7472601"/>
              <a:gd name="connsiteY733" fmla="*/ 2578554 h 6858000"/>
              <a:gd name="connsiteX734" fmla="*/ 1359422 w 7472601"/>
              <a:gd name="connsiteY734" fmla="*/ 2577994 h 6858000"/>
              <a:gd name="connsiteX735" fmla="*/ 828701 w 7472601"/>
              <a:gd name="connsiteY735" fmla="*/ 1839520 h 6858000"/>
              <a:gd name="connsiteX736" fmla="*/ 494427 w 7472601"/>
              <a:gd name="connsiteY736" fmla="*/ 1092333 h 6858000"/>
              <a:gd name="connsiteX737" fmla="*/ 506322 w 7472601"/>
              <a:gd name="connsiteY737" fmla="*/ 1020997 h 6858000"/>
              <a:gd name="connsiteX738" fmla="*/ 4570198 w 7472601"/>
              <a:gd name="connsiteY738" fmla="*/ 978081 h 6858000"/>
              <a:gd name="connsiteX739" fmla="*/ 4523691 w 7472601"/>
              <a:gd name="connsiteY739" fmla="*/ 1127776 h 6858000"/>
              <a:gd name="connsiteX740" fmla="*/ 4509875 w 7472601"/>
              <a:gd name="connsiteY740" fmla="*/ 1167552 h 6858000"/>
              <a:gd name="connsiteX741" fmla="*/ 4478168 w 7472601"/>
              <a:gd name="connsiteY741" fmla="*/ 1260735 h 6858000"/>
              <a:gd name="connsiteX742" fmla="*/ 4409309 w 7472601"/>
              <a:gd name="connsiteY742" fmla="*/ 1666996 h 6858000"/>
              <a:gd name="connsiteX743" fmla="*/ 4370031 w 7472601"/>
              <a:gd name="connsiteY743" fmla="*/ 1955666 h 6858000"/>
              <a:gd name="connsiteX744" fmla="*/ 4570198 w 7472601"/>
              <a:gd name="connsiteY744" fmla="*/ 978081 h 6858000"/>
              <a:gd name="connsiteX745" fmla="*/ 4557898 w 7472601"/>
              <a:gd name="connsiteY745" fmla="*/ 900011 h 6858000"/>
              <a:gd name="connsiteX746" fmla="*/ 4344840 w 7472601"/>
              <a:gd name="connsiteY746" fmla="*/ 1922038 h 6858000"/>
              <a:gd name="connsiteX747" fmla="*/ 4378710 w 7472601"/>
              <a:gd name="connsiteY747" fmla="*/ 1665516 h 6858000"/>
              <a:gd name="connsiteX748" fmla="*/ 4448798 w 7472601"/>
              <a:gd name="connsiteY748" fmla="*/ 1253024 h 6858000"/>
              <a:gd name="connsiteX749" fmla="*/ 4480315 w 7472601"/>
              <a:gd name="connsiteY749" fmla="*/ 1158454 h 6858000"/>
              <a:gd name="connsiteX750" fmla="*/ 4494133 w 7472601"/>
              <a:gd name="connsiteY750" fmla="*/ 1118676 h 6858000"/>
              <a:gd name="connsiteX751" fmla="*/ 4557898 w 7472601"/>
              <a:gd name="connsiteY751" fmla="*/ 900011 h 6858000"/>
              <a:gd name="connsiteX752" fmla="*/ 5870151 w 7472601"/>
              <a:gd name="connsiteY752" fmla="*/ 898890 h 6858000"/>
              <a:gd name="connsiteX753" fmla="*/ 5861335 w 7472601"/>
              <a:gd name="connsiteY753" fmla="*/ 899177 h 6858000"/>
              <a:gd name="connsiteX754" fmla="*/ 5843702 w 7472601"/>
              <a:gd name="connsiteY754" fmla="*/ 899748 h 6858000"/>
              <a:gd name="connsiteX755" fmla="*/ 5651107 w 7472601"/>
              <a:gd name="connsiteY755" fmla="*/ 920306 h 6858000"/>
              <a:gd name="connsiteX756" fmla="*/ 5459407 w 7472601"/>
              <a:gd name="connsiteY756" fmla="*/ 940975 h 6858000"/>
              <a:gd name="connsiteX757" fmla="*/ 5374846 w 7472601"/>
              <a:gd name="connsiteY757" fmla="*/ 941988 h 6858000"/>
              <a:gd name="connsiteX758" fmla="*/ 5256105 w 7472601"/>
              <a:gd name="connsiteY758" fmla="*/ 945632 h 6858000"/>
              <a:gd name="connsiteX759" fmla="*/ 5107071 w 7472601"/>
              <a:gd name="connsiteY759" fmla="*/ 969720 h 6858000"/>
              <a:gd name="connsiteX760" fmla="*/ 4998681 w 7472601"/>
              <a:gd name="connsiteY760" fmla="*/ 988771 h 6858000"/>
              <a:gd name="connsiteX761" fmla="*/ 5870151 w 7472601"/>
              <a:gd name="connsiteY761" fmla="*/ 898890 h 6858000"/>
              <a:gd name="connsiteX762" fmla="*/ 5504425 w 7472601"/>
              <a:gd name="connsiteY762" fmla="*/ 848067 h 6858000"/>
              <a:gd name="connsiteX763" fmla="*/ 4968849 w 7472601"/>
              <a:gd name="connsiteY763" fmla="*/ 962318 h 6858000"/>
              <a:gd name="connsiteX764" fmla="*/ 5104039 w 7472601"/>
              <a:gd name="connsiteY764" fmla="*/ 940634 h 6858000"/>
              <a:gd name="connsiteX765" fmla="*/ 5256311 w 7472601"/>
              <a:gd name="connsiteY765" fmla="*/ 916490 h 6858000"/>
              <a:gd name="connsiteX766" fmla="*/ 5377381 w 7472601"/>
              <a:gd name="connsiteY766" fmla="*/ 912671 h 6858000"/>
              <a:gd name="connsiteX767" fmla="*/ 5460148 w 7472601"/>
              <a:gd name="connsiteY767" fmla="*/ 911442 h 6858000"/>
              <a:gd name="connsiteX768" fmla="*/ 5648971 w 7472601"/>
              <a:gd name="connsiteY768" fmla="*/ 891331 h 6858000"/>
              <a:gd name="connsiteX769" fmla="*/ 5844807 w 7472601"/>
              <a:gd name="connsiteY769" fmla="*/ 870718 h 6858000"/>
              <a:gd name="connsiteX770" fmla="*/ 5862975 w 7472601"/>
              <a:gd name="connsiteY770" fmla="*/ 869756 h 6858000"/>
              <a:gd name="connsiteX771" fmla="*/ 5920887 w 7472601"/>
              <a:gd name="connsiteY771" fmla="*/ 865929 h 6858000"/>
              <a:gd name="connsiteX772" fmla="*/ 5504425 w 7472601"/>
              <a:gd name="connsiteY772" fmla="*/ 848067 h 6858000"/>
              <a:gd name="connsiteX773" fmla="*/ 3607114 w 7472601"/>
              <a:gd name="connsiteY773" fmla="*/ 467441 h 6858000"/>
              <a:gd name="connsiteX774" fmla="*/ 3296242 w 7472601"/>
              <a:gd name="connsiteY774" fmla="*/ 807991 h 6858000"/>
              <a:gd name="connsiteX775" fmla="*/ 3174674 w 7472601"/>
              <a:gd name="connsiteY775" fmla="*/ 919759 h 6858000"/>
              <a:gd name="connsiteX776" fmla="*/ 3042978 w 7472601"/>
              <a:gd name="connsiteY776" fmla="*/ 1054894 h 6858000"/>
              <a:gd name="connsiteX777" fmla="*/ 2968914 w 7472601"/>
              <a:gd name="connsiteY777" fmla="*/ 1133756 h 6858000"/>
              <a:gd name="connsiteX778" fmla="*/ 3103823 w 7472601"/>
              <a:gd name="connsiteY778" fmla="*/ 1026814 h 6858000"/>
              <a:gd name="connsiteX779" fmla="*/ 3607114 w 7472601"/>
              <a:gd name="connsiteY779" fmla="*/ 467441 h 6858000"/>
              <a:gd name="connsiteX780" fmla="*/ 3744487 w 7472601"/>
              <a:gd name="connsiteY780" fmla="*/ 383136 h 6858000"/>
              <a:gd name="connsiteX781" fmla="*/ 3970213 w 7472601"/>
              <a:gd name="connsiteY781" fmla="*/ 995559 h 6858000"/>
              <a:gd name="connsiteX782" fmla="*/ 3744487 w 7472601"/>
              <a:gd name="connsiteY782" fmla="*/ 383136 h 6858000"/>
              <a:gd name="connsiteX783" fmla="*/ 3624562 w 7472601"/>
              <a:gd name="connsiteY783" fmla="*/ 367041 h 6858000"/>
              <a:gd name="connsiteX784" fmla="*/ 3489712 w 7472601"/>
              <a:gd name="connsiteY784" fmla="*/ 485386 h 6858000"/>
              <a:gd name="connsiteX785" fmla="*/ 3182994 w 7472601"/>
              <a:gd name="connsiteY785" fmla="*/ 828265 h 6858000"/>
              <a:gd name="connsiteX786" fmla="*/ 2892114 w 7472601"/>
              <a:gd name="connsiteY786" fmla="*/ 1172635 h 6858000"/>
              <a:gd name="connsiteX787" fmla="*/ 3021459 w 7472601"/>
              <a:gd name="connsiteY787" fmla="*/ 1035385 h 6858000"/>
              <a:gd name="connsiteX788" fmla="*/ 3153873 w 7472601"/>
              <a:gd name="connsiteY788" fmla="*/ 898971 h 6858000"/>
              <a:gd name="connsiteX789" fmla="*/ 3276511 w 7472601"/>
              <a:gd name="connsiteY789" fmla="*/ 786423 h 6858000"/>
              <a:gd name="connsiteX790" fmla="*/ 3584154 w 7472601"/>
              <a:gd name="connsiteY790" fmla="*/ 448218 h 6858000"/>
              <a:gd name="connsiteX791" fmla="*/ 3624562 w 7472601"/>
              <a:gd name="connsiteY791" fmla="*/ 367041 h 6858000"/>
              <a:gd name="connsiteX792" fmla="*/ 3766672 w 7472601"/>
              <a:gd name="connsiteY792" fmla="*/ 359429 h 6858000"/>
              <a:gd name="connsiteX793" fmla="*/ 3996338 w 7472601"/>
              <a:gd name="connsiteY793" fmla="*/ 968237 h 6858000"/>
              <a:gd name="connsiteX794" fmla="*/ 3766672 w 7472601"/>
              <a:gd name="connsiteY794" fmla="*/ 359429 h 6858000"/>
              <a:gd name="connsiteX795" fmla="*/ 5805386 w 7472601"/>
              <a:gd name="connsiteY795" fmla="*/ 239240 h 6858000"/>
              <a:gd name="connsiteX796" fmla="*/ 5736947 w 7472601"/>
              <a:gd name="connsiteY796" fmla="*/ 261367 h 6858000"/>
              <a:gd name="connsiteX797" fmla="*/ 5427012 w 7472601"/>
              <a:gd name="connsiteY797" fmla="*/ 311272 h 6858000"/>
              <a:gd name="connsiteX798" fmla="*/ 5147818 w 7472601"/>
              <a:gd name="connsiteY798" fmla="*/ 322112 h 6858000"/>
              <a:gd name="connsiteX799" fmla="*/ 5060854 w 7472601"/>
              <a:gd name="connsiteY799" fmla="*/ 311882 h 6858000"/>
              <a:gd name="connsiteX800" fmla="*/ 4945989 w 7472601"/>
              <a:gd name="connsiteY800" fmla="*/ 300516 h 6858000"/>
              <a:gd name="connsiteX801" fmla="*/ 5410479 w 7472601"/>
              <a:gd name="connsiteY801" fmla="*/ 348434 h 6858000"/>
              <a:gd name="connsiteX802" fmla="*/ 5805386 w 7472601"/>
              <a:gd name="connsiteY802" fmla="*/ 239240 h 6858000"/>
              <a:gd name="connsiteX803" fmla="*/ 5905192 w 7472601"/>
              <a:gd name="connsiteY803" fmla="*/ 163079 h 6858000"/>
              <a:gd name="connsiteX804" fmla="*/ 5865655 w 7472601"/>
              <a:gd name="connsiteY804" fmla="*/ 171901 h 6858000"/>
              <a:gd name="connsiteX805" fmla="*/ 5259740 w 7472601"/>
              <a:gd name="connsiteY805" fmla="*/ 257013 h 6858000"/>
              <a:gd name="connsiteX806" fmla="*/ 5208466 w 7472601"/>
              <a:gd name="connsiteY806" fmla="*/ 257550 h 6858000"/>
              <a:gd name="connsiteX807" fmla="*/ 4980204 w 7472601"/>
              <a:gd name="connsiteY807" fmla="*/ 271903 h 6858000"/>
              <a:gd name="connsiteX808" fmla="*/ 5068068 w 7472601"/>
              <a:gd name="connsiteY808" fmla="*/ 282244 h 6858000"/>
              <a:gd name="connsiteX809" fmla="*/ 5153231 w 7472601"/>
              <a:gd name="connsiteY809" fmla="*/ 292240 h 6858000"/>
              <a:gd name="connsiteX810" fmla="*/ 5426491 w 7472601"/>
              <a:gd name="connsiteY810" fmla="*/ 281128 h 6858000"/>
              <a:gd name="connsiteX811" fmla="*/ 5731212 w 7472601"/>
              <a:gd name="connsiteY811" fmla="*/ 231951 h 6858000"/>
              <a:gd name="connsiteX812" fmla="*/ 5905192 w 7472601"/>
              <a:gd name="connsiteY812" fmla="*/ 163079 h 6858000"/>
              <a:gd name="connsiteX813" fmla="*/ 5944437 w 7472601"/>
              <a:gd name="connsiteY813" fmla="*/ 113829 h 6858000"/>
              <a:gd name="connsiteX814" fmla="*/ 5825032 w 7472601"/>
              <a:gd name="connsiteY814" fmla="*/ 146405 h 6858000"/>
              <a:gd name="connsiteX815" fmla="*/ 4955599 w 7472601"/>
              <a:gd name="connsiteY815" fmla="*/ 247008 h 6858000"/>
              <a:gd name="connsiteX816" fmla="*/ 5210104 w 7472601"/>
              <a:gd name="connsiteY816" fmla="*/ 228123 h 6858000"/>
              <a:gd name="connsiteX817" fmla="*/ 5261015 w 7472601"/>
              <a:gd name="connsiteY817" fmla="*/ 227087 h 6858000"/>
              <a:gd name="connsiteX818" fmla="*/ 5861181 w 7472601"/>
              <a:gd name="connsiteY818" fmla="*/ 143093 h 6858000"/>
              <a:gd name="connsiteX819" fmla="*/ 5961252 w 7472601"/>
              <a:gd name="connsiteY819" fmla="*/ 114820 h 6858000"/>
              <a:gd name="connsiteX820" fmla="*/ 5944437 w 7472601"/>
              <a:gd name="connsiteY820" fmla="*/ 113829 h 6858000"/>
              <a:gd name="connsiteX821" fmla="*/ 3882765 w 7472601"/>
              <a:gd name="connsiteY821" fmla="*/ 0 h 6858000"/>
              <a:gd name="connsiteX822" fmla="*/ 3995099 w 7472601"/>
              <a:gd name="connsiteY822" fmla="*/ 0 h 6858000"/>
              <a:gd name="connsiteX823" fmla="*/ 4163818 w 7472601"/>
              <a:gd name="connsiteY823" fmla="*/ 234104 h 6858000"/>
              <a:gd name="connsiteX824" fmla="*/ 4172099 w 7472601"/>
              <a:gd name="connsiteY824" fmla="*/ 234207 h 6858000"/>
              <a:gd name="connsiteX825" fmla="*/ 4784282 w 7472601"/>
              <a:gd name="connsiteY825" fmla="*/ 276561 h 6858000"/>
              <a:gd name="connsiteX826" fmla="*/ 4801687 w 7472601"/>
              <a:gd name="connsiteY826" fmla="*/ 267764 h 6858000"/>
              <a:gd name="connsiteX827" fmla="*/ 6082788 w 7472601"/>
              <a:gd name="connsiteY827" fmla="*/ 64119 h 6858000"/>
              <a:gd name="connsiteX828" fmla="*/ 6099442 w 7472601"/>
              <a:gd name="connsiteY828" fmla="*/ 82568 h 6858000"/>
              <a:gd name="connsiteX829" fmla="*/ 4804137 w 7472601"/>
              <a:gd name="connsiteY829" fmla="*/ 320931 h 6858000"/>
              <a:gd name="connsiteX830" fmla="*/ 4227047 w 7472601"/>
              <a:gd name="connsiteY830" fmla="*/ 313415 h 6858000"/>
              <a:gd name="connsiteX831" fmla="*/ 4346041 w 7472601"/>
              <a:gd name="connsiteY831" fmla="*/ 456086 h 6858000"/>
              <a:gd name="connsiteX832" fmla="*/ 4870967 w 7472601"/>
              <a:gd name="connsiteY832" fmla="*/ 963061 h 6858000"/>
              <a:gd name="connsiteX833" fmla="*/ 4889647 w 7472601"/>
              <a:gd name="connsiteY833" fmla="*/ 957147 h 6858000"/>
              <a:gd name="connsiteX834" fmla="*/ 5422504 w 7472601"/>
              <a:gd name="connsiteY834" fmla="*/ 805191 h 6858000"/>
              <a:gd name="connsiteX835" fmla="*/ 6087656 w 7472601"/>
              <a:gd name="connsiteY835" fmla="*/ 826703 h 6858000"/>
              <a:gd name="connsiteX836" fmla="*/ 6058717 w 7472601"/>
              <a:gd name="connsiteY836" fmla="*/ 865992 h 6858000"/>
              <a:gd name="connsiteX837" fmla="*/ 4974153 w 7472601"/>
              <a:gd name="connsiteY837" fmla="*/ 1045456 h 6858000"/>
              <a:gd name="connsiteX838" fmla="*/ 5627835 w 7472601"/>
              <a:gd name="connsiteY838" fmla="*/ 1472077 h 6858000"/>
              <a:gd name="connsiteX839" fmla="*/ 5629817 w 7472601"/>
              <a:gd name="connsiteY839" fmla="*/ 1471412 h 6858000"/>
              <a:gd name="connsiteX840" fmla="*/ 5634124 w 7472601"/>
              <a:gd name="connsiteY840" fmla="*/ 1470572 h 6858000"/>
              <a:gd name="connsiteX841" fmla="*/ 5755832 w 7472601"/>
              <a:gd name="connsiteY841" fmla="*/ 1383886 h 6858000"/>
              <a:gd name="connsiteX842" fmla="*/ 6014186 w 7472601"/>
              <a:gd name="connsiteY842" fmla="*/ 1279799 h 6858000"/>
              <a:gd name="connsiteX843" fmla="*/ 6901619 w 7472601"/>
              <a:gd name="connsiteY843" fmla="*/ 1047874 h 6858000"/>
              <a:gd name="connsiteX844" fmla="*/ 6931566 w 7472601"/>
              <a:gd name="connsiteY844" fmla="*/ 1062034 h 6858000"/>
              <a:gd name="connsiteX845" fmla="*/ 5790982 w 7472601"/>
              <a:gd name="connsiteY845" fmla="*/ 1561380 h 6858000"/>
              <a:gd name="connsiteX846" fmla="*/ 6188971 w 7472601"/>
              <a:gd name="connsiteY846" fmla="*/ 1755168 h 6858000"/>
              <a:gd name="connsiteX847" fmla="*/ 6202446 w 7472601"/>
              <a:gd name="connsiteY847" fmla="*/ 1752268 h 6858000"/>
              <a:gd name="connsiteX848" fmla="*/ 7179560 w 7472601"/>
              <a:gd name="connsiteY848" fmla="*/ 1467551 h 6858000"/>
              <a:gd name="connsiteX849" fmla="*/ 7158730 w 7472601"/>
              <a:gd name="connsiteY849" fmla="*/ 1507835 h 6858000"/>
              <a:gd name="connsiteX850" fmla="*/ 6326959 w 7472601"/>
              <a:gd name="connsiteY850" fmla="*/ 1817686 h 6858000"/>
              <a:gd name="connsiteX851" fmla="*/ 6537433 w 7472601"/>
              <a:gd name="connsiteY851" fmla="*/ 1907790 h 6858000"/>
              <a:gd name="connsiteX852" fmla="*/ 6550221 w 7472601"/>
              <a:gd name="connsiteY852" fmla="*/ 1910729 h 6858000"/>
              <a:gd name="connsiteX853" fmla="*/ 6964438 w 7472601"/>
              <a:gd name="connsiteY853" fmla="*/ 2209505 h 6858000"/>
              <a:gd name="connsiteX854" fmla="*/ 7367862 w 7472601"/>
              <a:gd name="connsiteY854" fmla="*/ 2806833 h 6858000"/>
              <a:gd name="connsiteX855" fmla="*/ 7364329 w 7472601"/>
              <a:gd name="connsiteY855" fmla="*/ 2826907 h 6858000"/>
              <a:gd name="connsiteX856" fmla="*/ 7290545 w 7472601"/>
              <a:gd name="connsiteY856" fmla="*/ 2850663 h 6858000"/>
              <a:gd name="connsiteX857" fmla="*/ 6472036 w 7472601"/>
              <a:gd name="connsiteY857" fmla="*/ 1959003 h 6858000"/>
              <a:gd name="connsiteX858" fmla="*/ 5792897 w 7472601"/>
              <a:gd name="connsiteY858" fmla="*/ 1647747 h 6858000"/>
              <a:gd name="connsiteX859" fmla="*/ 5842751 w 7472601"/>
              <a:gd name="connsiteY859" fmla="*/ 1816112 h 6858000"/>
              <a:gd name="connsiteX860" fmla="*/ 5847424 w 7472601"/>
              <a:gd name="connsiteY860" fmla="*/ 1815776 h 6858000"/>
              <a:gd name="connsiteX861" fmla="*/ 6399821 w 7472601"/>
              <a:gd name="connsiteY861" fmla="*/ 2344799 h 6858000"/>
              <a:gd name="connsiteX862" fmla="*/ 6323232 w 7472601"/>
              <a:gd name="connsiteY862" fmla="*/ 2389634 h 6858000"/>
              <a:gd name="connsiteX863" fmla="*/ 5942958 w 7472601"/>
              <a:gd name="connsiteY863" fmla="*/ 2077708 h 6858000"/>
              <a:gd name="connsiteX864" fmla="*/ 5921559 w 7472601"/>
              <a:gd name="connsiteY864" fmla="*/ 2378596 h 6858000"/>
              <a:gd name="connsiteX865" fmla="*/ 5817651 w 7472601"/>
              <a:gd name="connsiteY865" fmla="*/ 3023919 h 6858000"/>
              <a:gd name="connsiteX866" fmla="*/ 5729634 w 7472601"/>
              <a:gd name="connsiteY866" fmla="*/ 3051849 h 6858000"/>
              <a:gd name="connsiteX867" fmla="*/ 5611018 w 7472601"/>
              <a:gd name="connsiteY867" fmla="*/ 2316769 h 6858000"/>
              <a:gd name="connsiteX868" fmla="*/ 5687608 w 7472601"/>
              <a:gd name="connsiteY868" fmla="*/ 2039972 h 6858000"/>
              <a:gd name="connsiteX869" fmla="*/ 5657554 w 7472601"/>
              <a:gd name="connsiteY869" fmla="*/ 1576445 h 6858000"/>
              <a:gd name="connsiteX870" fmla="*/ 5150475 w 7472601"/>
              <a:gd name="connsiteY870" fmla="*/ 1274012 h 6858000"/>
              <a:gd name="connsiteX871" fmla="*/ 5349142 w 7472601"/>
              <a:gd name="connsiteY871" fmla="*/ 2204405 h 6858000"/>
              <a:gd name="connsiteX872" fmla="*/ 5262214 w 7472601"/>
              <a:gd name="connsiteY872" fmla="*/ 2233836 h 6858000"/>
              <a:gd name="connsiteX873" fmla="*/ 4981539 w 7472601"/>
              <a:gd name="connsiteY873" fmla="*/ 1542201 h 6858000"/>
              <a:gd name="connsiteX874" fmla="*/ 4958461 w 7472601"/>
              <a:gd name="connsiteY874" fmla="*/ 1136957 h 6858000"/>
              <a:gd name="connsiteX875" fmla="*/ 4655015 w 7472601"/>
              <a:gd name="connsiteY875" fmla="*/ 891426 h 6858000"/>
              <a:gd name="connsiteX876" fmla="*/ 4348002 w 7472601"/>
              <a:gd name="connsiteY876" fmla="*/ 2205895 h 6858000"/>
              <a:gd name="connsiteX877" fmla="*/ 4262250 w 7472601"/>
              <a:gd name="connsiteY877" fmla="*/ 2219972 h 6858000"/>
              <a:gd name="connsiteX878" fmla="*/ 4550611 w 7472601"/>
              <a:gd name="connsiteY878" fmla="*/ 817540 h 6858000"/>
              <a:gd name="connsiteX879" fmla="*/ 4564418 w 7472601"/>
              <a:gd name="connsiteY879" fmla="*/ 808293 h 6858000"/>
              <a:gd name="connsiteX880" fmla="*/ 4266388 w 7472601"/>
              <a:gd name="connsiteY880" fmla="*/ 500083 h 6858000"/>
              <a:gd name="connsiteX881" fmla="*/ 4032842 w 7472601"/>
              <a:gd name="connsiteY881" fmla="*/ 211809 h 6858000"/>
              <a:gd name="connsiteX882" fmla="*/ 3882765 w 7472601"/>
              <a:gd name="connsiteY882" fmla="*/ 0 h 6858000"/>
              <a:gd name="connsiteX883" fmla="*/ 3721337 w 7472601"/>
              <a:gd name="connsiteY883" fmla="*/ 0 h 6858000"/>
              <a:gd name="connsiteX884" fmla="*/ 3797544 w 7472601"/>
              <a:gd name="connsiteY884" fmla="*/ 0 h 6858000"/>
              <a:gd name="connsiteX885" fmla="*/ 3775734 w 7472601"/>
              <a:gd name="connsiteY885" fmla="*/ 95131 h 6858000"/>
              <a:gd name="connsiteX886" fmla="*/ 3724807 w 7472601"/>
              <a:gd name="connsiteY886" fmla="*/ 272257 h 6858000"/>
              <a:gd name="connsiteX887" fmla="*/ 3726844 w 7472601"/>
              <a:gd name="connsiteY887" fmla="*/ 282988 h 6858000"/>
              <a:gd name="connsiteX888" fmla="*/ 3742664 w 7472601"/>
              <a:gd name="connsiteY888" fmla="*/ 279918 h 6858000"/>
              <a:gd name="connsiteX889" fmla="*/ 4103910 w 7472601"/>
              <a:gd name="connsiteY889" fmla="*/ 1161917 h 6858000"/>
              <a:gd name="connsiteX890" fmla="*/ 4020269 w 7472601"/>
              <a:gd name="connsiteY890" fmla="*/ 1200406 h 6858000"/>
              <a:gd name="connsiteX891" fmla="*/ 3674882 w 7472601"/>
              <a:gd name="connsiteY891" fmla="*/ 488524 h 6858000"/>
              <a:gd name="connsiteX892" fmla="*/ 3132682 w 7472601"/>
              <a:gd name="connsiteY892" fmla="*/ 1072284 h 6858000"/>
              <a:gd name="connsiteX893" fmla="*/ 2716346 w 7472601"/>
              <a:gd name="connsiteY893" fmla="*/ 1276376 h 6858000"/>
              <a:gd name="connsiteX894" fmla="*/ 2716772 w 7472601"/>
              <a:gd name="connsiteY894" fmla="*/ 1255462 h 6858000"/>
              <a:gd name="connsiteX895" fmla="*/ 3471096 w 7472601"/>
              <a:gd name="connsiteY895" fmla="*/ 437072 h 6858000"/>
              <a:gd name="connsiteX896" fmla="*/ 3639057 w 7472601"/>
              <a:gd name="connsiteY896" fmla="*/ 286334 h 6858000"/>
              <a:gd name="connsiteX897" fmla="*/ 3640309 w 7472601"/>
              <a:gd name="connsiteY897" fmla="*/ 284664 h 6858000"/>
              <a:gd name="connsiteX898" fmla="*/ 3646022 w 7472601"/>
              <a:gd name="connsiteY898" fmla="*/ 276711 h 6858000"/>
              <a:gd name="connsiteX899" fmla="*/ 3707943 w 7472601"/>
              <a:gd name="connsiteY899" fmla="*/ 65958 h 6858000"/>
              <a:gd name="connsiteX900" fmla="*/ 3721337 w 7472601"/>
              <a:gd name="connsiteY900" fmla="*/ 0 h 6858000"/>
              <a:gd name="connsiteX901" fmla="*/ 2867960 w 7472601"/>
              <a:gd name="connsiteY901" fmla="*/ 0 h 6858000"/>
              <a:gd name="connsiteX902" fmla="*/ 2926351 w 7472601"/>
              <a:gd name="connsiteY902" fmla="*/ 0 h 6858000"/>
              <a:gd name="connsiteX903" fmla="*/ 2902823 w 7472601"/>
              <a:gd name="connsiteY903" fmla="*/ 262929 h 6858000"/>
              <a:gd name="connsiteX904" fmla="*/ 2940663 w 7472601"/>
              <a:gd name="connsiteY904" fmla="*/ 140884 h 6858000"/>
              <a:gd name="connsiteX905" fmla="*/ 2947039 w 7472601"/>
              <a:gd name="connsiteY905" fmla="*/ 122524 h 6858000"/>
              <a:gd name="connsiteX906" fmla="*/ 2984316 w 7472601"/>
              <a:gd name="connsiteY906" fmla="*/ 0 h 6858000"/>
              <a:gd name="connsiteX907" fmla="*/ 3016114 w 7472601"/>
              <a:gd name="connsiteY907" fmla="*/ 0 h 6858000"/>
              <a:gd name="connsiteX908" fmla="*/ 2979949 w 7472601"/>
              <a:gd name="connsiteY908" fmla="*/ 119274 h 6858000"/>
              <a:gd name="connsiteX909" fmla="*/ 3023879 w 7472601"/>
              <a:gd name="connsiteY909" fmla="*/ 0 h 6858000"/>
              <a:gd name="connsiteX910" fmla="*/ 3105400 w 7472601"/>
              <a:gd name="connsiteY910" fmla="*/ 0 h 6858000"/>
              <a:gd name="connsiteX911" fmla="*/ 3094669 w 7472601"/>
              <a:gd name="connsiteY911" fmla="*/ 30308 h 6858000"/>
              <a:gd name="connsiteX912" fmla="*/ 2901945 w 7472601"/>
              <a:gd name="connsiteY912" fmla="*/ 466538 h 6858000"/>
              <a:gd name="connsiteX913" fmla="*/ 2815209 w 7472601"/>
              <a:gd name="connsiteY913" fmla="*/ 497361 h 6858000"/>
              <a:gd name="connsiteX914" fmla="*/ 2844845 w 7472601"/>
              <a:gd name="connsiteY914" fmla="*/ 127638 h 6858000"/>
              <a:gd name="connsiteX915" fmla="*/ 2867960 w 7472601"/>
              <a:gd name="connsiteY915" fmla="*/ 0 h 6858000"/>
              <a:gd name="connsiteX916" fmla="*/ 1057230 w 7472601"/>
              <a:gd name="connsiteY916" fmla="*/ 0 h 6858000"/>
              <a:gd name="connsiteX917" fmla="*/ 1111003 w 7472601"/>
              <a:gd name="connsiteY917" fmla="*/ 0 h 6858000"/>
              <a:gd name="connsiteX918" fmla="*/ 1125553 w 7472601"/>
              <a:gd name="connsiteY918" fmla="*/ 52588 h 6858000"/>
              <a:gd name="connsiteX919" fmla="*/ 1304276 w 7472601"/>
              <a:gd name="connsiteY919" fmla="*/ 476275 h 6858000"/>
              <a:gd name="connsiteX920" fmla="*/ 1492066 w 7472601"/>
              <a:gd name="connsiteY920" fmla="*/ 886333 h 6858000"/>
              <a:gd name="connsiteX921" fmla="*/ 1423698 w 7472601"/>
              <a:gd name="connsiteY921" fmla="*/ 710817 h 6858000"/>
              <a:gd name="connsiteX922" fmla="*/ 1357609 w 7472601"/>
              <a:gd name="connsiteY922" fmla="*/ 532892 h 6858000"/>
              <a:gd name="connsiteX923" fmla="*/ 1309550 w 7472601"/>
              <a:gd name="connsiteY923" fmla="*/ 374031 h 6858000"/>
              <a:gd name="connsiteX924" fmla="*/ 1193673 w 7472601"/>
              <a:gd name="connsiteY924" fmla="*/ 49533 h 6858000"/>
              <a:gd name="connsiteX925" fmla="*/ 1164391 w 7472601"/>
              <a:gd name="connsiteY925" fmla="*/ 0 h 6858000"/>
              <a:gd name="connsiteX926" fmla="*/ 1200666 w 7472601"/>
              <a:gd name="connsiteY926" fmla="*/ 0 h 6858000"/>
              <a:gd name="connsiteX927" fmla="*/ 1223408 w 7472601"/>
              <a:gd name="connsiteY927" fmla="*/ 38996 h 6858000"/>
              <a:gd name="connsiteX928" fmla="*/ 1339635 w 7472601"/>
              <a:gd name="connsiteY928" fmla="*/ 365517 h 6858000"/>
              <a:gd name="connsiteX929" fmla="*/ 1387469 w 7472601"/>
              <a:gd name="connsiteY929" fmla="*/ 523079 h 6858000"/>
              <a:gd name="connsiteX930" fmla="*/ 1452685 w 7472601"/>
              <a:gd name="connsiteY930" fmla="*/ 699806 h 6858000"/>
              <a:gd name="connsiteX931" fmla="*/ 1492092 w 7472601"/>
              <a:gd name="connsiteY931" fmla="*/ 800424 h 6858000"/>
              <a:gd name="connsiteX932" fmla="*/ 1455302 w 7472601"/>
              <a:gd name="connsiteY932" fmla="*/ 632913 h 6858000"/>
              <a:gd name="connsiteX933" fmla="*/ 1222336 w 7472601"/>
              <a:gd name="connsiteY933" fmla="*/ 9480 h 6858000"/>
              <a:gd name="connsiteX934" fmla="*/ 1214634 w 7472601"/>
              <a:gd name="connsiteY934" fmla="*/ 0 h 6858000"/>
              <a:gd name="connsiteX935" fmla="*/ 1289827 w 7472601"/>
              <a:gd name="connsiteY935" fmla="*/ 0 h 6858000"/>
              <a:gd name="connsiteX936" fmla="*/ 1321076 w 7472601"/>
              <a:gd name="connsiteY936" fmla="*/ 59722 h 6858000"/>
              <a:gd name="connsiteX937" fmla="*/ 1512579 w 7472601"/>
              <a:gd name="connsiteY937" fmla="*/ 626441 h 6858000"/>
              <a:gd name="connsiteX938" fmla="*/ 1506076 w 7472601"/>
              <a:gd name="connsiteY938" fmla="*/ 1089289 h 6858000"/>
              <a:gd name="connsiteX939" fmla="*/ 1486346 w 7472601"/>
              <a:gd name="connsiteY939" fmla="*/ 1079919 h 6858000"/>
              <a:gd name="connsiteX940" fmla="*/ 1070511 w 7472601"/>
              <a:gd name="connsiteY940" fmla="*/ 48609 h 6858000"/>
              <a:gd name="connsiteX941" fmla="*/ 1057230 w 7472601"/>
              <a:gd name="connsiteY941" fmla="*/ 0 h 6858000"/>
              <a:gd name="connsiteX942" fmla="*/ 43151 w 7472601"/>
              <a:gd name="connsiteY942" fmla="*/ 0 h 6858000"/>
              <a:gd name="connsiteX943" fmla="*/ 95283 w 7472601"/>
              <a:gd name="connsiteY943" fmla="*/ 0 h 6858000"/>
              <a:gd name="connsiteX944" fmla="*/ 300708 w 7472601"/>
              <a:gd name="connsiteY944" fmla="*/ 154571 h 6858000"/>
              <a:gd name="connsiteX945" fmla="*/ 530414 w 7472601"/>
              <a:gd name="connsiteY945" fmla="*/ 354673 h 6858000"/>
              <a:gd name="connsiteX946" fmla="*/ 333785 w 7472601"/>
              <a:gd name="connsiteY946" fmla="*/ 161564 h 6858000"/>
              <a:gd name="connsiteX947" fmla="*/ 147005 w 7472601"/>
              <a:gd name="connsiteY947" fmla="*/ 0 h 6858000"/>
              <a:gd name="connsiteX948" fmla="*/ 272509 w 7472601"/>
              <a:gd name="connsiteY948" fmla="*/ 0 h 6858000"/>
              <a:gd name="connsiteX949" fmla="*/ 326276 w 7472601"/>
              <a:gd name="connsiteY949" fmla="*/ 45847 h 6858000"/>
              <a:gd name="connsiteX950" fmla="*/ 823759 w 7472601"/>
              <a:gd name="connsiteY950" fmla="*/ 574145 h 6858000"/>
              <a:gd name="connsiteX951" fmla="*/ 811254 w 7472601"/>
              <a:gd name="connsiteY951" fmla="*/ 665546 h 6858000"/>
              <a:gd name="connsiteX952" fmla="*/ 154042 w 7472601"/>
              <a:gd name="connsiteY952" fmla="*/ 261522 h 6858000"/>
              <a:gd name="connsiteX953" fmla="*/ 13550 w 7472601"/>
              <a:gd name="connsiteY953" fmla="*/ 158423 h 6858000"/>
              <a:gd name="connsiteX954" fmla="*/ 0 w 7472601"/>
              <a:gd name="connsiteY954" fmla="*/ 146618 h 6858000"/>
              <a:gd name="connsiteX955" fmla="*/ 0 w 7472601"/>
              <a:gd name="connsiteY955" fmla="*/ 59161 h 6858000"/>
              <a:gd name="connsiteX956" fmla="*/ 45427 w 7472601"/>
              <a:gd name="connsiteY956" fmla="*/ 101078 h 6858000"/>
              <a:gd name="connsiteX957" fmla="*/ 630103 w 7472601"/>
              <a:gd name="connsiteY957" fmla="*/ 485885 h 6858000"/>
              <a:gd name="connsiteX958" fmla="*/ 532040 w 7472601"/>
              <a:gd name="connsiteY958" fmla="*/ 399359 h 6858000"/>
              <a:gd name="connsiteX959" fmla="*/ 517618 w 7472601"/>
              <a:gd name="connsiteY959" fmla="*/ 385726 h 6858000"/>
              <a:gd name="connsiteX960" fmla="*/ 285074 w 7472601"/>
              <a:gd name="connsiteY960" fmla="*/ 182755 h 6858000"/>
              <a:gd name="connsiteX961" fmla="*/ 43151 w 7472601"/>
              <a:gd name="connsiteY961"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63634 h 6858000"/>
              <a:gd name="connsiteX78" fmla="*/ 7448321 w 7472601"/>
              <a:gd name="connsiteY78" fmla="*/ 6190991 h 6858000"/>
              <a:gd name="connsiteX79" fmla="*/ 7467600 w 7472601"/>
              <a:gd name="connsiteY79" fmla="*/ 6221686 h 6858000"/>
              <a:gd name="connsiteX80" fmla="*/ 7467600 w 7472601"/>
              <a:gd name="connsiteY80" fmla="*/ 6334256 h 6858000"/>
              <a:gd name="connsiteX81" fmla="*/ 7454976 w 7472601"/>
              <a:gd name="connsiteY81" fmla="*/ 6318297 h 6858000"/>
              <a:gd name="connsiteX82" fmla="*/ 1456157 w 7472601"/>
              <a:gd name="connsiteY82" fmla="*/ 5371404 h 6858000"/>
              <a:gd name="connsiteX83" fmla="*/ 1244432 w 7472601"/>
              <a:gd name="connsiteY83" fmla="*/ 5385601 h 6858000"/>
              <a:gd name="connsiteX84" fmla="*/ 973990 w 7472601"/>
              <a:gd name="connsiteY84" fmla="*/ 5424940 h 6858000"/>
              <a:gd name="connsiteX85" fmla="*/ 1103809 w 7472601"/>
              <a:gd name="connsiteY85" fmla="*/ 5433720 h 6858000"/>
              <a:gd name="connsiteX86" fmla="*/ 1123454 w 7472601"/>
              <a:gd name="connsiteY86" fmla="*/ 5435727 h 6858000"/>
              <a:gd name="connsiteX87" fmla="*/ 1737017 w 7472601"/>
              <a:gd name="connsiteY87" fmla="*/ 5452183 h 6858000"/>
              <a:gd name="connsiteX88" fmla="*/ 1824397 w 7472601"/>
              <a:gd name="connsiteY88" fmla="*/ 5447757 h 6858000"/>
              <a:gd name="connsiteX89" fmla="*/ 2070059 w 7472601"/>
              <a:gd name="connsiteY89" fmla="*/ 5441660 h 6858000"/>
              <a:gd name="connsiteX90" fmla="*/ 1456157 w 7472601"/>
              <a:gd name="connsiteY90" fmla="*/ 5371404 h 6858000"/>
              <a:gd name="connsiteX91" fmla="*/ 4988186 w 7472601"/>
              <a:gd name="connsiteY91" fmla="*/ 5216467 h 6858000"/>
              <a:gd name="connsiteX92" fmla="*/ 4777334 w 7472601"/>
              <a:gd name="connsiteY92" fmla="*/ 5406072 h 6858000"/>
              <a:gd name="connsiteX93" fmla="*/ 4718341 w 7472601"/>
              <a:gd name="connsiteY93" fmla="*/ 5468043 h 6858000"/>
              <a:gd name="connsiteX94" fmla="*/ 4604655 w 7472601"/>
              <a:gd name="connsiteY94" fmla="*/ 5583434 h 6858000"/>
              <a:gd name="connsiteX95" fmla="*/ 4565074 w 7472601"/>
              <a:gd name="connsiteY95" fmla="*/ 5618550 h 6858000"/>
              <a:gd name="connsiteX96" fmla="*/ 4988186 w 7472601"/>
              <a:gd name="connsiteY96" fmla="*/ 5216467 h 6858000"/>
              <a:gd name="connsiteX97" fmla="*/ 4978032 w 7472601"/>
              <a:gd name="connsiteY97" fmla="*/ 5183809 h 6858000"/>
              <a:gd name="connsiteX98" fmla="*/ 4463413 w 7472601"/>
              <a:gd name="connsiteY98" fmla="*/ 5615162 h 6858000"/>
              <a:gd name="connsiteX99" fmla="*/ 4358134 w 7472601"/>
              <a:gd name="connsiteY99" fmla="*/ 5742791 h 6858000"/>
              <a:gd name="connsiteX100" fmla="*/ 4376219 w 7472601"/>
              <a:gd name="connsiteY100" fmla="*/ 5729027 h 6858000"/>
              <a:gd name="connsiteX101" fmla="*/ 4582340 w 7472601"/>
              <a:gd name="connsiteY101" fmla="*/ 5561037 h 6858000"/>
              <a:gd name="connsiteX102" fmla="*/ 4694684 w 7472601"/>
              <a:gd name="connsiteY102" fmla="*/ 5447098 h 6858000"/>
              <a:gd name="connsiteX103" fmla="*/ 4754123 w 7472601"/>
              <a:gd name="connsiteY103" fmla="*/ 5384643 h 6858000"/>
              <a:gd name="connsiteX104" fmla="*/ 4978032 w 7472601"/>
              <a:gd name="connsiteY104" fmla="*/ 5183809 h 6858000"/>
              <a:gd name="connsiteX105" fmla="*/ 1903353 w 7472601"/>
              <a:gd name="connsiteY105" fmla="*/ 5044827 h 6858000"/>
              <a:gd name="connsiteX106" fmla="*/ 1936931 w 7472601"/>
              <a:gd name="connsiteY106" fmla="*/ 5093954 h 6858000"/>
              <a:gd name="connsiteX107" fmla="*/ 2195868 w 7472601"/>
              <a:gd name="connsiteY107" fmla="*/ 5396574 h 6858000"/>
              <a:gd name="connsiteX108" fmla="*/ 2088852 w 7472601"/>
              <a:gd name="connsiteY108" fmla="*/ 5166123 h 6858000"/>
              <a:gd name="connsiteX109" fmla="*/ 1958241 w 7472601"/>
              <a:gd name="connsiteY109" fmla="*/ 5067955 h 6858000"/>
              <a:gd name="connsiteX110" fmla="*/ 1903353 w 7472601"/>
              <a:gd name="connsiteY110" fmla="*/ 5044827 h 6858000"/>
              <a:gd name="connsiteX111" fmla="*/ 1979378 w 7472601"/>
              <a:gd name="connsiteY111" fmla="*/ 4769504 h 6858000"/>
              <a:gd name="connsiteX112" fmla="*/ 2882120 w 7472601"/>
              <a:gd name="connsiteY112" fmla="*/ 5064547 h 6858000"/>
              <a:gd name="connsiteX113" fmla="*/ 2793103 w 7472601"/>
              <a:gd name="connsiteY113" fmla="*/ 5039699 h 6858000"/>
              <a:gd name="connsiteX114" fmla="*/ 2770041 w 7472601"/>
              <a:gd name="connsiteY114" fmla="*/ 5033634 h 6858000"/>
              <a:gd name="connsiteX115" fmla="*/ 1979378 w 7472601"/>
              <a:gd name="connsiteY115" fmla="*/ 4769504 h 6858000"/>
              <a:gd name="connsiteX116" fmla="*/ 1927410 w 7472601"/>
              <a:gd name="connsiteY116" fmla="*/ 4716164 h 6858000"/>
              <a:gd name="connsiteX117" fmla="*/ 1959587 w 7472601"/>
              <a:gd name="connsiteY117" fmla="*/ 4728849 h 6858000"/>
              <a:gd name="connsiteX118" fmla="*/ 2777707 w 7472601"/>
              <a:gd name="connsiteY118" fmla="*/ 5003991 h 6858000"/>
              <a:gd name="connsiteX119" fmla="*/ 2800768 w 7472601"/>
              <a:gd name="connsiteY119" fmla="*/ 5010056 h 6858000"/>
              <a:gd name="connsiteX120" fmla="*/ 2879408 w 7472601"/>
              <a:gd name="connsiteY120" fmla="*/ 5031590 h 6858000"/>
              <a:gd name="connsiteX121" fmla="*/ 2862295 w 7472601"/>
              <a:gd name="connsiteY121" fmla="*/ 5022958 h 6858000"/>
              <a:gd name="connsiteX122" fmla="*/ 2813343 w 7472601"/>
              <a:gd name="connsiteY122" fmla="*/ 4998369 h 6858000"/>
              <a:gd name="connsiteX123" fmla="*/ 2646245 w 7472601"/>
              <a:gd name="connsiteY123" fmla="*/ 4930999 h 6858000"/>
              <a:gd name="connsiteX124" fmla="*/ 1999243 w 7472601"/>
              <a:gd name="connsiteY124" fmla="*/ 4730524 h 6858000"/>
              <a:gd name="connsiteX125" fmla="*/ 1979527 w 7472601"/>
              <a:gd name="connsiteY125" fmla="*/ 4726651 h 6858000"/>
              <a:gd name="connsiteX126" fmla="*/ 1927410 w 7472601"/>
              <a:gd name="connsiteY126" fmla="*/ 4716164 h 6858000"/>
              <a:gd name="connsiteX127" fmla="*/ 1997014 w 7472601"/>
              <a:gd name="connsiteY127" fmla="*/ 4698007 h 6858000"/>
              <a:gd name="connsiteX128" fmla="*/ 2005458 w 7472601"/>
              <a:gd name="connsiteY128" fmla="*/ 4699540 h 6858000"/>
              <a:gd name="connsiteX129" fmla="*/ 2657186 w 7472601"/>
              <a:gd name="connsiteY129" fmla="*/ 4901687 h 6858000"/>
              <a:gd name="connsiteX130" fmla="*/ 2826662 w 7472601"/>
              <a:gd name="connsiteY130" fmla="*/ 4970362 h 6858000"/>
              <a:gd name="connsiteX131" fmla="*/ 2876100 w 7472601"/>
              <a:gd name="connsiteY131" fmla="*/ 4995397 h 6858000"/>
              <a:gd name="connsiteX132" fmla="*/ 3042600 w 7472601"/>
              <a:gd name="connsiteY132" fmla="*/ 5059532 h 6858000"/>
              <a:gd name="connsiteX133" fmla="*/ 1997014 w 7472601"/>
              <a:gd name="connsiteY133" fmla="*/ 4698007 h 6858000"/>
              <a:gd name="connsiteX134" fmla="*/ 2305292 w 7472601"/>
              <a:gd name="connsiteY134" fmla="*/ 4219492 h 6858000"/>
              <a:gd name="connsiteX135" fmla="*/ 3360922 w 7472601"/>
              <a:gd name="connsiteY135" fmla="*/ 4529373 h 6858000"/>
              <a:gd name="connsiteX136" fmla="*/ 3492420 w 7472601"/>
              <a:gd name="connsiteY136" fmla="*/ 4510145 h 6858000"/>
              <a:gd name="connsiteX137" fmla="*/ 3364086 w 7472601"/>
              <a:gd name="connsiteY137" fmla="*/ 4480340 h 6858000"/>
              <a:gd name="connsiteX138" fmla="*/ 3225818 w 7472601"/>
              <a:gd name="connsiteY138" fmla="*/ 4411822 h 6858000"/>
              <a:gd name="connsiteX139" fmla="*/ 3129696 w 7472601"/>
              <a:gd name="connsiteY139" fmla="*/ 4360704 h 6858000"/>
              <a:gd name="connsiteX140" fmla="*/ 2814545 w 7472601"/>
              <a:gd name="connsiteY140" fmla="*/ 4282955 h 6858000"/>
              <a:gd name="connsiteX141" fmla="*/ 2305292 w 7472601"/>
              <a:gd name="connsiteY141" fmla="*/ 4219492 h 6858000"/>
              <a:gd name="connsiteX142" fmla="*/ 2626982 w 7472601"/>
              <a:gd name="connsiteY142" fmla="*/ 4206450 h 6858000"/>
              <a:gd name="connsiteX143" fmla="*/ 2490617 w 7472601"/>
              <a:gd name="connsiteY143" fmla="*/ 4206951 h 6858000"/>
              <a:gd name="connsiteX144" fmla="*/ 2819869 w 7472601"/>
              <a:gd name="connsiteY144" fmla="*/ 4252936 h 6858000"/>
              <a:gd name="connsiteX145" fmla="*/ 3143018 w 7472601"/>
              <a:gd name="connsiteY145" fmla="*/ 4332698 h 6858000"/>
              <a:gd name="connsiteX146" fmla="*/ 3241520 w 7472601"/>
              <a:gd name="connsiteY146" fmla="*/ 4385112 h 6858000"/>
              <a:gd name="connsiteX147" fmla="*/ 3374575 w 7472601"/>
              <a:gd name="connsiteY147" fmla="*/ 4451517 h 6858000"/>
              <a:gd name="connsiteX148" fmla="*/ 3505221 w 7472601"/>
              <a:gd name="connsiteY148" fmla="*/ 4480757 h 6858000"/>
              <a:gd name="connsiteX149" fmla="*/ 2626982 w 7472601"/>
              <a:gd name="connsiteY149" fmla="*/ 4206450 h 6858000"/>
              <a:gd name="connsiteX150" fmla="*/ 1310106 w 7472601"/>
              <a:gd name="connsiteY150" fmla="*/ 3943217 h 6858000"/>
              <a:gd name="connsiteX151" fmla="*/ 854994 w 7472601"/>
              <a:gd name="connsiteY151" fmla="*/ 4399136 h 6858000"/>
              <a:gd name="connsiteX152" fmla="*/ 742462 w 7472601"/>
              <a:gd name="connsiteY152" fmla="*/ 4594648 h 6858000"/>
              <a:gd name="connsiteX153" fmla="*/ 820602 w 7472601"/>
              <a:gd name="connsiteY153" fmla="*/ 4485915 h 6858000"/>
              <a:gd name="connsiteX154" fmla="*/ 878295 w 7472601"/>
              <a:gd name="connsiteY154" fmla="*/ 4403594 h 6858000"/>
              <a:gd name="connsiteX155" fmla="*/ 1240607 w 7472601"/>
              <a:gd name="connsiteY155" fmla="*/ 4010401 h 6858000"/>
              <a:gd name="connsiteX156" fmla="*/ 1310106 w 7472601"/>
              <a:gd name="connsiteY156" fmla="*/ 3943217 h 6858000"/>
              <a:gd name="connsiteX157" fmla="*/ 1423113 w 7472601"/>
              <a:gd name="connsiteY157" fmla="*/ 3874565 h 6858000"/>
              <a:gd name="connsiteX158" fmla="*/ 1260565 w 7472601"/>
              <a:gd name="connsiteY158" fmla="*/ 4031982 h 6858000"/>
              <a:gd name="connsiteX159" fmla="*/ 901900 w 7472601"/>
              <a:gd name="connsiteY159" fmla="*/ 4421236 h 6858000"/>
              <a:gd name="connsiteX160" fmla="*/ 845044 w 7472601"/>
              <a:gd name="connsiteY160" fmla="*/ 4502436 h 6858000"/>
              <a:gd name="connsiteX161" fmla="*/ 685926 w 7472601"/>
              <a:gd name="connsiteY161" fmla="*/ 4703069 h 6858000"/>
              <a:gd name="connsiteX162" fmla="*/ 684248 w 7472601"/>
              <a:gd name="connsiteY162" fmla="*/ 4706721 h 6858000"/>
              <a:gd name="connsiteX163" fmla="*/ 1423113 w 7472601"/>
              <a:gd name="connsiteY163" fmla="*/ 3874565 h 6858000"/>
              <a:gd name="connsiteX164" fmla="*/ 3316479 w 7472601"/>
              <a:gd name="connsiteY164" fmla="*/ 3872136 h 6858000"/>
              <a:gd name="connsiteX165" fmla="*/ 3546806 w 7472601"/>
              <a:gd name="connsiteY165" fmla="*/ 4356139 h 6858000"/>
              <a:gd name="connsiteX166" fmla="*/ 3364433 w 7472601"/>
              <a:gd name="connsiteY166" fmla="*/ 3953121 h 6858000"/>
              <a:gd name="connsiteX167" fmla="*/ 3316479 w 7472601"/>
              <a:gd name="connsiteY167" fmla="*/ 3872136 h 6858000"/>
              <a:gd name="connsiteX168" fmla="*/ 3291335 w 7472601"/>
              <a:gd name="connsiteY168" fmla="*/ 3767420 h 6858000"/>
              <a:gd name="connsiteX169" fmla="*/ 3390805 w 7472601"/>
              <a:gd name="connsiteY169" fmla="*/ 3937163 h 6858000"/>
              <a:gd name="connsiteX170" fmla="*/ 3579062 w 7472601"/>
              <a:gd name="connsiteY170" fmla="*/ 4359040 h 6858000"/>
              <a:gd name="connsiteX171" fmla="*/ 3467355 w 7472601"/>
              <a:gd name="connsiteY171" fmla="*/ 3988130 h 6858000"/>
              <a:gd name="connsiteX172" fmla="*/ 3310753 w 7472601"/>
              <a:gd name="connsiteY172" fmla="*/ 3787140 h 6858000"/>
              <a:gd name="connsiteX173" fmla="*/ 3291335 w 7472601"/>
              <a:gd name="connsiteY173" fmla="*/ 3767420 h 6858000"/>
              <a:gd name="connsiteX174" fmla="*/ 1635889 w 7472601"/>
              <a:gd name="connsiteY174" fmla="*/ 3709494 h 6858000"/>
              <a:gd name="connsiteX175" fmla="*/ 1634800 w 7472601"/>
              <a:gd name="connsiteY175" fmla="*/ 3731111 h 6858000"/>
              <a:gd name="connsiteX176" fmla="*/ 1635889 w 7472601"/>
              <a:gd name="connsiteY176" fmla="*/ 3709494 h 6858000"/>
              <a:gd name="connsiteX177" fmla="*/ 1510397 w 7472601"/>
              <a:gd name="connsiteY177" fmla="*/ 3684705 h 6858000"/>
              <a:gd name="connsiteX178" fmla="*/ 1146550 w 7472601"/>
              <a:gd name="connsiteY178" fmla="*/ 3802012 h 6858000"/>
              <a:gd name="connsiteX179" fmla="*/ 698834 w 7472601"/>
              <a:gd name="connsiteY179" fmla="*/ 3952272 h 6858000"/>
              <a:gd name="connsiteX180" fmla="*/ 34256 w 7472601"/>
              <a:gd name="connsiteY180" fmla="*/ 4347603 h 6858000"/>
              <a:gd name="connsiteX181" fmla="*/ 527241 w 7472601"/>
              <a:gd name="connsiteY181" fmla="*/ 4065078 h 6858000"/>
              <a:gd name="connsiteX182" fmla="*/ 1510397 w 7472601"/>
              <a:gd name="connsiteY182" fmla="*/ 3684705 h 6858000"/>
              <a:gd name="connsiteX183" fmla="*/ 1313114 w 7472601"/>
              <a:gd name="connsiteY183" fmla="*/ 3655216 h 6858000"/>
              <a:gd name="connsiteX184" fmla="*/ 1109304 w 7472601"/>
              <a:gd name="connsiteY184" fmla="*/ 3669030 h 6858000"/>
              <a:gd name="connsiteX185" fmla="*/ 8129 w 7472601"/>
              <a:gd name="connsiteY185" fmla="*/ 4330519 h 6858000"/>
              <a:gd name="connsiteX186" fmla="*/ 687572 w 7472601"/>
              <a:gd name="connsiteY186" fmla="*/ 3925629 h 6858000"/>
              <a:gd name="connsiteX187" fmla="*/ 1138365 w 7472601"/>
              <a:gd name="connsiteY187" fmla="*/ 3774515 h 6858000"/>
              <a:gd name="connsiteX188" fmla="*/ 1505579 w 7472601"/>
              <a:gd name="connsiteY188" fmla="*/ 3655526 h 6858000"/>
              <a:gd name="connsiteX189" fmla="*/ 1313114 w 7472601"/>
              <a:gd name="connsiteY189" fmla="*/ 3655216 h 6858000"/>
              <a:gd name="connsiteX190" fmla="*/ 3655073 w 7472601"/>
              <a:gd name="connsiteY190" fmla="*/ 3650884 h 6858000"/>
              <a:gd name="connsiteX191" fmla="*/ 3989938 w 7472601"/>
              <a:gd name="connsiteY191" fmla="*/ 3991685 h 6858000"/>
              <a:gd name="connsiteX192" fmla="*/ 4393907 w 7472601"/>
              <a:gd name="connsiteY192" fmla="*/ 4261258 h 6858000"/>
              <a:gd name="connsiteX193" fmla="*/ 4648051 w 7472601"/>
              <a:gd name="connsiteY193" fmla="*/ 4374051 h 6858000"/>
              <a:gd name="connsiteX194" fmla="*/ 4383389 w 7472601"/>
              <a:gd name="connsiteY194" fmla="*/ 4184369 h 6858000"/>
              <a:gd name="connsiteX195" fmla="*/ 4165508 w 7472601"/>
              <a:gd name="connsiteY195" fmla="*/ 4035196 h 6858000"/>
              <a:gd name="connsiteX196" fmla="*/ 4068162 w 7472601"/>
              <a:gd name="connsiteY196" fmla="*/ 3953394 h 6858000"/>
              <a:gd name="connsiteX197" fmla="*/ 3981416 w 7472601"/>
              <a:gd name="connsiteY197" fmla="*/ 3880482 h 6858000"/>
              <a:gd name="connsiteX198" fmla="*/ 3800147 w 7472601"/>
              <a:gd name="connsiteY198" fmla="*/ 3749872 h 6858000"/>
              <a:gd name="connsiteX199" fmla="*/ 3655073 w 7472601"/>
              <a:gd name="connsiteY199" fmla="*/ 3650884 h 6858000"/>
              <a:gd name="connsiteX200" fmla="*/ 3670252 w 7472601"/>
              <a:gd name="connsiteY200" fmla="*/ 3622798 h 6858000"/>
              <a:gd name="connsiteX201" fmla="*/ 3817258 w 7472601"/>
              <a:gd name="connsiteY201" fmla="*/ 3723577 h 6858000"/>
              <a:gd name="connsiteX202" fmla="*/ 4000461 w 7472601"/>
              <a:gd name="connsiteY202" fmla="*/ 3855966 h 6858000"/>
              <a:gd name="connsiteX203" fmla="*/ 4088180 w 7472601"/>
              <a:gd name="connsiteY203" fmla="*/ 3929774 h 6858000"/>
              <a:gd name="connsiteX204" fmla="*/ 4184555 w 7472601"/>
              <a:gd name="connsiteY204" fmla="*/ 4010683 h 6858000"/>
              <a:gd name="connsiteX205" fmla="*/ 4399563 w 7472601"/>
              <a:gd name="connsiteY205" fmla="*/ 4158106 h 6858000"/>
              <a:gd name="connsiteX206" fmla="*/ 4684469 w 7472601"/>
              <a:gd name="connsiteY206" fmla="*/ 4364680 h 6858000"/>
              <a:gd name="connsiteX207" fmla="*/ 4690271 w 7472601"/>
              <a:gd name="connsiteY207" fmla="*/ 4370034 h 6858000"/>
              <a:gd name="connsiteX208" fmla="*/ 4136093 w 7472601"/>
              <a:gd name="connsiteY208" fmla="*/ 3858466 h 6858000"/>
              <a:gd name="connsiteX209" fmla="*/ 3670252 w 7472601"/>
              <a:gd name="connsiteY209" fmla="*/ 3622798 h 6858000"/>
              <a:gd name="connsiteX210" fmla="*/ 4440129 w 7472601"/>
              <a:gd name="connsiteY210" fmla="*/ 3448571 h 6858000"/>
              <a:gd name="connsiteX211" fmla="*/ 4856525 w 7472601"/>
              <a:gd name="connsiteY211" fmla="*/ 3915351 h 6858000"/>
              <a:gd name="connsiteX212" fmla="*/ 5059055 w 7472601"/>
              <a:gd name="connsiteY212" fmla="*/ 4108918 h 6858000"/>
              <a:gd name="connsiteX213" fmla="*/ 5290070 w 7472601"/>
              <a:gd name="connsiteY213" fmla="*/ 4263619 h 6858000"/>
              <a:gd name="connsiteX214" fmla="*/ 4834991 w 7472601"/>
              <a:gd name="connsiteY214" fmla="*/ 3830985 h 6858000"/>
              <a:gd name="connsiteX215" fmla="*/ 4440129 w 7472601"/>
              <a:gd name="connsiteY215" fmla="*/ 3448571 h 6858000"/>
              <a:gd name="connsiteX216" fmla="*/ 4441737 w 7472601"/>
              <a:gd name="connsiteY216" fmla="*/ 3399734 h 6858000"/>
              <a:gd name="connsiteX217" fmla="*/ 4431236 w 7472601"/>
              <a:gd name="connsiteY217" fmla="*/ 3400954 h 6858000"/>
              <a:gd name="connsiteX218" fmla="*/ 4557150 w 7472601"/>
              <a:gd name="connsiteY218" fmla="*/ 3510023 h 6858000"/>
              <a:gd name="connsiteX219" fmla="*/ 4856936 w 7472601"/>
              <a:gd name="connsiteY219" fmla="*/ 3809146 h 6858000"/>
              <a:gd name="connsiteX220" fmla="*/ 5111996 w 7472601"/>
              <a:gd name="connsiteY220" fmla="*/ 4065759 h 6858000"/>
              <a:gd name="connsiteX221" fmla="*/ 5388878 w 7472601"/>
              <a:gd name="connsiteY221" fmla="*/ 4300185 h 6858000"/>
              <a:gd name="connsiteX222" fmla="*/ 5425556 w 7472601"/>
              <a:gd name="connsiteY222" fmla="*/ 4308967 h 6858000"/>
              <a:gd name="connsiteX223" fmla="*/ 4943646 w 7472601"/>
              <a:gd name="connsiteY223" fmla="*/ 3822916 h 6858000"/>
              <a:gd name="connsiteX224" fmla="*/ 4594837 w 7472601"/>
              <a:gd name="connsiteY224" fmla="*/ 3532274 h 6858000"/>
              <a:gd name="connsiteX225" fmla="*/ 4441737 w 7472601"/>
              <a:gd name="connsiteY225" fmla="*/ 3399734 h 6858000"/>
              <a:gd name="connsiteX226" fmla="*/ 5425834 w 7472601"/>
              <a:gd name="connsiteY226" fmla="*/ 3162785 h 6858000"/>
              <a:gd name="connsiteX227" fmla="*/ 5401644 w 7472601"/>
              <a:gd name="connsiteY227" fmla="*/ 3617847 h 6858000"/>
              <a:gd name="connsiteX228" fmla="*/ 5467256 w 7472601"/>
              <a:gd name="connsiteY228" fmla="*/ 4175494 h 6858000"/>
              <a:gd name="connsiteX229" fmla="*/ 5448069 w 7472601"/>
              <a:gd name="connsiteY229" fmla="*/ 3567554 h 6858000"/>
              <a:gd name="connsiteX230" fmla="*/ 5425834 w 7472601"/>
              <a:gd name="connsiteY230" fmla="*/ 3162785 h 6858000"/>
              <a:gd name="connsiteX231" fmla="*/ 1318687 w 7472601"/>
              <a:gd name="connsiteY231" fmla="*/ 3113840 h 6858000"/>
              <a:gd name="connsiteX232" fmla="*/ 1066793 w 7472601"/>
              <a:gd name="connsiteY232" fmla="*/ 3212171 h 6858000"/>
              <a:gd name="connsiteX233" fmla="*/ 993319 w 7472601"/>
              <a:gd name="connsiteY233" fmla="*/ 3247648 h 6858000"/>
              <a:gd name="connsiteX234" fmla="*/ 853081 w 7472601"/>
              <a:gd name="connsiteY234" fmla="*/ 3312410 h 6858000"/>
              <a:gd name="connsiteX235" fmla="*/ 805957 w 7472601"/>
              <a:gd name="connsiteY235" fmla="*/ 3330443 h 6858000"/>
              <a:gd name="connsiteX236" fmla="*/ 1318687 w 7472601"/>
              <a:gd name="connsiteY236" fmla="*/ 3113840 h 6858000"/>
              <a:gd name="connsiteX237" fmla="*/ 5453702 w 7472601"/>
              <a:gd name="connsiteY237" fmla="*/ 3090882 h 6858000"/>
              <a:gd name="connsiteX238" fmla="*/ 5480135 w 7472601"/>
              <a:gd name="connsiteY238" fmla="*/ 3565802 h 6858000"/>
              <a:gd name="connsiteX239" fmla="*/ 5499023 w 7472601"/>
              <a:gd name="connsiteY239" fmla="*/ 4166310 h 6858000"/>
              <a:gd name="connsiteX240" fmla="*/ 5547022 w 7472601"/>
              <a:gd name="connsiteY240" fmla="*/ 3607838 h 6858000"/>
              <a:gd name="connsiteX241" fmla="*/ 5515964 w 7472601"/>
              <a:gd name="connsiteY241" fmla="*/ 3378541 h 6858000"/>
              <a:gd name="connsiteX242" fmla="*/ 5453702 w 7472601"/>
              <a:gd name="connsiteY242" fmla="*/ 3090882 h 6858000"/>
              <a:gd name="connsiteX243" fmla="*/ 1238695 w 7472601"/>
              <a:gd name="connsiteY243" fmla="*/ 3076820 h 6858000"/>
              <a:gd name="connsiteX244" fmla="*/ 716371 w 7472601"/>
              <a:gd name="connsiteY244" fmla="*/ 3293249 h 6858000"/>
              <a:gd name="connsiteX245" fmla="*/ 579522 w 7472601"/>
              <a:gd name="connsiteY245" fmla="*/ 3371759 h 6858000"/>
              <a:gd name="connsiteX246" fmla="*/ 600288 w 7472601"/>
              <a:gd name="connsiteY246" fmla="*/ 3365555 h 6858000"/>
              <a:gd name="connsiteX247" fmla="*/ 840692 w 7472601"/>
              <a:gd name="connsiteY247" fmla="*/ 3284921 h 6858000"/>
              <a:gd name="connsiteX248" fmla="*/ 979248 w 7472601"/>
              <a:gd name="connsiteY248" fmla="*/ 3221003 h 6858000"/>
              <a:gd name="connsiteX249" fmla="*/ 1053282 w 7472601"/>
              <a:gd name="connsiteY249" fmla="*/ 3185247 h 6858000"/>
              <a:gd name="connsiteX250" fmla="*/ 1320603 w 7472601"/>
              <a:gd name="connsiteY250" fmla="*/ 3081281 h 6858000"/>
              <a:gd name="connsiteX251" fmla="*/ 1238695 w 7472601"/>
              <a:gd name="connsiteY251" fmla="*/ 3076820 h 6858000"/>
              <a:gd name="connsiteX252" fmla="*/ 5425627 w 7472601"/>
              <a:gd name="connsiteY252" fmla="*/ 2954192 h 6858000"/>
              <a:gd name="connsiteX253" fmla="*/ 5470770 w 7472601"/>
              <a:gd name="connsiteY253" fmla="*/ 3005435 h 6858000"/>
              <a:gd name="connsiteX254" fmla="*/ 5519779 w 7472601"/>
              <a:gd name="connsiteY254" fmla="*/ 4359223 h 6858000"/>
              <a:gd name="connsiteX255" fmla="*/ 5520293 w 7472601"/>
              <a:gd name="connsiteY255" fmla="*/ 4360602 h 6858000"/>
              <a:gd name="connsiteX256" fmla="*/ 5767221 w 7472601"/>
              <a:gd name="connsiteY256" fmla="*/ 4665564 h 6858000"/>
              <a:gd name="connsiteX257" fmla="*/ 6937169 w 7472601"/>
              <a:gd name="connsiteY257" fmla="*/ 4815941 h 6858000"/>
              <a:gd name="connsiteX258" fmla="*/ 6953922 w 7472601"/>
              <a:gd name="connsiteY258" fmla="*/ 4890068 h 6858000"/>
              <a:gd name="connsiteX259" fmla="*/ 6071359 w 7472601"/>
              <a:gd name="connsiteY259" fmla="*/ 4770770 h 6858000"/>
              <a:gd name="connsiteX260" fmla="*/ 6038839 w 7472601"/>
              <a:gd name="connsiteY260" fmla="*/ 4764474 h 6858000"/>
              <a:gd name="connsiteX261" fmla="*/ 6038706 w 7472601"/>
              <a:gd name="connsiteY261" fmla="*/ 4763847 h 6858000"/>
              <a:gd name="connsiteX262" fmla="*/ 6037784 w 7472601"/>
              <a:gd name="connsiteY262" fmla="*/ 4764270 h 6858000"/>
              <a:gd name="connsiteX263" fmla="*/ 6038839 w 7472601"/>
              <a:gd name="connsiteY263" fmla="*/ 4764474 h 6858000"/>
              <a:gd name="connsiteX264" fmla="*/ 6040338 w 7472601"/>
              <a:gd name="connsiteY264" fmla="*/ 4771418 h 6858000"/>
              <a:gd name="connsiteX265" fmla="*/ 6024488 w 7472601"/>
              <a:gd name="connsiteY265" fmla="*/ 4809903 h 6858000"/>
              <a:gd name="connsiteX266" fmla="*/ 5599771 w 7472601"/>
              <a:gd name="connsiteY266" fmla="*/ 5509652 h 6858000"/>
              <a:gd name="connsiteX267" fmla="*/ 5548843 w 7472601"/>
              <a:gd name="connsiteY267" fmla="*/ 5563845 h 6858000"/>
              <a:gd name="connsiteX268" fmla="*/ 5940952 w 7472601"/>
              <a:gd name="connsiteY268" fmla="*/ 6250028 h 6858000"/>
              <a:gd name="connsiteX269" fmla="*/ 6043441 w 7472601"/>
              <a:gd name="connsiteY269" fmla="*/ 6665847 h 6858000"/>
              <a:gd name="connsiteX270" fmla="*/ 6093432 w 7472601"/>
              <a:gd name="connsiteY270" fmla="*/ 6858000 h 6858000"/>
              <a:gd name="connsiteX271" fmla="*/ 6034344 w 7472601"/>
              <a:gd name="connsiteY271" fmla="*/ 6858000 h 6858000"/>
              <a:gd name="connsiteX272" fmla="*/ 6026679 w 7472601"/>
              <a:gd name="connsiteY272" fmla="*/ 6836959 h 6858000"/>
              <a:gd name="connsiteX273" fmla="*/ 5800441 w 7472601"/>
              <a:gd name="connsiteY273" fmla="*/ 6335286 h 6858000"/>
              <a:gd name="connsiteX274" fmla="*/ 5526562 w 7472601"/>
              <a:gd name="connsiteY274" fmla="*/ 5705388 h 6858000"/>
              <a:gd name="connsiteX275" fmla="*/ 5519640 w 7472601"/>
              <a:gd name="connsiteY275" fmla="*/ 5683774 h 6858000"/>
              <a:gd name="connsiteX276" fmla="*/ 5844559 w 7472601"/>
              <a:gd name="connsiteY276" fmla="*/ 6553349 h 6858000"/>
              <a:gd name="connsiteX277" fmla="*/ 5975994 w 7472601"/>
              <a:gd name="connsiteY277" fmla="*/ 6858000 h 6858000"/>
              <a:gd name="connsiteX278" fmla="*/ 5898547 w 7472601"/>
              <a:gd name="connsiteY278" fmla="*/ 6858000 h 6858000"/>
              <a:gd name="connsiteX279" fmla="*/ 5682041 w 7472601"/>
              <a:gd name="connsiteY279" fmla="*/ 6355860 h 6858000"/>
              <a:gd name="connsiteX280" fmla="*/ 5461758 w 7472601"/>
              <a:gd name="connsiteY280" fmla="*/ 5820220 h 6858000"/>
              <a:gd name="connsiteX281" fmla="*/ 5237282 w 7472601"/>
              <a:gd name="connsiteY281" fmla="*/ 6579086 h 6858000"/>
              <a:gd name="connsiteX282" fmla="*/ 5115009 w 7472601"/>
              <a:gd name="connsiteY282" fmla="*/ 6858000 h 6858000"/>
              <a:gd name="connsiteX283" fmla="*/ 5028074 w 7472601"/>
              <a:gd name="connsiteY283" fmla="*/ 6858000 h 6858000"/>
              <a:gd name="connsiteX284" fmla="*/ 5079508 w 7472601"/>
              <a:gd name="connsiteY284" fmla="*/ 6749074 h 6858000"/>
              <a:gd name="connsiteX285" fmla="*/ 5371846 w 7472601"/>
              <a:gd name="connsiteY285" fmla="*/ 5924413 h 6858000"/>
              <a:gd name="connsiteX286" fmla="*/ 5270512 w 7472601"/>
              <a:gd name="connsiteY286" fmla="*/ 6138975 h 6858000"/>
              <a:gd name="connsiteX287" fmla="*/ 5062409 w 7472601"/>
              <a:gd name="connsiteY287" fmla="*/ 6653544 h 6858000"/>
              <a:gd name="connsiteX288" fmla="*/ 5036628 w 7472601"/>
              <a:gd name="connsiteY288" fmla="*/ 6754247 h 6858000"/>
              <a:gd name="connsiteX289" fmla="*/ 5009112 w 7472601"/>
              <a:gd name="connsiteY289" fmla="*/ 6858000 h 6858000"/>
              <a:gd name="connsiteX290" fmla="*/ 4976679 w 7472601"/>
              <a:gd name="connsiteY290" fmla="*/ 6858000 h 6858000"/>
              <a:gd name="connsiteX291" fmla="*/ 5006537 w 7472601"/>
              <a:gd name="connsiteY291" fmla="*/ 6747068 h 6858000"/>
              <a:gd name="connsiteX292" fmla="*/ 5032723 w 7472601"/>
              <a:gd name="connsiteY292" fmla="*/ 6644957 h 6858000"/>
              <a:gd name="connsiteX293" fmla="*/ 5242949 w 7472601"/>
              <a:gd name="connsiteY293" fmla="*/ 6125175 h 6858000"/>
              <a:gd name="connsiteX294" fmla="*/ 5286321 w 7472601"/>
              <a:gd name="connsiteY294" fmla="*/ 6033555 h 6858000"/>
              <a:gd name="connsiteX295" fmla="*/ 5008210 w 7472601"/>
              <a:gd name="connsiteY295" fmla="*/ 6649194 h 6858000"/>
              <a:gd name="connsiteX296" fmla="*/ 4986321 w 7472601"/>
              <a:gd name="connsiteY296" fmla="*/ 6765687 h 6858000"/>
              <a:gd name="connsiteX297" fmla="*/ 4973474 w 7472601"/>
              <a:gd name="connsiteY297" fmla="*/ 6858000 h 6858000"/>
              <a:gd name="connsiteX298" fmla="*/ 4907178 w 7472601"/>
              <a:gd name="connsiteY298" fmla="*/ 6858000 h 6858000"/>
              <a:gd name="connsiteX299" fmla="*/ 4910810 w 7472601"/>
              <a:gd name="connsiteY299" fmla="*/ 6829660 h 6858000"/>
              <a:gd name="connsiteX300" fmla="*/ 4987461 w 7472601"/>
              <a:gd name="connsiteY300" fmla="*/ 6432994 h 6858000"/>
              <a:gd name="connsiteX301" fmla="*/ 5179262 w 7472601"/>
              <a:gd name="connsiteY301" fmla="*/ 6035044 h 6858000"/>
              <a:gd name="connsiteX302" fmla="*/ 4689678 w 7472601"/>
              <a:gd name="connsiteY302" fmla="*/ 6440241 h 6858000"/>
              <a:gd name="connsiteX303" fmla="*/ 4477543 w 7472601"/>
              <a:gd name="connsiteY303" fmla="*/ 6674836 h 6858000"/>
              <a:gd name="connsiteX304" fmla="*/ 4329957 w 7472601"/>
              <a:gd name="connsiteY304" fmla="*/ 6858000 h 6858000"/>
              <a:gd name="connsiteX305" fmla="*/ 4218595 w 7472601"/>
              <a:gd name="connsiteY305" fmla="*/ 6858000 h 6858000"/>
              <a:gd name="connsiteX306" fmla="*/ 4368888 w 7472601"/>
              <a:gd name="connsiteY306" fmla="*/ 6668412 h 6858000"/>
              <a:gd name="connsiteX307" fmla="*/ 4563091 w 7472601"/>
              <a:gd name="connsiteY307" fmla="*/ 6442508 h 6858000"/>
              <a:gd name="connsiteX308" fmla="*/ 5387324 w 7472601"/>
              <a:gd name="connsiteY308" fmla="*/ 5705830 h 6858000"/>
              <a:gd name="connsiteX309" fmla="*/ 5073620 w 7472601"/>
              <a:gd name="connsiteY309" fmla="*/ 5955437 h 6858000"/>
              <a:gd name="connsiteX310" fmla="*/ 4689789 w 7472601"/>
              <a:gd name="connsiteY310" fmla="*/ 6268382 h 6858000"/>
              <a:gd name="connsiteX311" fmla="*/ 4418722 w 7472601"/>
              <a:gd name="connsiteY311" fmla="*/ 6570886 h 6858000"/>
              <a:gd name="connsiteX312" fmla="*/ 4214944 w 7472601"/>
              <a:gd name="connsiteY312" fmla="*/ 6858000 h 6858000"/>
              <a:gd name="connsiteX313" fmla="*/ 4177898 w 7472601"/>
              <a:gd name="connsiteY313" fmla="*/ 6858000 h 6858000"/>
              <a:gd name="connsiteX314" fmla="*/ 4391597 w 7472601"/>
              <a:gd name="connsiteY314" fmla="*/ 6556370 h 6858000"/>
              <a:gd name="connsiteX315" fmla="*/ 4668889 w 7472601"/>
              <a:gd name="connsiteY315" fmla="*/ 6246399 h 6858000"/>
              <a:gd name="connsiteX316" fmla="*/ 5055427 w 7472601"/>
              <a:gd name="connsiteY316" fmla="*/ 5931476 h 6858000"/>
              <a:gd name="connsiteX317" fmla="*/ 5371814 w 7472601"/>
              <a:gd name="connsiteY317" fmla="*/ 5678975 h 6858000"/>
              <a:gd name="connsiteX318" fmla="*/ 4987918 w 7472601"/>
              <a:gd name="connsiteY318" fmla="*/ 5838701 h 6858000"/>
              <a:gd name="connsiteX319" fmla="*/ 4317146 w 7472601"/>
              <a:gd name="connsiteY319" fmla="*/ 6587716 h 6858000"/>
              <a:gd name="connsiteX320" fmla="*/ 4171627 w 7472601"/>
              <a:gd name="connsiteY320" fmla="*/ 6858000 h 6858000"/>
              <a:gd name="connsiteX321" fmla="*/ 4081585 w 7472601"/>
              <a:gd name="connsiteY321" fmla="*/ 6858000 h 6858000"/>
              <a:gd name="connsiteX322" fmla="*/ 4238603 w 7472601"/>
              <a:gd name="connsiteY322" fmla="*/ 6559341 h 6858000"/>
              <a:gd name="connsiteX323" fmla="*/ 4778333 w 7472601"/>
              <a:gd name="connsiteY323" fmla="*/ 5873626 h 6858000"/>
              <a:gd name="connsiteX324" fmla="*/ 5414185 w 7472601"/>
              <a:gd name="connsiteY324" fmla="*/ 5573882 h 6858000"/>
              <a:gd name="connsiteX325" fmla="*/ 5959648 w 7472601"/>
              <a:gd name="connsiteY325" fmla="*/ 4760797 h 6858000"/>
              <a:gd name="connsiteX326" fmla="*/ 5355019 w 7472601"/>
              <a:gd name="connsiteY326" fmla="*/ 4734672 h 6858000"/>
              <a:gd name="connsiteX327" fmla="*/ 5083565 w 7472601"/>
              <a:gd name="connsiteY327" fmla="*/ 5179121 h 6858000"/>
              <a:gd name="connsiteX328" fmla="*/ 4713577 w 7472601"/>
              <a:gd name="connsiteY328" fmla="*/ 5616803 h 6858000"/>
              <a:gd name="connsiteX329" fmla="*/ 3989559 w 7472601"/>
              <a:gd name="connsiteY329" fmla="*/ 6145945 h 6858000"/>
              <a:gd name="connsiteX330" fmla="*/ 3939824 w 7472601"/>
              <a:gd name="connsiteY330" fmla="*/ 6066900 h 6858000"/>
              <a:gd name="connsiteX331" fmla="*/ 4584537 w 7472601"/>
              <a:gd name="connsiteY331" fmla="*/ 5324826 h 6858000"/>
              <a:gd name="connsiteX332" fmla="*/ 5037105 w 7472601"/>
              <a:gd name="connsiteY332" fmla="*/ 5088765 h 6858000"/>
              <a:gd name="connsiteX333" fmla="*/ 5039930 w 7472601"/>
              <a:gd name="connsiteY333" fmla="*/ 5089585 h 6858000"/>
              <a:gd name="connsiteX334" fmla="*/ 5263764 w 7472601"/>
              <a:gd name="connsiteY334" fmla="*/ 4735525 h 6858000"/>
              <a:gd name="connsiteX335" fmla="*/ 4086300 w 7472601"/>
              <a:gd name="connsiteY335" fmla="*/ 4884599 h 6858000"/>
              <a:gd name="connsiteX336" fmla="*/ 4085485 w 7472601"/>
              <a:gd name="connsiteY336" fmla="*/ 4899070 h 6858000"/>
              <a:gd name="connsiteX337" fmla="*/ 3871915 w 7472601"/>
              <a:gd name="connsiteY337" fmla="*/ 5253645 h 6858000"/>
              <a:gd name="connsiteX338" fmla="*/ 3799374 w 7472601"/>
              <a:gd name="connsiteY338" fmla="*/ 5466127 h 6858000"/>
              <a:gd name="connsiteX339" fmla="*/ 3498850 w 7472601"/>
              <a:gd name="connsiteY339" fmla="*/ 6661888 h 6858000"/>
              <a:gd name="connsiteX340" fmla="*/ 3399216 w 7472601"/>
              <a:gd name="connsiteY340" fmla="*/ 6858000 h 6858000"/>
              <a:gd name="connsiteX341" fmla="*/ 3303688 w 7472601"/>
              <a:gd name="connsiteY341" fmla="*/ 6858000 h 6858000"/>
              <a:gd name="connsiteX342" fmla="*/ 3391774 w 7472601"/>
              <a:gd name="connsiteY342" fmla="*/ 6697181 h 6858000"/>
              <a:gd name="connsiteX343" fmla="*/ 3735540 w 7472601"/>
              <a:gd name="connsiteY343" fmla="*/ 5546923 h 6858000"/>
              <a:gd name="connsiteX344" fmla="*/ 3729438 w 7472601"/>
              <a:gd name="connsiteY344" fmla="*/ 5569058 h 6858000"/>
              <a:gd name="connsiteX345" fmla="*/ 3707782 w 7472601"/>
              <a:gd name="connsiteY345" fmla="*/ 5644908 h 6858000"/>
              <a:gd name="connsiteX346" fmla="*/ 3583827 w 7472601"/>
              <a:gd name="connsiteY346" fmla="*/ 6039215 h 6858000"/>
              <a:gd name="connsiteX347" fmla="*/ 3547861 w 7472601"/>
              <a:gd name="connsiteY347" fmla="*/ 6129609 h 6858000"/>
              <a:gd name="connsiteX348" fmla="*/ 3490905 w 7472601"/>
              <a:gd name="connsiteY348" fmla="*/ 6277660 h 6858000"/>
              <a:gd name="connsiteX349" fmla="*/ 3455859 w 7472601"/>
              <a:gd name="connsiteY349" fmla="*/ 6391301 h 6858000"/>
              <a:gd name="connsiteX350" fmla="*/ 3429112 w 7472601"/>
              <a:gd name="connsiteY350" fmla="*/ 6479469 h 6858000"/>
              <a:gd name="connsiteX351" fmla="*/ 3304862 w 7472601"/>
              <a:gd name="connsiteY351" fmla="*/ 6796476 h 6858000"/>
              <a:gd name="connsiteX352" fmla="*/ 3276071 w 7472601"/>
              <a:gd name="connsiteY352" fmla="*/ 6858000 h 6858000"/>
              <a:gd name="connsiteX353" fmla="*/ 3240805 w 7472601"/>
              <a:gd name="connsiteY353" fmla="*/ 6858000 h 6858000"/>
              <a:gd name="connsiteX354" fmla="*/ 3275917 w 7472601"/>
              <a:gd name="connsiteY354" fmla="*/ 6783192 h 6858000"/>
              <a:gd name="connsiteX355" fmla="*/ 3399358 w 7472601"/>
              <a:gd name="connsiteY355" fmla="*/ 6469011 h 6858000"/>
              <a:gd name="connsiteX356" fmla="*/ 3425650 w 7472601"/>
              <a:gd name="connsiteY356" fmla="*/ 6381333 h 6858000"/>
              <a:gd name="connsiteX357" fmla="*/ 3460661 w 7472601"/>
              <a:gd name="connsiteY357" fmla="*/ 6266763 h 6858000"/>
              <a:gd name="connsiteX358" fmla="*/ 3518021 w 7472601"/>
              <a:gd name="connsiteY358" fmla="*/ 6117298 h 6858000"/>
              <a:gd name="connsiteX359" fmla="*/ 3554035 w 7472601"/>
              <a:gd name="connsiteY359" fmla="*/ 6027832 h 6858000"/>
              <a:gd name="connsiteX360" fmla="*/ 3677174 w 7472601"/>
              <a:gd name="connsiteY360" fmla="*/ 5636351 h 6858000"/>
              <a:gd name="connsiteX361" fmla="*/ 3698819 w 7472601"/>
              <a:gd name="connsiteY361" fmla="*/ 5560503 h 6858000"/>
              <a:gd name="connsiteX362" fmla="*/ 3702094 w 7472601"/>
              <a:gd name="connsiteY362" fmla="*/ 5549194 h 6858000"/>
              <a:gd name="connsiteX363" fmla="*/ 3398355 w 7472601"/>
              <a:gd name="connsiteY363" fmla="*/ 6094603 h 6858000"/>
              <a:gd name="connsiteX364" fmla="*/ 3193941 w 7472601"/>
              <a:gd name="connsiteY364" fmla="*/ 6798775 h 6858000"/>
              <a:gd name="connsiteX365" fmla="*/ 3184140 w 7472601"/>
              <a:gd name="connsiteY365" fmla="*/ 6858000 h 6858000"/>
              <a:gd name="connsiteX366" fmla="*/ 3099978 w 7472601"/>
              <a:gd name="connsiteY366" fmla="*/ 6858000 h 6858000"/>
              <a:gd name="connsiteX367" fmla="*/ 3101556 w 7472601"/>
              <a:gd name="connsiteY367" fmla="*/ 6843337 h 6858000"/>
              <a:gd name="connsiteX368" fmla="*/ 3370162 w 7472601"/>
              <a:gd name="connsiteY368" fmla="*/ 5785550 h 6858000"/>
              <a:gd name="connsiteX369" fmla="*/ 3746477 w 7472601"/>
              <a:gd name="connsiteY369" fmla="*/ 5377889 h 6858000"/>
              <a:gd name="connsiteX370" fmla="*/ 3863399 w 7472601"/>
              <a:gd name="connsiteY370" fmla="*/ 5087257 h 6858000"/>
              <a:gd name="connsiteX371" fmla="*/ 3968712 w 7472601"/>
              <a:gd name="connsiteY371" fmla="*/ 4913989 h 6858000"/>
              <a:gd name="connsiteX372" fmla="*/ 2792390 w 7472601"/>
              <a:gd name="connsiteY372" fmla="*/ 5382974 h 6858000"/>
              <a:gd name="connsiteX373" fmla="*/ 2714982 w 7472601"/>
              <a:gd name="connsiteY373" fmla="*/ 5427051 h 6858000"/>
              <a:gd name="connsiteX374" fmla="*/ 2813361 w 7472601"/>
              <a:gd name="connsiteY374" fmla="*/ 6023912 h 6858000"/>
              <a:gd name="connsiteX375" fmla="*/ 2688430 w 7472601"/>
              <a:gd name="connsiteY375" fmla="*/ 6801564 h 6858000"/>
              <a:gd name="connsiteX376" fmla="*/ 2629626 w 7472601"/>
              <a:gd name="connsiteY376" fmla="*/ 6763394 h 6858000"/>
              <a:gd name="connsiteX377" fmla="*/ 2565328 w 7472601"/>
              <a:gd name="connsiteY377" fmla="*/ 5516399 h 6858000"/>
              <a:gd name="connsiteX378" fmla="*/ 1922999 w 7472601"/>
              <a:gd name="connsiteY378" fmla="*/ 5980343 h 6858000"/>
              <a:gd name="connsiteX379" fmla="*/ 1950261 w 7472601"/>
              <a:gd name="connsiteY379" fmla="*/ 6405858 h 6858000"/>
              <a:gd name="connsiteX380" fmla="*/ 2365554 w 7472601"/>
              <a:gd name="connsiteY380" fmla="*/ 6759107 h 6858000"/>
              <a:gd name="connsiteX381" fmla="*/ 2424142 w 7472601"/>
              <a:gd name="connsiteY381" fmla="*/ 6858000 h 6858000"/>
              <a:gd name="connsiteX382" fmla="*/ 2395994 w 7472601"/>
              <a:gd name="connsiteY382" fmla="*/ 6858000 h 6858000"/>
              <a:gd name="connsiteX383" fmla="*/ 2392863 w 7472601"/>
              <a:gd name="connsiteY383" fmla="*/ 6852964 h 6858000"/>
              <a:gd name="connsiteX384" fmla="*/ 2017589 w 7472601"/>
              <a:gd name="connsiteY384" fmla="*/ 6493982 h 6858000"/>
              <a:gd name="connsiteX385" fmla="*/ 2147336 w 7472601"/>
              <a:gd name="connsiteY385" fmla="*/ 6594052 h 6858000"/>
              <a:gd name="connsiteX386" fmla="*/ 2207047 w 7472601"/>
              <a:gd name="connsiteY386" fmla="*/ 6654540 h 6858000"/>
              <a:gd name="connsiteX387" fmla="*/ 2299106 w 7472601"/>
              <a:gd name="connsiteY387" fmla="*/ 6778931 h 6858000"/>
              <a:gd name="connsiteX388" fmla="*/ 2314430 w 7472601"/>
              <a:gd name="connsiteY388" fmla="*/ 6801144 h 6858000"/>
              <a:gd name="connsiteX389" fmla="*/ 2352406 w 7472601"/>
              <a:gd name="connsiteY389" fmla="*/ 6858000 h 6858000"/>
              <a:gd name="connsiteX390" fmla="*/ 2314492 w 7472601"/>
              <a:gd name="connsiteY390" fmla="*/ 6858000 h 6858000"/>
              <a:gd name="connsiteX391" fmla="*/ 2288095 w 7472601"/>
              <a:gd name="connsiteY391" fmla="*/ 6818030 h 6858000"/>
              <a:gd name="connsiteX392" fmla="*/ 2272768 w 7472601"/>
              <a:gd name="connsiteY392" fmla="*/ 6795822 h 6858000"/>
              <a:gd name="connsiteX393" fmla="*/ 2182715 w 7472601"/>
              <a:gd name="connsiteY393" fmla="*/ 6675071 h 6858000"/>
              <a:gd name="connsiteX394" fmla="*/ 2032061 w 7472601"/>
              <a:gd name="connsiteY394" fmla="*/ 6541380 h 6858000"/>
              <a:gd name="connsiteX395" fmla="*/ 2257220 w 7472601"/>
              <a:gd name="connsiteY395" fmla="*/ 6826257 h 6858000"/>
              <a:gd name="connsiteX396" fmla="*/ 2281324 w 7472601"/>
              <a:gd name="connsiteY396" fmla="*/ 6858000 h 6858000"/>
              <a:gd name="connsiteX397" fmla="*/ 2242860 w 7472601"/>
              <a:gd name="connsiteY397" fmla="*/ 6858000 h 6858000"/>
              <a:gd name="connsiteX398" fmla="*/ 2232818 w 7472601"/>
              <a:gd name="connsiteY398" fmla="*/ 6844926 h 6858000"/>
              <a:gd name="connsiteX399" fmla="*/ 1990172 w 7472601"/>
              <a:gd name="connsiteY399" fmla="*/ 6542121 h 6858000"/>
              <a:gd name="connsiteX400" fmla="*/ 2124090 w 7472601"/>
              <a:gd name="connsiteY400" fmla="*/ 6761017 h 6858000"/>
              <a:gd name="connsiteX401" fmla="*/ 2200380 w 7472601"/>
              <a:gd name="connsiteY401" fmla="*/ 6858000 h 6858000"/>
              <a:gd name="connsiteX402" fmla="*/ 2147507 w 7472601"/>
              <a:gd name="connsiteY402" fmla="*/ 6858000 h 6858000"/>
              <a:gd name="connsiteX403" fmla="*/ 2070668 w 7472601"/>
              <a:gd name="connsiteY403" fmla="*/ 6761520 h 6858000"/>
              <a:gd name="connsiteX404" fmla="*/ 1975142 w 7472601"/>
              <a:gd name="connsiteY404" fmla="*/ 6585570 h 6858000"/>
              <a:gd name="connsiteX405" fmla="*/ 2050035 w 7472601"/>
              <a:gd name="connsiteY405" fmla="*/ 6813345 h 6858000"/>
              <a:gd name="connsiteX406" fmla="*/ 2063025 w 7472601"/>
              <a:gd name="connsiteY406" fmla="*/ 6858000 h 6858000"/>
              <a:gd name="connsiteX407" fmla="*/ 2021675 w 7472601"/>
              <a:gd name="connsiteY407" fmla="*/ 6858000 h 6858000"/>
              <a:gd name="connsiteX408" fmla="*/ 2019308 w 7472601"/>
              <a:gd name="connsiteY408" fmla="*/ 6847118 h 6858000"/>
              <a:gd name="connsiteX409" fmla="*/ 1938835 w 7472601"/>
              <a:gd name="connsiteY409" fmla="*/ 6551160 h 6858000"/>
              <a:gd name="connsiteX410" fmla="*/ 1953230 w 7472601"/>
              <a:gd name="connsiteY410" fmla="*/ 6759699 h 6858000"/>
              <a:gd name="connsiteX411" fmla="*/ 1956763 w 7472601"/>
              <a:gd name="connsiteY411" fmla="*/ 6778191 h 6858000"/>
              <a:gd name="connsiteX412" fmla="*/ 1967925 w 7472601"/>
              <a:gd name="connsiteY412" fmla="*/ 6858000 h 6858000"/>
              <a:gd name="connsiteX413" fmla="*/ 1936622 w 7472601"/>
              <a:gd name="connsiteY413" fmla="*/ 6858000 h 6858000"/>
              <a:gd name="connsiteX414" fmla="*/ 1926261 w 7472601"/>
              <a:gd name="connsiteY414" fmla="*/ 6784064 h 6858000"/>
              <a:gd name="connsiteX415" fmla="*/ 1922724 w 7472601"/>
              <a:gd name="connsiteY415" fmla="*/ 6765577 h 6858000"/>
              <a:gd name="connsiteX416" fmla="*/ 1904650 w 7472601"/>
              <a:gd name="connsiteY416" fmla="*/ 6639616 h 6858000"/>
              <a:gd name="connsiteX417" fmla="*/ 1885273 w 7472601"/>
              <a:gd name="connsiteY417" fmla="*/ 6858000 h 6858000"/>
              <a:gd name="connsiteX418" fmla="*/ 1854363 w 7472601"/>
              <a:gd name="connsiteY418" fmla="*/ 6858000 h 6858000"/>
              <a:gd name="connsiteX419" fmla="*/ 1880391 w 7472601"/>
              <a:gd name="connsiteY419" fmla="*/ 6603796 h 6858000"/>
              <a:gd name="connsiteX420" fmla="*/ 1818273 w 7472601"/>
              <a:gd name="connsiteY420" fmla="*/ 6715729 h 6858000"/>
              <a:gd name="connsiteX421" fmla="*/ 1794691 w 7472601"/>
              <a:gd name="connsiteY421" fmla="*/ 6843239 h 6858000"/>
              <a:gd name="connsiteX422" fmla="*/ 1794914 w 7472601"/>
              <a:gd name="connsiteY422" fmla="*/ 6858000 h 6858000"/>
              <a:gd name="connsiteX423" fmla="*/ 1746128 w 7472601"/>
              <a:gd name="connsiteY423" fmla="*/ 6858000 h 6858000"/>
              <a:gd name="connsiteX424" fmla="*/ 1753934 w 7472601"/>
              <a:gd name="connsiteY424" fmla="*/ 6724796 h 6858000"/>
              <a:gd name="connsiteX425" fmla="*/ 1792053 w 7472601"/>
              <a:gd name="connsiteY425" fmla="*/ 6572396 h 6858000"/>
              <a:gd name="connsiteX426" fmla="*/ 1862248 w 7472601"/>
              <a:gd name="connsiteY426" fmla="*/ 6266397 h 6858000"/>
              <a:gd name="connsiteX427" fmla="*/ 1862250 w 7472601"/>
              <a:gd name="connsiteY427" fmla="*/ 6033531 h 6858000"/>
              <a:gd name="connsiteX428" fmla="*/ 1211999 w 7472601"/>
              <a:gd name="connsiteY428" fmla="*/ 6683610 h 6858000"/>
              <a:gd name="connsiteX429" fmla="*/ 1213266 w 7472601"/>
              <a:gd name="connsiteY429" fmla="*/ 6691947 h 6858000"/>
              <a:gd name="connsiteX430" fmla="*/ 1203370 w 7472601"/>
              <a:gd name="connsiteY430" fmla="*/ 6850676 h 6858000"/>
              <a:gd name="connsiteX431" fmla="*/ 1203671 w 7472601"/>
              <a:gd name="connsiteY431" fmla="*/ 6858000 h 6858000"/>
              <a:gd name="connsiteX432" fmla="*/ 1143180 w 7472601"/>
              <a:gd name="connsiteY432" fmla="*/ 6858000 h 6858000"/>
              <a:gd name="connsiteX433" fmla="*/ 1142176 w 7472601"/>
              <a:gd name="connsiteY433" fmla="*/ 6766045 h 6858000"/>
              <a:gd name="connsiteX434" fmla="*/ 1067484 w 7472601"/>
              <a:gd name="connsiteY434" fmla="*/ 6858000 h 6858000"/>
              <a:gd name="connsiteX435" fmla="*/ 953928 w 7472601"/>
              <a:gd name="connsiteY435" fmla="*/ 6858000 h 6858000"/>
              <a:gd name="connsiteX436" fmla="*/ 959715 w 7472601"/>
              <a:gd name="connsiteY436" fmla="*/ 6850185 h 6858000"/>
              <a:gd name="connsiteX437" fmla="*/ 1483788 w 7472601"/>
              <a:gd name="connsiteY437" fmla="*/ 6259174 h 6858000"/>
              <a:gd name="connsiteX438" fmla="*/ 1100671 w 7472601"/>
              <a:gd name="connsiteY438" fmla="*/ 6252137 h 6858000"/>
              <a:gd name="connsiteX439" fmla="*/ 1090144 w 7472601"/>
              <a:gd name="connsiteY439" fmla="*/ 6256748 h 6858000"/>
              <a:gd name="connsiteX440" fmla="*/ 1095872 w 7472601"/>
              <a:gd name="connsiteY440" fmla="*/ 6271892 h 6858000"/>
              <a:gd name="connsiteX441" fmla="*/ 262785 w 7472601"/>
              <a:gd name="connsiteY441" fmla="*/ 6845450 h 6858000"/>
              <a:gd name="connsiteX442" fmla="*/ 209968 w 7472601"/>
              <a:gd name="connsiteY442" fmla="*/ 6770713 h 6858000"/>
              <a:gd name="connsiteX443" fmla="*/ 873460 w 7472601"/>
              <a:gd name="connsiteY443" fmla="*/ 6253768 h 6858000"/>
              <a:gd name="connsiteX444" fmla="*/ 192686 w 7472601"/>
              <a:gd name="connsiteY444" fmla="*/ 5849257 h 6858000"/>
              <a:gd name="connsiteX445" fmla="*/ 4696 w 7472601"/>
              <a:gd name="connsiteY445" fmla="*/ 5697668 h 6858000"/>
              <a:gd name="connsiteX446" fmla="*/ 0 w 7472601"/>
              <a:gd name="connsiteY446" fmla="*/ 5689984 h 6858000"/>
              <a:gd name="connsiteX447" fmla="*/ 0 w 7472601"/>
              <a:gd name="connsiteY447" fmla="*/ 5513472 h 6858000"/>
              <a:gd name="connsiteX448" fmla="*/ 174101 w 7472601"/>
              <a:gd name="connsiteY448" fmla="*/ 5620277 h 6858000"/>
              <a:gd name="connsiteX449" fmla="*/ 891800 w 7472601"/>
              <a:gd name="connsiteY449" fmla="*/ 6036935 h 6858000"/>
              <a:gd name="connsiteX450" fmla="*/ 1072219 w 7472601"/>
              <a:gd name="connsiteY450" fmla="*/ 6169443 h 6858000"/>
              <a:gd name="connsiteX451" fmla="*/ 1074117 w 7472601"/>
              <a:gd name="connsiteY451" fmla="*/ 6170301 h 6858000"/>
              <a:gd name="connsiteX452" fmla="*/ 1083114 w 7472601"/>
              <a:gd name="connsiteY452" fmla="*/ 6174131 h 6858000"/>
              <a:gd name="connsiteX453" fmla="*/ 1543010 w 7472601"/>
              <a:gd name="connsiteY453" fmla="*/ 6191140 h 6858000"/>
              <a:gd name="connsiteX454" fmla="*/ 1551080 w 7472601"/>
              <a:gd name="connsiteY454" fmla="*/ 6195006 h 6858000"/>
              <a:gd name="connsiteX455" fmla="*/ 2345443 w 7472601"/>
              <a:gd name="connsiteY455" fmla="*/ 5549882 h 6858000"/>
              <a:gd name="connsiteX456" fmla="*/ 1721499 w 7472601"/>
              <a:gd name="connsiteY456" fmla="*/ 5599969 h 6858000"/>
              <a:gd name="connsiteX457" fmla="*/ 767716 w 7472601"/>
              <a:gd name="connsiteY457" fmla="*/ 5472768 h 6858000"/>
              <a:gd name="connsiteX458" fmla="*/ 722147 w 7472601"/>
              <a:gd name="connsiteY458" fmla="*/ 5393091 h 6858000"/>
              <a:gd name="connsiteX459" fmla="*/ 1485552 w 7472601"/>
              <a:gd name="connsiteY459" fmla="*/ 5313202 h 6858000"/>
              <a:gd name="connsiteX460" fmla="*/ 2143004 w 7472601"/>
              <a:gd name="connsiteY460" fmla="*/ 5402420 h 6858000"/>
              <a:gd name="connsiteX461" fmla="*/ 1933391 w 7472601"/>
              <a:gd name="connsiteY461" fmla="*/ 5156971 h 6858000"/>
              <a:gd name="connsiteX462" fmla="*/ 1827118 w 7472601"/>
              <a:gd name="connsiteY462" fmla="*/ 4968410 h 6858000"/>
              <a:gd name="connsiteX463" fmla="*/ 1837349 w 7472601"/>
              <a:gd name="connsiteY463" fmla="*/ 4956357 h 6858000"/>
              <a:gd name="connsiteX464" fmla="*/ 2162835 w 7472601"/>
              <a:gd name="connsiteY464" fmla="*/ 5187853 h 6858000"/>
              <a:gd name="connsiteX465" fmla="*/ 2257167 w 7472601"/>
              <a:gd name="connsiteY465" fmla="*/ 5462123 h 6858000"/>
              <a:gd name="connsiteX466" fmla="*/ 2261598 w 7472601"/>
              <a:gd name="connsiteY466" fmla="*/ 5467998 h 6858000"/>
              <a:gd name="connsiteX467" fmla="*/ 2437177 w 7472601"/>
              <a:gd name="connsiteY467" fmla="*/ 5479608 h 6858000"/>
              <a:gd name="connsiteX468" fmla="*/ 2445247 w 7472601"/>
              <a:gd name="connsiteY468" fmla="*/ 5483476 h 6858000"/>
              <a:gd name="connsiteX469" fmla="*/ 2743626 w 7472601"/>
              <a:gd name="connsiteY469" fmla="*/ 5304819 h 6858000"/>
              <a:gd name="connsiteX470" fmla="*/ 3048102 w 7472601"/>
              <a:gd name="connsiteY470" fmla="*/ 5150595 h 6858000"/>
              <a:gd name="connsiteX471" fmla="*/ 1799414 w 7472601"/>
              <a:gd name="connsiteY471" fmla="*/ 4694732 h 6858000"/>
              <a:gd name="connsiteX472" fmla="*/ 1771735 w 7472601"/>
              <a:gd name="connsiteY472" fmla="*/ 4619929 h 6858000"/>
              <a:gd name="connsiteX473" fmla="*/ 3104273 w 7472601"/>
              <a:gd name="connsiteY473" fmla="*/ 5076159 h 6858000"/>
              <a:gd name="connsiteX474" fmla="*/ 3113245 w 7472601"/>
              <a:gd name="connsiteY474" fmla="*/ 5090705 h 6858000"/>
              <a:gd name="connsiteX475" fmla="*/ 3126294 w 7472601"/>
              <a:gd name="connsiteY475" fmla="*/ 5114400 h 6858000"/>
              <a:gd name="connsiteX476" fmla="*/ 3937433 w 7472601"/>
              <a:gd name="connsiteY476" fmla="*/ 4830473 h 6858000"/>
              <a:gd name="connsiteX477" fmla="*/ 3590475 w 7472601"/>
              <a:gd name="connsiteY477" fmla="*/ 4597974 h 6858000"/>
              <a:gd name="connsiteX478" fmla="*/ 3100264 w 7472601"/>
              <a:gd name="connsiteY478" fmla="*/ 4579845 h 6858000"/>
              <a:gd name="connsiteX479" fmla="*/ 2183576 w 7472601"/>
              <a:gd name="connsiteY479" fmla="*/ 4227150 h 6858000"/>
              <a:gd name="connsiteX480" fmla="*/ 2151029 w 7472601"/>
              <a:gd name="connsiteY480" fmla="*/ 4146947 h 6858000"/>
              <a:gd name="connsiteX481" fmla="*/ 3563434 w 7472601"/>
              <a:gd name="connsiteY481" fmla="*/ 4469115 h 6858000"/>
              <a:gd name="connsiteX482" fmla="*/ 3177952 w 7472601"/>
              <a:gd name="connsiteY482" fmla="*/ 3657386 h 6858000"/>
              <a:gd name="connsiteX483" fmla="*/ 3189263 w 7472601"/>
              <a:gd name="connsiteY483" fmla="*/ 3625726 h 6858000"/>
              <a:gd name="connsiteX484" fmla="*/ 3560912 w 7472601"/>
              <a:gd name="connsiteY484" fmla="*/ 4079863 h 6858000"/>
              <a:gd name="connsiteX485" fmla="*/ 3626636 w 7472601"/>
              <a:gd name="connsiteY485" fmla="*/ 4512230 h 6858000"/>
              <a:gd name="connsiteX486" fmla="*/ 3653088 w 7472601"/>
              <a:gd name="connsiteY486" fmla="*/ 4521417 h 6858000"/>
              <a:gd name="connsiteX487" fmla="*/ 3988128 w 7472601"/>
              <a:gd name="connsiteY487" fmla="*/ 4817267 h 6858000"/>
              <a:gd name="connsiteX488" fmla="*/ 4830582 w 7472601"/>
              <a:gd name="connsiteY488" fmla="*/ 4676000 h 6858000"/>
              <a:gd name="connsiteX489" fmla="*/ 4830100 w 7472601"/>
              <a:gd name="connsiteY489" fmla="*/ 4675554 h 6858000"/>
              <a:gd name="connsiteX490" fmla="*/ 4036318 w 7472601"/>
              <a:gd name="connsiteY490" fmla="*/ 4147013 h 6858000"/>
              <a:gd name="connsiteX491" fmla="*/ 3432098 w 7472601"/>
              <a:gd name="connsiteY491" fmla="*/ 3537312 h 6858000"/>
              <a:gd name="connsiteX492" fmla="*/ 3446761 w 7472601"/>
              <a:gd name="connsiteY492" fmla="*/ 3461278 h 6858000"/>
              <a:gd name="connsiteX493" fmla="*/ 4419733 w 7472601"/>
              <a:gd name="connsiteY493" fmla="*/ 3963555 h 6858000"/>
              <a:gd name="connsiteX494" fmla="*/ 4781371 w 7472601"/>
              <a:gd name="connsiteY494" fmla="*/ 4458604 h 6858000"/>
              <a:gd name="connsiteX495" fmla="*/ 4780440 w 7472601"/>
              <a:gd name="connsiteY495" fmla="*/ 4470290 h 6858000"/>
              <a:gd name="connsiteX496" fmla="*/ 4898954 w 7472601"/>
              <a:gd name="connsiteY496" fmla="*/ 4662092 h 6858000"/>
              <a:gd name="connsiteX497" fmla="*/ 4900699 w 7472601"/>
              <a:gd name="connsiteY497" fmla="*/ 4670867 h 6858000"/>
              <a:gd name="connsiteX498" fmla="*/ 5714511 w 7472601"/>
              <a:gd name="connsiteY498" fmla="*/ 4663483 h 6858000"/>
              <a:gd name="connsiteX499" fmla="*/ 5464793 w 7472601"/>
              <a:gd name="connsiteY499" fmla="*/ 4393556 h 6858000"/>
              <a:gd name="connsiteX500" fmla="*/ 5461897 w 7472601"/>
              <a:gd name="connsiteY500" fmla="*/ 4390879 h 6858000"/>
              <a:gd name="connsiteX501" fmla="*/ 4294126 w 7472601"/>
              <a:gd name="connsiteY501" fmla="*/ 3303048 h 6858000"/>
              <a:gd name="connsiteX502" fmla="*/ 4305321 w 7472601"/>
              <a:gd name="connsiteY502" fmla="*/ 3256953 h 6858000"/>
              <a:gd name="connsiteX503" fmla="*/ 4949299 w 7472601"/>
              <a:gd name="connsiteY503" fmla="*/ 3766336 h 6858000"/>
              <a:gd name="connsiteX504" fmla="*/ 5291452 w 7472601"/>
              <a:gd name="connsiteY504" fmla="*/ 4076801 h 6858000"/>
              <a:gd name="connsiteX505" fmla="*/ 5434998 w 7472601"/>
              <a:gd name="connsiteY505" fmla="*/ 4254100 h 6858000"/>
              <a:gd name="connsiteX506" fmla="*/ 5351015 w 7472601"/>
              <a:gd name="connsiteY506" fmla="*/ 3760989 h 6858000"/>
              <a:gd name="connsiteX507" fmla="*/ 5413780 w 7472601"/>
              <a:gd name="connsiteY507" fmla="*/ 2966265 h 6858000"/>
              <a:gd name="connsiteX508" fmla="*/ 5425627 w 7472601"/>
              <a:gd name="connsiteY508" fmla="*/ 2954192 h 6858000"/>
              <a:gd name="connsiteX509" fmla="*/ 6604735 w 7472601"/>
              <a:gd name="connsiteY509" fmla="*/ 2041381 h 6858000"/>
              <a:gd name="connsiteX510" fmla="*/ 7204487 w 7472601"/>
              <a:gd name="connsiteY510" fmla="*/ 2742112 h 6858000"/>
              <a:gd name="connsiteX511" fmla="*/ 7131592 w 7472601"/>
              <a:gd name="connsiteY511" fmla="*/ 2672096 h 6858000"/>
              <a:gd name="connsiteX512" fmla="*/ 6996344 w 7472601"/>
              <a:gd name="connsiteY512" fmla="*/ 2518310 h 6858000"/>
              <a:gd name="connsiteX513" fmla="*/ 6735495 w 7472601"/>
              <a:gd name="connsiteY513" fmla="*/ 2196890 h 6858000"/>
              <a:gd name="connsiteX514" fmla="*/ 6721901 w 7472601"/>
              <a:gd name="connsiteY514" fmla="*/ 2179274 h 6858000"/>
              <a:gd name="connsiteX515" fmla="*/ 6604735 w 7472601"/>
              <a:gd name="connsiteY515" fmla="*/ 2041381 h 6858000"/>
              <a:gd name="connsiteX516" fmla="*/ 6591670 w 7472601"/>
              <a:gd name="connsiteY516" fmla="*/ 1988277 h 6858000"/>
              <a:gd name="connsiteX517" fmla="*/ 6747349 w 7472601"/>
              <a:gd name="connsiteY517" fmla="*/ 2160069 h 6858000"/>
              <a:gd name="connsiteX518" fmla="*/ 6760943 w 7472601"/>
              <a:gd name="connsiteY518" fmla="*/ 2177686 h 6858000"/>
              <a:gd name="connsiteX519" fmla="*/ 7021065 w 7472601"/>
              <a:gd name="connsiteY519" fmla="*/ 2498102 h 6858000"/>
              <a:gd name="connsiteX520" fmla="*/ 7155223 w 7472601"/>
              <a:gd name="connsiteY520" fmla="*/ 2650386 h 6858000"/>
              <a:gd name="connsiteX521" fmla="*/ 7203167 w 7472601"/>
              <a:gd name="connsiteY521" fmla="*/ 2697288 h 6858000"/>
              <a:gd name="connsiteX522" fmla="*/ 6937703 w 7472601"/>
              <a:gd name="connsiteY522" fmla="*/ 2321981 h 6858000"/>
              <a:gd name="connsiteX523" fmla="*/ 6591670 w 7472601"/>
              <a:gd name="connsiteY523" fmla="*/ 1988277 h 6858000"/>
              <a:gd name="connsiteX524" fmla="*/ 5798671 w 7472601"/>
              <a:gd name="connsiteY524" fmla="*/ 1981601 h 6858000"/>
              <a:gd name="connsiteX525" fmla="*/ 5754709 w 7472601"/>
              <a:gd name="connsiteY525" fmla="*/ 2071454 h 6858000"/>
              <a:gd name="connsiteX526" fmla="*/ 5763044 w 7472601"/>
              <a:gd name="connsiteY526" fmla="*/ 2842206 h 6858000"/>
              <a:gd name="connsiteX527" fmla="*/ 5764974 w 7472601"/>
              <a:gd name="connsiteY527" fmla="*/ 2799609 h 6858000"/>
              <a:gd name="connsiteX528" fmla="*/ 5767665 w 7472601"/>
              <a:gd name="connsiteY528" fmla="*/ 2666409 h 6858000"/>
              <a:gd name="connsiteX529" fmla="*/ 5763055 w 7472601"/>
              <a:gd name="connsiteY529" fmla="*/ 2579705 h 6858000"/>
              <a:gd name="connsiteX530" fmla="*/ 5758079 w 7472601"/>
              <a:gd name="connsiteY530" fmla="*/ 2492508 h 6858000"/>
              <a:gd name="connsiteX531" fmla="*/ 5779325 w 7472601"/>
              <a:gd name="connsiteY531" fmla="*/ 2197069 h 6858000"/>
              <a:gd name="connsiteX532" fmla="*/ 5798671 w 7472601"/>
              <a:gd name="connsiteY532" fmla="*/ 1981601 h 6858000"/>
              <a:gd name="connsiteX533" fmla="*/ 5829202 w 7472601"/>
              <a:gd name="connsiteY533" fmla="*/ 1971679 h 6858000"/>
              <a:gd name="connsiteX534" fmla="*/ 5809558 w 7472601"/>
              <a:gd name="connsiteY534" fmla="*/ 2198043 h 6858000"/>
              <a:gd name="connsiteX535" fmla="*/ 5788653 w 7472601"/>
              <a:gd name="connsiteY535" fmla="*/ 2489430 h 6858000"/>
              <a:gd name="connsiteX536" fmla="*/ 5793439 w 7472601"/>
              <a:gd name="connsiteY536" fmla="*/ 2575235 h 6858000"/>
              <a:gd name="connsiteX537" fmla="*/ 5796837 w 7472601"/>
              <a:gd name="connsiteY537" fmla="*/ 2637633 h 6858000"/>
              <a:gd name="connsiteX538" fmla="*/ 5818614 w 7472601"/>
              <a:gd name="connsiteY538" fmla="*/ 2473055 h 6858000"/>
              <a:gd name="connsiteX539" fmla="*/ 5829202 w 7472601"/>
              <a:gd name="connsiteY539" fmla="*/ 1971679 h 6858000"/>
              <a:gd name="connsiteX540" fmla="*/ 5911389 w 7472601"/>
              <a:gd name="connsiteY540" fmla="*/ 1898371 h 6858000"/>
              <a:gd name="connsiteX541" fmla="*/ 6237627 w 7472601"/>
              <a:gd name="connsiteY541" fmla="*/ 2231921 h 6858000"/>
              <a:gd name="connsiteX542" fmla="*/ 5911389 w 7472601"/>
              <a:gd name="connsiteY542" fmla="*/ 1898371 h 6858000"/>
              <a:gd name="connsiteX543" fmla="*/ 6944437 w 7472601"/>
              <a:gd name="connsiteY543" fmla="*/ 1575402 h 6858000"/>
              <a:gd name="connsiteX544" fmla="*/ 6304730 w 7472601"/>
              <a:gd name="connsiteY544" fmla="*/ 1766654 h 6858000"/>
              <a:gd name="connsiteX545" fmla="*/ 6944437 w 7472601"/>
              <a:gd name="connsiteY545" fmla="*/ 1575402 h 6858000"/>
              <a:gd name="connsiteX546" fmla="*/ 7019523 w 7472601"/>
              <a:gd name="connsiteY546" fmla="*/ 1519450 h 6858000"/>
              <a:gd name="connsiteX547" fmla="*/ 6298091 w 7472601"/>
              <a:gd name="connsiteY547" fmla="*/ 1737122 h 6858000"/>
              <a:gd name="connsiteX548" fmla="*/ 7019523 w 7472601"/>
              <a:gd name="connsiteY548" fmla="*/ 1519450 h 6858000"/>
              <a:gd name="connsiteX549" fmla="*/ 2399523 w 7472601"/>
              <a:gd name="connsiteY549" fmla="*/ 1428234 h 6858000"/>
              <a:gd name="connsiteX550" fmla="*/ 2224982 w 7472601"/>
              <a:gd name="connsiteY550" fmla="*/ 1826201 h 6858000"/>
              <a:gd name="connsiteX551" fmla="*/ 2096099 w 7472601"/>
              <a:gd name="connsiteY551" fmla="*/ 2345900 h 6858000"/>
              <a:gd name="connsiteX552" fmla="*/ 2283317 w 7472601"/>
              <a:gd name="connsiteY552" fmla="*/ 1796925 h 6858000"/>
              <a:gd name="connsiteX553" fmla="*/ 2399523 w 7472601"/>
              <a:gd name="connsiteY553" fmla="*/ 1428234 h 6858000"/>
              <a:gd name="connsiteX554" fmla="*/ 2448558 w 7472601"/>
              <a:gd name="connsiteY554" fmla="*/ 1373435 h 6858000"/>
              <a:gd name="connsiteX555" fmla="*/ 2312521 w 7472601"/>
              <a:gd name="connsiteY555" fmla="*/ 1806140 h 6858000"/>
              <a:gd name="connsiteX556" fmla="*/ 2127533 w 7472601"/>
              <a:gd name="connsiteY556" fmla="*/ 2348380 h 6858000"/>
              <a:gd name="connsiteX557" fmla="*/ 2358080 w 7472601"/>
              <a:gd name="connsiteY557" fmla="*/ 1866134 h 6858000"/>
              <a:gd name="connsiteX558" fmla="*/ 2407436 w 7472601"/>
              <a:gd name="connsiteY558" fmla="*/ 1651070 h 6858000"/>
              <a:gd name="connsiteX559" fmla="*/ 2448558 w 7472601"/>
              <a:gd name="connsiteY559" fmla="*/ 1373435 h 6858000"/>
              <a:gd name="connsiteX560" fmla="*/ 278707 w 7472601"/>
              <a:gd name="connsiteY560" fmla="*/ 1352270 h 6858000"/>
              <a:gd name="connsiteX561" fmla="*/ 321570 w 7472601"/>
              <a:gd name="connsiteY561" fmla="*/ 1861610 h 6858000"/>
              <a:gd name="connsiteX562" fmla="*/ 294281 w 7472601"/>
              <a:gd name="connsiteY562" fmla="*/ 1440658 h 6858000"/>
              <a:gd name="connsiteX563" fmla="*/ 278707 w 7472601"/>
              <a:gd name="connsiteY563" fmla="*/ 1352270 h 6858000"/>
              <a:gd name="connsiteX564" fmla="*/ 1423821 w 7472601"/>
              <a:gd name="connsiteY564" fmla="*/ 1351958 h 6858000"/>
              <a:gd name="connsiteX565" fmla="*/ 1638521 w 7472601"/>
              <a:gd name="connsiteY565" fmla="*/ 1908470 h 6858000"/>
              <a:gd name="connsiteX566" fmla="*/ 1754199 w 7472601"/>
              <a:gd name="connsiteY566" fmla="*/ 2149284 h 6858000"/>
              <a:gd name="connsiteX567" fmla="*/ 1908359 w 7472601"/>
              <a:gd name="connsiteY567" fmla="*/ 2364988 h 6858000"/>
              <a:gd name="connsiteX568" fmla="*/ 1647661 w 7472601"/>
              <a:gd name="connsiteY568" fmla="*/ 1825945 h 6858000"/>
              <a:gd name="connsiteX569" fmla="*/ 1423821 w 7472601"/>
              <a:gd name="connsiteY569" fmla="*/ 1351958 h 6858000"/>
              <a:gd name="connsiteX570" fmla="*/ 1431890 w 7472601"/>
              <a:gd name="connsiteY570" fmla="*/ 1306475 h 6858000"/>
              <a:gd name="connsiteX571" fmla="*/ 1507597 w 7472601"/>
              <a:gd name="connsiteY571" fmla="*/ 1446132 h 6858000"/>
              <a:gd name="connsiteX572" fmla="*/ 1674586 w 7472601"/>
              <a:gd name="connsiteY572" fmla="*/ 1813832 h 6858000"/>
              <a:gd name="connsiteX573" fmla="*/ 1815950 w 7472601"/>
              <a:gd name="connsiteY573" fmla="*/ 2128564 h 6858000"/>
              <a:gd name="connsiteX574" fmla="*/ 1984242 w 7472601"/>
              <a:gd name="connsiteY574" fmla="*/ 2430829 h 6858000"/>
              <a:gd name="connsiteX575" fmla="*/ 2014023 w 7472601"/>
              <a:gd name="connsiteY575" fmla="*/ 2450995 h 6858000"/>
              <a:gd name="connsiteX576" fmla="*/ 1747337 w 7472601"/>
              <a:gd name="connsiteY576" fmla="*/ 1855264 h 6858000"/>
              <a:gd name="connsiteX577" fmla="*/ 1533749 w 7472601"/>
              <a:gd name="connsiteY577" fmla="*/ 1478656 h 6858000"/>
              <a:gd name="connsiteX578" fmla="*/ 1431890 w 7472601"/>
              <a:gd name="connsiteY578" fmla="*/ 1306475 h 6858000"/>
              <a:gd name="connsiteX579" fmla="*/ 5052692 w 7472601"/>
              <a:gd name="connsiteY579" fmla="*/ 1292994 h 6858000"/>
              <a:gd name="connsiteX580" fmla="*/ 5200661 w 7472601"/>
              <a:gd name="connsiteY580" fmla="*/ 1635186 h 6858000"/>
              <a:gd name="connsiteX581" fmla="*/ 5297138 w 7472601"/>
              <a:gd name="connsiteY581" fmla="*/ 1906351 h 6858000"/>
              <a:gd name="connsiteX582" fmla="*/ 5052692 w 7472601"/>
              <a:gd name="connsiteY582" fmla="*/ 1292994 h 6858000"/>
              <a:gd name="connsiteX583" fmla="*/ 5009948 w 7472601"/>
              <a:gd name="connsiteY583" fmla="*/ 1273619 h 6858000"/>
              <a:gd name="connsiteX584" fmla="*/ 5121777 w 7472601"/>
              <a:gd name="connsiteY584" fmla="*/ 1654213 h 6858000"/>
              <a:gd name="connsiteX585" fmla="*/ 5293545 w 7472601"/>
              <a:gd name="connsiteY585" fmla="*/ 2072247 h 6858000"/>
              <a:gd name="connsiteX586" fmla="*/ 5294042 w 7472601"/>
              <a:gd name="connsiteY586" fmla="*/ 2065019 h 6858000"/>
              <a:gd name="connsiteX587" fmla="*/ 5171936 w 7472601"/>
              <a:gd name="connsiteY587" fmla="*/ 1647613 h 6858000"/>
              <a:gd name="connsiteX588" fmla="*/ 5009948 w 7472601"/>
              <a:gd name="connsiteY588" fmla="*/ 1273619 h 6858000"/>
              <a:gd name="connsiteX589" fmla="*/ 655236 w 7472601"/>
              <a:gd name="connsiteY589" fmla="*/ 1268632 h 6858000"/>
              <a:gd name="connsiteX590" fmla="*/ 839521 w 7472601"/>
              <a:gd name="connsiteY590" fmla="*/ 1685315 h 6858000"/>
              <a:gd name="connsiteX591" fmla="*/ 1109416 w 7472601"/>
              <a:gd name="connsiteY591" fmla="*/ 2061663 h 6858000"/>
              <a:gd name="connsiteX592" fmla="*/ 1298300 w 7472601"/>
              <a:gd name="connsiteY592" fmla="*/ 2247742 h 6858000"/>
              <a:gd name="connsiteX593" fmla="*/ 1125871 w 7472601"/>
              <a:gd name="connsiteY593" fmla="*/ 1989513 h 6858000"/>
              <a:gd name="connsiteX594" fmla="*/ 981574 w 7472601"/>
              <a:gd name="connsiteY594" fmla="*/ 1783157 h 6858000"/>
              <a:gd name="connsiteX595" fmla="*/ 922198 w 7472601"/>
              <a:gd name="connsiteY595" fmla="*/ 1677437 h 6858000"/>
              <a:gd name="connsiteX596" fmla="*/ 869293 w 7472601"/>
              <a:gd name="connsiteY596" fmla="*/ 1583214 h 6858000"/>
              <a:gd name="connsiteX597" fmla="*/ 751431 w 7472601"/>
              <a:gd name="connsiteY597" fmla="*/ 1405731 h 6858000"/>
              <a:gd name="connsiteX598" fmla="*/ 655236 w 7472601"/>
              <a:gd name="connsiteY598" fmla="*/ 1268632 h 6858000"/>
              <a:gd name="connsiteX599" fmla="*/ 6516292 w 7472601"/>
              <a:gd name="connsiteY599" fmla="*/ 1263064 h 6858000"/>
              <a:gd name="connsiteX600" fmla="*/ 5736320 w 7472601"/>
              <a:gd name="connsiteY600" fmla="*/ 1501803 h 6858000"/>
              <a:gd name="connsiteX601" fmla="*/ 6516292 w 7472601"/>
              <a:gd name="connsiteY601" fmla="*/ 1263064 h 6858000"/>
              <a:gd name="connsiteX602" fmla="*/ 291466 w 7472601"/>
              <a:gd name="connsiteY602" fmla="*/ 1250369 h 6858000"/>
              <a:gd name="connsiteX603" fmla="*/ 323180 w 7472601"/>
              <a:gd name="connsiteY603" fmla="*/ 1435283 h 6858000"/>
              <a:gd name="connsiteX604" fmla="*/ 349381 w 7472601"/>
              <a:gd name="connsiteY604" fmla="*/ 1875041 h 6858000"/>
              <a:gd name="connsiteX605" fmla="*/ 374363 w 7472601"/>
              <a:gd name="connsiteY605" fmla="*/ 1506494 h 6858000"/>
              <a:gd name="connsiteX606" fmla="*/ 302168 w 7472601"/>
              <a:gd name="connsiteY606" fmla="*/ 1274495 h 6858000"/>
              <a:gd name="connsiteX607" fmla="*/ 291466 w 7472601"/>
              <a:gd name="connsiteY607" fmla="*/ 1250369 h 6858000"/>
              <a:gd name="connsiteX608" fmla="*/ 678222 w 7472601"/>
              <a:gd name="connsiteY608" fmla="*/ 1248670 h 6858000"/>
              <a:gd name="connsiteX609" fmla="*/ 775536 w 7472601"/>
              <a:gd name="connsiteY609" fmla="*/ 1388015 h 6858000"/>
              <a:gd name="connsiteX610" fmla="*/ 894529 w 7472601"/>
              <a:gd name="connsiteY610" fmla="*/ 1567739 h 6858000"/>
              <a:gd name="connsiteX611" fmla="*/ 948000 w 7472601"/>
              <a:gd name="connsiteY611" fmla="*/ 1663088 h 6858000"/>
              <a:gd name="connsiteX612" fmla="*/ 1006812 w 7472601"/>
              <a:gd name="connsiteY612" fmla="*/ 1767683 h 6858000"/>
              <a:gd name="connsiteX613" fmla="*/ 1149133 w 7472601"/>
              <a:gd name="connsiteY613" fmla="*/ 1971513 h 6858000"/>
              <a:gd name="connsiteX614" fmla="*/ 1333952 w 7472601"/>
              <a:gd name="connsiteY614" fmla="*/ 2251620 h 6858000"/>
              <a:gd name="connsiteX615" fmla="*/ 1337329 w 7472601"/>
              <a:gd name="connsiteY615" fmla="*/ 2258350 h 6858000"/>
              <a:gd name="connsiteX616" fmla="*/ 1014726 w 7472601"/>
              <a:gd name="connsiteY616" fmla="*/ 1615556 h 6858000"/>
              <a:gd name="connsiteX617" fmla="*/ 678222 w 7472601"/>
              <a:gd name="connsiteY617" fmla="*/ 1248670 h 6858000"/>
              <a:gd name="connsiteX618" fmla="*/ 6691602 w 7472601"/>
              <a:gd name="connsiteY618" fmla="*/ 1140573 h 6858000"/>
              <a:gd name="connsiteX619" fmla="*/ 6571100 w 7472601"/>
              <a:gd name="connsiteY619" fmla="*/ 1183662 h 6858000"/>
              <a:gd name="connsiteX620" fmla="*/ 6241687 w 7472601"/>
              <a:gd name="connsiteY620" fmla="*/ 1257600 h 6858000"/>
              <a:gd name="connsiteX621" fmla="*/ 5693009 w 7472601"/>
              <a:gd name="connsiteY621" fmla="*/ 1478256 h 6858000"/>
              <a:gd name="connsiteX622" fmla="*/ 6548420 w 7472601"/>
              <a:gd name="connsiteY622" fmla="*/ 1214599 h 6858000"/>
              <a:gd name="connsiteX623" fmla="*/ 6605473 w 7472601"/>
              <a:gd name="connsiteY623" fmla="*/ 1184686 h 6858000"/>
              <a:gd name="connsiteX624" fmla="*/ 6691602 w 7472601"/>
              <a:gd name="connsiteY624" fmla="*/ 1140573 h 6858000"/>
              <a:gd name="connsiteX625" fmla="*/ 4002475 w 7472601"/>
              <a:gd name="connsiteY625" fmla="*/ 1037802 h 6858000"/>
              <a:gd name="connsiteX626" fmla="*/ 4000324 w 7472601"/>
              <a:gd name="connsiteY626" fmla="*/ 1039362 h 6858000"/>
              <a:gd name="connsiteX627" fmla="*/ 4002862 w 7472601"/>
              <a:gd name="connsiteY627" fmla="*/ 1042866 h 6858000"/>
              <a:gd name="connsiteX628" fmla="*/ 4002475 w 7472601"/>
              <a:gd name="connsiteY628" fmla="*/ 1037802 h 6858000"/>
              <a:gd name="connsiteX629" fmla="*/ 506322 w 7472601"/>
              <a:gd name="connsiteY629" fmla="*/ 1020997 h 6858000"/>
              <a:gd name="connsiteX630" fmla="*/ 533068 w 7472601"/>
              <a:gd name="connsiteY630" fmla="*/ 1029409 h 6858000"/>
              <a:gd name="connsiteX631" fmla="*/ 1232525 w 7472601"/>
              <a:gd name="connsiteY631" fmla="*/ 1804675 h 6858000"/>
              <a:gd name="connsiteX632" fmla="*/ 1388858 w 7472601"/>
              <a:gd name="connsiteY632" fmla="*/ 2368011 h 6858000"/>
              <a:gd name="connsiteX633" fmla="*/ 1384098 w 7472601"/>
              <a:gd name="connsiteY633" fmla="*/ 2378125 h 6858000"/>
              <a:gd name="connsiteX634" fmla="*/ 1425393 w 7472601"/>
              <a:gd name="connsiteY634" fmla="*/ 2589124 h 6858000"/>
              <a:gd name="connsiteX635" fmla="*/ 1424001 w 7472601"/>
              <a:gd name="connsiteY635" fmla="*/ 2597541 h 6858000"/>
              <a:gd name="connsiteX636" fmla="*/ 2152729 w 7472601"/>
              <a:gd name="connsiteY636" fmla="*/ 2864487 h 6858000"/>
              <a:gd name="connsiteX637" fmla="*/ 2020609 w 7472601"/>
              <a:gd name="connsiteY637" fmla="*/ 2539671 h 6858000"/>
              <a:gd name="connsiteX638" fmla="*/ 2018920 w 7472601"/>
              <a:gd name="connsiteY638" fmla="*/ 2536309 h 6858000"/>
              <a:gd name="connsiteX639" fmla="*/ 1342441 w 7472601"/>
              <a:gd name="connsiteY639" fmla="*/ 1173017 h 6858000"/>
              <a:gd name="connsiteX640" fmla="*/ 1367925 w 7472601"/>
              <a:gd name="connsiteY640" fmla="*/ 1135648 h 6858000"/>
              <a:gd name="connsiteX641" fmla="*/ 1771401 w 7472601"/>
              <a:gd name="connsiteY641" fmla="*/ 1806673 h 6858000"/>
              <a:gd name="connsiteX642" fmla="*/ 1972385 w 7472601"/>
              <a:gd name="connsiteY642" fmla="*/ 2198735 h 6858000"/>
              <a:gd name="connsiteX643" fmla="*/ 2040892 w 7472601"/>
              <a:gd name="connsiteY643" fmla="*/ 2405205 h 6858000"/>
              <a:gd name="connsiteX644" fmla="*/ 2131689 w 7472601"/>
              <a:gd name="connsiteY644" fmla="*/ 1936926 h 6858000"/>
              <a:gd name="connsiteX645" fmla="*/ 2454820 w 7472601"/>
              <a:gd name="connsiteY645" fmla="*/ 1248808 h 6858000"/>
              <a:gd name="connsiteX646" fmla="*/ 2492512 w 7472601"/>
              <a:gd name="connsiteY646" fmla="*/ 1302920 h 6858000"/>
              <a:gd name="connsiteX647" fmla="*/ 2081216 w 7472601"/>
              <a:gd name="connsiteY647" fmla="*/ 2527513 h 6858000"/>
              <a:gd name="connsiteX648" fmla="*/ 2081211 w 7472601"/>
              <a:gd name="connsiteY648" fmla="*/ 2528916 h 6858000"/>
              <a:gd name="connsiteX649" fmla="*/ 2199067 w 7472601"/>
              <a:gd name="connsiteY649" fmla="*/ 2884061 h 6858000"/>
              <a:gd name="connsiteX650" fmla="*/ 3192586 w 7472601"/>
              <a:gd name="connsiteY650" fmla="*/ 3411496 h 6858000"/>
              <a:gd name="connsiteX651" fmla="*/ 3182620 w 7472601"/>
              <a:gd name="connsiteY651" fmla="*/ 3483279 h 6858000"/>
              <a:gd name="connsiteX652" fmla="*/ 2435119 w 7472601"/>
              <a:gd name="connsiteY652" fmla="*/ 3080173 h 6858000"/>
              <a:gd name="connsiteX653" fmla="*/ 2410152 w 7472601"/>
              <a:gd name="connsiteY653" fmla="*/ 3063751 h 6858000"/>
              <a:gd name="connsiteX654" fmla="*/ 2408099 w 7472601"/>
              <a:gd name="connsiteY654" fmla="*/ 3064403 h 6858000"/>
              <a:gd name="connsiteX655" fmla="*/ 2407218 w 7472601"/>
              <a:gd name="connsiteY655" fmla="*/ 3070324 h 6858000"/>
              <a:gd name="connsiteX656" fmla="*/ 2380138 w 7472601"/>
              <a:gd name="connsiteY656" fmla="*/ 3099341 h 6858000"/>
              <a:gd name="connsiteX657" fmla="*/ 1765923 w 7472601"/>
              <a:gd name="connsiteY657" fmla="*/ 3581043 h 6858000"/>
              <a:gd name="connsiteX658" fmla="*/ 1702258 w 7472601"/>
              <a:gd name="connsiteY658" fmla="*/ 3612286 h 6858000"/>
              <a:gd name="connsiteX659" fmla="*/ 1538370 w 7472601"/>
              <a:gd name="connsiteY659" fmla="*/ 3811804 h 6858000"/>
              <a:gd name="connsiteX660" fmla="*/ 542867 w 7472601"/>
              <a:gd name="connsiteY660" fmla="*/ 4944092 h 6858000"/>
              <a:gd name="connsiteX661" fmla="*/ 515800 w 7472601"/>
              <a:gd name="connsiteY661" fmla="*/ 4862180 h 6858000"/>
              <a:gd name="connsiteX662" fmla="*/ 909145 w 7472601"/>
              <a:gd name="connsiteY662" fmla="*/ 4199225 h 6858000"/>
              <a:gd name="connsiteX663" fmla="*/ 1214067 w 7472601"/>
              <a:gd name="connsiteY663" fmla="*/ 3908561 h 6858000"/>
              <a:gd name="connsiteX664" fmla="*/ 640967 w 7472601"/>
              <a:gd name="connsiteY664" fmla="*/ 4105601 h 6858000"/>
              <a:gd name="connsiteX665" fmla="*/ 112563 w 7472601"/>
              <a:gd name="connsiteY665" fmla="*/ 4396952 h 6858000"/>
              <a:gd name="connsiteX666" fmla="*/ 0 w 7472601"/>
              <a:gd name="connsiteY666" fmla="*/ 4466006 h 6858000"/>
              <a:gd name="connsiteX667" fmla="*/ 0 w 7472601"/>
              <a:gd name="connsiteY667" fmla="*/ 4233763 h 6858000"/>
              <a:gd name="connsiteX668" fmla="*/ 36881 w 7472601"/>
              <a:gd name="connsiteY668" fmla="*/ 4200118 h 6858000"/>
              <a:gd name="connsiteX669" fmla="*/ 910534 w 7472601"/>
              <a:gd name="connsiteY669" fmla="*/ 3629753 h 6858000"/>
              <a:gd name="connsiteX670" fmla="*/ 1578717 w 7472601"/>
              <a:gd name="connsiteY670" fmla="*/ 3575982 h 6858000"/>
              <a:gd name="connsiteX671" fmla="*/ 2338780 w 7472601"/>
              <a:gd name="connsiteY671" fmla="*/ 3033725 h 6858000"/>
              <a:gd name="connsiteX672" fmla="*/ 1807991 w 7472601"/>
              <a:gd name="connsiteY672" fmla="*/ 2807184 h 6858000"/>
              <a:gd name="connsiteX673" fmla="*/ 1416358 w 7472601"/>
              <a:gd name="connsiteY673" fmla="*/ 3112571 h 6858000"/>
              <a:gd name="connsiteX674" fmla="*/ 939066 w 7472601"/>
              <a:gd name="connsiteY674" fmla="*/ 3378798 h 6858000"/>
              <a:gd name="connsiteX675" fmla="*/ 115099 w 7472601"/>
              <a:gd name="connsiteY675" fmla="*/ 3607650 h 6858000"/>
              <a:gd name="connsiteX676" fmla="*/ 97284 w 7472601"/>
              <a:gd name="connsiteY676" fmla="*/ 3520393 h 6858000"/>
              <a:gd name="connsiteX677" fmla="*/ 922050 w 7472601"/>
              <a:gd name="connsiteY677" fmla="*/ 3074867 h 6858000"/>
              <a:gd name="connsiteX678" fmla="*/ 1405265 w 7472601"/>
              <a:gd name="connsiteY678" fmla="*/ 3016319 h 6858000"/>
              <a:gd name="connsiteX679" fmla="*/ 1407512 w 7472601"/>
              <a:gd name="connsiteY679" fmla="*/ 3018001 h 6858000"/>
              <a:gd name="connsiteX680" fmla="*/ 1726266 w 7472601"/>
              <a:gd name="connsiteY680" fmla="*/ 2777274 h 6858000"/>
              <a:gd name="connsiteX681" fmla="*/ 625390 w 7472601"/>
              <a:gd name="connsiteY681" fmla="*/ 2514541 h 6858000"/>
              <a:gd name="connsiteX682" fmla="*/ 619799 w 7472601"/>
              <a:gd name="connsiteY682" fmla="*/ 2527180 h 6858000"/>
              <a:gd name="connsiteX683" fmla="*/ 310030 w 7472601"/>
              <a:gd name="connsiteY683" fmla="*/ 2771818 h 6858000"/>
              <a:gd name="connsiteX684" fmla="*/ 173877 w 7472601"/>
              <a:gd name="connsiteY684" fmla="*/ 2937056 h 6858000"/>
              <a:gd name="connsiteX685" fmla="*/ 77889 w 7472601"/>
              <a:gd name="connsiteY685" fmla="*/ 3138440 h 6858000"/>
              <a:gd name="connsiteX686" fmla="*/ 0 w 7472601"/>
              <a:gd name="connsiteY686" fmla="*/ 3271395 h 6858000"/>
              <a:gd name="connsiteX687" fmla="*/ 0 w 7472601"/>
              <a:gd name="connsiteY687" fmla="*/ 3153002 h 6858000"/>
              <a:gd name="connsiteX688" fmla="*/ 2386 w 7472601"/>
              <a:gd name="connsiteY688" fmla="*/ 3149203 h 6858000"/>
              <a:gd name="connsiteX689" fmla="*/ 89753 w 7472601"/>
              <a:gd name="connsiteY689" fmla="*/ 2987702 h 6858000"/>
              <a:gd name="connsiteX690" fmla="*/ 76869 w 7472601"/>
              <a:gd name="connsiteY690" fmla="*/ 3005404 h 6858000"/>
              <a:gd name="connsiteX691" fmla="*/ 32049 w 7472601"/>
              <a:gd name="connsiteY691" fmla="*/ 3065814 h 6858000"/>
              <a:gd name="connsiteX692" fmla="*/ 0 w 7472601"/>
              <a:gd name="connsiteY692" fmla="*/ 3108744 h 6858000"/>
              <a:gd name="connsiteX693" fmla="*/ 0 w 7472601"/>
              <a:gd name="connsiteY693" fmla="*/ 3058059 h 6858000"/>
              <a:gd name="connsiteX694" fmla="*/ 7610 w 7472601"/>
              <a:gd name="connsiteY694" fmla="*/ 3047889 h 6858000"/>
              <a:gd name="connsiteX695" fmla="*/ 52419 w 7472601"/>
              <a:gd name="connsiteY695" fmla="*/ 2987479 h 6858000"/>
              <a:gd name="connsiteX696" fmla="*/ 59142 w 7472601"/>
              <a:gd name="connsiteY696" fmla="*/ 2978488 h 6858000"/>
              <a:gd name="connsiteX697" fmla="*/ 0 w 7472601"/>
              <a:gd name="connsiteY697" fmla="*/ 3015334 h 6858000"/>
              <a:gd name="connsiteX698" fmla="*/ 0 w 7472601"/>
              <a:gd name="connsiteY698" fmla="*/ 2914286 h 6858000"/>
              <a:gd name="connsiteX699" fmla="*/ 36383 w 7472601"/>
              <a:gd name="connsiteY699" fmla="*/ 2901128 h 6858000"/>
              <a:gd name="connsiteX700" fmla="*/ 156329 w 7472601"/>
              <a:gd name="connsiteY700" fmla="*/ 2840533 h 6858000"/>
              <a:gd name="connsiteX701" fmla="*/ 358355 w 7472601"/>
              <a:gd name="connsiteY701" fmla="*/ 2620471 h 6858000"/>
              <a:gd name="connsiteX702" fmla="*/ 510577 w 7472601"/>
              <a:gd name="connsiteY702" fmla="*/ 2501244 h 6858000"/>
              <a:gd name="connsiteX703" fmla="*/ 211967 w 7472601"/>
              <a:gd name="connsiteY703" fmla="*/ 2479171 h 6858000"/>
              <a:gd name="connsiteX704" fmla="*/ 0 w 7472601"/>
              <a:gd name="connsiteY704" fmla="*/ 2476398 h 6858000"/>
              <a:gd name="connsiteX705" fmla="*/ 0 w 7472601"/>
              <a:gd name="connsiteY705" fmla="*/ 2389189 h 6858000"/>
              <a:gd name="connsiteX706" fmla="*/ 103062 w 7472601"/>
              <a:gd name="connsiteY706" fmla="*/ 2389518 h 6858000"/>
              <a:gd name="connsiteX707" fmla="*/ 510734 w 7472601"/>
              <a:gd name="connsiteY707" fmla="*/ 2416201 h 6858000"/>
              <a:gd name="connsiteX708" fmla="*/ 279257 w 7472601"/>
              <a:gd name="connsiteY708" fmla="*/ 2092102 h 6858000"/>
              <a:gd name="connsiteX709" fmla="*/ 65265 w 7472601"/>
              <a:gd name="connsiteY709" fmla="*/ 2006049 h 6858000"/>
              <a:gd name="connsiteX710" fmla="*/ 0 w 7472601"/>
              <a:gd name="connsiteY710" fmla="*/ 1982532 h 6858000"/>
              <a:gd name="connsiteX711" fmla="*/ 0 w 7472601"/>
              <a:gd name="connsiteY711" fmla="*/ 1912789 h 6858000"/>
              <a:gd name="connsiteX712" fmla="*/ 97460 w 7472601"/>
              <a:gd name="connsiteY712" fmla="*/ 1953725 h 6858000"/>
              <a:gd name="connsiteX713" fmla="*/ 221272 w 7472601"/>
              <a:gd name="connsiteY713" fmla="*/ 1980766 h 6858000"/>
              <a:gd name="connsiteX714" fmla="*/ 116765 w 7472601"/>
              <a:gd name="connsiteY714" fmla="*/ 1911033 h 6858000"/>
              <a:gd name="connsiteX715" fmla="*/ 16405 w 7472601"/>
              <a:gd name="connsiteY715" fmla="*/ 1803412 h 6858000"/>
              <a:gd name="connsiteX716" fmla="*/ 0 w 7472601"/>
              <a:gd name="connsiteY716" fmla="*/ 1784777 h 6858000"/>
              <a:gd name="connsiteX717" fmla="*/ 0 w 7472601"/>
              <a:gd name="connsiteY717" fmla="*/ 1740082 h 6858000"/>
              <a:gd name="connsiteX718" fmla="*/ 39394 w 7472601"/>
              <a:gd name="connsiteY718" fmla="*/ 1784856 h 6858000"/>
              <a:gd name="connsiteX719" fmla="*/ 135813 w 7472601"/>
              <a:gd name="connsiteY719" fmla="*/ 1888838 h 6858000"/>
              <a:gd name="connsiteX720" fmla="*/ 242575 w 7472601"/>
              <a:gd name="connsiteY720" fmla="*/ 1958841 h 6858000"/>
              <a:gd name="connsiteX721" fmla="*/ 82197 w 7472601"/>
              <a:gd name="connsiteY721" fmla="*/ 1754826 h 6858000"/>
              <a:gd name="connsiteX722" fmla="*/ 0 w 7472601"/>
              <a:gd name="connsiteY722" fmla="*/ 1679650 h 6858000"/>
              <a:gd name="connsiteX723" fmla="*/ 0 w 7472601"/>
              <a:gd name="connsiteY723" fmla="*/ 1602463 h 6858000"/>
              <a:gd name="connsiteX724" fmla="*/ 84689 w 7472601"/>
              <a:gd name="connsiteY724" fmla="*/ 1677442 h 6858000"/>
              <a:gd name="connsiteX725" fmla="*/ 298437 w 7472601"/>
              <a:gd name="connsiteY725" fmla="*/ 1968019 h 6858000"/>
              <a:gd name="connsiteX726" fmla="*/ 227269 w 7472601"/>
              <a:gd name="connsiteY726" fmla="*/ 1114064 h 6858000"/>
              <a:gd name="connsiteX727" fmla="*/ 248003 w 7472601"/>
              <a:gd name="connsiteY727" fmla="*/ 1089613 h 6858000"/>
              <a:gd name="connsiteX728" fmla="*/ 427020 w 7472601"/>
              <a:gd name="connsiteY728" fmla="*/ 1619803 h 6858000"/>
              <a:gd name="connsiteX729" fmla="*/ 340345 w 7472601"/>
              <a:gd name="connsiteY729" fmla="*/ 2027739 h 6858000"/>
              <a:gd name="connsiteX730" fmla="*/ 360865 w 7472601"/>
              <a:gd name="connsiteY730" fmla="*/ 2044827 h 6858000"/>
              <a:gd name="connsiteX731" fmla="*/ 560414 w 7472601"/>
              <a:gd name="connsiteY731" fmla="*/ 2421457 h 6858000"/>
              <a:gd name="connsiteX732" fmla="*/ 1359703 w 7472601"/>
              <a:gd name="connsiteY732" fmla="*/ 2578554 h 6858000"/>
              <a:gd name="connsiteX733" fmla="*/ 1359422 w 7472601"/>
              <a:gd name="connsiteY733" fmla="*/ 2577994 h 6858000"/>
              <a:gd name="connsiteX734" fmla="*/ 828701 w 7472601"/>
              <a:gd name="connsiteY734" fmla="*/ 1839520 h 6858000"/>
              <a:gd name="connsiteX735" fmla="*/ 494427 w 7472601"/>
              <a:gd name="connsiteY735" fmla="*/ 1092333 h 6858000"/>
              <a:gd name="connsiteX736" fmla="*/ 506322 w 7472601"/>
              <a:gd name="connsiteY736" fmla="*/ 1020997 h 6858000"/>
              <a:gd name="connsiteX737" fmla="*/ 4570198 w 7472601"/>
              <a:gd name="connsiteY737" fmla="*/ 978081 h 6858000"/>
              <a:gd name="connsiteX738" fmla="*/ 4523691 w 7472601"/>
              <a:gd name="connsiteY738" fmla="*/ 1127776 h 6858000"/>
              <a:gd name="connsiteX739" fmla="*/ 4509875 w 7472601"/>
              <a:gd name="connsiteY739" fmla="*/ 1167552 h 6858000"/>
              <a:gd name="connsiteX740" fmla="*/ 4478168 w 7472601"/>
              <a:gd name="connsiteY740" fmla="*/ 1260735 h 6858000"/>
              <a:gd name="connsiteX741" fmla="*/ 4409309 w 7472601"/>
              <a:gd name="connsiteY741" fmla="*/ 1666996 h 6858000"/>
              <a:gd name="connsiteX742" fmla="*/ 4370031 w 7472601"/>
              <a:gd name="connsiteY742" fmla="*/ 1955666 h 6858000"/>
              <a:gd name="connsiteX743" fmla="*/ 4570198 w 7472601"/>
              <a:gd name="connsiteY743" fmla="*/ 978081 h 6858000"/>
              <a:gd name="connsiteX744" fmla="*/ 4557898 w 7472601"/>
              <a:gd name="connsiteY744" fmla="*/ 900011 h 6858000"/>
              <a:gd name="connsiteX745" fmla="*/ 4344840 w 7472601"/>
              <a:gd name="connsiteY745" fmla="*/ 1922038 h 6858000"/>
              <a:gd name="connsiteX746" fmla="*/ 4378710 w 7472601"/>
              <a:gd name="connsiteY746" fmla="*/ 1665516 h 6858000"/>
              <a:gd name="connsiteX747" fmla="*/ 4448798 w 7472601"/>
              <a:gd name="connsiteY747" fmla="*/ 1253024 h 6858000"/>
              <a:gd name="connsiteX748" fmla="*/ 4480315 w 7472601"/>
              <a:gd name="connsiteY748" fmla="*/ 1158454 h 6858000"/>
              <a:gd name="connsiteX749" fmla="*/ 4494133 w 7472601"/>
              <a:gd name="connsiteY749" fmla="*/ 1118676 h 6858000"/>
              <a:gd name="connsiteX750" fmla="*/ 4557898 w 7472601"/>
              <a:gd name="connsiteY750" fmla="*/ 900011 h 6858000"/>
              <a:gd name="connsiteX751" fmla="*/ 5870151 w 7472601"/>
              <a:gd name="connsiteY751" fmla="*/ 898890 h 6858000"/>
              <a:gd name="connsiteX752" fmla="*/ 5861335 w 7472601"/>
              <a:gd name="connsiteY752" fmla="*/ 899177 h 6858000"/>
              <a:gd name="connsiteX753" fmla="*/ 5843702 w 7472601"/>
              <a:gd name="connsiteY753" fmla="*/ 899748 h 6858000"/>
              <a:gd name="connsiteX754" fmla="*/ 5651107 w 7472601"/>
              <a:gd name="connsiteY754" fmla="*/ 920306 h 6858000"/>
              <a:gd name="connsiteX755" fmla="*/ 5459407 w 7472601"/>
              <a:gd name="connsiteY755" fmla="*/ 940975 h 6858000"/>
              <a:gd name="connsiteX756" fmla="*/ 5374846 w 7472601"/>
              <a:gd name="connsiteY756" fmla="*/ 941988 h 6858000"/>
              <a:gd name="connsiteX757" fmla="*/ 5256105 w 7472601"/>
              <a:gd name="connsiteY757" fmla="*/ 945632 h 6858000"/>
              <a:gd name="connsiteX758" fmla="*/ 5107071 w 7472601"/>
              <a:gd name="connsiteY758" fmla="*/ 969720 h 6858000"/>
              <a:gd name="connsiteX759" fmla="*/ 4998681 w 7472601"/>
              <a:gd name="connsiteY759" fmla="*/ 988771 h 6858000"/>
              <a:gd name="connsiteX760" fmla="*/ 5870151 w 7472601"/>
              <a:gd name="connsiteY760" fmla="*/ 898890 h 6858000"/>
              <a:gd name="connsiteX761" fmla="*/ 5504425 w 7472601"/>
              <a:gd name="connsiteY761" fmla="*/ 848067 h 6858000"/>
              <a:gd name="connsiteX762" fmla="*/ 4968849 w 7472601"/>
              <a:gd name="connsiteY762" fmla="*/ 962318 h 6858000"/>
              <a:gd name="connsiteX763" fmla="*/ 5104039 w 7472601"/>
              <a:gd name="connsiteY763" fmla="*/ 940634 h 6858000"/>
              <a:gd name="connsiteX764" fmla="*/ 5256311 w 7472601"/>
              <a:gd name="connsiteY764" fmla="*/ 916490 h 6858000"/>
              <a:gd name="connsiteX765" fmla="*/ 5377381 w 7472601"/>
              <a:gd name="connsiteY765" fmla="*/ 912671 h 6858000"/>
              <a:gd name="connsiteX766" fmla="*/ 5460148 w 7472601"/>
              <a:gd name="connsiteY766" fmla="*/ 911442 h 6858000"/>
              <a:gd name="connsiteX767" fmla="*/ 5648971 w 7472601"/>
              <a:gd name="connsiteY767" fmla="*/ 891331 h 6858000"/>
              <a:gd name="connsiteX768" fmla="*/ 5844807 w 7472601"/>
              <a:gd name="connsiteY768" fmla="*/ 870718 h 6858000"/>
              <a:gd name="connsiteX769" fmla="*/ 5862975 w 7472601"/>
              <a:gd name="connsiteY769" fmla="*/ 869756 h 6858000"/>
              <a:gd name="connsiteX770" fmla="*/ 5920887 w 7472601"/>
              <a:gd name="connsiteY770" fmla="*/ 865929 h 6858000"/>
              <a:gd name="connsiteX771" fmla="*/ 5504425 w 7472601"/>
              <a:gd name="connsiteY771" fmla="*/ 848067 h 6858000"/>
              <a:gd name="connsiteX772" fmla="*/ 3607114 w 7472601"/>
              <a:gd name="connsiteY772" fmla="*/ 467441 h 6858000"/>
              <a:gd name="connsiteX773" fmla="*/ 3296242 w 7472601"/>
              <a:gd name="connsiteY773" fmla="*/ 807991 h 6858000"/>
              <a:gd name="connsiteX774" fmla="*/ 3174674 w 7472601"/>
              <a:gd name="connsiteY774" fmla="*/ 919759 h 6858000"/>
              <a:gd name="connsiteX775" fmla="*/ 3042978 w 7472601"/>
              <a:gd name="connsiteY775" fmla="*/ 1054894 h 6858000"/>
              <a:gd name="connsiteX776" fmla="*/ 2968914 w 7472601"/>
              <a:gd name="connsiteY776" fmla="*/ 1133756 h 6858000"/>
              <a:gd name="connsiteX777" fmla="*/ 3103823 w 7472601"/>
              <a:gd name="connsiteY777" fmla="*/ 1026814 h 6858000"/>
              <a:gd name="connsiteX778" fmla="*/ 3607114 w 7472601"/>
              <a:gd name="connsiteY778" fmla="*/ 467441 h 6858000"/>
              <a:gd name="connsiteX779" fmla="*/ 3744487 w 7472601"/>
              <a:gd name="connsiteY779" fmla="*/ 383136 h 6858000"/>
              <a:gd name="connsiteX780" fmla="*/ 3970213 w 7472601"/>
              <a:gd name="connsiteY780" fmla="*/ 995559 h 6858000"/>
              <a:gd name="connsiteX781" fmla="*/ 3744487 w 7472601"/>
              <a:gd name="connsiteY781" fmla="*/ 383136 h 6858000"/>
              <a:gd name="connsiteX782" fmla="*/ 3624562 w 7472601"/>
              <a:gd name="connsiteY782" fmla="*/ 367041 h 6858000"/>
              <a:gd name="connsiteX783" fmla="*/ 3489712 w 7472601"/>
              <a:gd name="connsiteY783" fmla="*/ 485386 h 6858000"/>
              <a:gd name="connsiteX784" fmla="*/ 3182994 w 7472601"/>
              <a:gd name="connsiteY784" fmla="*/ 828265 h 6858000"/>
              <a:gd name="connsiteX785" fmla="*/ 2892114 w 7472601"/>
              <a:gd name="connsiteY785" fmla="*/ 1172635 h 6858000"/>
              <a:gd name="connsiteX786" fmla="*/ 3021459 w 7472601"/>
              <a:gd name="connsiteY786" fmla="*/ 1035385 h 6858000"/>
              <a:gd name="connsiteX787" fmla="*/ 3153873 w 7472601"/>
              <a:gd name="connsiteY787" fmla="*/ 898971 h 6858000"/>
              <a:gd name="connsiteX788" fmla="*/ 3276511 w 7472601"/>
              <a:gd name="connsiteY788" fmla="*/ 786423 h 6858000"/>
              <a:gd name="connsiteX789" fmla="*/ 3584154 w 7472601"/>
              <a:gd name="connsiteY789" fmla="*/ 448218 h 6858000"/>
              <a:gd name="connsiteX790" fmla="*/ 3624562 w 7472601"/>
              <a:gd name="connsiteY790" fmla="*/ 367041 h 6858000"/>
              <a:gd name="connsiteX791" fmla="*/ 3766672 w 7472601"/>
              <a:gd name="connsiteY791" fmla="*/ 359429 h 6858000"/>
              <a:gd name="connsiteX792" fmla="*/ 3996338 w 7472601"/>
              <a:gd name="connsiteY792" fmla="*/ 968237 h 6858000"/>
              <a:gd name="connsiteX793" fmla="*/ 3766672 w 7472601"/>
              <a:gd name="connsiteY793" fmla="*/ 359429 h 6858000"/>
              <a:gd name="connsiteX794" fmla="*/ 5805386 w 7472601"/>
              <a:gd name="connsiteY794" fmla="*/ 239240 h 6858000"/>
              <a:gd name="connsiteX795" fmla="*/ 5736947 w 7472601"/>
              <a:gd name="connsiteY795" fmla="*/ 261367 h 6858000"/>
              <a:gd name="connsiteX796" fmla="*/ 5427012 w 7472601"/>
              <a:gd name="connsiteY796" fmla="*/ 311272 h 6858000"/>
              <a:gd name="connsiteX797" fmla="*/ 5147818 w 7472601"/>
              <a:gd name="connsiteY797" fmla="*/ 322112 h 6858000"/>
              <a:gd name="connsiteX798" fmla="*/ 5060854 w 7472601"/>
              <a:gd name="connsiteY798" fmla="*/ 311882 h 6858000"/>
              <a:gd name="connsiteX799" fmla="*/ 4945989 w 7472601"/>
              <a:gd name="connsiteY799" fmla="*/ 300516 h 6858000"/>
              <a:gd name="connsiteX800" fmla="*/ 5410479 w 7472601"/>
              <a:gd name="connsiteY800" fmla="*/ 348434 h 6858000"/>
              <a:gd name="connsiteX801" fmla="*/ 5805386 w 7472601"/>
              <a:gd name="connsiteY801" fmla="*/ 239240 h 6858000"/>
              <a:gd name="connsiteX802" fmla="*/ 5905192 w 7472601"/>
              <a:gd name="connsiteY802" fmla="*/ 163079 h 6858000"/>
              <a:gd name="connsiteX803" fmla="*/ 5865655 w 7472601"/>
              <a:gd name="connsiteY803" fmla="*/ 171901 h 6858000"/>
              <a:gd name="connsiteX804" fmla="*/ 5259740 w 7472601"/>
              <a:gd name="connsiteY804" fmla="*/ 257013 h 6858000"/>
              <a:gd name="connsiteX805" fmla="*/ 5208466 w 7472601"/>
              <a:gd name="connsiteY805" fmla="*/ 257550 h 6858000"/>
              <a:gd name="connsiteX806" fmla="*/ 4980204 w 7472601"/>
              <a:gd name="connsiteY806" fmla="*/ 271903 h 6858000"/>
              <a:gd name="connsiteX807" fmla="*/ 5068068 w 7472601"/>
              <a:gd name="connsiteY807" fmla="*/ 282244 h 6858000"/>
              <a:gd name="connsiteX808" fmla="*/ 5153231 w 7472601"/>
              <a:gd name="connsiteY808" fmla="*/ 292240 h 6858000"/>
              <a:gd name="connsiteX809" fmla="*/ 5426491 w 7472601"/>
              <a:gd name="connsiteY809" fmla="*/ 281128 h 6858000"/>
              <a:gd name="connsiteX810" fmla="*/ 5731212 w 7472601"/>
              <a:gd name="connsiteY810" fmla="*/ 231951 h 6858000"/>
              <a:gd name="connsiteX811" fmla="*/ 5905192 w 7472601"/>
              <a:gd name="connsiteY811" fmla="*/ 163079 h 6858000"/>
              <a:gd name="connsiteX812" fmla="*/ 5944437 w 7472601"/>
              <a:gd name="connsiteY812" fmla="*/ 113829 h 6858000"/>
              <a:gd name="connsiteX813" fmla="*/ 5825032 w 7472601"/>
              <a:gd name="connsiteY813" fmla="*/ 146405 h 6858000"/>
              <a:gd name="connsiteX814" fmla="*/ 4955599 w 7472601"/>
              <a:gd name="connsiteY814" fmla="*/ 247008 h 6858000"/>
              <a:gd name="connsiteX815" fmla="*/ 5210104 w 7472601"/>
              <a:gd name="connsiteY815" fmla="*/ 228123 h 6858000"/>
              <a:gd name="connsiteX816" fmla="*/ 5261015 w 7472601"/>
              <a:gd name="connsiteY816" fmla="*/ 227087 h 6858000"/>
              <a:gd name="connsiteX817" fmla="*/ 5861181 w 7472601"/>
              <a:gd name="connsiteY817" fmla="*/ 143093 h 6858000"/>
              <a:gd name="connsiteX818" fmla="*/ 5961252 w 7472601"/>
              <a:gd name="connsiteY818" fmla="*/ 114820 h 6858000"/>
              <a:gd name="connsiteX819" fmla="*/ 5944437 w 7472601"/>
              <a:gd name="connsiteY819" fmla="*/ 113829 h 6858000"/>
              <a:gd name="connsiteX820" fmla="*/ 3882765 w 7472601"/>
              <a:gd name="connsiteY820" fmla="*/ 0 h 6858000"/>
              <a:gd name="connsiteX821" fmla="*/ 3995099 w 7472601"/>
              <a:gd name="connsiteY821" fmla="*/ 0 h 6858000"/>
              <a:gd name="connsiteX822" fmla="*/ 4163818 w 7472601"/>
              <a:gd name="connsiteY822" fmla="*/ 234104 h 6858000"/>
              <a:gd name="connsiteX823" fmla="*/ 4172099 w 7472601"/>
              <a:gd name="connsiteY823" fmla="*/ 234207 h 6858000"/>
              <a:gd name="connsiteX824" fmla="*/ 4784282 w 7472601"/>
              <a:gd name="connsiteY824" fmla="*/ 276561 h 6858000"/>
              <a:gd name="connsiteX825" fmla="*/ 4801687 w 7472601"/>
              <a:gd name="connsiteY825" fmla="*/ 267764 h 6858000"/>
              <a:gd name="connsiteX826" fmla="*/ 6082788 w 7472601"/>
              <a:gd name="connsiteY826" fmla="*/ 64119 h 6858000"/>
              <a:gd name="connsiteX827" fmla="*/ 6099442 w 7472601"/>
              <a:gd name="connsiteY827" fmla="*/ 82568 h 6858000"/>
              <a:gd name="connsiteX828" fmla="*/ 4804137 w 7472601"/>
              <a:gd name="connsiteY828" fmla="*/ 320931 h 6858000"/>
              <a:gd name="connsiteX829" fmla="*/ 4227047 w 7472601"/>
              <a:gd name="connsiteY829" fmla="*/ 313415 h 6858000"/>
              <a:gd name="connsiteX830" fmla="*/ 4346041 w 7472601"/>
              <a:gd name="connsiteY830" fmla="*/ 456086 h 6858000"/>
              <a:gd name="connsiteX831" fmla="*/ 4870967 w 7472601"/>
              <a:gd name="connsiteY831" fmla="*/ 963061 h 6858000"/>
              <a:gd name="connsiteX832" fmla="*/ 4889647 w 7472601"/>
              <a:gd name="connsiteY832" fmla="*/ 957147 h 6858000"/>
              <a:gd name="connsiteX833" fmla="*/ 5422504 w 7472601"/>
              <a:gd name="connsiteY833" fmla="*/ 805191 h 6858000"/>
              <a:gd name="connsiteX834" fmla="*/ 6087656 w 7472601"/>
              <a:gd name="connsiteY834" fmla="*/ 826703 h 6858000"/>
              <a:gd name="connsiteX835" fmla="*/ 6058717 w 7472601"/>
              <a:gd name="connsiteY835" fmla="*/ 865992 h 6858000"/>
              <a:gd name="connsiteX836" fmla="*/ 4974153 w 7472601"/>
              <a:gd name="connsiteY836" fmla="*/ 1045456 h 6858000"/>
              <a:gd name="connsiteX837" fmla="*/ 5627835 w 7472601"/>
              <a:gd name="connsiteY837" fmla="*/ 1472077 h 6858000"/>
              <a:gd name="connsiteX838" fmla="*/ 5629817 w 7472601"/>
              <a:gd name="connsiteY838" fmla="*/ 1471412 h 6858000"/>
              <a:gd name="connsiteX839" fmla="*/ 5634124 w 7472601"/>
              <a:gd name="connsiteY839" fmla="*/ 1470572 h 6858000"/>
              <a:gd name="connsiteX840" fmla="*/ 5755832 w 7472601"/>
              <a:gd name="connsiteY840" fmla="*/ 1383886 h 6858000"/>
              <a:gd name="connsiteX841" fmla="*/ 6014186 w 7472601"/>
              <a:gd name="connsiteY841" fmla="*/ 1279799 h 6858000"/>
              <a:gd name="connsiteX842" fmla="*/ 6901619 w 7472601"/>
              <a:gd name="connsiteY842" fmla="*/ 1047874 h 6858000"/>
              <a:gd name="connsiteX843" fmla="*/ 6931566 w 7472601"/>
              <a:gd name="connsiteY843" fmla="*/ 1062034 h 6858000"/>
              <a:gd name="connsiteX844" fmla="*/ 5790982 w 7472601"/>
              <a:gd name="connsiteY844" fmla="*/ 1561380 h 6858000"/>
              <a:gd name="connsiteX845" fmla="*/ 6188971 w 7472601"/>
              <a:gd name="connsiteY845" fmla="*/ 1755168 h 6858000"/>
              <a:gd name="connsiteX846" fmla="*/ 6202446 w 7472601"/>
              <a:gd name="connsiteY846" fmla="*/ 1752268 h 6858000"/>
              <a:gd name="connsiteX847" fmla="*/ 7179560 w 7472601"/>
              <a:gd name="connsiteY847" fmla="*/ 1467551 h 6858000"/>
              <a:gd name="connsiteX848" fmla="*/ 7158730 w 7472601"/>
              <a:gd name="connsiteY848" fmla="*/ 1507835 h 6858000"/>
              <a:gd name="connsiteX849" fmla="*/ 6326959 w 7472601"/>
              <a:gd name="connsiteY849" fmla="*/ 1817686 h 6858000"/>
              <a:gd name="connsiteX850" fmla="*/ 6537433 w 7472601"/>
              <a:gd name="connsiteY850" fmla="*/ 1907790 h 6858000"/>
              <a:gd name="connsiteX851" fmla="*/ 6550221 w 7472601"/>
              <a:gd name="connsiteY851" fmla="*/ 1910729 h 6858000"/>
              <a:gd name="connsiteX852" fmla="*/ 6964438 w 7472601"/>
              <a:gd name="connsiteY852" fmla="*/ 2209505 h 6858000"/>
              <a:gd name="connsiteX853" fmla="*/ 7367862 w 7472601"/>
              <a:gd name="connsiteY853" fmla="*/ 2806833 h 6858000"/>
              <a:gd name="connsiteX854" fmla="*/ 7364329 w 7472601"/>
              <a:gd name="connsiteY854" fmla="*/ 2826907 h 6858000"/>
              <a:gd name="connsiteX855" fmla="*/ 7290545 w 7472601"/>
              <a:gd name="connsiteY855" fmla="*/ 2850663 h 6858000"/>
              <a:gd name="connsiteX856" fmla="*/ 6472036 w 7472601"/>
              <a:gd name="connsiteY856" fmla="*/ 1959003 h 6858000"/>
              <a:gd name="connsiteX857" fmla="*/ 5792897 w 7472601"/>
              <a:gd name="connsiteY857" fmla="*/ 1647747 h 6858000"/>
              <a:gd name="connsiteX858" fmla="*/ 5842751 w 7472601"/>
              <a:gd name="connsiteY858" fmla="*/ 1816112 h 6858000"/>
              <a:gd name="connsiteX859" fmla="*/ 5847424 w 7472601"/>
              <a:gd name="connsiteY859" fmla="*/ 1815776 h 6858000"/>
              <a:gd name="connsiteX860" fmla="*/ 6399821 w 7472601"/>
              <a:gd name="connsiteY860" fmla="*/ 2344799 h 6858000"/>
              <a:gd name="connsiteX861" fmla="*/ 6323232 w 7472601"/>
              <a:gd name="connsiteY861" fmla="*/ 2389634 h 6858000"/>
              <a:gd name="connsiteX862" fmla="*/ 5942958 w 7472601"/>
              <a:gd name="connsiteY862" fmla="*/ 2077708 h 6858000"/>
              <a:gd name="connsiteX863" fmla="*/ 5921559 w 7472601"/>
              <a:gd name="connsiteY863" fmla="*/ 2378596 h 6858000"/>
              <a:gd name="connsiteX864" fmla="*/ 5817651 w 7472601"/>
              <a:gd name="connsiteY864" fmla="*/ 3023919 h 6858000"/>
              <a:gd name="connsiteX865" fmla="*/ 5729634 w 7472601"/>
              <a:gd name="connsiteY865" fmla="*/ 3051849 h 6858000"/>
              <a:gd name="connsiteX866" fmla="*/ 5611018 w 7472601"/>
              <a:gd name="connsiteY866" fmla="*/ 2316769 h 6858000"/>
              <a:gd name="connsiteX867" fmla="*/ 5687608 w 7472601"/>
              <a:gd name="connsiteY867" fmla="*/ 2039972 h 6858000"/>
              <a:gd name="connsiteX868" fmla="*/ 5657554 w 7472601"/>
              <a:gd name="connsiteY868" fmla="*/ 1576445 h 6858000"/>
              <a:gd name="connsiteX869" fmla="*/ 5150475 w 7472601"/>
              <a:gd name="connsiteY869" fmla="*/ 1274012 h 6858000"/>
              <a:gd name="connsiteX870" fmla="*/ 5349142 w 7472601"/>
              <a:gd name="connsiteY870" fmla="*/ 2204405 h 6858000"/>
              <a:gd name="connsiteX871" fmla="*/ 5262214 w 7472601"/>
              <a:gd name="connsiteY871" fmla="*/ 2233836 h 6858000"/>
              <a:gd name="connsiteX872" fmla="*/ 4981539 w 7472601"/>
              <a:gd name="connsiteY872" fmla="*/ 1542201 h 6858000"/>
              <a:gd name="connsiteX873" fmla="*/ 4958461 w 7472601"/>
              <a:gd name="connsiteY873" fmla="*/ 1136957 h 6858000"/>
              <a:gd name="connsiteX874" fmla="*/ 4655015 w 7472601"/>
              <a:gd name="connsiteY874" fmla="*/ 891426 h 6858000"/>
              <a:gd name="connsiteX875" fmla="*/ 4348002 w 7472601"/>
              <a:gd name="connsiteY875" fmla="*/ 2205895 h 6858000"/>
              <a:gd name="connsiteX876" fmla="*/ 4262250 w 7472601"/>
              <a:gd name="connsiteY876" fmla="*/ 2219972 h 6858000"/>
              <a:gd name="connsiteX877" fmla="*/ 4550611 w 7472601"/>
              <a:gd name="connsiteY877" fmla="*/ 817540 h 6858000"/>
              <a:gd name="connsiteX878" fmla="*/ 4564418 w 7472601"/>
              <a:gd name="connsiteY878" fmla="*/ 808293 h 6858000"/>
              <a:gd name="connsiteX879" fmla="*/ 4266388 w 7472601"/>
              <a:gd name="connsiteY879" fmla="*/ 500083 h 6858000"/>
              <a:gd name="connsiteX880" fmla="*/ 4032842 w 7472601"/>
              <a:gd name="connsiteY880" fmla="*/ 211809 h 6858000"/>
              <a:gd name="connsiteX881" fmla="*/ 3882765 w 7472601"/>
              <a:gd name="connsiteY881" fmla="*/ 0 h 6858000"/>
              <a:gd name="connsiteX882" fmla="*/ 3721337 w 7472601"/>
              <a:gd name="connsiteY882" fmla="*/ 0 h 6858000"/>
              <a:gd name="connsiteX883" fmla="*/ 3797544 w 7472601"/>
              <a:gd name="connsiteY883" fmla="*/ 0 h 6858000"/>
              <a:gd name="connsiteX884" fmla="*/ 3775734 w 7472601"/>
              <a:gd name="connsiteY884" fmla="*/ 95131 h 6858000"/>
              <a:gd name="connsiteX885" fmla="*/ 3724807 w 7472601"/>
              <a:gd name="connsiteY885" fmla="*/ 272257 h 6858000"/>
              <a:gd name="connsiteX886" fmla="*/ 3726844 w 7472601"/>
              <a:gd name="connsiteY886" fmla="*/ 282988 h 6858000"/>
              <a:gd name="connsiteX887" fmla="*/ 3742664 w 7472601"/>
              <a:gd name="connsiteY887" fmla="*/ 279918 h 6858000"/>
              <a:gd name="connsiteX888" fmla="*/ 4103910 w 7472601"/>
              <a:gd name="connsiteY888" fmla="*/ 1161917 h 6858000"/>
              <a:gd name="connsiteX889" fmla="*/ 4020269 w 7472601"/>
              <a:gd name="connsiteY889" fmla="*/ 1200406 h 6858000"/>
              <a:gd name="connsiteX890" fmla="*/ 3674882 w 7472601"/>
              <a:gd name="connsiteY890" fmla="*/ 488524 h 6858000"/>
              <a:gd name="connsiteX891" fmla="*/ 3132682 w 7472601"/>
              <a:gd name="connsiteY891" fmla="*/ 1072284 h 6858000"/>
              <a:gd name="connsiteX892" fmla="*/ 2716346 w 7472601"/>
              <a:gd name="connsiteY892" fmla="*/ 1276376 h 6858000"/>
              <a:gd name="connsiteX893" fmla="*/ 2716772 w 7472601"/>
              <a:gd name="connsiteY893" fmla="*/ 1255462 h 6858000"/>
              <a:gd name="connsiteX894" fmla="*/ 3471096 w 7472601"/>
              <a:gd name="connsiteY894" fmla="*/ 437072 h 6858000"/>
              <a:gd name="connsiteX895" fmla="*/ 3639057 w 7472601"/>
              <a:gd name="connsiteY895" fmla="*/ 286334 h 6858000"/>
              <a:gd name="connsiteX896" fmla="*/ 3640309 w 7472601"/>
              <a:gd name="connsiteY896" fmla="*/ 284664 h 6858000"/>
              <a:gd name="connsiteX897" fmla="*/ 3646022 w 7472601"/>
              <a:gd name="connsiteY897" fmla="*/ 276711 h 6858000"/>
              <a:gd name="connsiteX898" fmla="*/ 3707943 w 7472601"/>
              <a:gd name="connsiteY898" fmla="*/ 65958 h 6858000"/>
              <a:gd name="connsiteX899" fmla="*/ 3721337 w 7472601"/>
              <a:gd name="connsiteY899" fmla="*/ 0 h 6858000"/>
              <a:gd name="connsiteX900" fmla="*/ 2867960 w 7472601"/>
              <a:gd name="connsiteY900" fmla="*/ 0 h 6858000"/>
              <a:gd name="connsiteX901" fmla="*/ 2926351 w 7472601"/>
              <a:gd name="connsiteY901" fmla="*/ 0 h 6858000"/>
              <a:gd name="connsiteX902" fmla="*/ 2902823 w 7472601"/>
              <a:gd name="connsiteY902" fmla="*/ 262929 h 6858000"/>
              <a:gd name="connsiteX903" fmla="*/ 2940663 w 7472601"/>
              <a:gd name="connsiteY903" fmla="*/ 140884 h 6858000"/>
              <a:gd name="connsiteX904" fmla="*/ 2947039 w 7472601"/>
              <a:gd name="connsiteY904" fmla="*/ 122524 h 6858000"/>
              <a:gd name="connsiteX905" fmla="*/ 2984316 w 7472601"/>
              <a:gd name="connsiteY905" fmla="*/ 0 h 6858000"/>
              <a:gd name="connsiteX906" fmla="*/ 3016114 w 7472601"/>
              <a:gd name="connsiteY906" fmla="*/ 0 h 6858000"/>
              <a:gd name="connsiteX907" fmla="*/ 2979949 w 7472601"/>
              <a:gd name="connsiteY907" fmla="*/ 119274 h 6858000"/>
              <a:gd name="connsiteX908" fmla="*/ 3023879 w 7472601"/>
              <a:gd name="connsiteY908" fmla="*/ 0 h 6858000"/>
              <a:gd name="connsiteX909" fmla="*/ 3105400 w 7472601"/>
              <a:gd name="connsiteY909" fmla="*/ 0 h 6858000"/>
              <a:gd name="connsiteX910" fmla="*/ 3094669 w 7472601"/>
              <a:gd name="connsiteY910" fmla="*/ 30308 h 6858000"/>
              <a:gd name="connsiteX911" fmla="*/ 2901945 w 7472601"/>
              <a:gd name="connsiteY911" fmla="*/ 466538 h 6858000"/>
              <a:gd name="connsiteX912" fmla="*/ 2815209 w 7472601"/>
              <a:gd name="connsiteY912" fmla="*/ 497361 h 6858000"/>
              <a:gd name="connsiteX913" fmla="*/ 2844845 w 7472601"/>
              <a:gd name="connsiteY913" fmla="*/ 127638 h 6858000"/>
              <a:gd name="connsiteX914" fmla="*/ 2867960 w 7472601"/>
              <a:gd name="connsiteY914" fmla="*/ 0 h 6858000"/>
              <a:gd name="connsiteX915" fmla="*/ 1057230 w 7472601"/>
              <a:gd name="connsiteY915" fmla="*/ 0 h 6858000"/>
              <a:gd name="connsiteX916" fmla="*/ 1111003 w 7472601"/>
              <a:gd name="connsiteY916" fmla="*/ 0 h 6858000"/>
              <a:gd name="connsiteX917" fmla="*/ 1125553 w 7472601"/>
              <a:gd name="connsiteY917" fmla="*/ 52588 h 6858000"/>
              <a:gd name="connsiteX918" fmla="*/ 1304276 w 7472601"/>
              <a:gd name="connsiteY918" fmla="*/ 476275 h 6858000"/>
              <a:gd name="connsiteX919" fmla="*/ 1492066 w 7472601"/>
              <a:gd name="connsiteY919" fmla="*/ 886333 h 6858000"/>
              <a:gd name="connsiteX920" fmla="*/ 1423698 w 7472601"/>
              <a:gd name="connsiteY920" fmla="*/ 710817 h 6858000"/>
              <a:gd name="connsiteX921" fmla="*/ 1357609 w 7472601"/>
              <a:gd name="connsiteY921" fmla="*/ 532892 h 6858000"/>
              <a:gd name="connsiteX922" fmla="*/ 1309550 w 7472601"/>
              <a:gd name="connsiteY922" fmla="*/ 374031 h 6858000"/>
              <a:gd name="connsiteX923" fmla="*/ 1193673 w 7472601"/>
              <a:gd name="connsiteY923" fmla="*/ 49533 h 6858000"/>
              <a:gd name="connsiteX924" fmla="*/ 1164391 w 7472601"/>
              <a:gd name="connsiteY924" fmla="*/ 0 h 6858000"/>
              <a:gd name="connsiteX925" fmla="*/ 1200666 w 7472601"/>
              <a:gd name="connsiteY925" fmla="*/ 0 h 6858000"/>
              <a:gd name="connsiteX926" fmla="*/ 1223408 w 7472601"/>
              <a:gd name="connsiteY926" fmla="*/ 38996 h 6858000"/>
              <a:gd name="connsiteX927" fmla="*/ 1339635 w 7472601"/>
              <a:gd name="connsiteY927" fmla="*/ 365517 h 6858000"/>
              <a:gd name="connsiteX928" fmla="*/ 1387469 w 7472601"/>
              <a:gd name="connsiteY928" fmla="*/ 523079 h 6858000"/>
              <a:gd name="connsiteX929" fmla="*/ 1452685 w 7472601"/>
              <a:gd name="connsiteY929" fmla="*/ 699806 h 6858000"/>
              <a:gd name="connsiteX930" fmla="*/ 1492092 w 7472601"/>
              <a:gd name="connsiteY930" fmla="*/ 800424 h 6858000"/>
              <a:gd name="connsiteX931" fmla="*/ 1455302 w 7472601"/>
              <a:gd name="connsiteY931" fmla="*/ 632913 h 6858000"/>
              <a:gd name="connsiteX932" fmla="*/ 1222336 w 7472601"/>
              <a:gd name="connsiteY932" fmla="*/ 9480 h 6858000"/>
              <a:gd name="connsiteX933" fmla="*/ 1214634 w 7472601"/>
              <a:gd name="connsiteY933" fmla="*/ 0 h 6858000"/>
              <a:gd name="connsiteX934" fmla="*/ 1289827 w 7472601"/>
              <a:gd name="connsiteY934" fmla="*/ 0 h 6858000"/>
              <a:gd name="connsiteX935" fmla="*/ 1321076 w 7472601"/>
              <a:gd name="connsiteY935" fmla="*/ 59722 h 6858000"/>
              <a:gd name="connsiteX936" fmla="*/ 1512579 w 7472601"/>
              <a:gd name="connsiteY936" fmla="*/ 626441 h 6858000"/>
              <a:gd name="connsiteX937" fmla="*/ 1506076 w 7472601"/>
              <a:gd name="connsiteY937" fmla="*/ 1089289 h 6858000"/>
              <a:gd name="connsiteX938" fmla="*/ 1486346 w 7472601"/>
              <a:gd name="connsiteY938" fmla="*/ 1079919 h 6858000"/>
              <a:gd name="connsiteX939" fmla="*/ 1070511 w 7472601"/>
              <a:gd name="connsiteY939" fmla="*/ 48609 h 6858000"/>
              <a:gd name="connsiteX940" fmla="*/ 1057230 w 7472601"/>
              <a:gd name="connsiteY940" fmla="*/ 0 h 6858000"/>
              <a:gd name="connsiteX941" fmla="*/ 43151 w 7472601"/>
              <a:gd name="connsiteY941" fmla="*/ 0 h 6858000"/>
              <a:gd name="connsiteX942" fmla="*/ 95283 w 7472601"/>
              <a:gd name="connsiteY942" fmla="*/ 0 h 6858000"/>
              <a:gd name="connsiteX943" fmla="*/ 300708 w 7472601"/>
              <a:gd name="connsiteY943" fmla="*/ 154571 h 6858000"/>
              <a:gd name="connsiteX944" fmla="*/ 530414 w 7472601"/>
              <a:gd name="connsiteY944" fmla="*/ 354673 h 6858000"/>
              <a:gd name="connsiteX945" fmla="*/ 333785 w 7472601"/>
              <a:gd name="connsiteY945" fmla="*/ 161564 h 6858000"/>
              <a:gd name="connsiteX946" fmla="*/ 147005 w 7472601"/>
              <a:gd name="connsiteY946" fmla="*/ 0 h 6858000"/>
              <a:gd name="connsiteX947" fmla="*/ 272509 w 7472601"/>
              <a:gd name="connsiteY947" fmla="*/ 0 h 6858000"/>
              <a:gd name="connsiteX948" fmla="*/ 326276 w 7472601"/>
              <a:gd name="connsiteY948" fmla="*/ 45847 h 6858000"/>
              <a:gd name="connsiteX949" fmla="*/ 823759 w 7472601"/>
              <a:gd name="connsiteY949" fmla="*/ 574145 h 6858000"/>
              <a:gd name="connsiteX950" fmla="*/ 811254 w 7472601"/>
              <a:gd name="connsiteY950" fmla="*/ 665546 h 6858000"/>
              <a:gd name="connsiteX951" fmla="*/ 154042 w 7472601"/>
              <a:gd name="connsiteY951" fmla="*/ 261522 h 6858000"/>
              <a:gd name="connsiteX952" fmla="*/ 13550 w 7472601"/>
              <a:gd name="connsiteY952" fmla="*/ 158423 h 6858000"/>
              <a:gd name="connsiteX953" fmla="*/ 0 w 7472601"/>
              <a:gd name="connsiteY953" fmla="*/ 146618 h 6858000"/>
              <a:gd name="connsiteX954" fmla="*/ 0 w 7472601"/>
              <a:gd name="connsiteY954" fmla="*/ 59161 h 6858000"/>
              <a:gd name="connsiteX955" fmla="*/ 45427 w 7472601"/>
              <a:gd name="connsiteY955" fmla="*/ 101078 h 6858000"/>
              <a:gd name="connsiteX956" fmla="*/ 630103 w 7472601"/>
              <a:gd name="connsiteY956" fmla="*/ 485885 h 6858000"/>
              <a:gd name="connsiteX957" fmla="*/ 532040 w 7472601"/>
              <a:gd name="connsiteY957" fmla="*/ 399359 h 6858000"/>
              <a:gd name="connsiteX958" fmla="*/ 517618 w 7472601"/>
              <a:gd name="connsiteY958" fmla="*/ 385726 h 6858000"/>
              <a:gd name="connsiteX959" fmla="*/ 285074 w 7472601"/>
              <a:gd name="connsiteY959" fmla="*/ 182755 h 6858000"/>
              <a:gd name="connsiteX960" fmla="*/ 43151 w 7472601"/>
              <a:gd name="connsiteY960"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467600 w 7472601"/>
              <a:gd name="connsiteY76" fmla="*/ 6163634 h 6858000"/>
              <a:gd name="connsiteX77" fmla="*/ 7448321 w 7472601"/>
              <a:gd name="connsiteY77" fmla="*/ 6190991 h 6858000"/>
              <a:gd name="connsiteX78" fmla="*/ 7467600 w 7472601"/>
              <a:gd name="connsiteY78" fmla="*/ 6221686 h 6858000"/>
              <a:gd name="connsiteX79" fmla="*/ 7467600 w 7472601"/>
              <a:gd name="connsiteY79" fmla="*/ 6334256 h 6858000"/>
              <a:gd name="connsiteX80" fmla="*/ 7454976 w 7472601"/>
              <a:gd name="connsiteY80" fmla="*/ 6318297 h 6858000"/>
              <a:gd name="connsiteX81" fmla="*/ 1456157 w 7472601"/>
              <a:gd name="connsiteY81" fmla="*/ 5371404 h 6858000"/>
              <a:gd name="connsiteX82" fmla="*/ 1244432 w 7472601"/>
              <a:gd name="connsiteY82" fmla="*/ 5385601 h 6858000"/>
              <a:gd name="connsiteX83" fmla="*/ 973990 w 7472601"/>
              <a:gd name="connsiteY83" fmla="*/ 5424940 h 6858000"/>
              <a:gd name="connsiteX84" fmla="*/ 1103809 w 7472601"/>
              <a:gd name="connsiteY84" fmla="*/ 5433720 h 6858000"/>
              <a:gd name="connsiteX85" fmla="*/ 1123454 w 7472601"/>
              <a:gd name="connsiteY85" fmla="*/ 5435727 h 6858000"/>
              <a:gd name="connsiteX86" fmla="*/ 1737017 w 7472601"/>
              <a:gd name="connsiteY86" fmla="*/ 5452183 h 6858000"/>
              <a:gd name="connsiteX87" fmla="*/ 1824397 w 7472601"/>
              <a:gd name="connsiteY87" fmla="*/ 5447757 h 6858000"/>
              <a:gd name="connsiteX88" fmla="*/ 2070059 w 7472601"/>
              <a:gd name="connsiteY88" fmla="*/ 5441660 h 6858000"/>
              <a:gd name="connsiteX89" fmla="*/ 1456157 w 7472601"/>
              <a:gd name="connsiteY89" fmla="*/ 5371404 h 6858000"/>
              <a:gd name="connsiteX90" fmla="*/ 4988186 w 7472601"/>
              <a:gd name="connsiteY90" fmla="*/ 5216467 h 6858000"/>
              <a:gd name="connsiteX91" fmla="*/ 4777334 w 7472601"/>
              <a:gd name="connsiteY91" fmla="*/ 5406072 h 6858000"/>
              <a:gd name="connsiteX92" fmla="*/ 4718341 w 7472601"/>
              <a:gd name="connsiteY92" fmla="*/ 5468043 h 6858000"/>
              <a:gd name="connsiteX93" fmla="*/ 4604655 w 7472601"/>
              <a:gd name="connsiteY93" fmla="*/ 5583434 h 6858000"/>
              <a:gd name="connsiteX94" fmla="*/ 4565074 w 7472601"/>
              <a:gd name="connsiteY94" fmla="*/ 5618550 h 6858000"/>
              <a:gd name="connsiteX95" fmla="*/ 4988186 w 7472601"/>
              <a:gd name="connsiteY95" fmla="*/ 5216467 h 6858000"/>
              <a:gd name="connsiteX96" fmla="*/ 4978032 w 7472601"/>
              <a:gd name="connsiteY96" fmla="*/ 5183809 h 6858000"/>
              <a:gd name="connsiteX97" fmla="*/ 4463413 w 7472601"/>
              <a:gd name="connsiteY97" fmla="*/ 5615162 h 6858000"/>
              <a:gd name="connsiteX98" fmla="*/ 4358134 w 7472601"/>
              <a:gd name="connsiteY98" fmla="*/ 5742791 h 6858000"/>
              <a:gd name="connsiteX99" fmla="*/ 4376219 w 7472601"/>
              <a:gd name="connsiteY99" fmla="*/ 5729027 h 6858000"/>
              <a:gd name="connsiteX100" fmla="*/ 4582340 w 7472601"/>
              <a:gd name="connsiteY100" fmla="*/ 5561037 h 6858000"/>
              <a:gd name="connsiteX101" fmla="*/ 4694684 w 7472601"/>
              <a:gd name="connsiteY101" fmla="*/ 5447098 h 6858000"/>
              <a:gd name="connsiteX102" fmla="*/ 4754123 w 7472601"/>
              <a:gd name="connsiteY102" fmla="*/ 5384643 h 6858000"/>
              <a:gd name="connsiteX103" fmla="*/ 4978032 w 7472601"/>
              <a:gd name="connsiteY103" fmla="*/ 5183809 h 6858000"/>
              <a:gd name="connsiteX104" fmla="*/ 1903353 w 7472601"/>
              <a:gd name="connsiteY104" fmla="*/ 5044827 h 6858000"/>
              <a:gd name="connsiteX105" fmla="*/ 1936931 w 7472601"/>
              <a:gd name="connsiteY105" fmla="*/ 5093954 h 6858000"/>
              <a:gd name="connsiteX106" fmla="*/ 2195868 w 7472601"/>
              <a:gd name="connsiteY106" fmla="*/ 5396574 h 6858000"/>
              <a:gd name="connsiteX107" fmla="*/ 2088852 w 7472601"/>
              <a:gd name="connsiteY107" fmla="*/ 5166123 h 6858000"/>
              <a:gd name="connsiteX108" fmla="*/ 1958241 w 7472601"/>
              <a:gd name="connsiteY108" fmla="*/ 5067955 h 6858000"/>
              <a:gd name="connsiteX109" fmla="*/ 1903353 w 7472601"/>
              <a:gd name="connsiteY109" fmla="*/ 5044827 h 6858000"/>
              <a:gd name="connsiteX110" fmla="*/ 1979378 w 7472601"/>
              <a:gd name="connsiteY110" fmla="*/ 4769504 h 6858000"/>
              <a:gd name="connsiteX111" fmla="*/ 2882120 w 7472601"/>
              <a:gd name="connsiteY111" fmla="*/ 5064547 h 6858000"/>
              <a:gd name="connsiteX112" fmla="*/ 2793103 w 7472601"/>
              <a:gd name="connsiteY112" fmla="*/ 5039699 h 6858000"/>
              <a:gd name="connsiteX113" fmla="*/ 2770041 w 7472601"/>
              <a:gd name="connsiteY113" fmla="*/ 5033634 h 6858000"/>
              <a:gd name="connsiteX114" fmla="*/ 1979378 w 7472601"/>
              <a:gd name="connsiteY114" fmla="*/ 4769504 h 6858000"/>
              <a:gd name="connsiteX115" fmla="*/ 1927410 w 7472601"/>
              <a:gd name="connsiteY115" fmla="*/ 4716164 h 6858000"/>
              <a:gd name="connsiteX116" fmla="*/ 1959587 w 7472601"/>
              <a:gd name="connsiteY116" fmla="*/ 4728849 h 6858000"/>
              <a:gd name="connsiteX117" fmla="*/ 2777707 w 7472601"/>
              <a:gd name="connsiteY117" fmla="*/ 5003991 h 6858000"/>
              <a:gd name="connsiteX118" fmla="*/ 2800768 w 7472601"/>
              <a:gd name="connsiteY118" fmla="*/ 5010056 h 6858000"/>
              <a:gd name="connsiteX119" fmla="*/ 2879408 w 7472601"/>
              <a:gd name="connsiteY119" fmla="*/ 5031590 h 6858000"/>
              <a:gd name="connsiteX120" fmla="*/ 2862295 w 7472601"/>
              <a:gd name="connsiteY120" fmla="*/ 5022958 h 6858000"/>
              <a:gd name="connsiteX121" fmla="*/ 2813343 w 7472601"/>
              <a:gd name="connsiteY121" fmla="*/ 4998369 h 6858000"/>
              <a:gd name="connsiteX122" fmla="*/ 2646245 w 7472601"/>
              <a:gd name="connsiteY122" fmla="*/ 4930999 h 6858000"/>
              <a:gd name="connsiteX123" fmla="*/ 1999243 w 7472601"/>
              <a:gd name="connsiteY123" fmla="*/ 4730524 h 6858000"/>
              <a:gd name="connsiteX124" fmla="*/ 1979527 w 7472601"/>
              <a:gd name="connsiteY124" fmla="*/ 4726651 h 6858000"/>
              <a:gd name="connsiteX125" fmla="*/ 1927410 w 7472601"/>
              <a:gd name="connsiteY125" fmla="*/ 4716164 h 6858000"/>
              <a:gd name="connsiteX126" fmla="*/ 1997014 w 7472601"/>
              <a:gd name="connsiteY126" fmla="*/ 4698007 h 6858000"/>
              <a:gd name="connsiteX127" fmla="*/ 2005458 w 7472601"/>
              <a:gd name="connsiteY127" fmla="*/ 4699540 h 6858000"/>
              <a:gd name="connsiteX128" fmla="*/ 2657186 w 7472601"/>
              <a:gd name="connsiteY128" fmla="*/ 4901687 h 6858000"/>
              <a:gd name="connsiteX129" fmla="*/ 2826662 w 7472601"/>
              <a:gd name="connsiteY129" fmla="*/ 4970362 h 6858000"/>
              <a:gd name="connsiteX130" fmla="*/ 2876100 w 7472601"/>
              <a:gd name="connsiteY130" fmla="*/ 4995397 h 6858000"/>
              <a:gd name="connsiteX131" fmla="*/ 3042600 w 7472601"/>
              <a:gd name="connsiteY131" fmla="*/ 5059532 h 6858000"/>
              <a:gd name="connsiteX132" fmla="*/ 1997014 w 7472601"/>
              <a:gd name="connsiteY132" fmla="*/ 4698007 h 6858000"/>
              <a:gd name="connsiteX133" fmla="*/ 2305292 w 7472601"/>
              <a:gd name="connsiteY133" fmla="*/ 4219492 h 6858000"/>
              <a:gd name="connsiteX134" fmla="*/ 3360922 w 7472601"/>
              <a:gd name="connsiteY134" fmla="*/ 4529373 h 6858000"/>
              <a:gd name="connsiteX135" fmla="*/ 3492420 w 7472601"/>
              <a:gd name="connsiteY135" fmla="*/ 4510145 h 6858000"/>
              <a:gd name="connsiteX136" fmla="*/ 3364086 w 7472601"/>
              <a:gd name="connsiteY136" fmla="*/ 4480340 h 6858000"/>
              <a:gd name="connsiteX137" fmla="*/ 3225818 w 7472601"/>
              <a:gd name="connsiteY137" fmla="*/ 4411822 h 6858000"/>
              <a:gd name="connsiteX138" fmla="*/ 3129696 w 7472601"/>
              <a:gd name="connsiteY138" fmla="*/ 4360704 h 6858000"/>
              <a:gd name="connsiteX139" fmla="*/ 2814545 w 7472601"/>
              <a:gd name="connsiteY139" fmla="*/ 4282955 h 6858000"/>
              <a:gd name="connsiteX140" fmla="*/ 2305292 w 7472601"/>
              <a:gd name="connsiteY140" fmla="*/ 4219492 h 6858000"/>
              <a:gd name="connsiteX141" fmla="*/ 2626982 w 7472601"/>
              <a:gd name="connsiteY141" fmla="*/ 4206450 h 6858000"/>
              <a:gd name="connsiteX142" fmla="*/ 2490617 w 7472601"/>
              <a:gd name="connsiteY142" fmla="*/ 4206951 h 6858000"/>
              <a:gd name="connsiteX143" fmla="*/ 2819869 w 7472601"/>
              <a:gd name="connsiteY143" fmla="*/ 4252936 h 6858000"/>
              <a:gd name="connsiteX144" fmla="*/ 3143018 w 7472601"/>
              <a:gd name="connsiteY144" fmla="*/ 4332698 h 6858000"/>
              <a:gd name="connsiteX145" fmla="*/ 3241520 w 7472601"/>
              <a:gd name="connsiteY145" fmla="*/ 4385112 h 6858000"/>
              <a:gd name="connsiteX146" fmla="*/ 3374575 w 7472601"/>
              <a:gd name="connsiteY146" fmla="*/ 4451517 h 6858000"/>
              <a:gd name="connsiteX147" fmla="*/ 3505221 w 7472601"/>
              <a:gd name="connsiteY147" fmla="*/ 4480757 h 6858000"/>
              <a:gd name="connsiteX148" fmla="*/ 2626982 w 7472601"/>
              <a:gd name="connsiteY148" fmla="*/ 4206450 h 6858000"/>
              <a:gd name="connsiteX149" fmla="*/ 1310106 w 7472601"/>
              <a:gd name="connsiteY149" fmla="*/ 3943217 h 6858000"/>
              <a:gd name="connsiteX150" fmla="*/ 854994 w 7472601"/>
              <a:gd name="connsiteY150" fmla="*/ 4399136 h 6858000"/>
              <a:gd name="connsiteX151" fmla="*/ 742462 w 7472601"/>
              <a:gd name="connsiteY151" fmla="*/ 4594648 h 6858000"/>
              <a:gd name="connsiteX152" fmla="*/ 820602 w 7472601"/>
              <a:gd name="connsiteY152" fmla="*/ 4485915 h 6858000"/>
              <a:gd name="connsiteX153" fmla="*/ 878295 w 7472601"/>
              <a:gd name="connsiteY153" fmla="*/ 4403594 h 6858000"/>
              <a:gd name="connsiteX154" fmla="*/ 1240607 w 7472601"/>
              <a:gd name="connsiteY154" fmla="*/ 4010401 h 6858000"/>
              <a:gd name="connsiteX155" fmla="*/ 1310106 w 7472601"/>
              <a:gd name="connsiteY155" fmla="*/ 3943217 h 6858000"/>
              <a:gd name="connsiteX156" fmla="*/ 1423113 w 7472601"/>
              <a:gd name="connsiteY156" fmla="*/ 3874565 h 6858000"/>
              <a:gd name="connsiteX157" fmla="*/ 1260565 w 7472601"/>
              <a:gd name="connsiteY157" fmla="*/ 4031982 h 6858000"/>
              <a:gd name="connsiteX158" fmla="*/ 901900 w 7472601"/>
              <a:gd name="connsiteY158" fmla="*/ 4421236 h 6858000"/>
              <a:gd name="connsiteX159" fmla="*/ 845044 w 7472601"/>
              <a:gd name="connsiteY159" fmla="*/ 4502436 h 6858000"/>
              <a:gd name="connsiteX160" fmla="*/ 685926 w 7472601"/>
              <a:gd name="connsiteY160" fmla="*/ 4703069 h 6858000"/>
              <a:gd name="connsiteX161" fmla="*/ 684248 w 7472601"/>
              <a:gd name="connsiteY161" fmla="*/ 4706721 h 6858000"/>
              <a:gd name="connsiteX162" fmla="*/ 1423113 w 7472601"/>
              <a:gd name="connsiteY162" fmla="*/ 3874565 h 6858000"/>
              <a:gd name="connsiteX163" fmla="*/ 3316479 w 7472601"/>
              <a:gd name="connsiteY163" fmla="*/ 3872136 h 6858000"/>
              <a:gd name="connsiteX164" fmla="*/ 3546806 w 7472601"/>
              <a:gd name="connsiteY164" fmla="*/ 4356139 h 6858000"/>
              <a:gd name="connsiteX165" fmla="*/ 3364433 w 7472601"/>
              <a:gd name="connsiteY165" fmla="*/ 3953121 h 6858000"/>
              <a:gd name="connsiteX166" fmla="*/ 3316479 w 7472601"/>
              <a:gd name="connsiteY166" fmla="*/ 3872136 h 6858000"/>
              <a:gd name="connsiteX167" fmla="*/ 3291335 w 7472601"/>
              <a:gd name="connsiteY167" fmla="*/ 3767420 h 6858000"/>
              <a:gd name="connsiteX168" fmla="*/ 3390805 w 7472601"/>
              <a:gd name="connsiteY168" fmla="*/ 3937163 h 6858000"/>
              <a:gd name="connsiteX169" fmla="*/ 3579062 w 7472601"/>
              <a:gd name="connsiteY169" fmla="*/ 4359040 h 6858000"/>
              <a:gd name="connsiteX170" fmla="*/ 3467355 w 7472601"/>
              <a:gd name="connsiteY170" fmla="*/ 3988130 h 6858000"/>
              <a:gd name="connsiteX171" fmla="*/ 3310753 w 7472601"/>
              <a:gd name="connsiteY171" fmla="*/ 3787140 h 6858000"/>
              <a:gd name="connsiteX172" fmla="*/ 3291335 w 7472601"/>
              <a:gd name="connsiteY172" fmla="*/ 3767420 h 6858000"/>
              <a:gd name="connsiteX173" fmla="*/ 1635889 w 7472601"/>
              <a:gd name="connsiteY173" fmla="*/ 3709494 h 6858000"/>
              <a:gd name="connsiteX174" fmla="*/ 1634800 w 7472601"/>
              <a:gd name="connsiteY174" fmla="*/ 3731111 h 6858000"/>
              <a:gd name="connsiteX175" fmla="*/ 1635889 w 7472601"/>
              <a:gd name="connsiteY175" fmla="*/ 3709494 h 6858000"/>
              <a:gd name="connsiteX176" fmla="*/ 1510397 w 7472601"/>
              <a:gd name="connsiteY176" fmla="*/ 3684705 h 6858000"/>
              <a:gd name="connsiteX177" fmla="*/ 1146550 w 7472601"/>
              <a:gd name="connsiteY177" fmla="*/ 3802012 h 6858000"/>
              <a:gd name="connsiteX178" fmla="*/ 698834 w 7472601"/>
              <a:gd name="connsiteY178" fmla="*/ 3952272 h 6858000"/>
              <a:gd name="connsiteX179" fmla="*/ 34256 w 7472601"/>
              <a:gd name="connsiteY179" fmla="*/ 4347603 h 6858000"/>
              <a:gd name="connsiteX180" fmla="*/ 527241 w 7472601"/>
              <a:gd name="connsiteY180" fmla="*/ 4065078 h 6858000"/>
              <a:gd name="connsiteX181" fmla="*/ 1510397 w 7472601"/>
              <a:gd name="connsiteY181" fmla="*/ 3684705 h 6858000"/>
              <a:gd name="connsiteX182" fmla="*/ 1313114 w 7472601"/>
              <a:gd name="connsiteY182" fmla="*/ 3655216 h 6858000"/>
              <a:gd name="connsiteX183" fmla="*/ 1109304 w 7472601"/>
              <a:gd name="connsiteY183" fmla="*/ 3669030 h 6858000"/>
              <a:gd name="connsiteX184" fmla="*/ 8129 w 7472601"/>
              <a:gd name="connsiteY184" fmla="*/ 4330519 h 6858000"/>
              <a:gd name="connsiteX185" fmla="*/ 687572 w 7472601"/>
              <a:gd name="connsiteY185" fmla="*/ 3925629 h 6858000"/>
              <a:gd name="connsiteX186" fmla="*/ 1138365 w 7472601"/>
              <a:gd name="connsiteY186" fmla="*/ 3774515 h 6858000"/>
              <a:gd name="connsiteX187" fmla="*/ 1505579 w 7472601"/>
              <a:gd name="connsiteY187" fmla="*/ 3655526 h 6858000"/>
              <a:gd name="connsiteX188" fmla="*/ 1313114 w 7472601"/>
              <a:gd name="connsiteY188" fmla="*/ 3655216 h 6858000"/>
              <a:gd name="connsiteX189" fmla="*/ 3655073 w 7472601"/>
              <a:gd name="connsiteY189" fmla="*/ 3650884 h 6858000"/>
              <a:gd name="connsiteX190" fmla="*/ 3989938 w 7472601"/>
              <a:gd name="connsiteY190" fmla="*/ 3991685 h 6858000"/>
              <a:gd name="connsiteX191" fmla="*/ 4393907 w 7472601"/>
              <a:gd name="connsiteY191" fmla="*/ 4261258 h 6858000"/>
              <a:gd name="connsiteX192" fmla="*/ 4648051 w 7472601"/>
              <a:gd name="connsiteY192" fmla="*/ 4374051 h 6858000"/>
              <a:gd name="connsiteX193" fmla="*/ 4383389 w 7472601"/>
              <a:gd name="connsiteY193" fmla="*/ 4184369 h 6858000"/>
              <a:gd name="connsiteX194" fmla="*/ 4165508 w 7472601"/>
              <a:gd name="connsiteY194" fmla="*/ 4035196 h 6858000"/>
              <a:gd name="connsiteX195" fmla="*/ 4068162 w 7472601"/>
              <a:gd name="connsiteY195" fmla="*/ 3953394 h 6858000"/>
              <a:gd name="connsiteX196" fmla="*/ 3981416 w 7472601"/>
              <a:gd name="connsiteY196" fmla="*/ 3880482 h 6858000"/>
              <a:gd name="connsiteX197" fmla="*/ 3800147 w 7472601"/>
              <a:gd name="connsiteY197" fmla="*/ 3749872 h 6858000"/>
              <a:gd name="connsiteX198" fmla="*/ 3655073 w 7472601"/>
              <a:gd name="connsiteY198" fmla="*/ 3650884 h 6858000"/>
              <a:gd name="connsiteX199" fmla="*/ 3670252 w 7472601"/>
              <a:gd name="connsiteY199" fmla="*/ 3622798 h 6858000"/>
              <a:gd name="connsiteX200" fmla="*/ 3817258 w 7472601"/>
              <a:gd name="connsiteY200" fmla="*/ 3723577 h 6858000"/>
              <a:gd name="connsiteX201" fmla="*/ 4000461 w 7472601"/>
              <a:gd name="connsiteY201" fmla="*/ 3855966 h 6858000"/>
              <a:gd name="connsiteX202" fmla="*/ 4088180 w 7472601"/>
              <a:gd name="connsiteY202" fmla="*/ 3929774 h 6858000"/>
              <a:gd name="connsiteX203" fmla="*/ 4184555 w 7472601"/>
              <a:gd name="connsiteY203" fmla="*/ 4010683 h 6858000"/>
              <a:gd name="connsiteX204" fmla="*/ 4399563 w 7472601"/>
              <a:gd name="connsiteY204" fmla="*/ 4158106 h 6858000"/>
              <a:gd name="connsiteX205" fmla="*/ 4684469 w 7472601"/>
              <a:gd name="connsiteY205" fmla="*/ 4364680 h 6858000"/>
              <a:gd name="connsiteX206" fmla="*/ 4690271 w 7472601"/>
              <a:gd name="connsiteY206" fmla="*/ 4370034 h 6858000"/>
              <a:gd name="connsiteX207" fmla="*/ 4136093 w 7472601"/>
              <a:gd name="connsiteY207" fmla="*/ 3858466 h 6858000"/>
              <a:gd name="connsiteX208" fmla="*/ 3670252 w 7472601"/>
              <a:gd name="connsiteY208" fmla="*/ 3622798 h 6858000"/>
              <a:gd name="connsiteX209" fmla="*/ 4440129 w 7472601"/>
              <a:gd name="connsiteY209" fmla="*/ 3448571 h 6858000"/>
              <a:gd name="connsiteX210" fmla="*/ 4856525 w 7472601"/>
              <a:gd name="connsiteY210" fmla="*/ 3915351 h 6858000"/>
              <a:gd name="connsiteX211" fmla="*/ 5059055 w 7472601"/>
              <a:gd name="connsiteY211" fmla="*/ 4108918 h 6858000"/>
              <a:gd name="connsiteX212" fmla="*/ 5290070 w 7472601"/>
              <a:gd name="connsiteY212" fmla="*/ 4263619 h 6858000"/>
              <a:gd name="connsiteX213" fmla="*/ 4834991 w 7472601"/>
              <a:gd name="connsiteY213" fmla="*/ 3830985 h 6858000"/>
              <a:gd name="connsiteX214" fmla="*/ 4440129 w 7472601"/>
              <a:gd name="connsiteY214" fmla="*/ 3448571 h 6858000"/>
              <a:gd name="connsiteX215" fmla="*/ 4441737 w 7472601"/>
              <a:gd name="connsiteY215" fmla="*/ 3399734 h 6858000"/>
              <a:gd name="connsiteX216" fmla="*/ 4431236 w 7472601"/>
              <a:gd name="connsiteY216" fmla="*/ 3400954 h 6858000"/>
              <a:gd name="connsiteX217" fmla="*/ 4557150 w 7472601"/>
              <a:gd name="connsiteY217" fmla="*/ 3510023 h 6858000"/>
              <a:gd name="connsiteX218" fmla="*/ 4856936 w 7472601"/>
              <a:gd name="connsiteY218" fmla="*/ 3809146 h 6858000"/>
              <a:gd name="connsiteX219" fmla="*/ 5111996 w 7472601"/>
              <a:gd name="connsiteY219" fmla="*/ 4065759 h 6858000"/>
              <a:gd name="connsiteX220" fmla="*/ 5388878 w 7472601"/>
              <a:gd name="connsiteY220" fmla="*/ 4300185 h 6858000"/>
              <a:gd name="connsiteX221" fmla="*/ 5425556 w 7472601"/>
              <a:gd name="connsiteY221" fmla="*/ 4308967 h 6858000"/>
              <a:gd name="connsiteX222" fmla="*/ 4943646 w 7472601"/>
              <a:gd name="connsiteY222" fmla="*/ 3822916 h 6858000"/>
              <a:gd name="connsiteX223" fmla="*/ 4594837 w 7472601"/>
              <a:gd name="connsiteY223" fmla="*/ 3532274 h 6858000"/>
              <a:gd name="connsiteX224" fmla="*/ 4441737 w 7472601"/>
              <a:gd name="connsiteY224" fmla="*/ 3399734 h 6858000"/>
              <a:gd name="connsiteX225" fmla="*/ 5425834 w 7472601"/>
              <a:gd name="connsiteY225" fmla="*/ 3162785 h 6858000"/>
              <a:gd name="connsiteX226" fmla="*/ 5401644 w 7472601"/>
              <a:gd name="connsiteY226" fmla="*/ 3617847 h 6858000"/>
              <a:gd name="connsiteX227" fmla="*/ 5467256 w 7472601"/>
              <a:gd name="connsiteY227" fmla="*/ 4175494 h 6858000"/>
              <a:gd name="connsiteX228" fmla="*/ 5448069 w 7472601"/>
              <a:gd name="connsiteY228" fmla="*/ 3567554 h 6858000"/>
              <a:gd name="connsiteX229" fmla="*/ 5425834 w 7472601"/>
              <a:gd name="connsiteY229" fmla="*/ 3162785 h 6858000"/>
              <a:gd name="connsiteX230" fmla="*/ 1318687 w 7472601"/>
              <a:gd name="connsiteY230" fmla="*/ 3113840 h 6858000"/>
              <a:gd name="connsiteX231" fmla="*/ 1066793 w 7472601"/>
              <a:gd name="connsiteY231" fmla="*/ 3212171 h 6858000"/>
              <a:gd name="connsiteX232" fmla="*/ 993319 w 7472601"/>
              <a:gd name="connsiteY232" fmla="*/ 3247648 h 6858000"/>
              <a:gd name="connsiteX233" fmla="*/ 853081 w 7472601"/>
              <a:gd name="connsiteY233" fmla="*/ 3312410 h 6858000"/>
              <a:gd name="connsiteX234" fmla="*/ 805957 w 7472601"/>
              <a:gd name="connsiteY234" fmla="*/ 3330443 h 6858000"/>
              <a:gd name="connsiteX235" fmla="*/ 1318687 w 7472601"/>
              <a:gd name="connsiteY235" fmla="*/ 3113840 h 6858000"/>
              <a:gd name="connsiteX236" fmla="*/ 5453702 w 7472601"/>
              <a:gd name="connsiteY236" fmla="*/ 3090882 h 6858000"/>
              <a:gd name="connsiteX237" fmla="*/ 5480135 w 7472601"/>
              <a:gd name="connsiteY237" fmla="*/ 3565802 h 6858000"/>
              <a:gd name="connsiteX238" fmla="*/ 5499023 w 7472601"/>
              <a:gd name="connsiteY238" fmla="*/ 4166310 h 6858000"/>
              <a:gd name="connsiteX239" fmla="*/ 5547022 w 7472601"/>
              <a:gd name="connsiteY239" fmla="*/ 3607838 h 6858000"/>
              <a:gd name="connsiteX240" fmla="*/ 5515964 w 7472601"/>
              <a:gd name="connsiteY240" fmla="*/ 3378541 h 6858000"/>
              <a:gd name="connsiteX241" fmla="*/ 5453702 w 7472601"/>
              <a:gd name="connsiteY241" fmla="*/ 3090882 h 6858000"/>
              <a:gd name="connsiteX242" fmla="*/ 1238695 w 7472601"/>
              <a:gd name="connsiteY242" fmla="*/ 3076820 h 6858000"/>
              <a:gd name="connsiteX243" fmla="*/ 716371 w 7472601"/>
              <a:gd name="connsiteY243" fmla="*/ 3293249 h 6858000"/>
              <a:gd name="connsiteX244" fmla="*/ 579522 w 7472601"/>
              <a:gd name="connsiteY244" fmla="*/ 3371759 h 6858000"/>
              <a:gd name="connsiteX245" fmla="*/ 600288 w 7472601"/>
              <a:gd name="connsiteY245" fmla="*/ 3365555 h 6858000"/>
              <a:gd name="connsiteX246" fmla="*/ 840692 w 7472601"/>
              <a:gd name="connsiteY246" fmla="*/ 3284921 h 6858000"/>
              <a:gd name="connsiteX247" fmla="*/ 979248 w 7472601"/>
              <a:gd name="connsiteY247" fmla="*/ 3221003 h 6858000"/>
              <a:gd name="connsiteX248" fmla="*/ 1053282 w 7472601"/>
              <a:gd name="connsiteY248" fmla="*/ 3185247 h 6858000"/>
              <a:gd name="connsiteX249" fmla="*/ 1320603 w 7472601"/>
              <a:gd name="connsiteY249" fmla="*/ 3081281 h 6858000"/>
              <a:gd name="connsiteX250" fmla="*/ 1238695 w 7472601"/>
              <a:gd name="connsiteY250" fmla="*/ 3076820 h 6858000"/>
              <a:gd name="connsiteX251" fmla="*/ 5425627 w 7472601"/>
              <a:gd name="connsiteY251" fmla="*/ 2954192 h 6858000"/>
              <a:gd name="connsiteX252" fmla="*/ 5470770 w 7472601"/>
              <a:gd name="connsiteY252" fmla="*/ 3005435 h 6858000"/>
              <a:gd name="connsiteX253" fmla="*/ 5519779 w 7472601"/>
              <a:gd name="connsiteY253" fmla="*/ 4359223 h 6858000"/>
              <a:gd name="connsiteX254" fmla="*/ 5520293 w 7472601"/>
              <a:gd name="connsiteY254" fmla="*/ 4360602 h 6858000"/>
              <a:gd name="connsiteX255" fmla="*/ 5767221 w 7472601"/>
              <a:gd name="connsiteY255" fmla="*/ 4665564 h 6858000"/>
              <a:gd name="connsiteX256" fmla="*/ 6937169 w 7472601"/>
              <a:gd name="connsiteY256" fmla="*/ 4815941 h 6858000"/>
              <a:gd name="connsiteX257" fmla="*/ 6953922 w 7472601"/>
              <a:gd name="connsiteY257" fmla="*/ 4890068 h 6858000"/>
              <a:gd name="connsiteX258" fmla="*/ 6071359 w 7472601"/>
              <a:gd name="connsiteY258" fmla="*/ 4770770 h 6858000"/>
              <a:gd name="connsiteX259" fmla="*/ 6038839 w 7472601"/>
              <a:gd name="connsiteY259" fmla="*/ 4764474 h 6858000"/>
              <a:gd name="connsiteX260" fmla="*/ 6038706 w 7472601"/>
              <a:gd name="connsiteY260" fmla="*/ 4763847 h 6858000"/>
              <a:gd name="connsiteX261" fmla="*/ 6037784 w 7472601"/>
              <a:gd name="connsiteY261" fmla="*/ 4764270 h 6858000"/>
              <a:gd name="connsiteX262" fmla="*/ 6038839 w 7472601"/>
              <a:gd name="connsiteY262" fmla="*/ 4764474 h 6858000"/>
              <a:gd name="connsiteX263" fmla="*/ 6040338 w 7472601"/>
              <a:gd name="connsiteY263" fmla="*/ 4771418 h 6858000"/>
              <a:gd name="connsiteX264" fmla="*/ 6024488 w 7472601"/>
              <a:gd name="connsiteY264" fmla="*/ 4809903 h 6858000"/>
              <a:gd name="connsiteX265" fmla="*/ 5599771 w 7472601"/>
              <a:gd name="connsiteY265" fmla="*/ 5509652 h 6858000"/>
              <a:gd name="connsiteX266" fmla="*/ 5548843 w 7472601"/>
              <a:gd name="connsiteY266" fmla="*/ 5563845 h 6858000"/>
              <a:gd name="connsiteX267" fmla="*/ 5940952 w 7472601"/>
              <a:gd name="connsiteY267" fmla="*/ 6250028 h 6858000"/>
              <a:gd name="connsiteX268" fmla="*/ 6043441 w 7472601"/>
              <a:gd name="connsiteY268" fmla="*/ 6665847 h 6858000"/>
              <a:gd name="connsiteX269" fmla="*/ 6093432 w 7472601"/>
              <a:gd name="connsiteY269" fmla="*/ 6858000 h 6858000"/>
              <a:gd name="connsiteX270" fmla="*/ 6034344 w 7472601"/>
              <a:gd name="connsiteY270" fmla="*/ 6858000 h 6858000"/>
              <a:gd name="connsiteX271" fmla="*/ 6026679 w 7472601"/>
              <a:gd name="connsiteY271" fmla="*/ 6836959 h 6858000"/>
              <a:gd name="connsiteX272" fmla="*/ 5800441 w 7472601"/>
              <a:gd name="connsiteY272" fmla="*/ 6335286 h 6858000"/>
              <a:gd name="connsiteX273" fmla="*/ 5526562 w 7472601"/>
              <a:gd name="connsiteY273" fmla="*/ 5705388 h 6858000"/>
              <a:gd name="connsiteX274" fmla="*/ 5519640 w 7472601"/>
              <a:gd name="connsiteY274" fmla="*/ 5683774 h 6858000"/>
              <a:gd name="connsiteX275" fmla="*/ 5844559 w 7472601"/>
              <a:gd name="connsiteY275" fmla="*/ 6553349 h 6858000"/>
              <a:gd name="connsiteX276" fmla="*/ 5975994 w 7472601"/>
              <a:gd name="connsiteY276" fmla="*/ 6858000 h 6858000"/>
              <a:gd name="connsiteX277" fmla="*/ 5898547 w 7472601"/>
              <a:gd name="connsiteY277" fmla="*/ 6858000 h 6858000"/>
              <a:gd name="connsiteX278" fmla="*/ 5682041 w 7472601"/>
              <a:gd name="connsiteY278" fmla="*/ 6355860 h 6858000"/>
              <a:gd name="connsiteX279" fmla="*/ 5461758 w 7472601"/>
              <a:gd name="connsiteY279" fmla="*/ 5820220 h 6858000"/>
              <a:gd name="connsiteX280" fmla="*/ 5237282 w 7472601"/>
              <a:gd name="connsiteY280" fmla="*/ 6579086 h 6858000"/>
              <a:gd name="connsiteX281" fmla="*/ 5115009 w 7472601"/>
              <a:gd name="connsiteY281" fmla="*/ 6858000 h 6858000"/>
              <a:gd name="connsiteX282" fmla="*/ 5028074 w 7472601"/>
              <a:gd name="connsiteY282" fmla="*/ 6858000 h 6858000"/>
              <a:gd name="connsiteX283" fmla="*/ 5079508 w 7472601"/>
              <a:gd name="connsiteY283" fmla="*/ 6749074 h 6858000"/>
              <a:gd name="connsiteX284" fmla="*/ 5371846 w 7472601"/>
              <a:gd name="connsiteY284" fmla="*/ 5924413 h 6858000"/>
              <a:gd name="connsiteX285" fmla="*/ 5270512 w 7472601"/>
              <a:gd name="connsiteY285" fmla="*/ 6138975 h 6858000"/>
              <a:gd name="connsiteX286" fmla="*/ 5062409 w 7472601"/>
              <a:gd name="connsiteY286" fmla="*/ 6653544 h 6858000"/>
              <a:gd name="connsiteX287" fmla="*/ 5036628 w 7472601"/>
              <a:gd name="connsiteY287" fmla="*/ 6754247 h 6858000"/>
              <a:gd name="connsiteX288" fmla="*/ 5009112 w 7472601"/>
              <a:gd name="connsiteY288" fmla="*/ 6858000 h 6858000"/>
              <a:gd name="connsiteX289" fmla="*/ 4976679 w 7472601"/>
              <a:gd name="connsiteY289" fmla="*/ 6858000 h 6858000"/>
              <a:gd name="connsiteX290" fmla="*/ 5006537 w 7472601"/>
              <a:gd name="connsiteY290" fmla="*/ 6747068 h 6858000"/>
              <a:gd name="connsiteX291" fmla="*/ 5032723 w 7472601"/>
              <a:gd name="connsiteY291" fmla="*/ 6644957 h 6858000"/>
              <a:gd name="connsiteX292" fmla="*/ 5242949 w 7472601"/>
              <a:gd name="connsiteY292" fmla="*/ 6125175 h 6858000"/>
              <a:gd name="connsiteX293" fmla="*/ 5286321 w 7472601"/>
              <a:gd name="connsiteY293" fmla="*/ 6033555 h 6858000"/>
              <a:gd name="connsiteX294" fmla="*/ 5008210 w 7472601"/>
              <a:gd name="connsiteY294" fmla="*/ 6649194 h 6858000"/>
              <a:gd name="connsiteX295" fmla="*/ 4986321 w 7472601"/>
              <a:gd name="connsiteY295" fmla="*/ 6765687 h 6858000"/>
              <a:gd name="connsiteX296" fmla="*/ 4973474 w 7472601"/>
              <a:gd name="connsiteY296" fmla="*/ 6858000 h 6858000"/>
              <a:gd name="connsiteX297" fmla="*/ 4907178 w 7472601"/>
              <a:gd name="connsiteY297" fmla="*/ 6858000 h 6858000"/>
              <a:gd name="connsiteX298" fmla="*/ 4910810 w 7472601"/>
              <a:gd name="connsiteY298" fmla="*/ 6829660 h 6858000"/>
              <a:gd name="connsiteX299" fmla="*/ 4987461 w 7472601"/>
              <a:gd name="connsiteY299" fmla="*/ 6432994 h 6858000"/>
              <a:gd name="connsiteX300" fmla="*/ 5179262 w 7472601"/>
              <a:gd name="connsiteY300" fmla="*/ 6035044 h 6858000"/>
              <a:gd name="connsiteX301" fmla="*/ 4689678 w 7472601"/>
              <a:gd name="connsiteY301" fmla="*/ 6440241 h 6858000"/>
              <a:gd name="connsiteX302" fmla="*/ 4477543 w 7472601"/>
              <a:gd name="connsiteY302" fmla="*/ 6674836 h 6858000"/>
              <a:gd name="connsiteX303" fmla="*/ 4329957 w 7472601"/>
              <a:gd name="connsiteY303" fmla="*/ 6858000 h 6858000"/>
              <a:gd name="connsiteX304" fmla="*/ 4218595 w 7472601"/>
              <a:gd name="connsiteY304" fmla="*/ 6858000 h 6858000"/>
              <a:gd name="connsiteX305" fmla="*/ 4368888 w 7472601"/>
              <a:gd name="connsiteY305" fmla="*/ 6668412 h 6858000"/>
              <a:gd name="connsiteX306" fmla="*/ 4563091 w 7472601"/>
              <a:gd name="connsiteY306" fmla="*/ 6442508 h 6858000"/>
              <a:gd name="connsiteX307" fmla="*/ 5387324 w 7472601"/>
              <a:gd name="connsiteY307" fmla="*/ 5705830 h 6858000"/>
              <a:gd name="connsiteX308" fmla="*/ 5073620 w 7472601"/>
              <a:gd name="connsiteY308" fmla="*/ 5955437 h 6858000"/>
              <a:gd name="connsiteX309" fmla="*/ 4689789 w 7472601"/>
              <a:gd name="connsiteY309" fmla="*/ 6268382 h 6858000"/>
              <a:gd name="connsiteX310" fmla="*/ 4418722 w 7472601"/>
              <a:gd name="connsiteY310" fmla="*/ 6570886 h 6858000"/>
              <a:gd name="connsiteX311" fmla="*/ 4214944 w 7472601"/>
              <a:gd name="connsiteY311" fmla="*/ 6858000 h 6858000"/>
              <a:gd name="connsiteX312" fmla="*/ 4177898 w 7472601"/>
              <a:gd name="connsiteY312" fmla="*/ 6858000 h 6858000"/>
              <a:gd name="connsiteX313" fmla="*/ 4391597 w 7472601"/>
              <a:gd name="connsiteY313" fmla="*/ 6556370 h 6858000"/>
              <a:gd name="connsiteX314" fmla="*/ 4668889 w 7472601"/>
              <a:gd name="connsiteY314" fmla="*/ 6246399 h 6858000"/>
              <a:gd name="connsiteX315" fmla="*/ 5055427 w 7472601"/>
              <a:gd name="connsiteY315" fmla="*/ 5931476 h 6858000"/>
              <a:gd name="connsiteX316" fmla="*/ 5371814 w 7472601"/>
              <a:gd name="connsiteY316" fmla="*/ 5678975 h 6858000"/>
              <a:gd name="connsiteX317" fmla="*/ 4987918 w 7472601"/>
              <a:gd name="connsiteY317" fmla="*/ 5838701 h 6858000"/>
              <a:gd name="connsiteX318" fmla="*/ 4317146 w 7472601"/>
              <a:gd name="connsiteY318" fmla="*/ 6587716 h 6858000"/>
              <a:gd name="connsiteX319" fmla="*/ 4171627 w 7472601"/>
              <a:gd name="connsiteY319" fmla="*/ 6858000 h 6858000"/>
              <a:gd name="connsiteX320" fmla="*/ 4081585 w 7472601"/>
              <a:gd name="connsiteY320" fmla="*/ 6858000 h 6858000"/>
              <a:gd name="connsiteX321" fmla="*/ 4238603 w 7472601"/>
              <a:gd name="connsiteY321" fmla="*/ 6559341 h 6858000"/>
              <a:gd name="connsiteX322" fmla="*/ 4778333 w 7472601"/>
              <a:gd name="connsiteY322" fmla="*/ 5873626 h 6858000"/>
              <a:gd name="connsiteX323" fmla="*/ 5414185 w 7472601"/>
              <a:gd name="connsiteY323" fmla="*/ 5573882 h 6858000"/>
              <a:gd name="connsiteX324" fmla="*/ 5959648 w 7472601"/>
              <a:gd name="connsiteY324" fmla="*/ 4760797 h 6858000"/>
              <a:gd name="connsiteX325" fmla="*/ 5355019 w 7472601"/>
              <a:gd name="connsiteY325" fmla="*/ 4734672 h 6858000"/>
              <a:gd name="connsiteX326" fmla="*/ 5083565 w 7472601"/>
              <a:gd name="connsiteY326" fmla="*/ 5179121 h 6858000"/>
              <a:gd name="connsiteX327" fmla="*/ 4713577 w 7472601"/>
              <a:gd name="connsiteY327" fmla="*/ 5616803 h 6858000"/>
              <a:gd name="connsiteX328" fmla="*/ 3989559 w 7472601"/>
              <a:gd name="connsiteY328" fmla="*/ 6145945 h 6858000"/>
              <a:gd name="connsiteX329" fmla="*/ 3939824 w 7472601"/>
              <a:gd name="connsiteY329" fmla="*/ 6066900 h 6858000"/>
              <a:gd name="connsiteX330" fmla="*/ 4584537 w 7472601"/>
              <a:gd name="connsiteY330" fmla="*/ 5324826 h 6858000"/>
              <a:gd name="connsiteX331" fmla="*/ 5037105 w 7472601"/>
              <a:gd name="connsiteY331" fmla="*/ 5088765 h 6858000"/>
              <a:gd name="connsiteX332" fmla="*/ 5039930 w 7472601"/>
              <a:gd name="connsiteY332" fmla="*/ 5089585 h 6858000"/>
              <a:gd name="connsiteX333" fmla="*/ 5263764 w 7472601"/>
              <a:gd name="connsiteY333" fmla="*/ 4735525 h 6858000"/>
              <a:gd name="connsiteX334" fmla="*/ 4086300 w 7472601"/>
              <a:gd name="connsiteY334" fmla="*/ 4884599 h 6858000"/>
              <a:gd name="connsiteX335" fmla="*/ 4085485 w 7472601"/>
              <a:gd name="connsiteY335" fmla="*/ 4899070 h 6858000"/>
              <a:gd name="connsiteX336" fmla="*/ 3871915 w 7472601"/>
              <a:gd name="connsiteY336" fmla="*/ 5253645 h 6858000"/>
              <a:gd name="connsiteX337" fmla="*/ 3799374 w 7472601"/>
              <a:gd name="connsiteY337" fmla="*/ 5466127 h 6858000"/>
              <a:gd name="connsiteX338" fmla="*/ 3498850 w 7472601"/>
              <a:gd name="connsiteY338" fmla="*/ 6661888 h 6858000"/>
              <a:gd name="connsiteX339" fmla="*/ 3399216 w 7472601"/>
              <a:gd name="connsiteY339" fmla="*/ 6858000 h 6858000"/>
              <a:gd name="connsiteX340" fmla="*/ 3303688 w 7472601"/>
              <a:gd name="connsiteY340" fmla="*/ 6858000 h 6858000"/>
              <a:gd name="connsiteX341" fmla="*/ 3391774 w 7472601"/>
              <a:gd name="connsiteY341" fmla="*/ 6697181 h 6858000"/>
              <a:gd name="connsiteX342" fmla="*/ 3735540 w 7472601"/>
              <a:gd name="connsiteY342" fmla="*/ 5546923 h 6858000"/>
              <a:gd name="connsiteX343" fmla="*/ 3729438 w 7472601"/>
              <a:gd name="connsiteY343" fmla="*/ 5569058 h 6858000"/>
              <a:gd name="connsiteX344" fmla="*/ 3707782 w 7472601"/>
              <a:gd name="connsiteY344" fmla="*/ 5644908 h 6858000"/>
              <a:gd name="connsiteX345" fmla="*/ 3583827 w 7472601"/>
              <a:gd name="connsiteY345" fmla="*/ 6039215 h 6858000"/>
              <a:gd name="connsiteX346" fmla="*/ 3547861 w 7472601"/>
              <a:gd name="connsiteY346" fmla="*/ 6129609 h 6858000"/>
              <a:gd name="connsiteX347" fmla="*/ 3490905 w 7472601"/>
              <a:gd name="connsiteY347" fmla="*/ 6277660 h 6858000"/>
              <a:gd name="connsiteX348" fmla="*/ 3455859 w 7472601"/>
              <a:gd name="connsiteY348" fmla="*/ 6391301 h 6858000"/>
              <a:gd name="connsiteX349" fmla="*/ 3429112 w 7472601"/>
              <a:gd name="connsiteY349" fmla="*/ 6479469 h 6858000"/>
              <a:gd name="connsiteX350" fmla="*/ 3304862 w 7472601"/>
              <a:gd name="connsiteY350" fmla="*/ 6796476 h 6858000"/>
              <a:gd name="connsiteX351" fmla="*/ 3276071 w 7472601"/>
              <a:gd name="connsiteY351" fmla="*/ 6858000 h 6858000"/>
              <a:gd name="connsiteX352" fmla="*/ 3240805 w 7472601"/>
              <a:gd name="connsiteY352" fmla="*/ 6858000 h 6858000"/>
              <a:gd name="connsiteX353" fmla="*/ 3275917 w 7472601"/>
              <a:gd name="connsiteY353" fmla="*/ 6783192 h 6858000"/>
              <a:gd name="connsiteX354" fmla="*/ 3399358 w 7472601"/>
              <a:gd name="connsiteY354" fmla="*/ 6469011 h 6858000"/>
              <a:gd name="connsiteX355" fmla="*/ 3425650 w 7472601"/>
              <a:gd name="connsiteY355" fmla="*/ 6381333 h 6858000"/>
              <a:gd name="connsiteX356" fmla="*/ 3460661 w 7472601"/>
              <a:gd name="connsiteY356" fmla="*/ 6266763 h 6858000"/>
              <a:gd name="connsiteX357" fmla="*/ 3518021 w 7472601"/>
              <a:gd name="connsiteY357" fmla="*/ 6117298 h 6858000"/>
              <a:gd name="connsiteX358" fmla="*/ 3554035 w 7472601"/>
              <a:gd name="connsiteY358" fmla="*/ 6027832 h 6858000"/>
              <a:gd name="connsiteX359" fmla="*/ 3677174 w 7472601"/>
              <a:gd name="connsiteY359" fmla="*/ 5636351 h 6858000"/>
              <a:gd name="connsiteX360" fmla="*/ 3698819 w 7472601"/>
              <a:gd name="connsiteY360" fmla="*/ 5560503 h 6858000"/>
              <a:gd name="connsiteX361" fmla="*/ 3702094 w 7472601"/>
              <a:gd name="connsiteY361" fmla="*/ 5549194 h 6858000"/>
              <a:gd name="connsiteX362" fmla="*/ 3398355 w 7472601"/>
              <a:gd name="connsiteY362" fmla="*/ 6094603 h 6858000"/>
              <a:gd name="connsiteX363" fmla="*/ 3193941 w 7472601"/>
              <a:gd name="connsiteY363" fmla="*/ 6798775 h 6858000"/>
              <a:gd name="connsiteX364" fmla="*/ 3184140 w 7472601"/>
              <a:gd name="connsiteY364" fmla="*/ 6858000 h 6858000"/>
              <a:gd name="connsiteX365" fmla="*/ 3099978 w 7472601"/>
              <a:gd name="connsiteY365" fmla="*/ 6858000 h 6858000"/>
              <a:gd name="connsiteX366" fmla="*/ 3101556 w 7472601"/>
              <a:gd name="connsiteY366" fmla="*/ 6843337 h 6858000"/>
              <a:gd name="connsiteX367" fmla="*/ 3370162 w 7472601"/>
              <a:gd name="connsiteY367" fmla="*/ 5785550 h 6858000"/>
              <a:gd name="connsiteX368" fmla="*/ 3746477 w 7472601"/>
              <a:gd name="connsiteY368" fmla="*/ 5377889 h 6858000"/>
              <a:gd name="connsiteX369" fmla="*/ 3863399 w 7472601"/>
              <a:gd name="connsiteY369" fmla="*/ 5087257 h 6858000"/>
              <a:gd name="connsiteX370" fmla="*/ 3968712 w 7472601"/>
              <a:gd name="connsiteY370" fmla="*/ 4913989 h 6858000"/>
              <a:gd name="connsiteX371" fmla="*/ 2792390 w 7472601"/>
              <a:gd name="connsiteY371" fmla="*/ 5382974 h 6858000"/>
              <a:gd name="connsiteX372" fmla="*/ 2714982 w 7472601"/>
              <a:gd name="connsiteY372" fmla="*/ 5427051 h 6858000"/>
              <a:gd name="connsiteX373" fmla="*/ 2813361 w 7472601"/>
              <a:gd name="connsiteY373" fmla="*/ 6023912 h 6858000"/>
              <a:gd name="connsiteX374" fmla="*/ 2688430 w 7472601"/>
              <a:gd name="connsiteY374" fmla="*/ 6801564 h 6858000"/>
              <a:gd name="connsiteX375" fmla="*/ 2629626 w 7472601"/>
              <a:gd name="connsiteY375" fmla="*/ 6763394 h 6858000"/>
              <a:gd name="connsiteX376" fmla="*/ 2565328 w 7472601"/>
              <a:gd name="connsiteY376" fmla="*/ 5516399 h 6858000"/>
              <a:gd name="connsiteX377" fmla="*/ 1922999 w 7472601"/>
              <a:gd name="connsiteY377" fmla="*/ 5980343 h 6858000"/>
              <a:gd name="connsiteX378" fmla="*/ 1950261 w 7472601"/>
              <a:gd name="connsiteY378" fmla="*/ 6405858 h 6858000"/>
              <a:gd name="connsiteX379" fmla="*/ 2365554 w 7472601"/>
              <a:gd name="connsiteY379" fmla="*/ 6759107 h 6858000"/>
              <a:gd name="connsiteX380" fmla="*/ 2424142 w 7472601"/>
              <a:gd name="connsiteY380" fmla="*/ 6858000 h 6858000"/>
              <a:gd name="connsiteX381" fmla="*/ 2395994 w 7472601"/>
              <a:gd name="connsiteY381" fmla="*/ 6858000 h 6858000"/>
              <a:gd name="connsiteX382" fmla="*/ 2392863 w 7472601"/>
              <a:gd name="connsiteY382" fmla="*/ 6852964 h 6858000"/>
              <a:gd name="connsiteX383" fmla="*/ 2017589 w 7472601"/>
              <a:gd name="connsiteY383" fmla="*/ 6493982 h 6858000"/>
              <a:gd name="connsiteX384" fmla="*/ 2147336 w 7472601"/>
              <a:gd name="connsiteY384" fmla="*/ 6594052 h 6858000"/>
              <a:gd name="connsiteX385" fmla="*/ 2207047 w 7472601"/>
              <a:gd name="connsiteY385" fmla="*/ 6654540 h 6858000"/>
              <a:gd name="connsiteX386" fmla="*/ 2299106 w 7472601"/>
              <a:gd name="connsiteY386" fmla="*/ 6778931 h 6858000"/>
              <a:gd name="connsiteX387" fmla="*/ 2314430 w 7472601"/>
              <a:gd name="connsiteY387" fmla="*/ 6801144 h 6858000"/>
              <a:gd name="connsiteX388" fmla="*/ 2352406 w 7472601"/>
              <a:gd name="connsiteY388" fmla="*/ 6858000 h 6858000"/>
              <a:gd name="connsiteX389" fmla="*/ 2314492 w 7472601"/>
              <a:gd name="connsiteY389" fmla="*/ 6858000 h 6858000"/>
              <a:gd name="connsiteX390" fmla="*/ 2288095 w 7472601"/>
              <a:gd name="connsiteY390" fmla="*/ 6818030 h 6858000"/>
              <a:gd name="connsiteX391" fmla="*/ 2272768 w 7472601"/>
              <a:gd name="connsiteY391" fmla="*/ 6795822 h 6858000"/>
              <a:gd name="connsiteX392" fmla="*/ 2182715 w 7472601"/>
              <a:gd name="connsiteY392" fmla="*/ 6675071 h 6858000"/>
              <a:gd name="connsiteX393" fmla="*/ 2032061 w 7472601"/>
              <a:gd name="connsiteY393" fmla="*/ 6541380 h 6858000"/>
              <a:gd name="connsiteX394" fmla="*/ 2257220 w 7472601"/>
              <a:gd name="connsiteY394" fmla="*/ 6826257 h 6858000"/>
              <a:gd name="connsiteX395" fmla="*/ 2281324 w 7472601"/>
              <a:gd name="connsiteY395" fmla="*/ 6858000 h 6858000"/>
              <a:gd name="connsiteX396" fmla="*/ 2242860 w 7472601"/>
              <a:gd name="connsiteY396" fmla="*/ 6858000 h 6858000"/>
              <a:gd name="connsiteX397" fmla="*/ 2232818 w 7472601"/>
              <a:gd name="connsiteY397" fmla="*/ 6844926 h 6858000"/>
              <a:gd name="connsiteX398" fmla="*/ 1990172 w 7472601"/>
              <a:gd name="connsiteY398" fmla="*/ 6542121 h 6858000"/>
              <a:gd name="connsiteX399" fmla="*/ 2124090 w 7472601"/>
              <a:gd name="connsiteY399" fmla="*/ 6761017 h 6858000"/>
              <a:gd name="connsiteX400" fmla="*/ 2200380 w 7472601"/>
              <a:gd name="connsiteY400" fmla="*/ 6858000 h 6858000"/>
              <a:gd name="connsiteX401" fmla="*/ 2147507 w 7472601"/>
              <a:gd name="connsiteY401" fmla="*/ 6858000 h 6858000"/>
              <a:gd name="connsiteX402" fmla="*/ 2070668 w 7472601"/>
              <a:gd name="connsiteY402" fmla="*/ 6761520 h 6858000"/>
              <a:gd name="connsiteX403" fmla="*/ 1975142 w 7472601"/>
              <a:gd name="connsiteY403" fmla="*/ 6585570 h 6858000"/>
              <a:gd name="connsiteX404" fmla="*/ 2050035 w 7472601"/>
              <a:gd name="connsiteY404" fmla="*/ 6813345 h 6858000"/>
              <a:gd name="connsiteX405" fmla="*/ 2063025 w 7472601"/>
              <a:gd name="connsiteY405" fmla="*/ 6858000 h 6858000"/>
              <a:gd name="connsiteX406" fmla="*/ 2021675 w 7472601"/>
              <a:gd name="connsiteY406" fmla="*/ 6858000 h 6858000"/>
              <a:gd name="connsiteX407" fmla="*/ 2019308 w 7472601"/>
              <a:gd name="connsiteY407" fmla="*/ 6847118 h 6858000"/>
              <a:gd name="connsiteX408" fmla="*/ 1938835 w 7472601"/>
              <a:gd name="connsiteY408" fmla="*/ 6551160 h 6858000"/>
              <a:gd name="connsiteX409" fmla="*/ 1953230 w 7472601"/>
              <a:gd name="connsiteY409" fmla="*/ 6759699 h 6858000"/>
              <a:gd name="connsiteX410" fmla="*/ 1956763 w 7472601"/>
              <a:gd name="connsiteY410" fmla="*/ 6778191 h 6858000"/>
              <a:gd name="connsiteX411" fmla="*/ 1967925 w 7472601"/>
              <a:gd name="connsiteY411" fmla="*/ 6858000 h 6858000"/>
              <a:gd name="connsiteX412" fmla="*/ 1936622 w 7472601"/>
              <a:gd name="connsiteY412" fmla="*/ 6858000 h 6858000"/>
              <a:gd name="connsiteX413" fmla="*/ 1926261 w 7472601"/>
              <a:gd name="connsiteY413" fmla="*/ 6784064 h 6858000"/>
              <a:gd name="connsiteX414" fmla="*/ 1922724 w 7472601"/>
              <a:gd name="connsiteY414" fmla="*/ 6765577 h 6858000"/>
              <a:gd name="connsiteX415" fmla="*/ 1904650 w 7472601"/>
              <a:gd name="connsiteY415" fmla="*/ 6639616 h 6858000"/>
              <a:gd name="connsiteX416" fmla="*/ 1885273 w 7472601"/>
              <a:gd name="connsiteY416" fmla="*/ 6858000 h 6858000"/>
              <a:gd name="connsiteX417" fmla="*/ 1854363 w 7472601"/>
              <a:gd name="connsiteY417" fmla="*/ 6858000 h 6858000"/>
              <a:gd name="connsiteX418" fmla="*/ 1880391 w 7472601"/>
              <a:gd name="connsiteY418" fmla="*/ 6603796 h 6858000"/>
              <a:gd name="connsiteX419" fmla="*/ 1818273 w 7472601"/>
              <a:gd name="connsiteY419" fmla="*/ 6715729 h 6858000"/>
              <a:gd name="connsiteX420" fmla="*/ 1794691 w 7472601"/>
              <a:gd name="connsiteY420" fmla="*/ 6843239 h 6858000"/>
              <a:gd name="connsiteX421" fmla="*/ 1794914 w 7472601"/>
              <a:gd name="connsiteY421" fmla="*/ 6858000 h 6858000"/>
              <a:gd name="connsiteX422" fmla="*/ 1746128 w 7472601"/>
              <a:gd name="connsiteY422" fmla="*/ 6858000 h 6858000"/>
              <a:gd name="connsiteX423" fmla="*/ 1753934 w 7472601"/>
              <a:gd name="connsiteY423" fmla="*/ 6724796 h 6858000"/>
              <a:gd name="connsiteX424" fmla="*/ 1792053 w 7472601"/>
              <a:gd name="connsiteY424" fmla="*/ 6572396 h 6858000"/>
              <a:gd name="connsiteX425" fmla="*/ 1862248 w 7472601"/>
              <a:gd name="connsiteY425" fmla="*/ 6266397 h 6858000"/>
              <a:gd name="connsiteX426" fmla="*/ 1862250 w 7472601"/>
              <a:gd name="connsiteY426" fmla="*/ 6033531 h 6858000"/>
              <a:gd name="connsiteX427" fmla="*/ 1211999 w 7472601"/>
              <a:gd name="connsiteY427" fmla="*/ 6683610 h 6858000"/>
              <a:gd name="connsiteX428" fmla="*/ 1213266 w 7472601"/>
              <a:gd name="connsiteY428" fmla="*/ 6691947 h 6858000"/>
              <a:gd name="connsiteX429" fmla="*/ 1203370 w 7472601"/>
              <a:gd name="connsiteY429" fmla="*/ 6850676 h 6858000"/>
              <a:gd name="connsiteX430" fmla="*/ 1203671 w 7472601"/>
              <a:gd name="connsiteY430" fmla="*/ 6858000 h 6858000"/>
              <a:gd name="connsiteX431" fmla="*/ 1143180 w 7472601"/>
              <a:gd name="connsiteY431" fmla="*/ 6858000 h 6858000"/>
              <a:gd name="connsiteX432" fmla="*/ 1142176 w 7472601"/>
              <a:gd name="connsiteY432" fmla="*/ 6766045 h 6858000"/>
              <a:gd name="connsiteX433" fmla="*/ 1067484 w 7472601"/>
              <a:gd name="connsiteY433" fmla="*/ 6858000 h 6858000"/>
              <a:gd name="connsiteX434" fmla="*/ 953928 w 7472601"/>
              <a:gd name="connsiteY434" fmla="*/ 6858000 h 6858000"/>
              <a:gd name="connsiteX435" fmla="*/ 959715 w 7472601"/>
              <a:gd name="connsiteY435" fmla="*/ 6850185 h 6858000"/>
              <a:gd name="connsiteX436" fmla="*/ 1483788 w 7472601"/>
              <a:gd name="connsiteY436" fmla="*/ 6259174 h 6858000"/>
              <a:gd name="connsiteX437" fmla="*/ 1100671 w 7472601"/>
              <a:gd name="connsiteY437" fmla="*/ 6252137 h 6858000"/>
              <a:gd name="connsiteX438" fmla="*/ 1090144 w 7472601"/>
              <a:gd name="connsiteY438" fmla="*/ 6256748 h 6858000"/>
              <a:gd name="connsiteX439" fmla="*/ 1095872 w 7472601"/>
              <a:gd name="connsiteY439" fmla="*/ 6271892 h 6858000"/>
              <a:gd name="connsiteX440" fmla="*/ 262785 w 7472601"/>
              <a:gd name="connsiteY440" fmla="*/ 6845450 h 6858000"/>
              <a:gd name="connsiteX441" fmla="*/ 209968 w 7472601"/>
              <a:gd name="connsiteY441" fmla="*/ 6770713 h 6858000"/>
              <a:gd name="connsiteX442" fmla="*/ 873460 w 7472601"/>
              <a:gd name="connsiteY442" fmla="*/ 6253768 h 6858000"/>
              <a:gd name="connsiteX443" fmla="*/ 192686 w 7472601"/>
              <a:gd name="connsiteY443" fmla="*/ 5849257 h 6858000"/>
              <a:gd name="connsiteX444" fmla="*/ 4696 w 7472601"/>
              <a:gd name="connsiteY444" fmla="*/ 5697668 h 6858000"/>
              <a:gd name="connsiteX445" fmla="*/ 0 w 7472601"/>
              <a:gd name="connsiteY445" fmla="*/ 5689984 h 6858000"/>
              <a:gd name="connsiteX446" fmla="*/ 0 w 7472601"/>
              <a:gd name="connsiteY446" fmla="*/ 5513472 h 6858000"/>
              <a:gd name="connsiteX447" fmla="*/ 174101 w 7472601"/>
              <a:gd name="connsiteY447" fmla="*/ 5620277 h 6858000"/>
              <a:gd name="connsiteX448" fmla="*/ 891800 w 7472601"/>
              <a:gd name="connsiteY448" fmla="*/ 6036935 h 6858000"/>
              <a:gd name="connsiteX449" fmla="*/ 1072219 w 7472601"/>
              <a:gd name="connsiteY449" fmla="*/ 6169443 h 6858000"/>
              <a:gd name="connsiteX450" fmla="*/ 1074117 w 7472601"/>
              <a:gd name="connsiteY450" fmla="*/ 6170301 h 6858000"/>
              <a:gd name="connsiteX451" fmla="*/ 1083114 w 7472601"/>
              <a:gd name="connsiteY451" fmla="*/ 6174131 h 6858000"/>
              <a:gd name="connsiteX452" fmla="*/ 1543010 w 7472601"/>
              <a:gd name="connsiteY452" fmla="*/ 6191140 h 6858000"/>
              <a:gd name="connsiteX453" fmla="*/ 1551080 w 7472601"/>
              <a:gd name="connsiteY453" fmla="*/ 6195006 h 6858000"/>
              <a:gd name="connsiteX454" fmla="*/ 2345443 w 7472601"/>
              <a:gd name="connsiteY454" fmla="*/ 5549882 h 6858000"/>
              <a:gd name="connsiteX455" fmla="*/ 1721499 w 7472601"/>
              <a:gd name="connsiteY455" fmla="*/ 5599969 h 6858000"/>
              <a:gd name="connsiteX456" fmla="*/ 767716 w 7472601"/>
              <a:gd name="connsiteY456" fmla="*/ 5472768 h 6858000"/>
              <a:gd name="connsiteX457" fmla="*/ 722147 w 7472601"/>
              <a:gd name="connsiteY457" fmla="*/ 5393091 h 6858000"/>
              <a:gd name="connsiteX458" fmla="*/ 1485552 w 7472601"/>
              <a:gd name="connsiteY458" fmla="*/ 5313202 h 6858000"/>
              <a:gd name="connsiteX459" fmla="*/ 2143004 w 7472601"/>
              <a:gd name="connsiteY459" fmla="*/ 5402420 h 6858000"/>
              <a:gd name="connsiteX460" fmla="*/ 1933391 w 7472601"/>
              <a:gd name="connsiteY460" fmla="*/ 5156971 h 6858000"/>
              <a:gd name="connsiteX461" fmla="*/ 1827118 w 7472601"/>
              <a:gd name="connsiteY461" fmla="*/ 4968410 h 6858000"/>
              <a:gd name="connsiteX462" fmla="*/ 1837349 w 7472601"/>
              <a:gd name="connsiteY462" fmla="*/ 4956357 h 6858000"/>
              <a:gd name="connsiteX463" fmla="*/ 2162835 w 7472601"/>
              <a:gd name="connsiteY463" fmla="*/ 5187853 h 6858000"/>
              <a:gd name="connsiteX464" fmla="*/ 2257167 w 7472601"/>
              <a:gd name="connsiteY464" fmla="*/ 5462123 h 6858000"/>
              <a:gd name="connsiteX465" fmla="*/ 2261598 w 7472601"/>
              <a:gd name="connsiteY465" fmla="*/ 5467998 h 6858000"/>
              <a:gd name="connsiteX466" fmla="*/ 2437177 w 7472601"/>
              <a:gd name="connsiteY466" fmla="*/ 5479608 h 6858000"/>
              <a:gd name="connsiteX467" fmla="*/ 2445247 w 7472601"/>
              <a:gd name="connsiteY467" fmla="*/ 5483476 h 6858000"/>
              <a:gd name="connsiteX468" fmla="*/ 2743626 w 7472601"/>
              <a:gd name="connsiteY468" fmla="*/ 5304819 h 6858000"/>
              <a:gd name="connsiteX469" fmla="*/ 3048102 w 7472601"/>
              <a:gd name="connsiteY469" fmla="*/ 5150595 h 6858000"/>
              <a:gd name="connsiteX470" fmla="*/ 1799414 w 7472601"/>
              <a:gd name="connsiteY470" fmla="*/ 4694732 h 6858000"/>
              <a:gd name="connsiteX471" fmla="*/ 1771735 w 7472601"/>
              <a:gd name="connsiteY471" fmla="*/ 4619929 h 6858000"/>
              <a:gd name="connsiteX472" fmla="*/ 3104273 w 7472601"/>
              <a:gd name="connsiteY472" fmla="*/ 5076159 h 6858000"/>
              <a:gd name="connsiteX473" fmla="*/ 3113245 w 7472601"/>
              <a:gd name="connsiteY473" fmla="*/ 5090705 h 6858000"/>
              <a:gd name="connsiteX474" fmla="*/ 3126294 w 7472601"/>
              <a:gd name="connsiteY474" fmla="*/ 5114400 h 6858000"/>
              <a:gd name="connsiteX475" fmla="*/ 3937433 w 7472601"/>
              <a:gd name="connsiteY475" fmla="*/ 4830473 h 6858000"/>
              <a:gd name="connsiteX476" fmla="*/ 3590475 w 7472601"/>
              <a:gd name="connsiteY476" fmla="*/ 4597974 h 6858000"/>
              <a:gd name="connsiteX477" fmla="*/ 3100264 w 7472601"/>
              <a:gd name="connsiteY477" fmla="*/ 4579845 h 6858000"/>
              <a:gd name="connsiteX478" fmla="*/ 2183576 w 7472601"/>
              <a:gd name="connsiteY478" fmla="*/ 4227150 h 6858000"/>
              <a:gd name="connsiteX479" fmla="*/ 2151029 w 7472601"/>
              <a:gd name="connsiteY479" fmla="*/ 4146947 h 6858000"/>
              <a:gd name="connsiteX480" fmla="*/ 3563434 w 7472601"/>
              <a:gd name="connsiteY480" fmla="*/ 4469115 h 6858000"/>
              <a:gd name="connsiteX481" fmla="*/ 3177952 w 7472601"/>
              <a:gd name="connsiteY481" fmla="*/ 3657386 h 6858000"/>
              <a:gd name="connsiteX482" fmla="*/ 3189263 w 7472601"/>
              <a:gd name="connsiteY482" fmla="*/ 3625726 h 6858000"/>
              <a:gd name="connsiteX483" fmla="*/ 3560912 w 7472601"/>
              <a:gd name="connsiteY483" fmla="*/ 4079863 h 6858000"/>
              <a:gd name="connsiteX484" fmla="*/ 3626636 w 7472601"/>
              <a:gd name="connsiteY484" fmla="*/ 4512230 h 6858000"/>
              <a:gd name="connsiteX485" fmla="*/ 3653088 w 7472601"/>
              <a:gd name="connsiteY485" fmla="*/ 4521417 h 6858000"/>
              <a:gd name="connsiteX486" fmla="*/ 3988128 w 7472601"/>
              <a:gd name="connsiteY486" fmla="*/ 4817267 h 6858000"/>
              <a:gd name="connsiteX487" fmla="*/ 4830582 w 7472601"/>
              <a:gd name="connsiteY487" fmla="*/ 4676000 h 6858000"/>
              <a:gd name="connsiteX488" fmla="*/ 4830100 w 7472601"/>
              <a:gd name="connsiteY488" fmla="*/ 4675554 h 6858000"/>
              <a:gd name="connsiteX489" fmla="*/ 4036318 w 7472601"/>
              <a:gd name="connsiteY489" fmla="*/ 4147013 h 6858000"/>
              <a:gd name="connsiteX490" fmla="*/ 3432098 w 7472601"/>
              <a:gd name="connsiteY490" fmla="*/ 3537312 h 6858000"/>
              <a:gd name="connsiteX491" fmla="*/ 3446761 w 7472601"/>
              <a:gd name="connsiteY491" fmla="*/ 3461278 h 6858000"/>
              <a:gd name="connsiteX492" fmla="*/ 4419733 w 7472601"/>
              <a:gd name="connsiteY492" fmla="*/ 3963555 h 6858000"/>
              <a:gd name="connsiteX493" fmla="*/ 4781371 w 7472601"/>
              <a:gd name="connsiteY493" fmla="*/ 4458604 h 6858000"/>
              <a:gd name="connsiteX494" fmla="*/ 4780440 w 7472601"/>
              <a:gd name="connsiteY494" fmla="*/ 4470290 h 6858000"/>
              <a:gd name="connsiteX495" fmla="*/ 4898954 w 7472601"/>
              <a:gd name="connsiteY495" fmla="*/ 4662092 h 6858000"/>
              <a:gd name="connsiteX496" fmla="*/ 4900699 w 7472601"/>
              <a:gd name="connsiteY496" fmla="*/ 4670867 h 6858000"/>
              <a:gd name="connsiteX497" fmla="*/ 5714511 w 7472601"/>
              <a:gd name="connsiteY497" fmla="*/ 4663483 h 6858000"/>
              <a:gd name="connsiteX498" fmla="*/ 5464793 w 7472601"/>
              <a:gd name="connsiteY498" fmla="*/ 4393556 h 6858000"/>
              <a:gd name="connsiteX499" fmla="*/ 5461897 w 7472601"/>
              <a:gd name="connsiteY499" fmla="*/ 4390879 h 6858000"/>
              <a:gd name="connsiteX500" fmla="*/ 4294126 w 7472601"/>
              <a:gd name="connsiteY500" fmla="*/ 3303048 h 6858000"/>
              <a:gd name="connsiteX501" fmla="*/ 4305321 w 7472601"/>
              <a:gd name="connsiteY501" fmla="*/ 3256953 h 6858000"/>
              <a:gd name="connsiteX502" fmla="*/ 4949299 w 7472601"/>
              <a:gd name="connsiteY502" fmla="*/ 3766336 h 6858000"/>
              <a:gd name="connsiteX503" fmla="*/ 5291452 w 7472601"/>
              <a:gd name="connsiteY503" fmla="*/ 4076801 h 6858000"/>
              <a:gd name="connsiteX504" fmla="*/ 5434998 w 7472601"/>
              <a:gd name="connsiteY504" fmla="*/ 4254100 h 6858000"/>
              <a:gd name="connsiteX505" fmla="*/ 5351015 w 7472601"/>
              <a:gd name="connsiteY505" fmla="*/ 3760989 h 6858000"/>
              <a:gd name="connsiteX506" fmla="*/ 5413780 w 7472601"/>
              <a:gd name="connsiteY506" fmla="*/ 2966265 h 6858000"/>
              <a:gd name="connsiteX507" fmla="*/ 5425627 w 7472601"/>
              <a:gd name="connsiteY507" fmla="*/ 2954192 h 6858000"/>
              <a:gd name="connsiteX508" fmla="*/ 6604735 w 7472601"/>
              <a:gd name="connsiteY508" fmla="*/ 2041381 h 6858000"/>
              <a:gd name="connsiteX509" fmla="*/ 7204487 w 7472601"/>
              <a:gd name="connsiteY509" fmla="*/ 2742112 h 6858000"/>
              <a:gd name="connsiteX510" fmla="*/ 7131592 w 7472601"/>
              <a:gd name="connsiteY510" fmla="*/ 2672096 h 6858000"/>
              <a:gd name="connsiteX511" fmla="*/ 6996344 w 7472601"/>
              <a:gd name="connsiteY511" fmla="*/ 2518310 h 6858000"/>
              <a:gd name="connsiteX512" fmla="*/ 6735495 w 7472601"/>
              <a:gd name="connsiteY512" fmla="*/ 2196890 h 6858000"/>
              <a:gd name="connsiteX513" fmla="*/ 6721901 w 7472601"/>
              <a:gd name="connsiteY513" fmla="*/ 2179274 h 6858000"/>
              <a:gd name="connsiteX514" fmla="*/ 6604735 w 7472601"/>
              <a:gd name="connsiteY514" fmla="*/ 2041381 h 6858000"/>
              <a:gd name="connsiteX515" fmla="*/ 6591670 w 7472601"/>
              <a:gd name="connsiteY515" fmla="*/ 1988277 h 6858000"/>
              <a:gd name="connsiteX516" fmla="*/ 6747349 w 7472601"/>
              <a:gd name="connsiteY516" fmla="*/ 2160069 h 6858000"/>
              <a:gd name="connsiteX517" fmla="*/ 6760943 w 7472601"/>
              <a:gd name="connsiteY517" fmla="*/ 2177686 h 6858000"/>
              <a:gd name="connsiteX518" fmla="*/ 7021065 w 7472601"/>
              <a:gd name="connsiteY518" fmla="*/ 2498102 h 6858000"/>
              <a:gd name="connsiteX519" fmla="*/ 7155223 w 7472601"/>
              <a:gd name="connsiteY519" fmla="*/ 2650386 h 6858000"/>
              <a:gd name="connsiteX520" fmla="*/ 7203167 w 7472601"/>
              <a:gd name="connsiteY520" fmla="*/ 2697288 h 6858000"/>
              <a:gd name="connsiteX521" fmla="*/ 6937703 w 7472601"/>
              <a:gd name="connsiteY521" fmla="*/ 2321981 h 6858000"/>
              <a:gd name="connsiteX522" fmla="*/ 6591670 w 7472601"/>
              <a:gd name="connsiteY522" fmla="*/ 1988277 h 6858000"/>
              <a:gd name="connsiteX523" fmla="*/ 5798671 w 7472601"/>
              <a:gd name="connsiteY523" fmla="*/ 1981601 h 6858000"/>
              <a:gd name="connsiteX524" fmla="*/ 5754709 w 7472601"/>
              <a:gd name="connsiteY524" fmla="*/ 2071454 h 6858000"/>
              <a:gd name="connsiteX525" fmla="*/ 5763044 w 7472601"/>
              <a:gd name="connsiteY525" fmla="*/ 2842206 h 6858000"/>
              <a:gd name="connsiteX526" fmla="*/ 5764974 w 7472601"/>
              <a:gd name="connsiteY526" fmla="*/ 2799609 h 6858000"/>
              <a:gd name="connsiteX527" fmla="*/ 5767665 w 7472601"/>
              <a:gd name="connsiteY527" fmla="*/ 2666409 h 6858000"/>
              <a:gd name="connsiteX528" fmla="*/ 5763055 w 7472601"/>
              <a:gd name="connsiteY528" fmla="*/ 2579705 h 6858000"/>
              <a:gd name="connsiteX529" fmla="*/ 5758079 w 7472601"/>
              <a:gd name="connsiteY529" fmla="*/ 2492508 h 6858000"/>
              <a:gd name="connsiteX530" fmla="*/ 5779325 w 7472601"/>
              <a:gd name="connsiteY530" fmla="*/ 2197069 h 6858000"/>
              <a:gd name="connsiteX531" fmla="*/ 5798671 w 7472601"/>
              <a:gd name="connsiteY531" fmla="*/ 1981601 h 6858000"/>
              <a:gd name="connsiteX532" fmla="*/ 5829202 w 7472601"/>
              <a:gd name="connsiteY532" fmla="*/ 1971679 h 6858000"/>
              <a:gd name="connsiteX533" fmla="*/ 5809558 w 7472601"/>
              <a:gd name="connsiteY533" fmla="*/ 2198043 h 6858000"/>
              <a:gd name="connsiteX534" fmla="*/ 5788653 w 7472601"/>
              <a:gd name="connsiteY534" fmla="*/ 2489430 h 6858000"/>
              <a:gd name="connsiteX535" fmla="*/ 5793439 w 7472601"/>
              <a:gd name="connsiteY535" fmla="*/ 2575235 h 6858000"/>
              <a:gd name="connsiteX536" fmla="*/ 5796837 w 7472601"/>
              <a:gd name="connsiteY536" fmla="*/ 2637633 h 6858000"/>
              <a:gd name="connsiteX537" fmla="*/ 5818614 w 7472601"/>
              <a:gd name="connsiteY537" fmla="*/ 2473055 h 6858000"/>
              <a:gd name="connsiteX538" fmla="*/ 5829202 w 7472601"/>
              <a:gd name="connsiteY538" fmla="*/ 1971679 h 6858000"/>
              <a:gd name="connsiteX539" fmla="*/ 5911389 w 7472601"/>
              <a:gd name="connsiteY539" fmla="*/ 1898371 h 6858000"/>
              <a:gd name="connsiteX540" fmla="*/ 6237627 w 7472601"/>
              <a:gd name="connsiteY540" fmla="*/ 2231921 h 6858000"/>
              <a:gd name="connsiteX541" fmla="*/ 5911389 w 7472601"/>
              <a:gd name="connsiteY541" fmla="*/ 1898371 h 6858000"/>
              <a:gd name="connsiteX542" fmla="*/ 6944437 w 7472601"/>
              <a:gd name="connsiteY542" fmla="*/ 1575402 h 6858000"/>
              <a:gd name="connsiteX543" fmla="*/ 6304730 w 7472601"/>
              <a:gd name="connsiteY543" fmla="*/ 1766654 h 6858000"/>
              <a:gd name="connsiteX544" fmla="*/ 6944437 w 7472601"/>
              <a:gd name="connsiteY544" fmla="*/ 1575402 h 6858000"/>
              <a:gd name="connsiteX545" fmla="*/ 7019523 w 7472601"/>
              <a:gd name="connsiteY545" fmla="*/ 1519450 h 6858000"/>
              <a:gd name="connsiteX546" fmla="*/ 6298091 w 7472601"/>
              <a:gd name="connsiteY546" fmla="*/ 1737122 h 6858000"/>
              <a:gd name="connsiteX547" fmla="*/ 7019523 w 7472601"/>
              <a:gd name="connsiteY547" fmla="*/ 1519450 h 6858000"/>
              <a:gd name="connsiteX548" fmla="*/ 2399523 w 7472601"/>
              <a:gd name="connsiteY548" fmla="*/ 1428234 h 6858000"/>
              <a:gd name="connsiteX549" fmla="*/ 2224982 w 7472601"/>
              <a:gd name="connsiteY549" fmla="*/ 1826201 h 6858000"/>
              <a:gd name="connsiteX550" fmla="*/ 2096099 w 7472601"/>
              <a:gd name="connsiteY550" fmla="*/ 2345900 h 6858000"/>
              <a:gd name="connsiteX551" fmla="*/ 2283317 w 7472601"/>
              <a:gd name="connsiteY551" fmla="*/ 1796925 h 6858000"/>
              <a:gd name="connsiteX552" fmla="*/ 2399523 w 7472601"/>
              <a:gd name="connsiteY552" fmla="*/ 1428234 h 6858000"/>
              <a:gd name="connsiteX553" fmla="*/ 2448558 w 7472601"/>
              <a:gd name="connsiteY553" fmla="*/ 1373435 h 6858000"/>
              <a:gd name="connsiteX554" fmla="*/ 2312521 w 7472601"/>
              <a:gd name="connsiteY554" fmla="*/ 1806140 h 6858000"/>
              <a:gd name="connsiteX555" fmla="*/ 2127533 w 7472601"/>
              <a:gd name="connsiteY555" fmla="*/ 2348380 h 6858000"/>
              <a:gd name="connsiteX556" fmla="*/ 2358080 w 7472601"/>
              <a:gd name="connsiteY556" fmla="*/ 1866134 h 6858000"/>
              <a:gd name="connsiteX557" fmla="*/ 2407436 w 7472601"/>
              <a:gd name="connsiteY557" fmla="*/ 1651070 h 6858000"/>
              <a:gd name="connsiteX558" fmla="*/ 2448558 w 7472601"/>
              <a:gd name="connsiteY558" fmla="*/ 1373435 h 6858000"/>
              <a:gd name="connsiteX559" fmla="*/ 278707 w 7472601"/>
              <a:gd name="connsiteY559" fmla="*/ 1352270 h 6858000"/>
              <a:gd name="connsiteX560" fmla="*/ 321570 w 7472601"/>
              <a:gd name="connsiteY560" fmla="*/ 1861610 h 6858000"/>
              <a:gd name="connsiteX561" fmla="*/ 294281 w 7472601"/>
              <a:gd name="connsiteY561" fmla="*/ 1440658 h 6858000"/>
              <a:gd name="connsiteX562" fmla="*/ 278707 w 7472601"/>
              <a:gd name="connsiteY562" fmla="*/ 1352270 h 6858000"/>
              <a:gd name="connsiteX563" fmla="*/ 1423821 w 7472601"/>
              <a:gd name="connsiteY563" fmla="*/ 1351958 h 6858000"/>
              <a:gd name="connsiteX564" fmla="*/ 1638521 w 7472601"/>
              <a:gd name="connsiteY564" fmla="*/ 1908470 h 6858000"/>
              <a:gd name="connsiteX565" fmla="*/ 1754199 w 7472601"/>
              <a:gd name="connsiteY565" fmla="*/ 2149284 h 6858000"/>
              <a:gd name="connsiteX566" fmla="*/ 1908359 w 7472601"/>
              <a:gd name="connsiteY566" fmla="*/ 2364988 h 6858000"/>
              <a:gd name="connsiteX567" fmla="*/ 1647661 w 7472601"/>
              <a:gd name="connsiteY567" fmla="*/ 1825945 h 6858000"/>
              <a:gd name="connsiteX568" fmla="*/ 1423821 w 7472601"/>
              <a:gd name="connsiteY568" fmla="*/ 1351958 h 6858000"/>
              <a:gd name="connsiteX569" fmla="*/ 1431890 w 7472601"/>
              <a:gd name="connsiteY569" fmla="*/ 1306475 h 6858000"/>
              <a:gd name="connsiteX570" fmla="*/ 1507597 w 7472601"/>
              <a:gd name="connsiteY570" fmla="*/ 1446132 h 6858000"/>
              <a:gd name="connsiteX571" fmla="*/ 1674586 w 7472601"/>
              <a:gd name="connsiteY571" fmla="*/ 1813832 h 6858000"/>
              <a:gd name="connsiteX572" fmla="*/ 1815950 w 7472601"/>
              <a:gd name="connsiteY572" fmla="*/ 2128564 h 6858000"/>
              <a:gd name="connsiteX573" fmla="*/ 1984242 w 7472601"/>
              <a:gd name="connsiteY573" fmla="*/ 2430829 h 6858000"/>
              <a:gd name="connsiteX574" fmla="*/ 2014023 w 7472601"/>
              <a:gd name="connsiteY574" fmla="*/ 2450995 h 6858000"/>
              <a:gd name="connsiteX575" fmla="*/ 1747337 w 7472601"/>
              <a:gd name="connsiteY575" fmla="*/ 1855264 h 6858000"/>
              <a:gd name="connsiteX576" fmla="*/ 1533749 w 7472601"/>
              <a:gd name="connsiteY576" fmla="*/ 1478656 h 6858000"/>
              <a:gd name="connsiteX577" fmla="*/ 1431890 w 7472601"/>
              <a:gd name="connsiteY577" fmla="*/ 1306475 h 6858000"/>
              <a:gd name="connsiteX578" fmla="*/ 5052692 w 7472601"/>
              <a:gd name="connsiteY578" fmla="*/ 1292994 h 6858000"/>
              <a:gd name="connsiteX579" fmla="*/ 5200661 w 7472601"/>
              <a:gd name="connsiteY579" fmla="*/ 1635186 h 6858000"/>
              <a:gd name="connsiteX580" fmla="*/ 5297138 w 7472601"/>
              <a:gd name="connsiteY580" fmla="*/ 1906351 h 6858000"/>
              <a:gd name="connsiteX581" fmla="*/ 5052692 w 7472601"/>
              <a:gd name="connsiteY581" fmla="*/ 1292994 h 6858000"/>
              <a:gd name="connsiteX582" fmla="*/ 5009948 w 7472601"/>
              <a:gd name="connsiteY582" fmla="*/ 1273619 h 6858000"/>
              <a:gd name="connsiteX583" fmla="*/ 5121777 w 7472601"/>
              <a:gd name="connsiteY583" fmla="*/ 1654213 h 6858000"/>
              <a:gd name="connsiteX584" fmla="*/ 5293545 w 7472601"/>
              <a:gd name="connsiteY584" fmla="*/ 2072247 h 6858000"/>
              <a:gd name="connsiteX585" fmla="*/ 5294042 w 7472601"/>
              <a:gd name="connsiteY585" fmla="*/ 2065019 h 6858000"/>
              <a:gd name="connsiteX586" fmla="*/ 5171936 w 7472601"/>
              <a:gd name="connsiteY586" fmla="*/ 1647613 h 6858000"/>
              <a:gd name="connsiteX587" fmla="*/ 5009948 w 7472601"/>
              <a:gd name="connsiteY587" fmla="*/ 1273619 h 6858000"/>
              <a:gd name="connsiteX588" fmla="*/ 655236 w 7472601"/>
              <a:gd name="connsiteY588" fmla="*/ 1268632 h 6858000"/>
              <a:gd name="connsiteX589" fmla="*/ 839521 w 7472601"/>
              <a:gd name="connsiteY589" fmla="*/ 1685315 h 6858000"/>
              <a:gd name="connsiteX590" fmla="*/ 1109416 w 7472601"/>
              <a:gd name="connsiteY590" fmla="*/ 2061663 h 6858000"/>
              <a:gd name="connsiteX591" fmla="*/ 1298300 w 7472601"/>
              <a:gd name="connsiteY591" fmla="*/ 2247742 h 6858000"/>
              <a:gd name="connsiteX592" fmla="*/ 1125871 w 7472601"/>
              <a:gd name="connsiteY592" fmla="*/ 1989513 h 6858000"/>
              <a:gd name="connsiteX593" fmla="*/ 981574 w 7472601"/>
              <a:gd name="connsiteY593" fmla="*/ 1783157 h 6858000"/>
              <a:gd name="connsiteX594" fmla="*/ 922198 w 7472601"/>
              <a:gd name="connsiteY594" fmla="*/ 1677437 h 6858000"/>
              <a:gd name="connsiteX595" fmla="*/ 869293 w 7472601"/>
              <a:gd name="connsiteY595" fmla="*/ 1583214 h 6858000"/>
              <a:gd name="connsiteX596" fmla="*/ 751431 w 7472601"/>
              <a:gd name="connsiteY596" fmla="*/ 1405731 h 6858000"/>
              <a:gd name="connsiteX597" fmla="*/ 655236 w 7472601"/>
              <a:gd name="connsiteY597" fmla="*/ 1268632 h 6858000"/>
              <a:gd name="connsiteX598" fmla="*/ 6516292 w 7472601"/>
              <a:gd name="connsiteY598" fmla="*/ 1263064 h 6858000"/>
              <a:gd name="connsiteX599" fmla="*/ 5736320 w 7472601"/>
              <a:gd name="connsiteY599" fmla="*/ 1501803 h 6858000"/>
              <a:gd name="connsiteX600" fmla="*/ 6516292 w 7472601"/>
              <a:gd name="connsiteY600" fmla="*/ 1263064 h 6858000"/>
              <a:gd name="connsiteX601" fmla="*/ 291466 w 7472601"/>
              <a:gd name="connsiteY601" fmla="*/ 1250369 h 6858000"/>
              <a:gd name="connsiteX602" fmla="*/ 323180 w 7472601"/>
              <a:gd name="connsiteY602" fmla="*/ 1435283 h 6858000"/>
              <a:gd name="connsiteX603" fmla="*/ 349381 w 7472601"/>
              <a:gd name="connsiteY603" fmla="*/ 1875041 h 6858000"/>
              <a:gd name="connsiteX604" fmla="*/ 374363 w 7472601"/>
              <a:gd name="connsiteY604" fmla="*/ 1506494 h 6858000"/>
              <a:gd name="connsiteX605" fmla="*/ 302168 w 7472601"/>
              <a:gd name="connsiteY605" fmla="*/ 1274495 h 6858000"/>
              <a:gd name="connsiteX606" fmla="*/ 291466 w 7472601"/>
              <a:gd name="connsiteY606" fmla="*/ 1250369 h 6858000"/>
              <a:gd name="connsiteX607" fmla="*/ 678222 w 7472601"/>
              <a:gd name="connsiteY607" fmla="*/ 1248670 h 6858000"/>
              <a:gd name="connsiteX608" fmla="*/ 775536 w 7472601"/>
              <a:gd name="connsiteY608" fmla="*/ 1388015 h 6858000"/>
              <a:gd name="connsiteX609" fmla="*/ 894529 w 7472601"/>
              <a:gd name="connsiteY609" fmla="*/ 1567739 h 6858000"/>
              <a:gd name="connsiteX610" fmla="*/ 948000 w 7472601"/>
              <a:gd name="connsiteY610" fmla="*/ 1663088 h 6858000"/>
              <a:gd name="connsiteX611" fmla="*/ 1006812 w 7472601"/>
              <a:gd name="connsiteY611" fmla="*/ 1767683 h 6858000"/>
              <a:gd name="connsiteX612" fmla="*/ 1149133 w 7472601"/>
              <a:gd name="connsiteY612" fmla="*/ 1971513 h 6858000"/>
              <a:gd name="connsiteX613" fmla="*/ 1333952 w 7472601"/>
              <a:gd name="connsiteY613" fmla="*/ 2251620 h 6858000"/>
              <a:gd name="connsiteX614" fmla="*/ 1337329 w 7472601"/>
              <a:gd name="connsiteY614" fmla="*/ 2258350 h 6858000"/>
              <a:gd name="connsiteX615" fmla="*/ 1014726 w 7472601"/>
              <a:gd name="connsiteY615" fmla="*/ 1615556 h 6858000"/>
              <a:gd name="connsiteX616" fmla="*/ 678222 w 7472601"/>
              <a:gd name="connsiteY616" fmla="*/ 1248670 h 6858000"/>
              <a:gd name="connsiteX617" fmla="*/ 6691602 w 7472601"/>
              <a:gd name="connsiteY617" fmla="*/ 1140573 h 6858000"/>
              <a:gd name="connsiteX618" fmla="*/ 6571100 w 7472601"/>
              <a:gd name="connsiteY618" fmla="*/ 1183662 h 6858000"/>
              <a:gd name="connsiteX619" fmla="*/ 6241687 w 7472601"/>
              <a:gd name="connsiteY619" fmla="*/ 1257600 h 6858000"/>
              <a:gd name="connsiteX620" fmla="*/ 5693009 w 7472601"/>
              <a:gd name="connsiteY620" fmla="*/ 1478256 h 6858000"/>
              <a:gd name="connsiteX621" fmla="*/ 6548420 w 7472601"/>
              <a:gd name="connsiteY621" fmla="*/ 1214599 h 6858000"/>
              <a:gd name="connsiteX622" fmla="*/ 6605473 w 7472601"/>
              <a:gd name="connsiteY622" fmla="*/ 1184686 h 6858000"/>
              <a:gd name="connsiteX623" fmla="*/ 6691602 w 7472601"/>
              <a:gd name="connsiteY623" fmla="*/ 1140573 h 6858000"/>
              <a:gd name="connsiteX624" fmla="*/ 4002475 w 7472601"/>
              <a:gd name="connsiteY624" fmla="*/ 1037802 h 6858000"/>
              <a:gd name="connsiteX625" fmla="*/ 4000324 w 7472601"/>
              <a:gd name="connsiteY625" fmla="*/ 1039362 h 6858000"/>
              <a:gd name="connsiteX626" fmla="*/ 4002862 w 7472601"/>
              <a:gd name="connsiteY626" fmla="*/ 1042866 h 6858000"/>
              <a:gd name="connsiteX627" fmla="*/ 4002475 w 7472601"/>
              <a:gd name="connsiteY627" fmla="*/ 1037802 h 6858000"/>
              <a:gd name="connsiteX628" fmla="*/ 506322 w 7472601"/>
              <a:gd name="connsiteY628" fmla="*/ 1020997 h 6858000"/>
              <a:gd name="connsiteX629" fmla="*/ 533068 w 7472601"/>
              <a:gd name="connsiteY629" fmla="*/ 1029409 h 6858000"/>
              <a:gd name="connsiteX630" fmla="*/ 1232525 w 7472601"/>
              <a:gd name="connsiteY630" fmla="*/ 1804675 h 6858000"/>
              <a:gd name="connsiteX631" fmla="*/ 1388858 w 7472601"/>
              <a:gd name="connsiteY631" fmla="*/ 2368011 h 6858000"/>
              <a:gd name="connsiteX632" fmla="*/ 1384098 w 7472601"/>
              <a:gd name="connsiteY632" fmla="*/ 2378125 h 6858000"/>
              <a:gd name="connsiteX633" fmla="*/ 1425393 w 7472601"/>
              <a:gd name="connsiteY633" fmla="*/ 2589124 h 6858000"/>
              <a:gd name="connsiteX634" fmla="*/ 1424001 w 7472601"/>
              <a:gd name="connsiteY634" fmla="*/ 2597541 h 6858000"/>
              <a:gd name="connsiteX635" fmla="*/ 2152729 w 7472601"/>
              <a:gd name="connsiteY635" fmla="*/ 2864487 h 6858000"/>
              <a:gd name="connsiteX636" fmla="*/ 2020609 w 7472601"/>
              <a:gd name="connsiteY636" fmla="*/ 2539671 h 6858000"/>
              <a:gd name="connsiteX637" fmla="*/ 2018920 w 7472601"/>
              <a:gd name="connsiteY637" fmla="*/ 2536309 h 6858000"/>
              <a:gd name="connsiteX638" fmla="*/ 1342441 w 7472601"/>
              <a:gd name="connsiteY638" fmla="*/ 1173017 h 6858000"/>
              <a:gd name="connsiteX639" fmla="*/ 1367925 w 7472601"/>
              <a:gd name="connsiteY639" fmla="*/ 1135648 h 6858000"/>
              <a:gd name="connsiteX640" fmla="*/ 1771401 w 7472601"/>
              <a:gd name="connsiteY640" fmla="*/ 1806673 h 6858000"/>
              <a:gd name="connsiteX641" fmla="*/ 1972385 w 7472601"/>
              <a:gd name="connsiteY641" fmla="*/ 2198735 h 6858000"/>
              <a:gd name="connsiteX642" fmla="*/ 2040892 w 7472601"/>
              <a:gd name="connsiteY642" fmla="*/ 2405205 h 6858000"/>
              <a:gd name="connsiteX643" fmla="*/ 2131689 w 7472601"/>
              <a:gd name="connsiteY643" fmla="*/ 1936926 h 6858000"/>
              <a:gd name="connsiteX644" fmla="*/ 2454820 w 7472601"/>
              <a:gd name="connsiteY644" fmla="*/ 1248808 h 6858000"/>
              <a:gd name="connsiteX645" fmla="*/ 2492512 w 7472601"/>
              <a:gd name="connsiteY645" fmla="*/ 1302920 h 6858000"/>
              <a:gd name="connsiteX646" fmla="*/ 2081216 w 7472601"/>
              <a:gd name="connsiteY646" fmla="*/ 2527513 h 6858000"/>
              <a:gd name="connsiteX647" fmla="*/ 2081211 w 7472601"/>
              <a:gd name="connsiteY647" fmla="*/ 2528916 h 6858000"/>
              <a:gd name="connsiteX648" fmla="*/ 2199067 w 7472601"/>
              <a:gd name="connsiteY648" fmla="*/ 2884061 h 6858000"/>
              <a:gd name="connsiteX649" fmla="*/ 3192586 w 7472601"/>
              <a:gd name="connsiteY649" fmla="*/ 3411496 h 6858000"/>
              <a:gd name="connsiteX650" fmla="*/ 3182620 w 7472601"/>
              <a:gd name="connsiteY650" fmla="*/ 3483279 h 6858000"/>
              <a:gd name="connsiteX651" fmla="*/ 2435119 w 7472601"/>
              <a:gd name="connsiteY651" fmla="*/ 3080173 h 6858000"/>
              <a:gd name="connsiteX652" fmla="*/ 2410152 w 7472601"/>
              <a:gd name="connsiteY652" fmla="*/ 3063751 h 6858000"/>
              <a:gd name="connsiteX653" fmla="*/ 2408099 w 7472601"/>
              <a:gd name="connsiteY653" fmla="*/ 3064403 h 6858000"/>
              <a:gd name="connsiteX654" fmla="*/ 2407218 w 7472601"/>
              <a:gd name="connsiteY654" fmla="*/ 3070324 h 6858000"/>
              <a:gd name="connsiteX655" fmla="*/ 2380138 w 7472601"/>
              <a:gd name="connsiteY655" fmla="*/ 3099341 h 6858000"/>
              <a:gd name="connsiteX656" fmla="*/ 1765923 w 7472601"/>
              <a:gd name="connsiteY656" fmla="*/ 3581043 h 6858000"/>
              <a:gd name="connsiteX657" fmla="*/ 1702258 w 7472601"/>
              <a:gd name="connsiteY657" fmla="*/ 3612286 h 6858000"/>
              <a:gd name="connsiteX658" fmla="*/ 1538370 w 7472601"/>
              <a:gd name="connsiteY658" fmla="*/ 3811804 h 6858000"/>
              <a:gd name="connsiteX659" fmla="*/ 542867 w 7472601"/>
              <a:gd name="connsiteY659" fmla="*/ 4944092 h 6858000"/>
              <a:gd name="connsiteX660" fmla="*/ 515800 w 7472601"/>
              <a:gd name="connsiteY660" fmla="*/ 4862180 h 6858000"/>
              <a:gd name="connsiteX661" fmla="*/ 909145 w 7472601"/>
              <a:gd name="connsiteY661" fmla="*/ 4199225 h 6858000"/>
              <a:gd name="connsiteX662" fmla="*/ 1214067 w 7472601"/>
              <a:gd name="connsiteY662" fmla="*/ 3908561 h 6858000"/>
              <a:gd name="connsiteX663" fmla="*/ 640967 w 7472601"/>
              <a:gd name="connsiteY663" fmla="*/ 4105601 h 6858000"/>
              <a:gd name="connsiteX664" fmla="*/ 112563 w 7472601"/>
              <a:gd name="connsiteY664" fmla="*/ 4396952 h 6858000"/>
              <a:gd name="connsiteX665" fmla="*/ 0 w 7472601"/>
              <a:gd name="connsiteY665" fmla="*/ 4466006 h 6858000"/>
              <a:gd name="connsiteX666" fmla="*/ 0 w 7472601"/>
              <a:gd name="connsiteY666" fmla="*/ 4233763 h 6858000"/>
              <a:gd name="connsiteX667" fmla="*/ 36881 w 7472601"/>
              <a:gd name="connsiteY667" fmla="*/ 4200118 h 6858000"/>
              <a:gd name="connsiteX668" fmla="*/ 910534 w 7472601"/>
              <a:gd name="connsiteY668" fmla="*/ 3629753 h 6858000"/>
              <a:gd name="connsiteX669" fmla="*/ 1578717 w 7472601"/>
              <a:gd name="connsiteY669" fmla="*/ 3575982 h 6858000"/>
              <a:gd name="connsiteX670" fmla="*/ 2338780 w 7472601"/>
              <a:gd name="connsiteY670" fmla="*/ 3033725 h 6858000"/>
              <a:gd name="connsiteX671" fmla="*/ 1807991 w 7472601"/>
              <a:gd name="connsiteY671" fmla="*/ 2807184 h 6858000"/>
              <a:gd name="connsiteX672" fmla="*/ 1416358 w 7472601"/>
              <a:gd name="connsiteY672" fmla="*/ 3112571 h 6858000"/>
              <a:gd name="connsiteX673" fmla="*/ 939066 w 7472601"/>
              <a:gd name="connsiteY673" fmla="*/ 3378798 h 6858000"/>
              <a:gd name="connsiteX674" fmla="*/ 115099 w 7472601"/>
              <a:gd name="connsiteY674" fmla="*/ 3607650 h 6858000"/>
              <a:gd name="connsiteX675" fmla="*/ 97284 w 7472601"/>
              <a:gd name="connsiteY675" fmla="*/ 3520393 h 6858000"/>
              <a:gd name="connsiteX676" fmla="*/ 922050 w 7472601"/>
              <a:gd name="connsiteY676" fmla="*/ 3074867 h 6858000"/>
              <a:gd name="connsiteX677" fmla="*/ 1405265 w 7472601"/>
              <a:gd name="connsiteY677" fmla="*/ 3016319 h 6858000"/>
              <a:gd name="connsiteX678" fmla="*/ 1407512 w 7472601"/>
              <a:gd name="connsiteY678" fmla="*/ 3018001 h 6858000"/>
              <a:gd name="connsiteX679" fmla="*/ 1726266 w 7472601"/>
              <a:gd name="connsiteY679" fmla="*/ 2777274 h 6858000"/>
              <a:gd name="connsiteX680" fmla="*/ 625390 w 7472601"/>
              <a:gd name="connsiteY680" fmla="*/ 2514541 h 6858000"/>
              <a:gd name="connsiteX681" fmla="*/ 619799 w 7472601"/>
              <a:gd name="connsiteY681" fmla="*/ 2527180 h 6858000"/>
              <a:gd name="connsiteX682" fmla="*/ 310030 w 7472601"/>
              <a:gd name="connsiteY682" fmla="*/ 2771818 h 6858000"/>
              <a:gd name="connsiteX683" fmla="*/ 173877 w 7472601"/>
              <a:gd name="connsiteY683" fmla="*/ 2937056 h 6858000"/>
              <a:gd name="connsiteX684" fmla="*/ 77889 w 7472601"/>
              <a:gd name="connsiteY684" fmla="*/ 3138440 h 6858000"/>
              <a:gd name="connsiteX685" fmla="*/ 0 w 7472601"/>
              <a:gd name="connsiteY685" fmla="*/ 3271395 h 6858000"/>
              <a:gd name="connsiteX686" fmla="*/ 0 w 7472601"/>
              <a:gd name="connsiteY686" fmla="*/ 3153002 h 6858000"/>
              <a:gd name="connsiteX687" fmla="*/ 2386 w 7472601"/>
              <a:gd name="connsiteY687" fmla="*/ 3149203 h 6858000"/>
              <a:gd name="connsiteX688" fmla="*/ 89753 w 7472601"/>
              <a:gd name="connsiteY688" fmla="*/ 2987702 h 6858000"/>
              <a:gd name="connsiteX689" fmla="*/ 76869 w 7472601"/>
              <a:gd name="connsiteY689" fmla="*/ 3005404 h 6858000"/>
              <a:gd name="connsiteX690" fmla="*/ 32049 w 7472601"/>
              <a:gd name="connsiteY690" fmla="*/ 3065814 h 6858000"/>
              <a:gd name="connsiteX691" fmla="*/ 0 w 7472601"/>
              <a:gd name="connsiteY691" fmla="*/ 3108744 h 6858000"/>
              <a:gd name="connsiteX692" fmla="*/ 0 w 7472601"/>
              <a:gd name="connsiteY692" fmla="*/ 3058059 h 6858000"/>
              <a:gd name="connsiteX693" fmla="*/ 7610 w 7472601"/>
              <a:gd name="connsiteY693" fmla="*/ 3047889 h 6858000"/>
              <a:gd name="connsiteX694" fmla="*/ 52419 w 7472601"/>
              <a:gd name="connsiteY694" fmla="*/ 2987479 h 6858000"/>
              <a:gd name="connsiteX695" fmla="*/ 59142 w 7472601"/>
              <a:gd name="connsiteY695" fmla="*/ 2978488 h 6858000"/>
              <a:gd name="connsiteX696" fmla="*/ 0 w 7472601"/>
              <a:gd name="connsiteY696" fmla="*/ 3015334 h 6858000"/>
              <a:gd name="connsiteX697" fmla="*/ 0 w 7472601"/>
              <a:gd name="connsiteY697" fmla="*/ 2914286 h 6858000"/>
              <a:gd name="connsiteX698" fmla="*/ 36383 w 7472601"/>
              <a:gd name="connsiteY698" fmla="*/ 2901128 h 6858000"/>
              <a:gd name="connsiteX699" fmla="*/ 156329 w 7472601"/>
              <a:gd name="connsiteY699" fmla="*/ 2840533 h 6858000"/>
              <a:gd name="connsiteX700" fmla="*/ 358355 w 7472601"/>
              <a:gd name="connsiteY700" fmla="*/ 2620471 h 6858000"/>
              <a:gd name="connsiteX701" fmla="*/ 510577 w 7472601"/>
              <a:gd name="connsiteY701" fmla="*/ 2501244 h 6858000"/>
              <a:gd name="connsiteX702" fmla="*/ 211967 w 7472601"/>
              <a:gd name="connsiteY702" fmla="*/ 2479171 h 6858000"/>
              <a:gd name="connsiteX703" fmla="*/ 0 w 7472601"/>
              <a:gd name="connsiteY703" fmla="*/ 2476398 h 6858000"/>
              <a:gd name="connsiteX704" fmla="*/ 0 w 7472601"/>
              <a:gd name="connsiteY704" fmla="*/ 2389189 h 6858000"/>
              <a:gd name="connsiteX705" fmla="*/ 103062 w 7472601"/>
              <a:gd name="connsiteY705" fmla="*/ 2389518 h 6858000"/>
              <a:gd name="connsiteX706" fmla="*/ 510734 w 7472601"/>
              <a:gd name="connsiteY706" fmla="*/ 2416201 h 6858000"/>
              <a:gd name="connsiteX707" fmla="*/ 279257 w 7472601"/>
              <a:gd name="connsiteY707" fmla="*/ 2092102 h 6858000"/>
              <a:gd name="connsiteX708" fmla="*/ 65265 w 7472601"/>
              <a:gd name="connsiteY708" fmla="*/ 2006049 h 6858000"/>
              <a:gd name="connsiteX709" fmla="*/ 0 w 7472601"/>
              <a:gd name="connsiteY709" fmla="*/ 1982532 h 6858000"/>
              <a:gd name="connsiteX710" fmla="*/ 0 w 7472601"/>
              <a:gd name="connsiteY710" fmla="*/ 1912789 h 6858000"/>
              <a:gd name="connsiteX711" fmla="*/ 97460 w 7472601"/>
              <a:gd name="connsiteY711" fmla="*/ 1953725 h 6858000"/>
              <a:gd name="connsiteX712" fmla="*/ 221272 w 7472601"/>
              <a:gd name="connsiteY712" fmla="*/ 1980766 h 6858000"/>
              <a:gd name="connsiteX713" fmla="*/ 116765 w 7472601"/>
              <a:gd name="connsiteY713" fmla="*/ 1911033 h 6858000"/>
              <a:gd name="connsiteX714" fmla="*/ 16405 w 7472601"/>
              <a:gd name="connsiteY714" fmla="*/ 1803412 h 6858000"/>
              <a:gd name="connsiteX715" fmla="*/ 0 w 7472601"/>
              <a:gd name="connsiteY715" fmla="*/ 1784777 h 6858000"/>
              <a:gd name="connsiteX716" fmla="*/ 0 w 7472601"/>
              <a:gd name="connsiteY716" fmla="*/ 1740082 h 6858000"/>
              <a:gd name="connsiteX717" fmla="*/ 39394 w 7472601"/>
              <a:gd name="connsiteY717" fmla="*/ 1784856 h 6858000"/>
              <a:gd name="connsiteX718" fmla="*/ 135813 w 7472601"/>
              <a:gd name="connsiteY718" fmla="*/ 1888838 h 6858000"/>
              <a:gd name="connsiteX719" fmla="*/ 242575 w 7472601"/>
              <a:gd name="connsiteY719" fmla="*/ 1958841 h 6858000"/>
              <a:gd name="connsiteX720" fmla="*/ 82197 w 7472601"/>
              <a:gd name="connsiteY720" fmla="*/ 1754826 h 6858000"/>
              <a:gd name="connsiteX721" fmla="*/ 0 w 7472601"/>
              <a:gd name="connsiteY721" fmla="*/ 1679650 h 6858000"/>
              <a:gd name="connsiteX722" fmla="*/ 0 w 7472601"/>
              <a:gd name="connsiteY722" fmla="*/ 1602463 h 6858000"/>
              <a:gd name="connsiteX723" fmla="*/ 84689 w 7472601"/>
              <a:gd name="connsiteY723" fmla="*/ 1677442 h 6858000"/>
              <a:gd name="connsiteX724" fmla="*/ 298437 w 7472601"/>
              <a:gd name="connsiteY724" fmla="*/ 1968019 h 6858000"/>
              <a:gd name="connsiteX725" fmla="*/ 227269 w 7472601"/>
              <a:gd name="connsiteY725" fmla="*/ 1114064 h 6858000"/>
              <a:gd name="connsiteX726" fmla="*/ 248003 w 7472601"/>
              <a:gd name="connsiteY726" fmla="*/ 1089613 h 6858000"/>
              <a:gd name="connsiteX727" fmla="*/ 427020 w 7472601"/>
              <a:gd name="connsiteY727" fmla="*/ 1619803 h 6858000"/>
              <a:gd name="connsiteX728" fmla="*/ 340345 w 7472601"/>
              <a:gd name="connsiteY728" fmla="*/ 2027739 h 6858000"/>
              <a:gd name="connsiteX729" fmla="*/ 360865 w 7472601"/>
              <a:gd name="connsiteY729" fmla="*/ 2044827 h 6858000"/>
              <a:gd name="connsiteX730" fmla="*/ 560414 w 7472601"/>
              <a:gd name="connsiteY730" fmla="*/ 2421457 h 6858000"/>
              <a:gd name="connsiteX731" fmla="*/ 1359703 w 7472601"/>
              <a:gd name="connsiteY731" fmla="*/ 2578554 h 6858000"/>
              <a:gd name="connsiteX732" fmla="*/ 1359422 w 7472601"/>
              <a:gd name="connsiteY732" fmla="*/ 2577994 h 6858000"/>
              <a:gd name="connsiteX733" fmla="*/ 828701 w 7472601"/>
              <a:gd name="connsiteY733" fmla="*/ 1839520 h 6858000"/>
              <a:gd name="connsiteX734" fmla="*/ 494427 w 7472601"/>
              <a:gd name="connsiteY734" fmla="*/ 1092333 h 6858000"/>
              <a:gd name="connsiteX735" fmla="*/ 506322 w 7472601"/>
              <a:gd name="connsiteY735" fmla="*/ 1020997 h 6858000"/>
              <a:gd name="connsiteX736" fmla="*/ 4570198 w 7472601"/>
              <a:gd name="connsiteY736" fmla="*/ 978081 h 6858000"/>
              <a:gd name="connsiteX737" fmla="*/ 4523691 w 7472601"/>
              <a:gd name="connsiteY737" fmla="*/ 1127776 h 6858000"/>
              <a:gd name="connsiteX738" fmla="*/ 4509875 w 7472601"/>
              <a:gd name="connsiteY738" fmla="*/ 1167552 h 6858000"/>
              <a:gd name="connsiteX739" fmla="*/ 4478168 w 7472601"/>
              <a:gd name="connsiteY739" fmla="*/ 1260735 h 6858000"/>
              <a:gd name="connsiteX740" fmla="*/ 4409309 w 7472601"/>
              <a:gd name="connsiteY740" fmla="*/ 1666996 h 6858000"/>
              <a:gd name="connsiteX741" fmla="*/ 4370031 w 7472601"/>
              <a:gd name="connsiteY741" fmla="*/ 1955666 h 6858000"/>
              <a:gd name="connsiteX742" fmla="*/ 4570198 w 7472601"/>
              <a:gd name="connsiteY742" fmla="*/ 978081 h 6858000"/>
              <a:gd name="connsiteX743" fmla="*/ 4557898 w 7472601"/>
              <a:gd name="connsiteY743" fmla="*/ 900011 h 6858000"/>
              <a:gd name="connsiteX744" fmla="*/ 4344840 w 7472601"/>
              <a:gd name="connsiteY744" fmla="*/ 1922038 h 6858000"/>
              <a:gd name="connsiteX745" fmla="*/ 4378710 w 7472601"/>
              <a:gd name="connsiteY745" fmla="*/ 1665516 h 6858000"/>
              <a:gd name="connsiteX746" fmla="*/ 4448798 w 7472601"/>
              <a:gd name="connsiteY746" fmla="*/ 1253024 h 6858000"/>
              <a:gd name="connsiteX747" fmla="*/ 4480315 w 7472601"/>
              <a:gd name="connsiteY747" fmla="*/ 1158454 h 6858000"/>
              <a:gd name="connsiteX748" fmla="*/ 4494133 w 7472601"/>
              <a:gd name="connsiteY748" fmla="*/ 1118676 h 6858000"/>
              <a:gd name="connsiteX749" fmla="*/ 4557898 w 7472601"/>
              <a:gd name="connsiteY749" fmla="*/ 900011 h 6858000"/>
              <a:gd name="connsiteX750" fmla="*/ 5870151 w 7472601"/>
              <a:gd name="connsiteY750" fmla="*/ 898890 h 6858000"/>
              <a:gd name="connsiteX751" fmla="*/ 5861335 w 7472601"/>
              <a:gd name="connsiteY751" fmla="*/ 899177 h 6858000"/>
              <a:gd name="connsiteX752" fmla="*/ 5843702 w 7472601"/>
              <a:gd name="connsiteY752" fmla="*/ 899748 h 6858000"/>
              <a:gd name="connsiteX753" fmla="*/ 5651107 w 7472601"/>
              <a:gd name="connsiteY753" fmla="*/ 920306 h 6858000"/>
              <a:gd name="connsiteX754" fmla="*/ 5459407 w 7472601"/>
              <a:gd name="connsiteY754" fmla="*/ 940975 h 6858000"/>
              <a:gd name="connsiteX755" fmla="*/ 5374846 w 7472601"/>
              <a:gd name="connsiteY755" fmla="*/ 941988 h 6858000"/>
              <a:gd name="connsiteX756" fmla="*/ 5256105 w 7472601"/>
              <a:gd name="connsiteY756" fmla="*/ 945632 h 6858000"/>
              <a:gd name="connsiteX757" fmla="*/ 5107071 w 7472601"/>
              <a:gd name="connsiteY757" fmla="*/ 969720 h 6858000"/>
              <a:gd name="connsiteX758" fmla="*/ 4998681 w 7472601"/>
              <a:gd name="connsiteY758" fmla="*/ 988771 h 6858000"/>
              <a:gd name="connsiteX759" fmla="*/ 5870151 w 7472601"/>
              <a:gd name="connsiteY759" fmla="*/ 898890 h 6858000"/>
              <a:gd name="connsiteX760" fmla="*/ 5504425 w 7472601"/>
              <a:gd name="connsiteY760" fmla="*/ 848067 h 6858000"/>
              <a:gd name="connsiteX761" fmla="*/ 4968849 w 7472601"/>
              <a:gd name="connsiteY761" fmla="*/ 962318 h 6858000"/>
              <a:gd name="connsiteX762" fmla="*/ 5104039 w 7472601"/>
              <a:gd name="connsiteY762" fmla="*/ 940634 h 6858000"/>
              <a:gd name="connsiteX763" fmla="*/ 5256311 w 7472601"/>
              <a:gd name="connsiteY763" fmla="*/ 916490 h 6858000"/>
              <a:gd name="connsiteX764" fmla="*/ 5377381 w 7472601"/>
              <a:gd name="connsiteY764" fmla="*/ 912671 h 6858000"/>
              <a:gd name="connsiteX765" fmla="*/ 5460148 w 7472601"/>
              <a:gd name="connsiteY765" fmla="*/ 911442 h 6858000"/>
              <a:gd name="connsiteX766" fmla="*/ 5648971 w 7472601"/>
              <a:gd name="connsiteY766" fmla="*/ 891331 h 6858000"/>
              <a:gd name="connsiteX767" fmla="*/ 5844807 w 7472601"/>
              <a:gd name="connsiteY767" fmla="*/ 870718 h 6858000"/>
              <a:gd name="connsiteX768" fmla="*/ 5862975 w 7472601"/>
              <a:gd name="connsiteY768" fmla="*/ 869756 h 6858000"/>
              <a:gd name="connsiteX769" fmla="*/ 5920887 w 7472601"/>
              <a:gd name="connsiteY769" fmla="*/ 865929 h 6858000"/>
              <a:gd name="connsiteX770" fmla="*/ 5504425 w 7472601"/>
              <a:gd name="connsiteY770" fmla="*/ 848067 h 6858000"/>
              <a:gd name="connsiteX771" fmla="*/ 3607114 w 7472601"/>
              <a:gd name="connsiteY771" fmla="*/ 467441 h 6858000"/>
              <a:gd name="connsiteX772" fmla="*/ 3296242 w 7472601"/>
              <a:gd name="connsiteY772" fmla="*/ 807991 h 6858000"/>
              <a:gd name="connsiteX773" fmla="*/ 3174674 w 7472601"/>
              <a:gd name="connsiteY773" fmla="*/ 919759 h 6858000"/>
              <a:gd name="connsiteX774" fmla="*/ 3042978 w 7472601"/>
              <a:gd name="connsiteY774" fmla="*/ 1054894 h 6858000"/>
              <a:gd name="connsiteX775" fmla="*/ 2968914 w 7472601"/>
              <a:gd name="connsiteY775" fmla="*/ 1133756 h 6858000"/>
              <a:gd name="connsiteX776" fmla="*/ 3103823 w 7472601"/>
              <a:gd name="connsiteY776" fmla="*/ 1026814 h 6858000"/>
              <a:gd name="connsiteX777" fmla="*/ 3607114 w 7472601"/>
              <a:gd name="connsiteY777" fmla="*/ 467441 h 6858000"/>
              <a:gd name="connsiteX778" fmla="*/ 3744487 w 7472601"/>
              <a:gd name="connsiteY778" fmla="*/ 383136 h 6858000"/>
              <a:gd name="connsiteX779" fmla="*/ 3970213 w 7472601"/>
              <a:gd name="connsiteY779" fmla="*/ 995559 h 6858000"/>
              <a:gd name="connsiteX780" fmla="*/ 3744487 w 7472601"/>
              <a:gd name="connsiteY780" fmla="*/ 383136 h 6858000"/>
              <a:gd name="connsiteX781" fmla="*/ 3624562 w 7472601"/>
              <a:gd name="connsiteY781" fmla="*/ 367041 h 6858000"/>
              <a:gd name="connsiteX782" fmla="*/ 3489712 w 7472601"/>
              <a:gd name="connsiteY782" fmla="*/ 485386 h 6858000"/>
              <a:gd name="connsiteX783" fmla="*/ 3182994 w 7472601"/>
              <a:gd name="connsiteY783" fmla="*/ 828265 h 6858000"/>
              <a:gd name="connsiteX784" fmla="*/ 2892114 w 7472601"/>
              <a:gd name="connsiteY784" fmla="*/ 1172635 h 6858000"/>
              <a:gd name="connsiteX785" fmla="*/ 3021459 w 7472601"/>
              <a:gd name="connsiteY785" fmla="*/ 1035385 h 6858000"/>
              <a:gd name="connsiteX786" fmla="*/ 3153873 w 7472601"/>
              <a:gd name="connsiteY786" fmla="*/ 898971 h 6858000"/>
              <a:gd name="connsiteX787" fmla="*/ 3276511 w 7472601"/>
              <a:gd name="connsiteY787" fmla="*/ 786423 h 6858000"/>
              <a:gd name="connsiteX788" fmla="*/ 3584154 w 7472601"/>
              <a:gd name="connsiteY788" fmla="*/ 448218 h 6858000"/>
              <a:gd name="connsiteX789" fmla="*/ 3624562 w 7472601"/>
              <a:gd name="connsiteY789" fmla="*/ 367041 h 6858000"/>
              <a:gd name="connsiteX790" fmla="*/ 3766672 w 7472601"/>
              <a:gd name="connsiteY790" fmla="*/ 359429 h 6858000"/>
              <a:gd name="connsiteX791" fmla="*/ 3996338 w 7472601"/>
              <a:gd name="connsiteY791" fmla="*/ 968237 h 6858000"/>
              <a:gd name="connsiteX792" fmla="*/ 3766672 w 7472601"/>
              <a:gd name="connsiteY792" fmla="*/ 359429 h 6858000"/>
              <a:gd name="connsiteX793" fmla="*/ 5805386 w 7472601"/>
              <a:gd name="connsiteY793" fmla="*/ 239240 h 6858000"/>
              <a:gd name="connsiteX794" fmla="*/ 5736947 w 7472601"/>
              <a:gd name="connsiteY794" fmla="*/ 261367 h 6858000"/>
              <a:gd name="connsiteX795" fmla="*/ 5427012 w 7472601"/>
              <a:gd name="connsiteY795" fmla="*/ 311272 h 6858000"/>
              <a:gd name="connsiteX796" fmla="*/ 5147818 w 7472601"/>
              <a:gd name="connsiteY796" fmla="*/ 322112 h 6858000"/>
              <a:gd name="connsiteX797" fmla="*/ 5060854 w 7472601"/>
              <a:gd name="connsiteY797" fmla="*/ 311882 h 6858000"/>
              <a:gd name="connsiteX798" fmla="*/ 4945989 w 7472601"/>
              <a:gd name="connsiteY798" fmla="*/ 300516 h 6858000"/>
              <a:gd name="connsiteX799" fmla="*/ 5410479 w 7472601"/>
              <a:gd name="connsiteY799" fmla="*/ 348434 h 6858000"/>
              <a:gd name="connsiteX800" fmla="*/ 5805386 w 7472601"/>
              <a:gd name="connsiteY800" fmla="*/ 239240 h 6858000"/>
              <a:gd name="connsiteX801" fmla="*/ 5905192 w 7472601"/>
              <a:gd name="connsiteY801" fmla="*/ 163079 h 6858000"/>
              <a:gd name="connsiteX802" fmla="*/ 5865655 w 7472601"/>
              <a:gd name="connsiteY802" fmla="*/ 171901 h 6858000"/>
              <a:gd name="connsiteX803" fmla="*/ 5259740 w 7472601"/>
              <a:gd name="connsiteY803" fmla="*/ 257013 h 6858000"/>
              <a:gd name="connsiteX804" fmla="*/ 5208466 w 7472601"/>
              <a:gd name="connsiteY804" fmla="*/ 257550 h 6858000"/>
              <a:gd name="connsiteX805" fmla="*/ 4980204 w 7472601"/>
              <a:gd name="connsiteY805" fmla="*/ 271903 h 6858000"/>
              <a:gd name="connsiteX806" fmla="*/ 5068068 w 7472601"/>
              <a:gd name="connsiteY806" fmla="*/ 282244 h 6858000"/>
              <a:gd name="connsiteX807" fmla="*/ 5153231 w 7472601"/>
              <a:gd name="connsiteY807" fmla="*/ 292240 h 6858000"/>
              <a:gd name="connsiteX808" fmla="*/ 5426491 w 7472601"/>
              <a:gd name="connsiteY808" fmla="*/ 281128 h 6858000"/>
              <a:gd name="connsiteX809" fmla="*/ 5731212 w 7472601"/>
              <a:gd name="connsiteY809" fmla="*/ 231951 h 6858000"/>
              <a:gd name="connsiteX810" fmla="*/ 5905192 w 7472601"/>
              <a:gd name="connsiteY810" fmla="*/ 163079 h 6858000"/>
              <a:gd name="connsiteX811" fmla="*/ 5944437 w 7472601"/>
              <a:gd name="connsiteY811" fmla="*/ 113829 h 6858000"/>
              <a:gd name="connsiteX812" fmla="*/ 5825032 w 7472601"/>
              <a:gd name="connsiteY812" fmla="*/ 146405 h 6858000"/>
              <a:gd name="connsiteX813" fmla="*/ 4955599 w 7472601"/>
              <a:gd name="connsiteY813" fmla="*/ 247008 h 6858000"/>
              <a:gd name="connsiteX814" fmla="*/ 5210104 w 7472601"/>
              <a:gd name="connsiteY814" fmla="*/ 228123 h 6858000"/>
              <a:gd name="connsiteX815" fmla="*/ 5261015 w 7472601"/>
              <a:gd name="connsiteY815" fmla="*/ 227087 h 6858000"/>
              <a:gd name="connsiteX816" fmla="*/ 5861181 w 7472601"/>
              <a:gd name="connsiteY816" fmla="*/ 143093 h 6858000"/>
              <a:gd name="connsiteX817" fmla="*/ 5961252 w 7472601"/>
              <a:gd name="connsiteY817" fmla="*/ 114820 h 6858000"/>
              <a:gd name="connsiteX818" fmla="*/ 5944437 w 7472601"/>
              <a:gd name="connsiteY818" fmla="*/ 113829 h 6858000"/>
              <a:gd name="connsiteX819" fmla="*/ 3882765 w 7472601"/>
              <a:gd name="connsiteY819" fmla="*/ 0 h 6858000"/>
              <a:gd name="connsiteX820" fmla="*/ 3995099 w 7472601"/>
              <a:gd name="connsiteY820" fmla="*/ 0 h 6858000"/>
              <a:gd name="connsiteX821" fmla="*/ 4163818 w 7472601"/>
              <a:gd name="connsiteY821" fmla="*/ 234104 h 6858000"/>
              <a:gd name="connsiteX822" fmla="*/ 4172099 w 7472601"/>
              <a:gd name="connsiteY822" fmla="*/ 234207 h 6858000"/>
              <a:gd name="connsiteX823" fmla="*/ 4784282 w 7472601"/>
              <a:gd name="connsiteY823" fmla="*/ 276561 h 6858000"/>
              <a:gd name="connsiteX824" fmla="*/ 4801687 w 7472601"/>
              <a:gd name="connsiteY824" fmla="*/ 267764 h 6858000"/>
              <a:gd name="connsiteX825" fmla="*/ 6082788 w 7472601"/>
              <a:gd name="connsiteY825" fmla="*/ 64119 h 6858000"/>
              <a:gd name="connsiteX826" fmla="*/ 6099442 w 7472601"/>
              <a:gd name="connsiteY826" fmla="*/ 82568 h 6858000"/>
              <a:gd name="connsiteX827" fmla="*/ 4804137 w 7472601"/>
              <a:gd name="connsiteY827" fmla="*/ 320931 h 6858000"/>
              <a:gd name="connsiteX828" fmla="*/ 4227047 w 7472601"/>
              <a:gd name="connsiteY828" fmla="*/ 313415 h 6858000"/>
              <a:gd name="connsiteX829" fmla="*/ 4346041 w 7472601"/>
              <a:gd name="connsiteY829" fmla="*/ 456086 h 6858000"/>
              <a:gd name="connsiteX830" fmla="*/ 4870967 w 7472601"/>
              <a:gd name="connsiteY830" fmla="*/ 963061 h 6858000"/>
              <a:gd name="connsiteX831" fmla="*/ 4889647 w 7472601"/>
              <a:gd name="connsiteY831" fmla="*/ 957147 h 6858000"/>
              <a:gd name="connsiteX832" fmla="*/ 5422504 w 7472601"/>
              <a:gd name="connsiteY832" fmla="*/ 805191 h 6858000"/>
              <a:gd name="connsiteX833" fmla="*/ 6087656 w 7472601"/>
              <a:gd name="connsiteY833" fmla="*/ 826703 h 6858000"/>
              <a:gd name="connsiteX834" fmla="*/ 6058717 w 7472601"/>
              <a:gd name="connsiteY834" fmla="*/ 865992 h 6858000"/>
              <a:gd name="connsiteX835" fmla="*/ 4974153 w 7472601"/>
              <a:gd name="connsiteY835" fmla="*/ 1045456 h 6858000"/>
              <a:gd name="connsiteX836" fmla="*/ 5627835 w 7472601"/>
              <a:gd name="connsiteY836" fmla="*/ 1472077 h 6858000"/>
              <a:gd name="connsiteX837" fmla="*/ 5629817 w 7472601"/>
              <a:gd name="connsiteY837" fmla="*/ 1471412 h 6858000"/>
              <a:gd name="connsiteX838" fmla="*/ 5634124 w 7472601"/>
              <a:gd name="connsiteY838" fmla="*/ 1470572 h 6858000"/>
              <a:gd name="connsiteX839" fmla="*/ 5755832 w 7472601"/>
              <a:gd name="connsiteY839" fmla="*/ 1383886 h 6858000"/>
              <a:gd name="connsiteX840" fmla="*/ 6014186 w 7472601"/>
              <a:gd name="connsiteY840" fmla="*/ 1279799 h 6858000"/>
              <a:gd name="connsiteX841" fmla="*/ 6901619 w 7472601"/>
              <a:gd name="connsiteY841" fmla="*/ 1047874 h 6858000"/>
              <a:gd name="connsiteX842" fmla="*/ 6931566 w 7472601"/>
              <a:gd name="connsiteY842" fmla="*/ 1062034 h 6858000"/>
              <a:gd name="connsiteX843" fmla="*/ 5790982 w 7472601"/>
              <a:gd name="connsiteY843" fmla="*/ 1561380 h 6858000"/>
              <a:gd name="connsiteX844" fmla="*/ 6188971 w 7472601"/>
              <a:gd name="connsiteY844" fmla="*/ 1755168 h 6858000"/>
              <a:gd name="connsiteX845" fmla="*/ 6202446 w 7472601"/>
              <a:gd name="connsiteY845" fmla="*/ 1752268 h 6858000"/>
              <a:gd name="connsiteX846" fmla="*/ 7179560 w 7472601"/>
              <a:gd name="connsiteY846" fmla="*/ 1467551 h 6858000"/>
              <a:gd name="connsiteX847" fmla="*/ 7158730 w 7472601"/>
              <a:gd name="connsiteY847" fmla="*/ 1507835 h 6858000"/>
              <a:gd name="connsiteX848" fmla="*/ 6326959 w 7472601"/>
              <a:gd name="connsiteY848" fmla="*/ 1817686 h 6858000"/>
              <a:gd name="connsiteX849" fmla="*/ 6537433 w 7472601"/>
              <a:gd name="connsiteY849" fmla="*/ 1907790 h 6858000"/>
              <a:gd name="connsiteX850" fmla="*/ 6550221 w 7472601"/>
              <a:gd name="connsiteY850" fmla="*/ 1910729 h 6858000"/>
              <a:gd name="connsiteX851" fmla="*/ 6964438 w 7472601"/>
              <a:gd name="connsiteY851" fmla="*/ 2209505 h 6858000"/>
              <a:gd name="connsiteX852" fmla="*/ 7367862 w 7472601"/>
              <a:gd name="connsiteY852" fmla="*/ 2806833 h 6858000"/>
              <a:gd name="connsiteX853" fmla="*/ 7364329 w 7472601"/>
              <a:gd name="connsiteY853" fmla="*/ 2826907 h 6858000"/>
              <a:gd name="connsiteX854" fmla="*/ 7290545 w 7472601"/>
              <a:gd name="connsiteY854" fmla="*/ 2850663 h 6858000"/>
              <a:gd name="connsiteX855" fmla="*/ 6472036 w 7472601"/>
              <a:gd name="connsiteY855" fmla="*/ 1959003 h 6858000"/>
              <a:gd name="connsiteX856" fmla="*/ 5792897 w 7472601"/>
              <a:gd name="connsiteY856" fmla="*/ 1647747 h 6858000"/>
              <a:gd name="connsiteX857" fmla="*/ 5842751 w 7472601"/>
              <a:gd name="connsiteY857" fmla="*/ 1816112 h 6858000"/>
              <a:gd name="connsiteX858" fmla="*/ 5847424 w 7472601"/>
              <a:gd name="connsiteY858" fmla="*/ 1815776 h 6858000"/>
              <a:gd name="connsiteX859" fmla="*/ 6399821 w 7472601"/>
              <a:gd name="connsiteY859" fmla="*/ 2344799 h 6858000"/>
              <a:gd name="connsiteX860" fmla="*/ 6323232 w 7472601"/>
              <a:gd name="connsiteY860" fmla="*/ 2389634 h 6858000"/>
              <a:gd name="connsiteX861" fmla="*/ 5942958 w 7472601"/>
              <a:gd name="connsiteY861" fmla="*/ 2077708 h 6858000"/>
              <a:gd name="connsiteX862" fmla="*/ 5921559 w 7472601"/>
              <a:gd name="connsiteY862" fmla="*/ 2378596 h 6858000"/>
              <a:gd name="connsiteX863" fmla="*/ 5817651 w 7472601"/>
              <a:gd name="connsiteY863" fmla="*/ 3023919 h 6858000"/>
              <a:gd name="connsiteX864" fmla="*/ 5729634 w 7472601"/>
              <a:gd name="connsiteY864" fmla="*/ 3051849 h 6858000"/>
              <a:gd name="connsiteX865" fmla="*/ 5611018 w 7472601"/>
              <a:gd name="connsiteY865" fmla="*/ 2316769 h 6858000"/>
              <a:gd name="connsiteX866" fmla="*/ 5687608 w 7472601"/>
              <a:gd name="connsiteY866" fmla="*/ 2039972 h 6858000"/>
              <a:gd name="connsiteX867" fmla="*/ 5657554 w 7472601"/>
              <a:gd name="connsiteY867" fmla="*/ 1576445 h 6858000"/>
              <a:gd name="connsiteX868" fmla="*/ 5150475 w 7472601"/>
              <a:gd name="connsiteY868" fmla="*/ 1274012 h 6858000"/>
              <a:gd name="connsiteX869" fmla="*/ 5349142 w 7472601"/>
              <a:gd name="connsiteY869" fmla="*/ 2204405 h 6858000"/>
              <a:gd name="connsiteX870" fmla="*/ 5262214 w 7472601"/>
              <a:gd name="connsiteY870" fmla="*/ 2233836 h 6858000"/>
              <a:gd name="connsiteX871" fmla="*/ 4981539 w 7472601"/>
              <a:gd name="connsiteY871" fmla="*/ 1542201 h 6858000"/>
              <a:gd name="connsiteX872" fmla="*/ 4958461 w 7472601"/>
              <a:gd name="connsiteY872" fmla="*/ 1136957 h 6858000"/>
              <a:gd name="connsiteX873" fmla="*/ 4655015 w 7472601"/>
              <a:gd name="connsiteY873" fmla="*/ 891426 h 6858000"/>
              <a:gd name="connsiteX874" fmla="*/ 4348002 w 7472601"/>
              <a:gd name="connsiteY874" fmla="*/ 2205895 h 6858000"/>
              <a:gd name="connsiteX875" fmla="*/ 4262250 w 7472601"/>
              <a:gd name="connsiteY875" fmla="*/ 2219972 h 6858000"/>
              <a:gd name="connsiteX876" fmla="*/ 4550611 w 7472601"/>
              <a:gd name="connsiteY876" fmla="*/ 817540 h 6858000"/>
              <a:gd name="connsiteX877" fmla="*/ 4564418 w 7472601"/>
              <a:gd name="connsiteY877" fmla="*/ 808293 h 6858000"/>
              <a:gd name="connsiteX878" fmla="*/ 4266388 w 7472601"/>
              <a:gd name="connsiteY878" fmla="*/ 500083 h 6858000"/>
              <a:gd name="connsiteX879" fmla="*/ 4032842 w 7472601"/>
              <a:gd name="connsiteY879" fmla="*/ 211809 h 6858000"/>
              <a:gd name="connsiteX880" fmla="*/ 3882765 w 7472601"/>
              <a:gd name="connsiteY880" fmla="*/ 0 h 6858000"/>
              <a:gd name="connsiteX881" fmla="*/ 3721337 w 7472601"/>
              <a:gd name="connsiteY881" fmla="*/ 0 h 6858000"/>
              <a:gd name="connsiteX882" fmla="*/ 3797544 w 7472601"/>
              <a:gd name="connsiteY882" fmla="*/ 0 h 6858000"/>
              <a:gd name="connsiteX883" fmla="*/ 3775734 w 7472601"/>
              <a:gd name="connsiteY883" fmla="*/ 95131 h 6858000"/>
              <a:gd name="connsiteX884" fmla="*/ 3724807 w 7472601"/>
              <a:gd name="connsiteY884" fmla="*/ 272257 h 6858000"/>
              <a:gd name="connsiteX885" fmla="*/ 3726844 w 7472601"/>
              <a:gd name="connsiteY885" fmla="*/ 282988 h 6858000"/>
              <a:gd name="connsiteX886" fmla="*/ 3742664 w 7472601"/>
              <a:gd name="connsiteY886" fmla="*/ 279918 h 6858000"/>
              <a:gd name="connsiteX887" fmla="*/ 4103910 w 7472601"/>
              <a:gd name="connsiteY887" fmla="*/ 1161917 h 6858000"/>
              <a:gd name="connsiteX888" fmla="*/ 4020269 w 7472601"/>
              <a:gd name="connsiteY888" fmla="*/ 1200406 h 6858000"/>
              <a:gd name="connsiteX889" fmla="*/ 3674882 w 7472601"/>
              <a:gd name="connsiteY889" fmla="*/ 488524 h 6858000"/>
              <a:gd name="connsiteX890" fmla="*/ 3132682 w 7472601"/>
              <a:gd name="connsiteY890" fmla="*/ 1072284 h 6858000"/>
              <a:gd name="connsiteX891" fmla="*/ 2716346 w 7472601"/>
              <a:gd name="connsiteY891" fmla="*/ 1276376 h 6858000"/>
              <a:gd name="connsiteX892" fmla="*/ 2716772 w 7472601"/>
              <a:gd name="connsiteY892" fmla="*/ 1255462 h 6858000"/>
              <a:gd name="connsiteX893" fmla="*/ 3471096 w 7472601"/>
              <a:gd name="connsiteY893" fmla="*/ 437072 h 6858000"/>
              <a:gd name="connsiteX894" fmla="*/ 3639057 w 7472601"/>
              <a:gd name="connsiteY894" fmla="*/ 286334 h 6858000"/>
              <a:gd name="connsiteX895" fmla="*/ 3640309 w 7472601"/>
              <a:gd name="connsiteY895" fmla="*/ 284664 h 6858000"/>
              <a:gd name="connsiteX896" fmla="*/ 3646022 w 7472601"/>
              <a:gd name="connsiteY896" fmla="*/ 276711 h 6858000"/>
              <a:gd name="connsiteX897" fmla="*/ 3707943 w 7472601"/>
              <a:gd name="connsiteY897" fmla="*/ 65958 h 6858000"/>
              <a:gd name="connsiteX898" fmla="*/ 3721337 w 7472601"/>
              <a:gd name="connsiteY898" fmla="*/ 0 h 6858000"/>
              <a:gd name="connsiteX899" fmla="*/ 2867960 w 7472601"/>
              <a:gd name="connsiteY899" fmla="*/ 0 h 6858000"/>
              <a:gd name="connsiteX900" fmla="*/ 2926351 w 7472601"/>
              <a:gd name="connsiteY900" fmla="*/ 0 h 6858000"/>
              <a:gd name="connsiteX901" fmla="*/ 2902823 w 7472601"/>
              <a:gd name="connsiteY901" fmla="*/ 262929 h 6858000"/>
              <a:gd name="connsiteX902" fmla="*/ 2940663 w 7472601"/>
              <a:gd name="connsiteY902" fmla="*/ 140884 h 6858000"/>
              <a:gd name="connsiteX903" fmla="*/ 2947039 w 7472601"/>
              <a:gd name="connsiteY903" fmla="*/ 122524 h 6858000"/>
              <a:gd name="connsiteX904" fmla="*/ 2984316 w 7472601"/>
              <a:gd name="connsiteY904" fmla="*/ 0 h 6858000"/>
              <a:gd name="connsiteX905" fmla="*/ 3016114 w 7472601"/>
              <a:gd name="connsiteY905" fmla="*/ 0 h 6858000"/>
              <a:gd name="connsiteX906" fmla="*/ 2979949 w 7472601"/>
              <a:gd name="connsiteY906" fmla="*/ 119274 h 6858000"/>
              <a:gd name="connsiteX907" fmla="*/ 3023879 w 7472601"/>
              <a:gd name="connsiteY907" fmla="*/ 0 h 6858000"/>
              <a:gd name="connsiteX908" fmla="*/ 3105400 w 7472601"/>
              <a:gd name="connsiteY908" fmla="*/ 0 h 6858000"/>
              <a:gd name="connsiteX909" fmla="*/ 3094669 w 7472601"/>
              <a:gd name="connsiteY909" fmla="*/ 30308 h 6858000"/>
              <a:gd name="connsiteX910" fmla="*/ 2901945 w 7472601"/>
              <a:gd name="connsiteY910" fmla="*/ 466538 h 6858000"/>
              <a:gd name="connsiteX911" fmla="*/ 2815209 w 7472601"/>
              <a:gd name="connsiteY911" fmla="*/ 497361 h 6858000"/>
              <a:gd name="connsiteX912" fmla="*/ 2844845 w 7472601"/>
              <a:gd name="connsiteY912" fmla="*/ 127638 h 6858000"/>
              <a:gd name="connsiteX913" fmla="*/ 2867960 w 7472601"/>
              <a:gd name="connsiteY913" fmla="*/ 0 h 6858000"/>
              <a:gd name="connsiteX914" fmla="*/ 1057230 w 7472601"/>
              <a:gd name="connsiteY914" fmla="*/ 0 h 6858000"/>
              <a:gd name="connsiteX915" fmla="*/ 1111003 w 7472601"/>
              <a:gd name="connsiteY915" fmla="*/ 0 h 6858000"/>
              <a:gd name="connsiteX916" fmla="*/ 1125553 w 7472601"/>
              <a:gd name="connsiteY916" fmla="*/ 52588 h 6858000"/>
              <a:gd name="connsiteX917" fmla="*/ 1304276 w 7472601"/>
              <a:gd name="connsiteY917" fmla="*/ 476275 h 6858000"/>
              <a:gd name="connsiteX918" fmla="*/ 1492066 w 7472601"/>
              <a:gd name="connsiteY918" fmla="*/ 886333 h 6858000"/>
              <a:gd name="connsiteX919" fmla="*/ 1423698 w 7472601"/>
              <a:gd name="connsiteY919" fmla="*/ 710817 h 6858000"/>
              <a:gd name="connsiteX920" fmla="*/ 1357609 w 7472601"/>
              <a:gd name="connsiteY920" fmla="*/ 532892 h 6858000"/>
              <a:gd name="connsiteX921" fmla="*/ 1309550 w 7472601"/>
              <a:gd name="connsiteY921" fmla="*/ 374031 h 6858000"/>
              <a:gd name="connsiteX922" fmla="*/ 1193673 w 7472601"/>
              <a:gd name="connsiteY922" fmla="*/ 49533 h 6858000"/>
              <a:gd name="connsiteX923" fmla="*/ 1164391 w 7472601"/>
              <a:gd name="connsiteY923" fmla="*/ 0 h 6858000"/>
              <a:gd name="connsiteX924" fmla="*/ 1200666 w 7472601"/>
              <a:gd name="connsiteY924" fmla="*/ 0 h 6858000"/>
              <a:gd name="connsiteX925" fmla="*/ 1223408 w 7472601"/>
              <a:gd name="connsiteY925" fmla="*/ 38996 h 6858000"/>
              <a:gd name="connsiteX926" fmla="*/ 1339635 w 7472601"/>
              <a:gd name="connsiteY926" fmla="*/ 365517 h 6858000"/>
              <a:gd name="connsiteX927" fmla="*/ 1387469 w 7472601"/>
              <a:gd name="connsiteY927" fmla="*/ 523079 h 6858000"/>
              <a:gd name="connsiteX928" fmla="*/ 1452685 w 7472601"/>
              <a:gd name="connsiteY928" fmla="*/ 699806 h 6858000"/>
              <a:gd name="connsiteX929" fmla="*/ 1492092 w 7472601"/>
              <a:gd name="connsiteY929" fmla="*/ 800424 h 6858000"/>
              <a:gd name="connsiteX930" fmla="*/ 1455302 w 7472601"/>
              <a:gd name="connsiteY930" fmla="*/ 632913 h 6858000"/>
              <a:gd name="connsiteX931" fmla="*/ 1222336 w 7472601"/>
              <a:gd name="connsiteY931" fmla="*/ 9480 h 6858000"/>
              <a:gd name="connsiteX932" fmla="*/ 1214634 w 7472601"/>
              <a:gd name="connsiteY932" fmla="*/ 0 h 6858000"/>
              <a:gd name="connsiteX933" fmla="*/ 1289827 w 7472601"/>
              <a:gd name="connsiteY933" fmla="*/ 0 h 6858000"/>
              <a:gd name="connsiteX934" fmla="*/ 1321076 w 7472601"/>
              <a:gd name="connsiteY934" fmla="*/ 59722 h 6858000"/>
              <a:gd name="connsiteX935" fmla="*/ 1512579 w 7472601"/>
              <a:gd name="connsiteY935" fmla="*/ 626441 h 6858000"/>
              <a:gd name="connsiteX936" fmla="*/ 1506076 w 7472601"/>
              <a:gd name="connsiteY936" fmla="*/ 1089289 h 6858000"/>
              <a:gd name="connsiteX937" fmla="*/ 1486346 w 7472601"/>
              <a:gd name="connsiteY937" fmla="*/ 1079919 h 6858000"/>
              <a:gd name="connsiteX938" fmla="*/ 1070511 w 7472601"/>
              <a:gd name="connsiteY938" fmla="*/ 48609 h 6858000"/>
              <a:gd name="connsiteX939" fmla="*/ 1057230 w 7472601"/>
              <a:gd name="connsiteY939" fmla="*/ 0 h 6858000"/>
              <a:gd name="connsiteX940" fmla="*/ 43151 w 7472601"/>
              <a:gd name="connsiteY940" fmla="*/ 0 h 6858000"/>
              <a:gd name="connsiteX941" fmla="*/ 95283 w 7472601"/>
              <a:gd name="connsiteY941" fmla="*/ 0 h 6858000"/>
              <a:gd name="connsiteX942" fmla="*/ 300708 w 7472601"/>
              <a:gd name="connsiteY942" fmla="*/ 154571 h 6858000"/>
              <a:gd name="connsiteX943" fmla="*/ 530414 w 7472601"/>
              <a:gd name="connsiteY943" fmla="*/ 354673 h 6858000"/>
              <a:gd name="connsiteX944" fmla="*/ 333785 w 7472601"/>
              <a:gd name="connsiteY944" fmla="*/ 161564 h 6858000"/>
              <a:gd name="connsiteX945" fmla="*/ 147005 w 7472601"/>
              <a:gd name="connsiteY945" fmla="*/ 0 h 6858000"/>
              <a:gd name="connsiteX946" fmla="*/ 272509 w 7472601"/>
              <a:gd name="connsiteY946" fmla="*/ 0 h 6858000"/>
              <a:gd name="connsiteX947" fmla="*/ 326276 w 7472601"/>
              <a:gd name="connsiteY947" fmla="*/ 45847 h 6858000"/>
              <a:gd name="connsiteX948" fmla="*/ 823759 w 7472601"/>
              <a:gd name="connsiteY948" fmla="*/ 574145 h 6858000"/>
              <a:gd name="connsiteX949" fmla="*/ 811254 w 7472601"/>
              <a:gd name="connsiteY949" fmla="*/ 665546 h 6858000"/>
              <a:gd name="connsiteX950" fmla="*/ 154042 w 7472601"/>
              <a:gd name="connsiteY950" fmla="*/ 261522 h 6858000"/>
              <a:gd name="connsiteX951" fmla="*/ 13550 w 7472601"/>
              <a:gd name="connsiteY951" fmla="*/ 158423 h 6858000"/>
              <a:gd name="connsiteX952" fmla="*/ 0 w 7472601"/>
              <a:gd name="connsiteY952" fmla="*/ 146618 h 6858000"/>
              <a:gd name="connsiteX953" fmla="*/ 0 w 7472601"/>
              <a:gd name="connsiteY953" fmla="*/ 59161 h 6858000"/>
              <a:gd name="connsiteX954" fmla="*/ 45427 w 7472601"/>
              <a:gd name="connsiteY954" fmla="*/ 101078 h 6858000"/>
              <a:gd name="connsiteX955" fmla="*/ 630103 w 7472601"/>
              <a:gd name="connsiteY955" fmla="*/ 485885 h 6858000"/>
              <a:gd name="connsiteX956" fmla="*/ 532040 w 7472601"/>
              <a:gd name="connsiteY956" fmla="*/ 399359 h 6858000"/>
              <a:gd name="connsiteX957" fmla="*/ 517618 w 7472601"/>
              <a:gd name="connsiteY957" fmla="*/ 385726 h 6858000"/>
              <a:gd name="connsiteX958" fmla="*/ 285074 w 7472601"/>
              <a:gd name="connsiteY958" fmla="*/ 182755 h 6858000"/>
              <a:gd name="connsiteX959" fmla="*/ 43151 w 7472601"/>
              <a:gd name="connsiteY959"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48321 w 7467663"/>
              <a:gd name="connsiteY76" fmla="*/ 6190991 h 6858000"/>
              <a:gd name="connsiteX77" fmla="*/ 7467600 w 7467663"/>
              <a:gd name="connsiteY77" fmla="*/ 6221686 h 6858000"/>
              <a:gd name="connsiteX78" fmla="*/ 7467600 w 7467663"/>
              <a:gd name="connsiteY78" fmla="*/ 6334256 h 6858000"/>
              <a:gd name="connsiteX79" fmla="*/ 7454976 w 7467663"/>
              <a:gd name="connsiteY79" fmla="*/ 6318297 h 6858000"/>
              <a:gd name="connsiteX80" fmla="*/ 1456157 w 7467663"/>
              <a:gd name="connsiteY80" fmla="*/ 5371404 h 6858000"/>
              <a:gd name="connsiteX81" fmla="*/ 1244432 w 7467663"/>
              <a:gd name="connsiteY81" fmla="*/ 5385601 h 6858000"/>
              <a:gd name="connsiteX82" fmla="*/ 973990 w 7467663"/>
              <a:gd name="connsiteY82" fmla="*/ 5424940 h 6858000"/>
              <a:gd name="connsiteX83" fmla="*/ 1103809 w 7467663"/>
              <a:gd name="connsiteY83" fmla="*/ 5433720 h 6858000"/>
              <a:gd name="connsiteX84" fmla="*/ 1123454 w 7467663"/>
              <a:gd name="connsiteY84" fmla="*/ 5435727 h 6858000"/>
              <a:gd name="connsiteX85" fmla="*/ 1737017 w 7467663"/>
              <a:gd name="connsiteY85" fmla="*/ 5452183 h 6858000"/>
              <a:gd name="connsiteX86" fmla="*/ 1824397 w 7467663"/>
              <a:gd name="connsiteY86" fmla="*/ 5447757 h 6858000"/>
              <a:gd name="connsiteX87" fmla="*/ 2070059 w 7467663"/>
              <a:gd name="connsiteY87" fmla="*/ 5441660 h 6858000"/>
              <a:gd name="connsiteX88" fmla="*/ 1456157 w 7467663"/>
              <a:gd name="connsiteY88" fmla="*/ 5371404 h 6858000"/>
              <a:gd name="connsiteX89" fmla="*/ 4988186 w 7467663"/>
              <a:gd name="connsiteY89" fmla="*/ 5216467 h 6858000"/>
              <a:gd name="connsiteX90" fmla="*/ 4777334 w 7467663"/>
              <a:gd name="connsiteY90" fmla="*/ 5406072 h 6858000"/>
              <a:gd name="connsiteX91" fmla="*/ 4718341 w 7467663"/>
              <a:gd name="connsiteY91" fmla="*/ 5468043 h 6858000"/>
              <a:gd name="connsiteX92" fmla="*/ 4604655 w 7467663"/>
              <a:gd name="connsiteY92" fmla="*/ 5583434 h 6858000"/>
              <a:gd name="connsiteX93" fmla="*/ 4565074 w 7467663"/>
              <a:gd name="connsiteY93" fmla="*/ 5618550 h 6858000"/>
              <a:gd name="connsiteX94" fmla="*/ 4988186 w 7467663"/>
              <a:gd name="connsiteY94" fmla="*/ 5216467 h 6858000"/>
              <a:gd name="connsiteX95" fmla="*/ 4978032 w 7467663"/>
              <a:gd name="connsiteY95" fmla="*/ 5183809 h 6858000"/>
              <a:gd name="connsiteX96" fmla="*/ 4463413 w 7467663"/>
              <a:gd name="connsiteY96" fmla="*/ 5615162 h 6858000"/>
              <a:gd name="connsiteX97" fmla="*/ 4358134 w 7467663"/>
              <a:gd name="connsiteY97" fmla="*/ 5742791 h 6858000"/>
              <a:gd name="connsiteX98" fmla="*/ 4376219 w 7467663"/>
              <a:gd name="connsiteY98" fmla="*/ 5729027 h 6858000"/>
              <a:gd name="connsiteX99" fmla="*/ 4582340 w 7467663"/>
              <a:gd name="connsiteY99" fmla="*/ 5561037 h 6858000"/>
              <a:gd name="connsiteX100" fmla="*/ 4694684 w 7467663"/>
              <a:gd name="connsiteY100" fmla="*/ 5447098 h 6858000"/>
              <a:gd name="connsiteX101" fmla="*/ 4754123 w 7467663"/>
              <a:gd name="connsiteY101" fmla="*/ 5384643 h 6858000"/>
              <a:gd name="connsiteX102" fmla="*/ 4978032 w 7467663"/>
              <a:gd name="connsiteY102" fmla="*/ 5183809 h 6858000"/>
              <a:gd name="connsiteX103" fmla="*/ 1903353 w 7467663"/>
              <a:gd name="connsiteY103" fmla="*/ 5044827 h 6858000"/>
              <a:gd name="connsiteX104" fmla="*/ 1936931 w 7467663"/>
              <a:gd name="connsiteY104" fmla="*/ 5093954 h 6858000"/>
              <a:gd name="connsiteX105" fmla="*/ 2195868 w 7467663"/>
              <a:gd name="connsiteY105" fmla="*/ 5396574 h 6858000"/>
              <a:gd name="connsiteX106" fmla="*/ 2088852 w 7467663"/>
              <a:gd name="connsiteY106" fmla="*/ 5166123 h 6858000"/>
              <a:gd name="connsiteX107" fmla="*/ 1958241 w 7467663"/>
              <a:gd name="connsiteY107" fmla="*/ 5067955 h 6858000"/>
              <a:gd name="connsiteX108" fmla="*/ 1903353 w 7467663"/>
              <a:gd name="connsiteY108" fmla="*/ 5044827 h 6858000"/>
              <a:gd name="connsiteX109" fmla="*/ 1979378 w 7467663"/>
              <a:gd name="connsiteY109" fmla="*/ 4769504 h 6858000"/>
              <a:gd name="connsiteX110" fmla="*/ 2882120 w 7467663"/>
              <a:gd name="connsiteY110" fmla="*/ 5064547 h 6858000"/>
              <a:gd name="connsiteX111" fmla="*/ 2793103 w 7467663"/>
              <a:gd name="connsiteY111" fmla="*/ 5039699 h 6858000"/>
              <a:gd name="connsiteX112" fmla="*/ 2770041 w 7467663"/>
              <a:gd name="connsiteY112" fmla="*/ 5033634 h 6858000"/>
              <a:gd name="connsiteX113" fmla="*/ 1979378 w 7467663"/>
              <a:gd name="connsiteY113" fmla="*/ 4769504 h 6858000"/>
              <a:gd name="connsiteX114" fmla="*/ 1927410 w 7467663"/>
              <a:gd name="connsiteY114" fmla="*/ 4716164 h 6858000"/>
              <a:gd name="connsiteX115" fmla="*/ 1959587 w 7467663"/>
              <a:gd name="connsiteY115" fmla="*/ 4728849 h 6858000"/>
              <a:gd name="connsiteX116" fmla="*/ 2777707 w 7467663"/>
              <a:gd name="connsiteY116" fmla="*/ 5003991 h 6858000"/>
              <a:gd name="connsiteX117" fmla="*/ 2800768 w 7467663"/>
              <a:gd name="connsiteY117" fmla="*/ 5010056 h 6858000"/>
              <a:gd name="connsiteX118" fmla="*/ 2879408 w 7467663"/>
              <a:gd name="connsiteY118" fmla="*/ 5031590 h 6858000"/>
              <a:gd name="connsiteX119" fmla="*/ 2862295 w 7467663"/>
              <a:gd name="connsiteY119" fmla="*/ 5022958 h 6858000"/>
              <a:gd name="connsiteX120" fmla="*/ 2813343 w 7467663"/>
              <a:gd name="connsiteY120" fmla="*/ 4998369 h 6858000"/>
              <a:gd name="connsiteX121" fmla="*/ 2646245 w 7467663"/>
              <a:gd name="connsiteY121" fmla="*/ 4930999 h 6858000"/>
              <a:gd name="connsiteX122" fmla="*/ 1999243 w 7467663"/>
              <a:gd name="connsiteY122" fmla="*/ 4730524 h 6858000"/>
              <a:gd name="connsiteX123" fmla="*/ 1979527 w 7467663"/>
              <a:gd name="connsiteY123" fmla="*/ 4726651 h 6858000"/>
              <a:gd name="connsiteX124" fmla="*/ 1927410 w 7467663"/>
              <a:gd name="connsiteY124" fmla="*/ 4716164 h 6858000"/>
              <a:gd name="connsiteX125" fmla="*/ 1997014 w 7467663"/>
              <a:gd name="connsiteY125" fmla="*/ 4698007 h 6858000"/>
              <a:gd name="connsiteX126" fmla="*/ 2005458 w 7467663"/>
              <a:gd name="connsiteY126" fmla="*/ 4699540 h 6858000"/>
              <a:gd name="connsiteX127" fmla="*/ 2657186 w 7467663"/>
              <a:gd name="connsiteY127" fmla="*/ 4901687 h 6858000"/>
              <a:gd name="connsiteX128" fmla="*/ 2826662 w 7467663"/>
              <a:gd name="connsiteY128" fmla="*/ 4970362 h 6858000"/>
              <a:gd name="connsiteX129" fmla="*/ 2876100 w 7467663"/>
              <a:gd name="connsiteY129" fmla="*/ 4995397 h 6858000"/>
              <a:gd name="connsiteX130" fmla="*/ 3042600 w 7467663"/>
              <a:gd name="connsiteY130" fmla="*/ 5059532 h 6858000"/>
              <a:gd name="connsiteX131" fmla="*/ 1997014 w 7467663"/>
              <a:gd name="connsiteY131" fmla="*/ 4698007 h 6858000"/>
              <a:gd name="connsiteX132" fmla="*/ 2305292 w 7467663"/>
              <a:gd name="connsiteY132" fmla="*/ 4219492 h 6858000"/>
              <a:gd name="connsiteX133" fmla="*/ 3360922 w 7467663"/>
              <a:gd name="connsiteY133" fmla="*/ 4529373 h 6858000"/>
              <a:gd name="connsiteX134" fmla="*/ 3492420 w 7467663"/>
              <a:gd name="connsiteY134" fmla="*/ 4510145 h 6858000"/>
              <a:gd name="connsiteX135" fmla="*/ 3364086 w 7467663"/>
              <a:gd name="connsiteY135" fmla="*/ 4480340 h 6858000"/>
              <a:gd name="connsiteX136" fmla="*/ 3225818 w 7467663"/>
              <a:gd name="connsiteY136" fmla="*/ 4411822 h 6858000"/>
              <a:gd name="connsiteX137" fmla="*/ 3129696 w 7467663"/>
              <a:gd name="connsiteY137" fmla="*/ 4360704 h 6858000"/>
              <a:gd name="connsiteX138" fmla="*/ 2814545 w 7467663"/>
              <a:gd name="connsiteY138" fmla="*/ 4282955 h 6858000"/>
              <a:gd name="connsiteX139" fmla="*/ 2305292 w 7467663"/>
              <a:gd name="connsiteY139" fmla="*/ 4219492 h 6858000"/>
              <a:gd name="connsiteX140" fmla="*/ 2626982 w 7467663"/>
              <a:gd name="connsiteY140" fmla="*/ 4206450 h 6858000"/>
              <a:gd name="connsiteX141" fmla="*/ 2490617 w 7467663"/>
              <a:gd name="connsiteY141" fmla="*/ 4206951 h 6858000"/>
              <a:gd name="connsiteX142" fmla="*/ 2819869 w 7467663"/>
              <a:gd name="connsiteY142" fmla="*/ 4252936 h 6858000"/>
              <a:gd name="connsiteX143" fmla="*/ 3143018 w 7467663"/>
              <a:gd name="connsiteY143" fmla="*/ 4332698 h 6858000"/>
              <a:gd name="connsiteX144" fmla="*/ 3241520 w 7467663"/>
              <a:gd name="connsiteY144" fmla="*/ 4385112 h 6858000"/>
              <a:gd name="connsiteX145" fmla="*/ 3374575 w 7467663"/>
              <a:gd name="connsiteY145" fmla="*/ 4451517 h 6858000"/>
              <a:gd name="connsiteX146" fmla="*/ 3505221 w 7467663"/>
              <a:gd name="connsiteY146" fmla="*/ 4480757 h 6858000"/>
              <a:gd name="connsiteX147" fmla="*/ 2626982 w 7467663"/>
              <a:gd name="connsiteY147" fmla="*/ 4206450 h 6858000"/>
              <a:gd name="connsiteX148" fmla="*/ 1310106 w 7467663"/>
              <a:gd name="connsiteY148" fmla="*/ 3943217 h 6858000"/>
              <a:gd name="connsiteX149" fmla="*/ 854994 w 7467663"/>
              <a:gd name="connsiteY149" fmla="*/ 4399136 h 6858000"/>
              <a:gd name="connsiteX150" fmla="*/ 742462 w 7467663"/>
              <a:gd name="connsiteY150" fmla="*/ 4594648 h 6858000"/>
              <a:gd name="connsiteX151" fmla="*/ 820602 w 7467663"/>
              <a:gd name="connsiteY151" fmla="*/ 4485915 h 6858000"/>
              <a:gd name="connsiteX152" fmla="*/ 878295 w 7467663"/>
              <a:gd name="connsiteY152" fmla="*/ 4403594 h 6858000"/>
              <a:gd name="connsiteX153" fmla="*/ 1240607 w 7467663"/>
              <a:gd name="connsiteY153" fmla="*/ 4010401 h 6858000"/>
              <a:gd name="connsiteX154" fmla="*/ 1310106 w 7467663"/>
              <a:gd name="connsiteY154" fmla="*/ 3943217 h 6858000"/>
              <a:gd name="connsiteX155" fmla="*/ 1423113 w 7467663"/>
              <a:gd name="connsiteY155" fmla="*/ 3874565 h 6858000"/>
              <a:gd name="connsiteX156" fmla="*/ 1260565 w 7467663"/>
              <a:gd name="connsiteY156" fmla="*/ 4031982 h 6858000"/>
              <a:gd name="connsiteX157" fmla="*/ 901900 w 7467663"/>
              <a:gd name="connsiteY157" fmla="*/ 4421236 h 6858000"/>
              <a:gd name="connsiteX158" fmla="*/ 845044 w 7467663"/>
              <a:gd name="connsiteY158" fmla="*/ 4502436 h 6858000"/>
              <a:gd name="connsiteX159" fmla="*/ 685926 w 7467663"/>
              <a:gd name="connsiteY159" fmla="*/ 4703069 h 6858000"/>
              <a:gd name="connsiteX160" fmla="*/ 684248 w 7467663"/>
              <a:gd name="connsiteY160" fmla="*/ 4706721 h 6858000"/>
              <a:gd name="connsiteX161" fmla="*/ 1423113 w 7467663"/>
              <a:gd name="connsiteY161" fmla="*/ 3874565 h 6858000"/>
              <a:gd name="connsiteX162" fmla="*/ 3316479 w 7467663"/>
              <a:gd name="connsiteY162" fmla="*/ 3872136 h 6858000"/>
              <a:gd name="connsiteX163" fmla="*/ 3546806 w 7467663"/>
              <a:gd name="connsiteY163" fmla="*/ 4356139 h 6858000"/>
              <a:gd name="connsiteX164" fmla="*/ 3364433 w 7467663"/>
              <a:gd name="connsiteY164" fmla="*/ 3953121 h 6858000"/>
              <a:gd name="connsiteX165" fmla="*/ 3316479 w 7467663"/>
              <a:gd name="connsiteY165" fmla="*/ 3872136 h 6858000"/>
              <a:gd name="connsiteX166" fmla="*/ 3291335 w 7467663"/>
              <a:gd name="connsiteY166" fmla="*/ 3767420 h 6858000"/>
              <a:gd name="connsiteX167" fmla="*/ 3390805 w 7467663"/>
              <a:gd name="connsiteY167" fmla="*/ 3937163 h 6858000"/>
              <a:gd name="connsiteX168" fmla="*/ 3579062 w 7467663"/>
              <a:gd name="connsiteY168" fmla="*/ 4359040 h 6858000"/>
              <a:gd name="connsiteX169" fmla="*/ 3467355 w 7467663"/>
              <a:gd name="connsiteY169" fmla="*/ 3988130 h 6858000"/>
              <a:gd name="connsiteX170" fmla="*/ 3310753 w 7467663"/>
              <a:gd name="connsiteY170" fmla="*/ 3787140 h 6858000"/>
              <a:gd name="connsiteX171" fmla="*/ 3291335 w 7467663"/>
              <a:gd name="connsiteY171" fmla="*/ 3767420 h 6858000"/>
              <a:gd name="connsiteX172" fmla="*/ 1635889 w 7467663"/>
              <a:gd name="connsiteY172" fmla="*/ 3709494 h 6858000"/>
              <a:gd name="connsiteX173" fmla="*/ 1634800 w 7467663"/>
              <a:gd name="connsiteY173" fmla="*/ 3731111 h 6858000"/>
              <a:gd name="connsiteX174" fmla="*/ 1635889 w 7467663"/>
              <a:gd name="connsiteY174" fmla="*/ 3709494 h 6858000"/>
              <a:gd name="connsiteX175" fmla="*/ 1510397 w 7467663"/>
              <a:gd name="connsiteY175" fmla="*/ 3684705 h 6858000"/>
              <a:gd name="connsiteX176" fmla="*/ 1146550 w 7467663"/>
              <a:gd name="connsiteY176" fmla="*/ 3802012 h 6858000"/>
              <a:gd name="connsiteX177" fmla="*/ 698834 w 7467663"/>
              <a:gd name="connsiteY177" fmla="*/ 3952272 h 6858000"/>
              <a:gd name="connsiteX178" fmla="*/ 34256 w 7467663"/>
              <a:gd name="connsiteY178" fmla="*/ 4347603 h 6858000"/>
              <a:gd name="connsiteX179" fmla="*/ 527241 w 7467663"/>
              <a:gd name="connsiteY179" fmla="*/ 4065078 h 6858000"/>
              <a:gd name="connsiteX180" fmla="*/ 1510397 w 7467663"/>
              <a:gd name="connsiteY180" fmla="*/ 3684705 h 6858000"/>
              <a:gd name="connsiteX181" fmla="*/ 1313114 w 7467663"/>
              <a:gd name="connsiteY181" fmla="*/ 3655216 h 6858000"/>
              <a:gd name="connsiteX182" fmla="*/ 1109304 w 7467663"/>
              <a:gd name="connsiteY182" fmla="*/ 3669030 h 6858000"/>
              <a:gd name="connsiteX183" fmla="*/ 8129 w 7467663"/>
              <a:gd name="connsiteY183" fmla="*/ 4330519 h 6858000"/>
              <a:gd name="connsiteX184" fmla="*/ 687572 w 7467663"/>
              <a:gd name="connsiteY184" fmla="*/ 3925629 h 6858000"/>
              <a:gd name="connsiteX185" fmla="*/ 1138365 w 7467663"/>
              <a:gd name="connsiteY185" fmla="*/ 3774515 h 6858000"/>
              <a:gd name="connsiteX186" fmla="*/ 1505579 w 7467663"/>
              <a:gd name="connsiteY186" fmla="*/ 3655526 h 6858000"/>
              <a:gd name="connsiteX187" fmla="*/ 1313114 w 7467663"/>
              <a:gd name="connsiteY187" fmla="*/ 3655216 h 6858000"/>
              <a:gd name="connsiteX188" fmla="*/ 3655073 w 7467663"/>
              <a:gd name="connsiteY188" fmla="*/ 3650884 h 6858000"/>
              <a:gd name="connsiteX189" fmla="*/ 3989938 w 7467663"/>
              <a:gd name="connsiteY189" fmla="*/ 3991685 h 6858000"/>
              <a:gd name="connsiteX190" fmla="*/ 4393907 w 7467663"/>
              <a:gd name="connsiteY190" fmla="*/ 4261258 h 6858000"/>
              <a:gd name="connsiteX191" fmla="*/ 4648051 w 7467663"/>
              <a:gd name="connsiteY191" fmla="*/ 4374051 h 6858000"/>
              <a:gd name="connsiteX192" fmla="*/ 4383389 w 7467663"/>
              <a:gd name="connsiteY192" fmla="*/ 4184369 h 6858000"/>
              <a:gd name="connsiteX193" fmla="*/ 4165508 w 7467663"/>
              <a:gd name="connsiteY193" fmla="*/ 4035196 h 6858000"/>
              <a:gd name="connsiteX194" fmla="*/ 4068162 w 7467663"/>
              <a:gd name="connsiteY194" fmla="*/ 3953394 h 6858000"/>
              <a:gd name="connsiteX195" fmla="*/ 3981416 w 7467663"/>
              <a:gd name="connsiteY195" fmla="*/ 3880482 h 6858000"/>
              <a:gd name="connsiteX196" fmla="*/ 3800147 w 7467663"/>
              <a:gd name="connsiteY196" fmla="*/ 3749872 h 6858000"/>
              <a:gd name="connsiteX197" fmla="*/ 3655073 w 7467663"/>
              <a:gd name="connsiteY197" fmla="*/ 3650884 h 6858000"/>
              <a:gd name="connsiteX198" fmla="*/ 3670252 w 7467663"/>
              <a:gd name="connsiteY198" fmla="*/ 3622798 h 6858000"/>
              <a:gd name="connsiteX199" fmla="*/ 3817258 w 7467663"/>
              <a:gd name="connsiteY199" fmla="*/ 3723577 h 6858000"/>
              <a:gd name="connsiteX200" fmla="*/ 4000461 w 7467663"/>
              <a:gd name="connsiteY200" fmla="*/ 3855966 h 6858000"/>
              <a:gd name="connsiteX201" fmla="*/ 4088180 w 7467663"/>
              <a:gd name="connsiteY201" fmla="*/ 3929774 h 6858000"/>
              <a:gd name="connsiteX202" fmla="*/ 4184555 w 7467663"/>
              <a:gd name="connsiteY202" fmla="*/ 4010683 h 6858000"/>
              <a:gd name="connsiteX203" fmla="*/ 4399563 w 7467663"/>
              <a:gd name="connsiteY203" fmla="*/ 4158106 h 6858000"/>
              <a:gd name="connsiteX204" fmla="*/ 4684469 w 7467663"/>
              <a:gd name="connsiteY204" fmla="*/ 4364680 h 6858000"/>
              <a:gd name="connsiteX205" fmla="*/ 4690271 w 7467663"/>
              <a:gd name="connsiteY205" fmla="*/ 4370034 h 6858000"/>
              <a:gd name="connsiteX206" fmla="*/ 4136093 w 7467663"/>
              <a:gd name="connsiteY206" fmla="*/ 3858466 h 6858000"/>
              <a:gd name="connsiteX207" fmla="*/ 3670252 w 7467663"/>
              <a:gd name="connsiteY207" fmla="*/ 3622798 h 6858000"/>
              <a:gd name="connsiteX208" fmla="*/ 4440129 w 7467663"/>
              <a:gd name="connsiteY208" fmla="*/ 3448571 h 6858000"/>
              <a:gd name="connsiteX209" fmla="*/ 4856525 w 7467663"/>
              <a:gd name="connsiteY209" fmla="*/ 3915351 h 6858000"/>
              <a:gd name="connsiteX210" fmla="*/ 5059055 w 7467663"/>
              <a:gd name="connsiteY210" fmla="*/ 4108918 h 6858000"/>
              <a:gd name="connsiteX211" fmla="*/ 5290070 w 7467663"/>
              <a:gd name="connsiteY211" fmla="*/ 4263619 h 6858000"/>
              <a:gd name="connsiteX212" fmla="*/ 4834991 w 7467663"/>
              <a:gd name="connsiteY212" fmla="*/ 3830985 h 6858000"/>
              <a:gd name="connsiteX213" fmla="*/ 4440129 w 7467663"/>
              <a:gd name="connsiteY213" fmla="*/ 3448571 h 6858000"/>
              <a:gd name="connsiteX214" fmla="*/ 4441737 w 7467663"/>
              <a:gd name="connsiteY214" fmla="*/ 3399734 h 6858000"/>
              <a:gd name="connsiteX215" fmla="*/ 4431236 w 7467663"/>
              <a:gd name="connsiteY215" fmla="*/ 3400954 h 6858000"/>
              <a:gd name="connsiteX216" fmla="*/ 4557150 w 7467663"/>
              <a:gd name="connsiteY216" fmla="*/ 3510023 h 6858000"/>
              <a:gd name="connsiteX217" fmla="*/ 4856936 w 7467663"/>
              <a:gd name="connsiteY217" fmla="*/ 3809146 h 6858000"/>
              <a:gd name="connsiteX218" fmla="*/ 5111996 w 7467663"/>
              <a:gd name="connsiteY218" fmla="*/ 4065759 h 6858000"/>
              <a:gd name="connsiteX219" fmla="*/ 5388878 w 7467663"/>
              <a:gd name="connsiteY219" fmla="*/ 4300185 h 6858000"/>
              <a:gd name="connsiteX220" fmla="*/ 5425556 w 7467663"/>
              <a:gd name="connsiteY220" fmla="*/ 4308967 h 6858000"/>
              <a:gd name="connsiteX221" fmla="*/ 4943646 w 7467663"/>
              <a:gd name="connsiteY221" fmla="*/ 3822916 h 6858000"/>
              <a:gd name="connsiteX222" fmla="*/ 4594837 w 7467663"/>
              <a:gd name="connsiteY222" fmla="*/ 3532274 h 6858000"/>
              <a:gd name="connsiteX223" fmla="*/ 4441737 w 7467663"/>
              <a:gd name="connsiteY223" fmla="*/ 3399734 h 6858000"/>
              <a:gd name="connsiteX224" fmla="*/ 5425834 w 7467663"/>
              <a:gd name="connsiteY224" fmla="*/ 3162785 h 6858000"/>
              <a:gd name="connsiteX225" fmla="*/ 5401644 w 7467663"/>
              <a:gd name="connsiteY225" fmla="*/ 3617847 h 6858000"/>
              <a:gd name="connsiteX226" fmla="*/ 5467256 w 7467663"/>
              <a:gd name="connsiteY226" fmla="*/ 4175494 h 6858000"/>
              <a:gd name="connsiteX227" fmla="*/ 5448069 w 7467663"/>
              <a:gd name="connsiteY227" fmla="*/ 3567554 h 6858000"/>
              <a:gd name="connsiteX228" fmla="*/ 5425834 w 7467663"/>
              <a:gd name="connsiteY228" fmla="*/ 3162785 h 6858000"/>
              <a:gd name="connsiteX229" fmla="*/ 1318687 w 7467663"/>
              <a:gd name="connsiteY229" fmla="*/ 3113840 h 6858000"/>
              <a:gd name="connsiteX230" fmla="*/ 1066793 w 7467663"/>
              <a:gd name="connsiteY230" fmla="*/ 3212171 h 6858000"/>
              <a:gd name="connsiteX231" fmla="*/ 993319 w 7467663"/>
              <a:gd name="connsiteY231" fmla="*/ 3247648 h 6858000"/>
              <a:gd name="connsiteX232" fmla="*/ 853081 w 7467663"/>
              <a:gd name="connsiteY232" fmla="*/ 3312410 h 6858000"/>
              <a:gd name="connsiteX233" fmla="*/ 805957 w 7467663"/>
              <a:gd name="connsiteY233" fmla="*/ 3330443 h 6858000"/>
              <a:gd name="connsiteX234" fmla="*/ 1318687 w 7467663"/>
              <a:gd name="connsiteY234" fmla="*/ 3113840 h 6858000"/>
              <a:gd name="connsiteX235" fmla="*/ 5453702 w 7467663"/>
              <a:gd name="connsiteY235" fmla="*/ 3090882 h 6858000"/>
              <a:gd name="connsiteX236" fmla="*/ 5480135 w 7467663"/>
              <a:gd name="connsiteY236" fmla="*/ 3565802 h 6858000"/>
              <a:gd name="connsiteX237" fmla="*/ 5499023 w 7467663"/>
              <a:gd name="connsiteY237" fmla="*/ 4166310 h 6858000"/>
              <a:gd name="connsiteX238" fmla="*/ 5547022 w 7467663"/>
              <a:gd name="connsiteY238" fmla="*/ 3607838 h 6858000"/>
              <a:gd name="connsiteX239" fmla="*/ 5515964 w 7467663"/>
              <a:gd name="connsiteY239" fmla="*/ 3378541 h 6858000"/>
              <a:gd name="connsiteX240" fmla="*/ 5453702 w 7467663"/>
              <a:gd name="connsiteY240" fmla="*/ 3090882 h 6858000"/>
              <a:gd name="connsiteX241" fmla="*/ 1238695 w 7467663"/>
              <a:gd name="connsiteY241" fmla="*/ 3076820 h 6858000"/>
              <a:gd name="connsiteX242" fmla="*/ 716371 w 7467663"/>
              <a:gd name="connsiteY242" fmla="*/ 3293249 h 6858000"/>
              <a:gd name="connsiteX243" fmla="*/ 579522 w 7467663"/>
              <a:gd name="connsiteY243" fmla="*/ 3371759 h 6858000"/>
              <a:gd name="connsiteX244" fmla="*/ 600288 w 7467663"/>
              <a:gd name="connsiteY244" fmla="*/ 3365555 h 6858000"/>
              <a:gd name="connsiteX245" fmla="*/ 840692 w 7467663"/>
              <a:gd name="connsiteY245" fmla="*/ 3284921 h 6858000"/>
              <a:gd name="connsiteX246" fmla="*/ 979248 w 7467663"/>
              <a:gd name="connsiteY246" fmla="*/ 3221003 h 6858000"/>
              <a:gd name="connsiteX247" fmla="*/ 1053282 w 7467663"/>
              <a:gd name="connsiteY247" fmla="*/ 3185247 h 6858000"/>
              <a:gd name="connsiteX248" fmla="*/ 1320603 w 7467663"/>
              <a:gd name="connsiteY248" fmla="*/ 3081281 h 6858000"/>
              <a:gd name="connsiteX249" fmla="*/ 1238695 w 7467663"/>
              <a:gd name="connsiteY249" fmla="*/ 3076820 h 6858000"/>
              <a:gd name="connsiteX250" fmla="*/ 5425627 w 7467663"/>
              <a:gd name="connsiteY250" fmla="*/ 2954192 h 6858000"/>
              <a:gd name="connsiteX251" fmla="*/ 5470770 w 7467663"/>
              <a:gd name="connsiteY251" fmla="*/ 3005435 h 6858000"/>
              <a:gd name="connsiteX252" fmla="*/ 5519779 w 7467663"/>
              <a:gd name="connsiteY252" fmla="*/ 4359223 h 6858000"/>
              <a:gd name="connsiteX253" fmla="*/ 5520293 w 7467663"/>
              <a:gd name="connsiteY253" fmla="*/ 4360602 h 6858000"/>
              <a:gd name="connsiteX254" fmla="*/ 5767221 w 7467663"/>
              <a:gd name="connsiteY254" fmla="*/ 4665564 h 6858000"/>
              <a:gd name="connsiteX255" fmla="*/ 6937169 w 7467663"/>
              <a:gd name="connsiteY255" fmla="*/ 4815941 h 6858000"/>
              <a:gd name="connsiteX256" fmla="*/ 6953922 w 7467663"/>
              <a:gd name="connsiteY256" fmla="*/ 4890068 h 6858000"/>
              <a:gd name="connsiteX257" fmla="*/ 6071359 w 7467663"/>
              <a:gd name="connsiteY257" fmla="*/ 4770770 h 6858000"/>
              <a:gd name="connsiteX258" fmla="*/ 6038839 w 7467663"/>
              <a:gd name="connsiteY258" fmla="*/ 4764474 h 6858000"/>
              <a:gd name="connsiteX259" fmla="*/ 6038706 w 7467663"/>
              <a:gd name="connsiteY259" fmla="*/ 4763847 h 6858000"/>
              <a:gd name="connsiteX260" fmla="*/ 6037784 w 7467663"/>
              <a:gd name="connsiteY260" fmla="*/ 4764270 h 6858000"/>
              <a:gd name="connsiteX261" fmla="*/ 6038839 w 7467663"/>
              <a:gd name="connsiteY261" fmla="*/ 4764474 h 6858000"/>
              <a:gd name="connsiteX262" fmla="*/ 6040338 w 7467663"/>
              <a:gd name="connsiteY262" fmla="*/ 4771418 h 6858000"/>
              <a:gd name="connsiteX263" fmla="*/ 6024488 w 7467663"/>
              <a:gd name="connsiteY263" fmla="*/ 4809903 h 6858000"/>
              <a:gd name="connsiteX264" fmla="*/ 5599771 w 7467663"/>
              <a:gd name="connsiteY264" fmla="*/ 5509652 h 6858000"/>
              <a:gd name="connsiteX265" fmla="*/ 5548843 w 7467663"/>
              <a:gd name="connsiteY265" fmla="*/ 5563845 h 6858000"/>
              <a:gd name="connsiteX266" fmla="*/ 5940952 w 7467663"/>
              <a:gd name="connsiteY266" fmla="*/ 6250028 h 6858000"/>
              <a:gd name="connsiteX267" fmla="*/ 6043441 w 7467663"/>
              <a:gd name="connsiteY267" fmla="*/ 6665847 h 6858000"/>
              <a:gd name="connsiteX268" fmla="*/ 6093432 w 7467663"/>
              <a:gd name="connsiteY268" fmla="*/ 6858000 h 6858000"/>
              <a:gd name="connsiteX269" fmla="*/ 6034344 w 7467663"/>
              <a:gd name="connsiteY269" fmla="*/ 6858000 h 6858000"/>
              <a:gd name="connsiteX270" fmla="*/ 6026679 w 7467663"/>
              <a:gd name="connsiteY270" fmla="*/ 6836959 h 6858000"/>
              <a:gd name="connsiteX271" fmla="*/ 5800441 w 7467663"/>
              <a:gd name="connsiteY271" fmla="*/ 6335286 h 6858000"/>
              <a:gd name="connsiteX272" fmla="*/ 5526562 w 7467663"/>
              <a:gd name="connsiteY272" fmla="*/ 5705388 h 6858000"/>
              <a:gd name="connsiteX273" fmla="*/ 5519640 w 7467663"/>
              <a:gd name="connsiteY273" fmla="*/ 5683774 h 6858000"/>
              <a:gd name="connsiteX274" fmla="*/ 5844559 w 7467663"/>
              <a:gd name="connsiteY274" fmla="*/ 6553349 h 6858000"/>
              <a:gd name="connsiteX275" fmla="*/ 5975994 w 7467663"/>
              <a:gd name="connsiteY275" fmla="*/ 6858000 h 6858000"/>
              <a:gd name="connsiteX276" fmla="*/ 5898547 w 7467663"/>
              <a:gd name="connsiteY276" fmla="*/ 6858000 h 6858000"/>
              <a:gd name="connsiteX277" fmla="*/ 5682041 w 7467663"/>
              <a:gd name="connsiteY277" fmla="*/ 6355860 h 6858000"/>
              <a:gd name="connsiteX278" fmla="*/ 5461758 w 7467663"/>
              <a:gd name="connsiteY278" fmla="*/ 5820220 h 6858000"/>
              <a:gd name="connsiteX279" fmla="*/ 5237282 w 7467663"/>
              <a:gd name="connsiteY279" fmla="*/ 6579086 h 6858000"/>
              <a:gd name="connsiteX280" fmla="*/ 5115009 w 7467663"/>
              <a:gd name="connsiteY280" fmla="*/ 6858000 h 6858000"/>
              <a:gd name="connsiteX281" fmla="*/ 5028074 w 7467663"/>
              <a:gd name="connsiteY281" fmla="*/ 6858000 h 6858000"/>
              <a:gd name="connsiteX282" fmla="*/ 5079508 w 7467663"/>
              <a:gd name="connsiteY282" fmla="*/ 6749074 h 6858000"/>
              <a:gd name="connsiteX283" fmla="*/ 5371846 w 7467663"/>
              <a:gd name="connsiteY283" fmla="*/ 5924413 h 6858000"/>
              <a:gd name="connsiteX284" fmla="*/ 5270512 w 7467663"/>
              <a:gd name="connsiteY284" fmla="*/ 6138975 h 6858000"/>
              <a:gd name="connsiteX285" fmla="*/ 5062409 w 7467663"/>
              <a:gd name="connsiteY285" fmla="*/ 6653544 h 6858000"/>
              <a:gd name="connsiteX286" fmla="*/ 5036628 w 7467663"/>
              <a:gd name="connsiteY286" fmla="*/ 6754247 h 6858000"/>
              <a:gd name="connsiteX287" fmla="*/ 5009112 w 7467663"/>
              <a:gd name="connsiteY287" fmla="*/ 6858000 h 6858000"/>
              <a:gd name="connsiteX288" fmla="*/ 4976679 w 7467663"/>
              <a:gd name="connsiteY288" fmla="*/ 6858000 h 6858000"/>
              <a:gd name="connsiteX289" fmla="*/ 5006537 w 7467663"/>
              <a:gd name="connsiteY289" fmla="*/ 6747068 h 6858000"/>
              <a:gd name="connsiteX290" fmla="*/ 5032723 w 7467663"/>
              <a:gd name="connsiteY290" fmla="*/ 6644957 h 6858000"/>
              <a:gd name="connsiteX291" fmla="*/ 5242949 w 7467663"/>
              <a:gd name="connsiteY291" fmla="*/ 6125175 h 6858000"/>
              <a:gd name="connsiteX292" fmla="*/ 5286321 w 7467663"/>
              <a:gd name="connsiteY292" fmla="*/ 6033555 h 6858000"/>
              <a:gd name="connsiteX293" fmla="*/ 5008210 w 7467663"/>
              <a:gd name="connsiteY293" fmla="*/ 6649194 h 6858000"/>
              <a:gd name="connsiteX294" fmla="*/ 4986321 w 7467663"/>
              <a:gd name="connsiteY294" fmla="*/ 6765687 h 6858000"/>
              <a:gd name="connsiteX295" fmla="*/ 4973474 w 7467663"/>
              <a:gd name="connsiteY295" fmla="*/ 6858000 h 6858000"/>
              <a:gd name="connsiteX296" fmla="*/ 4907178 w 7467663"/>
              <a:gd name="connsiteY296" fmla="*/ 6858000 h 6858000"/>
              <a:gd name="connsiteX297" fmla="*/ 4910810 w 7467663"/>
              <a:gd name="connsiteY297" fmla="*/ 6829660 h 6858000"/>
              <a:gd name="connsiteX298" fmla="*/ 4987461 w 7467663"/>
              <a:gd name="connsiteY298" fmla="*/ 6432994 h 6858000"/>
              <a:gd name="connsiteX299" fmla="*/ 5179262 w 7467663"/>
              <a:gd name="connsiteY299" fmla="*/ 6035044 h 6858000"/>
              <a:gd name="connsiteX300" fmla="*/ 4689678 w 7467663"/>
              <a:gd name="connsiteY300" fmla="*/ 6440241 h 6858000"/>
              <a:gd name="connsiteX301" fmla="*/ 4477543 w 7467663"/>
              <a:gd name="connsiteY301" fmla="*/ 6674836 h 6858000"/>
              <a:gd name="connsiteX302" fmla="*/ 4329957 w 7467663"/>
              <a:gd name="connsiteY302" fmla="*/ 6858000 h 6858000"/>
              <a:gd name="connsiteX303" fmla="*/ 4218595 w 7467663"/>
              <a:gd name="connsiteY303" fmla="*/ 6858000 h 6858000"/>
              <a:gd name="connsiteX304" fmla="*/ 4368888 w 7467663"/>
              <a:gd name="connsiteY304" fmla="*/ 6668412 h 6858000"/>
              <a:gd name="connsiteX305" fmla="*/ 4563091 w 7467663"/>
              <a:gd name="connsiteY305" fmla="*/ 6442508 h 6858000"/>
              <a:gd name="connsiteX306" fmla="*/ 5387324 w 7467663"/>
              <a:gd name="connsiteY306" fmla="*/ 5705830 h 6858000"/>
              <a:gd name="connsiteX307" fmla="*/ 5073620 w 7467663"/>
              <a:gd name="connsiteY307" fmla="*/ 5955437 h 6858000"/>
              <a:gd name="connsiteX308" fmla="*/ 4689789 w 7467663"/>
              <a:gd name="connsiteY308" fmla="*/ 6268382 h 6858000"/>
              <a:gd name="connsiteX309" fmla="*/ 4418722 w 7467663"/>
              <a:gd name="connsiteY309" fmla="*/ 6570886 h 6858000"/>
              <a:gd name="connsiteX310" fmla="*/ 4214944 w 7467663"/>
              <a:gd name="connsiteY310" fmla="*/ 6858000 h 6858000"/>
              <a:gd name="connsiteX311" fmla="*/ 4177898 w 7467663"/>
              <a:gd name="connsiteY311" fmla="*/ 6858000 h 6858000"/>
              <a:gd name="connsiteX312" fmla="*/ 4391597 w 7467663"/>
              <a:gd name="connsiteY312" fmla="*/ 6556370 h 6858000"/>
              <a:gd name="connsiteX313" fmla="*/ 4668889 w 7467663"/>
              <a:gd name="connsiteY313" fmla="*/ 6246399 h 6858000"/>
              <a:gd name="connsiteX314" fmla="*/ 5055427 w 7467663"/>
              <a:gd name="connsiteY314" fmla="*/ 5931476 h 6858000"/>
              <a:gd name="connsiteX315" fmla="*/ 5371814 w 7467663"/>
              <a:gd name="connsiteY315" fmla="*/ 5678975 h 6858000"/>
              <a:gd name="connsiteX316" fmla="*/ 4987918 w 7467663"/>
              <a:gd name="connsiteY316" fmla="*/ 5838701 h 6858000"/>
              <a:gd name="connsiteX317" fmla="*/ 4317146 w 7467663"/>
              <a:gd name="connsiteY317" fmla="*/ 6587716 h 6858000"/>
              <a:gd name="connsiteX318" fmla="*/ 4171627 w 7467663"/>
              <a:gd name="connsiteY318" fmla="*/ 6858000 h 6858000"/>
              <a:gd name="connsiteX319" fmla="*/ 4081585 w 7467663"/>
              <a:gd name="connsiteY319" fmla="*/ 6858000 h 6858000"/>
              <a:gd name="connsiteX320" fmla="*/ 4238603 w 7467663"/>
              <a:gd name="connsiteY320" fmla="*/ 6559341 h 6858000"/>
              <a:gd name="connsiteX321" fmla="*/ 4778333 w 7467663"/>
              <a:gd name="connsiteY321" fmla="*/ 5873626 h 6858000"/>
              <a:gd name="connsiteX322" fmla="*/ 5414185 w 7467663"/>
              <a:gd name="connsiteY322" fmla="*/ 5573882 h 6858000"/>
              <a:gd name="connsiteX323" fmla="*/ 5959648 w 7467663"/>
              <a:gd name="connsiteY323" fmla="*/ 4760797 h 6858000"/>
              <a:gd name="connsiteX324" fmla="*/ 5355019 w 7467663"/>
              <a:gd name="connsiteY324" fmla="*/ 4734672 h 6858000"/>
              <a:gd name="connsiteX325" fmla="*/ 5083565 w 7467663"/>
              <a:gd name="connsiteY325" fmla="*/ 5179121 h 6858000"/>
              <a:gd name="connsiteX326" fmla="*/ 4713577 w 7467663"/>
              <a:gd name="connsiteY326" fmla="*/ 5616803 h 6858000"/>
              <a:gd name="connsiteX327" fmla="*/ 3989559 w 7467663"/>
              <a:gd name="connsiteY327" fmla="*/ 6145945 h 6858000"/>
              <a:gd name="connsiteX328" fmla="*/ 3939824 w 7467663"/>
              <a:gd name="connsiteY328" fmla="*/ 6066900 h 6858000"/>
              <a:gd name="connsiteX329" fmla="*/ 4584537 w 7467663"/>
              <a:gd name="connsiteY329" fmla="*/ 5324826 h 6858000"/>
              <a:gd name="connsiteX330" fmla="*/ 5037105 w 7467663"/>
              <a:gd name="connsiteY330" fmla="*/ 5088765 h 6858000"/>
              <a:gd name="connsiteX331" fmla="*/ 5039930 w 7467663"/>
              <a:gd name="connsiteY331" fmla="*/ 5089585 h 6858000"/>
              <a:gd name="connsiteX332" fmla="*/ 5263764 w 7467663"/>
              <a:gd name="connsiteY332" fmla="*/ 4735525 h 6858000"/>
              <a:gd name="connsiteX333" fmla="*/ 4086300 w 7467663"/>
              <a:gd name="connsiteY333" fmla="*/ 4884599 h 6858000"/>
              <a:gd name="connsiteX334" fmla="*/ 4085485 w 7467663"/>
              <a:gd name="connsiteY334" fmla="*/ 4899070 h 6858000"/>
              <a:gd name="connsiteX335" fmla="*/ 3871915 w 7467663"/>
              <a:gd name="connsiteY335" fmla="*/ 5253645 h 6858000"/>
              <a:gd name="connsiteX336" fmla="*/ 3799374 w 7467663"/>
              <a:gd name="connsiteY336" fmla="*/ 5466127 h 6858000"/>
              <a:gd name="connsiteX337" fmla="*/ 3498850 w 7467663"/>
              <a:gd name="connsiteY337" fmla="*/ 6661888 h 6858000"/>
              <a:gd name="connsiteX338" fmla="*/ 3399216 w 7467663"/>
              <a:gd name="connsiteY338" fmla="*/ 6858000 h 6858000"/>
              <a:gd name="connsiteX339" fmla="*/ 3303688 w 7467663"/>
              <a:gd name="connsiteY339" fmla="*/ 6858000 h 6858000"/>
              <a:gd name="connsiteX340" fmla="*/ 3391774 w 7467663"/>
              <a:gd name="connsiteY340" fmla="*/ 6697181 h 6858000"/>
              <a:gd name="connsiteX341" fmla="*/ 3735540 w 7467663"/>
              <a:gd name="connsiteY341" fmla="*/ 5546923 h 6858000"/>
              <a:gd name="connsiteX342" fmla="*/ 3729438 w 7467663"/>
              <a:gd name="connsiteY342" fmla="*/ 5569058 h 6858000"/>
              <a:gd name="connsiteX343" fmla="*/ 3707782 w 7467663"/>
              <a:gd name="connsiteY343" fmla="*/ 5644908 h 6858000"/>
              <a:gd name="connsiteX344" fmla="*/ 3583827 w 7467663"/>
              <a:gd name="connsiteY344" fmla="*/ 6039215 h 6858000"/>
              <a:gd name="connsiteX345" fmla="*/ 3547861 w 7467663"/>
              <a:gd name="connsiteY345" fmla="*/ 6129609 h 6858000"/>
              <a:gd name="connsiteX346" fmla="*/ 3490905 w 7467663"/>
              <a:gd name="connsiteY346" fmla="*/ 6277660 h 6858000"/>
              <a:gd name="connsiteX347" fmla="*/ 3455859 w 7467663"/>
              <a:gd name="connsiteY347" fmla="*/ 6391301 h 6858000"/>
              <a:gd name="connsiteX348" fmla="*/ 3429112 w 7467663"/>
              <a:gd name="connsiteY348" fmla="*/ 6479469 h 6858000"/>
              <a:gd name="connsiteX349" fmla="*/ 3304862 w 7467663"/>
              <a:gd name="connsiteY349" fmla="*/ 6796476 h 6858000"/>
              <a:gd name="connsiteX350" fmla="*/ 3276071 w 7467663"/>
              <a:gd name="connsiteY350" fmla="*/ 6858000 h 6858000"/>
              <a:gd name="connsiteX351" fmla="*/ 3240805 w 7467663"/>
              <a:gd name="connsiteY351" fmla="*/ 6858000 h 6858000"/>
              <a:gd name="connsiteX352" fmla="*/ 3275917 w 7467663"/>
              <a:gd name="connsiteY352" fmla="*/ 6783192 h 6858000"/>
              <a:gd name="connsiteX353" fmla="*/ 3399358 w 7467663"/>
              <a:gd name="connsiteY353" fmla="*/ 6469011 h 6858000"/>
              <a:gd name="connsiteX354" fmla="*/ 3425650 w 7467663"/>
              <a:gd name="connsiteY354" fmla="*/ 6381333 h 6858000"/>
              <a:gd name="connsiteX355" fmla="*/ 3460661 w 7467663"/>
              <a:gd name="connsiteY355" fmla="*/ 6266763 h 6858000"/>
              <a:gd name="connsiteX356" fmla="*/ 3518021 w 7467663"/>
              <a:gd name="connsiteY356" fmla="*/ 6117298 h 6858000"/>
              <a:gd name="connsiteX357" fmla="*/ 3554035 w 7467663"/>
              <a:gd name="connsiteY357" fmla="*/ 6027832 h 6858000"/>
              <a:gd name="connsiteX358" fmla="*/ 3677174 w 7467663"/>
              <a:gd name="connsiteY358" fmla="*/ 5636351 h 6858000"/>
              <a:gd name="connsiteX359" fmla="*/ 3698819 w 7467663"/>
              <a:gd name="connsiteY359" fmla="*/ 5560503 h 6858000"/>
              <a:gd name="connsiteX360" fmla="*/ 3702094 w 7467663"/>
              <a:gd name="connsiteY360" fmla="*/ 5549194 h 6858000"/>
              <a:gd name="connsiteX361" fmla="*/ 3398355 w 7467663"/>
              <a:gd name="connsiteY361" fmla="*/ 6094603 h 6858000"/>
              <a:gd name="connsiteX362" fmla="*/ 3193941 w 7467663"/>
              <a:gd name="connsiteY362" fmla="*/ 6798775 h 6858000"/>
              <a:gd name="connsiteX363" fmla="*/ 3184140 w 7467663"/>
              <a:gd name="connsiteY363" fmla="*/ 6858000 h 6858000"/>
              <a:gd name="connsiteX364" fmla="*/ 3099978 w 7467663"/>
              <a:gd name="connsiteY364" fmla="*/ 6858000 h 6858000"/>
              <a:gd name="connsiteX365" fmla="*/ 3101556 w 7467663"/>
              <a:gd name="connsiteY365" fmla="*/ 6843337 h 6858000"/>
              <a:gd name="connsiteX366" fmla="*/ 3370162 w 7467663"/>
              <a:gd name="connsiteY366" fmla="*/ 5785550 h 6858000"/>
              <a:gd name="connsiteX367" fmla="*/ 3746477 w 7467663"/>
              <a:gd name="connsiteY367" fmla="*/ 5377889 h 6858000"/>
              <a:gd name="connsiteX368" fmla="*/ 3863399 w 7467663"/>
              <a:gd name="connsiteY368" fmla="*/ 5087257 h 6858000"/>
              <a:gd name="connsiteX369" fmla="*/ 3968712 w 7467663"/>
              <a:gd name="connsiteY369" fmla="*/ 4913989 h 6858000"/>
              <a:gd name="connsiteX370" fmla="*/ 2792390 w 7467663"/>
              <a:gd name="connsiteY370" fmla="*/ 5382974 h 6858000"/>
              <a:gd name="connsiteX371" fmla="*/ 2714982 w 7467663"/>
              <a:gd name="connsiteY371" fmla="*/ 5427051 h 6858000"/>
              <a:gd name="connsiteX372" fmla="*/ 2813361 w 7467663"/>
              <a:gd name="connsiteY372" fmla="*/ 6023912 h 6858000"/>
              <a:gd name="connsiteX373" fmla="*/ 2688430 w 7467663"/>
              <a:gd name="connsiteY373" fmla="*/ 6801564 h 6858000"/>
              <a:gd name="connsiteX374" fmla="*/ 2629626 w 7467663"/>
              <a:gd name="connsiteY374" fmla="*/ 6763394 h 6858000"/>
              <a:gd name="connsiteX375" fmla="*/ 2565328 w 7467663"/>
              <a:gd name="connsiteY375" fmla="*/ 5516399 h 6858000"/>
              <a:gd name="connsiteX376" fmla="*/ 1922999 w 7467663"/>
              <a:gd name="connsiteY376" fmla="*/ 5980343 h 6858000"/>
              <a:gd name="connsiteX377" fmla="*/ 1950261 w 7467663"/>
              <a:gd name="connsiteY377" fmla="*/ 6405858 h 6858000"/>
              <a:gd name="connsiteX378" fmla="*/ 2365554 w 7467663"/>
              <a:gd name="connsiteY378" fmla="*/ 6759107 h 6858000"/>
              <a:gd name="connsiteX379" fmla="*/ 2424142 w 7467663"/>
              <a:gd name="connsiteY379" fmla="*/ 6858000 h 6858000"/>
              <a:gd name="connsiteX380" fmla="*/ 2395994 w 7467663"/>
              <a:gd name="connsiteY380" fmla="*/ 6858000 h 6858000"/>
              <a:gd name="connsiteX381" fmla="*/ 2392863 w 7467663"/>
              <a:gd name="connsiteY381" fmla="*/ 6852964 h 6858000"/>
              <a:gd name="connsiteX382" fmla="*/ 2017589 w 7467663"/>
              <a:gd name="connsiteY382" fmla="*/ 6493982 h 6858000"/>
              <a:gd name="connsiteX383" fmla="*/ 2147336 w 7467663"/>
              <a:gd name="connsiteY383" fmla="*/ 6594052 h 6858000"/>
              <a:gd name="connsiteX384" fmla="*/ 2207047 w 7467663"/>
              <a:gd name="connsiteY384" fmla="*/ 6654540 h 6858000"/>
              <a:gd name="connsiteX385" fmla="*/ 2299106 w 7467663"/>
              <a:gd name="connsiteY385" fmla="*/ 6778931 h 6858000"/>
              <a:gd name="connsiteX386" fmla="*/ 2314430 w 7467663"/>
              <a:gd name="connsiteY386" fmla="*/ 6801144 h 6858000"/>
              <a:gd name="connsiteX387" fmla="*/ 2352406 w 7467663"/>
              <a:gd name="connsiteY387" fmla="*/ 6858000 h 6858000"/>
              <a:gd name="connsiteX388" fmla="*/ 2314492 w 7467663"/>
              <a:gd name="connsiteY388" fmla="*/ 6858000 h 6858000"/>
              <a:gd name="connsiteX389" fmla="*/ 2288095 w 7467663"/>
              <a:gd name="connsiteY389" fmla="*/ 6818030 h 6858000"/>
              <a:gd name="connsiteX390" fmla="*/ 2272768 w 7467663"/>
              <a:gd name="connsiteY390" fmla="*/ 6795822 h 6858000"/>
              <a:gd name="connsiteX391" fmla="*/ 2182715 w 7467663"/>
              <a:gd name="connsiteY391" fmla="*/ 6675071 h 6858000"/>
              <a:gd name="connsiteX392" fmla="*/ 2032061 w 7467663"/>
              <a:gd name="connsiteY392" fmla="*/ 6541380 h 6858000"/>
              <a:gd name="connsiteX393" fmla="*/ 2257220 w 7467663"/>
              <a:gd name="connsiteY393" fmla="*/ 6826257 h 6858000"/>
              <a:gd name="connsiteX394" fmla="*/ 2281324 w 7467663"/>
              <a:gd name="connsiteY394" fmla="*/ 6858000 h 6858000"/>
              <a:gd name="connsiteX395" fmla="*/ 2242860 w 7467663"/>
              <a:gd name="connsiteY395" fmla="*/ 6858000 h 6858000"/>
              <a:gd name="connsiteX396" fmla="*/ 2232818 w 7467663"/>
              <a:gd name="connsiteY396" fmla="*/ 6844926 h 6858000"/>
              <a:gd name="connsiteX397" fmla="*/ 1990172 w 7467663"/>
              <a:gd name="connsiteY397" fmla="*/ 6542121 h 6858000"/>
              <a:gd name="connsiteX398" fmla="*/ 2124090 w 7467663"/>
              <a:gd name="connsiteY398" fmla="*/ 6761017 h 6858000"/>
              <a:gd name="connsiteX399" fmla="*/ 2200380 w 7467663"/>
              <a:gd name="connsiteY399" fmla="*/ 6858000 h 6858000"/>
              <a:gd name="connsiteX400" fmla="*/ 2147507 w 7467663"/>
              <a:gd name="connsiteY400" fmla="*/ 6858000 h 6858000"/>
              <a:gd name="connsiteX401" fmla="*/ 2070668 w 7467663"/>
              <a:gd name="connsiteY401" fmla="*/ 6761520 h 6858000"/>
              <a:gd name="connsiteX402" fmla="*/ 1975142 w 7467663"/>
              <a:gd name="connsiteY402" fmla="*/ 6585570 h 6858000"/>
              <a:gd name="connsiteX403" fmla="*/ 2050035 w 7467663"/>
              <a:gd name="connsiteY403" fmla="*/ 6813345 h 6858000"/>
              <a:gd name="connsiteX404" fmla="*/ 2063025 w 7467663"/>
              <a:gd name="connsiteY404" fmla="*/ 6858000 h 6858000"/>
              <a:gd name="connsiteX405" fmla="*/ 2021675 w 7467663"/>
              <a:gd name="connsiteY405" fmla="*/ 6858000 h 6858000"/>
              <a:gd name="connsiteX406" fmla="*/ 2019308 w 7467663"/>
              <a:gd name="connsiteY406" fmla="*/ 6847118 h 6858000"/>
              <a:gd name="connsiteX407" fmla="*/ 1938835 w 7467663"/>
              <a:gd name="connsiteY407" fmla="*/ 6551160 h 6858000"/>
              <a:gd name="connsiteX408" fmla="*/ 1953230 w 7467663"/>
              <a:gd name="connsiteY408" fmla="*/ 6759699 h 6858000"/>
              <a:gd name="connsiteX409" fmla="*/ 1956763 w 7467663"/>
              <a:gd name="connsiteY409" fmla="*/ 6778191 h 6858000"/>
              <a:gd name="connsiteX410" fmla="*/ 1967925 w 7467663"/>
              <a:gd name="connsiteY410" fmla="*/ 6858000 h 6858000"/>
              <a:gd name="connsiteX411" fmla="*/ 1936622 w 7467663"/>
              <a:gd name="connsiteY411" fmla="*/ 6858000 h 6858000"/>
              <a:gd name="connsiteX412" fmla="*/ 1926261 w 7467663"/>
              <a:gd name="connsiteY412" fmla="*/ 6784064 h 6858000"/>
              <a:gd name="connsiteX413" fmla="*/ 1922724 w 7467663"/>
              <a:gd name="connsiteY413" fmla="*/ 6765577 h 6858000"/>
              <a:gd name="connsiteX414" fmla="*/ 1904650 w 7467663"/>
              <a:gd name="connsiteY414" fmla="*/ 6639616 h 6858000"/>
              <a:gd name="connsiteX415" fmla="*/ 1885273 w 7467663"/>
              <a:gd name="connsiteY415" fmla="*/ 6858000 h 6858000"/>
              <a:gd name="connsiteX416" fmla="*/ 1854363 w 7467663"/>
              <a:gd name="connsiteY416" fmla="*/ 6858000 h 6858000"/>
              <a:gd name="connsiteX417" fmla="*/ 1880391 w 7467663"/>
              <a:gd name="connsiteY417" fmla="*/ 6603796 h 6858000"/>
              <a:gd name="connsiteX418" fmla="*/ 1818273 w 7467663"/>
              <a:gd name="connsiteY418" fmla="*/ 6715729 h 6858000"/>
              <a:gd name="connsiteX419" fmla="*/ 1794691 w 7467663"/>
              <a:gd name="connsiteY419" fmla="*/ 6843239 h 6858000"/>
              <a:gd name="connsiteX420" fmla="*/ 1794914 w 7467663"/>
              <a:gd name="connsiteY420" fmla="*/ 6858000 h 6858000"/>
              <a:gd name="connsiteX421" fmla="*/ 1746128 w 7467663"/>
              <a:gd name="connsiteY421" fmla="*/ 6858000 h 6858000"/>
              <a:gd name="connsiteX422" fmla="*/ 1753934 w 7467663"/>
              <a:gd name="connsiteY422" fmla="*/ 6724796 h 6858000"/>
              <a:gd name="connsiteX423" fmla="*/ 1792053 w 7467663"/>
              <a:gd name="connsiteY423" fmla="*/ 6572396 h 6858000"/>
              <a:gd name="connsiteX424" fmla="*/ 1862248 w 7467663"/>
              <a:gd name="connsiteY424" fmla="*/ 6266397 h 6858000"/>
              <a:gd name="connsiteX425" fmla="*/ 1862250 w 7467663"/>
              <a:gd name="connsiteY425" fmla="*/ 6033531 h 6858000"/>
              <a:gd name="connsiteX426" fmla="*/ 1211999 w 7467663"/>
              <a:gd name="connsiteY426" fmla="*/ 6683610 h 6858000"/>
              <a:gd name="connsiteX427" fmla="*/ 1213266 w 7467663"/>
              <a:gd name="connsiteY427" fmla="*/ 6691947 h 6858000"/>
              <a:gd name="connsiteX428" fmla="*/ 1203370 w 7467663"/>
              <a:gd name="connsiteY428" fmla="*/ 6850676 h 6858000"/>
              <a:gd name="connsiteX429" fmla="*/ 1203671 w 7467663"/>
              <a:gd name="connsiteY429" fmla="*/ 6858000 h 6858000"/>
              <a:gd name="connsiteX430" fmla="*/ 1143180 w 7467663"/>
              <a:gd name="connsiteY430" fmla="*/ 6858000 h 6858000"/>
              <a:gd name="connsiteX431" fmla="*/ 1142176 w 7467663"/>
              <a:gd name="connsiteY431" fmla="*/ 6766045 h 6858000"/>
              <a:gd name="connsiteX432" fmla="*/ 1067484 w 7467663"/>
              <a:gd name="connsiteY432" fmla="*/ 6858000 h 6858000"/>
              <a:gd name="connsiteX433" fmla="*/ 953928 w 7467663"/>
              <a:gd name="connsiteY433" fmla="*/ 6858000 h 6858000"/>
              <a:gd name="connsiteX434" fmla="*/ 959715 w 7467663"/>
              <a:gd name="connsiteY434" fmla="*/ 6850185 h 6858000"/>
              <a:gd name="connsiteX435" fmla="*/ 1483788 w 7467663"/>
              <a:gd name="connsiteY435" fmla="*/ 6259174 h 6858000"/>
              <a:gd name="connsiteX436" fmla="*/ 1100671 w 7467663"/>
              <a:gd name="connsiteY436" fmla="*/ 6252137 h 6858000"/>
              <a:gd name="connsiteX437" fmla="*/ 1090144 w 7467663"/>
              <a:gd name="connsiteY437" fmla="*/ 6256748 h 6858000"/>
              <a:gd name="connsiteX438" fmla="*/ 1095872 w 7467663"/>
              <a:gd name="connsiteY438" fmla="*/ 6271892 h 6858000"/>
              <a:gd name="connsiteX439" fmla="*/ 262785 w 7467663"/>
              <a:gd name="connsiteY439" fmla="*/ 6845450 h 6858000"/>
              <a:gd name="connsiteX440" fmla="*/ 209968 w 7467663"/>
              <a:gd name="connsiteY440" fmla="*/ 6770713 h 6858000"/>
              <a:gd name="connsiteX441" fmla="*/ 873460 w 7467663"/>
              <a:gd name="connsiteY441" fmla="*/ 6253768 h 6858000"/>
              <a:gd name="connsiteX442" fmla="*/ 192686 w 7467663"/>
              <a:gd name="connsiteY442" fmla="*/ 5849257 h 6858000"/>
              <a:gd name="connsiteX443" fmla="*/ 4696 w 7467663"/>
              <a:gd name="connsiteY443" fmla="*/ 5697668 h 6858000"/>
              <a:gd name="connsiteX444" fmla="*/ 0 w 7467663"/>
              <a:gd name="connsiteY444" fmla="*/ 5689984 h 6858000"/>
              <a:gd name="connsiteX445" fmla="*/ 0 w 7467663"/>
              <a:gd name="connsiteY445" fmla="*/ 5513472 h 6858000"/>
              <a:gd name="connsiteX446" fmla="*/ 174101 w 7467663"/>
              <a:gd name="connsiteY446" fmla="*/ 5620277 h 6858000"/>
              <a:gd name="connsiteX447" fmla="*/ 891800 w 7467663"/>
              <a:gd name="connsiteY447" fmla="*/ 6036935 h 6858000"/>
              <a:gd name="connsiteX448" fmla="*/ 1072219 w 7467663"/>
              <a:gd name="connsiteY448" fmla="*/ 6169443 h 6858000"/>
              <a:gd name="connsiteX449" fmla="*/ 1074117 w 7467663"/>
              <a:gd name="connsiteY449" fmla="*/ 6170301 h 6858000"/>
              <a:gd name="connsiteX450" fmla="*/ 1083114 w 7467663"/>
              <a:gd name="connsiteY450" fmla="*/ 6174131 h 6858000"/>
              <a:gd name="connsiteX451" fmla="*/ 1543010 w 7467663"/>
              <a:gd name="connsiteY451" fmla="*/ 6191140 h 6858000"/>
              <a:gd name="connsiteX452" fmla="*/ 1551080 w 7467663"/>
              <a:gd name="connsiteY452" fmla="*/ 6195006 h 6858000"/>
              <a:gd name="connsiteX453" fmla="*/ 2345443 w 7467663"/>
              <a:gd name="connsiteY453" fmla="*/ 5549882 h 6858000"/>
              <a:gd name="connsiteX454" fmla="*/ 1721499 w 7467663"/>
              <a:gd name="connsiteY454" fmla="*/ 5599969 h 6858000"/>
              <a:gd name="connsiteX455" fmla="*/ 767716 w 7467663"/>
              <a:gd name="connsiteY455" fmla="*/ 5472768 h 6858000"/>
              <a:gd name="connsiteX456" fmla="*/ 722147 w 7467663"/>
              <a:gd name="connsiteY456" fmla="*/ 5393091 h 6858000"/>
              <a:gd name="connsiteX457" fmla="*/ 1485552 w 7467663"/>
              <a:gd name="connsiteY457" fmla="*/ 5313202 h 6858000"/>
              <a:gd name="connsiteX458" fmla="*/ 2143004 w 7467663"/>
              <a:gd name="connsiteY458" fmla="*/ 5402420 h 6858000"/>
              <a:gd name="connsiteX459" fmla="*/ 1933391 w 7467663"/>
              <a:gd name="connsiteY459" fmla="*/ 5156971 h 6858000"/>
              <a:gd name="connsiteX460" fmla="*/ 1827118 w 7467663"/>
              <a:gd name="connsiteY460" fmla="*/ 4968410 h 6858000"/>
              <a:gd name="connsiteX461" fmla="*/ 1837349 w 7467663"/>
              <a:gd name="connsiteY461" fmla="*/ 4956357 h 6858000"/>
              <a:gd name="connsiteX462" fmla="*/ 2162835 w 7467663"/>
              <a:gd name="connsiteY462" fmla="*/ 5187853 h 6858000"/>
              <a:gd name="connsiteX463" fmla="*/ 2257167 w 7467663"/>
              <a:gd name="connsiteY463" fmla="*/ 5462123 h 6858000"/>
              <a:gd name="connsiteX464" fmla="*/ 2261598 w 7467663"/>
              <a:gd name="connsiteY464" fmla="*/ 5467998 h 6858000"/>
              <a:gd name="connsiteX465" fmla="*/ 2437177 w 7467663"/>
              <a:gd name="connsiteY465" fmla="*/ 5479608 h 6858000"/>
              <a:gd name="connsiteX466" fmla="*/ 2445247 w 7467663"/>
              <a:gd name="connsiteY466" fmla="*/ 5483476 h 6858000"/>
              <a:gd name="connsiteX467" fmla="*/ 2743626 w 7467663"/>
              <a:gd name="connsiteY467" fmla="*/ 5304819 h 6858000"/>
              <a:gd name="connsiteX468" fmla="*/ 3048102 w 7467663"/>
              <a:gd name="connsiteY468" fmla="*/ 5150595 h 6858000"/>
              <a:gd name="connsiteX469" fmla="*/ 1799414 w 7467663"/>
              <a:gd name="connsiteY469" fmla="*/ 4694732 h 6858000"/>
              <a:gd name="connsiteX470" fmla="*/ 1771735 w 7467663"/>
              <a:gd name="connsiteY470" fmla="*/ 4619929 h 6858000"/>
              <a:gd name="connsiteX471" fmla="*/ 3104273 w 7467663"/>
              <a:gd name="connsiteY471" fmla="*/ 5076159 h 6858000"/>
              <a:gd name="connsiteX472" fmla="*/ 3113245 w 7467663"/>
              <a:gd name="connsiteY472" fmla="*/ 5090705 h 6858000"/>
              <a:gd name="connsiteX473" fmla="*/ 3126294 w 7467663"/>
              <a:gd name="connsiteY473" fmla="*/ 5114400 h 6858000"/>
              <a:gd name="connsiteX474" fmla="*/ 3937433 w 7467663"/>
              <a:gd name="connsiteY474" fmla="*/ 4830473 h 6858000"/>
              <a:gd name="connsiteX475" fmla="*/ 3590475 w 7467663"/>
              <a:gd name="connsiteY475" fmla="*/ 4597974 h 6858000"/>
              <a:gd name="connsiteX476" fmla="*/ 3100264 w 7467663"/>
              <a:gd name="connsiteY476" fmla="*/ 4579845 h 6858000"/>
              <a:gd name="connsiteX477" fmla="*/ 2183576 w 7467663"/>
              <a:gd name="connsiteY477" fmla="*/ 4227150 h 6858000"/>
              <a:gd name="connsiteX478" fmla="*/ 2151029 w 7467663"/>
              <a:gd name="connsiteY478" fmla="*/ 4146947 h 6858000"/>
              <a:gd name="connsiteX479" fmla="*/ 3563434 w 7467663"/>
              <a:gd name="connsiteY479" fmla="*/ 4469115 h 6858000"/>
              <a:gd name="connsiteX480" fmla="*/ 3177952 w 7467663"/>
              <a:gd name="connsiteY480" fmla="*/ 3657386 h 6858000"/>
              <a:gd name="connsiteX481" fmla="*/ 3189263 w 7467663"/>
              <a:gd name="connsiteY481" fmla="*/ 3625726 h 6858000"/>
              <a:gd name="connsiteX482" fmla="*/ 3560912 w 7467663"/>
              <a:gd name="connsiteY482" fmla="*/ 4079863 h 6858000"/>
              <a:gd name="connsiteX483" fmla="*/ 3626636 w 7467663"/>
              <a:gd name="connsiteY483" fmla="*/ 4512230 h 6858000"/>
              <a:gd name="connsiteX484" fmla="*/ 3653088 w 7467663"/>
              <a:gd name="connsiteY484" fmla="*/ 4521417 h 6858000"/>
              <a:gd name="connsiteX485" fmla="*/ 3988128 w 7467663"/>
              <a:gd name="connsiteY485" fmla="*/ 4817267 h 6858000"/>
              <a:gd name="connsiteX486" fmla="*/ 4830582 w 7467663"/>
              <a:gd name="connsiteY486" fmla="*/ 4676000 h 6858000"/>
              <a:gd name="connsiteX487" fmla="*/ 4830100 w 7467663"/>
              <a:gd name="connsiteY487" fmla="*/ 4675554 h 6858000"/>
              <a:gd name="connsiteX488" fmla="*/ 4036318 w 7467663"/>
              <a:gd name="connsiteY488" fmla="*/ 4147013 h 6858000"/>
              <a:gd name="connsiteX489" fmla="*/ 3432098 w 7467663"/>
              <a:gd name="connsiteY489" fmla="*/ 3537312 h 6858000"/>
              <a:gd name="connsiteX490" fmla="*/ 3446761 w 7467663"/>
              <a:gd name="connsiteY490" fmla="*/ 3461278 h 6858000"/>
              <a:gd name="connsiteX491" fmla="*/ 4419733 w 7467663"/>
              <a:gd name="connsiteY491" fmla="*/ 3963555 h 6858000"/>
              <a:gd name="connsiteX492" fmla="*/ 4781371 w 7467663"/>
              <a:gd name="connsiteY492" fmla="*/ 4458604 h 6858000"/>
              <a:gd name="connsiteX493" fmla="*/ 4780440 w 7467663"/>
              <a:gd name="connsiteY493" fmla="*/ 4470290 h 6858000"/>
              <a:gd name="connsiteX494" fmla="*/ 4898954 w 7467663"/>
              <a:gd name="connsiteY494" fmla="*/ 4662092 h 6858000"/>
              <a:gd name="connsiteX495" fmla="*/ 4900699 w 7467663"/>
              <a:gd name="connsiteY495" fmla="*/ 4670867 h 6858000"/>
              <a:gd name="connsiteX496" fmla="*/ 5714511 w 7467663"/>
              <a:gd name="connsiteY496" fmla="*/ 4663483 h 6858000"/>
              <a:gd name="connsiteX497" fmla="*/ 5464793 w 7467663"/>
              <a:gd name="connsiteY497" fmla="*/ 4393556 h 6858000"/>
              <a:gd name="connsiteX498" fmla="*/ 5461897 w 7467663"/>
              <a:gd name="connsiteY498" fmla="*/ 4390879 h 6858000"/>
              <a:gd name="connsiteX499" fmla="*/ 4294126 w 7467663"/>
              <a:gd name="connsiteY499" fmla="*/ 3303048 h 6858000"/>
              <a:gd name="connsiteX500" fmla="*/ 4305321 w 7467663"/>
              <a:gd name="connsiteY500" fmla="*/ 3256953 h 6858000"/>
              <a:gd name="connsiteX501" fmla="*/ 4949299 w 7467663"/>
              <a:gd name="connsiteY501" fmla="*/ 3766336 h 6858000"/>
              <a:gd name="connsiteX502" fmla="*/ 5291452 w 7467663"/>
              <a:gd name="connsiteY502" fmla="*/ 4076801 h 6858000"/>
              <a:gd name="connsiteX503" fmla="*/ 5434998 w 7467663"/>
              <a:gd name="connsiteY503" fmla="*/ 4254100 h 6858000"/>
              <a:gd name="connsiteX504" fmla="*/ 5351015 w 7467663"/>
              <a:gd name="connsiteY504" fmla="*/ 3760989 h 6858000"/>
              <a:gd name="connsiteX505" fmla="*/ 5413780 w 7467663"/>
              <a:gd name="connsiteY505" fmla="*/ 2966265 h 6858000"/>
              <a:gd name="connsiteX506" fmla="*/ 5425627 w 7467663"/>
              <a:gd name="connsiteY506" fmla="*/ 2954192 h 6858000"/>
              <a:gd name="connsiteX507" fmla="*/ 6604735 w 7467663"/>
              <a:gd name="connsiteY507" fmla="*/ 2041381 h 6858000"/>
              <a:gd name="connsiteX508" fmla="*/ 7204487 w 7467663"/>
              <a:gd name="connsiteY508" fmla="*/ 2742112 h 6858000"/>
              <a:gd name="connsiteX509" fmla="*/ 7131592 w 7467663"/>
              <a:gd name="connsiteY509" fmla="*/ 2672096 h 6858000"/>
              <a:gd name="connsiteX510" fmla="*/ 6996344 w 7467663"/>
              <a:gd name="connsiteY510" fmla="*/ 2518310 h 6858000"/>
              <a:gd name="connsiteX511" fmla="*/ 6735495 w 7467663"/>
              <a:gd name="connsiteY511" fmla="*/ 2196890 h 6858000"/>
              <a:gd name="connsiteX512" fmla="*/ 6721901 w 7467663"/>
              <a:gd name="connsiteY512" fmla="*/ 2179274 h 6858000"/>
              <a:gd name="connsiteX513" fmla="*/ 6604735 w 7467663"/>
              <a:gd name="connsiteY513" fmla="*/ 2041381 h 6858000"/>
              <a:gd name="connsiteX514" fmla="*/ 6591670 w 7467663"/>
              <a:gd name="connsiteY514" fmla="*/ 1988277 h 6858000"/>
              <a:gd name="connsiteX515" fmla="*/ 6747349 w 7467663"/>
              <a:gd name="connsiteY515" fmla="*/ 2160069 h 6858000"/>
              <a:gd name="connsiteX516" fmla="*/ 6760943 w 7467663"/>
              <a:gd name="connsiteY516" fmla="*/ 2177686 h 6858000"/>
              <a:gd name="connsiteX517" fmla="*/ 7021065 w 7467663"/>
              <a:gd name="connsiteY517" fmla="*/ 2498102 h 6858000"/>
              <a:gd name="connsiteX518" fmla="*/ 7155223 w 7467663"/>
              <a:gd name="connsiteY518" fmla="*/ 2650386 h 6858000"/>
              <a:gd name="connsiteX519" fmla="*/ 7203167 w 7467663"/>
              <a:gd name="connsiteY519" fmla="*/ 2697288 h 6858000"/>
              <a:gd name="connsiteX520" fmla="*/ 6937703 w 7467663"/>
              <a:gd name="connsiteY520" fmla="*/ 2321981 h 6858000"/>
              <a:gd name="connsiteX521" fmla="*/ 6591670 w 7467663"/>
              <a:gd name="connsiteY521" fmla="*/ 1988277 h 6858000"/>
              <a:gd name="connsiteX522" fmla="*/ 5798671 w 7467663"/>
              <a:gd name="connsiteY522" fmla="*/ 1981601 h 6858000"/>
              <a:gd name="connsiteX523" fmla="*/ 5754709 w 7467663"/>
              <a:gd name="connsiteY523" fmla="*/ 2071454 h 6858000"/>
              <a:gd name="connsiteX524" fmla="*/ 5763044 w 7467663"/>
              <a:gd name="connsiteY524" fmla="*/ 2842206 h 6858000"/>
              <a:gd name="connsiteX525" fmla="*/ 5764974 w 7467663"/>
              <a:gd name="connsiteY525" fmla="*/ 2799609 h 6858000"/>
              <a:gd name="connsiteX526" fmla="*/ 5767665 w 7467663"/>
              <a:gd name="connsiteY526" fmla="*/ 2666409 h 6858000"/>
              <a:gd name="connsiteX527" fmla="*/ 5763055 w 7467663"/>
              <a:gd name="connsiteY527" fmla="*/ 2579705 h 6858000"/>
              <a:gd name="connsiteX528" fmla="*/ 5758079 w 7467663"/>
              <a:gd name="connsiteY528" fmla="*/ 2492508 h 6858000"/>
              <a:gd name="connsiteX529" fmla="*/ 5779325 w 7467663"/>
              <a:gd name="connsiteY529" fmla="*/ 2197069 h 6858000"/>
              <a:gd name="connsiteX530" fmla="*/ 5798671 w 7467663"/>
              <a:gd name="connsiteY530" fmla="*/ 1981601 h 6858000"/>
              <a:gd name="connsiteX531" fmla="*/ 5829202 w 7467663"/>
              <a:gd name="connsiteY531" fmla="*/ 1971679 h 6858000"/>
              <a:gd name="connsiteX532" fmla="*/ 5809558 w 7467663"/>
              <a:gd name="connsiteY532" fmla="*/ 2198043 h 6858000"/>
              <a:gd name="connsiteX533" fmla="*/ 5788653 w 7467663"/>
              <a:gd name="connsiteY533" fmla="*/ 2489430 h 6858000"/>
              <a:gd name="connsiteX534" fmla="*/ 5793439 w 7467663"/>
              <a:gd name="connsiteY534" fmla="*/ 2575235 h 6858000"/>
              <a:gd name="connsiteX535" fmla="*/ 5796837 w 7467663"/>
              <a:gd name="connsiteY535" fmla="*/ 2637633 h 6858000"/>
              <a:gd name="connsiteX536" fmla="*/ 5818614 w 7467663"/>
              <a:gd name="connsiteY536" fmla="*/ 2473055 h 6858000"/>
              <a:gd name="connsiteX537" fmla="*/ 5829202 w 7467663"/>
              <a:gd name="connsiteY537" fmla="*/ 1971679 h 6858000"/>
              <a:gd name="connsiteX538" fmla="*/ 5911389 w 7467663"/>
              <a:gd name="connsiteY538" fmla="*/ 1898371 h 6858000"/>
              <a:gd name="connsiteX539" fmla="*/ 6237627 w 7467663"/>
              <a:gd name="connsiteY539" fmla="*/ 2231921 h 6858000"/>
              <a:gd name="connsiteX540" fmla="*/ 5911389 w 7467663"/>
              <a:gd name="connsiteY540" fmla="*/ 1898371 h 6858000"/>
              <a:gd name="connsiteX541" fmla="*/ 6944437 w 7467663"/>
              <a:gd name="connsiteY541" fmla="*/ 1575402 h 6858000"/>
              <a:gd name="connsiteX542" fmla="*/ 6304730 w 7467663"/>
              <a:gd name="connsiteY542" fmla="*/ 1766654 h 6858000"/>
              <a:gd name="connsiteX543" fmla="*/ 6944437 w 7467663"/>
              <a:gd name="connsiteY543" fmla="*/ 1575402 h 6858000"/>
              <a:gd name="connsiteX544" fmla="*/ 7019523 w 7467663"/>
              <a:gd name="connsiteY544" fmla="*/ 1519450 h 6858000"/>
              <a:gd name="connsiteX545" fmla="*/ 6298091 w 7467663"/>
              <a:gd name="connsiteY545" fmla="*/ 1737122 h 6858000"/>
              <a:gd name="connsiteX546" fmla="*/ 7019523 w 7467663"/>
              <a:gd name="connsiteY546" fmla="*/ 1519450 h 6858000"/>
              <a:gd name="connsiteX547" fmla="*/ 2399523 w 7467663"/>
              <a:gd name="connsiteY547" fmla="*/ 1428234 h 6858000"/>
              <a:gd name="connsiteX548" fmla="*/ 2224982 w 7467663"/>
              <a:gd name="connsiteY548" fmla="*/ 1826201 h 6858000"/>
              <a:gd name="connsiteX549" fmla="*/ 2096099 w 7467663"/>
              <a:gd name="connsiteY549" fmla="*/ 2345900 h 6858000"/>
              <a:gd name="connsiteX550" fmla="*/ 2283317 w 7467663"/>
              <a:gd name="connsiteY550" fmla="*/ 1796925 h 6858000"/>
              <a:gd name="connsiteX551" fmla="*/ 2399523 w 7467663"/>
              <a:gd name="connsiteY551" fmla="*/ 1428234 h 6858000"/>
              <a:gd name="connsiteX552" fmla="*/ 2448558 w 7467663"/>
              <a:gd name="connsiteY552" fmla="*/ 1373435 h 6858000"/>
              <a:gd name="connsiteX553" fmla="*/ 2312521 w 7467663"/>
              <a:gd name="connsiteY553" fmla="*/ 1806140 h 6858000"/>
              <a:gd name="connsiteX554" fmla="*/ 2127533 w 7467663"/>
              <a:gd name="connsiteY554" fmla="*/ 2348380 h 6858000"/>
              <a:gd name="connsiteX555" fmla="*/ 2358080 w 7467663"/>
              <a:gd name="connsiteY555" fmla="*/ 1866134 h 6858000"/>
              <a:gd name="connsiteX556" fmla="*/ 2407436 w 7467663"/>
              <a:gd name="connsiteY556" fmla="*/ 1651070 h 6858000"/>
              <a:gd name="connsiteX557" fmla="*/ 2448558 w 7467663"/>
              <a:gd name="connsiteY557" fmla="*/ 1373435 h 6858000"/>
              <a:gd name="connsiteX558" fmla="*/ 278707 w 7467663"/>
              <a:gd name="connsiteY558" fmla="*/ 1352270 h 6858000"/>
              <a:gd name="connsiteX559" fmla="*/ 321570 w 7467663"/>
              <a:gd name="connsiteY559" fmla="*/ 1861610 h 6858000"/>
              <a:gd name="connsiteX560" fmla="*/ 294281 w 7467663"/>
              <a:gd name="connsiteY560" fmla="*/ 1440658 h 6858000"/>
              <a:gd name="connsiteX561" fmla="*/ 278707 w 7467663"/>
              <a:gd name="connsiteY561" fmla="*/ 1352270 h 6858000"/>
              <a:gd name="connsiteX562" fmla="*/ 1423821 w 7467663"/>
              <a:gd name="connsiteY562" fmla="*/ 1351958 h 6858000"/>
              <a:gd name="connsiteX563" fmla="*/ 1638521 w 7467663"/>
              <a:gd name="connsiteY563" fmla="*/ 1908470 h 6858000"/>
              <a:gd name="connsiteX564" fmla="*/ 1754199 w 7467663"/>
              <a:gd name="connsiteY564" fmla="*/ 2149284 h 6858000"/>
              <a:gd name="connsiteX565" fmla="*/ 1908359 w 7467663"/>
              <a:gd name="connsiteY565" fmla="*/ 2364988 h 6858000"/>
              <a:gd name="connsiteX566" fmla="*/ 1647661 w 7467663"/>
              <a:gd name="connsiteY566" fmla="*/ 1825945 h 6858000"/>
              <a:gd name="connsiteX567" fmla="*/ 1423821 w 7467663"/>
              <a:gd name="connsiteY567" fmla="*/ 1351958 h 6858000"/>
              <a:gd name="connsiteX568" fmla="*/ 1431890 w 7467663"/>
              <a:gd name="connsiteY568" fmla="*/ 1306475 h 6858000"/>
              <a:gd name="connsiteX569" fmla="*/ 1507597 w 7467663"/>
              <a:gd name="connsiteY569" fmla="*/ 1446132 h 6858000"/>
              <a:gd name="connsiteX570" fmla="*/ 1674586 w 7467663"/>
              <a:gd name="connsiteY570" fmla="*/ 1813832 h 6858000"/>
              <a:gd name="connsiteX571" fmla="*/ 1815950 w 7467663"/>
              <a:gd name="connsiteY571" fmla="*/ 2128564 h 6858000"/>
              <a:gd name="connsiteX572" fmla="*/ 1984242 w 7467663"/>
              <a:gd name="connsiteY572" fmla="*/ 2430829 h 6858000"/>
              <a:gd name="connsiteX573" fmla="*/ 2014023 w 7467663"/>
              <a:gd name="connsiteY573" fmla="*/ 2450995 h 6858000"/>
              <a:gd name="connsiteX574" fmla="*/ 1747337 w 7467663"/>
              <a:gd name="connsiteY574" fmla="*/ 1855264 h 6858000"/>
              <a:gd name="connsiteX575" fmla="*/ 1533749 w 7467663"/>
              <a:gd name="connsiteY575" fmla="*/ 1478656 h 6858000"/>
              <a:gd name="connsiteX576" fmla="*/ 1431890 w 7467663"/>
              <a:gd name="connsiteY576" fmla="*/ 1306475 h 6858000"/>
              <a:gd name="connsiteX577" fmla="*/ 5052692 w 7467663"/>
              <a:gd name="connsiteY577" fmla="*/ 1292994 h 6858000"/>
              <a:gd name="connsiteX578" fmla="*/ 5200661 w 7467663"/>
              <a:gd name="connsiteY578" fmla="*/ 1635186 h 6858000"/>
              <a:gd name="connsiteX579" fmla="*/ 5297138 w 7467663"/>
              <a:gd name="connsiteY579" fmla="*/ 1906351 h 6858000"/>
              <a:gd name="connsiteX580" fmla="*/ 5052692 w 7467663"/>
              <a:gd name="connsiteY580" fmla="*/ 1292994 h 6858000"/>
              <a:gd name="connsiteX581" fmla="*/ 5009948 w 7467663"/>
              <a:gd name="connsiteY581" fmla="*/ 1273619 h 6858000"/>
              <a:gd name="connsiteX582" fmla="*/ 5121777 w 7467663"/>
              <a:gd name="connsiteY582" fmla="*/ 1654213 h 6858000"/>
              <a:gd name="connsiteX583" fmla="*/ 5293545 w 7467663"/>
              <a:gd name="connsiteY583" fmla="*/ 2072247 h 6858000"/>
              <a:gd name="connsiteX584" fmla="*/ 5294042 w 7467663"/>
              <a:gd name="connsiteY584" fmla="*/ 2065019 h 6858000"/>
              <a:gd name="connsiteX585" fmla="*/ 5171936 w 7467663"/>
              <a:gd name="connsiteY585" fmla="*/ 1647613 h 6858000"/>
              <a:gd name="connsiteX586" fmla="*/ 5009948 w 7467663"/>
              <a:gd name="connsiteY586" fmla="*/ 1273619 h 6858000"/>
              <a:gd name="connsiteX587" fmla="*/ 655236 w 7467663"/>
              <a:gd name="connsiteY587" fmla="*/ 1268632 h 6858000"/>
              <a:gd name="connsiteX588" fmla="*/ 839521 w 7467663"/>
              <a:gd name="connsiteY588" fmla="*/ 1685315 h 6858000"/>
              <a:gd name="connsiteX589" fmla="*/ 1109416 w 7467663"/>
              <a:gd name="connsiteY589" fmla="*/ 2061663 h 6858000"/>
              <a:gd name="connsiteX590" fmla="*/ 1298300 w 7467663"/>
              <a:gd name="connsiteY590" fmla="*/ 2247742 h 6858000"/>
              <a:gd name="connsiteX591" fmla="*/ 1125871 w 7467663"/>
              <a:gd name="connsiteY591" fmla="*/ 1989513 h 6858000"/>
              <a:gd name="connsiteX592" fmla="*/ 981574 w 7467663"/>
              <a:gd name="connsiteY592" fmla="*/ 1783157 h 6858000"/>
              <a:gd name="connsiteX593" fmla="*/ 922198 w 7467663"/>
              <a:gd name="connsiteY593" fmla="*/ 1677437 h 6858000"/>
              <a:gd name="connsiteX594" fmla="*/ 869293 w 7467663"/>
              <a:gd name="connsiteY594" fmla="*/ 1583214 h 6858000"/>
              <a:gd name="connsiteX595" fmla="*/ 751431 w 7467663"/>
              <a:gd name="connsiteY595" fmla="*/ 1405731 h 6858000"/>
              <a:gd name="connsiteX596" fmla="*/ 655236 w 7467663"/>
              <a:gd name="connsiteY596" fmla="*/ 1268632 h 6858000"/>
              <a:gd name="connsiteX597" fmla="*/ 6516292 w 7467663"/>
              <a:gd name="connsiteY597" fmla="*/ 1263064 h 6858000"/>
              <a:gd name="connsiteX598" fmla="*/ 5736320 w 7467663"/>
              <a:gd name="connsiteY598" fmla="*/ 1501803 h 6858000"/>
              <a:gd name="connsiteX599" fmla="*/ 6516292 w 7467663"/>
              <a:gd name="connsiteY599" fmla="*/ 1263064 h 6858000"/>
              <a:gd name="connsiteX600" fmla="*/ 291466 w 7467663"/>
              <a:gd name="connsiteY600" fmla="*/ 1250369 h 6858000"/>
              <a:gd name="connsiteX601" fmla="*/ 323180 w 7467663"/>
              <a:gd name="connsiteY601" fmla="*/ 1435283 h 6858000"/>
              <a:gd name="connsiteX602" fmla="*/ 349381 w 7467663"/>
              <a:gd name="connsiteY602" fmla="*/ 1875041 h 6858000"/>
              <a:gd name="connsiteX603" fmla="*/ 374363 w 7467663"/>
              <a:gd name="connsiteY603" fmla="*/ 1506494 h 6858000"/>
              <a:gd name="connsiteX604" fmla="*/ 302168 w 7467663"/>
              <a:gd name="connsiteY604" fmla="*/ 1274495 h 6858000"/>
              <a:gd name="connsiteX605" fmla="*/ 291466 w 7467663"/>
              <a:gd name="connsiteY605" fmla="*/ 1250369 h 6858000"/>
              <a:gd name="connsiteX606" fmla="*/ 678222 w 7467663"/>
              <a:gd name="connsiteY606" fmla="*/ 1248670 h 6858000"/>
              <a:gd name="connsiteX607" fmla="*/ 775536 w 7467663"/>
              <a:gd name="connsiteY607" fmla="*/ 1388015 h 6858000"/>
              <a:gd name="connsiteX608" fmla="*/ 894529 w 7467663"/>
              <a:gd name="connsiteY608" fmla="*/ 1567739 h 6858000"/>
              <a:gd name="connsiteX609" fmla="*/ 948000 w 7467663"/>
              <a:gd name="connsiteY609" fmla="*/ 1663088 h 6858000"/>
              <a:gd name="connsiteX610" fmla="*/ 1006812 w 7467663"/>
              <a:gd name="connsiteY610" fmla="*/ 1767683 h 6858000"/>
              <a:gd name="connsiteX611" fmla="*/ 1149133 w 7467663"/>
              <a:gd name="connsiteY611" fmla="*/ 1971513 h 6858000"/>
              <a:gd name="connsiteX612" fmla="*/ 1333952 w 7467663"/>
              <a:gd name="connsiteY612" fmla="*/ 2251620 h 6858000"/>
              <a:gd name="connsiteX613" fmla="*/ 1337329 w 7467663"/>
              <a:gd name="connsiteY613" fmla="*/ 2258350 h 6858000"/>
              <a:gd name="connsiteX614" fmla="*/ 1014726 w 7467663"/>
              <a:gd name="connsiteY614" fmla="*/ 1615556 h 6858000"/>
              <a:gd name="connsiteX615" fmla="*/ 678222 w 7467663"/>
              <a:gd name="connsiteY615" fmla="*/ 1248670 h 6858000"/>
              <a:gd name="connsiteX616" fmla="*/ 6691602 w 7467663"/>
              <a:gd name="connsiteY616" fmla="*/ 1140573 h 6858000"/>
              <a:gd name="connsiteX617" fmla="*/ 6571100 w 7467663"/>
              <a:gd name="connsiteY617" fmla="*/ 1183662 h 6858000"/>
              <a:gd name="connsiteX618" fmla="*/ 6241687 w 7467663"/>
              <a:gd name="connsiteY618" fmla="*/ 1257600 h 6858000"/>
              <a:gd name="connsiteX619" fmla="*/ 5693009 w 7467663"/>
              <a:gd name="connsiteY619" fmla="*/ 1478256 h 6858000"/>
              <a:gd name="connsiteX620" fmla="*/ 6548420 w 7467663"/>
              <a:gd name="connsiteY620" fmla="*/ 1214599 h 6858000"/>
              <a:gd name="connsiteX621" fmla="*/ 6605473 w 7467663"/>
              <a:gd name="connsiteY621" fmla="*/ 1184686 h 6858000"/>
              <a:gd name="connsiteX622" fmla="*/ 6691602 w 7467663"/>
              <a:gd name="connsiteY622" fmla="*/ 1140573 h 6858000"/>
              <a:gd name="connsiteX623" fmla="*/ 4002475 w 7467663"/>
              <a:gd name="connsiteY623" fmla="*/ 1037802 h 6858000"/>
              <a:gd name="connsiteX624" fmla="*/ 4000324 w 7467663"/>
              <a:gd name="connsiteY624" fmla="*/ 1039362 h 6858000"/>
              <a:gd name="connsiteX625" fmla="*/ 4002862 w 7467663"/>
              <a:gd name="connsiteY625" fmla="*/ 1042866 h 6858000"/>
              <a:gd name="connsiteX626" fmla="*/ 4002475 w 7467663"/>
              <a:gd name="connsiteY626" fmla="*/ 1037802 h 6858000"/>
              <a:gd name="connsiteX627" fmla="*/ 506322 w 7467663"/>
              <a:gd name="connsiteY627" fmla="*/ 1020997 h 6858000"/>
              <a:gd name="connsiteX628" fmla="*/ 533068 w 7467663"/>
              <a:gd name="connsiteY628" fmla="*/ 1029409 h 6858000"/>
              <a:gd name="connsiteX629" fmla="*/ 1232525 w 7467663"/>
              <a:gd name="connsiteY629" fmla="*/ 1804675 h 6858000"/>
              <a:gd name="connsiteX630" fmla="*/ 1388858 w 7467663"/>
              <a:gd name="connsiteY630" fmla="*/ 2368011 h 6858000"/>
              <a:gd name="connsiteX631" fmla="*/ 1384098 w 7467663"/>
              <a:gd name="connsiteY631" fmla="*/ 2378125 h 6858000"/>
              <a:gd name="connsiteX632" fmla="*/ 1425393 w 7467663"/>
              <a:gd name="connsiteY632" fmla="*/ 2589124 h 6858000"/>
              <a:gd name="connsiteX633" fmla="*/ 1424001 w 7467663"/>
              <a:gd name="connsiteY633" fmla="*/ 2597541 h 6858000"/>
              <a:gd name="connsiteX634" fmla="*/ 2152729 w 7467663"/>
              <a:gd name="connsiteY634" fmla="*/ 2864487 h 6858000"/>
              <a:gd name="connsiteX635" fmla="*/ 2020609 w 7467663"/>
              <a:gd name="connsiteY635" fmla="*/ 2539671 h 6858000"/>
              <a:gd name="connsiteX636" fmla="*/ 2018920 w 7467663"/>
              <a:gd name="connsiteY636" fmla="*/ 2536309 h 6858000"/>
              <a:gd name="connsiteX637" fmla="*/ 1342441 w 7467663"/>
              <a:gd name="connsiteY637" fmla="*/ 1173017 h 6858000"/>
              <a:gd name="connsiteX638" fmla="*/ 1367925 w 7467663"/>
              <a:gd name="connsiteY638" fmla="*/ 1135648 h 6858000"/>
              <a:gd name="connsiteX639" fmla="*/ 1771401 w 7467663"/>
              <a:gd name="connsiteY639" fmla="*/ 1806673 h 6858000"/>
              <a:gd name="connsiteX640" fmla="*/ 1972385 w 7467663"/>
              <a:gd name="connsiteY640" fmla="*/ 2198735 h 6858000"/>
              <a:gd name="connsiteX641" fmla="*/ 2040892 w 7467663"/>
              <a:gd name="connsiteY641" fmla="*/ 2405205 h 6858000"/>
              <a:gd name="connsiteX642" fmla="*/ 2131689 w 7467663"/>
              <a:gd name="connsiteY642" fmla="*/ 1936926 h 6858000"/>
              <a:gd name="connsiteX643" fmla="*/ 2454820 w 7467663"/>
              <a:gd name="connsiteY643" fmla="*/ 1248808 h 6858000"/>
              <a:gd name="connsiteX644" fmla="*/ 2492512 w 7467663"/>
              <a:gd name="connsiteY644" fmla="*/ 1302920 h 6858000"/>
              <a:gd name="connsiteX645" fmla="*/ 2081216 w 7467663"/>
              <a:gd name="connsiteY645" fmla="*/ 2527513 h 6858000"/>
              <a:gd name="connsiteX646" fmla="*/ 2081211 w 7467663"/>
              <a:gd name="connsiteY646" fmla="*/ 2528916 h 6858000"/>
              <a:gd name="connsiteX647" fmla="*/ 2199067 w 7467663"/>
              <a:gd name="connsiteY647" fmla="*/ 2884061 h 6858000"/>
              <a:gd name="connsiteX648" fmla="*/ 3192586 w 7467663"/>
              <a:gd name="connsiteY648" fmla="*/ 3411496 h 6858000"/>
              <a:gd name="connsiteX649" fmla="*/ 3182620 w 7467663"/>
              <a:gd name="connsiteY649" fmla="*/ 3483279 h 6858000"/>
              <a:gd name="connsiteX650" fmla="*/ 2435119 w 7467663"/>
              <a:gd name="connsiteY650" fmla="*/ 3080173 h 6858000"/>
              <a:gd name="connsiteX651" fmla="*/ 2410152 w 7467663"/>
              <a:gd name="connsiteY651" fmla="*/ 3063751 h 6858000"/>
              <a:gd name="connsiteX652" fmla="*/ 2408099 w 7467663"/>
              <a:gd name="connsiteY652" fmla="*/ 3064403 h 6858000"/>
              <a:gd name="connsiteX653" fmla="*/ 2407218 w 7467663"/>
              <a:gd name="connsiteY653" fmla="*/ 3070324 h 6858000"/>
              <a:gd name="connsiteX654" fmla="*/ 2380138 w 7467663"/>
              <a:gd name="connsiteY654" fmla="*/ 3099341 h 6858000"/>
              <a:gd name="connsiteX655" fmla="*/ 1765923 w 7467663"/>
              <a:gd name="connsiteY655" fmla="*/ 3581043 h 6858000"/>
              <a:gd name="connsiteX656" fmla="*/ 1702258 w 7467663"/>
              <a:gd name="connsiteY656" fmla="*/ 3612286 h 6858000"/>
              <a:gd name="connsiteX657" fmla="*/ 1538370 w 7467663"/>
              <a:gd name="connsiteY657" fmla="*/ 3811804 h 6858000"/>
              <a:gd name="connsiteX658" fmla="*/ 542867 w 7467663"/>
              <a:gd name="connsiteY658" fmla="*/ 4944092 h 6858000"/>
              <a:gd name="connsiteX659" fmla="*/ 515800 w 7467663"/>
              <a:gd name="connsiteY659" fmla="*/ 4862180 h 6858000"/>
              <a:gd name="connsiteX660" fmla="*/ 909145 w 7467663"/>
              <a:gd name="connsiteY660" fmla="*/ 4199225 h 6858000"/>
              <a:gd name="connsiteX661" fmla="*/ 1214067 w 7467663"/>
              <a:gd name="connsiteY661" fmla="*/ 3908561 h 6858000"/>
              <a:gd name="connsiteX662" fmla="*/ 640967 w 7467663"/>
              <a:gd name="connsiteY662" fmla="*/ 4105601 h 6858000"/>
              <a:gd name="connsiteX663" fmla="*/ 112563 w 7467663"/>
              <a:gd name="connsiteY663" fmla="*/ 4396952 h 6858000"/>
              <a:gd name="connsiteX664" fmla="*/ 0 w 7467663"/>
              <a:gd name="connsiteY664" fmla="*/ 4466006 h 6858000"/>
              <a:gd name="connsiteX665" fmla="*/ 0 w 7467663"/>
              <a:gd name="connsiteY665" fmla="*/ 4233763 h 6858000"/>
              <a:gd name="connsiteX666" fmla="*/ 36881 w 7467663"/>
              <a:gd name="connsiteY666" fmla="*/ 4200118 h 6858000"/>
              <a:gd name="connsiteX667" fmla="*/ 910534 w 7467663"/>
              <a:gd name="connsiteY667" fmla="*/ 3629753 h 6858000"/>
              <a:gd name="connsiteX668" fmla="*/ 1578717 w 7467663"/>
              <a:gd name="connsiteY668" fmla="*/ 3575982 h 6858000"/>
              <a:gd name="connsiteX669" fmla="*/ 2338780 w 7467663"/>
              <a:gd name="connsiteY669" fmla="*/ 3033725 h 6858000"/>
              <a:gd name="connsiteX670" fmla="*/ 1807991 w 7467663"/>
              <a:gd name="connsiteY670" fmla="*/ 2807184 h 6858000"/>
              <a:gd name="connsiteX671" fmla="*/ 1416358 w 7467663"/>
              <a:gd name="connsiteY671" fmla="*/ 3112571 h 6858000"/>
              <a:gd name="connsiteX672" fmla="*/ 939066 w 7467663"/>
              <a:gd name="connsiteY672" fmla="*/ 3378798 h 6858000"/>
              <a:gd name="connsiteX673" fmla="*/ 115099 w 7467663"/>
              <a:gd name="connsiteY673" fmla="*/ 3607650 h 6858000"/>
              <a:gd name="connsiteX674" fmla="*/ 97284 w 7467663"/>
              <a:gd name="connsiteY674" fmla="*/ 3520393 h 6858000"/>
              <a:gd name="connsiteX675" fmla="*/ 922050 w 7467663"/>
              <a:gd name="connsiteY675" fmla="*/ 3074867 h 6858000"/>
              <a:gd name="connsiteX676" fmla="*/ 1405265 w 7467663"/>
              <a:gd name="connsiteY676" fmla="*/ 3016319 h 6858000"/>
              <a:gd name="connsiteX677" fmla="*/ 1407512 w 7467663"/>
              <a:gd name="connsiteY677" fmla="*/ 3018001 h 6858000"/>
              <a:gd name="connsiteX678" fmla="*/ 1726266 w 7467663"/>
              <a:gd name="connsiteY678" fmla="*/ 2777274 h 6858000"/>
              <a:gd name="connsiteX679" fmla="*/ 625390 w 7467663"/>
              <a:gd name="connsiteY679" fmla="*/ 2514541 h 6858000"/>
              <a:gd name="connsiteX680" fmla="*/ 619799 w 7467663"/>
              <a:gd name="connsiteY680" fmla="*/ 2527180 h 6858000"/>
              <a:gd name="connsiteX681" fmla="*/ 310030 w 7467663"/>
              <a:gd name="connsiteY681" fmla="*/ 2771818 h 6858000"/>
              <a:gd name="connsiteX682" fmla="*/ 173877 w 7467663"/>
              <a:gd name="connsiteY682" fmla="*/ 2937056 h 6858000"/>
              <a:gd name="connsiteX683" fmla="*/ 77889 w 7467663"/>
              <a:gd name="connsiteY683" fmla="*/ 3138440 h 6858000"/>
              <a:gd name="connsiteX684" fmla="*/ 0 w 7467663"/>
              <a:gd name="connsiteY684" fmla="*/ 3271395 h 6858000"/>
              <a:gd name="connsiteX685" fmla="*/ 0 w 7467663"/>
              <a:gd name="connsiteY685" fmla="*/ 3153002 h 6858000"/>
              <a:gd name="connsiteX686" fmla="*/ 2386 w 7467663"/>
              <a:gd name="connsiteY686" fmla="*/ 3149203 h 6858000"/>
              <a:gd name="connsiteX687" fmla="*/ 89753 w 7467663"/>
              <a:gd name="connsiteY687" fmla="*/ 2987702 h 6858000"/>
              <a:gd name="connsiteX688" fmla="*/ 76869 w 7467663"/>
              <a:gd name="connsiteY688" fmla="*/ 3005404 h 6858000"/>
              <a:gd name="connsiteX689" fmla="*/ 32049 w 7467663"/>
              <a:gd name="connsiteY689" fmla="*/ 3065814 h 6858000"/>
              <a:gd name="connsiteX690" fmla="*/ 0 w 7467663"/>
              <a:gd name="connsiteY690" fmla="*/ 3108744 h 6858000"/>
              <a:gd name="connsiteX691" fmla="*/ 0 w 7467663"/>
              <a:gd name="connsiteY691" fmla="*/ 3058059 h 6858000"/>
              <a:gd name="connsiteX692" fmla="*/ 7610 w 7467663"/>
              <a:gd name="connsiteY692" fmla="*/ 3047889 h 6858000"/>
              <a:gd name="connsiteX693" fmla="*/ 52419 w 7467663"/>
              <a:gd name="connsiteY693" fmla="*/ 2987479 h 6858000"/>
              <a:gd name="connsiteX694" fmla="*/ 59142 w 7467663"/>
              <a:gd name="connsiteY694" fmla="*/ 2978488 h 6858000"/>
              <a:gd name="connsiteX695" fmla="*/ 0 w 7467663"/>
              <a:gd name="connsiteY695" fmla="*/ 3015334 h 6858000"/>
              <a:gd name="connsiteX696" fmla="*/ 0 w 7467663"/>
              <a:gd name="connsiteY696" fmla="*/ 2914286 h 6858000"/>
              <a:gd name="connsiteX697" fmla="*/ 36383 w 7467663"/>
              <a:gd name="connsiteY697" fmla="*/ 2901128 h 6858000"/>
              <a:gd name="connsiteX698" fmla="*/ 156329 w 7467663"/>
              <a:gd name="connsiteY698" fmla="*/ 2840533 h 6858000"/>
              <a:gd name="connsiteX699" fmla="*/ 358355 w 7467663"/>
              <a:gd name="connsiteY699" fmla="*/ 2620471 h 6858000"/>
              <a:gd name="connsiteX700" fmla="*/ 510577 w 7467663"/>
              <a:gd name="connsiteY700" fmla="*/ 2501244 h 6858000"/>
              <a:gd name="connsiteX701" fmla="*/ 211967 w 7467663"/>
              <a:gd name="connsiteY701" fmla="*/ 2479171 h 6858000"/>
              <a:gd name="connsiteX702" fmla="*/ 0 w 7467663"/>
              <a:gd name="connsiteY702" fmla="*/ 2476398 h 6858000"/>
              <a:gd name="connsiteX703" fmla="*/ 0 w 7467663"/>
              <a:gd name="connsiteY703" fmla="*/ 2389189 h 6858000"/>
              <a:gd name="connsiteX704" fmla="*/ 103062 w 7467663"/>
              <a:gd name="connsiteY704" fmla="*/ 2389518 h 6858000"/>
              <a:gd name="connsiteX705" fmla="*/ 510734 w 7467663"/>
              <a:gd name="connsiteY705" fmla="*/ 2416201 h 6858000"/>
              <a:gd name="connsiteX706" fmla="*/ 279257 w 7467663"/>
              <a:gd name="connsiteY706" fmla="*/ 2092102 h 6858000"/>
              <a:gd name="connsiteX707" fmla="*/ 65265 w 7467663"/>
              <a:gd name="connsiteY707" fmla="*/ 2006049 h 6858000"/>
              <a:gd name="connsiteX708" fmla="*/ 0 w 7467663"/>
              <a:gd name="connsiteY708" fmla="*/ 1982532 h 6858000"/>
              <a:gd name="connsiteX709" fmla="*/ 0 w 7467663"/>
              <a:gd name="connsiteY709" fmla="*/ 1912789 h 6858000"/>
              <a:gd name="connsiteX710" fmla="*/ 97460 w 7467663"/>
              <a:gd name="connsiteY710" fmla="*/ 1953725 h 6858000"/>
              <a:gd name="connsiteX711" fmla="*/ 221272 w 7467663"/>
              <a:gd name="connsiteY711" fmla="*/ 1980766 h 6858000"/>
              <a:gd name="connsiteX712" fmla="*/ 116765 w 7467663"/>
              <a:gd name="connsiteY712" fmla="*/ 1911033 h 6858000"/>
              <a:gd name="connsiteX713" fmla="*/ 16405 w 7467663"/>
              <a:gd name="connsiteY713" fmla="*/ 1803412 h 6858000"/>
              <a:gd name="connsiteX714" fmla="*/ 0 w 7467663"/>
              <a:gd name="connsiteY714" fmla="*/ 1784777 h 6858000"/>
              <a:gd name="connsiteX715" fmla="*/ 0 w 7467663"/>
              <a:gd name="connsiteY715" fmla="*/ 1740082 h 6858000"/>
              <a:gd name="connsiteX716" fmla="*/ 39394 w 7467663"/>
              <a:gd name="connsiteY716" fmla="*/ 1784856 h 6858000"/>
              <a:gd name="connsiteX717" fmla="*/ 135813 w 7467663"/>
              <a:gd name="connsiteY717" fmla="*/ 1888838 h 6858000"/>
              <a:gd name="connsiteX718" fmla="*/ 242575 w 7467663"/>
              <a:gd name="connsiteY718" fmla="*/ 1958841 h 6858000"/>
              <a:gd name="connsiteX719" fmla="*/ 82197 w 7467663"/>
              <a:gd name="connsiteY719" fmla="*/ 1754826 h 6858000"/>
              <a:gd name="connsiteX720" fmla="*/ 0 w 7467663"/>
              <a:gd name="connsiteY720" fmla="*/ 1679650 h 6858000"/>
              <a:gd name="connsiteX721" fmla="*/ 0 w 7467663"/>
              <a:gd name="connsiteY721" fmla="*/ 1602463 h 6858000"/>
              <a:gd name="connsiteX722" fmla="*/ 84689 w 7467663"/>
              <a:gd name="connsiteY722" fmla="*/ 1677442 h 6858000"/>
              <a:gd name="connsiteX723" fmla="*/ 298437 w 7467663"/>
              <a:gd name="connsiteY723" fmla="*/ 1968019 h 6858000"/>
              <a:gd name="connsiteX724" fmla="*/ 227269 w 7467663"/>
              <a:gd name="connsiteY724" fmla="*/ 1114064 h 6858000"/>
              <a:gd name="connsiteX725" fmla="*/ 248003 w 7467663"/>
              <a:gd name="connsiteY725" fmla="*/ 1089613 h 6858000"/>
              <a:gd name="connsiteX726" fmla="*/ 427020 w 7467663"/>
              <a:gd name="connsiteY726" fmla="*/ 1619803 h 6858000"/>
              <a:gd name="connsiteX727" fmla="*/ 340345 w 7467663"/>
              <a:gd name="connsiteY727" fmla="*/ 2027739 h 6858000"/>
              <a:gd name="connsiteX728" fmla="*/ 360865 w 7467663"/>
              <a:gd name="connsiteY728" fmla="*/ 2044827 h 6858000"/>
              <a:gd name="connsiteX729" fmla="*/ 560414 w 7467663"/>
              <a:gd name="connsiteY729" fmla="*/ 2421457 h 6858000"/>
              <a:gd name="connsiteX730" fmla="*/ 1359703 w 7467663"/>
              <a:gd name="connsiteY730" fmla="*/ 2578554 h 6858000"/>
              <a:gd name="connsiteX731" fmla="*/ 1359422 w 7467663"/>
              <a:gd name="connsiteY731" fmla="*/ 2577994 h 6858000"/>
              <a:gd name="connsiteX732" fmla="*/ 828701 w 7467663"/>
              <a:gd name="connsiteY732" fmla="*/ 1839520 h 6858000"/>
              <a:gd name="connsiteX733" fmla="*/ 494427 w 7467663"/>
              <a:gd name="connsiteY733" fmla="*/ 1092333 h 6858000"/>
              <a:gd name="connsiteX734" fmla="*/ 506322 w 7467663"/>
              <a:gd name="connsiteY734" fmla="*/ 1020997 h 6858000"/>
              <a:gd name="connsiteX735" fmla="*/ 4570198 w 7467663"/>
              <a:gd name="connsiteY735" fmla="*/ 978081 h 6858000"/>
              <a:gd name="connsiteX736" fmla="*/ 4523691 w 7467663"/>
              <a:gd name="connsiteY736" fmla="*/ 1127776 h 6858000"/>
              <a:gd name="connsiteX737" fmla="*/ 4509875 w 7467663"/>
              <a:gd name="connsiteY737" fmla="*/ 1167552 h 6858000"/>
              <a:gd name="connsiteX738" fmla="*/ 4478168 w 7467663"/>
              <a:gd name="connsiteY738" fmla="*/ 1260735 h 6858000"/>
              <a:gd name="connsiteX739" fmla="*/ 4409309 w 7467663"/>
              <a:gd name="connsiteY739" fmla="*/ 1666996 h 6858000"/>
              <a:gd name="connsiteX740" fmla="*/ 4370031 w 7467663"/>
              <a:gd name="connsiteY740" fmla="*/ 1955666 h 6858000"/>
              <a:gd name="connsiteX741" fmla="*/ 4570198 w 7467663"/>
              <a:gd name="connsiteY741" fmla="*/ 978081 h 6858000"/>
              <a:gd name="connsiteX742" fmla="*/ 4557898 w 7467663"/>
              <a:gd name="connsiteY742" fmla="*/ 900011 h 6858000"/>
              <a:gd name="connsiteX743" fmla="*/ 4344840 w 7467663"/>
              <a:gd name="connsiteY743" fmla="*/ 1922038 h 6858000"/>
              <a:gd name="connsiteX744" fmla="*/ 4378710 w 7467663"/>
              <a:gd name="connsiteY744" fmla="*/ 1665516 h 6858000"/>
              <a:gd name="connsiteX745" fmla="*/ 4448798 w 7467663"/>
              <a:gd name="connsiteY745" fmla="*/ 1253024 h 6858000"/>
              <a:gd name="connsiteX746" fmla="*/ 4480315 w 7467663"/>
              <a:gd name="connsiteY746" fmla="*/ 1158454 h 6858000"/>
              <a:gd name="connsiteX747" fmla="*/ 4494133 w 7467663"/>
              <a:gd name="connsiteY747" fmla="*/ 1118676 h 6858000"/>
              <a:gd name="connsiteX748" fmla="*/ 4557898 w 7467663"/>
              <a:gd name="connsiteY748" fmla="*/ 900011 h 6858000"/>
              <a:gd name="connsiteX749" fmla="*/ 5870151 w 7467663"/>
              <a:gd name="connsiteY749" fmla="*/ 898890 h 6858000"/>
              <a:gd name="connsiteX750" fmla="*/ 5861335 w 7467663"/>
              <a:gd name="connsiteY750" fmla="*/ 899177 h 6858000"/>
              <a:gd name="connsiteX751" fmla="*/ 5843702 w 7467663"/>
              <a:gd name="connsiteY751" fmla="*/ 899748 h 6858000"/>
              <a:gd name="connsiteX752" fmla="*/ 5651107 w 7467663"/>
              <a:gd name="connsiteY752" fmla="*/ 920306 h 6858000"/>
              <a:gd name="connsiteX753" fmla="*/ 5459407 w 7467663"/>
              <a:gd name="connsiteY753" fmla="*/ 940975 h 6858000"/>
              <a:gd name="connsiteX754" fmla="*/ 5374846 w 7467663"/>
              <a:gd name="connsiteY754" fmla="*/ 941988 h 6858000"/>
              <a:gd name="connsiteX755" fmla="*/ 5256105 w 7467663"/>
              <a:gd name="connsiteY755" fmla="*/ 945632 h 6858000"/>
              <a:gd name="connsiteX756" fmla="*/ 5107071 w 7467663"/>
              <a:gd name="connsiteY756" fmla="*/ 969720 h 6858000"/>
              <a:gd name="connsiteX757" fmla="*/ 4998681 w 7467663"/>
              <a:gd name="connsiteY757" fmla="*/ 988771 h 6858000"/>
              <a:gd name="connsiteX758" fmla="*/ 5870151 w 7467663"/>
              <a:gd name="connsiteY758" fmla="*/ 898890 h 6858000"/>
              <a:gd name="connsiteX759" fmla="*/ 5504425 w 7467663"/>
              <a:gd name="connsiteY759" fmla="*/ 848067 h 6858000"/>
              <a:gd name="connsiteX760" fmla="*/ 4968849 w 7467663"/>
              <a:gd name="connsiteY760" fmla="*/ 962318 h 6858000"/>
              <a:gd name="connsiteX761" fmla="*/ 5104039 w 7467663"/>
              <a:gd name="connsiteY761" fmla="*/ 940634 h 6858000"/>
              <a:gd name="connsiteX762" fmla="*/ 5256311 w 7467663"/>
              <a:gd name="connsiteY762" fmla="*/ 916490 h 6858000"/>
              <a:gd name="connsiteX763" fmla="*/ 5377381 w 7467663"/>
              <a:gd name="connsiteY763" fmla="*/ 912671 h 6858000"/>
              <a:gd name="connsiteX764" fmla="*/ 5460148 w 7467663"/>
              <a:gd name="connsiteY764" fmla="*/ 911442 h 6858000"/>
              <a:gd name="connsiteX765" fmla="*/ 5648971 w 7467663"/>
              <a:gd name="connsiteY765" fmla="*/ 891331 h 6858000"/>
              <a:gd name="connsiteX766" fmla="*/ 5844807 w 7467663"/>
              <a:gd name="connsiteY766" fmla="*/ 870718 h 6858000"/>
              <a:gd name="connsiteX767" fmla="*/ 5862975 w 7467663"/>
              <a:gd name="connsiteY767" fmla="*/ 869756 h 6858000"/>
              <a:gd name="connsiteX768" fmla="*/ 5920887 w 7467663"/>
              <a:gd name="connsiteY768" fmla="*/ 865929 h 6858000"/>
              <a:gd name="connsiteX769" fmla="*/ 5504425 w 7467663"/>
              <a:gd name="connsiteY769" fmla="*/ 848067 h 6858000"/>
              <a:gd name="connsiteX770" fmla="*/ 3607114 w 7467663"/>
              <a:gd name="connsiteY770" fmla="*/ 467441 h 6858000"/>
              <a:gd name="connsiteX771" fmla="*/ 3296242 w 7467663"/>
              <a:gd name="connsiteY771" fmla="*/ 807991 h 6858000"/>
              <a:gd name="connsiteX772" fmla="*/ 3174674 w 7467663"/>
              <a:gd name="connsiteY772" fmla="*/ 919759 h 6858000"/>
              <a:gd name="connsiteX773" fmla="*/ 3042978 w 7467663"/>
              <a:gd name="connsiteY773" fmla="*/ 1054894 h 6858000"/>
              <a:gd name="connsiteX774" fmla="*/ 2968914 w 7467663"/>
              <a:gd name="connsiteY774" fmla="*/ 1133756 h 6858000"/>
              <a:gd name="connsiteX775" fmla="*/ 3103823 w 7467663"/>
              <a:gd name="connsiteY775" fmla="*/ 1026814 h 6858000"/>
              <a:gd name="connsiteX776" fmla="*/ 3607114 w 7467663"/>
              <a:gd name="connsiteY776" fmla="*/ 467441 h 6858000"/>
              <a:gd name="connsiteX777" fmla="*/ 3744487 w 7467663"/>
              <a:gd name="connsiteY777" fmla="*/ 383136 h 6858000"/>
              <a:gd name="connsiteX778" fmla="*/ 3970213 w 7467663"/>
              <a:gd name="connsiteY778" fmla="*/ 995559 h 6858000"/>
              <a:gd name="connsiteX779" fmla="*/ 3744487 w 7467663"/>
              <a:gd name="connsiteY779" fmla="*/ 383136 h 6858000"/>
              <a:gd name="connsiteX780" fmla="*/ 3624562 w 7467663"/>
              <a:gd name="connsiteY780" fmla="*/ 367041 h 6858000"/>
              <a:gd name="connsiteX781" fmla="*/ 3489712 w 7467663"/>
              <a:gd name="connsiteY781" fmla="*/ 485386 h 6858000"/>
              <a:gd name="connsiteX782" fmla="*/ 3182994 w 7467663"/>
              <a:gd name="connsiteY782" fmla="*/ 828265 h 6858000"/>
              <a:gd name="connsiteX783" fmla="*/ 2892114 w 7467663"/>
              <a:gd name="connsiteY783" fmla="*/ 1172635 h 6858000"/>
              <a:gd name="connsiteX784" fmla="*/ 3021459 w 7467663"/>
              <a:gd name="connsiteY784" fmla="*/ 1035385 h 6858000"/>
              <a:gd name="connsiteX785" fmla="*/ 3153873 w 7467663"/>
              <a:gd name="connsiteY785" fmla="*/ 898971 h 6858000"/>
              <a:gd name="connsiteX786" fmla="*/ 3276511 w 7467663"/>
              <a:gd name="connsiteY786" fmla="*/ 786423 h 6858000"/>
              <a:gd name="connsiteX787" fmla="*/ 3584154 w 7467663"/>
              <a:gd name="connsiteY787" fmla="*/ 448218 h 6858000"/>
              <a:gd name="connsiteX788" fmla="*/ 3624562 w 7467663"/>
              <a:gd name="connsiteY788" fmla="*/ 367041 h 6858000"/>
              <a:gd name="connsiteX789" fmla="*/ 3766672 w 7467663"/>
              <a:gd name="connsiteY789" fmla="*/ 359429 h 6858000"/>
              <a:gd name="connsiteX790" fmla="*/ 3996338 w 7467663"/>
              <a:gd name="connsiteY790" fmla="*/ 968237 h 6858000"/>
              <a:gd name="connsiteX791" fmla="*/ 3766672 w 7467663"/>
              <a:gd name="connsiteY791" fmla="*/ 359429 h 6858000"/>
              <a:gd name="connsiteX792" fmla="*/ 5805386 w 7467663"/>
              <a:gd name="connsiteY792" fmla="*/ 239240 h 6858000"/>
              <a:gd name="connsiteX793" fmla="*/ 5736947 w 7467663"/>
              <a:gd name="connsiteY793" fmla="*/ 261367 h 6858000"/>
              <a:gd name="connsiteX794" fmla="*/ 5427012 w 7467663"/>
              <a:gd name="connsiteY794" fmla="*/ 311272 h 6858000"/>
              <a:gd name="connsiteX795" fmla="*/ 5147818 w 7467663"/>
              <a:gd name="connsiteY795" fmla="*/ 322112 h 6858000"/>
              <a:gd name="connsiteX796" fmla="*/ 5060854 w 7467663"/>
              <a:gd name="connsiteY796" fmla="*/ 311882 h 6858000"/>
              <a:gd name="connsiteX797" fmla="*/ 4945989 w 7467663"/>
              <a:gd name="connsiteY797" fmla="*/ 300516 h 6858000"/>
              <a:gd name="connsiteX798" fmla="*/ 5410479 w 7467663"/>
              <a:gd name="connsiteY798" fmla="*/ 348434 h 6858000"/>
              <a:gd name="connsiteX799" fmla="*/ 5805386 w 7467663"/>
              <a:gd name="connsiteY799" fmla="*/ 239240 h 6858000"/>
              <a:gd name="connsiteX800" fmla="*/ 5905192 w 7467663"/>
              <a:gd name="connsiteY800" fmla="*/ 163079 h 6858000"/>
              <a:gd name="connsiteX801" fmla="*/ 5865655 w 7467663"/>
              <a:gd name="connsiteY801" fmla="*/ 171901 h 6858000"/>
              <a:gd name="connsiteX802" fmla="*/ 5259740 w 7467663"/>
              <a:gd name="connsiteY802" fmla="*/ 257013 h 6858000"/>
              <a:gd name="connsiteX803" fmla="*/ 5208466 w 7467663"/>
              <a:gd name="connsiteY803" fmla="*/ 257550 h 6858000"/>
              <a:gd name="connsiteX804" fmla="*/ 4980204 w 7467663"/>
              <a:gd name="connsiteY804" fmla="*/ 271903 h 6858000"/>
              <a:gd name="connsiteX805" fmla="*/ 5068068 w 7467663"/>
              <a:gd name="connsiteY805" fmla="*/ 282244 h 6858000"/>
              <a:gd name="connsiteX806" fmla="*/ 5153231 w 7467663"/>
              <a:gd name="connsiteY806" fmla="*/ 292240 h 6858000"/>
              <a:gd name="connsiteX807" fmla="*/ 5426491 w 7467663"/>
              <a:gd name="connsiteY807" fmla="*/ 281128 h 6858000"/>
              <a:gd name="connsiteX808" fmla="*/ 5731212 w 7467663"/>
              <a:gd name="connsiteY808" fmla="*/ 231951 h 6858000"/>
              <a:gd name="connsiteX809" fmla="*/ 5905192 w 7467663"/>
              <a:gd name="connsiteY809" fmla="*/ 163079 h 6858000"/>
              <a:gd name="connsiteX810" fmla="*/ 5944437 w 7467663"/>
              <a:gd name="connsiteY810" fmla="*/ 113829 h 6858000"/>
              <a:gd name="connsiteX811" fmla="*/ 5825032 w 7467663"/>
              <a:gd name="connsiteY811" fmla="*/ 146405 h 6858000"/>
              <a:gd name="connsiteX812" fmla="*/ 4955599 w 7467663"/>
              <a:gd name="connsiteY812" fmla="*/ 247008 h 6858000"/>
              <a:gd name="connsiteX813" fmla="*/ 5210104 w 7467663"/>
              <a:gd name="connsiteY813" fmla="*/ 228123 h 6858000"/>
              <a:gd name="connsiteX814" fmla="*/ 5261015 w 7467663"/>
              <a:gd name="connsiteY814" fmla="*/ 227087 h 6858000"/>
              <a:gd name="connsiteX815" fmla="*/ 5861181 w 7467663"/>
              <a:gd name="connsiteY815" fmla="*/ 143093 h 6858000"/>
              <a:gd name="connsiteX816" fmla="*/ 5961252 w 7467663"/>
              <a:gd name="connsiteY816" fmla="*/ 114820 h 6858000"/>
              <a:gd name="connsiteX817" fmla="*/ 5944437 w 7467663"/>
              <a:gd name="connsiteY817" fmla="*/ 113829 h 6858000"/>
              <a:gd name="connsiteX818" fmla="*/ 3882765 w 7467663"/>
              <a:gd name="connsiteY818" fmla="*/ 0 h 6858000"/>
              <a:gd name="connsiteX819" fmla="*/ 3995099 w 7467663"/>
              <a:gd name="connsiteY819" fmla="*/ 0 h 6858000"/>
              <a:gd name="connsiteX820" fmla="*/ 4163818 w 7467663"/>
              <a:gd name="connsiteY820" fmla="*/ 234104 h 6858000"/>
              <a:gd name="connsiteX821" fmla="*/ 4172099 w 7467663"/>
              <a:gd name="connsiteY821" fmla="*/ 234207 h 6858000"/>
              <a:gd name="connsiteX822" fmla="*/ 4784282 w 7467663"/>
              <a:gd name="connsiteY822" fmla="*/ 276561 h 6858000"/>
              <a:gd name="connsiteX823" fmla="*/ 4801687 w 7467663"/>
              <a:gd name="connsiteY823" fmla="*/ 267764 h 6858000"/>
              <a:gd name="connsiteX824" fmla="*/ 6082788 w 7467663"/>
              <a:gd name="connsiteY824" fmla="*/ 64119 h 6858000"/>
              <a:gd name="connsiteX825" fmla="*/ 6099442 w 7467663"/>
              <a:gd name="connsiteY825" fmla="*/ 82568 h 6858000"/>
              <a:gd name="connsiteX826" fmla="*/ 4804137 w 7467663"/>
              <a:gd name="connsiteY826" fmla="*/ 320931 h 6858000"/>
              <a:gd name="connsiteX827" fmla="*/ 4227047 w 7467663"/>
              <a:gd name="connsiteY827" fmla="*/ 313415 h 6858000"/>
              <a:gd name="connsiteX828" fmla="*/ 4346041 w 7467663"/>
              <a:gd name="connsiteY828" fmla="*/ 456086 h 6858000"/>
              <a:gd name="connsiteX829" fmla="*/ 4870967 w 7467663"/>
              <a:gd name="connsiteY829" fmla="*/ 963061 h 6858000"/>
              <a:gd name="connsiteX830" fmla="*/ 4889647 w 7467663"/>
              <a:gd name="connsiteY830" fmla="*/ 957147 h 6858000"/>
              <a:gd name="connsiteX831" fmla="*/ 5422504 w 7467663"/>
              <a:gd name="connsiteY831" fmla="*/ 805191 h 6858000"/>
              <a:gd name="connsiteX832" fmla="*/ 6087656 w 7467663"/>
              <a:gd name="connsiteY832" fmla="*/ 826703 h 6858000"/>
              <a:gd name="connsiteX833" fmla="*/ 6058717 w 7467663"/>
              <a:gd name="connsiteY833" fmla="*/ 865992 h 6858000"/>
              <a:gd name="connsiteX834" fmla="*/ 4974153 w 7467663"/>
              <a:gd name="connsiteY834" fmla="*/ 1045456 h 6858000"/>
              <a:gd name="connsiteX835" fmla="*/ 5627835 w 7467663"/>
              <a:gd name="connsiteY835" fmla="*/ 1472077 h 6858000"/>
              <a:gd name="connsiteX836" fmla="*/ 5629817 w 7467663"/>
              <a:gd name="connsiteY836" fmla="*/ 1471412 h 6858000"/>
              <a:gd name="connsiteX837" fmla="*/ 5634124 w 7467663"/>
              <a:gd name="connsiteY837" fmla="*/ 1470572 h 6858000"/>
              <a:gd name="connsiteX838" fmla="*/ 5755832 w 7467663"/>
              <a:gd name="connsiteY838" fmla="*/ 1383886 h 6858000"/>
              <a:gd name="connsiteX839" fmla="*/ 6014186 w 7467663"/>
              <a:gd name="connsiteY839" fmla="*/ 1279799 h 6858000"/>
              <a:gd name="connsiteX840" fmla="*/ 6901619 w 7467663"/>
              <a:gd name="connsiteY840" fmla="*/ 1047874 h 6858000"/>
              <a:gd name="connsiteX841" fmla="*/ 6931566 w 7467663"/>
              <a:gd name="connsiteY841" fmla="*/ 1062034 h 6858000"/>
              <a:gd name="connsiteX842" fmla="*/ 5790982 w 7467663"/>
              <a:gd name="connsiteY842" fmla="*/ 1561380 h 6858000"/>
              <a:gd name="connsiteX843" fmla="*/ 6188971 w 7467663"/>
              <a:gd name="connsiteY843" fmla="*/ 1755168 h 6858000"/>
              <a:gd name="connsiteX844" fmla="*/ 6202446 w 7467663"/>
              <a:gd name="connsiteY844" fmla="*/ 1752268 h 6858000"/>
              <a:gd name="connsiteX845" fmla="*/ 7179560 w 7467663"/>
              <a:gd name="connsiteY845" fmla="*/ 1467551 h 6858000"/>
              <a:gd name="connsiteX846" fmla="*/ 7158730 w 7467663"/>
              <a:gd name="connsiteY846" fmla="*/ 1507835 h 6858000"/>
              <a:gd name="connsiteX847" fmla="*/ 6326959 w 7467663"/>
              <a:gd name="connsiteY847" fmla="*/ 1817686 h 6858000"/>
              <a:gd name="connsiteX848" fmla="*/ 6537433 w 7467663"/>
              <a:gd name="connsiteY848" fmla="*/ 1907790 h 6858000"/>
              <a:gd name="connsiteX849" fmla="*/ 6550221 w 7467663"/>
              <a:gd name="connsiteY849" fmla="*/ 1910729 h 6858000"/>
              <a:gd name="connsiteX850" fmla="*/ 6964438 w 7467663"/>
              <a:gd name="connsiteY850" fmla="*/ 2209505 h 6858000"/>
              <a:gd name="connsiteX851" fmla="*/ 7367862 w 7467663"/>
              <a:gd name="connsiteY851" fmla="*/ 2806833 h 6858000"/>
              <a:gd name="connsiteX852" fmla="*/ 7364329 w 7467663"/>
              <a:gd name="connsiteY852" fmla="*/ 2826907 h 6858000"/>
              <a:gd name="connsiteX853" fmla="*/ 7290545 w 7467663"/>
              <a:gd name="connsiteY853" fmla="*/ 2850663 h 6858000"/>
              <a:gd name="connsiteX854" fmla="*/ 6472036 w 7467663"/>
              <a:gd name="connsiteY854" fmla="*/ 1959003 h 6858000"/>
              <a:gd name="connsiteX855" fmla="*/ 5792897 w 7467663"/>
              <a:gd name="connsiteY855" fmla="*/ 1647747 h 6858000"/>
              <a:gd name="connsiteX856" fmla="*/ 5842751 w 7467663"/>
              <a:gd name="connsiteY856" fmla="*/ 1816112 h 6858000"/>
              <a:gd name="connsiteX857" fmla="*/ 5847424 w 7467663"/>
              <a:gd name="connsiteY857" fmla="*/ 1815776 h 6858000"/>
              <a:gd name="connsiteX858" fmla="*/ 6399821 w 7467663"/>
              <a:gd name="connsiteY858" fmla="*/ 2344799 h 6858000"/>
              <a:gd name="connsiteX859" fmla="*/ 6323232 w 7467663"/>
              <a:gd name="connsiteY859" fmla="*/ 2389634 h 6858000"/>
              <a:gd name="connsiteX860" fmla="*/ 5942958 w 7467663"/>
              <a:gd name="connsiteY860" fmla="*/ 2077708 h 6858000"/>
              <a:gd name="connsiteX861" fmla="*/ 5921559 w 7467663"/>
              <a:gd name="connsiteY861" fmla="*/ 2378596 h 6858000"/>
              <a:gd name="connsiteX862" fmla="*/ 5817651 w 7467663"/>
              <a:gd name="connsiteY862" fmla="*/ 3023919 h 6858000"/>
              <a:gd name="connsiteX863" fmla="*/ 5729634 w 7467663"/>
              <a:gd name="connsiteY863" fmla="*/ 3051849 h 6858000"/>
              <a:gd name="connsiteX864" fmla="*/ 5611018 w 7467663"/>
              <a:gd name="connsiteY864" fmla="*/ 2316769 h 6858000"/>
              <a:gd name="connsiteX865" fmla="*/ 5687608 w 7467663"/>
              <a:gd name="connsiteY865" fmla="*/ 2039972 h 6858000"/>
              <a:gd name="connsiteX866" fmla="*/ 5657554 w 7467663"/>
              <a:gd name="connsiteY866" fmla="*/ 1576445 h 6858000"/>
              <a:gd name="connsiteX867" fmla="*/ 5150475 w 7467663"/>
              <a:gd name="connsiteY867" fmla="*/ 1274012 h 6858000"/>
              <a:gd name="connsiteX868" fmla="*/ 5349142 w 7467663"/>
              <a:gd name="connsiteY868" fmla="*/ 2204405 h 6858000"/>
              <a:gd name="connsiteX869" fmla="*/ 5262214 w 7467663"/>
              <a:gd name="connsiteY869" fmla="*/ 2233836 h 6858000"/>
              <a:gd name="connsiteX870" fmla="*/ 4981539 w 7467663"/>
              <a:gd name="connsiteY870" fmla="*/ 1542201 h 6858000"/>
              <a:gd name="connsiteX871" fmla="*/ 4958461 w 7467663"/>
              <a:gd name="connsiteY871" fmla="*/ 1136957 h 6858000"/>
              <a:gd name="connsiteX872" fmla="*/ 4655015 w 7467663"/>
              <a:gd name="connsiteY872" fmla="*/ 891426 h 6858000"/>
              <a:gd name="connsiteX873" fmla="*/ 4348002 w 7467663"/>
              <a:gd name="connsiteY873" fmla="*/ 2205895 h 6858000"/>
              <a:gd name="connsiteX874" fmla="*/ 4262250 w 7467663"/>
              <a:gd name="connsiteY874" fmla="*/ 2219972 h 6858000"/>
              <a:gd name="connsiteX875" fmla="*/ 4550611 w 7467663"/>
              <a:gd name="connsiteY875" fmla="*/ 817540 h 6858000"/>
              <a:gd name="connsiteX876" fmla="*/ 4564418 w 7467663"/>
              <a:gd name="connsiteY876" fmla="*/ 808293 h 6858000"/>
              <a:gd name="connsiteX877" fmla="*/ 4266388 w 7467663"/>
              <a:gd name="connsiteY877" fmla="*/ 500083 h 6858000"/>
              <a:gd name="connsiteX878" fmla="*/ 4032842 w 7467663"/>
              <a:gd name="connsiteY878" fmla="*/ 211809 h 6858000"/>
              <a:gd name="connsiteX879" fmla="*/ 3882765 w 7467663"/>
              <a:gd name="connsiteY879" fmla="*/ 0 h 6858000"/>
              <a:gd name="connsiteX880" fmla="*/ 3721337 w 7467663"/>
              <a:gd name="connsiteY880" fmla="*/ 0 h 6858000"/>
              <a:gd name="connsiteX881" fmla="*/ 3797544 w 7467663"/>
              <a:gd name="connsiteY881" fmla="*/ 0 h 6858000"/>
              <a:gd name="connsiteX882" fmla="*/ 3775734 w 7467663"/>
              <a:gd name="connsiteY882" fmla="*/ 95131 h 6858000"/>
              <a:gd name="connsiteX883" fmla="*/ 3724807 w 7467663"/>
              <a:gd name="connsiteY883" fmla="*/ 272257 h 6858000"/>
              <a:gd name="connsiteX884" fmla="*/ 3726844 w 7467663"/>
              <a:gd name="connsiteY884" fmla="*/ 282988 h 6858000"/>
              <a:gd name="connsiteX885" fmla="*/ 3742664 w 7467663"/>
              <a:gd name="connsiteY885" fmla="*/ 279918 h 6858000"/>
              <a:gd name="connsiteX886" fmla="*/ 4103910 w 7467663"/>
              <a:gd name="connsiteY886" fmla="*/ 1161917 h 6858000"/>
              <a:gd name="connsiteX887" fmla="*/ 4020269 w 7467663"/>
              <a:gd name="connsiteY887" fmla="*/ 1200406 h 6858000"/>
              <a:gd name="connsiteX888" fmla="*/ 3674882 w 7467663"/>
              <a:gd name="connsiteY888" fmla="*/ 488524 h 6858000"/>
              <a:gd name="connsiteX889" fmla="*/ 3132682 w 7467663"/>
              <a:gd name="connsiteY889" fmla="*/ 1072284 h 6858000"/>
              <a:gd name="connsiteX890" fmla="*/ 2716346 w 7467663"/>
              <a:gd name="connsiteY890" fmla="*/ 1276376 h 6858000"/>
              <a:gd name="connsiteX891" fmla="*/ 2716772 w 7467663"/>
              <a:gd name="connsiteY891" fmla="*/ 1255462 h 6858000"/>
              <a:gd name="connsiteX892" fmla="*/ 3471096 w 7467663"/>
              <a:gd name="connsiteY892" fmla="*/ 437072 h 6858000"/>
              <a:gd name="connsiteX893" fmla="*/ 3639057 w 7467663"/>
              <a:gd name="connsiteY893" fmla="*/ 286334 h 6858000"/>
              <a:gd name="connsiteX894" fmla="*/ 3640309 w 7467663"/>
              <a:gd name="connsiteY894" fmla="*/ 284664 h 6858000"/>
              <a:gd name="connsiteX895" fmla="*/ 3646022 w 7467663"/>
              <a:gd name="connsiteY895" fmla="*/ 276711 h 6858000"/>
              <a:gd name="connsiteX896" fmla="*/ 3707943 w 7467663"/>
              <a:gd name="connsiteY896" fmla="*/ 65958 h 6858000"/>
              <a:gd name="connsiteX897" fmla="*/ 3721337 w 7467663"/>
              <a:gd name="connsiteY897" fmla="*/ 0 h 6858000"/>
              <a:gd name="connsiteX898" fmla="*/ 2867960 w 7467663"/>
              <a:gd name="connsiteY898" fmla="*/ 0 h 6858000"/>
              <a:gd name="connsiteX899" fmla="*/ 2926351 w 7467663"/>
              <a:gd name="connsiteY899" fmla="*/ 0 h 6858000"/>
              <a:gd name="connsiteX900" fmla="*/ 2902823 w 7467663"/>
              <a:gd name="connsiteY900" fmla="*/ 262929 h 6858000"/>
              <a:gd name="connsiteX901" fmla="*/ 2940663 w 7467663"/>
              <a:gd name="connsiteY901" fmla="*/ 140884 h 6858000"/>
              <a:gd name="connsiteX902" fmla="*/ 2947039 w 7467663"/>
              <a:gd name="connsiteY902" fmla="*/ 122524 h 6858000"/>
              <a:gd name="connsiteX903" fmla="*/ 2984316 w 7467663"/>
              <a:gd name="connsiteY903" fmla="*/ 0 h 6858000"/>
              <a:gd name="connsiteX904" fmla="*/ 3016114 w 7467663"/>
              <a:gd name="connsiteY904" fmla="*/ 0 h 6858000"/>
              <a:gd name="connsiteX905" fmla="*/ 2979949 w 7467663"/>
              <a:gd name="connsiteY905" fmla="*/ 119274 h 6858000"/>
              <a:gd name="connsiteX906" fmla="*/ 3023879 w 7467663"/>
              <a:gd name="connsiteY906" fmla="*/ 0 h 6858000"/>
              <a:gd name="connsiteX907" fmla="*/ 3105400 w 7467663"/>
              <a:gd name="connsiteY907" fmla="*/ 0 h 6858000"/>
              <a:gd name="connsiteX908" fmla="*/ 3094669 w 7467663"/>
              <a:gd name="connsiteY908" fmla="*/ 30308 h 6858000"/>
              <a:gd name="connsiteX909" fmla="*/ 2901945 w 7467663"/>
              <a:gd name="connsiteY909" fmla="*/ 466538 h 6858000"/>
              <a:gd name="connsiteX910" fmla="*/ 2815209 w 7467663"/>
              <a:gd name="connsiteY910" fmla="*/ 497361 h 6858000"/>
              <a:gd name="connsiteX911" fmla="*/ 2844845 w 7467663"/>
              <a:gd name="connsiteY911" fmla="*/ 127638 h 6858000"/>
              <a:gd name="connsiteX912" fmla="*/ 2867960 w 7467663"/>
              <a:gd name="connsiteY912" fmla="*/ 0 h 6858000"/>
              <a:gd name="connsiteX913" fmla="*/ 1057230 w 7467663"/>
              <a:gd name="connsiteY913" fmla="*/ 0 h 6858000"/>
              <a:gd name="connsiteX914" fmla="*/ 1111003 w 7467663"/>
              <a:gd name="connsiteY914" fmla="*/ 0 h 6858000"/>
              <a:gd name="connsiteX915" fmla="*/ 1125553 w 7467663"/>
              <a:gd name="connsiteY915" fmla="*/ 52588 h 6858000"/>
              <a:gd name="connsiteX916" fmla="*/ 1304276 w 7467663"/>
              <a:gd name="connsiteY916" fmla="*/ 476275 h 6858000"/>
              <a:gd name="connsiteX917" fmla="*/ 1492066 w 7467663"/>
              <a:gd name="connsiteY917" fmla="*/ 886333 h 6858000"/>
              <a:gd name="connsiteX918" fmla="*/ 1423698 w 7467663"/>
              <a:gd name="connsiteY918" fmla="*/ 710817 h 6858000"/>
              <a:gd name="connsiteX919" fmla="*/ 1357609 w 7467663"/>
              <a:gd name="connsiteY919" fmla="*/ 532892 h 6858000"/>
              <a:gd name="connsiteX920" fmla="*/ 1309550 w 7467663"/>
              <a:gd name="connsiteY920" fmla="*/ 374031 h 6858000"/>
              <a:gd name="connsiteX921" fmla="*/ 1193673 w 7467663"/>
              <a:gd name="connsiteY921" fmla="*/ 49533 h 6858000"/>
              <a:gd name="connsiteX922" fmla="*/ 1164391 w 7467663"/>
              <a:gd name="connsiteY922" fmla="*/ 0 h 6858000"/>
              <a:gd name="connsiteX923" fmla="*/ 1200666 w 7467663"/>
              <a:gd name="connsiteY923" fmla="*/ 0 h 6858000"/>
              <a:gd name="connsiteX924" fmla="*/ 1223408 w 7467663"/>
              <a:gd name="connsiteY924" fmla="*/ 38996 h 6858000"/>
              <a:gd name="connsiteX925" fmla="*/ 1339635 w 7467663"/>
              <a:gd name="connsiteY925" fmla="*/ 365517 h 6858000"/>
              <a:gd name="connsiteX926" fmla="*/ 1387469 w 7467663"/>
              <a:gd name="connsiteY926" fmla="*/ 523079 h 6858000"/>
              <a:gd name="connsiteX927" fmla="*/ 1452685 w 7467663"/>
              <a:gd name="connsiteY927" fmla="*/ 699806 h 6858000"/>
              <a:gd name="connsiteX928" fmla="*/ 1492092 w 7467663"/>
              <a:gd name="connsiteY928" fmla="*/ 800424 h 6858000"/>
              <a:gd name="connsiteX929" fmla="*/ 1455302 w 7467663"/>
              <a:gd name="connsiteY929" fmla="*/ 632913 h 6858000"/>
              <a:gd name="connsiteX930" fmla="*/ 1222336 w 7467663"/>
              <a:gd name="connsiteY930" fmla="*/ 9480 h 6858000"/>
              <a:gd name="connsiteX931" fmla="*/ 1214634 w 7467663"/>
              <a:gd name="connsiteY931" fmla="*/ 0 h 6858000"/>
              <a:gd name="connsiteX932" fmla="*/ 1289827 w 7467663"/>
              <a:gd name="connsiteY932" fmla="*/ 0 h 6858000"/>
              <a:gd name="connsiteX933" fmla="*/ 1321076 w 7467663"/>
              <a:gd name="connsiteY933" fmla="*/ 59722 h 6858000"/>
              <a:gd name="connsiteX934" fmla="*/ 1512579 w 7467663"/>
              <a:gd name="connsiteY934" fmla="*/ 626441 h 6858000"/>
              <a:gd name="connsiteX935" fmla="*/ 1506076 w 7467663"/>
              <a:gd name="connsiteY935" fmla="*/ 1089289 h 6858000"/>
              <a:gd name="connsiteX936" fmla="*/ 1486346 w 7467663"/>
              <a:gd name="connsiteY936" fmla="*/ 1079919 h 6858000"/>
              <a:gd name="connsiteX937" fmla="*/ 1070511 w 7467663"/>
              <a:gd name="connsiteY937" fmla="*/ 48609 h 6858000"/>
              <a:gd name="connsiteX938" fmla="*/ 1057230 w 7467663"/>
              <a:gd name="connsiteY938" fmla="*/ 0 h 6858000"/>
              <a:gd name="connsiteX939" fmla="*/ 43151 w 7467663"/>
              <a:gd name="connsiteY939" fmla="*/ 0 h 6858000"/>
              <a:gd name="connsiteX940" fmla="*/ 95283 w 7467663"/>
              <a:gd name="connsiteY940" fmla="*/ 0 h 6858000"/>
              <a:gd name="connsiteX941" fmla="*/ 300708 w 7467663"/>
              <a:gd name="connsiteY941" fmla="*/ 154571 h 6858000"/>
              <a:gd name="connsiteX942" fmla="*/ 530414 w 7467663"/>
              <a:gd name="connsiteY942" fmla="*/ 354673 h 6858000"/>
              <a:gd name="connsiteX943" fmla="*/ 333785 w 7467663"/>
              <a:gd name="connsiteY943" fmla="*/ 161564 h 6858000"/>
              <a:gd name="connsiteX944" fmla="*/ 147005 w 7467663"/>
              <a:gd name="connsiteY944" fmla="*/ 0 h 6858000"/>
              <a:gd name="connsiteX945" fmla="*/ 272509 w 7467663"/>
              <a:gd name="connsiteY945" fmla="*/ 0 h 6858000"/>
              <a:gd name="connsiteX946" fmla="*/ 326276 w 7467663"/>
              <a:gd name="connsiteY946" fmla="*/ 45847 h 6858000"/>
              <a:gd name="connsiteX947" fmla="*/ 823759 w 7467663"/>
              <a:gd name="connsiteY947" fmla="*/ 574145 h 6858000"/>
              <a:gd name="connsiteX948" fmla="*/ 811254 w 7467663"/>
              <a:gd name="connsiteY948" fmla="*/ 665546 h 6858000"/>
              <a:gd name="connsiteX949" fmla="*/ 154042 w 7467663"/>
              <a:gd name="connsiteY949" fmla="*/ 261522 h 6858000"/>
              <a:gd name="connsiteX950" fmla="*/ 13550 w 7467663"/>
              <a:gd name="connsiteY950" fmla="*/ 158423 h 6858000"/>
              <a:gd name="connsiteX951" fmla="*/ 0 w 7467663"/>
              <a:gd name="connsiteY951" fmla="*/ 146618 h 6858000"/>
              <a:gd name="connsiteX952" fmla="*/ 0 w 7467663"/>
              <a:gd name="connsiteY952" fmla="*/ 59161 h 6858000"/>
              <a:gd name="connsiteX953" fmla="*/ 45427 w 7467663"/>
              <a:gd name="connsiteY953" fmla="*/ 101078 h 6858000"/>
              <a:gd name="connsiteX954" fmla="*/ 630103 w 7467663"/>
              <a:gd name="connsiteY954" fmla="*/ 485885 h 6858000"/>
              <a:gd name="connsiteX955" fmla="*/ 532040 w 7467663"/>
              <a:gd name="connsiteY955" fmla="*/ 399359 h 6858000"/>
              <a:gd name="connsiteX956" fmla="*/ 517618 w 7467663"/>
              <a:gd name="connsiteY956" fmla="*/ 385726 h 6858000"/>
              <a:gd name="connsiteX957" fmla="*/ 285074 w 7467663"/>
              <a:gd name="connsiteY957" fmla="*/ 182755 h 6858000"/>
              <a:gd name="connsiteX958" fmla="*/ 43151 w 7467663"/>
              <a:gd name="connsiteY958"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48321 w 7467663"/>
              <a:gd name="connsiteY76" fmla="*/ 6190991 h 6858000"/>
              <a:gd name="connsiteX77" fmla="*/ 7467600 w 7467663"/>
              <a:gd name="connsiteY77" fmla="*/ 6334256 h 6858000"/>
              <a:gd name="connsiteX78" fmla="*/ 7454976 w 7467663"/>
              <a:gd name="connsiteY78" fmla="*/ 6318297 h 6858000"/>
              <a:gd name="connsiteX79" fmla="*/ 1456157 w 7467663"/>
              <a:gd name="connsiteY79" fmla="*/ 5371404 h 6858000"/>
              <a:gd name="connsiteX80" fmla="*/ 1244432 w 7467663"/>
              <a:gd name="connsiteY80" fmla="*/ 5385601 h 6858000"/>
              <a:gd name="connsiteX81" fmla="*/ 973990 w 7467663"/>
              <a:gd name="connsiteY81" fmla="*/ 5424940 h 6858000"/>
              <a:gd name="connsiteX82" fmla="*/ 1103809 w 7467663"/>
              <a:gd name="connsiteY82" fmla="*/ 5433720 h 6858000"/>
              <a:gd name="connsiteX83" fmla="*/ 1123454 w 7467663"/>
              <a:gd name="connsiteY83" fmla="*/ 5435727 h 6858000"/>
              <a:gd name="connsiteX84" fmla="*/ 1737017 w 7467663"/>
              <a:gd name="connsiteY84" fmla="*/ 5452183 h 6858000"/>
              <a:gd name="connsiteX85" fmla="*/ 1824397 w 7467663"/>
              <a:gd name="connsiteY85" fmla="*/ 5447757 h 6858000"/>
              <a:gd name="connsiteX86" fmla="*/ 2070059 w 7467663"/>
              <a:gd name="connsiteY86" fmla="*/ 5441660 h 6858000"/>
              <a:gd name="connsiteX87" fmla="*/ 1456157 w 7467663"/>
              <a:gd name="connsiteY87" fmla="*/ 5371404 h 6858000"/>
              <a:gd name="connsiteX88" fmla="*/ 4988186 w 7467663"/>
              <a:gd name="connsiteY88" fmla="*/ 5216467 h 6858000"/>
              <a:gd name="connsiteX89" fmla="*/ 4777334 w 7467663"/>
              <a:gd name="connsiteY89" fmla="*/ 5406072 h 6858000"/>
              <a:gd name="connsiteX90" fmla="*/ 4718341 w 7467663"/>
              <a:gd name="connsiteY90" fmla="*/ 5468043 h 6858000"/>
              <a:gd name="connsiteX91" fmla="*/ 4604655 w 7467663"/>
              <a:gd name="connsiteY91" fmla="*/ 5583434 h 6858000"/>
              <a:gd name="connsiteX92" fmla="*/ 4565074 w 7467663"/>
              <a:gd name="connsiteY92" fmla="*/ 5618550 h 6858000"/>
              <a:gd name="connsiteX93" fmla="*/ 4988186 w 7467663"/>
              <a:gd name="connsiteY93" fmla="*/ 5216467 h 6858000"/>
              <a:gd name="connsiteX94" fmla="*/ 4978032 w 7467663"/>
              <a:gd name="connsiteY94" fmla="*/ 5183809 h 6858000"/>
              <a:gd name="connsiteX95" fmla="*/ 4463413 w 7467663"/>
              <a:gd name="connsiteY95" fmla="*/ 5615162 h 6858000"/>
              <a:gd name="connsiteX96" fmla="*/ 4358134 w 7467663"/>
              <a:gd name="connsiteY96" fmla="*/ 5742791 h 6858000"/>
              <a:gd name="connsiteX97" fmla="*/ 4376219 w 7467663"/>
              <a:gd name="connsiteY97" fmla="*/ 5729027 h 6858000"/>
              <a:gd name="connsiteX98" fmla="*/ 4582340 w 7467663"/>
              <a:gd name="connsiteY98" fmla="*/ 5561037 h 6858000"/>
              <a:gd name="connsiteX99" fmla="*/ 4694684 w 7467663"/>
              <a:gd name="connsiteY99" fmla="*/ 5447098 h 6858000"/>
              <a:gd name="connsiteX100" fmla="*/ 4754123 w 7467663"/>
              <a:gd name="connsiteY100" fmla="*/ 5384643 h 6858000"/>
              <a:gd name="connsiteX101" fmla="*/ 4978032 w 7467663"/>
              <a:gd name="connsiteY101" fmla="*/ 5183809 h 6858000"/>
              <a:gd name="connsiteX102" fmla="*/ 1903353 w 7467663"/>
              <a:gd name="connsiteY102" fmla="*/ 5044827 h 6858000"/>
              <a:gd name="connsiteX103" fmla="*/ 1936931 w 7467663"/>
              <a:gd name="connsiteY103" fmla="*/ 5093954 h 6858000"/>
              <a:gd name="connsiteX104" fmla="*/ 2195868 w 7467663"/>
              <a:gd name="connsiteY104" fmla="*/ 5396574 h 6858000"/>
              <a:gd name="connsiteX105" fmla="*/ 2088852 w 7467663"/>
              <a:gd name="connsiteY105" fmla="*/ 5166123 h 6858000"/>
              <a:gd name="connsiteX106" fmla="*/ 1958241 w 7467663"/>
              <a:gd name="connsiteY106" fmla="*/ 5067955 h 6858000"/>
              <a:gd name="connsiteX107" fmla="*/ 1903353 w 7467663"/>
              <a:gd name="connsiteY107" fmla="*/ 5044827 h 6858000"/>
              <a:gd name="connsiteX108" fmla="*/ 1979378 w 7467663"/>
              <a:gd name="connsiteY108" fmla="*/ 4769504 h 6858000"/>
              <a:gd name="connsiteX109" fmla="*/ 2882120 w 7467663"/>
              <a:gd name="connsiteY109" fmla="*/ 5064547 h 6858000"/>
              <a:gd name="connsiteX110" fmla="*/ 2793103 w 7467663"/>
              <a:gd name="connsiteY110" fmla="*/ 5039699 h 6858000"/>
              <a:gd name="connsiteX111" fmla="*/ 2770041 w 7467663"/>
              <a:gd name="connsiteY111" fmla="*/ 5033634 h 6858000"/>
              <a:gd name="connsiteX112" fmla="*/ 1979378 w 7467663"/>
              <a:gd name="connsiteY112" fmla="*/ 4769504 h 6858000"/>
              <a:gd name="connsiteX113" fmla="*/ 1927410 w 7467663"/>
              <a:gd name="connsiteY113" fmla="*/ 4716164 h 6858000"/>
              <a:gd name="connsiteX114" fmla="*/ 1959587 w 7467663"/>
              <a:gd name="connsiteY114" fmla="*/ 4728849 h 6858000"/>
              <a:gd name="connsiteX115" fmla="*/ 2777707 w 7467663"/>
              <a:gd name="connsiteY115" fmla="*/ 5003991 h 6858000"/>
              <a:gd name="connsiteX116" fmla="*/ 2800768 w 7467663"/>
              <a:gd name="connsiteY116" fmla="*/ 5010056 h 6858000"/>
              <a:gd name="connsiteX117" fmla="*/ 2879408 w 7467663"/>
              <a:gd name="connsiteY117" fmla="*/ 5031590 h 6858000"/>
              <a:gd name="connsiteX118" fmla="*/ 2862295 w 7467663"/>
              <a:gd name="connsiteY118" fmla="*/ 5022958 h 6858000"/>
              <a:gd name="connsiteX119" fmla="*/ 2813343 w 7467663"/>
              <a:gd name="connsiteY119" fmla="*/ 4998369 h 6858000"/>
              <a:gd name="connsiteX120" fmla="*/ 2646245 w 7467663"/>
              <a:gd name="connsiteY120" fmla="*/ 4930999 h 6858000"/>
              <a:gd name="connsiteX121" fmla="*/ 1999243 w 7467663"/>
              <a:gd name="connsiteY121" fmla="*/ 4730524 h 6858000"/>
              <a:gd name="connsiteX122" fmla="*/ 1979527 w 7467663"/>
              <a:gd name="connsiteY122" fmla="*/ 4726651 h 6858000"/>
              <a:gd name="connsiteX123" fmla="*/ 1927410 w 7467663"/>
              <a:gd name="connsiteY123" fmla="*/ 4716164 h 6858000"/>
              <a:gd name="connsiteX124" fmla="*/ 1997014 w 7467663"/>
              <a:gd name="connsiteY124" fmla="*/ 4698007 h 6858000"/>
              <a:gd name="connsiteX125" fmla="*/ 2005458 w 7467663"/>
              <a:gd name="connsiteY125" fmla="*/ 4699540 h 6858000"/>
              <a:gd name="connsiteX126" fmla="*/ 2657186 w 7467663"/>
              <a:gd name="connsiteY126" fmla="*/ 4901687 h 6858000"/>
              <a:gd name="connsiteX127" fmla="*/ 2826662 w 7467663"/>
              <a:gd name="connsiteY127" fmla="*/ 4970362 h 6858000"/>
              <a:gd name="connsiteX128" fmla="*/ 2876100 w 7467663"/>
              <a:gd name="connsiteY128" fmla="*/ 4995397 h 6858000"/>
              <a:gd name="connsiteX129" fmla="*/ 3042600 w 7467663"/>
              <a:gd name="connsiteY129" fmla="*/ 5059532 h 6858000"/>
              <a:gd name="connsiteX130" fmla="*/ 1997014 w 7467663"/>
              <a:gd name="connsiteY130" fmla="*/ 4698007 h 6858000"/>
              <a:gd name="connsiteX131" fmla="*/ 2305292 w 7467663"/>
              <a:gd name="connsiteY131" fmla="*/ 4219492 h 6858000"/>
              <a:gd name="connsiteX132" fmla="*/ 3360922 w 7467663"/>
              <a:gd name="connsiteY132" fmla="*/ 4529373 h 6858000"/>
              <a:gd name="connsiteX133" fmla="*/ 3492420 w 7467663"/>
              <a:gd name="connsiteY133" fmla="*/ 4510145 h 6858000"/>
              <a:gd name="connsiteX134" fmla="*/ 3364086 w 7467663"/>
              <a:gd name="connsiteY134" fmla="*/ 4480340 h 6858000"/>
              <a:gd name="connsiteX135" fmla="*/ 3225818 w 7467663"/>
              <a:gd name="connsiteY135" fmla="*/ 4411822 h 6858000"/>
              <a:gd name="connsiteX136" fmla="*/ 3129696 w 7467663"/>
              <a:gd name="connsiteY136" fmla="*/ 4360704 h 6858000"/>
              <a:gd name="connsiteX137" fmla="*/ 2814545 w 7467663"/>
              <a:gd name="connsiteY137" fmla="*/ 4282955 h 6858000"/>
              <a:gd name="connsiteX138" fmla="*/ 2305292 w 7467663"/>
              <a:gd name="connsiteY138" fmla="*/ 4219492 h 6858000"/>
              <a:gd name="connsiteX139" fmla="*/ 2626982 w 7467663"/>
              <a:gd name="connsiteY139" fmla="*/ 4206450 h 6858000"/>
              <a:gd name="connsiteX140" fmla="*/ 2490617 w 7467663"/>
              <a:gd name="connsiteY140" fmla="*/ 4206951 h 6858000"/>
              <a:gd name="connsiteX141" fmla="*/ 2819869 w 7467663"/>
              <a:gd name="connsiteY141" fmla="*/ 4252936 h 6858000"/>
              <a:gd name="connsiteX142" fmla="*/ 3143018 w 7467663"/>
              <a:gd name="connsiteY142" fmla="*/ 4332698 h 6858000"/>
              <a:gd name="connsiteX143" fmla="*/ 3241520 w 7467663"/>
              <a:gd name="connsiteY143" fmla="*/ 4385112 h 6858000"/>
              <a:gd name="connsiteX144" fmla="*/ 3374575 w 7467663"/>
              <a:gd name="connsiteY144" fmla="*/ 4451517 h 6858000"/>
              <a:gd name="connsiteX145" fmla="*/ 3505221 w 7467663"/>
              <a:gd name="connsiteY145" fmla="*/ 4480757 h 6858000"/>
              <a:gd name="connsiteX146" fmla="*/ 2626982 w 7467663"/>
              <a:gd name="connsiteY146" fmla="*/ 4206450 h 6858000"/>
              <a:gd name="connsiteX147" fmla="*/ 1310106 w 7467663"/>
              <a:gd name="connsiteY147" fmla="*/ 3943217 h 6858000"/>
              <a:gd name="connsiteX148" fmla="*/ 854994 w 7467663"/>
              <a:gd name="connsiteY148" fmla="*/ 4399136 h 6858000"/>
              <a:gd name="connsiteX149" fmla="*/ 742462 w 7467663"/>
              <a:gd name="connsiteY149" fmla="*/ 4594648 h 6858000"/>
              <a:gd name="connsiteX150" fmla="*/ 820602 w 7467663"/>
              <a:gd name="connsiteY150" fmla="*/ 4485915 h 6858000"/>
              <a:gd name="connsiteX151" fmla="*/ 878295 w 7467663"/>
              <a:gd name="connsiteY151" fmla="*/ 4403594 h 6858000"/>
              <a:gd name="connsiteX152" fmla="*/ 1240607 w 7467663"/>
              <a:gd name="connsiteY152" fmla="*/ 4010401 h 6858000"/>
              <a:gd name="connsiteX153" fmla="*/ 1310106 w 7467663"/>
              <a:gd name="connsiteY153" fmla="*/ 3943217 h 6858000"/>
              <a:gd name="connsiteX154" fmla="*/ 1423113 w 7467663"/>
              <a:gd name="connsiteY154" fmla="*/ 3874565 h 6858000"/>
              <a:gd name="connsiteX155" fmla="*/ 1260565 w 7467663"/>
              <a:gd name="connsiteY155" fmla="*/ 4031982 h 6858000"/>
              <a:gd name="connsiteX156" fmla="*/ 901900 w 7467663"/>
              <a:gd name="connsiteY156" fmla="*/ 4421236 h 6858000"/>
              <a:gd name="connsiteX157" fmla="*/ 845044 w 7467663"/>
              <a:gd name="connsiteY157" fmla="*/ 4502436 h 6858000"/>
              <a:gd name="connsiteX158" fmla="*/ 685926 w 7467663"/>
              <a:gd name="connsiteY158" fmla="*/ 4703069 h 6858000"/>
              <a:gd name="connsiteX159" fmla="*/ 684248 w 7467663"/>
              <a:gd name="connsiteY159" fmla="*/ 4706721 h 6858000"/>
              <a:gd name="connsiteX160" fmla="*/ 1423113 w 7467663"/>
              <a:gd name="connsiteY160" fmla="*/ 3874565 h 6858000"/>
              <a:gd name="connsiteX161" fmla="*/ 3316479 w 7467663"/>
              <a:gd name="connsiteY161" fmla="*/ 3872136 h 6858000"/>
              <a:gd name="connsiteX162" fmla="*/ 3546806 w 7467663"/>
              <a:gd name="connsiteY162" fmla="*/ 4356139 h 6858000"/>
              <a:gd name="connsiteX163" fmla="*/ 3364433 w 7467663"/>
              <a:gd name="connsiteY163" fmla="*/ 3953121 h 6858000"/>
              <a:gd name="connsiteX164" fmla="*/ 3316479 w 7467663"/>
              <a:gd name="connsiteY164" fmla="*/ 3872136 h 6858000"/>
              <a:gd name="connsiteX165" fmla="*/ 3291335 w 7467663"/>
              <a:gd name="connsiteY165" fmla="*/ 3767420 h 6858000"/>
              <a:gd name="connsiteX166" fmla="*/ 3390805 w 7467663"/>
              <a:gd name="connsiteY166" fmla="*/ 3937163 h 6858000"/>
              <a:gd name="connsiteX167" fmla="*/ 3579062 w 7467663"/>
              <a:gd name="connsiteY167" fmla="*/ 4359040 h 6858000"/>
              <a:gd name="connsiteX168" fmla="*/ 3467355 w 7467663"/>
              <a:gd name="connsiteY168" fmla="*/ 3988130 h 6858000"/>
              <a:gd name="connsiteX169" fmla="*/ 3310753 w 7467663"/>
              <a:gd name="connsiteY169" fmla="*/ 3787140 h 6858000"/>
              <a:gd name="connsiteX170" fmla="*/ 3291335 w 7467663"/>
              <a:gd name="connsiteY170" fmla="*/ 3767420 h 6858000"/>
              <a:gd name="connsiteX171" fmla="*/ 1635889 w 7467663"/>
              <a:gd name="connsiteY171" fmla="*/ 3709494 h 6858000"/>
              <a:gd name="connsiteX172" fmla="*/ 1634800 w 7467663"/>
              <a:gd name="connsiteY172" fmla="*/ 3731111 h 6858000"/>
              <a:gd name="connsiteX173" fmla="*/ 1635889 w 7467663"/>
              <a:gd name="connsiteY173" fmla="*/ 3709494 h 6858000"/>
              <a:gd name="connsiteX174" fmla="*/ 1510397 w 7467663"/>
              <a:gd name="connsiteY174" fmla="*/ 3684705 h 6858000"/>
              <a:gd name="connsiteX175" fmla="*/ 1146550 w 7467663"/>
              <a:gd name="connsiteY175" fmla="*/ 3802012 h 6858000"/>
              <a:gd name="connsiteX176" fmla="*/ 698834 w 7467663"/>
              <a:gd name="connsiteY176" fmla="*/ 3952272 h 6858000"/>
              <a:gd name="connsiteX177" fmla="*/ 34256 w 7467663"/>
              <a:gd name="connsiteY177" fmla="*/ 4347603 h 6858000"/>
              <a:gd name="connsiteX178" fmla="*/ 527241 w 7467663"/>
              <a:gd name="connsiteY178" fmla="*/ 4065078 h 6858000"/>
              <a:gd name="connsiteX179" fmla="*/ 1510397 w 7467663"/>
              <a:gd name="connsiteY179" fmla="*/ 3684705 h 6858000"/>
              <a:gd name="connsiteX180" fmla="*/ 1313114 w 7467663"/>
              <a:gd name="connsiteY180" fmla="*/ 3655216 h 6858000"/>
              <a:gd name="connsiteX181" fmla="*/ 1109304 w 7467663"/>
              <a:gd name="connsiteY181" fmla="*/ 3669030 h 6858000"/>
              <a:gd name="connsiteX182" fmla="*/ 8129 w 7467663"/>
              <a:gd name="connsiteY182" fmla="*/ 4330519 h 6858000"/>
              <a:gd name="connsiteX183" fmla="*/ 687572 w 7467663"/>
              <a:gd name="connsiteY183" fmla="*/ 3925629 h 6858000"/>
              <a:gd name="connsiteX184" fmla="*/ 1138365 w 7467663"/>
              <a:gd name="connsiteY184" fmla="*/ 3774515 h 6858000"/>
              <a:gd name="connsiteX185" fmla="*/ 1505579 w 7467663"/>
              <a:gd name="connsiteY185" fmla="*/ 3655526 h 6858000"/>
              <a:gd name="connsiteX186" fmla="*/ 1313114 w 7467663"/>
              <a:gd name="connsiteY186" fmla="*/ 3655216 h 6858000"/>
              <a:gd name="connsiteX187" fmla="*/ 3655073 w 7467663"/>
              <a:gd name="connsiteY187" fmla="*/ 3650884 h 6858000"/>
              <a:gd name="connsiteX188" fmla="*/ 3989938 w 7467663"/>
              <a:gd name="connsiteY188" fmla="*/ 3991685 h 6858000"/>
              <a:gd name="connsiteX189" fmla="*/ 4393907 w 7467663"/>
              <a:gd name="connsiteY189" fmla="*/ 4261258 h 6858000"/>
              <a:gd name="connsiteX190" fmla="*/ 4648051 w 7467663"/>
              <a:gd name="connsiteY190" fmla="*/ 4374051 h 6858000"/>
              <a:gd name="connsiteX191" fmla="*/ 4383389 w 7467663"/>
              <a:gd name="connsiteY191" fmla="*/ 4184369 h 6858000"/>
              <a:gd name="connsiteX192" fmla="*/ 4165508 w 7467663"/>
              <a:gd name="connsiteY192" fmla="*/ 4035196 h 6858000"/>
              <a:gd name="connsiteX193" fmla="*/ 4068162 w 7467663"/>
              <a:gd name="connsiteY193" fmla="*/ 3953394 h 6858000"/>
              <a:gd name="connsiteX194" fmla="*/ 3981416 w 7467663"/>
              <a:gd name="connsiteY194" fmla="*/ 3880482 h 6858000"/>
              <a:gd name="connsiteX195" fmla="*/ 3800147 w 7467663"/>
              <a:gd name="connsiteY195" fmla="*/ 3749872 h 6858000"/>
              <a:gd name="connsiteX196" fmla="*/ 3655073 w 7467663"/>
              <a:gd name="connsiteY196" fmla="*/ 3650884 h 6858000"/>
              <a:gd name="connsiteX197" fmla="*/ 3670252 w 7467663"/>
              <a:gd name="connsiteY197" fmla="*/ 3622798 h 6858000"/>
              <a:gd name="connsiteX198" fmla="*/ 3817258 w 7467663"/>
              <a:gd name="connsiteY198" fmla="*/ 3723577 h 6858000"/>
              <a:gd name="connsiteX199" fmla="*/ 4000461 w 7467663"/>
              <a:gd name="connsiteY199" fmla="*/ 3855966 h 6858000"/>
              <a:gd name="connsiteX200" fmla="*/ 4088180 w 7467663"/>
              <a:gd name="connsiteY200" fmla="*/ 3929774 h 6858000"/>
              <a:gd name="connsiteX201" fmla="*/ 4184555 w 7467663"/>
              <a:gd name="connsiteY201" fmla="*/ 4010683 h 6858000"/>
              <a:gd name="connsiteX202" fmla="*/ 4399563 w 7467663"/>
              <a:gd name="connsiteY202" fmla="*/ 4158106 h 6858000"/>
              <a:gd name="connsiteX203" fmla="*/ 4684469 w 7467663"/>
              <a:gd name="connsiteY203" fmla="*/ 4364680 h 6858000"/>
              <a:gd name="connsiteX204" fmla="*/ 4690271 w 7467663"/>
              <a:gd name="connsiteY204" fmla="*/ 4370034 h 6858000"/>
              <a:gd name="connsiteX205" fmla="*/ 4136093 w 7467663"/>
              <a:gd name="connsiteY205" fmla="*/ 3858466 h 6858000"/>
              <a:gd name="connsiteX206" fmla="*/ 3670252 w 7467663"/>
              <a:gd name="connsiteY206" fmla="*/ 3622798 h 6858000"/>
              <a:gd name="connsiteX207" fmla="*/ 4440129 w 7467663"/>
              <a:gd name="connsiteY207" fmla="*/ 3448571 h 6858000"/>
              <a:gd name="connsiteX208" fmla="*/ 4856525 w 7467663"/>
              <a:gd name="connsiteY208" fmla="*/ 3915351 h 6858000"/>
              <a:gd name="connsiteX209" fmla="*/ 5059055 w 7467663"/>
              <a:gd name="connsiteY209" fmla="*/ 4108918 h 6858000"/>
              <a:gd name="connsiteX210" fmla="*/ 5290070 w 7467663"/>
              <a:gd name="connsiteY210" fmla="*/ 4263619 h 6858000"/>
              <a:gd name="connsiteX211" fmla="*/ 4834991 w 7467663"/>
              <a:gd name="connsiteY211" fmla="*/ 3830985 h 6858000"/>
              <a:gd name="connsiteX212" fmla="*/ 4440129 w 7467663"/>
              <a:gd name="connsiteY212" fmla="*/ 3448571 h 6858000"/>
              <a:gd name="connsiteX213" fmla="*/ 4441737 w 7467663"/>
              <a:gd name="connsiteY213" fmla="*/ 3399734 h 6858000"/>
              <a:gd name="connsiteX214" fmla="*/ 4431236 w 7467663"/>
              <a:gd name="connsiteY214" fmla="*/ 3400954 h 6858000"/>
              <a:gd name="connsiteX215" fmla="*/ 4557150 w 7467663"/>
              <a:gd name="connsiteY215" fmla="*/ 3510023 h 6858000"/>
              <a:gd name="connsiteX216" fmla="*/ 4856936 w 7467663"/>
              <a:gd name="connsiteY216" fmla="*/ 3809146 h 6858000"/>
              <a:gd name="connsiteX217" fmla="*/ 5111996 w 7467663"/>
              <a:gd name="connsiteY217" fmla="*/ 4065759 h 6858000"/>
              <a:gd name="connsiteX218" fmla="*/ 5388878 w 7467663"/>
              <a:gd name="connsiteY218" fmla="*/ 4300185 h 6858000"/>
              <a:gd name="connsiteX219" fmla="*/ 5425556 w 7467663"/>
              <a:gd name="connsiteY219" fmla="*/ 4308967 h 6858000"/>
              <a:gd name="connsiteX220" fmla="*/ 4943646 w 7467663"/>
              <a:gd name="connsiteY220" fmla="*/ 3822916 h 6858000"/>
              <a:gd name="connsiteX221" fmla="*/ 4594837 w 7467663"/>
              <a:gd name="connsiteY221" fmla="*/ 3532274 h 6858000"/>
              <a:gd name="connsiteX222" fmla="*/ 4441737 w 7467663"/>
              <a:gd name="connsiteY222" fmla="*/ 3399734 h 6858000"/>
              <a:gd name="connsiteX223" fmla="*/ 5425834 w 7467663"/>
              <a:gd name="connsiteY223" fmla="*/ 3162785 h 6858000"/>
              <a:gd name="connsiteX224" fmla="*/ 5401644 w 7467663"/>
              <a:gd name="connsiteY224" fmla="*/ 3617847 h 6858000"/>
              <a:gd name="connsiteX225" fmla="*/ 5467256 w 7467663"/>
              <a:gd name="connsiteY225" fmla="*/ 4175494 h 6858000"/>
              <a:gd name="connsiteX226" fmla="*/ 5448069 w 7467663"/>
              <a:gd name="connsiteY226" fmla="*/ 3567554 h 6858000"/>
              <a:gd name="connsiteX227" fmla="*/ 5425834 w 7467663"/>
              <a:gd name="connsiteY227" fmla="*/ 3162785 h 6858000"/>
              <a:gd name="connsiteX228" fmla="*/ 1318687 w 7467663"/>
              <a:gd name="connsiteY228" fmla="*/ 3113840 h 6858000"/>
              <a:gd name="connsiteX229" fmla="*/ 1066793 w 7467663"/>
              <a:gd name="connsiteY229" fmla="*/ 3212171 h 6858000"/>
              <a:gd name="connsiteX230" fmla="*/ 993319 w 7467663"/>
              <a:gd name="connsiteY230" fmla="*/ 3247648 h 6858000"/>
              <a:gd name="connsiteX231" fmla="*/ 853081 w 7467663"/>
              <a:gd name="connsiteY231" fmla="*/ 3312410 h 6858000"/>
              <a:gd name="connsiteX232" fmla="*/ 805957 w 7467663"/>
              <a:gd name="connsiteY232" fmla="*/ 3330443 h 6858000"/>
              <a:gd name="connsiteX233" fmla="*/ 1318687 w 7467663"/>
              <a:gd name="connsiteY233" fmla="*/ 3113840 h 6858000"/>
              <a:gd name="connsiteX234" fmla="*/ 5453702 w 7467663"/>
              <a:gd name="connsiteY234" fmla="*/ 3090882 h 6858000"/>
              <a:gd name="connsiteX235" fmla="*/ 5480135 w 7467663"/>
              <a:gd name="connsiteY235" fmla="*/ 3565802 h 6858000"/>
              <a:gd name="connsiteX236" fmla="*/ 5499023 w 7467663"/>
              <a:gd name="connsiteY236" fmla="*/ 4166310 h 6858000"/>
              <a:gd name="connsiteX237" fmla="*/ 5547022 w 7467663"/>
              <a:gd name="connsiteY237" fmla="*/ 3607838 h 6858000"/>
              <a:gd name="connsiteX238" fmla="*/ 5515964 w 7467663"/>
              <a:gd name="connsiteY238" fmla="*/ 3378541 h 6858000"/>
              <a:gd name="connsiteX239" fmla="*/ 5453702 w 7467663"/>
              <a:gd name="connsiteY239" fmla="*/ 3090882 h 6858000"/>
              <a:gd name="connsiteX240" fmla="*/ 1238695 w 7467663"/>
              <a:gd name="connsiteY240" fmla="*/ 3076820 h 6858000"/>
              <a:gd name="connsiteX241" fmla="*/ 716371 w 7467663"/>
              <a:gd name="connsiteY241" fmla="*/ 3293249 h 6858000"/>
              <a:gd name="connsiteX242" fmla="*/ 579522 w 7467663"/>
              <a:gd name="connsiteY242" fmla="*/ 3371759 h 6858000"/>
              <a:gd name="connsiteX243" fmla="*/ 600288 w 7467663"/>
              <a:gd name="connsiteY243" fmla="*/ 3365555 h 6858000"/>
              <a:gd name="connsiteX244" fmla="*/ 840692 w 7467663"/>
              <a:gd name="connsiteY244" fmla="*/ 3284921 h 6858000"/>
              <a:gd name="connsiteX245" fmla="*/ 979248 w 7467663"/>
              <a:gd name="connsiteY245" fmla="*/ 3221003 h 6858000"/>
              <a:gd name="connsiteX246" fmla="*/ 1053282 w 7467663"/>
              <a:gd name="connsiteY246" fmla="*/ 3185247 h 6858000"/>
              <a:gd name="connsiteX247" fmla="*/ 1320603 w 7467663"/>
              <a:gd name="connsiteY247" fmla="*/ 3081281 h 6858000"/>
              <a:gd name="connsiteX248" fmla="*/ 1238695 w 7467663"/>
              <a:gd name="connsiteY248" fmla="*/ 3076820 h 6858000"/>
              <a:gd name="connsiteX249" fmla="*/ 5425627 w 7467663"/>
              <a:gd name="connsiteY249" fmla="*/ 2954192 h 6858000"/>
              <a:gd name="connsiteX250" fmla="*/ 5470770 w 7467663"/>
              <a:gd name="connsiteY250" fmla="*/ 3005435 h 6858000"/>
              <a:gd name="connsiteX251" fmla="*/ 5519779 w 7467663"/>
              <a:gd name="connsiteY251" fmla="*/ 4359223 h 6858000"/>
              <a:gd name="connsiteX252" fmla="*/ 5520293 w 7467663"/>
              <a:gd name="connsiteY252" fmla="*/ 4360602 h 6858000"/>
              <a:gd name="connsiteX253" fmla="*/ 5767221 w 7467663"/>
              <a:gd name="connsiteY253" fmla="*/ 4665564 h 6858000"/>
              <a:gd name="connsiteX254" fmla="*/ 6937169 w 7467663"/>
              <a:gd name="connsiteY254" fmla="*/ 4815941 h 6858000"/>
              <a:gd name="connsiteX255" fmla="*/ 6953922 w 7467663"/>
              <a:gd name="connsiteY255" fmla="*/ 4890068 h 6858000"/>
              <a:gd name="connsiteX256" fmla="*/ 6071359 w 7467663"/>
              <a:gd name="connsiteY256" fmla="*/ 4770770 h 6858000"/>
              <a:gd name="connsiteX257" fmla="*/ 6038839 w 7467663"/>
              <a:gd name="connsiteY257" fmla="*/ 4764474 h 6858000"/>
              <a:gd name="connsiteX258" fmla="*/ 6038706 w 7467663"/>
              <a:gd name="connsiteY258" fmla="*/ 4763847 h 6858000"/>
              <a:gd name="connsiteX259" fmla="*/ 6037784 w 7467663"/>
              <a:gd name="connsiteY259" fmla="*/ 4764270 h 6858000"/>
              <a:gd name="connsiteX260" fmla="*/ 6038839 w 7467663"/>
              <a:gd name="connsiteY260" fmla="*/ 4764474 h 6858000"/>
              <a:gd name="connsiteX261" fmla="*/ 6040338 w 7467663"/>
              <a:gd name="connsiteY261" fmla="*/ 4771418 h 6858000"/>
              <a:gd name="connsiteX262" fmla="*/ 6024488 w 7467663"/>
              <a:gd name="connsiteY262" fmla="*/ 4809903 h 6858000"/>
              <a:gd name="connsiteX263" fmla="*/ 5599771 w 7467663"/>
              <a:gd name="connsiteY263" fmla="*/ 5509652 h 6858000"/>
              <a:gd name="connsiteX264" fmla="*/ 5548843 w 7467663"/>
              <a:gd name="connsiteY264" fmla="*/ 5563845 h 6858000"/>
              <a:gd name="connsiteX265" fmla="*/ 5940952 w 7467663"/>
              <a:gd name="connsiteY265" fmla="*/ 6250028 h 6858000"/>
              <a:gd name="connsiteX266" fmla="*/ 6043441 w 7467663"/>
              <a:gd name="connsiteY266" fmla="*/ 6665847 h 6858000"/>
              <a:gd name="connsiteX267" fmla="*/ 6093432 w 7467663"/>
              <a:gd name="connsiteY267" fmla="*/ 6858000 h 6858000"/>
              <a:gd name="connsiteX268" fmla="*/ 6034344 w 7467663"/>
              <a:gd name="connsiteY268" fmla="*/ 6858000 h 6858000"/>
              <a:gd name="connsiteX269" fmla="*/ 6026679 w 7467663"/>
              <a:gd name="connsiteY269" fmla="*/ 6836959 h 6858000"/>
              <a:gd name="connsiteX270" fmla="*/ 5800441 w 7467663"/>
              <a:gd name="connsiteY270" fmla="*/ 6335286 h 6858000"/>
              <a:gd name="connsiteX271" fmla="*/ 5526562 w 7467663"/>
              <a:gd name="connsiteY271" fmla="*/ 5705388 h 6858000"/>
              <a:gd name="connsiteX272" fmla="*/ 5519640 w 7467663"/>
              <a:gd name="connsiteY272" fmla="*/ 5683774 h 6858000"/>
              <a:gd name="connsiteX273" fmla="*/ 5844559 w 7467663"/>
              <a:gd name="connsiteY273" fmla="*/ 6553349 h 6858000"/>
              <a:gd name="connsiteX274" fmla="*/ 5975994 w 7467663"/>
              <a:gd name="connsiteY274" fmla="*/ 6858000 h 6858000"/>
              <a:gd name="connsiteX275" fmla="*/ 5898547 w 7467663"/>
              <a:gd name="connsiteY275" fmla="*/ 6858000 h 6858000"/>
              <a:gd name="connsiteX276" fmla="*/ 5682041 w 7467663"/>
              <a:gd name="connsiteY276" fmla="*/ 6355860 h 6858000"/>
              <a:gd name="connsiteX277" fmla="*/ 5461758 w 7467663"/>
              <a:gd name="connsiteY277" fmla="*/ 5820220 h 6858000"/>
              <a:gd name="connsiteX278" fmla="*/ 5237282 w 7467663"/>
              <a:gd name="connsiteY278" fmla="*/ 6579086 h 6858000"/>
              <a:gd name="connsiteX279" fmla="*/ 5115009 w 7467663"/>
              <a:gd name="connsiteY279" fmla="*/ 6858000 h 6858000"/>
              <a:gd name="connsiteX280" fmla="*/ 5028074 w 7467663"/>
              <a:gd name="connsiteY280" fmla="*/ 6858000 h 6858000"/>
              <a:gd name="connsiteX281" fmla="*/ 5079508 w 7467663"/>
              <a:gd name="connsiteY281" fmla="*/ 6749074 h 6858000"/>
              <a:gd name="connsiteX282" fmla="*/ 5371846 w 7467663"/>
              <a:gd name="connsiteY282" fmla="*/ 5924413 h 6858000"/>
              <a:gd name="connsiteX283" fmla="*/ 5270512 w 7467663"/>
              <a:gd name="connsiteY283" fmla="*/ 6138975 h 6858000"/>
              <a:gd name="connsiteX284" fmla="*/ 5062409 w 7467663"/>
              <a:gd name="connsiteY284" fmla="*/ 6653544 h 6858000"/>
              <a:gd name="connsiteX285" fmla="*/ 5036628 w 7467663"/>
              <a:gd name="connsiteY285" fmla="*/ 6754247 h 6858000"/>
              <a:gd name="connsiteX286" fmla="*/ 5009112 w 7467663"/>
              <a:gd name="connsiteY286" fmla="*/ 6858000 h 6858000"/>
              <a:gd name="connsiteX287" fmla="*/ 4976679 w 7467663"/>
              <a:gd name="connsiteY287" fmla="*/ 6858000 h 6858000"/>
              <a:gd name="connsiteX288" fmla="*/ 5006537 w 7467663"/>
              <a:gd name="connsiteY288" fmla="*/ 6747068 h 6858000"/>
              <a:gd name="connsiteX289" fmla="*/ 5032723 w 7467663"/>
              <a:gd name="connsiteY289" fmla="*/ 6644957 h 6858000"/>
              <a:gd name="connsiteX290" fmla="*/ 5242949 w 7467663"/>
              <a:gd name="connsiteY290" fmla="*/ 6125175 h 6858000"/>
              <a:gd name="connsiteX291" fmla="*/ 5286321 w 7467663"/>
              <a:gd name="connsiteY291" fmla="*/ 6033555 h 6858000"/>
              <a:gd name="connsiteX292" fmla="*/ 5008210 w 7467663"/>
              <a:gd name="connsiteY292" fmla="*/ 6649194 h 6858000"/>
              <a:gd name="connsiteX293" fmla="*/ 4986321 w 7467663"/>
              <a:gd name="connsiteY293" fmla="*/ 6765687 h 6858000"/>
              <a:gd name="connsiteX294" fmla="*/ 4973474 w 7467663"/>
              <a:gd name="connsiteY294" fmla="*/ 6858000 h 6858000"/>
              <a:gd name="connsiteX295" fmla="*/ 4907178 w 7467663"/>
              <a:gd name="connsiteY295" fmla="*/ 6858000 h 6858000"/>
              <a:gd name="connsiteX296" fmla="*/ 4910810 w 7467663"/>
              <a:gd name="connsiteY296" fmla="*/ 6829660 h 6858000"/>
              <a:gd name="connsiteX297" fmla="*/ 4987461 w 7467663"/>
              <a:gd name="connsiteY297" fmla="*/ 6432994 h 6858000"/>
              <a:gd name="connsiteX298" fmla="*/ 5179262 w 7467663"/>
              <a:gd name="connsiteY298" fmla="*/ 6035044 h 6858000"/>
              <a:gd name="connsiteX299" fmla="*/ 4689678 w 7467663"/>
              <a:gd name="connsiteY299" fmla="*/ 6440241 h 6858000"/>
              <a:gd name="connsiteX300" fmla="*/ 4477543 w 7467663"/>
              <a:gd name="connsiteY300" fmla="*/ 6674836 h 6858000"/>
              <a:gd name="connsiteX301" fmla="*/ 4329957 w 7467663"/>
              <a:gd name="connsiteY301" fmla="*/ 6858000 h 6858000"/>
              <a:gd name="connsiteX302" fmla="*/ 4218595 w 7467663"/>
              <a:gd name="connsiteY302" fmla="*/ 6858000 h 6858000"/>
              <a:gd name="connsiteX303" fmla="*/ 4368888 w 7467663"/>
              <a:gd name="connsiteY303" fmla="*/ 6668412 h 6858000"/>
              <a:gd name="connsiteX304" fmla="*/ 4563091 w 7467663"/>
              <a:gd name="connsiteY304" fmla="*/ 6442508 h 6858000"/>
              <a:gd name="connsiteX305" fmla="*/ 5387324 w 7467663"/>
              <a:gd name="connsiteY305" fmla="*/ 5705830 h 6858000"/>
              <a:gd name="connsiteX306" fmla="*/ 5073620 w 7467663"/>
              <a:gd name="connsiteY306" fmla="*/ 5955437 h 6858000"/>
              <a:gd name="connsiteX307" fmla="*/ 4689789 w 7467663"/>
              <a:gd name="connsiteY307" fmla="*/ 6268382 h 6858000"/>
              <a:gd name="connsiteX308" fmla="*/ 4418722 w 7467663"/>
              <a:gd name="connsiteY308" fmla="*/ 6570886 h 6858000"/>
              <a:gd name="connsiteX309" fmla="*/ 4214944 w 7467663"/>
              <a:gd name="connsiteY309" fmla="*/ 6858000 h 6858000"/>
              <a:gd name="connsiteX310" fmla="*/ 4177898 w 7467663"/>
              <a:gd name="connsiteY310" fmla="*/ 6858000 h 6858000"/>
              <a:gd name="connsiteX311" fmla="*/ 4391597 w 7467663"/>
              <a:gd name="connsiteY311" fmla="*/ 6556370 h 6858000"/>
              <a:gd name="connsiteX312" fmla="*/ 4668889 w 7467663"/>
              <a:gd name="connsiteY312" fmla="*/ 6246399 h 6858000"/>
              <a:gd name="connsiteX313" fmla="*/ 5055427 w 7467663"/>
              <a:gd name="connsiteY313" fmla="*/ 5931476 h 6858000"/>
              <a:gd name="connsiteX314" fmla="*/ 5371814 w 7467663"/>
              <a:gd name="connsiteY314" fmla="*/ 5678975 h 6858000"/>
              <a:gd name="connsiteX315" fmla="*/ 4987918 w 7467663"/>
              <a:gd name="connsiteY315" fmla="*/ 5838701 h 6858000"/>
              <a:gd name="connsiteX316" fmla="*/ 4317146 w 7467663"/>
              <a:gd name="connsiteY316" fmla="*/ 6587716 h 6858000"/>
              <a:gd name="connsiteX317" fmla="*/ 4171627 w 7467663"/>
              <a:gd name="connsiteY317" fmla="*/ 6858000 h 6858000"/>
              <a:gd name="connsiteX318" fmla="*/ 4081585 w 7467663"/>
              <a:gd name="connsiteY318" fmla="*/ 6858000 h 6858000"/>
              <a:gd name="connsiteX319" fmla="*/ 4238603 w 7467663"/>
              <a:gd name="connsiteY319" fmla="*/ 6559341 h 6858000"/>
              <a:gd name="connsiteX320" fmla="*/ 4778333 w 7467663"/>
              <a:gd name="connsiteY320" fmla="*/ 5873626 h 6858000"/>
              <a:gd name="connsiteX321" fmla="*/ 5414185 w 7467663"/>
              <a:gd name="connsiteY321" fmla="*/ 5573882 h 6858000"/>
              <a:gd name="connsiteX322" fmla="*/ 5959648 w 7467663"/>
              <a:gd name="connsiteY322" fmla="*/ 4760797 h 6858000"/>
              <a:gd name="connsiteX323" fmla="*/ 5355019 w 7467663"/>
              <a:gd name="connsiteY323" fmla="*/ 4734672 h 6858000"/>
              <a:gd name="connsiteX324" fmla="*/ 5083565 w 7467663"/>
              <a:gd name="connsiteY324" fmla="*/ 5179121 h 6858000"/>
              <a:gd name="connsiteX325" fmla="*/ 4713577 w 7467663"/>
              <a:gd name="connsiteY325" fmla="*/ 5616803 h 6858000"/>
              <a:gd name="connsiteX326" fmla="*/ 3989559 w 7467663"/>
              <a:gd name="connsiteY326" fmla="*/ 6145945 h 6858000"/>
              <a:gd name="connsiteX327" fmla="*/ 3939824 w 7467663"/>
              <a:gd name="connsiteY327" fmla="*/ 6066900 h 6858000"/>
              <a:gd name="connsiteX328" fmla="*/ 4584537 w 7467663"/>
              <a:gd name="connsiteY328" fmla="*/ 5324826 h 6858000"/>
              <a:gd name="connsiteX329" fmla="*/ 5037105 w 7467663"/>
              <a:gd name="connsiteY329" fmla="*/ 5088765 h 6858000"/>
              <a:gd name="connsiteX330" fmla="*/ 5039930 w 7467663"/>
              <a:gd name="connsiteY330" fmla="*/ 5089585 h 6858000"/>
              <a:gd name="connsiteX331" fmla="*/ 5263764 w 7467663"/>
              <a:gd name="connsiteY331" fmla="*/ 4735525 h 6858000"/>
              <a:gd name="connsiteX332" fmla="*/ 4086300 w 7467663"/>
              <a:gd name="connsiteY332" fmla="*/ 4884599 h 6858000"/>
              <a:gd name="connsiteX333" fmla="*/ 4085485 w 7467663"/>
              <a:gd name="connsiteY333" fmla="*/ 4899070 h 6858000"/>
              <a:gd name="connsiteX334" fmla="*/ 3871915 w 7467663"/>
              <a:gd name="connsiteY334" fmla="*/ 5253645 h 6858000"/>
              <a:gd name="connsiteX335" fmla="*/ 3799374 w 7467663"/>
              <a:gd name="connsiteY335" fmla="*/ 5466127 h 6858000"/>
              <a:gd name="connsiteX336" fmla="*/ 3498850 w 7467663"/>
              <a:gd name="connsiteY336" fmla="*/ 6661888 h 6858000"/>
              <a:gd name="connsiteX337" fmla="*/ 3399216 w 7467663"/>
              <a:gd name="connsiteY337" fmla="*/ 6858000 h 6858000"/>
              <a:gd name="connsiteX338" fmla="*/ 3303688 w 7467663"/>
              <a:gd name="connsiteY338" fmla="*/ 6858000 h 6858000"/>
              <a:gd name="connsiteX339" fmla="*/ 3391774 w 7467663"/>
              <a:gd name="connsiteY339" fmla="*/ 6697181 h 6858000"/>
              <a:gd name="connsiteX340" fmla="*/ 3735540 w 7467663"/>
              <a:gd name="connsiteY340" fmla="*/ 5546923 h 6858000"/>
              <a:gd name="connsiteX341" fmla="*/ 3729438 w 7467663"/>
              <a:gd name="connsiteY341" fmla="*/ 5569058 h 6858000"/>
              <a:gd name="connsiteX342" fmla="*/ 3707782 w 7467663"/>
              <a:gd name="connsiteY342" fmla="*/ 5644908 h 6858000"/>
              <a:gd name="connsiteX343" fmla="*/ 3583827 w 7467663"/>
              <a:gd name="connsiteY343" fmla="*/ 6039215 h 6858000"/>
              <a:gd name="connsiteX344" fmla="*/ 3547861 w 7467663"/>
              <a:gd name="connsiteY344" fmla="*/ 6129609 h 6858000"/>
              <a:gd name="connsiteX345" fmla="*/ 3490905 w 7467663"/>
              <a:gd name="connsiteY345" fmla="*/ 6277660 h 6858000"/>
              <a:gd name="connsiteX346" fmla="*/ 3455859 w 7467663"/>
              <a:gd name="connsiteY346" fmla="*/ 6391301 h 6858000"/>
              <a:gd name="connsiteX347" fmla="*/ 3429112 w 7467663"/>
              <a:gd name="connsiteY347" fmla="*/ 6479469 h 6858000"/>
              <a:gd name="connsiteX348" fmla="*/ 3304862 w 7467663"/>
              <a:gd name="connsiteY348" fmla="*/ 6796476 h 6858000"/>
              <a:gd name="connsiteX349" fmla="*/ 3276071 w 7467663"/>
              <a:gd name="connsiteY349" fmla="*/ 6858000 h 6858000"/>
              <a:gd name="connsiteX350" fmla="*/ 3240805 w 7467663"/>
              <a:gd name="connsiteY350" fmla="*/ 6858000 h 6858000"/>
              <a:gd name="connsiteX351" fmla="*/ 3275917 w 7467663"/>
              <a:gd name="connsiteY351" fmla="*/ 6783192 h 6858000"/>
              <a:gd name="connsiteX352" fmla="*/ 3399358 w 7467663"/>
              <a:gd name="connsiteY352" fmla="*/ 6469011 h 6858000"/>
              <a:gd name="connsiteX353" fmla="*/ 3425650 w 7467663"/>
              <a:gd name="connsiteY353" fmla="*/ 6381333 h 6858000"/>
              <a:gd name="connsiteX354" fmla="*/ 3460661 w 7467663"/>
              <a:gd name="connsiteY354" fmla="*/ 6266763 h 6858000"/>
              <a:gd name="connsiteX355" fmla="*/ 3518021 w 7467663"/>
              <a:gd name="connsiteY355" fmla="*/ 6117298 h 6858000"/>
              <a:gd name="connsiteX356" fmla="*/ 3554035 w 7467663"/>
              <a:gd name="connsiteY356" fmla="*/ 6027832 h 6858000"/>
              <a:gd name="connsiteX357" fmla="*/ 3677174 w 7467663"/>
              <a:gd name="connsiteY357" fmla="*/ 5636351 h 6858000"/>
              <a:gd name="connsiteX358" fmla="*/ 3698819 w 7467663"/>
              <a:gd name="connsiteY358" fmla="*/ 5560503 h 6858000"/>
              <a:gd name="connsiteX359" fmla="*/ 3702094 w 7467663"/>
              <a:gd name="connsiteY359" fmla="*/ 5549194 h 6858000"/>
              <a:gd name="connsiteX360" fmla="*/ 3398355 w 7467663"/>
              <a:gd name="connsiteY360" fmla="*/ 6094603 h 6858000"/>
              <a:gd name="connsiteX361" fmla="*/ 3193941 w 7467663"/>
              <a:gd name="connsiteY361" fmla="*/ 6798775 h 6858000"/>
              <a:gd name="connsiteX362" fmla="*/ 3184140 w 7467663"/>
              <a:gd name="connsiteY362" fmla="*/ 6858000 h 6858000"/>
              <a:gd name="connsiteX363" fmla="*/ 3099978 w 7467663"/>
              <a:gd name="connsiteY363" fmla="*/ 6858000 h 6858000"/>
              <a:gd name="connsiteX364" fmla="*/ 3101556 w 7467663"/>
              <a:gd name="connsiteY364" fmla="*/ 6843337 h 6858000"/>
              <a:gd name="connsiteX365" fmla="*/ 3370162 w 7467663"/>
              <a:gd name="connsiteY365" fmla="*/ 5785550 h 6858000"/>
              <a:gd name="connsiteX366" fmla="*/ 3746477 w 7467663"/>
              <a:gd name="connsiteY366" fmla="*/ 5377889 h 6858000"/>
              <a:gd name="connsiteX367" fmla="*/ 3863399 w 7467663"/>
              <a:gd name="connsiteY367" fmla="*/ 5087257 h 6858000"/>
              <a:gd name="connsiteX368" fmla="*/ 3968712 w 7467663"/>
              <a:gd name="connsiteY368" fmla="*/ 4913989 h 6858000"/>
              <a:gd name="connsiteX369" fmla="*/ 2792390 w 7467663"/>
              <a:gd name="connsiteY369" fmla="*/ 5382974 h 6858000"/>
              <a:gd name="connsiteX370" fmla="*/ 2714982 w 7467663"/>
              <a:gd name="connsiteY370" fmla="*/ 5427051 h 6858000"/>
              <a:gd name="connsiteX371" fmla="*/ 2813361 w 7467663"/>
              <a:gd name="connsiteY371" fmla="*/ 6023912 h 6858000"/>
              <a:gd name="connsiteX372" fmla="*/ 2688430 w 7467663"/>
              <a:gd name="connsiteY372" fmla="*/ 6801564 h 6858000"/>
              <a:gd name="connsiteX373" fmla="*/ 2629626 w 7467663"/>
              <a:gd name="connsiteY373" fmla="*/ 6763394 h 6858000"/>
              <a:gd name="connsiteX374" fmla="*/ 2565328 w 7467663"/>
              <a:gd name="connsiteY374" fmla="*/ 5516399 h 6858000"/>
              <a:gd name="connsiteX375" fmla="*/ 1922999 w 7467663"/>
              <a:gd name="connsiteY375" fmla="*/ 5980343 h 6858000"/>
              <a:gd name="connsiteX376" fmla="*/ 1950261 w 7467663"/>
              <a:gd name="connsiteY376" fmla="*/ 6405858 h 6858000"/>
              <a:gd name="connsiteX377" fmla="*/ 2365554 w 7467663"/>
              <a:gd name="connsiteY377" fmla="*/ 6759107 h 6858000"/>
              <a:gd name="connsiteX378" fmla="*/ 2424142 w 7467663"/>
              <a:gd name="connsiteY378" fmla="*/ 6858000 h 6858000"/>
              <a:gd name="connsiteX379" fmla="*/ 2395994 w 7467663"/>
              <a:gd name="connsiteY379" fmla="*/ 6858000 h 6858000"/>
              <a:gd name="connsiteX380" fmla="*/ 2392863 w 7467663"/>
              <a:gd name="connsiteY380" fmla="*/ 6852964 h 6858000"/>
              <a:gd name="connsiteX381" fmla="*/ 2017589 w 7467663"/>
              <a:gd name="connsiteY381" fmla="*/ 6493982 h 6858000"/>
              <a:gd name="connsiteX382" fmla="*/ 2147336 w 7467663"/>
              <a:gd name="connsiteY382" fmla="*/ 6594052 h 6858000"/>
              <a:gd name="connsiteX383" fmla="*/ 2207047 w 7467663"/>
              <a:gd name="connsiteY383" fmla="*/ 6654540 h 6858000"/>
              <a:gd name="connsiteX384" fmla="*/ 2299106 w 7467663"/>
              <a:gd name="connsiteY384" fmla="*/ 6778931 h 6858000"/>
              <a:gd name="connsiteX385" fmla="*/ 2314430 w 7467663"/>
              <a:gd name="connsiteY385" fmla="*/ 6801144 h 6858000"/>
              <a:gd name="connsiteX386" fmla="*/ 2352406 w 7467663"/>
              <a:gd name="connsiteY386" fmla="*/ 6858000 h 6858000"/>
              <a:gd name="connsiteX387" fmla="*/ 2314492 w 7467663"/>
              <a:gd name="connsiteY387" fmla="*/ 6858000 h 6858000"/>
              <a:gd name="connsiteX388" fmla="*/ 2288095 w 7467663"/>
              <a:gd name="connsiteY388" fmla="*/ 6818030 h 6858000"/>
              <a:gd name="connsiteX389" fmla="*/ 2272768 w 7467663"/>
              <a:gd name="connsiteY389" fmla="*/ 6795822 h 6858000"/>
              <a:gd name="connsiteX390" fmla="*/ 2182715 w 7467663"/>
              <a:gd name="connsiteY390" fmla="*/ 6675071 h 6858000"/>
              <a:gd name="connsiteX391" fmla="*/ 2032061 w 7467663"/>
              <a:gd name="connsiteY391" fmla="*/ 6541380 h 6858000"/>
              <a:gd name="connsiteX392" fmla="*/ 2257220 w 7467663"/>
              <a:gd name="connsiteY392" fmla="*/ 6826257 h 6858000"/>
              <a:gd name="connsiteX393" fmla="*/ 2281324 w 7467663"/>
              <a:gd name="connsiteY393" fmla="*/ 6858000 h 6858000"/>
              <a:gd name="connsiteX394" fmla="*/ 2242860 w 7467663"/>
              <a:gd name="connsiteY394" fmla="*/ 6858000 h 6858000"/>
              <a:gd name="connsiteX395" fmla="*/ 2232818 w 7467663"/>
              <a:gd name="connsiteY395" fmla="*/ 6844926 h 6858000"/>
              <a:gd name="connsiteX396" fmla="*/ 1990172 w 7467663"/>
              <a:gd name="connsiteY396" fmla="*/ 6542121 h 6858000"/>
              <a:gd name="connsiteX397" fmla="*/ 2124090 w 7467663"/>
              <a:gd name="connsiteY397" fmla="*/ 6761017 h 6858000"/>
              <a:gd name="connsiteX398" fmla="*/ 2200380 w 7467663"/>
              <a:gd name="connsiteY398" fmla="*/ 6858000 h 6858000"/>
              <a:gd name="connsiteX399" fmla="*/ 2147507 w 7467663"/>
              <a:gd name="connsiteY399" fmla="*/ 6858000 h 6858000"/>
              <a:gd name="connsiteX400" fmla="*/ 2070668 w 7467663"/>
              <a:gd name="connsiteY400" fmla="*/ 6761520 h 6858000"/>
              <a:gd name="connsiteX401" fmla="*/ 1975142 w 7467663"/>
              <a:gd name="connsiteY401" fmla="*/ 6585570 h 6858000"/>
              <a:gd name="connsiteX402" fmla="*/ 2050035 w 7467663"/>
              <a:gd name="connsiteY402" fmla="*/ 6813345 h 6858000"/>
              <a:gd name="connsiteX403" fmla="*/ 2063025 w 7467663"/>
              <a:gd name="connsiteY403" fmla="*/ 6858000 h 6858000"/>
              <a:gd name="connsiteX404" fmla="*/ 2021675 w 7467663"/>
              <a:gd name="connsiteY404" fmla="*/ 6858000 h 6858000"/>
              <a:gd name="connsiteX405" fmla="*/ 2019308 w 7467663"/>
              <a:gd name="connsiteY405" fmla="*/ 6847118 h 6858000"/>
              <a:gd name="connsiteX406" fmla="*/ 1938835 w 7467663"/>
              <a:gd name="connsiteY406" fmla="*/ 6551160 h 6858000"/>
              <a:gd name="connsiteX407" fmla="*/ 1953230 w 7467663"/>
              <a:gd name="connsiteY407" fmla="*/ 6759699 h 6858000"/>
              <a:gd name="connsiteX408" fmla="*/ 1956763 w 7467663"/>
              <a:gd name="connsiteY408" fmla="*/ 6778191 h 6858000"/>
              <a:gd name="connsiteX409" fmla="*/ 1967925 w 7467663"/>
              <a:gd name="connsiteY409" fmla="*/ 6858000 h 6858000"/>
              <a:gd name="connsiteX410" fmla="*/ 1936622 w 7467663"/>
              <a:gd name="connsiteY410" fmla="*/ 6858000 h 6858000"/>
              <a:gd name="connsiteX411" fmla="*/ 1926261 w 7467663"/>
              <a:gd name="connsiteY411" fmla="*/ 6784064 h 6858000"/>
              <a:gd name="connsiteX412" fmla="*/ 1922724 w 7467663"/>
              <a:gd name="connsiteY412" fmla="*/ 6765577 h 6858000"/>
              <a:gd name="connsiteX413" fmla="*/ 1904650 w 7467663"/>
              <a:gd name="connsiteY413" fmla="*/ 6639616 h 6858000"/>
              <a:gd name="connsiteX414" fmla="*/ 1885273 w 7467663"/>
              <a:gd name="connsiteY414" fmla="*/ 6858000 h 6858000"/>
              <a:gd name="connsiteX415" fmla="*/ 1854363 w 7467663"/>
              <a:gd name="connsiteY415" fmla="*/ 6858000 h 6858000"/>
              <a:gd name="connsiteX416" fmla="*/ 1880391 w 7467663"/>
              <a:gd name="connsiteY416" fmla="*/ 6603796 h 6858000"/>
              <a:gd name="connsiteX417" fmla="*/ 1818273 w 7467663"/>
              <a:gd name="connsiteY417" fmla="*/ 6715729 h 6858000"/>
              <a:gd name="connsiteX418" fmla="*/ 1794691 w 7467663"/>
              <a:gd name="connsiteY418" fmla="*/ 6843239 h 6858000"/>
              <a:gd name="connsiteX419" fmla="*/ 1794914 w 7467663"/>
              <a:gd name="connsiteY419" fmla="*/ 6858000 h 6858000"/>
              <a:gd name="connsiteX420" fmla="*/ 1746128 w 7467663"/>
              <a:gd name="connsiteY420" fmla="*/ 6858000 h 6858000"/>
              <a:gd name="connsiteX421" fmla="*/ 1753934 w 7467663"/>
              <a:gd name="connsiteY421" fmla="*/ 6724796 h 6858000"/>
              <a:gd name="connsiteX422" fmla="*/ 1792053 w 7467663"/>
              <a:gd name="connsiteY422" fmla="*/ 6572396 h 6858000"/>
              <a:gd name="connsiteX423" fmla="*/ 1862248 w 7467663"/>
              <a:gd name="connsiteY423" fmla="*/ 6266397 h 6858000"/>
              <a:gd name="connsiteX424" fmla="*/ 1862250 w 7467663"/>
              <a:gd name="connsiteY424" fmla="*/ 6033531 h 6858000"/>
              <a:gd name="connsiteX425" fmla="*/ 1211999 w 7467663"/>
              <a:gd name="connsiteY425" fmla="*/ 6683610 h 6858000"/>
              <a:gd name="connsiteX426" fmla="*/ 1213266 w 7467663"/>
              <a:gd name="connsiteY426" fmla="*/ 6691947 h 6858000"/>
              <a:gd name="connsiteX427" fmla="*/ 1203370 w 7467663"/>
              <a:gd name="connsiteY427" fmla="*/ 6850676 h 6858000"/>
              <a:gd name="connsiteX428" fmla="*/ 1203671 w 7467663"/>
              <a:gd name="connsiteY428" fmla="*/ 6858000 h 6858000"/>
              <a:gd name="connsiteX429" fmla="*/ 1143180 w 7467663"/>
              <a:gd name="connsiteY429" fmla="*/ 6858000 h 6858000"/>
              <a:gd name="connsiteX430" fmla="*/ 1142176 w 7467663"/>
              <a:gd name="connsiteY430" fmla="*/ 6766045 h 6858000"/>
              <a:gd name="connsiteX431" fmla="*/ 1067484 w 7467663"/>
              <a:gd name="connsiteY431" fmla="*/ 6858000 h 6858000"/>
              <a:gd name="connsiteX432" fmla="*/ 953928 w 7467663"/>
              <a:gd name="connsiteY432" fmla="*/ 6858000 h 6858000"/>
              <a:gd name="connsiteX433" fmla="*/ 959715 w 7467663"/>
              <a:gd name="connsiteY433" fmla="*/ 6850185 h 6858000"/>
              <a:gd name="connsiteX434" fmla="*/ 1483788 w 7467663"/>
              <a:gd name="connsiteY434" fmla="*/ 6259174 h 6858000"/>
              <a:gd name="connsiteX435" fmla="*/ 1100671 w 7467663"/>
              <a:gd name="connsiteY435" fmla="*/ 6252137 h 6858000"/>
              <a:gd name="connsiteX436" fmla="*/ 1090144 w 7467663"/>
              <a:gd name="connsiteY436" fmla="*/ 6256748 h 6858000"/>
              <a:gd name="connsiteX437" fmla="*/ 1095872 w 7467663"/>
              <a:gd name="connsiteY437" fmla="*/ 6271892 h 6858000"/>
              <a:gd name="connsiteX438" fmla="*/ 262785 w 7467663"/>
              <a:gd name="connsiteY438" fmla="*/ 6845450 h 6858000"/>
              <a:gd name="connsiteX439" fmla="*/ 209968 w 7467663"/>
              <a:gd name="connsiteY439" fmla="*/ 6770713 h 6858000"/>
              <a:gd name="connsiteX440" fmla="*/ 873460 w 7467663"/>
              <a:gd name="connsiteY440" fmla="*/ 6253768 h 6858000"/>
              <a:gd name="connsiteX441" fmla="*/ 192686 w 7467663"/>
              <a:gd name="connsiteY441" fmla="*/ 5849257 h 6858000"/>
              <a:gd name="connsiteX442" fmla="*/ 4696 w 7467663"/>
              <a:gd name="connsiteY442" fmla="*/ 5697668 h 6858000"/>
              <a:gd name="connsiteX443" fmla="*/ 0 w 7467663"/>
              <a:gd name="connsiteY443" fmla="*/ 5689984 h 6858000"/>
              <a:gd name="connsiteX444" fmla="*/ 0 w 7467663"/>
              <a:gd name="connsiteY444" fmla="*/ 5513472 h 6858000"/>
              <a:gd name="connsiteX445" fmla="*/ 174101 w 7467663"/>
              <a:gd name="connsiteY445" fmla="*/ 5620277 h 6858000"/>
              <a:gd name="connsiteX446" fmla="*/ 891800 w 7467663"/>
              <a:gd name="connsiteY446" fmla="*/ 6036935 h 6858000"/>
              <a:gd name="connsiteX447" fmla="*/ 1072219 w 7467663"/>
              <a:gd name="connsiteY447" fmla="*/ 6169443 h 6858000"/>
              <a:gd name="connsiteX448" fmla="*/ 1074117 w 7467663"/>
              <a:gd name="connsiteY448" fmla="*/ 6170301 h 6858000"/>
              <a:gd name="connsiteX449" fmla="*/ 1083114 w 7467663"/>
              <a:gd name="connsiteY449" fmla="*/ 6174131 h 6858000"/>
              <a:gd name="connsiteX450" fmla="*/ 1543010 w 7467663"/>
              <a:gd name="connsiteY450" fmla="*/ 6191140 h 6858000"/>
              <a:gd name="connsiteX451" fmla="*/ 1551080 w 7467663"/>
              <a:gd name="connsiteY451" fmla="*/ 6195006 h 6858000"/>
              <a:gd name="connsiteX452" fmla="*/ 2345443 w 7467663"/>
              <a:gd name="connsiteY452" fmla="*/ 5549882 h 6858000"/>
              <a:gd name="connsiteX453" fmla="*/ 1721499 w 7467663"/>
              <a:gd name="connsiteY453" fmla="*/ 5599969 h 6858000"/>
              <a:gd name="connsiteX454" fmla="*/ 767716 w 7467663"/>
              <a:gd name="connsiteY454" fmla="*/ 5472768 h 6858000"/>
              <a:gd name="connsiteX455" fmla="*/ 722147 w 7467663"/>
              <a:gd name="connsiteY455" fmla="*/ 5393091 h 6858000"/>
              <a:gd name="connsiteX456" fmla="*/ 1485552 w 7467663"/>
              <a:gd name="connsiteY456" fmla="*/ 5313202 h 6858000"/>
              <a:gd name="connsiteX457" fmla="*/ 2143004 w 7467663"/>
              <a:gd name="connsiteY457" fmla="*/ 5402420 h 6858000"/>
              <a:gd name="connsiteX458" fmla="*/ 1933391 w 7467663"/>
              <a:gd name="connsiteY458" fmla="*/ 5156971 h 6858000"/>
              <a:gd name="connsiteX459" fmla="*/ 1827118 w 7467663"/>
              <a:gd name="connsiteY459" fmla="*/ 4968410 h 6858000"/>
              <a:gd name="connsiteX460" fmla="*/ 1837349 w 7467663"/>
              <a:gd name="connsiteY460" fmla="*/ 4956357 h 6858000"/>
              <a:gd name="connsiteX461" fmla="*/ 2162835 w 7467663"/>
              <a:gd name="connsiteY461" fmla="*/ 5187853 h 6858000"/>
              <a:gd name="connsiteX462" fmla="*/ 2257167 w 7467663"/>
              <a:gd name="connsiteY462" fmla="*/ 5462123 h 6858000"/>
              <a:gd name="connsiteX463" fmla="*/ 2261598 w 7467663"/>
              <a:gd name="connsiteY463" fmla="*/ 5467998 h 6858000"/>
              <a:gd name="connsiteX464" fmla="*/ 2437177 w 7467663"/>
              <a:gd name="connsiteY464" fmla="*/ 5479608 h 6858000"/>
              <a:gd name="connsiteX465" fmla="*/ 2445247 w 7467663"/>
              <a:gd name="connsiteY465" fmla="*/ 5483476 h 6858000"/>
              <a:gd name="connsiteX466" fmla="*/ 2743626 w 7467663"/>
              <a:gd name="connsiteY466" fmla="*/ 5304819 h 6858000"/>
              <a:gd name="connsiteX467" fmla="*/ 3048102 w 7467663"/>
              <a:gd name="connsiteY467" fmla="*/ 5150595 h 6858000"/>
              <a:gd name="connsiteX468" fmla="*/ 1799414 w 7467663"/>
              <a:gd name="connsiteY468" fmla="*/ 4694732 h 6858000"/>
              <a:gd name="connsiteX469" fmla="*/ 1771735 w 7467663"/>
              <a:gd name="connsiteY469" fmla="*/ 4619929 h 6858000"/>
              <a:gd name="connsiteX470" fmla="*/ 3104273 w 7467663"/>
              <a:gd name="connsiteY470" fmla="*/ 5076159 h 6858000"/>
              <a:gd name="connsiteX471" fmla="*/ 3113245 w 7467663"/>
              <a:gd name="connsiteY471" fmla="*/ 5090705 h 6858000"/>
              <a:gd name="connsiteX472" fmla="*/ 3126294 w 7467663"/>
              <a:gd name="connsiteY472" fmla="*/ 5114400 h 6858000"/>
              <a:gd name="connsiteX473" fmla="*/ 3937433 w 7467663"/>
              <a:gd name="connsiteY473" fmla="*/ 4830473 h 6858000"/>
              <a:gd name="connsiteX474" fmla="*/ 3590475 w 7467663"/>
              <a:gd name="connsiteY474" fmla="*/ 4597974 h 6858000"/>
              <a:gd name="connsiteX475" fmla="*/ 3100264 w 7467663"/>
              <a:gd name="connsiteY475" fmla="*/ 4579845 h 6858000"/>
              <a:gd name="connsiteX476" fmla="*/ 2183576 w 7467663"/>
              <a:gd name="connsiteY476" fmla="*/ 4227150 h 6858000"/>
              <a:gd name="connsiteX477" fmla="*/ 2151029 w 7467663"/>
              <a:gd name="connsiteY477" fmla="*/ 4146947 h 6858000"/>
              <a:gd name="connsiteX478" fmla="*/ 3563434 w 7467663"/>
              <a:gd name="connsiteY478" fmla="*/ 4469115 h 6858000"/>
              <a:gd name="connsiteX479" fmla="*/ 3177952 w 7467663"/>
              <a:gd name="connsiteY479" fmla="*/ 3657386 h 6858000"/>
              <a:gd name="connsiteX480" fmla="*/ 3189263 w 7467663"/>
              <a:gd name="connsiteY480" fmla="*/ 3625726 h 6858000"/>
              <a:gd name="connsiteX481" fmla="*/ 3560912 w 7467663"/>
              <a:gd name="connsiteY481" fmla="*/ 4079863 h 6858000"/>
              <a:gd name="connsiteX482" fmla="*/ 3626636 w 7467663"/>
              <a:gd name="connsiteY482" fmla="*/ 4512230 h 6858000"/>
              <a:gd name="connsiteX483" fmla="*/ 3653088 w 7467663"/>
              <a:gd name="connsiteY483" fmla="*/ 4521417 h 6858000"/>
              <a:gd name="connsiteX484" fmla="*/ 3988128 w 7467663"/>
              <a:gd name="connsiteY484" fmla="*/ 4817267 h 6858000"/>
              <a:gd name="connsiteX485" fmla="*/ 4830582 w 7467663"/>
              <a:gd name="connsiteY485" fmla="*/ 4676000 h 6858000"/>
              <a:gd name="connsiteX486" fmla="*/ 4830100 w 7467663"/>
              <a:gd name="connsiteY486" fmla="*/ 4675554 h 6858000"/>
              <a:gd name="connsiteX487" fmla="*/ 4036318 w 7467663"/>
              <a:gd name="connsiteY487" fmla="*/ 4147013 h 6858000"/>
              <a:gd name="connsiteX488" fmla="*/ 3432098 w 7467663"/>
              <a:gd name="connsiteY488" fmla="*/ 3537312 h 6858000"/>
              <a:gd name="connsiteX489" fmla="*/ 3446761 w 7467663"/>
              <a:gd name="connsiteY489" fmla="*/ 3461278 h 6858000"/>
              <a:gd name="connsiteX490" fmla="*/ 4419733 w 7467663"/>
              <a:gd name="connsiteY490" fmla="*/ 3963555 h 6858000"/>
              <a:gd name="connsiteX491" fmla="*/ 4781371 w 7467663"/>
              <a:gd name="connsiteY491" fmla="*/ 4458604 h 6858000"/>
              <a:gd name="connsiteX492" fmla="*/ 4780440 w 7467663"/>
              <a:gd name="connsiteY492" fmla="*/ 4470290 h 6858000"/>
              <a:gd name="connsiteX493" fmla="*/ 4898954 w 7467663"/>
              <a:gd name="connsiteY493" fmla="*/ 4662092 h 6858000"/>
              <a:gd name="connsiteX494" fmla="*/ 4900699 w 7467663"/>
              <a:gd name="connsiteY494" fmla="*/ 4670867 h 6858000"/>
              <a:gd name="connsiteX495" fmla="*/ 5714511 w 7467663"/>
              <a:gd name="connsiteY495" fmla="*/ 4663483 h 6858000"/>
              <a:gd name="connsiteX496" fmla="*/ 5464793 w 7467663"/>
              <a:gd name="connsiteY496" fmla="*/ 4393556 h 6858000"/>
              <a:gd name="connsiteX497" fmla="*/ 5461897 w 7467663"/>
              <a:gd name="connsiteY497" fmla="*/ 4390879 h 6858000"/>
              <a:gd name="connsiteX498" fmla="*/ 4294126 w 7467663"/>
              <a:gd name="connsiteY498" fmla="*/ 3303048 h 6858000"/>
              <a:gd name="connsiteX499" fmla="*/ 4305321 w 7467663"/>
              <a:gd name="connsiteY499" fmla="*/ 3256953 h 6858000"/>
              <a:gd name="connsiteX500" fmla="*/ 4949299 w 7467663"/>
              <a:gd name="connsiteY500" fmla="*/ 3766336 h 6858000"/>
              <a:gd name="connsiteX501" fmla="*/ 5291452 w 7467663"/>
              <a:gd name="connsiteY501" fmla="*/ 4076801 h 6858000"/>
              <a:gd name="connsiteX502" fmla="*/ 5434998 w 7467663"/>
              <a:gd name="connsiteY502" fmla="*/ 4254100 h 6858000"/>
              <a:gd name="connsiteX503" fmla="*/ 5351015 w 7467663"/>
              <a:gd name="connsiteY503" fmla="*/ 3760989 h 6858000"/>
              <a:gd name="connsiteX504" fmla="*/ 5413780 w 7467663"/>
              <a:gd name="connsiteY504" fmla="*/ 2966265 h 6858000"/>
              <a:gd name="connsiteX505" fmla="*/ 5425627 w 7467663"/>
              <a:gd name="connsiteY505" fmla="*/ 2954192 h 6858000"/>
              <a:gd name="connsiteX506" fmla="*/ 6604735 w 7467663"/>
              <a:gd name="connsiteY506" fmla="*/ 2041381 h 6858000"/>
              <a:gd name="connsiteX507" fmla="*/ 7204487 w 7467663"/>
              <a:gd name="connsiteY507" fmla="*/ 2742112 h 6858000"/>
              <a:gd name="connsiteX508" fmla="*/ 7131592 w 7467663"/>
              <a:gd name="connsiteY508" fmla="*/ 2672096 h 6858000"/>
              <a:gd name="connsiteX509" fmla="*/ 6996344 w 7467663"/>
              <a:gd name="connsiteY509" fmla="*/ 2518310 h 6858000"/>
              <a:gd name="connsiteX510" fmla="*/ 6735495 w 7467663"/>
              <a:gd name="connsiteY510" fmla="*/ 2196890 h 6858000"/>
              <a:gd name="connsiteX511" fmla="*/ 6721901 w 7467663"/>
              <a:gd name="connsiteY511" fmla="*/ 2179274 h 6858000"/>
              <a:gd name="connsiteX512" fmla="*/ 6604735 w 7467663"/>
              <a:gd name="connsiteY512" fmla="*/ 2041381 h 6858000"/>
              <a:gd name="connsiteX513" fmla="*/ 6591670 w 7467663"/>
              <a:gd name="connsiteY513" fmla="*/ 1988277 h 6858000"/>
              <a:gd name="connsiteX514" fmla="*/ 6747349 w 7467663"/>
              <a:gd name="connsiteY514" fmla="*/ 2160069 h 6858000"/>
              <a:gd name="connsiteX515" fmla="*/ 6760943 w 7467663"/>
              <a:gd name="connsiteY515" fmla="*/ 2177686 h 6858000"/>
              <a:gd name="connsiteX516" fmla="*/ 7021065 w 7467663"/>
              <a:gd name="connsiteY516" fmla="*/ 2498102 h 6858000"/>
              <a:gd name="connsiteX517" fmla="*/ 7155223 w 7467663"/>
              <a:gd name="connsiteY517" fmla="*/ 2650386 h 6858000"/>
              <a:gd name="connsiteX518" fmla="*/ 7203167 w 7467663"/>
              <a:gd name="connsiteY518" fmla="*/ 2697288 h 6858000"/>
              <a:gd name="connsiteX519" fmla="*/ 6937703 w 7467663"/>
              <a:gd name="connsiteY519" fmla="*/ 2321981 h 6858000"/>
              <a:gd name="connsiteX520" fmla="*/ 6591670 w 7467663"/>
              <a:gd name="connsiteY520" fmla="*/ 1988277 h 6858000"/>
              <a:gd name="connsiteX521" fmla="*/ 5798671 w 7467663"/>
              <a:gd name="connsiteY521" fmla="*/ 1981601 h 6858000"/>
              <a:gd name="connsiteX522" fmla="*/ 5754709 w 7467663"/>
              <a:gd name="connsiteY522" fmla="*/ 2071454 h 6858000"/>
              <a:gd name="connsiteX523" fmla="*/ 5763044 w 7467663"/>
              <a:gd name="connsiteY523" fmla="*/ 2842206 h 6858000"/>
              <a:gd name="connsiteX524" fmla="*/ 5764974 w 7467663"/>
              <a:gd name="connsiteY524" fmla="*/ 2799609 h 6858000"/>
              <a:gd name="connsiteX525" fmla="*/ 5767665 w 7467663"/>
              <a:gd name="connsiteY525" fmla="*/ 2666409 h 6858000"/>
              <a:gd name="connsiteX526" fmla="*/ 5763055 w 7467663"/>
              <a:gd name="connsiteY526" fmla="*/ 2579705 h 6858000"/>
              <a:gd name="connsiteX527" fmla="*/ 5758079 w 7467663"/>
              <a:gd name="connsiteY527" fmla="*/ 2492508 h 6858000"/>
              <a:gd name="connsiteX528" fmla="*/ 5779325 w 7467663"/>
              <a:gd name="connsiteY528" fmla="*/ 2197069 h 6858000"/>
              <a:gd name="connsiteX529" fmla="*/ 5798671 w 7467663"/>
              <a:gd name="connsiteY529" fmla="*/ 1981601 h 6858000"/>
              <a:gd name="connsiteX530" fmla="*/ 5829202 w 7467663"/>
              <a:gd name="connsiteY530" fmla="*/ 1971679 h 6858000"/>
              <a:gd name="connsiteX531" fmla="*/ 5809558 w 7467663"/>
              <a:gd name="connsiteY531" fmla="*/ 2198043 h 6858000"/>
              <a:gd name="connsiteX532" fmla="*/ 5788653 w 7467663"/>
              <a:gd name="connsiteY532" fmla="*/ 2489430 h 6858000"/>
              <a:gd name="connsiteX533" fmla="*/ 5793439 w 7467663"/>
              <a:gd name="connsiteY533" fmla="*/ 2575235 h 6858000"/>
              <a:gd name="connsiteX534" fmla="*/ 5796837 w 7467663"/>
              <a:gd name="connsiteY534" fmla="*/ 2637633 h 6858000"/>
              <a:gd name="connsiteX535" fmla="*/ 5818614 w 7467663"/>
              <a:gd name="connsiteY535" fmla="*/ 2473055 h 6858000"/>
              <a:gd name="connsiteX536" fmla="*/ 5829202 w 7467663"/>
              <a:gd name="connsiteY536" fmla="*/ 1971679 h 6858000"/>
              <a:gd name="connsiteX537" fmla="*/ 5911389 w 7467663"/>
              <a:gd name="connsiteY537" fmla="*/ 1898371 h 6858000"/>
              <a:gd name="connsiteX538" fmla="*/ 6237627 w 7467663"/>
              <a:gd name="connsiteY538" fmla="*/ 2231921 h 6858000"/>
              <a:gd name="connsiteX539" fmla="*/ 5911389 w 7467663"/>
              <a:gd name="connsiteY539" fmla="*/ 1898371 h 6858000"/>
              <a:gd name="connsiteX540" fmla="*/ 6944437 w 7467663"/>
              <a:gd name="connsiteY540" fmla="*/ 1575402 h 6858000"/>
              <a:gd name="connsiteX541" fmla="*/ 6304730 w 7467663"/>
              <a:gd name="connsiteY541" fmla="*/ 1766654 h 6858000"/>
              <a:gd name="connsiteX542" fmla="*/ 6944437 w 7467663"/>
              <a:gd name="connsiteY542" fmla="*/ 1575402 h 6858000"/>
              <a:gd name="connsiteX543" fmla="*/ 7019523 w 7467663"/>
              <a:gd name="connsiteY543" fmla="*/ 1519450 h 6858000"/>
              <a:gd name="connsiteX544" fmla="*/ 6298091 w 7467663"/>
              <a:gd name="connsiteY544" fmla="*/ 1737122 h 6858000"/>
              <a:gd name="connsiteX545" fmla="*/ 7019523 w 7467663"/>
              <a:gd name="connsiteY545" fmla="*/ 1519450 h 6858000"/>
              <a:gd name="connsiteX546" fmla="*/ 2399523 w 7467663"/>
              <a:gd name="connsiteY546" fmla="*/ 1428234 h 6858000"/>
              <a:gd name="connsiteX547" fmla="*/ 2224982 w 7467663"/>
              <a:gd name="connsiteY547" fmla="*/ 1826201 h 6858000"/>
              <a:gd name="connsiteX548" fmla="*/ 2096099 w 7467663"/>
              <a:gd name="connsiteY548" fmla="*/ 2345900 h 6858000"/>
              <a:gd name="connsiteX549" fmla="*/ 2283317 w 7467663"/>
              <a:gd name="connsiteY549" fmla="*/ 1796925 h 6858000"/>
              <a:gd name="connsiteX550" fmla="*/ 2399523 w 7467663"/>
              <a:gd name="connsiteY550" fmla="*/ 1428234 h 6858000"/>
              <a:gd name="connsiteX551" fmla="*/ 2448558 w 7467663"/>
              <a:gd name="connsiteY551" fmla="*/ 1373435 h 6858000"/>
              <a:gd name="connsiteX552" fmla="*/ 2312521 w 7467663"/>
              <a:gd name="connsiteY552" fmla="*/ 1806140 h 6858000"/>
              <a:gd name="connsiteX553" fmla="*/ 2127533 w 7467663"/>
              <a:gd name="connsiteY553" fmla="*/ 2348380 h 6858000"/>
              <a:gd name="connsiteX554" fmla="*/ 2358080 w 7467663"/>
              <a:gd name="connsiteY554" fmla="*/ 1866134 h 6858000"/>
              <a:gd name="connsiteX555" fmla="*/ 2407436 w 7467663"/>
              <a:gd name="connsiteY555" fmla="*/ 1651070 h 6858000"/>
              <a:gd name="connsiteX556" fmla="*/ 2448558 w 7467663"/>
              <a:gd name="connsiteY556" fmla="*/ 1373435 h 6858000"/>
              <a:gd name="connsiteX557" fmla="*/ 278707 w 7467663"/>
              <a:gd name="connsiteY557" fmla="*/ 1352270 h 6858000"/>
              <a:gd name="connsiteX558" fmla="*/ 321570 w 7467663"/>
              <a:gd name="connsiteY558" fmla="*/ 1861610 h 6858000"/>
              <a:gd name="connsiteX559" fmla="*/ 294281 w 7467663"/>
              <a:gd name="connsiteY559" fmla="*/ 1440658 h 6858000"/>
              <a:gd name="connsiteX560" fmla="*/ 278707 w 7467663"/>
              <a:gd name="connsiteY560" fmla="*/ 1352270 h 6858000"/>
              <a:gd name="connsiteX561" fmla="*/ 1423821 w 7467663"/>
              <a:gd name="connsiteY561" fmla="*/ 1351958 h 6858000"/>
              <a:gd name="connsiteX562" fmla="*/ 1638521 w 7467663"/>
              <a:gd name="connsiteY562" fmla="*/ 1908470 h 6858000"/>
              <a:gd name="connsiteX563" fmla="*/ 1754199 w 7467663"/>
              <a:gd name="connsiteY563" fmla="*/ 2149284 h 6858000"/>
              <a:gd name="connsiteX564" fmla="*/ 1908359 w 7467663"/>
              <a:gd name="connsiteY564" fmla="*/ 2364988 h 6858000"/>
              <a:gd name="connsiteX565" fmla="*/ 1647661 w 7467663"/>
              <a:gd name="connsiteY565" fmla="*/ 1825945 h 6858000"/>
              <a:gd name="connsiteX566" fmla="*/ 1423821 w 7467663"/>
              <a:gd name="connsiteY566" fmla="*/ 1351958 h 6858000"/>
              <a:gd name="connsiteX567" fmla="*/ 1431890 w 7467663"/>
              <a:gd name="connsiteY567" fmla="*/ 1306475 h 6858000"/>
              <a:gd name="connsiteX568" fmla="*/ 1507597 w 7467663"/>
              <a:gd name="connsiteY568" fmla="*/ 1446132 h 6858000"/>
              <a:gd name="connsiteX569" fmla="*/ 1674586 w 7467663"/>
              <a:gd name="connsiteY569" fmla="*/ 1813832 h 6858000"/>
              <a:gd name="connsiteX570" fmla="*/ 1815950 w 7467663"/>
              <a:gd name="connsiteY570" fmla="*/ 2128564 h 6858000"/>
              <a:gd name="connsiteX571" fmla="*/ 1984242 w 7467663"/>
              <a:gd name="connsiteY571" fmla="*/ 2430829 h 6858000"/>
              <a:gd name="connsiteX572" fmla="*/ 2014023 w 7467663"/>
              <a:gd name="connsiteY572" fmla="*/ 2450995 h 6858000"/>
              <a:gd name="connsiteX573" fmla="*/ 1747337 w 7467663"/>
              <a:gd name="connsiteY573" fmla="*/ 1855264 h 6858000"/>
              <a:gd name="connsiteX574" fmla="*/ 1533749 w 7467663"/>
              <a:gd name="connsiteY574" fmla="*/ 1478656 h 6858000"/>
              <a:gd name="connsiteX575" fmla="*/ 1431890 w 7467663"/>
              <a:gd name="connsiteY575" fmla="*/ 1306475 h 6858000"/>
              <a:gd name="connsiteX576" fmla="*/ 5052692 w 7467663"/>
              <a:gd name="connsiteY576" fmla="*/ 1292994 h 6858000"/>
              <a:gd name="connsiteX577" fmla="*/ 5200661 w 7467663"/>
              <a:gd name="connsiteY577" fmla="*/ 1635186 h 6858000"/>
              <a:gd name="connsiteX578" fmla="*/ 5297138 w 7467663"/>
              <a:gd name="connsiteY578" fmla="*/ 1906351 h 6858000"/>
              <a:gd name="connsiteX579" fmla="*/ 5052692 w 7467663"/>
              <a:gd name="connsiteY579" fmla="*/ 1292994 h 6858000"/>
              <a:gd name="connsiteX580" fmla="*/ 5009948 w 7467663"/>
              <a:gd name="connsiteY580" fmla="*/ 1273619 h 6858000"/>
              <a:gd name="connsiteX581" fmla="*/ 5121777 w 7467663"/>
              <a:gd name="connsiteY581" fmla="*/ 1654213 h 6858000"/>
              <a:gd name="connsiteX582" fmla="*/ 5293545 w 7467663"/>
              <a:gd name="connsiteY582" fmla="*/ 2072247 h 6858000"/>
              <a:gd name="connsiteX583" fmla="*/ 5294042 w 7467663"/>
              <a:gd name="connsiteY583" fmla="*/ 2065019 h 6858000"/>
              <a:gd name="connsiteX584" fmla="*/ 5171936 w 7467663"/>
              <a:gd name="connsiteY584" fmla="*/ 1647613 h 6858000"/>
              <a:gd name="connsiteX585" fmla="*/ 5009948 w 7467663"/>
              <a:gd name="connsiteY585" fmla="*/ 1273619 h 6858000"/>
              <a:gd name="connsiteX586" fmla="*/ 655236 w 7467663"/>
              <a:gd name="connsiteY586" fmla="*/ 1268632 h 6858000"/>
              <a:gd name="connsiteX587" fmla="*/ 839521 w 7467663"/>
              <a:gd name="connsiteY587" fmla="*/ 1685315 h 6858000"/>
              <a:gd name="connsiteX588" fmla="*/ 1109416 w 7467663"/>
              <a:gd name="connsiteY588" fmla="*/ 2061663 h 6858000"/>
              <a:gd name="connsiteX589" fmla="*/ 1298300 w 7467663"/>
              <a:gd name="connsiteY589" fmla="*/ 2247742 h 6858000"/>
              <a:gd name="connsiteX590" fmla="*/ 1125871 w 7467663"/>
              <a:gd name="connsiteY590" fmla="*/ 1989513 h 6858000"/>
              <a:gd name="connsiteX591" fmla="*/ 981574 w 7467663"/>
              <a:gd name="connsiteY591" fmla="*/ 1783157 h 6858000"/>
              <a:gd name="connsiteX592" fmla="*/ 922198 w 7467663"/>
              <a:gd name="connsiteY592" fmla="*/ 1677437 h 6858000"/>
              <a:gd name="connsiteX593" fmla="*/ 869293 w 7467663"/>
              <a:gd name="connsiteY593" fmla="*/ 1583214 h 6858000"/>
              <a:gd name="connsiteX594" fmla="*/ 751431 w 7467663"/>
              <a:gd name="connsiteY594" fmla="*/ 1405731 h 6858000"/>
              <a:gd name="connsiteX595" fmla="*/ 655236 w 7467663"/>
              <a:gd name="connsiteY595" fmla="*/ 1268632 h 6858000"/>
              <a:gd name="connsiteX596" fmla="*/ 6516292 w 7467663"/>
              <a:gd name="connsiteY596" fmla="*/ 1263064 h 6858000"/>
              <a:gd name="connsiteX597" fmla="*/ 5736320 w 7467663"/>
              <a:gd name="connsiteY597" fmla="*/ 1501803 h 6858000"/>
              <a:gd name="connsiteX598" fmla="*/ 6516292 w 7467663"/>
              <a:gd name="connsiteY598" fmla="*/ 1263064 h 6858000"/>
              <a:gd name="connsiteX599" fmla="*/ 291466 w 7467663"/>
              <a:gd name="connsiteY599" fmla="*/ 1250369 h 6858000"/>
              <a:gd name="connsiteX600" fmla="*/ 323180 w 7467663"/>
              <a:gd name="connsiteY600" fmla="*/ 1435283 h 6858000"/>
              <a:gd name="connsiteX601" fmla="*/ 349381 w 7467663"/>
              <a:gd name="connsiteY601" fmla="*/ 1875041 h 6858000"/>
              <a:gd name="connsiteX602" fmla="*/ 374363 w 7467663"/>
              <a:gd name="connsiteY602" fmla="*/ 1506494 h 6858000"/>
              <a:gd name="connsiteX603" fmla="*/ 302168 w 7467663"/>
              <a:gd name="connsiteY603" fmla="*/ 1274495 h 6858000"/>
              <a:gd name="connsiteX604" fmla="*/ 291466 w 7467663"/>
              <a:gd name="connsiteY604" fmla="*/ 1250369 h 6858000"/>
              <a:gd name="connsiteX605" fmla="*/ 678222 w 7467663"/>
              <a:gd name="connsiteY605" fmla="*/ 1248670 h 6858000"/>
              <a:gd name="connsiteX606" fmla="*/ 775536 w 7467663"/>
              <a:gd name="connsiteY606" fmla="*/ 1388015 h 6858000"/>
              <a:gd name="connsiteX607" fmla="*/ 894529 w 7467663"/>
              <a:gd name="connsiteY607" fmla="*/ 1567739 h 6858000"/>
              <a:gd name="connsiteX608" fmla="*/ 948000 w 7467663"/>
              <a:gd name="connsiteY608" fmla="*/ 1663088 h 6858000"/>
              <a:gd name="connsiteX609" fmla="*/ 1006812 w 7467663"/>
              <a:gd name="connsiteY609" fmla="*/ 1767683 h 6858000"/>
              <a:gd name="connsiteX610" fmla="*/ 1149133 w 7467663"/>
              <a:gd name="connsiteY610" fmla="*/ 1971513 h 6858000"/>
              <a:gd name="connsiteX611" fmla="*/ 1333952 w 7467663"/>
              <a:gd name="connsiteY611" fmla="*/ 2251620 h 6858000"/>
              <a:gd name="connsiteX612" fmla="*/ 1337329 w 7467663"/>
              <a:gd name="connsiteY612" fmla="*/ 2258350 h 6858000"/>
              <a:gd name="connsiteX613" fmla="*/ 1014726 w 7467663"/>
              <a:gd name="connsiteY613" fmla="*/ 1615556 h 6858000"/>
              <a:gd name="connsiteX614" fmla="*/ 678222 w 7467663"/>
              <a:gd name="connsiteY614" fmla="*/ 1248670 h 6858000"/>
              <a:gd name="connsiteX615" fmla="*/ 6691602 w 7467663"/>
              <a:gd name="connsiteY615" fmla="*/ 1140573 h 6858000"/>
              <a:gd name="connsiteX616" fmla="*/ 6571100 w 7467663"/>
              <a:gd name="connsiteY616" fmla="*/ 1183662 h 6858000"/>
              <a:gd name="connsiteX617" fmla="*/ 6241687 w 7467663"/>
              <a:gd name="connsiteY617" fmla="*/ 1257600 h 6858000"/>
              <a:gd name="connsiteX618" fmla="*/ 5693009 w 7467663"/>
              <a:gd name="connsiteY618" fmla="*/ 1478256 h 6858000"/>
              <a:gd name="connsiteX619" fmla="*/ 6548420 w 7467663"/>
              <a:gd name="connsiteY619" fmla="*/ 1214599 h 6858000"/>
              <a:gd name="connsiteX620" fmla="*/ 6605473 w 7467663"/>
              <a:gd name="connsiteY620" fmla="*/ 1184686 h 6858000"/>
              <a:gd name="connsiteX621" fmla="*/ 6691602 w 7467663"/>
              <a:gd name="connsiteY621" fmla="*/ 1140573 h 6858000"/>
              <a:gd name="connsiteX622" fmla="*/ 4002475 w 7467663"/>
              <a:gd name="connsiteY622" fmla="*/ 1037802 h 6858000"/>
              <a:gd name="connsiteX623" fmla="*/ 4000324 w 7467663"/>
              <a:gd name="connsiteY623" fmla="*/ 1039362 h 6858000"/>
              <a:gd name="connsiteX624" fmla="*/ 4002862 w 7467663"/>
              <a:gd name="connsiteY624" fmla="*/ 1042866 h 6858000"/>
              <a:gd name="connsiteX625" fmla="*/ 4002475 w 7467663"/>
              <a:gd name="connsiteY625" fmla="*/ 1037802 h 6858000"/>
              <a:gd name="connsiteX626" fmla="*/ 506322 w 7467663"/>
              <a:gd name="connsiteY626" fmla="*/ 1020997 h 6858000"/>
              <a:gd name="connsiteX627" fmla="*/ 533068 w 7467663"/>
              <a:gd name="connsiteY627" fmla="*/ 1029409 h 6858000"/>
              <a:gd name="connsiteX628" fmla="*/ 1232525 w 7467663"/>
              <a:gd name="connsiteY628" fmla="*/ 1804675 h 6858000"/>
              <a:gd name="connsiteX629" fmla="*/ 1388858 w 7467663"/>
              <a:gd name="connsiteY629" fmla="*/ 2368011 h 6858000"/>
              <a:gd name="connsiteX630" fmla="*/ 1384098 w 7467663"/>
              <a:gd name="connsiteY630" fmla="*/ 2378125 h 6858000"/>
              <a:gd name="connsiteX631" fmla="*/ 1425393 w 7467663"/>
              <a:gd name="connsiteY631" fmla="*/ 2589124 h 6858000"/>
              <a:gd name="connsiteX632" fmla="*/ 1424001 w 7467663"/>
              <a:gd name="connsiteY632" fmla="*/ 2597541 h 6858000"/>
              <a:gd name="connsiteX633" fmla="*/ 2152729 w 7467663"/>
              <a:gd name="connsiteY633" fmla="*/ 2864487 h 6858000"/>
              <a:gd name="connsiteX634" fmla="*/ 2020609 w 7467663"/>
              <a:gd name="connsiteY634" fmla="*/ 2539671 h 6858000"/>
              <a:gd name="connsiteX635" fmla="*/ 2018920 w 7467663"/>
              <a:gd name="connsiteY635" fmla="*/ 2536309 h 6858000"/>
              <a:gd name="connsiteX636" fmla="*/ 1342441 w 7467663"/>
              <a:gd name="connsiteY636" fmla="*/ 1173017 h 6858000"/>
              <a:gd name="connsiteX637" fmla="*/ 1367925 w 7467663"/>
              <a:gd name="connsiteY637" fmla="*/ 1135648 h 6858000"/>
              <a:gd name="connsiteX638" fmla="*/ 1771401 w 7467663"/>
              <a:gd name="connsiteY638" fmla="*/ 1806673 h 6858000"/>
              <a:gd name="connsiteX639" fmla="*/ 1972385 w 7467663"/>
              <a:gd name="connsiteY639" fmla="*/ 2198735 h 6858000"/>
              <a:gd name="connsiteX640" fmla="*/ 2040892 w 7467663"/>
              <a:gd name="connsiteY640" fmla="*/ 2405205 h 6858000"/>
              <a:gd name="connsiteX641" fmla="*/ 2131689 w 7467663"/>
              <a:gd name="connsiteY641" fmla="*/ 1936926 h 6858000"/>
              <a:gd name="connsiteX642" fmla="*/ 2454820 w 7467663"/>
              <a:gd name="connsiteY642" fmla="*/ 1248808 h 6858000"/>
              <a:gd name="connsiteX643" fmla="*/ 2492512 w 7467663"/>
              <a:gd name="connsiteY643" fmla="*/ 1302920 h 6858000"/>
              <a:gd name="connsiteX644" fmla="*/ 2081216 w 7467663"/>
              <a:gd name="connsiteY644" fmla="*/ 2527513 h 6858000"/>
              <a:gd name="connsiteX645" fmla="*/ 2081211 w 7467663"/>
              <a:gd name="connsiteY645" fmla="*/ 2528916 h 6858000"/>
              <a:gd name="connsiteX646" fmla="*/ 2199067 w 7467663"/>
              <a:gd name="connsiteY646" fmla="*/ 2884061 h 6858000"/>
              <a:gd name="connsiteX647" fmla="*/ 3192586 w 7467663"/>
              <a:gd name="connsiteY647" fmla="*/ 3411496 h 6858000"/>
              <a:gd name="connsiteX648" fmla="*/ 3182620 w 7467663"/>
              <a:gd name="connsiteY648" fmla="*/ 3483279 h 6858000"/>
              <a:gd name="connsiteX649" fmla="*/ 2435119 w 7467663"/>
              <a:gd name="connsiteY649" fmla="*/ 3080173 h 6858000"/>
              <a:gd name="connsiteX650" fmla="*/ 2410152 w 7467663"/>
              <a:gd name="connsiteY650" fmla="*/ 3063751 h 6858000"/>
              <a:gd name="connsiteX651" fmla="*/ 2408099 w 7467663"/>
              <a:gd name="connsiteY651" fmla="*/ 3064403 h 6858000"/>
              <a:gd name="connsiteX652" fmla="*/ 2407218 w 7467663"/>
              <a:gd name="connsiteY652" fmla="*/ 3070324 h 6858000"/>
              <a:gd name="connsiteX653" fmla="*/ 2380138 w 7467663"/>
              <a:gd name="connsiteY653" fmla="*/ 3099341 h 6858000"/>
              <a:gd name="connsiteX654" fmla="*/ 1765923 w 7467663"/>
              <a:gd name="connsiteY654" fmla="*/ 3581043 h 6858000"/>
              <a:gd name="connsiteX655" fmla="*/ 1702258 w 7467663"/>
              <a:gd name="connsiteY655" fmla="*/ 3612286 h 6858000"/>
              <a:gd name="connsiteX656" fmla="*/ 1538370 w 7467663"/>
              <a:gd name="connsiteY656" fmla="*/ 3811804 h 6858000"/>
              <a:gd name="connsiteX657" fmla="*/ 542867 w 7467663"/>
              <a:gd name="connsiteY657" fmla="*/ 4944092 h 6858000"/>
              <a:gd name="connsiteX658" fmla="*/ 515800 w 7467663"/>
              <a:gd name="connsiteY658" fmla="*/ 4862180 h 6858000"/>
              <a:gd name="connsiteX659" fmla="*/ 909145 w 7467663"/>
              <a:gd name="connsiteY659" fmla="*/ 4199225 h 6858000"/>
              <a:gd name="connsiteX660" fmla="*/ 1214067 w 7467663"/>
              <a:gd name="connsiteY660" fmla="*/ 3908561 h 6858000"/>
              <a:gd name="connsiteX661" fmla="*/ 640967 w 7467663"/>
              <a:gd name="connsiteY661" fmla="*/ 4105601 h 6858000"/>
              <a:gd name="connsiteX662" fmla="*/ 112563 w 7467663"/>
              <a:gd name="connsiteY662" fmla="*/ 4396952 h 6858000"/>
              <a:gd name="connsiteX663" fmla="*/ 0 w 7467663"/>
              <a:gd name="connsiteY663" fmla="*/ 4466006 h 6858000"/>
              <a:gd name="connsiteX664" fmla="*/ 0 w 7467663"/>
              <a:gd name="connsiteY664" fmla="*/ 4233763 h 6858000"/>
              <a:gd name="connsiteX665" fmla="*/ 36881 w 7467663"/>
              <a:gd name="connsiteY665" fmla="*/ 4200118 h 6858000"/>
              <a:gd name="connsiteX666" fmla="*/ 910534 w 7467663"/>
              <a:gd name="connsiteY666" fmla="*/ 3629753 h 6858000"/>
              <a:gd name="connsiteX667" fmla="*/ 1578717 w 7467663"/>
              <a:gd name="connsiteY667" fmla="*/ 3575982 h 6858000"/>
              <a:gd name="connsiteX668" fmla="*/ 2338780 w 7467663"/>
              <a:gd name="connsiteY668" fmla="*/ 3033725 h 6858000"/>
              <a:gd name="connsiteX669" fmla="*/ 1807991 w 7467663"/>
              <a:gd name="connsiteY669" fmla="*/ 2807184 h 6858000"/>
              <a:gd name="connsiteX670" fmla="*/ 1416358 w 7467663"/>
              <a:gd name="connsiteY670" fmla="*/ 3112571 h 6858000"/>
              <a:gd name="connsiteX671" fmla="*/ 939066 w 7467663"/>
              <a:gd name="connsiteY671" fmla="*/ 3378798 h 6858000"/>
              <a:gd name="connsiteX672" fmla="*/ 115099 w 7467663"/>
              <a:gd name="connsiteY672" fmla="*/ 3607650 h 6858000"/>
              <a:gd name="connsiteX673" fmla="*/ 97284 w 7467663"/>
              <a:gd name="connsiteY673" fmla="*/ 3520393 h 6858000"/>
              <a:gd name="connsiteX674" fmla="*/ 922050 w 7467663"/>
              <a:gd name="connsiteY674" fmla="*/ 3074867 h 6858000"/>
              <a:gd name="connsiteX675" fmla="*/ 1405265 w 7467663"/>
              <a:gd name="connsiteY675" fmla="*/ 3016319 h 6858000"/>
              <a:gd name="connsiteX676" fmla="*/ 1407512 w 7467663"/>
              <a:gd name="connsiteY676" fmla="*/ 3018001 h 6858000"/>
              <a:gd name="connsiteX677" fmla="*/ 1726266 w 7467663"/>
              <a:gd name="connsiteY677" fmla="*/ 2777274 h 6858000"/>
              <a:gd name="connsiteX678" fmla="*/ 625390 w 7467663"/>
              <a:gd name="connsiteY678" fmla="*/ 2514541 h 6858000"/>
              <a:gd name="connsiteX679" fmla="*/ 619799 w 7467663"/>
              <a:gd name="connsiteY679" fmla="*/ 2527180 h 6858000"/>
              <a:gd name="connsiteX680" fmla="*/ 310030 w 7467663"/>
              <a:gd name="connsiteY680" fmla="*/ 2771818 h 6858000"/>
              <a:gd name="connsiteX681" fmla="*/ 173877 w 7467663"/>
              <a:gd name="connsiteY681" fmla="*/ 2937056 h 6858000"/>
              <a:gd name="connsiteX682" fmla="*/ 77889 w 7467663"/>
              <a:gd name="connsiteY682" fmla="*/ 3138440 h 6858000"/>
              <a:gd name="connsiteX683" fmla="*/ 0 w 7467663"/>
              <a:gd name="connsiteY683" fmla="*/ 3271395 h 6858000"/>
              <a:gd name="connsiteX684" fmla="*/ 0 w 7467663"/>
              <a:gd name="connsiteY684" fmla="*/ 3153002 h 6858000"/>
              <a:gd name="connsiteX685" fmla="*/ 2386 w 7467663"/>
              <a:gd name="connsiteY685" fmla="*/ 3149203 h 6858000"/>
              <a:gd name="connsiteX686" fmla="*/ 89753 w 7467663"/>
              <a:gd name="connsiteY686" fmla="*/ 2987702 h 6858000"/>
              <a:gd name="connsiteX687" fmla="*/ 76869 w 7467663"/>
              <a:gd name="connsiteY687" fmla="*/ 3005404 h 6858000"/>
              <a:gd name="connsiteX688" fmla="*/ 32049 w 7467663"/>
              <a:gd name="connsiteY688" fmla="*/ 3065814 h 6858000"/>
              <a:gd name="connsiteX689" fmla="*/ 0 w 7467663"/>
              <a:gd name="connsiteY689" fmla="*/ 3108744 h 6858000"/>
              <a:gd name="connsiteX690" fmla="*/ 0 w 7467663"/>
              <a:gd name="connsiteY690" fmla="*/ 3058059 h 6858000"/>
              <a:gd name="connsiteX691" fmla="*/ 7610 w 7467663"/>
              <a:gd name="connsiteY691" fmla="*/ 3047889 h 6858000"/>
              <a:gd name="connsiteX692" fmla="*/ 52419 w 7467663"/>
              <a:gd name="connsiteY692" fmla="*/ 2987479 h 6858000"/>
              <a:gd name="connsiteX693" fmla="*/ 59142 w 7467663"/>
              <a:gd name="connsiteY693" fmla="*/ 2978488 h 6858000"/>
              <a:gd name="connsiteX694" fmla="*/ 0 w 7467663"/>
              <a:gd name="connsiteY694" fmla="*/ 3015334 h 6858000"/>
              <a:gd name="connsiteX695" fmla="*/ 0 w 7467663"/>
              <a:gd name="connsiteY695" fmla="*/ 2914286 h 6858000"/>
              <a:gd name="connsiteX696" fmla="*/ 36383 w 7467663"/>
              <a:gd name="connsiteY696" fmla="*/ 2901128 h 6858000"/>
              <a:gd name="connsiteX697" fmla="*/ 156329 w 7467663"/>
              <a:gd name="connsiteY697" fmla="*/ 2840533 h 6858000"/>
              <a:gd name="connsiteX698" fmla="*/ 358355 w 7467663"/>
              <a:gd name="connsiteY698" fmla="*/ 2620471 h 6858000"/>
              <a:gd name="connsiteX699" fmla="*/ 510577 w 7467663"/>
              <a:gd name="connsiteY699" fmla="*/ 2501244 h 6858000"/>
              <a:gd name="connsiteX700" fmla="*/ 211967 w 7467663"/>
              <a:gd name="connsiteY700" fmla="*/ 2479171 h 6858000"/>
              <a:gd name="connsiteX701" fmla="*/ 0 w 7467663"/>
              <a:gd name="connsiteY701" fmla="*/ 2476398 h 6858000"/>
              <a:gd name="connsiteX702" fmla="*/ 0 w 7467663"/>
              <a:gd name="connsiteY702" fmla="*/ 2389189 h 6858000"/>
              <a:gd name="connsiteX703" fmla="*/ 103062 w 7467663"/>
              <a:gd name="connsiteY703" fmla="*/ 2389518 h 6858000"/>
              <a:gd name="connsiteX704" fmla="*/ 510734 w 7467663"/>
              <a:gd name="connsiteY704" fmla="*/ 2416201 h 6858000"/>
              <a:gd name="connsiteX705" fmla="*/ 279257 w 7467663"/>
              <a:gd name="connsiteY705" fmla="*/ 2092102 h 6858000"/>
              <a:gd name="connsiteX706" fmla="*/ 65265 w 7467663"/>
              <a:gd name="connsiteY706" fmla="*/ 2006049 h 6858000"/>
              <a:gd name="connsiteX707" fmla="*/ 0 w 7467663"/>
              <a:gd name="connsiteY707" fmla="*/ 1982532 h 6858000"/>
              <a:gd name="connsiteX708" fmla="*/ 0 w 7467663"/>
              <a:gd name="connsiteY708" fmla="*/ 1912789 h 6858000"/>
              <a:gd name="connsiteX709" fmla="*/ 97460 w 7467663"/>
              <a:gd name="connsiteY709" fmla="*/ 1953725 h 6858000"/>
              <a:gd name="connsiteX710" fmla="*/ 221272 w 7467663"/>
              <a:gd name="connsiteY710" fmla="*/ 1980766 h 6858000"/>
              <a:gd name="connsiteX711" fmla="*/ 116765 w 7467663"/>
              <a:gd name="connsiteY711" fmla="*/ 1911033 h 6858000"/>
              <a:gd name="connsiteX712" fmla="*/ 16405 w 7467663"/>
              <a:gd name="connsiteY712" fmla="*/ 1803412 h 6858000"/>
              <a:gd name="connsiteX713" fmla="*/ 0 w 7467663"/>
              <a:gd name="connsiteY713" fmla="*/ 1784777 h 6858000"/>
              <a:gd name="connsiteX714" fmla="*/ 0 w 7467663"/>
              <a:gd name="connsiteY714" fmla="*/ 1740082 h 6858000"/>
              <a:gd name="connsiteX715" fmla="*/ 39394 w 7467663"/>
              <a:gd name="connsiteY715" fmla="*/ 1784856 h 6858000"/>
              <a:gd name="connsiteX716" fmla="*/ 135813 w 7467663"/>
              <a:gd name="connsiteY716" fmla="*/ 1888838 h 6858000"/>
              <a:gd name="connsiteX717" fmla="*/ 242575 w 7467663"/>
              <a:gd name="connsiteY717" fmla="*/ 1958841 h 6858000"/>
              <a:gd name="connsiteX718" fmla="*/ 82197 w 7467663"/>
              <a:gd name="connsiteY718" fmla="*/ 1754826 h 6858000"/>
              <a:gd name="connsiteX719" fmla="*/ 0 w 7467663"/>
              <a:gd name="connsiteY719" fmla="*/ 1679650 h 6858000"/>
              <a:gd name="connsiteX720" fmla="*/ 0 w 7467663"/>
              <a:gd name="connsiteY720" fmla="*/ 1602463 h 6858000"/>
              <a:gd name="connsiteX721" fmla="*/ 84689 w 7467663"/>
              <a:gd name="connsiteY721" fmla="*/ 1677442 h 6858000"/>
              <a:gd name="connsiteX722" fmla="*/ 298437 w 7467663"/>
              <a:gd name="connsiteY722" fmla="*/ 1968019 h 6858000"/>
              <a:gd name="connsiteX723" fmla="*/ 227269 w 7467663"/>
              <a:gd name="connsiteY723" fmla="*/ 1114064 h 6858000"/>
              <a:gd name="connsiteX724" fmla="*/ 248003 w 7467663"/>
              <a:gd name="connsiteY724" fmla="*/ 1089613 h 6858000"/>
              <a:gd name="connsiteX725" fmla="*/ 427020 w 7467663"/>
              <a:gd name="connsiteY725" fmla="*/ 1619803 h 6858000"/>
              <a:gd name="connsiteX726" fmla="*/ 340345 w 7467663"/>
              <a:gd name="connsiteY726" fmla="*/ 2027739 h 6858000"/>
              <a:gd name="connsiteX727" fmla="*/ 360865 w 7467663"/>
              <a:gd name="connsiteY727" fmla="*/ 2044827 h 6858000"/>
              <a:gd name="connsiteX728" fmla="*/ 560414 w 7467663"/>
              <a:gd name="connsiteY728" fmla="*/ 2421457 h 6858000"/>
              <a:gd name="connsiteX729" fmla="*/ 1359703 w 7467663"/>
              <a:gd name="connsiteY729" fmla="*/ 2578554 h 6858000"/>
              <a:gd name="connsiteX730" fmla="*/ 1359422 w 7467663"/>
              <a:gd name="connsiteY730" fmla="*/ 2577994 h 6858000"/>
              <a:gd name="connsiteX731" fmla="*/ 828701 w 7467663"/>
              <a:gd name="connsiteY731" fmla="*/ 1839520 h 6858000"/>
              <a:gd name="connsiteX732" fmla="*/ 494427 w 7467663"/>
              <a:gd name="connsiteY732" fmla="*/ 1092333 h 6858000"/>
              <a:gd name="connsiteX733" fmla="*/ 506322 w 7467663"/>
              <a:gd name="connsiteY733" fmla="*/ 1020997 h 6858000"/>
              <a:gd name="connsiteX734" fmla="*/ 4570198 w 7467663"/>
              <a:gd name="connsiteY734" fmla="*/ 978081 h 6858000"/>
              <a:gd name="connsiteX735" fmla="*/ 4523691 w 7467663"/>
              <a:gd name="connsiteY735" fmla="*/ 1127776 h 6858000"/>
              <a:gd name="connsiteX736" fmla="*/ 4509875 w 7467663"/>
              <a:gd name="connsiteY736" fmla="*/ 1167552 h 6858000"/>
              <a:gd name="connsiteX737" fmla="*/ 4478168 w 7467663"/>
              <a:gd name="connsiteY737" fmla="*/ 1260735 h 6858000"/>
              <a:gd name="connsiteX738" fmla="*/ 4409309 w 7467663"/>
              <a:gd name="connsiteY738" fmla="*/ 1666996 h 6858000"/>
              <a:gd name="connsiteX739" fmla="*/ 4370031 w 7467663"/>
              <a:gd name="connsiteY739" fmla="*/ 1955666 h 6858000"/>
              <a:gd name="connsiteX740" fmla="*/ 4570198 w 7467663"/>
              <a:gd name="connsiteY740" fmla="*/ 978081 h 6858000"/>
              <a:gd name="connsiteX741" fmla="*/ 4557898 w 7467663"/>
              <a:gd name="connsiteY741" fmla="*/ 900011 h 6858000"/>
              <a:gd name="connsiteX742" fmla="*/ 4344840 w 7467663"/>
              <a:gd name="connsiteY742" fmla="*/ 1922038 h 6858000"/>
              <a:gd name="connsiteX743" fmla="*/ 4378710 w 7467663"/>
              <a:gd name="connsiteY743" fmla="*/ 1665516 h 6858000"/>
              <a:gd name="connsiteX744" fmla="*/ 4448798 w 7467663"/>
              <a:gd name="connsiteY744" fmla="*/ 1253024 h 6858000"/>
              <a:gd name="connsiteX745" fmla="*/ 4480315 w 7467663"/>
              <a:gd name="connsiteY745" fmla="*/ 1158454 h 6858000"/>
              <a:gd name="connsiteX746" fmla="*/ 4494133 w 7467663"/>
              <a:gd name="connsiteY746" fmla="*/ 1118676 h 6858000"/>
              <a:gd name="connsiteX747" fmla="*/ 4557898 w 7467663"/>
              <a:gd name="connsiteY747" fmla="*/ 900011 h 6858000"/>
              <a:gd name="connsiteX748" fmla="*/ 5870151 w 7467663"/>
              <a:gd name="connsiteY748" fmla="*/ 898890 h 6858000"/>
              <a:gd name="connsiteX749" fmla="*/ 5861335 w 7467663"/>
              <a:gd name="connsiteY749" fmla="*/ 899177 h 6858000"/>
              <a:gd name="connsiteX750" fmla="*/ 5843702 w 7467663"/>
              <a:gd name="connsiteY750" fmla="*/ 899748 h 6858000"/>
              <a:gd name="connsiteX751" fmla="*/ 5651107 w 7467663"/>
              <a:gd name="connsiteY751" fmla="*/ 920306 h 6858000"/>
              <a:gd name="connsiteX752" fmla="*/ 5459407 w 7467663"/>
              <a:gd name="connsiteY752" fmla="*/ 940975 h 6858000"/>
              <a:gd name="connsiteX753" fmla="*/ 5374846 w 7467663"/>
              <a:gd name="connsiteY753" fmla="*/ 941988 h 6858000"/>
              <a:gd name="connsiteX754" fmla="*/ 5256105 w 7467663"/>
              <a:gd name="connsiteY754" fmla="*/ 945632 h 6858000"/>
              <a:gd name="connsiteX755" fmla="*/ 5107071 w 7467663"/>
              <a:gd name="connsiteY755" fmla="*/ 969720 h 6858000"/>
              <a:gd name="connsiteX756" fmla="*/ 4998681 w 7467663"/>
              <a:gd name="connsiteY756" fmla="*/ 988771 h 6858000"/>
              <a:gd name="connsiteX757" fmla="*/ 5870151 w 7467663"/>
              <a:gd name="connsiteY757" fmla="*/ 898890 h 6858000"/>
              <a:gd name="connsiteX758" fmla="*/ 5504425 w 7467663"/>
              <a:gd name="connsiteY758" fmla="*/ 848067 h 6858000"/>
              <a:gd name="connsiteX759" fmla="*/ 4968849 w 7467663"/>
              <a:gd name="connsiteY759" fmla="*/ 962318 h 6858000"/>
              <a:gd name="connsiteX760" fmla="*/ 5104039 w 7467663"/>
              <a:gd name="connsiteY760" fmla="*/ 940634 h 6858000"/>
              <a:gd name="connsiteX761" fmla="*/ 5256311 w 7467663"/>
              <a:gd name="connsiteY761" fmla="*/ 916490 h 6858000"/>
              <a:gd name="connsiteX762" fmla="*/ 5377381 w 7467663"/>
              <a:gd name="connsiteY762" fmla="*/ 912671 h 6858000"/>
              <a:gd name="connsiteX763" fmla="*/ 5460148 w 7467663"/>
              <a:gd name="connsiteY763" fmla="*/ 911442 h 6858000"/>
              <a:gd name="connsiteX764" fmla="*/ 5648971 w 7467663"/>
              <a:gd name="connsiteY764" fmla="*/ 891331 h 6858000"/>
              <a:gd name="connsiteX765" fmla="*/ 5844807 w 7467663"/>
              <a:gd name="connsiteY765" fmla="*/ 870718 h 6858000"/>
              <a:gd name="connsiteX766" fmla="*/ 5862975 w 7467663"/>
              <a:gd name="connsiteY766" fmla="*/ 869756 h 6858000"/>
              <a:gd name="connsiteX767" fmla="*/ 5920887 w 7467663"/>
              <a:gd name="connsiteY767" fmla="*/ 865929 h 6858000"/>
              <a:gd name="connsiteX768" fmla="*/ 5504425 w 7467663"/>
              <a:gd name="connsiteY768" fmla="*/ 848067 h 6858000"/>
              <a:gd name="connsiteX769" fmla="*/ 3607114 w 7467663"/>
              <a:gd name="connsiteY769" fmla="*/ 467441 h 6858000"/>
              <a:gd name="connsiteX770" fmla="*/ 3296242 w 7467663"/>
              <a:gd name="connsiteY770" fmla="*/ 807991 h 6858000"/>
              <a:gd name="connsiteX771" fmla="*/ 3174674 w 7467663"/>
              <a:gd name="connsiteY771" fmla="*/ 919759 h 6858000"/>
              <a:gd name="connsiteX772" fmla="*/ 3042978 w 7467663"/>
              <a:gd name="connsiteY772" fmla="*/ 1054894 h 6858000"/>
              <a:gd name="connsiteX773" fmla="*/ 2968914 w 7467663"/>
              <a:gd name="connsiteY773" fmla="*/ 1133756 h 6858000"/>
              <a:gd name="connsiteX774" fmla="*/ 3103823 w 7467663"/>
              <a:gd name="connsiteY774" fmla="*/ 1026814 h 6858000"/>
              <a:gd name="connsiteX775" fmla="*/ 3607114 w 7467663"/>
              <a:gd name="connsiteY775" fmla="*/ 467441 h 6858000"/>
              <a:gd name="connsiteX776" fmla="*/ 3744487 w 7467663"/>
              <a:gd name="connsiteY776" fmla="*/ 383136 h 6858000"/>
              <a:gd name="connsiteX777" fmla="*/ 3970213 w 7467663"/>
              <a:gd name="connsiteY777" fmla="*/ 995559 h 6858000"/>
              <a:gd name="connsiteX778" fmla="*/ 3744487 w 7467663"/>
              <a:gd name="connsiteY778" fmla="*/ 383136 h 6858000"/>
              <a:gd name="connsiteX779" fmla="*/ 3624562 w 7467663"/>
              <a:gd name="connsiteY779" fmla="*/ 367041 h 6858000"/>
              <a:gd name="connsiteX780" fmla="*/ 3489712 w 7467663"/>
              <a:gd name="connsiteY780" fmla="*/ 485386 h 6858000"/>
              <a:gd name="connsiteX781" fmla="*/ 3182994 w 7467663"/>
              <a:gd name="connsiteY781" fmla="*/ 828265 h 6858000"/>
              <a:gd name="connsiteX782" fmla="*/ 2892114 w 7467663"/>
              <a:gd name="connsiteY782" fmla="*/ 1172635 h 6858000"/>
              <a:gd name="connsiteX783" fmla="*/ 3021459 w 7467663"/>
              <a:gd name="connsiteY783" fmla="*/ 1035385 h 6858000"/>
              <a:gd name="connsiteX784" fmla="*/ 3153873 w 7467663"/>
              <a:gd name="connsiteY784" fmla="*/ 898971 h 6858000"/>
              <a:gd name="connsiteX785" fmla="*/ 3276511 w 7467663"/>
              <a:gd name="connsiteY785" fmla="*/ 786423 h 6858000"/>
              <a:gd name="connsiteX786" fmla="*/ 3584154 w 7467663"/>
              <a:gd name="connsiteY786" fmla="*/ 448218 h 6858000"/>
              <a:gd name="connsiteX787" fmla="*/ 3624562 w 7467663"/>
              <a:gd name="connsiteY787" fmla="*/ 367041 h 6858000"/>
              <a:gd name="connsiteX788" fmla="*/ 3766672 w 7467663"/>
              <a:gd name="connsiteY788" fmla="*/ 359429 h 6858000"/>
              <a:gd name="connsiteX789" fmla="*/ 3996338 w 7467663"/>
              <a:gd name="connsiteY789" fmla="*/ 968237 h 6858000"/>
              <a:gd name="connsiteX790" fmla="*/ 3766672 w 7467663"/>
              <a:gd name="connsiteY790" fmla="*/ 359429 h 6858000"/>
              <a:gd name="connsiteX791" fmla="*/ 5805386 w 7467663"/>
              <a:gd name="connsiteY791" fmla="*/ 239240 h 6858000"/>
              <a:gd name="connsiteX792" fmla="*/ 5736947 w 7467663"/>
              <a:gd name="connsiteY792" fmla="*/ 261367 h 6858000"/>
              <a:gd name="connsiteX793" fmla="*/ 5427012 w 7467663"/>
              <a:gd name="connsiteY793" fmla="*/ 311272 h 6858000"/>
              <a:gd name="connsiteX794" fmla="*/ 5147818 w 7467663"/>
              <a:gd name="connsiteY794" fmla="*/ 322112 h 6858000"/>
              <a:gd name="connsiteX795" fmla="*/ 5060854 w 7467663"/>
              <a:gd name="connsiteY795" fmla="*/ 311882 h 6858000"/>
              <a:gd name="connsiteX796" fmla="*/ 4945989 w 7467663"/>
              <a:gd name="connsiteY796" fmla="*/ 300516 h 6858000"/>
              <a:gd name="connsiteX797" fmla="*/ 5410479 w 7467663"/>
              <a:gd name="connsiteY797" fmla="*/ 348434 h 6858000"/>
              <a:gd name="connsiteX798" fmla="*/ 5805386 w 7467663"/>
              <a:gd name="connsiteY798" fmla="*/ 239240 h 6858000"/>
              <a:gd name="connsiteX799" fmla="*/ 5905192 w 7467663"/>
              <a:gd name="connsiteY799" fmla="*/ 163079 h 6858000"/>
              <a:gd name="connsiteX800" fmla="*/ 5865655 w 7467663"/>
              <a:gd name="connsiteY800" fmla="*/ 171901 h 6858000"/>
              <a:gd name="connsiteX801" fmla="*/ 5259740 w 7467663"/>
              <a:gd name="connsiteY801" fmla="*/ 257013 h 6858000"/>
              <a:gd name="connsiteX802" fmla="*/ 5208466 w 7467663"/>
              <a:gd name="connsiteY802" fmla="*/ 257550 h 6858000"/>
              <a:gd name="connsiteX803" fmla="*/ 4980204 w 7467663"/>
              <a:gd name="connsiteY803" fmla="*/ 271903 h 6858000"/>
              <a:gd name="connsiteX804" fmla="*/ 5068068 w 7467663"/>
              <a:gd name="connsiteY804" fmla="*/ 282244 h 6858000"/>
              <a:gd name="connsiteX805" fmla="*/ 5153231 w 7467663"/>
              <a:gd name="connsiteY805" fmla="*/ 292240 h 6858000"/>
              <a:gd name="connsiteX806" fmla="*/ 5426491 w 7467663"/>
              <a:gd name="connsiteY806" fmla="*/ 281128 h 6858000"/>
              <a:gd name="connsiteX807" fmla="*/ 5731212 w 7467663"/>
              <a:gd name="connsiteY807" fmla="*/ 231951 h 6858000"/>
              <a:gd name="connsiteX808" fmla="*/ 5905192 w 7467663"/>
              <a:gd name="connsiteY808" fmla="*/ 163079 h 6858000"/>
              <a:gd name="connsiteX809" fmla="*/ 5944437 w 7467663"/>
              <a:gd name="connsiteY809" fmla="*/ 113829 h 6858000"/>
              <a:gd name="connsiteX810" fmla="*/ 5825032 w 7467663"/>
              <a:gd name="connsiteY810" fmla="*/ 146405 h 6858000"/>
              <a:gd name="connsiteX811" fmla="*/ 4955599 w 7467663"/>
              <a:gd name="connsiteY811" fmla="*/ 247008 h 6858000"/>
              <a:gd name="connsiteX812" fmla="*/ 5210104 w 7467663"/>
              <a:gd name="connsiteY812" fmla="*/ 228123 h 6858000"/>
              <a:gd name="connsiteX813" fmla="*/ 5261015 w 7467663"/>
              <a:gd name="connsiteY813" fmla="*/ 227087 h 6858000"/>
              <a:gd name="connsiteX814" fmla="*/ 5861181 w 7467663"/>
              <a:gd name="connsiteY814" fmla="*/ 143093 h 6858000"/>
              <a:gd name="connsiteX815" fmla="*/ 5961252 w 7467663"/>
              <a:gd name="connsiteY815" fmla="*/ 114820 h 6858000"/>
              <a:gd name="connsiteX816" fmla="*/ 5944437 w 7467663"/>
              <a:gd name="connsiteY816" fmla="*/ 113829 h 6858000"/>
              <a:gd name="connsiteX817" fmla="*/ 3882765 w 7467663"/>
              <a:gd name="connsiteY817" fmla="*/ 0 h 6858000"/>
              <a:gd name="connsiteX818" fmla="*/ 3995099 w 7467663"/>
              <a:gd name="connsiteY818" fmla="*/ 0 h 6858000"/>
              <a:gd name="connsiteX819" fmla="*/ 4163818 w 7467663"/>
              <a:gd name="connsiteY819" fmla="*/ 234104 h 6858000"/>
              <a:gd name="connsiteX820" fmla="*/ 4172099 w 7467663"/>
              <a:gd name="connsiteY820" fmla="*/ 234207 h 6858000"/>
              <a:gd name="connsiteX821" fmla="*/ 4784282 w 7467663"/>
              <a:gd name="connsiteY821" fmla="*/ 276561 h 6858000"/>
              <a:gd name="connsiteX822" fmla="*/ 4801687 w 7467663"/>
              <a:gd name="connsiteY822" fmla="*/ 267764 h 6858000"/>
              <a:gd name="connsiteX823" fmla="*/ 6082788 w 7467663"/>
              <a:gd name="connsiteY823" fmla="*/ 64119 h 6858000"/>
              <a:gd name="connsiteX824" fmla="*/ 6099442 w 7467663"/>
              <a:gd name="connsiteY824" fmla="*/ 82568 h 6858000"/>
              <a:gd name="connsiteX825" fmla="*/ 4804137 w 7467663"/>
              <a:gd name="connsiteY825" fmla="*/ 320931 h 6858000"/>
              <a:gd name="connsiteX826" fmla="*/ 4227047 w 7467663"/>
              <a:gd name="connsiteY826" fmla="*/ 313415 h 6858000"/>
              <a:gd name="connsiteX827" fmla="*/ 4346041 w 7467663"/>
              <a:gd name="connsiteY827" fmla="*/ 456086 h 6858000"/>
              <a:gd name="connsiteX828" fmla="*/ 4870967 w 7467663"/>
              <a:gd name="connsiteY828" fmla="*/ 963061 h 6858000"/>
              <a:gd name="connsiteX829" fmla="*/ 4889647 w 7467663"/>
              <a:gd name="connsiteY829" fmla="*/ 957147 h 6858000"/>
              <a:gd name="connsiteX830" fmla="*/ 5422504 w 7467663"/>
              <a:gd name="connsiteY830" fmla="*/ 805191 h 6858000"/>
              <a:gd name="connsiteX831" fmla="*/ 6087656 w 7467663"/>
              <a:gd name="connsiteY831" fmla="*/ 826703 h 6858000"/>
              <a:gd name="connsiteX832" fmla="*/ 6058717 w 7467663"/>
              <a:gd name="connsiteY832" fmla="*/ 865992 h 6858000"/>
              <a:gd name="connsiteX833" fmla="*/ 4974153 w 7467663"/>
              <a:gd name="connsiteY833" fmla="*/ 1045456 h 6858000"/>
              <a:gd name="connsiteX834" fmla="*/ 5627835 w 7467663"/>
              <a:gd name="connsiteY834" fmla="*/ 1472077 h 6858000"/>
              <a:gd name="connsiteX835" fmla="*/ 5629817 w 7467663"/>
              <a:gd name="connsiteY835" fmla="*/ 1471412 h 6858000"/>
              <a:gd name="connsiteX836" fmla="*/ 5634124 w 7467663"/>
              <a:gd name="connsiteY836" fmla="*/ 1470572 h 6858000"/>
              <a:gd name="connsiteX837" fmla="*/ 5755832 w 7467663"/>
              <a:gd name="connsiteY837" fmla="*/ 1383886 h 6858000"/>
              <a:gd name="connsiteX838" fmla="*/ 6014186 w 7467663"/>
              <a:gd name="connsiteY838" fmla="*/ 1279799 h 6858000"/>
              <a:gd name="connsiteX839" fmla="*/ 6901619 w 7467663"/>
              <a:gd name="connsiteY839" fmla="*/ 1047874 h 6858000"/>
              <a:gd name="connsiteX840" fmla="*/ 6931566 w 7467663"/>
              <a:gd name="connsiteY840" fmla="*/ 1062034 h 6858000"/>
              <a:gd name="connsiteX841" fmla="*/ 5790982 w 7467663"/>
              <a:gd name="connsiteY841" fmla="*/ 1561380 h 6858000"/>
              <a:gd name="connsiteX842" fmla="*/ 6188971 w 7467663"/>
              <a:gd name="connsiteY842" fmla="*/ 1755168 h 6858000"/>
              <a:gd name="connsiteX843" fmla="*/ 6202446 w 7467663"/>
              <a:gd name="connsiteY843" fmla="*/ 1752268 h 6858000"/>
              <a:gd name="connsiteX844" fmla="*/ 7179560 w 7467663"/>
              <a:gd name="connsiteY844" fmla="*/ 1467551 h 6858000"/>
              <a:gd name="connsiteX845" fmla="*/ 7158730 w 7467663"/>
              <a:gd name="connsiteY845" fmla="*/ 1507835 h 6858000"/>
              <a:gd name="connsiteX846" fmla="*/ 6326959 w 7467663"/>
              <a:gd name="connsiteY846" fmla="*/ 1817686 h 6858000"/>
              <a:gd name="connsiteX847" fmla="*/ 6537433 w 7467663"/>
              <a:gd name="connsiteY847" fmla="*/ 1907790 h 6858000"/>
              <a:gd name="connsiteX848" fmla="*/ 6550221 w 7467663"/>
              <a:gd name="connsiteY848" fmla="*/ 1910729 h 6858000"/>
              <a:gd name="connsiteX849" fmla="*/ 6964438 w 7467663"/>
              <a:gd name="connsiteY849" fmla="*/ 2209505 h 6858000"/>
              <a:gd name="connsiteX850" fmla="*/ 7367862 w 7467663"/>
              <a:gd name="connsiteY850" fmla="*/ 2806833 h 6858000"/>
              <a:gd name="connsiteX851" fmla="*/ 7364329 w 7467663"/>
              <a:gd name="connsiteY851" fmla="*/ 2826907 h 6858000"/>
              <a:gd name="connsiteX852" fmla="*/ 7290545 w 7467663"/>
              <a:gd name="connsiteY852" fmla="*/ 2850663 h 6858000"/>
              <a:gd name="connsiteX853" fmla="*/ 6472036 w 7467663"/>
              <a:gd name="connsiteY853" fmla="*/ 1959003 h 6858000"/>
              <a:gd name="connsiteX854" fmla="*/ 5792897 w 7467663"/>
              <a:gd name="connsiteY854" fmla="*/ 1647747 h 6858000"/>
              <a:gd name="connsiteX855" fmla="*/ 5842751 w 7467663"/>
              <a:gd name="connsiteY855" fmla="*/ 1816112 h 6858000"/>
              <a:gd name="connsiteX856" fmla="*/ 5847424 w 7467663"/>
              <a:gd name="connsiteY856" fmla="*/ 1815776 h 6858000"/>
              <a:gd name="connsiteX857" fmla="*/ 6399821 w 7467663"/>
              <a:gd name="connsiteY857" fmla="*/ 2344799 h 6858000"/>
              <a:gd name="connsiteX858" fmla="*/ 6323232 w 7467663"/>
              <a:gd name="connsiteY858" fmla="*/ 2389634 h 6858000"/>
              <a:gd name="connsiteX859" fmla="*/ 5942958 w 7467663"/>
              <a:gd name="connsiteY859" fmla="*/ 2077708 h 6858000"/>
              <a:gd name="connsiteX860" fmla="*/ 5921559 w 7467663"/>
              <a:gd name="connsiteY860" fmla="*/ 2378596 h 6858000"/>
              <a:gd name="connsiteX861" fmla="*/ 5817651 w 7467663"/>
              <a:gd name="connsiteY861" fmla="*/ 3023919 h 6858000"/>
              <a:gd name="connsiteX862" fmla="*/ 5729634 w 7467663"/>
              <a:gd name="connsiteY862" fmla="*/ 3051849 h 6858000"/>
              <a:gd name="connsiteX863" fmla="*/ 5611018 w 7467663"/>
              <a:gd name="connsiteY863" fmla="*/ 2316769 h 6858000"/>
              <a:gd name="connsiteX864" fmla="*/ 5687608 w 7467663"/>
              <a:gd name="connsiteY864" fmla="*/ 2039972 h 6858000"/>
              <a:gd name="connsiteX865" fmla="*/ 5657554 w 7467663"/>
              <a:gd name="connsiteY865" fmla="*/ 1576445 h 6858000"/>
              <a:gd name="connsiteX866" fmla="*/ 5150475 w 7467663"/>
              <a:gd name="connsiteY866" fmla="*/ 1274012 h 6858000"/>
              <a:gd name="connsiteX867" fmla="*/ 5349142 w 7467663"/>
              <a:gd name="connsiteY867" fmla="*/ 2204405 h 6858000"/>
              <a:gd name="connsiteX868" fmla="*/ 5262214 w 7467663"/>
              <a:gd name="connsiteY868" fmla="*/ 2233836 h 6858000"/>
              <a:gd name="connsiteX869" fmla="*/ 4981539 w 7467663"/>
              <a:gd name="connsiteY869" fmla="*/ 1542201 h 6858000"/>
              <a:gd name="connsiteX870" fmla="*/ 4958461 w 7467663"/>
              <a:gd name="connsiteY870" fmla="*/ 1136957 h 6858000"/>
              <a:gd name="connsiteX871" fmla="*/ 4655015 w 7467663"/>
              <a:gd name="connsiteY871" fmla="*/ 891426 h 6858000"/>
              <a:gd name="connsiteX872" fmla="*/ 4348002 w 7467663"/>
              <a:gd name="connsiteY872" fmla="*/ 2205895 h 6858000"/>
              <a:gd name="connsiteX873" fmla="*/ 4262250 w 7467663"/>
              <a:gd name="connsiteY873" fmla="*/ 2219972 h 6858000"/>
              <a:gd name="connsiteX874" fmla="*/ 4550611 w 7467663"/>
              <a:gd name="connsiteY874" fmla="*/ 817540 h 6858000"/>
              <a:gd name="connsiteX875" fmla="*/ 4564418 w 7467663"/>
              <a:gd name="connsiteY875" fmla="*/ 808293 h 6858000"/>
              <a:gd name="connsiteX876" fmla="*/ 4266388 w 7467663"/>
              <a:gd name="connsiteY876" fmla="*/ 500083 h 6858000"/>
              <a:gd name="connsiteX877" fmla="*/ 4032842 w 7467663"/>
              <a:gd name="connsiteY877" fmla="*/ 211809 h 6858000"/>
              <a:gd name="connsiteX878" fmla="*/ 3882765 w 7467663"/>
              <a:gd name="connsiteY878" fmla="*/ 0 h 6858000"/>
              <a:gd name="connsiteX879" fmla="*/ 3721337 w 7467663"/>
              <a:gd name="connsiteY879" fmla="*/ 0 h 6858000"/>
              <a:gd name="connsiteX880" fmla="*/ 3797544 w 7467663"/>
              <a:gd name="connsiteY880" fmla="*/ 0 h 6858000"/>
              <a:gd name="connsiteX881" fmla="*/ 3775734 w 7467663"/>
              <a:gd name="connsiteY881" fmla="*/ 95131 h 6858000"/>
              <a:gd name="connsiteX882" fmla="*/ 3724807 w 7467663"/>
              <a:gd name="connsiteY882" fmla="*/ 272257 h 6858000"/>
              <a:gd name="connsiteX883" fmla="*/ 3726844 w 7467663"/>
              <a:gd name="connsiteY883" fmla="*/ 282988 h 6858000"/>
              <a:gd name="connsiteX884" fmla="*/ 3742664 w 7467663"/>
              <a:gd name="connsiteY884" fmla="*/ 279918 h 6858000"/>
              <a:gd name="connsiteX885" fmla="*/ 4103910 w 7467663"/>
              <a:gd name="connsiteY885" fmla="*/ 1161917 h 6858000"/>
              <a:gd name="connsiteX886" fmla="*/ 4020269 w 7467663"/>
              <a:gd name="connsiteY886" fmla="*/ 1200406 h 6858000"/>
              <a:gd name="connsiteX887" fmla="*/ 3674882 w 7467663"/>
              <a:gd name="connsiteY887" fmla="*/ 488524 h 6858000"/>
              <a:gd name="connsiteX888" fmla="*/ 3132682 w 7467663"/>
              <a:gd name="connsiteY888" fmla="*/ 1072284 h 6858000"/>
              <a:gd name="connsiteX889" fmla="*/ 2716346 w 7467663"/>
              <a:gd name="connsiteY889" fmla="*/ 1276376 h 6858000"/>
              <a:gd name="connsiteX890" fmla="*/ 2716772 w 7467663"/>
              <a:gd name="connsiteY890" fmla="*/ 1255462 h 6858000"/>
              <a:gd name="connsiteX891" fmla="*/ 3471096 w 7467663"/>
              <a:gd name="connsiteY891" fmla="*/ 437072 h 6858000"/>
              <a:gd name="connsiteX892" fmla="*/ 3639057 w 7467663"/>
              <a:gd name="connsiteY892" fmla="*/ 286334 h 6858000"/>
              <a:gd name="connsiteX893" fmla="*/ 3640309 w 7467663"/>
              <a:gd name="connsiteY893" fmla="*/ 284664 h 6858000"/>
              <a:gd name="connsiteX894" fmla="*/ 3646022 w 7467663"/>
              <a:gd name="connsiteY894" fmla="*/ 276711 h 6858000"/>
              <a:gd name="connsiteX895" fmla="*/ 3707943 w 7467663"/>
              <a:gd name="connsiteY895" fmla="*/ 65958 h 6858000"/>
              <a:gd name="connsiteX896" fmla="*/ 3721337 w 7467663"/>
              <a:gd name="connsiteY896" fmla="*/ 0 h 6858000"/>
              <a:gd name="connsiteX897" fmla="*/ 2867960 w 7467663"/>
              <a:gd name="connsiteY897" fmla="*/ 0 h 6858000"/>
              <a:gd name="connsiteX898" fmla="*/ 2926351 w 7467663"/>
              <a:gd name="connsiteY898" fmla="*/ 0 h 6858000"/>
              <a:gd name="connsiteX899" fmla="*/ 2902823 w 7467663"/>
              <a:gd name="connsiteY899" fmla="*/ 262929 h 6858000"/>
              <a:gd name="connsiteX900" fmla="*/ 2940663 w 7467663"/>
              <a:gd name="connsiteY900" fmla="*/ 140884 h 6858000"/>
              <a:gd name="connsiteX901" fmla="*/ 2947039 w 7467663"/>
              <a:gd name="connsiteY901" fmla="*/ 122524 h 6858000"/>
              <a:gd name="connsiteX902" fmla="*/ 2984316 w 7467663"/>
              <a:gd name="connsiteY902" fmla="*/ 0 h 6858000"/>
              <a:gd name="connsiteX903" fmla="*/ 3016114 w 7467663"/>
              <a:gd name="connsiteY903" fmla="*/ 0 h 6858000"/>
              <a:gd name="connsiteX904" fmla="*/ 2979949 w 7467663"/>
              <a:gd name="connsiteY904" fmla="*/ 119274 h 6858000"/>
              <a:gd name="connsiteX905" fmla="*/ 3023879 w 7467663"/>
              <a:gd name="connsiteY905" fmla="*/ 0 h 6858000"/>
              <a:gd name="connsiteX906" fmla="*/ 3105400 w 7467663"/>
              <a:gd name="connsiteY906" fmla="*/ 0 h 6858000"/>
              <a:gd name="connsiteX907" fmla="*/ 3094669 w 7467663"/>
              <a:gd name="connsiteY907" fmla="*/ 30308 h 6858000"/>
              <a:gd name="connsiteX908" fmla="*/ 2901945 w 7467663"/>
              <a:gd name="connsiteY908" fmla="*/ 466538 h 6858000"/>
              <a:gd name="connsiteX909" fmla="*/ 2815209 w 7467663"/>
              <a:gd name="connsiteY909" fmla="*/ 497361 h 6858000"/>
              <a:gd name="connsiteX910" fmla="*/ 2844845 w 7467663"/>
              <a:gd name="connsiteY910" fmla="*/ 127638 h 6858000"/>
              <a:gd name="connsiteX911" fmla="*/ 2867960 w 7467663"/>
              <a:gd name="connsiteY911" fmla="*/ 0 h 6858000"/>
              <a:gd name="connsiteX912" fmla="*/ 1057230 w 7467663"/>
              <a:gd name="connsiteY912" fmla="*/ 0 h 6858000"/>
              <a:gd name="connsiteX913" fmla="*/ 1111003 w 7467663"/>
              <a:gd name="connsiteY913" fmla="*/ 0 h 6858000"/>
              <a:gd name="connsiteX914" fmla="*/ 1125553 w 7467663"/>
              <a:gd name="connsiteY914" fmla="*/ 52588 h 6858000"/>
              <a:gd name="connsiteX915" fmla="*/ 1304276 w 7467663"/>
              <a:gd name="connsiteY915" fmla="*/ 476275 h 6858000"/>
              <a:gd name="connsiteX916" fmla="*/ 1492066 w 7467663"/>
              <a:gd name="connsiteY916" fmla="*/ 886333 h 6858000"/>
              <a:gd name="connsiteX917" fmla="*/ 1423698 w 7467663"/>
              <a:gd name="connsiteY917" fmla="*/ 710817 h 6858000"/>
              <a:gd name="connsiteX918" fmla="*/ 1357609 w 7467663"/>
              <a:gd name="connsiteY918" fmla="*/ 532892 h 6858000"/>
              <a:gd name="connsiteX919" fmla="*/ 1309550 w 7467663"/>
              <a:gd name="connsiteY919" fmla="*/ 374031 h 6858000"/>
              <a:gd name="connsiteX920" fmla="*/ 1193673 w 7467663"/>
              <a:gd name="connsiteY920" fmla="*/ 49533 h 6858000"/>
              <a:gd name="connsiteX921" fmla="*/ 1164391 w 7467663"/>
              <a:gd name="connsiteY921" fmla="*/ 0 h 6858000"/>
              <a:gd name="connsiteX922" fmla="*/ 1200666 w 7467663"/>
              <a:gd name="connsiteY922" fmla="*/ 0 h 6858000"/>
              <a:gd name="connsiteX923" fmla="*/ 1223408 w 7467663"/>
              <a:gd name="connsiteY923" fmla="*/ 38996 h 6858000"/>
              <a:gd name="connsiteX924" fmla="*/ 1339635 w 7467663"/>
              <a:gd name="connsiteY924" fmla="*/ 365517 h 6858000"/>
              <a:gd name="connsiteX925" fmla="*/ 1387469 w 7467663"/>
              <a:gd name="connsiteY925" fmla="*/ 523079 h 6858000"/>
              <a:gd name="connsiteX926" fmla="*/ 1452685 w 7467663"/>
              <a:gd name="connsiteY926" fmla="*/ 699806 h 6858000"/>
              <a:gd name="connsiteX927" fmla="*/ 1492092 w 7467663"/>
              <a:gd name="connsiteY927" fmla="*/ 800424 h 6858000"/>
              <a:gd name="connsiteX928" fmla="*/ 1455302 w 7467663"/>
              <a:gd name="connsiteY928" fmla="*/ 632913 h 6858000"/>
              <a:gd name="connsiteX929" fmla="*/ 1222336 w 7467663"/>
              <a:gd name="connsiteY929" fmla="*/ 9480 h 6858000"/>
              <a:gd name="connsiteX930" fmla="*/ 1214634 w 7467663"/>
              <a:gd name="connsiteY930" fmla="*/ 0 h 6858000"/>
              <a:gd name="connsiteX931" fmla="*/ 1289827 w 7467663"/>
              <a:gd name="connsiteY931" fmla="*/ 0 h 6858000"/>
              <a:gd name="connsiteX932" fmla="*/ 1321076 w 7467663"/>
              <a:gd name="connsiteY932" fmla="*/ 59722 h 6858000"/>
              <a:gd name="connsiteX933" fmla="*/ 1512579 w 7467663"/>
              <a:gd name="connsiteY933" fmla="*/ 626441 h 6858000"/>
              <a:gd name="connsiteX934" fmla="*/ 1506076 w 7467663"/>
              <a:gd name="connsiteY934" fmla="*/ 1089289 h 6858000"/>
              <a:gd name="connsiteX935" fmla="*/ 1486346 w 7467663"/>
              <a:gd name="connsiteY935" fmla="*/ 1079919 h 6858000"/>
              <a:gd name="connsiteX936" fmla="*/ 1070511 w 7467663"/>
              <a:gd name="connsiteY936" fmla="*/ 48609 h 6858000"/>
              <a:gd name="connsiteX937" fmla="*/ 1057230 w 7467663"/>
              <a:gd name="connsiteY937" fmla="*/ 0 h 6858000"/>
              <a:gd name="connsiteX938" fmla="*/ 43151 w 7467663"/>
              <a:gd name="connsiteY938" fmla="*/ 0 h 6858000"/>
              <a:gd name="connsiteX939" fmla="*/ 95283 w 7467663"/>
              <a:gd name="connsiteY939" fmla="*/ 0 h 6858000"/>
              <a:gd name="connsiteX940" fmla="*/ 300708 w 7467663"/>
              <a:gd name="connsiteY940" fmla="*/ 154571 h 6858000"/>
              <a:gd name="connsiteX941" fmla="*/ 530414 w 7467663"/>
              <a:gd name="connsiteY941" fmla="*/ 354673 h 6858000"/>
              <a:gd name="connsiteX942" fmla="*/ 333785 w 7467663"/>
              <a:gd name="connsiteY942" fmla="*/ 161564 h 6858000"/>
              <a:gd name="connsiteX943" fmla="*/ 147005 w 7467663"/>
              <a:gd name="connsiteY943" fmla="*/ 0 h 6858000"/>
              <a:gd name="connsiteX944" fmla="*/ 272509 w 7467663"/>
              <a:gd name="connsiteY944" fmla="*/ 0 h 6858000"/>
              <a:gd name="connsiteX945" fmla="*/ 326276 w 7467663"/>
              <a:gd name="connsiteY945" fmla="*/ 45847 h 6858000"/>
              <a:gd name="connsiteX946" fmla="*/ 823759 w 7467663"/>
              <a:gd name="connsiteY946" fmla="*/ 574145 h 6858000"/>
              <a:gd name="connsiteX947" fmla="*/ 811254 w 7467663"/>
              <a:gd name="connsiteY947" fmla="*/ 665546 h 6858000"/>
              <a:gd name="connsiteX948" fmla="*/ 154042 w 7467663"/>
              <a:gd name="connsiteY948" fmla="*/ 261522 h 6858000"/>
              <a:gd name="connsiteX949" fmla="*/ 13550 w 7467663"/>
              <a:gd name="connsiteY949" fmla="*/ 158423 h 6858000"/>
              <a:gd name="connsiteX950" fmla="*/ 0 w 7467663"/>
              <a:gd name="connsiteY950" fmla="*/ 146618 h 6858000"/>
              <a:gd name="connsiteX951" fmla="*/ 0 w 7467663"/>
              <a:gd name="connsiteY951" fmla="*/ 59161 h 6858000"/>
              <a:gd name="connsiteX952" fmla="*/ 45427 w 7467663"/>
              <a:gd name="connsiteY952" fmla="*/ 101078 h 6858000"/>
              <a:gd name="connsiteX953" fmla="*/ 630103 w 7467663"/>
              <a:gd name="connsiteY953" fmla="*/ 485885 h 6858000"/>
              <a:gd name="connsiteX954" fmla="*/ 532040 w 7467663"/>
              <a:gd name="connsiteY954" fmla="*/ 399359 h 6858000"/>
              <a:gd name="connsiteX955" fmla="*/ 517618 w 7467663"/>
              <a:gd name="connsiteY955" fmla="*/ 385726 h 6858000"/>
              <a:gd name="connsiteX956" fmla="*/ 285074 w 7467663"/>
              <a:gd name="connsiteY956" fmla="*/ 182755 h 6858000"/>
              <a:gd name="connsiteX957" fmla="*/ 43151 w 7467663"/>
              <a:gd name="connsiteY957"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67600 w 7467663"/>
              <a:gd name="connsiteY76" fmla="*/ 6334256 h 6858000"/>
              <a:gd name="connsiteX77" fmla="*/ 7454976 w 7467663"/>
              <a:gd name="connsiteY77" fmla="*/ 6318297 h 6858000"/>
              <a:gd name="connsiteX78" fmla="*/ 1456157 w 7467663"/>
              <a:gd name="connsiteY78" fmla="*/ 5371404 h 6858000"/>
              <a:gd name="connsiteX79" fmla="*/ 1244432 w 7467663"/>
              <a:gd name="connsiteY79" fmla="*/ 5385601 h 6858000"/>
              <a:gd name="connsiteX80" fmla="*/ 973990 w 7467663"/>
              <a:gd name="connsiteY80" fmla="*/ 5424940 h 6858000"/>
              <a:gd name="connsiteX81" fmla="*/ 1103809 w 7467663"/>
              <a:gd name="connsiteY81" fmla="*/ 5433720 h 6858000"/>
              <a:gd name="connsiteX82" fmla="*/ 1123454 w 7467663"/>
              <a:gd name="connsiteY82" fmla="*/ 5435727 h 6858000"/>
              <a:gd name="connsiteX83" fmla="*/ 1737017 w 7467663"/>
              <a:gd name="connsiteY83" fmla="*/ 5452183 h 6858000"/>
              <a:gd name="connsiteX84" fmla="*/ 1824397 w 7467663"/>
              <a:gd name="connsiteY84" fmla="*/ 5447757 h 6858000"/>
              <a:gd name="connsiteX85" fmla="*/ 2070059 w 7467663"/>
              <a:gd name="connsiteY85" fmla="*/ 5441660 h 6858000"/>
              <a:gd name="connsiteX86" fmla="*/ 1456157 w 7467663"/>
              <a:gd name="connsiteY86" fmla="*/ 5371404 h 6858000"/>
              <a:gd name="connsiteX87" fmla="*/ 4988186 w 7467663"/>
              <a:gd name="connsiteY87" fmla="*/ 5216467 h 6858000"/>
              <a:gd name="connsiteX88" fmla="*/ 4777334 w 7467663"/>
              <a:gd name="connsiteY88" fmla="*/ 5406072 h 6858000"/>
              <a:gd name="connsiteX89" fmla="*/ 4718341 w 7467663"/>
              <a:gd name="connsiteY89" fmla="*/ 5468043 h 6858000"/>
              <a:gd name="connsiteX90" fmla="*/ 4604655 w 7467663"/>
              <a:gd name="connsiteY90" fmla="*/ 5583434 h 6858000"/>
              <a:gd name="connsiteX91" fmla="*/ 4565074 w 7467663"/>
              <a:gd name="connsiteY91" fmla="*/ 5618550 h 6858000"/>
              <a:gd name="connsiteX92" fmla="*/ 4988186 w 7467663"/>
              <a:gd name="connsiteY92" fmla="*/ 5216467 h 6858000"/>
              <a:gd name="connsiteX93" fmla="*/ 4978032 w 7467663"/>
              <a:gd name="connsiteY93" fmla="*/ 5183809 h 6858000"/>
              <a:gd name="connsiteX94" fmla="*/ 4463413 w 7467663"/>
              <a:gd name="connsiteY94" fmla="*/ 5615162 h 6858000"/>
              <a:gd name="connsiteX95" fmla="*/ 4358134 w 7467663"/>
              <a:gd name="connsiteY95" fmla="*/ 5742791 h 6858000"/>
              <a:gd name="connsiteX96" fmla="*/ 4376219 w 7467663"/>
              <a:gd name="connsiteY96" fmla="*/ 5729027 h 6858000"/>
              <a:gd name="connsiteX97" fmla="*/ 4582340 w 7467663"/>
              <a:gd name="connsiteY97" fmla="*/ 5561037 h 6858000"/>
              <a:gd name="connsiteX98" fmla="*/ 4694684 w 7467663"/>
              <a:gd name="connsiteY98" fmla="*/ 5447098 h 6858000"/>
              <a:gd name="connsiteX99" fmla="*/ 4754123 w 7467663"/>
              <a:gd name="connsiteY99" fmla="*/ 5384643 h 6858000"/>
              <a:gd name="connsiteX100" fmla="*/ 4978032 w 7467663"/>
              <a:gd name="connsiteY100" fmla="*/ 5183809 h 6858000"/>
              <a:gd name="connsiteX101" fmla="*/ 1903353 w 7467663"/>
              <a:gd name="connsiteY101" fmla="*/ 5044827 h 6858000"/>
              <a:gd name="connsiteX102" fmla="*/ 1936931 w 7467663"/>
              <a:gd name="connsiteY102" fmla="*/ 5093954 h 6858000"/>
              <a:gd name="connsiteX103" fmla="*/ 2195868 w 7467663"/>
              <a:gd name="connsiteY103" fmla="*/ 5396574 h 6858000"/>
              <a:gd name="connsiteX104" fmla="*/ 2088852 w 7467663"/>
              <a:gd name="connsiteY104" fmla="*/ 5166123 h 6858000"/>
              <a:gd name="connsiteX105" fmla="*/ 1958241 w 7467663"/>
              <a:gd name="connsiteY105" fmla="*/ 5067955 h 6858000"/>
              <a:gd name="connsiteX106" fmla="*/ 1903353 w 7467663"/>
              <a:gd name="connsiteY106" fmla="*/ 5044827 h 6858000"/>
              <a:gd name="connsiteX107" fmla="*/ 1979378 w 7467663"/>
              <a:gd name="connsiteY107" fmla="*/ 4769504 h 6858000"/>
              <a:gd name="connsiteX108" fmla="*/ 2882120 w 7467663"/>
              <a:gd name="connsiteY108" fmla="*/ 5064547 h 6858000"/>
              <a:gd name="connsiteX109" fmla="*/ 2793103 w 7467663"/>
              <a:gd name="connsiteY109" fmla="*/ 5039699 h 6858000"/>
              <a:gd name="connsiteX110" fmla="*/ 2770041 w 7467663"/>
              <a:gd name="connsiteY110" fmla="*/ 5033634 h 6858000"/>
              <a:gd name="connsiteX111" fmla="*/ 1979378 w 7467663"/>
              <a:gd name="connsiteY111" fmla="*/ 4769504 h 6858000"/>
              <a:gd name="connsiteX112" fmla="*/ 1927410 w 7467663"/>
              <a:gd name="connsiteY112" fmla="*/ 4716164 h 6858000"/>
              <a:gd name="connsiteX113" fmla="*/ 1959587 w 7467663"/>
              <a:gd name="connsiteY113" fmla="*/ 4728849 h 6858000"/>
              <a:gd name="connsiteX114" fmla="*/ 2777707 w 7467663"/>
              <a:gd name="connsiteY114" fmla="*/ 5003991 h 6858000"/>
              <a:gd name="connsiteX115" fmla="*/ 2800768 w 7467663"/>
              <a:gd name="connsiteY115" fmla="*/ 5010056 h 6858000"/>
              <a:gd name="connsiteX116" fmla="*/ 2879408 w 7467663"/>
              <a:gd name="connsiteY116" fmla="*/ 5031590 h 6858000"/>
              <a:gd name="connsiteX117" fmla="*/ 2862295 w 7467663"/>
              <a:gd name="connsiteY117" fmla="*/ 5022958 h 6858000"/>
              <a:gd name="connsiteX118" fmla="*/ 2813343 w 7467663"/>
              <a:gd name="connsiteY118" fmla="*/ 4998369 h 6858000"/>
              <a:gd name="connsiteX119" fmla="*/ 2646245 w 7467663"/>
              <a:gd name="connsiteY119" fmla="*/ 4930999 h 6858000"/>
              <a:gd name="connsiteX120" fmla="*/ 1999243 w 7467663"/>
              <a:gd name="connsiteY120" fmla="*/ 4730524 h 6858000"/>
              <a:gd name="connsiteX121" fmla="*/ 1979527 w 7467663"/>
              <a:gd name="connsiteY121" fmla="*/ 4726651 h 6858000"/>
              <a:gd name="connsiteX122" fmla="*/ 1927410 w 7467663"/>
              <a:gd name="connsiteY122" fmla="*/ 4716164 h 6858000"/>
              <a:gd name="connsiteX123" fmla="*/ 1997014 w 7467663"/>
              <a:gd name="connsiteY123" fmla="*/ 4698007 h 6858000"/>
              <a:gd name="connsiteX124" fmla="*/ 2005458 w 7467663"/>
              <a:gd name="connsiteY124" fmla="*/ 4699540 h 6858000"/>
              <a:gd name="connsiteX125" fmla="*/ 2657186 w 7467663"/>
              <a:gd name="connsiteY125" fmla="*/ 4901687 h 6858000"/>
              <a:gd name="connsiteX126" fmla="*/ 2826662 w 7467663"/>
              <a:gd name="connsiteY126" fmla="*/ 4970362 h 6858000"/>
              <a:gd name="connsiteX127" fmla="*/ 2876100 w 7467663"/>
              <a:gd name="connsiteY127" fmla="*/ 4995397 h 6858000"/>
              <a:gd name="connsiteX128" fmla="*/ 3042600 w 7467663"/>
              <a:gd name="connsiteY128" fmla="*/ 5059532 h 6858000"/>
              <a:gd name="connsiteX129" fmla="*/ 1997014 w 7467663"/>
              <a:gd name="connsiteY129" fmla="*/ 4698007 h 6858000"/>
              <a:gd name="connsiteX130" fmla="*/ 2305292 w 7467663"/>
              <a:gd name="connsiteY130" fmla="*/ 4219492 h 6858000"/>
              <a:gd name="connsiteX131" fmla="*/ 3360922 w 7467663"/>
              <a:gd name="connsiteY131" fmla="*/ 4529373 h 6858000"/>
              <a:gd name="connsiteX132" fmla="*/ 3492420 w 7467663"/>
              <a:gd name="connsiteY132" fmla="*/ 4510145 h 6858000"/>
              <a:gd name="connsiteX133" fmla="*/ 3364086 w 7467663"/>
              <a:gd name="connsiteY133" fmla="*/ 4480340 h 6858000"/>
              <a:gd name="connsiteX134" fmla="*/ 3225818 w 7467663"/>
              <a:gd name="connsiteY134" fmla="*/ 4411822 h 6858000"/>
              <a:gd name="connsiteX135" fmla="*/ 3129696 w 7467663"/>
              <a:gd name="connsiteY135" fmla="*/ 4360704 h 6858000"/>
              <a:gd name="connsiteX136" fmla="*/ 2814545 w 7467663"/>
              <a:gd name="connsiteY136" fmla="*/ 4282955 h 6858000"/>
              <a:gd name="connsiteX137" fmla="*/ 2305292 w 7467663"/>
              <a:gd name="connsiteY137" fmla="*/ 4219492 h 6858000"/>
              <a:gd name="connsiteX138" fmla="*/ 2626982 w 7467663"/>
              <a:gd name="connsiteY138" fmla="*/ 4206450 h 6858000"/>
              <a:gd name="connsiteX139" fmla="*/ 2490617 w 7467663"/>
              <a:gd name="connsiteY139" fmla="*/ 4206951 h 6858000"/>
              <a:gd name="connsiteX140" fmla="*/ 2819869 w 7467663"/>
              <a:gd name="connsiteY140" fmla="*/ 4252936 h 6858000"/>
              <a:gd name="connsiteX141" fmla="*/ 3143018 w 7467663"/>
              <a:gd name="connsiteY141" fmla="*/ 4332698 h 6858000"/>
              <a:gd name="connsiteX142" fmla="*/ 3241520 w 7467663"/>
              <a:gd name="connsiteY142" fmla="*/ 4385112 h 6858000"/>
              <a:gd name="connsiteX143" fmla="*/ 3374575 w 7467663"/>
              <a:gd name="connsiteY143" fmla="*/ 4451517 h 6858000"/>
              <a:gd name="connsiteX144" fmla="*/ 3505221 w 7467663"/>
              <a:gd name="connsiteY144" fmla="*/ 4480757 h 6858000"/>
              <a:gd name="connsiteX145" fmla="*/ 2626982 w 7467663"/>
              <a:gd name="connsiteY145" fmla="*/ 4206450 h 6858000"/>
              <a:gd name="connsiteX146" fmla="*/ 1310106 w 7467663"/>
              <a:gd name="connsiteY146" fmla="*/ 3943217 h 6858000"/>
              <a:gd name="connsiteX147" fmla="*/ 854994 w 7467663"/>
              <a:gd name="connsiteY147" fmla="*/ 4399136 h 6858000"/>
              <a:gd name="connsiteX148" fmla="*/ 742462 w 7467663"/>
              <a:gd name="connsiteY148" fmla="*/ 4594648 h 6858000"/>
              <a:gd name="connsiteX149" fmla="*/ 820602 w 7467663"/>
              <a:gd name="connsiteY149" fmla="*/ 4485915 h 6858000"/>
              <a:gd name="connsiteX150" fmla="*/ 878295 w 7467663"/>
              <a:gd name="connsiteY150" fmla="*/ 4403594 h 6858000"/>
              <a:gd name="connsiteX151" fmla="*/ 1240607 w 7467663"/>
              <a:gd name="connsiteY151" fmla="*/ 4010401 h 6858000"/>
              <a:gd name="connsiteX152" fmla="*/ 1310106 w 7467663"/>
              <a:gd name="connsiteY152" fmla="*/ 3943217 h 6858000"/>
              <a:gd name="connsiteX153" fmla="*/ 1423113 w 7467663"/>
              <a:gd name="connsiteY153" fmla="*/ 3874565 h 6858000"/>
              <a:gd name="connsiteX154" fmla="*/ 1260565 w 7467663"/>
              <a:gd name="connsiteY154" fmla="*/ 4031982 h 6858000"/>
              <a:gd name="connsiteX155" fmla="*/ 901900 w 7467663"/>
              <a:gd name="connsiteY155" fmla="*/ 4421236 h 6858000"/>
              <a:gd name="connsiteX156" fmla="*/ 845044 w 7467663"/>
              <a:gd name="connsiteY156" fmla="*/ 4502436 h 6858000"/>
              <a:gd name="connsiteX157" fmla="*/ 685926 w 7467663"/>
              <a:gd name="connsiteY157" fmla="*/ 4703069 h 6858000"/>
              <a:gd name="connsiteX158" fmla="*/ 684248 w 7467663"/>
              <a:gd name="connsiteY158" fmla="*/ 4706721 h 6858000"/>
              <a:gd name="connsiteX159" fmla="*/ 1423113 w 7467663"/>
              <a:gd name="connsiteY159" fmla="*/ 3874565 h 6858000"/>
              <a:gd name="connsiteX160" fmla="*/ 3316479 w 7467663"/>
              <a:gd name="connsiteY160" fmla="*/ 3872136 h 6858000"/>
              <a:gd name="connsiteX161" fmla="*/ 3546806 w 7467663"/>
              <a:gd name="connsiteY161" fmla="*/ 4356139 h 6858000"/>
              <a:gd name="connsiteX162" fmla="*/ 3364433 w 7467663"/>
              <a:gd name="connsiteY162" fmla="*/ 3953121 h 6858000"/>
              <a:gd name="connsiteX163" fmla="*/ 3316479 w 7467663"/>
              <a:gd name="connsiteY163" fmla="*/ 3872136 h 6858000"/>
              <a:gd name="connsiteX164" fmla="*/ 3291335 w 7467663"/>
              <a:gd name="connsiteY164" fmla="*/ 3767420 h 6858000"/>
              <a:gd name="connsiteX165" fmla="*/ 3390805 w 7467663"/>
              <a:gd name="connsiteY165" fmla="*/ 3937163 h 6858000"/>
              <a:gd name="connsiteX166" fmla="*/ 3579062 w 7467663"/>
              <a:gd name="connsiteY166" fmla="*/ 4359040 h 6858000"/>
              <a:gd name="connsiteX167" fmla="*/ 3467355 w 7467663"/>
              <a:gd name="connsiteY167" fmla="*/ 3988130 h 6858000"/>
              <a:gd name="connsiteX168" fmla="*/ 3310753 w 7467663"/>
              <a:gd name="connsiteY168" fmla="*/ 3787140 h 6858000"/>
              <a:gd name="connsiteX169" fmla="*/ 3291335 w 7467663"/>
              <a:gd name="connsiteY169" fmla="*/ 3767420 h 6858000"/>
              <a:gd name="connsiteX170" fmla="*/ 1635889 w 7467663"/>
              <a:gd name="connsiteY170" fmla="*/ 3709494 h 6858000"/>
              <a:gd name="connsiteX171" fmla="*/ 1634800 w 7467663"/>
              <a:gd name="connsiteY171" fmla="*/ 3731111 h 6858000"/>
              <a:gd name="connsiteX172" fmla="*/ 1635889 w 7467663"/>
              <a:gd name="connsiteY172" fmla="*/ 3709494 h 6858000"/>
              <a:gd name="connsiteX173" fmla="*/ 1510397 w 7467663"/>
              <a:gd name="connsiteY173" fmla="*/ 3684705 h 6858000"/>
              <a:gd name="connsiteX174" fmla="*/ 1146550 w 7467663"/>
              <a:gd name="connsiteY174" fmla="*/ 3802012 h 6858000"/>
              <a:gd name="connsiteX175" fmla="*/ 698834 w 7467663"/>
              <a:gd name="connsiteY175" fmla="*/ 3952272 h 6858000"/>
              <a:gd name="connsiteX176" fmla="*/ 34256 w 7467663"/>
              <a:gd name="connsiteY176" fmla="*/ 4347603 h 6858000"/>
              <a:gd name="connsiteX177" fmla="*/ 527241 w 7467663"/>
              <a:gd name="connsiteY177" fmla="*/ 4065078 h 6858000"/>
              <a:gd name="connsiteX178" fmla="*/ 1510397 w 7467663"/>
              <a:gd name="connsiteY178" fmla="*/ 3684705 h 6858000"/>
              <a:gd name="connsiteX179" fmla="*/ 1313114 w 7467663"/>
              <a:gd name="connsiteY179" fmla="*/ 3655216 h 6858000"/>
              <a:gd name="connsiteX180" fmla="*/ 1109304 w 7467663"/>
              <a:gd name="connsiteY180" fmla="*/ 3669030 h 6858000"/>
              <a:gd name="connsiteX181" fmla="*/ 8129 w 7467663"/>
              <a:gd name="connsiteY181" fmla="*/ 4330519 h 6858000"/>
              <a:gd name="connsiteX182" fmla="*/ 687572 w 7467663"/>
              <a:gd name="connsiteY182" fmla="*/ 3925629 h 6858000"/>
              <a:gd name="connsiteX183" fmla="*/ 1138365 w 7467663"/>
              <a:gd name="connsiteY183" fmla="*/ 3774515 h 6858000"/>
              <a:gd name="connsiteX184" fmla="*/ 1505579 w 7467663"/>
              <a:gd name="connsiteY184" fmla="*/ 3655526 h 6858000"/>
              <a:gd name="connsiteX185" fmla="*/ 1313114 w 7467663"/>
              <a:gd name="connsiteY185" fmla="*/ 3655216 h 6858000"/>
              <a:gd name="connsiteX186" fmla="*/ 3655073 w 7467663"/>
              <a:gd name="connsiteY186" fmla="*/ 3650884 h 6858000"/>
              <a:gd name="connsiteX187" fmla="*/ 3989938 w 7467663"/>
              <a:gd name="connsiteY187" fmla="*/ 3991685 h 6858000"/>
              <a:gd name="connsiteX188" fmla="*/ 4393907 w 7467663"/>
              <a:gd name="connsiteY188" fmla="*/ 4261258 h 6858000"/>
              <a:gd name="connsiteX189" fmla="*/ 4648051 w 7467663"/>
              <a:gd name="connsiteY189" fmla="*/ 4374051 h 6858000"/>
              <a:gd name="connsiteX190" fmla="*/ 4383389 w 7467663"/>
              <a:gd name="connsiteY190" fmla="*/ 4184369 h 6858000"/>
              <a:gd name="connsiteX191" fmla="*/ 4165508 w 7467663"/>
              <a:gd name="connsiteY191" fmla="*/ 4035196 h 6858000"/>
              <a:gd name="connsiteX192" fmla="*/ 4068162 w 7467663"/>
              <a:gd name="connsiteY192" fmla="*/ 3953394 h 6858000"/>
              <a:gd name="connsiteX193" fmla="*/ 3981416 w 7467663"/>
              <a:gd name="connsiteY193" fmla="*/ 3880482 h 6858000"/>
              <a:gd name="connsiteX194" fmla="*/ 3800147 w 7467663"/>
              <a:gd name="connsiteY194" fmla="*/ 3749872 h 6858000"/>
              <a:gd name="connsiteX195" fmla="*/ 3655073 w 7467663"/>
              <a:gd name="connsiteY195" fmla="*/ 3650884 h 6858000"/>
              <a:gd name="connsiteX196" fmla="*/ 3670252 w 7467663"/>
              <a:gd name="connsiteY196" fmla="*/ 3622798 h 6858000"/>
              <a:gd name="connsiteX197" fmla="*/ 3817258 w 7467663"/>
              <a:gd name="connsiteY197" fmla="*/ 3723577 h 6858000"/>
              <a:gd name="connsiteX198" fmla="*/ 4000461 w 7467663"/>
              <a:gd name="connsiteY198" fmla="*/ 3855966 h 6858000"/>
              <a:gd name="connsiteX199" fmla="*/ 4088180 w 7467663"/>
              <a:gd name="connsiteY199" fmla="*/ 3929774 h 6858000"/>
              <a:gd name="connsiteX200" fmla="*/ 4184555 w 7467663"/>
              <a:gd name="connsiteY200" fmla="*/ 4010683 h 6858000"/>
              <a:gd name="connsiteX201" fmla="*/ 4399563 w 7467663"/>
              <a:gd name="connsiteY201" fmla="*/ 4158106 h 6858000"/>
              <a:gd name="connsiteX202" fmla="*/ 4684469 w 7467663"/>
              <a:gd name="connsiteY202" fmla="*/ 4364680 h 6858000"/>
              <a:gd name="connsiteX203" fmla="*/ 4690271 w 7467663"/>
              <a:gd name="connsiteY203" fmla="*/ 4370034 h 6858000"/>
              <a:gd name="connsiteX204" fmla="*/ 4136093 w 7467663"/>
              <a:gd name="connsiteY204" fmla="*/ 3858466 h 6858000"/>
              <a:gd name="connsiteX205" fmla="*/ 3670252 w 7467663"/>
              <a:gd name="connsiteY205" fmla="*/ 3622798 h 6858000"/>
              <a:gd name="connsiteX206" fmla="*/ 4440129 w 7467663"/>
              <a:gd name="connsiteY206" fmla="*/ 3448571 h 6858000"/>
              <a:gd name="connsiteX207" fmla="*/ 4856525 w 7467663"/>
              <a:gd name="connsiteY207" fmla="*/ 3915351 h 6858000"/>
              <a:gd name="connsiteX208" fmla="*/ 5059055 w 7467663"/>
              <a:gd name="connsiteY208" fmla="*/ 4108918 h 6858000"/>
              <a:gd name="connsiteX209" fmla="*/ 5290070 w 7467663"/>
              <a:gd name="connsiteY209" fmla="*/ 4263619 h 6858000"/>
              <a:gd name="connsiteX210" fmla="*/ 4834991 w 7467663"/>
              <a:gd name="connsiteY210" fmla="*/ 3830985 h 6858000"/>
              <a:gd name="connsiteX211" fmla="*/ 4440129 w 7467663"/>
              <a:gd name="connsiteY211" fmla="*/ 3448571 h 6858000"/>
              <a:gd name="connsiteX212" fmla="*/ 4441737 w 7467663"/>
              <a:gd name="connsiteY212" fmla="*/ 3399734 h 6858000"/>
              <a:gd name="connsiteX213" fmla="*/ 4431236 w 7467663"/>
              <a:gd name="connsiteY213" fmla="*/ 3400954 h 6858000"/>
              <a:gd name="connsiteX214" fmla="*/ 4557150 w 7467663"/>
              <a:gd name="connsiteY214" fmla="*/ 3510023 h 6858000"/>
              <a:gd name="connsiteX215" fmla="*/ 4856936 w 7467663"/>
              <a:gd name="connsiteY215" fmla="*/ 3809146 h 6858000"/>
              <a:gd name="connsiteX216" fmla="*/ 5111996 w 7467663"/>
              <a:gd name="connsiteY216" fmla="*/ 4065759 h 6858000"/>
              <a:gd name="connsiteX217" fmla="*/ 5388878 w 7467663"/>
              <a:gd name="connsiteY217" fmla="*/ 4300185 h 6858000"/>
              <a:gd name="connsiteX218" fmla="*/ 5425556 w 7467663"/>
              <a:gd name="connsiteY218" fmla="*/ 4308967 h 6858000"/>
              <a:gd name="connsiteX219" fmla="*/ 4943646 w 7467663"/>
              <a:gd name="connsiteY219" fmla="*/ 3822916 h 6858000"/>
              <a:gd name="connsiteX220" fmla="*/ 4594837 w 7467663"/>
              <a:gd name="connsiteY220" fmla="*/ 3532274 h 6858000"/>
              <a:gd name="connsiteX221" fmla="*/ 4441737 w 7467663"/>
              <a:gd name="connsiteY221" fmla="*/ 3399734 h 6858000"/>
              <a:gd name="connsiteX222" fmla="*/ 5425834 w 7467663"/>
              <a:gd name="connsiteY222" fmla="*/ 3162785 h 6858000"/>
              <a:gd name="connsiteX223" fmla="*/ 5401644 w 7467663"/>
              <a:gd name="connsiteY223" fmla="*/ 3617847 h 6858000"/>
              <a:gd name="connsiteX224" fmla="*/ 5467256 w 7467663"/>
              <a:gd name="connsiteY224" fmla="*/ 4175494 h 6858000"/>
              <a:gd name="connsiteX225" fmla="*/ 5448069 w 7467663"/>
              <a:gd name="connsiteY225" fmla="*/ 3567554 h 6858000"/>
              <a:gd name="connsiteX226" fmla="*/ 5425834 w 7467663"/>
              <a:gd name="connsiteY226" fmla="*/ 3162785 h 6858000"/>
              <a:gd name="connsiteX227" fmla="*/ 1318687 w 7467663"/>
              <a:gd name="connsiteY227" fmla="*/ 3113840 h 6858000"/>
              <a:gd name="connsiteX228" fmla="*/ 1066793 w 7467663"/>
              <a:gd name="connsiteY228" fmla="*/ 3212171 h 6858000"/>
              <a:gd name="connsiteX229" fmla="*/ 993319 w 7467663"/>
              <a:gd name="connsiteY229" fmla="*/ 3247648 h 6858000"/>
              <a:gd name="connsiteX230" fmla="*/ 853081 w 7467663"/>
              <a:gd name="connsiteY230" fmla="*/ 3312410 h 6858000"/>
              <a:gd name="connsiteX231" fmla="*/ 805957 w 7467663"/>
              <a:gd name="connsiteY231" fmla="*/ 3330443 h 6858000"/>
              <a:gd name="connsiteX232" fmla="*/ 1318687 w 7467663"/>
              <a:gd name="connsiteY232" fmla="*/ 3113840 h 6858000"/>
              <a:gd name="connsiteX233" fmla="*/ 5453702 w 7467663"/>
              <a:gd name="connsiteY233" fmla="*/ 3090882 h 6858000"/>
              <a:gd name="connsiteX234" fmla="*/ 5480135 w 7467663"/>
              <a:gd name="connsiteY234" fmla="*/ 3565802 h 6858000"/>
              <a:gd name="connsiteX235" fmla="*/ 5499023 w 7467663"/>
              <a:gd name="connsiteY235" fmla="*/ 4166310 h 6858000"/>
              <a:gd name="connsiteX236" fmla="*/ 5547022 w 7467663"/>
              <a:gd name="connsiteY236" fmla="*/ 3607838 h 6858000"/>
              <a:gd name="connsiteX237" fmla="*/ 5515964 w 7467663"/>
              <a:gd name="connsiteY237" fmla="*/ 3378541 h 6858000"/>
              <a:gd name="connsiteX238" fmla="*/ 5453702 w 7467663"/>
              <a:gd name="connsiteY238" fmla="*/ 3090882 h 6858000"/>
              <a:gd name="connsiteX239" fmla="*/ 1238695 w 7467663"/>
              <a:gd name="connsiteY239" fmla="*/ 3076820 h 6858000"/>
              <a:gd name="connsiteX240" fmla="*/ 716371 w 7467663"/>
              <a:gd name="connsiteY240" fmla="*/ 3293249 h 6858000"/>
              <a:gd name="connsiteX241" fmla="*/ 579522 w 7467663"/>
              <a:gd name="connsiteY241" fmla="*/ 3371759 h 6858000"/>
              <a:gd name="connsiteX242" fmla="*/ 600288 w 7467663"/>
              <a:gd name="connsiteY242" fmla="*/ 3365555 h 6858000"/>
              <a:gd name="connsiteX243" fmla="*/ 840692 w 7467663"/>
              <a:gd name="connsiteY243" fmla="*/ 3284921 h 6858000"/>
              <a:gd name="connsiteX244" fmla="*/ 979248 w 7467663"/>
              <a:gd name="connsiteY244" fmla="*/ 3221003 h 6858000"/>
              <a:gd name="connsiteX245" fmla="*/ 1053282 w 7467663"/>
              <a:gd name="connsiteY245" fmla="*/ 3185247 h 6858000"/>
              <a:gd name="connsiteX246" fmla="*/ 1320603 w 7467663"/>
              <a:gd name="connsiteY246" fmla="*/ 3081281 h 6858000"/>
              <a:gd name="connsiteX247" fmla="*/ 1238695 w 7467663"/>
              <a:gd name="connsiteY247" fmla="*/ 3076820 h 6858000"/>
              <a:gd name="connsiteX248" fmla="*/ 5425627 w 7467663"/>
              <a:gd name="connsiteY248" fmla="*/ 2954192 h 6858000"/>
              <a:gd name="connsiteX249" fmla="*/ 5470770 w 7467663"/>
              <a:gd name="connsiteY249" fmla="*/ 3005435 h 6858000"/>
              <a:gd name="connsiteX250" fmla="*/ 5519779 w 7467663"/>
              <a:gd name="connsiteY250" fmla="*/ 4359223 h 6858000"/>
              <a:gd name="connsiteX251" fmla="*/ 5520293 w 7467663"/>
              <a:gd name="connsiteY251" fmla="*/ 4360602 h 6858000"/>
              <a:gd name="connsiteX252" fmla="*/ 5767221 w 7467663"/>
              <a:gd name="connsiteY252" fmla="*/ 4665564 h 6858000"/>
              <a:gd name="connsiteX253" fmla="*/ 6937169 w 7467663"/>
              <a:gd name="connsiteY253" fmla="*/ 4815941 h 6858000"/>
              <a:gd name="connsiteX254" fmla="*/ 6953922 w 7467663"/>
              <a:gd name="connsiteY254" fmla="*/ 4890068 h 6858000"/>
              <a:gd name="connsiteX255" fmla="*/ 6071359 w 7467663"/>
              <a:gd name="connsiteY255" fmla="*/ 4770770 h 6858000"/>
              <a:gd name="connsiteX256" fmla="*/ 6038839 w 7467663"/>
              <a:gd name="connsiteY256" fmla="*/ 4764474 h 6858000"/>
              <a:gd name="connsiteX257" fmla="*/ 6038706 w 7467663"/>
              <a:gd name="connsiteY257" fmla="*/ 4763847 h 6858000"/>
              <a:gd name="connsiteX258" fmla="*/ 6037784 w 7467663"/>
              <a:gd name="connsiteY258" fmla="*/ 4764270 h 6858000"/>
              <a:gd name="connsiteX259" fmla="*/ 6038839 w 7467663"/>
              <a:gd name="connsiteY259" fmla="*/ 4764474 h 6858000"/>
              <a:gd name="connsiteX260" fmla="*/ 6040338 w 7467663"/>
              <a:gd name="connsiteY260" fmla="*/ 4771418 h 6858000"/>
              <a:gd name="connsiteX261" fmla="*/ 6024488 w 7467663"/>
              <a:gd name="connsiteY261" fmla="*/ 4809903 h 6858000"/>
              <a:gd name="connsiteX262" fmla="*/ 5599771 w 7467663"/>
              <a:gd name="connsiteY262" fmla="*/ 5509652 h 6858000"/>
              <a:gd name="connsiteX263" fmla="*/ 5548843 w 7467663"/>
              <a:gd name="connsiteY263" fmla="*/ 5563845 h 6858000"/>
              <a:gd name="connsiteX264" fmla="*/ 5940952 w 7467663"/>
              <a:gd name="connsiteY264" fmla="*/ 6250028 h 6858000"/>
              <a:gd name="connsiteX265" fmla="*/ 6043441 w 7467663"/>
              <a:gd name="connsiteY265" fmla="*/ 6665847 h 6858000"/>
              <a:gd name="connsiteX266" fmla="*/ 6093432 w 7467663"/>
              <a:gd name="connsiteY266" fmla="*/ 6858000 h 6858000"/>
              <a:gd name="connsiteX267" fmla="*/ 6034344 w 7467663"/>
              <a:gd name="connsiteY267" fmla="*/ 6858000 h 6858000"/>
              <a:gd name="connsiteX268" fmla="*/ 6026679 w 7467663"/>
              <a:gd name="connsiteY268" fmla="*/ 6836959 h 6858000"/>
              <a:gd name="connsiteX269" fmla="*/ 5800441 w 7467663"/>
              <a:gd name="connsiteY269" fmla="*/ 6335286 h 6858000"/>
              <a:gd name="connsiteX270" fmla="*/ 5526562 w 7467663"/>
              <a:gd name="connsiteY270" fmla="*/ 5705388 h 6858000"/>
              <a:gd name="connsiteX271" fmla="*/ 5519640 w 7467663"/>
              <a:gd name="connsiteY271" fmla="*/ 5683774 h 6858000"/>
              <a:gd name="connsiteX272" fmla="*/ 5844559 w 7467663"/>
              <a:gd name="connsiteY272" fmla="*/ 6553349 h 6858000"/>
              <a:gd name="connsiteX273" fmla="*/ 5975994 w 7467663"/>
              <a:gd name="connsiteY273" fmla="*/ 6858000 h 6858000"/>
              <a:gd name="connsiteX274" fmla="*/ 5898547 w 7467663"/>
              <a:gd name="connsiteY274" fmla="*/ 6858000 h 6858000"/>
              <a:gd name="connsiteX275" fmla="*/ 5682041 w 7467663"/>
              <a:gd name="connsiteY275" fmla="*/ 6355860 h 6858000"/>
              <a:gd name="connsiteX276" fmla="*/ 5461758 w 7467663"/>
              <a:gd name="connsiteY276" fmla="*/ 5820220 h 6858000"/>
              <a:gd name="connsiteX277" fmla="*/ 5237282 w 7467663"/>
              <a:gd name="connsiteY277" fmla="*/ 6579086 h 6858000"/>
              <a:gd name="connsiteX278" fmla="*/ 5115009 w 7467663"/>
              <a:gd name="connsiteY278" fmla="*/ 6858000 h 6858000"/>
              <a:gd name="connsiteX279" fmla="*/ 5028074 w 7467663"/>
              <a:gd name="connsiteY279" fmla="*/ 6858000 h 6858000"/>
              <a:gd name="connsiteX280" fmla="*/ 5079508 w 7467663"/>
              <a:gd name="connsiteY280" fmla="*/ 6749074 h 6858000"/>
              <a:gd name="connsiteX281" fmla="*/ 5371846 w 7467663"/>
              <a:gd name="connsiteY281" fmla="*/ 5924413 h 6858000"/>
              <a:gd name="connsiteX282" fmla="*/ 5270512 w 7467663"/>
              <a:gd name="connsiteY282" fmla="*/ 6138975 h 6858000"/>
              <a:gd name="connsiteX283" fmla="*/ 5062409 w 7467663"/>
              <a:gd name="connsiteY283" fmla="*/ 6653544 h 6858000"/>
              <a:gd name="connsiteX284" fmla="*/ 5036628 w 7467663"/>
              <a:gd name="connsiteY284" fmla="*/ 6754247 h 6858000"/>
              <a:gd name="connsiteX285" fmla="*/ 5009112 w 7467663"/>
              <a:gd name="connsiteY285" fmla="*/ 6858000 h 6858000"/>
              <a:gd name="connsiteX286" fmla="*/ 4976679 w 7467663"/>
              <a:gd name="connsiteY286" fmla="*/ 6858000 h 6858000"/>
              <a:gd name="connsiteX287" fmla="*/ 5006537 w 7467663"/>
              <a:gd name="connsiteY287" fmla="*/ 6747068 h 6858000"/>
              <a:gd name="connsiteX288" fmla="*/ 5032723 w 7467663"/>
              <a:gd name="connsiteY288" fmla="*/ 6644957 h 6858000"/>
              <a:gd name="connsiteX289" fmla="*/ 5242949 w 7467663"/>
              <a:gd name="connsiteY289" fmla="*/ 6125175 h 6858000"/>
              <a:gd name="connsiteX290" fmla="*/ 5286321 w 7467663"/>
              <a:gd name="connsiteY290" fmla="*/ 6033555 h 6858000"/>
              <a:gd name="connsiteX291" fmla="*/ 5008210 w 7467663"/>
              <a:gd name="connsiteY291" fmla="*/ 6649194 h 6858000"/>
              <a:gd name="connsiteX292" fmla="*/ 4986321 w 7467663"/>
              <a:gd name="connsiteY292" fmla="*/ 6765687 h 6858000"/>
              <a:gd name="connsiteX293" fmla="*/ 4973474 w 7467663"/>
              <a:gd name="connsiteY293" fmla="*/ 6858000 h 6858000"/>
              <a:gd name="connsiteX294" fmla="*/ 4907178 w 7467663"/>
              <a:gd name="connsiteY294" fmla="*/ 6858000 h 6858000"/>
              <a:gd name="connsiteX295" fmla="*/ 4910810 w 7467663"/>
              <a:gd name="connsiteY295" fmla="*/ 6829660 h 6858000"/>
              <a:gd name="connsiteX296" fmla="*/ 4987461 w 7467663"/>
              <a:gd name="connsiteY296" fmla="*/ 6432994 h 6858000"/>
              <a:gd name="connsiteX297" fmla="*/ 5179262 w 7467663"/>
              <a:gd name="connsiteY297" fmla="*/ 6035044 h 6858000"/>
              <a:gd name="connsiteX298" fmla="*/ 4689678 w 7467663"/>
              <a:gd name="connsiteY298" fmla="*/ 6440241 h 6858000"/>
              <a:gd name="connsiteX299" fmla="*/ 4477543 w 7467663"/>
              <a:gd name="connsiteY299" fmla="*/ 6674836 h 6858000"/>
              <a:gd name="connsiteX300" fmla="*/ 4329957 w 7467663"/>
              <a:gd name="connsiteY300" fmla="*/ 6858000 h 6858000"/>
              <a:gd name="connsiteX301" fmla="*/ 4218595 w 7467663"/>
              <a:gd name="connsiteY301" fmla="*/ 6858000 h 6858000"/>
              <a:gd name="connsiteX302" fmla="*/ 4368888 w 7467663"/>
              <a:gd name="connsiteY302" fmla="*/ 6668412 h 6858000"/>
              <a:gd name="connsiteX303" fmla="*/ 4563091 w 7467663"/>
              <a:gd name="connsiteY303" fmla="*/ 6442508 h 6858000"/>
              <a:gd name="connsiteX304" fmla="*/ 5387324 w 7467663"/>
              <a:gd name="connsiteY304" fmla="*/ 5705830 h 6858000"/>
              <a:gd name="connsiteX305" fmla="*/ 5073620 w 7467663"/>
              <a:gd name="connsiteY305" fmla="*/ 5955437 h 6858000"/>
              <a:gd name="connsiteX306" fmla="*/ 4689789 w 7467663"/>
              <a:gd name="connsiteY306" fmla="*/ 6268382 h 6858000"/>
              <a:gd name="connsiteX307" fmla="*/ 4418722 w 7467663"/>
              <a:gd name="connsiteY307" fmla="*/ 6570886 h 6858000"/>
              <a:gd name="connsiteX308" fmla="*/ 4214944 w 7467663"/>
              <a:gd name="connsiteY308" fmla="*/ 6858000 h 6858000"/>
              <a:gd name="connsiteX309" fmla="*/ 4177898 w 7467663"/>
              <a:gd name="connsiteY309" fmla="*/ 6858000 h 6858000"/>
              <a:gd name="connsiteX310" fmla="*/ 4391597 w 7467663"/>
              <a:gd name="connsiteY310" fmla="*/ 6556370 h 6858000"/>
              <a:gd name="connsiteX311" fmla="*/ 4668889 w 7467663"/>
              <a:gd name="connsiteY311" fmla="*/ 6246399 h 6858000"/>
              <a:gd name="connsiteX312" fmla="*/ 5055427 w 7467663"/>
              <a:gd name="connsiteY312" fmla="*/ 5931476 h 6858000"/>
              <a:gd name="connsiteX313" fmla="*/ 5371814 w 7467663"/>
              <a:gd name="connsiteY313" fmla="*/ 5678975 h 6858000"/>
              <a:gd name="connsiteX314" fmla="*/ 4987918 w 7467663"/>
              <a:gd name="connsiteY314" fmla="*/ 5838701 h 6858000"/>
              <a:gd name="connsiteX315" fmla="*/ 4317146 w 7467663"/>
              <a:gd name="connsiteY315" fmla="*/ 6587716 h 6858000"/>
              <a:gd name="connsiteX316" fmla="*/ 4171627 w 7467663"/>
              <a:gd name="connsiteY316" fmla="*/ 6858000 h 6858000"/>
              <a:gd name="connsiteX317" fmla="*/ 4081585 w 7467663"/>
              <a:gd name="connsiteY317" fmla="*/ 6858000 h 6858000"/>
              <a:gd name="connsiteX318" fmla="*/ 4238603 w 7467663"/>
              <a:gd name="connsiteY318" fmla="*/ 6559341 h 6858000"/>
              <a:gd name="connsiteX319" fmla="*/ 4778333 w 7467663"/>
              <a:gd name="connsiteY319" fmla="*/ 5873626 h 6858000"/>
              <a:gd name="connsiteX320" fmla="*/ 5414185 w 7467663"/>
              <a:gd name="connsiteY320" fmla="*/ 5573882 h 6858000"/>
              <a:gd name="connsiteX321" fmla="*/ 5959648 w 7467663"/>
              <a:gd name="connsiteY321" fmla="*/ 4760797 h 6858000"/>
              <a:gd name="connsiteX322" fmla="*/ 5355019 w 7467663"/>
              <a:gd name="connsiteY322" fmla="*/ 4734672 h 6858000"/>
              <a:gd name="connsiteX323" fmla="*/ 5083565 w 7467663"/>
              <a:gd name="connsiteY323" fmla="*/ 5179121 h 6858000"/>
              <a:gd name="connsiteX324" fmla="*/ 4713577 w 7467663"/>
              <a:gd name="connsiteY324" fmla="*/ 5616803 h 6858000"/>
              <a:gd name="connsiteX325" fmla="*/ 3989559 w 7467663"/>
              <a:gd name="connsiteY325" fmla="*/ 6145945 h 6858000"/>
              <a:gd name="connsiteX326" fmla="*/ 3939824 w 7467663"/>
              <a:gd name="connsiteY326" fmla="*/ 6066900 h 6858000"/>
              <a:gd name="connsiteX327" fmla="*/ 4584537 w 7467663"/>
              <a:gd name="connsiteY327" fmla="*/ 5324826 h 6858000"/>
              <a:gd name="connsiteX328" fmla="*/ 5037105 w 7467663"/>
              <a:gd name="connsiteY328" fmla="*/ 5088765 h 6858000"/>
              <a:gd name="connsiteX329" fmla="*/ 5039930 w 7467663"/>
              <a:gd name="connsiteY329" fmla="*/ 5089585 h 6858000"/>
              <a:gd name="connsiteX330" fmla="*/ 5263764 w 7467663"/>
              <a:gd name="connsiteY330" fmla="*/ 4735525 h 6858000"/>
              <a:gd name="connsiteX331" fmla="*/ 4086300 w 7467663"/>
              <a:gd name="connsiteY331" fmla="*/ 4884599 h 6858000"/>
              <a:gd name="connsiteX332" fmla="*/ 4085485 w 7467663"/>
              <a:gd name="connsiteY332" fmla="*/ 4899070 h 6858000"/>
              <a:gd name="connsiteX333" fmla="*/ 3871915 w 7467663"/>
              <a:gd name="connsiteY333" fmla="*/ 5253645 h 6858000"/>
              <a:gd name="connsiteX334" fmla="*/ 3799374 w 7467663"/>
              <a:gd name="connsiteY334" fmla="*/ 5466127 h 6858000"/>
              <a:gd name="connsiteX335" fmla="*/ 3498850 w 7467663"/>
              <a:gd name="connsiteY335" fmla="*/ 6661888 h 6858000"/>
              <a:gd name="connsiteX336" fmla="*/ 3399216 w 7467663"/>
              <a:gd name="connsiteY336" fmla="*/ 6858000 h 6858000"/>
              <a:gd name="connsiteX337" fmla="*/ 3303688 w 7467663"/>
              <a:gd name="connsiteY337" fmla="*/ 6858000 h 6858000"/>
              <a:gd name="connsiteX338" fmla="*/ 3391774 w 7467663"/>
              <a:gd name="connsiteY338" fmla="*/ 6697181 h 6858000"/>
              <a:gd name="connsiteX339" fmla="*/ 3735540 w 7467663"/>
              <a:gd name="connsiteY339" fmla="*/ 5546923 h 6858000"/>
              <a:gd name="connsiteX340" fmla="*/ 3729438 w 7467663"/>
              <a:gd name="connsiteY340" fmla="*/ 5569058 h 6858000"/>
              <a:gd name="connsiteX341" fmla="*/ 3707782 w 7467663"/>
              <a:gd name="connsiteY341" fmla="*/ 5644908 h 6858000"/>
              <a:gd name="connsiteX342" fmla="*/ 3583827 w 7467663"/>
              <a:gd name="connsiteY342" fmla="*/ 6039215 h 6858000"/>
              <a:gd name="connsiteX343" fmla="*/ 3547861 w 7467663"/>
              <a:gd name="connsiteY343" fmla="*/ 6129609 h 6858000"/>
              <a:gd name="connsiteX344" fmla="*/ 3490905 w 7467663"/>
              <a:gd name="connsiteY344" fmla="*/ 6277660 h 6858000"/>
              <a:gd name="connsiteX345" fmla="*/ 3455859 w 7467663"/>
              <a:gd name="connsiteY345" fmla="*/ 6391301 h 6858000"/>
              <a:gd name="connsiteX346" fmla="*/ 3429112 w 7467663"/>
              <a:gd name="connsiteY346" fmla="*/ 6479469 h 6858000"/>
              <a:gd name="connsiteX347" fmla="*/ 3304862 w 7467663"/>
              <a:gd name="connsiteY347" fmla="*/ 6796476 h 6858000"/>
              <a:gd name="connsiteX348" fmla="*/ 3276071 w 7467663"/>
              <a:gd name="connsiteY348" fmla="*/ 6858000 h 6858000"/>
              <a:gd name="connsiteX349" fmla="*/ 3240805 w 7467663"/>
              <a:gd name="connsiteY349" fmla="*/ 6858000 h 6858000"/>
              <a:gd name="connsiteX350" fmla="*/ 3275917 w 7467663"/>
              <a:gd name="connsiteY350" fmla="*/ 6783192 h 6858000"/>
              <a:gd name="connsiteX351" fmla="*/ 3399358 w 7467663"/>
              <a:gd name="connsiteY351" fmla="*/ 6469011 h 6858000"/>
              <a:gd name="connsiteX352" fmla="*/ 3425650 w 7467663"/>
              <a:gd name="connsiteY352" fmla="*/ 6381333 h 6858000"/>
              <a:gd name="connsiteX353" fmla="*/ 3460661 w 7467663"/>
              <a:gd name="connsiteY353" fmla="*/ 6266763 h 6858000"/>
              <a:gd name="connsiteX354" fmla="*/ 3518021 w 7467663"/>
              <a:gd name="connsiteY354" fmla="*/ 6117298 h 6858000"/>
              <a:gd name="connsiteX355" fmla="*/ 3554035 w 7467663"/>
              <a:gd name="connsiteY355" fmla="*/ 6027832 h 6858000"/>
              <a:gd name="connsiteX356" fmla="*/ 3677174 w 7467663"/>
              <a:gd name="connsiteY356" fmla="*/ 5636351 h 6858000"/>
              <a:gd name="connsiteX357" fmla="*/ 3698819 w 7467663"/>
              <a:gd name="connsiteY357" fmla="*/ 5560503 h 6858000"/>
              <a:gd name="connsiteX358" fmla="*/ 3702094 w 7467663"/>
              <a:gd name="connsiteY358" fmla="*/ 5549194 h 6858000"/>
              <a:gd name="connsiteX359" fmla="*/ 3398355 w 7467663"/>
              <a:gd name="connsiteY359" fmla="*/ 6094603 h 6858000"/>
              <a:gd name="connsiteX360" fmla="*/ 3193941 w 7467663"/>
              <a:gd name="connsiteY360" fmla="*/ 6798775 h 6858000"/>
              <a:gd name="connsiteX361" fmla="*/ 3184140 w 7467663"/>
              <a:gd name="connsiteY361" fmla="*/ 6858000 h 6858000"/>
              <a:gd name="connsiteX362" fmla="*/ 3099978 w 7467663"/>
              <a:gd name="connsiteY362" fmla="*/ 6858000 h 6858000"/>
              <a:gd name="connsiteX363" fmla="*/ 3101556 w 7467663"/>
              <a:gd name="connsiteY363" fmla="*/ 6843337 h 6858000"/>
              <a:gd name="connsiteX364" fmla="*/ 3370162 w 7467663"/>
              <a:gd name="connsiteY364" fmla="*/ 5785550 h 6858000"/>
              <a:gd name="connsiteX365" fmla="*/ 3746477 w 7467663"/>
              <a:gd name="connsiteY365" fmla="*/ 5377889 h 6858000"/>
              <a:gd name="connsiteX366" fmla="*/ 3863399 w 7467663"/>
              <a:gd name="connsiteY366" fmla="*/ 5087257 h 6858000"/>
              <a:gd name="connsiteX367" fmla="*/ 3968712 w 7467663"/>
              <a:gd name="connsiteY367" fmla="*/ 4913989 h 6858000"/>
              <a:gd name="connsiteX368" fmla="*/ 2792390 w 7467663"/>
              <a:gd name="connsiteY368" fmla="*/ 5382974 h 6858000"/>
              <a:gd name="connsiteX369" fmla="*/ 2714982 w 7467663"/>
              <a:gd name="connsiteY369" fmla="*/ 5427051 h 6858000"/>
              <a:gd name="connsiteX370" fmla="*/ 2813361 w 7467663"/>
              <a:gd name="connsiteY370" fmla="*/ 6023912 h 6858000"/>
              <a:gd name="connsiteX371" fmla="*/ 2688430 w 7467663"/>
              <a:gd name="connsiteY371" fmla="*/ 6801564 h 6858000"/>
              <a:gd name="connsiteX372" fmla="*/ 2629626 w 7467663"/>
              <a:gd name="connsiteY372" fmla="*/ 6763394 h 6858000"/>
              <a:gd name="connsiteX373" fmla="*/ 2565328 w 7467663"/>
              <a:gd name="connsiteY373" fmla="*/ 5516399 h 6858000"/>
              <a:gd name="connsiteX374" fmla="*/ 1922999 w 7467663"/>
              <a:gd name="connsiteY374" fmla="*/ 5980343 h 6858000"/>
              <a:gd name="connsiteX375" fmla="*/ 1950261 w 7467663"/>
              <a:gd name="connsiteY375" fmla="*/ 6405858 h 6858000"/>
              <a:gd name="connsiteX376" fmla="*/ 2365554 w 7467663"/>
              <a:gd name="connsiteY376" fmla="*/ 6759107 h 6858000"/>
              <a:gd name="connsiteX377" fmla="*/ 2424142 w 7467663"/>
              <a:gd name="connsiteY377" fmla="*/ 6858000 h 6858000"/>
              <a:gd name="connsiteX378" fmla="*/ 2395994 w 7467663"/>
              <a:gd name="connsiteY378" fmla="*/ 6858000 h 6858000"/>
              <a:gd name="connsiteX379" fmla="*/ 2392863 w 7467663"/>
              <a:gd name="connsiteY379" fmla="*/ 6852964 h 6858000"/>
              <a:gd name="connsiteX380" fmla="*/ 2017589 w 7467663"/>
              <a:gd name="connsiteY380" fmla="*/ 6493982 h 6858000"/>
              <a:gd name="connsiteX381" fmla="*/ 2147336 w 7467663"/>
              <a:gd name="connsiteY381" fmla="*/ 6594052 h 6858000"/>
              <a:gd name="connsiteX382" fmla="*/ 2207047 w 7467663"/>
              <a:gd name="connsiteY382" fmla="*/ 6654540 h 6858000"/>
              <a:gd name="connsiteX383" fmla="*/ 2299106 w 7467663"/>
              <a:gd name="connsiteY383" fmla="*/ 6778931 h 6858000"/>
              <a:gd name="connsiteX384" fmla="*/ 2314430 w 7467663"/>
              <a:gd name="connsiteY384" fmla="*/ 6801144 h 6858000"/>
              <a:gd name="connsiteX385" fmla="*/ 2352406 w 7467663"/>
              <a:gd name="connsiteY385" fmla="*/ 6858000 h 6858000"/>
              <a:gd name="connsiteX386" fmla="*/ 2314492 w 7467663"/>
              <a:gd name="connsiteY386" fmla="*/ 6858000 h 6858000"/>
              <a:gd name="connsiteX387" fmla="*/ 2288095 w 7467663"/>
              <a:gd name="connsiteY387" fmla="*/ 6818030 h 6858000"/>
              <a:gd name="connsiteX388" fmla="*/ 2272768 w 7467663"/>
              <a:gd name="connsiteY388" fmla="*/ 6795822 h 6858000"/>
              <a:gd name="connsiteX389" fmla="*/ 2182715 w 7467663"/>
              <a:gd name="connsiteY389" fmla="*/ 6675071 h 6858000"/>
              <a:gd name="connsiteX390" fmla="*/ 2032061 w 7467663"/>
              <a:gd name="connsiteY390" fmla="*/ 6541380 h 6858000"/>
              <a:gd name="connsiteX391" fmla="*/ 2257220 w 7467663"/>
              <a:gd name="connsiteY391" fmla="*/ 6826257 h 6858000"/>
              <a:gd name="connsiteX392" fmla="*/ 2281324 w 7467663"/>
              <a:gd name="connsiteY392" fmla="*/ 6858000 h 6858000"/>
              <a:gd name="connsiteX393" fmla="*/ 2242860 w 7467663"/>
              <a:gd name="connsiteY393" fmla="*/ 6858000 h 6858000"/>
              <a:gd name="connsiteX394" fmla="*/ 2232818 w 7467663"/>
              <a:gd name="connsiteY394" fmla="*/ 6844926 h 6858000"/>
              <a:gd name="connsiteX395" fmla="*/ 1990172 w 7467663"/>
              <a:gd name="connsiteY395" fmla="*/ 6542121 h 6858000"/>
              <a:gd name="connsiteX396" fmla="*/ 2124090 w 7467663"/>
              <a:gd name="connsiteY396" fmla="*/ 6761017 h 6858000"/>
              <a:gd name="connsiteX397" fmla="*/ 2200380 w 7467663"/>
              <a:gd name="connsiteY397" fmla="*/ 6858000 h 6858000"/>
              <a:gd name="connsiteX398" fmla="*/ 2147507 w 7467663"/>
              <a:gd name="connsiteY398" fmla="*/ 6858000 h 6858000"/>
              <a:gd name="connsiteX399" fmla="*/ 2070668 w 7467663"/>
              <a:gd name="connsiteY399" fmla="*/ 6761520 h 6858000"/>
              <a:gd name="connsiteX400" fmla="*/ 1975142 w 7467663"/>
              <a:gd name="connsiteY400" fmla="*/ 6585570 h 6858000"/>
              <a:gd name="connsiteX401" fmla="*/ 2050035 w 7467663"/>
              <a:gd name="connsiteY401" fmla="*/ 6813345 h 6858000"/>
              <a:gd name="connsiteX402" fmla="*/ 2063025 w 7467663"/>
              <a:gd name="connsiteY402" fmla="*/ 6858000 h 6858000"/>
              <a:gd name="connsiteX403" fmla="*/ 2021675 w 7467663"/>
              <a:gd name="connsiteY403" fmla="*/ 6858000 h 6858000"/>
              <a:gd name="connsiteX404" fmla="*/ 2019308 w 7467663"/>
              <a:gd name="connsiteY404" fmla="*/ 6847118 h 6858000"/>
              <a:gd name="connsiteX405" fmla="*/ 1938835 w 7467663"/>
              <a:gd name="connsiteY405" fmla="*/ 6551160 h 6858000"/>
              <a:gd name="connsiteX406" fmla="*/ 1953230 w 7467663"/>
              <a:gd name="connsiteY406" fmla="*/ 6759699 h 6858000"/>
              <a:gd name="connsiteX407" fmla="*/ 1956763 w 7467663"/>
              <a:gd name="connsiteY407" fmla="*/ 6778191 h 6858000"/>
              <a:gd name="connsiteX408" fmla="*/ 1967925 w 7467663"/>
              <a:gd name="connsiteY408" fmla="*/ 6858000 h 6858000"/>
              <a:gd name="connsiteX409" fmla="*/ 1936622 w 7467663"/>
              <a:gd name="connsiteY409" fmla="*/ 6858000 h 6858000"/>
              <a:gd name="connsiteX410" fmla="*/ 1926261 w 7467663"/>
              <a:gd name="connsiteY410" fmla="*/ 6784064 h 6858000"/>
              <a:gd name="connsiteX411" fmla="*/ 1922724 w 7467663"/>
              <a:gd name="connsiteY411" fmla="*/ 6765577 h 6858000"/>
              <a:gd name="connsiteX412" fmla="*/ 1904650 w 7467663"/>
              <a:gd name="connsiteY412" fmla="*/ 6639616 h 6858000"/>
              <a:gd name="connsiteX413" fmla="*/ 1885273 w 7467663"/>
              <a:gd name="connsiteY413" fmla="*/ 6858000 h 6858000"/>
              <a:gd name="connsiteX414" fmla="*/ 1854363 w 7467663"/>
              <a:gd name="connsiteY414" fmla="*/ 6858000 h 6858000"/>
              <a:gd name="connsiteX415" fmla="*/ 1880391 w 7467663"/>
              <a:gd name="connsiteY415" fmla="*/ 6603796 h 6858000"/>
              <a:gd name="connsiteX416" fmla="*/ 1818273 w 7467663"/>
              <a:gd name="connsiteY416" fmla="*/ 6715729 h 6858000"/>
              <a:gd name="connsiteX417" fmla="*/ 1794691 w 7467663"/>
              <a:gd name="connsiteY417" fmla="*/ 6843239 h 6858000"/>
              <a:gd name="connsiteX418" fmla="*/ 1794914 w 7467663"/>
              <a:gd name="connsiteY418" fmla="*/ 6858000 h 6858000"/>
              <a:gd name="connsiteX419" fmla="*/ 1746128 w 7467663"/>
              <a:gd name="connsiteY419" fmla="*/ 6858000 h 6858000"/>
              <a:gd name="connsiteX420" fmla="*/ 1753934 w 7467663"/>
              <a:gd name="connsiteY420" fmla="*/ 6724796 h 6858000"/>
              <a:gd name="connsiteX421" fmla="*/ 1792053 w 7467663"/>
              <a:gd name="connsiteY421" fmla="*/ 6572396 h 6858000"/>
              <a:gd name="connsiteX422" fmla="*/ 1862248 w 7467663"/>
              <a:gd name="connsiteY422" fmla="*/ 6266397 h 6858000"/>
              <a:gd name="connsiteX423" fmla="*/ 1862250 w 7467663"/>
              <a:gd name="connsiteY423" fmla="*/ 6033531 h 6858000"/>
              <a:gd name="connsiteX424" fmla="*/ 1211999 w 7467663"/>
              <a:gd name="connsiteY424" fmla="*/ 6683610 h 6858000"/>
              <a:gd name="connsiteX425" fmla="*/ 1213266 w 7467663"/>
              <a:gd name="connsiteY425" fmla="*/ 6691947 h 6858000"/>
              <a:gd name="connsiteX426" fmla="*/ 1203370 w 7467663"/>
              <a:gd name="connsiteY426" fmla="*/ 6850676 h 6858000"/>
              <a:gd name="connsiteX427" fmla="*/ 1203671 w 7467663"/>
              <a:gd name="connsiteY427" fmla="*/ 6858000 h 6858000"/>
              <a:gd name="connsiteX428" fmla="*/ 1143180 w 7467663"/>
              <a:gd name="connsiteY428" fmla="*/ 6858000 h 6858000"/>
              <a:gd name="connsiteX429" fmla="*/ 1142176 w 7467663"/>
              <a:gd name="connsiteY429" fmla="*/ 6766045 h 6858000"/>
              <a:gd name="connsiteX430" fmla="*/ 1067484 w 7467663"/>
              <a:gd name="connsiteY430" fmla="*/ 6858000 h 6858000"/>
              <a:gd name="connsiteX431" fmla="*/ 953928 w 7467663"/>
              <a:gd name="connsiteY431" fmla="*/ 6858000 h 6858000"/>
              <a:gd name="connsiteX432" fmla="*/ 959715 w 7467663"/>
              <a:gd name="connsiteY432" fmla="*/ 6850185 h 6858000"/>
              <a:gd name="connsiteX433" fmla="*/ 1483788 w 7467663"/>
              <a:gd name="connsiteY433" fmla="*/ 6259174 h 6858000"/>
              <a:gd name="connsiteX434" fmla="*/ 1100671 w 7467663"/>
              <a:gd name="connsiteY434" fmla="*/ 6252137 h 6858000"/>
              <a:gd name="connsiteX435" fmla="*/ 1090144 w 7467663"/>
              <a:gd name="connsiteY435" fmla="*/ 6256748 h 6858000"/>
              <a:gd name="connsiteX436" fmla="*/ 1095872 w 7467663"/>
              <a:gd name="connsiteY436" fmla="*/ 6271892 h 6858000"/>
              <a:gd name="connsiteX437" fmla="*/ 262785 w 7467663"/>
              <a:gd name="connsiteY437" fmla="*/ 6845450 h 6858000"/>
              <a:gd name="connsiteX438" fmla="*/ 209968 w 7467663"/>
              <a:gd name="connsiteY438" fmla="*/ 6770713 h 6858000"/>
              <a:gd name="connsiteX439" fmla="*/ 873460 w 7467663"/>
              <a:gd name="connsiteY439" fmla="*/ 6253768 h 6858000"/>
              <a:gd name="connsiteX440" fmla="*/ 192686 w 7467663"/>
              <a:gd name="connsiteY440" fmla="*/ 5849257 h 6858000"/>
              <a:gd name="connsiteX441" fmla="*/ 4696 w 7467663"/>
              <a:gd name="connsiteY441" fmla="*/ 5697668 h 6858000"/>
              <a:gd name="connsiteX442" fmla="*/ 0 w 7467663"/>
              <a:gd name="connsiteY442" fmla="*/ 5689984 h 6858000"/>
              <a:gd name="connsiteX443" fmla="*/ 0 w 7467663"/>
              <a:gd name="connsiteY443" fmla="*/ 5513472 h 6858000"/>
              <a:gd name="connsiteX444" fmla="*/ 174101 w 7467663"/>
              <a:gd name="connsiteY444" fmla="*/ 5620277 h 6858000"/>
              <a:gd name="connsiteX445" fmla="*/ 891800 w 7467663"/>
              <a:gd name="connsiteY445" fmla="*/ 6036935 h 6858000"/>
              <a:gd name="connsiteX446" fmla="*/ 1072219 w 7467663"/>
              <a:gd name="connsiteY446" fmla="*/ 6169443 h 6858000"/>
              <a:gd name="connsiteX447" fmla="*/ 1074117 w 7467663"/>
              <a:gd name="connsiteY447" fmla="*/ 6170301 h 6858000"/>
              <a:gd name="connsiteX448" fmla="*/ 1083114 w 7467663"/>
              <a:gd name="connsiteY448" fmla="*/ 6174131 h 6858000"/>
              <a:gd name="connsiteX449" fmla="*/ 1543010 w 7467663"/>
              <a:gd name="connsiteY449" fmla="*/ 6191140 h 6858000"/>
              <a:gd name="connsiteX450" fmla="*/ 1551080 w 7467663"/>
              <a:gd name="connsiteY450" fmla="*/ 6195006 h 6858000"/>
              <a:gd name="connsiteX451" fmla="*/ 2345443 w 7467663"/>
              <a:gd name="connsiteY451" fmla="*/ 5549882 h 6858000"/>
              <a:gd name="connsiteX452" fmla="*/ 1721499 w 7467663"/>
              <a:gd name="connsiteY452" fmla="*/ 5599969 h 6858000"/>
              <a:gd name="connsiteX453" fmla="*/ 767716 w 7467663"/>
              <a:gd name="connsiteY453" fmla="*/ 5472768 h 6858000"/>
              <a:gd name="connsiteX454" fmla="*/ 722147 w 7467663"/>
              <a:gd name="connsiteY454" fmla="*/ 5393091 h 6858000"/>
              <a:gd name="connsiteX455" fmla="*/ 1485552 w 7467663"/>
              <a:gd name="connsiteY455" fmla="*/ 5313202 h 6858000"/>
              <a:gd name="connsiteX456" fmla="*/ 2143004 w 7467663"/>
              <a:gd name="connsiteY456" fmla="*/ 5402420 h 6858000"/>
              <a:gd name="connsiteX457" fmla="*/ 1933391 w 7467663"/>
              <a:gd name="connsiteY457" fmla="*/ 5156971 h 6858000"/>
              <a:gd name="connsiteX458" fmla="*/ 1827118 w 7467663"/>
              <a:gd name="connsiteY458" fmla="*/ 4968410 h 6858000"/>
              <a:gd name="connsiteX459" fmla="*/ 1837349 w 7467663"/>
              <a:gd name="connsiteY459" fmla="*/ 4956357 h 6858000"/>
              <a:gd name="connsiteX460" fmla="*/ 2162835 w 7467663"/>
              <a:gd name="connsiteY460" fmla="*/ 5187853 h 6858000"/>
              <a:gd name="connsiteX461" fmla="*/ 2257167 w 7467663"/>
              <a:gd name="connsiteY461" fmla="*/ 5462123 h 6858000"/>
              <a:gd name="connsiteX462" fmla="*/ 2261598 w 7467663"/>
              <a:gd name="connsiteY462" fmla="*/ 5467998 h 6858000"/>
              <a:gd name="connsiteX463" fmla="*/ 2437177 w 7467663"/>
              <a:gd name="connsiteY463" fmla="*/ 5479608 h 6858000"/>
              <a:gd name="connsiteX464" fmla="*/ 2445247 w 7467663"/>
              <a:gd name="connsiteY464" fmla="*/ 5483476 h 6858000"/>
              <a:gd name="connsiteX465" fmla="*/ 2743626 w 7467663"/>
              <a:gd name="connsiteY465" fmla="*/ 5304819 h 6858000"/>
              <a:gd name="connsiteX466" fmla="*/ 3048102 w 7467663"/>
              <a:gd name="connsiteY466" fmla="*/ 5150595 h 6858000"/>
              <a:gd name="connsiteX467" fmla="*/ 1799414 w 7467663"/>
              <a:gd name="connsiteY467" fmla="*/ 4694732 h 6858000"/>
              <a:gd name="connsiteX468" fmla="*/ 1771735 w 7467663"/>
              <a:gd name="connsiteY468" fmla="*/ 4619929 h 6858000"/>
              <a:gd name="connsiteX469" fmla="*/ 3104273 w 7467663"/>
              <a:gd name="connsiteY469" fmla="*/ 5076159 h 6858000"/>
              <a:gd name="connsiteX470" fmla="*/ 3113245 w 7467663"/>
              <a:gd name="connsiteY470" fmla="*/ 5090705 h 6858000"/>
              <a:gd name="connsiteX471" fmla="*/ 3126294 w 7467663"/>
              <a:gd name="connsiteY471" fmla="*/ 5114400 h 6858000"/>
              <a:gd name="connsiteX472" fmla="*/ 3937433 w 7467663"/>
              <a:gd name="connsiteY472" fmla="*/ 4830473 h 6858000"/>
              <a:gd name="connsiteX473" fmla="*/ 3590475 w 7467663"/>
              <a:gd name="connsiteY473" fmla="*/ 4597974 h 6858000"/>
              <a:gd name="connsiteX474" fmla="*/ 3100264 w 7467663"/>
              <a:gd name="connsiteY474" fmla="*/ 4579845 h 6858000"/>
              <a:gd name="connsiteX475" fmla="*/ 2183576 w 7467663"/>
              <a:gd name="connsiteY475" fmla="*/ 4227150 h 6858000"/>
              <a:gd name="connsiteX476" fmla="*/ 2151029 w 7467663"/>
              <a:gd name="connsiteY476" fmla="*/ 4146947 h 6858000"/>
              <a:gd name="connsiteX477" fmla="*/ 3563434 w 7467663"/>
              <a:gd name="connsiteY477" fmla="*/ 4469115 h 6858000"/>
              <a:gd name="connsiteX478" fmla="*/ 3177952 w 7467663"/>
              <a:gd name="connsiteY478" fmla="*/ 3657386 h 6858000"/>
              <a:gd name="connsiteX479" fmla="*/ 3189263 w 7467663"/>
              <a:gd name="connsiteY479" fmla="*/ 3625726 h 6858000"/>
              <a:gd name="connsiteX480" fmla="*/ 3560912 w 7467663"/>
              <a:gd name="connsiteY480" fmla="*/ 4079863 h 6858000"/>
              <a:gd name="connsiteX481" fmla="*/ 3626636 w 7467663"/>
              <a:gd name="connsiteY481" fmla="*/ 4512230 h 6858000"/>
              <a:gd name="connsiteX482" fmla="*/ 3653088 w 7467663"/>
              <a:gd name="connsiteY482" fmla="*/ 4521417 h 6858000"/>
              <a:gd name="connsiteX483" fmla="*/ 3988128 w 7467663"/>
              <a:gd name="connsiteY483" fmla="*/ 4817267 h 6858000"/>
              <a:gd name="connsiteX484" fmla="*/ 4830582 w 7467663"/>
              <a:gd name="connsiteY484" fmla="*/ 4676000 h 6858000"/>
              <a:gd name="connsiteX485" fmla="*/ 4830100 w 7467663"/>
              <a:gd name="connsiteY485" fmla="*/ 4675554 h 6858000"/>
              <a:gd name="connsiteX486" fmla="*/ 4036318 w 7467663"/>
              <a:gd name="connsiteY486" fmla="*/ 4147013 h 6858000"/>
              <a:gd name="connsiteX487" fmla="*/ 3432098 w 7467663"/>
              <a:gd name="connsiteY487" fmla="*/ 3537312 h 6858000"/>
              <a:gd name="connsiteX488" fmla="*/ 3446761 w 7467663"/>
              <a:gd name="connsiteY488" fmla="*/ 3461278 h 6858000"/>
              <a:gd name="connsiteX489" fmla="*/ 4419733 w 7467663"/>
              <a:gd name="connsiteY489" fmla="*/ 3963555 h 6858000"/>
              <a:gd name="connsiteX490" fmla="*/ 4781371 w 7467663"/>
              <a:gd name="connsiteY490" fmla="*/ 4458604 h 6858000"/>
              <a:gd name="connsiteX491" fmla="*/ 4780440 w 7467663"/>
              <a:gd name="connsiteY491" fmla="*/ 4470290 h 6858000"/>
              <a:gd name="connsiteX492" fmla="*/ 4898954 w 7467663"/>
              <a:gd name="connsiteY492" fmla="*/ 4662092 h 6858000"/>
              <a:gd name="connsiteX493" fmla="*/ 4900699 w 7467663"/>
              <a:gd name="connsiteY493" fmla="*/ 4670867 h 6858000"/>
              <a:gd name="connsiteX494" fmla="*/ 5714511 w 7467663"/>
              <a:gd name="connsiteY494" fmla="*/ 4663483 h 6858000"/>
              <a:gd name="connsiteX495" fmla="*/ 5464793 w 7467663"/>
              <a:gd name="connsiteY495" fmla="*/ 4393556 h 6858000"/>
              <a:gd name="connsiteX496" fmla="*/ 5461897 w 7467663"/>
              <a:gd name="connsiteY496" fmla="*/ 4390879 h 6858000"/>
              <a:gd name="connsiteX497" fmla="*/ 4294126 w 7467663"/>
              <a:gd name="connsiteY497" fmla="*/ 3303048 h 6858000"/>
              <a:gd name="connsiteX498" fmla="*/ 4305321 w 7467663"/>
              <a:gd name="connsiteY498" fmla="*/ 3256953 h 6858000"/>
              <a:gd name="connsiteX499" fmla="*/ 4949299 w 7467663"/>
              <a:gd name="connsiteY499" fmla="*/ 3766336 h 6858000"/>
              <a:gd name="connsiteX500" fmla="*/ 5291452 w 7467663"/>
              <a:gd name="connsiteY500" fmla="*/ 4076801 h 6858000"/>
              <a:gd name="connsiteX501" fmla="*/ 5434998 w 7467663"/>
              <a:gd name="connsiteY501" fmla="*/ 4254100 h 6858000"/>
              <a:gd name="connsiteX502" fmla="*/ 5351015 w 7467663"/>
              <a:gd name="connsiteY502" fmla="*/ 3760989 h 6858000"/>
              <a:gd name="connsiteX503" fmla="*/ 5413780 w 7467663"/>
              <a:gd name="connsiteY503" fmla="*/ 2966265 h 6858000"/>
              <a:gd name="connsiteX504" fmla="*/ 5425627 w 7467663"/>
              <a:gd name="connsiteY504" fmla="*/ 2954192 h 6858000"/>
              <a:gd name="connsiteX505" fmla="*/ 6604735 w 7467663"/>
              <a:gd name="connsiteY505" fmla="*/ 2041381 h 6858000"/>
              <a:gd name="connsiteX506" fmla="*/ 7204487 w 7467663"/>
              <a:gd name="connsiteY506" fmla="*/ 2742112 h 6858000"/>
              <a:gd name="connsiteX507" fmla="*/ 7131592 w 7467663"/>
              <a:gd name="connsiteY507" fmla="*/ 2672096 h 6858000"/>
              <a:gd name="connsiteX508" fmla="*/ 6996344 w 7467663"/>
              <a:gd name="connsiteY508" fmla="*/ 2518310 h 6858000"/>
              <a:gd name="connsiteX509" fmla="*/ 6735495 w 7467663"/>
              <a:gd name="connsiteY509" fmla="*/ 2196890 h 6858000"/>
              <a:gd name="connsiteX510" fmla="*/ 6721901 w 7467663"/>
              <a:gd name="connsiteY510" fmla="*/ 2179274 h 6858000"/>
              <a:gd name="connsiteX511" fmla="*/ 6604735 w 7467663"/>
              <a:gd name="connsiteY511" fmla="*/ 2041381 h 6858000"/>
              <a:gd name="connsiteX512" fmla="*/ 6591670 w 7467663"/>
              <a:gd name="connsiteY512" fmla="*/ 1988277 h 6858000"/>
              <a:gd name="connsiteX513" fmla="*/ 6747349 w 7467663"/>
              <a:gd name="connsiteY513" fmla="*/ 2160069 h 6858000"/>
              <a:gd name="connsiteX514" fmla="*/ 6760943 w 7467663"/>
              <a:gd name="connsiteY514" fmla="*/ 2177686 h 6858000"/>
              <a:gd name="connsiteX515" fmla="*/ 7021065 w 7467663"/>
              <a:gd name="connsiteY515" fmla="*/ 2498102 h 6858000"/>
              <a:gd name="connsiteX516" fmla="*/ 7155223 w 7467663"/>
              <a:gd name="connsiteY516" fmla="*/ 2650386 h 6858000"/>
              <a:gd name="connsiteX517" fmla="*/ 7203167 w 7467663"/>
              <a:gd name="connsiteY517" fmla="*/ 2697288 h 6858000"/>
              <a:gd name="connsiteX518" fmla="*/ 6937703 w 7467663"/>
              <a:gd name="connsiteY518" fmla="*/ 2321981 h 6858000"/>
              <a:gd name="connsiteX519" fmla="*/ 6591670 w 7467663"/>
              <a:gd name="connsiteY519" fmla="*/ 1988277 h 6858000"/>
              <a:gd name="connsiteX520" fmla="*/ 5798671 w 7467663"/>
              <a:gd name="connsiteY520" fmla="*/ 1981601 h 6858000"/>
              <a:gd name="connsiteX521" fmla="*/ 5754709 w 7467663"/>
              <a:gd name="connsiteY521" fmla="*/ 2071454 h 6858000"/>
              <a:gd name="connsiteX522" fmla="*/ 5763044 w 7467663"/>
              <a:gd name="connsiteY522" fmla="*/ 2842206 h 6858000"/>
              <a:gd name="connsiteX523" fmla="*/ 5764974 w 7467663"/>
              <a:gd name="connsiteY523" fmla="*/ 2799609 h 6858000"/>
              <a:gd name="connsiteX524" fmla="*/ 5767665 w 7467663"/>
              <a:gd name="connsiteY524" fmla="*/ 2666409 h 6858000"/>
              <a:gd name="connsiteX525" fmla="*/ 5763055 w 7467663"/>
              <a:gd name="connsiteY525" fmla="*/ 2579705 h 6858000"/>
              <a:gd name="connsiteX526" fmla="*/ 5758079 w 7467663"/>
              <a:gd name="connsiteY526" fmla="*/ 2492508 h 6858000"/>
              <a:gd name="connsiteX527" fmla="*/ 5779325 w 7467663"/>
              <a:gd name="connsiteY527" fmla="*/ 2197069 h 6858000"/>
              <a:gd name="connsiteX528" fmla="*/ 5798671 w 7467663"/>
              <a:gd name="connsiteY528" fmla="*/ 1981601 h 6858000"/>
              <a:gd name="connsiteX529" fmla="*/ 5829202 w 7467663"/>
              <a:gd name="connsiteY529" fmla="*/ 1971679 h 6858000"/>
              <a:gd name="connsiteX530" fmla="*/ 5809558 w 7467663"/>
              <a:gd name="connsiteY530" fmla="*/ 2198043 h 6858000"/>
              <a:gd name="connsiteX531" fmla="*/ 5788653 w 7467663"/>
              <a:gd name="connsiteY531" fmla="*/ 2489430 h 6858000"/>
              <a:gd name="connsiteX532" fmla="*/ 5793439 w 7467663"/>
              <a:gd name="connsiteY532" fmla="*/ 2575235 h 6858000"/>
              <a:gd name="connsiteX533" fmla="*/ 5796837 w 7467663"/>
              <a:gd name="connsiteY533" fmla="*/ 2637633 h 6858000"/>
              <a:gd name="connsiteX534" fmla="*/ 5818614 w 7467663"/>
              <a:gd name="connsiteY534" fmla="*/ 2473055 h 6858000"/>
              <a:gd name="connsiteX535" fmla="*/ 5829202 w 7467663"/>
              <a:gd name="connsiteY535" fmla="*/ 1971679 h 6858000"/>
              <a:gd name="connsiteX536" fmla="*/ 5911389 w 7467663"/>
              <a:gd name="connsiteY536" fmla="*/ 1898371 h 6858000"/>
              <a:gd name="connsiteX537" fmla="*/ 6237627 w 7467663"/>
              <a:gd name="connsiteY537" fmla="*/ 2231921 h 6858000"/>
              <a:gd name="connsiteX538" fmla="*/ 5911389 w 7467663"/>
              <a:gd name="connsiteY538" fmla="*/ 1898371 h 6858000"/>
              <a:gd name="connsiteX539" fmla="*/ 6944437 w 7467663"/>
              <a:gd name="connsiteY539" fmla="*/ 1575402 h 6858000"/>
              <a:gd name="connsiteX540" fmla="*/ 6304730 w 7467663"/>
              <a:gd name="connsiteY540" fmla="*/ 1766654 h 6858000"/>
              <a:gd name="connsiteX541" fmla="*/ 6944437 w 7467663"/>
              <a:gd name="connsiteY541" fmla="*/ 1575402 h 6858000"/>
              <a:gd name="connsiteX542" fmla="*/ 7019523 w 7467663"/>
              <a:gd name="connsiteY542" fmla="*/ 1519450 h 6858000"/>
              <a:gd name="connsiteX543" fmla="*/ 6298091 w 7467663"/>
              <a:gd name="connsiteY543" fmla="*/ 1737122 h 6858000"/>
              <a:gd name="connsiteX544" fmla="*/ 7019523 w 7467663"/>
              <a:gd name="connsiteY544" fmla="*/ 1519450 h 6858000"/>
              <a:gd name="connsiteX545" fmla="*/ 2399523 w 7467663"/>
              <a:gd name="connsiteY545" fmla="*/ 1428234 h 6858000"/>
              <a:gd name="connsiteX546" fmla="*/ 2224982 w 7467663"/>
              <a:gd name="connsiteY546" fmla="*/ 1826201 h 6858000"/>
              <a:gd name="connsiteX547" fmla="*/ 2096099 w 7467663"/>
              <a:gd name="connsiteY547" fmla="*/ 2345900 h 6858000"/>
              <a:gd name="connsiteX548" fmla="*/ 2283317 w 7467663"/>
              <a:gd name="connsiteY548" fmla="*/ 1796925 h 6858000"/>
              <a:gd name="connsiteX549" fmla="*/ 2399523 w 7467663"/>
              <a:gd name="connsiteY549" fmla="*/ 1428234 h 6858000"/>
              <a:gd name="connsiteX550" fmla="*/ 2448558 w 7467663"/>
              <a:gd name="connsiteY550" fmla="*/ 1373435 h 6858000"/>
              <a:gd name="connsiteX551" fmla="*/ 2312521 w 7467663"/>
              <a:gd name="connsiteY551" fmla="*/ 1806140 h 6858000"/>
              <a:gd name="connsiteX552" fmla="*/ 2127533 w 7467663"/>
              <a:gd name="connsiteY552" fmla="*/ 2348380 h 6858000"/>
              <a:gd name="connsiteX553" fmla="*/ 2358080 w 7467663"/>
              <a:gd name="connsiteY553" fmla="*/ 1866134 h 6858000"/>
              <a:gd name="connsiteX554" fmla="*/ 2407436 w 7467663"/>
              <a:gd name="connsiteY554" fmla="*/ 1651070 h 6858000"/>
              <a:gd name="connsiteX555" fmla="*/ 2448558 w 7467663"/>
              <a:gd name="connsiteY555" fmla="*/ 1373435 h 6858000"/>
              <a:gd name="connsiteX556" fmla="*/ 278707 w 7467663"/>
              <a:gd name="connsiteY556" fmla="*/ 1352270 h 6858000"/>
              <a:gd name="connsiteX557" fmla="*/ 321570 w 7467663"/>
              <a:gd name="connsiteY557" fmla="*/ 1861610 h 6858000"/>
              <a:gd name="connsiteX558" fmla="*/ 294281 w 7467663"/>
              <a:gd name="connsiteY558" fmla="*/ 1440658 h 6858000"/>
              <a:gd name="connsiteX559" fmla="*/ 278707 w 7467663"/>
              <a:gd name="connsiteY559" fmla="*/ 1352270 h 6858000"/>
              <a:gd name="connsiteX560" fmla="*/ 1423821 w 7467663"/>
              <a:gd name="connsiteY560" fmla="*/ 1351958 h 6858000"/>
              <a:gd name="connsiteX561" fmla="*/ 1638521 w 7467663"/>
              <a:gd name="connsiteY561" fmla="*/ 1908470 h 6858000"/>
              <a:gd name="connsiteX562" fmla="*/ 1754199 w 7467663"/>
              <a:gd name="connsiteY562" fmla="*/ 2149284 h 6858000"/>
              <a:gd name="connsiteX563" fmla="*/ 1908359 w 7467663"/>
              <a:gd name="connsiteY563" fmla="*/ 2364988 h 6858000"/>
              <a:gd name="connsiteX564" fmla="*/ 1647661 w 7467663"/>
              <a:gd name="connsiteY564" fmla="*/ 1825945 h 6858000"/>
              <a:gd name="connsiteX565" fmla="*/ 1423821 w 7467663"/>
              <a:gd name="connsiteY565" fmla="*/ 1351958 h 6858000"/>
              <a:gd name="connsiteX566" fmla="*/ 1431890 w 7467663"/>
              <a:gd name="connsiteY566" fmla="*/ 1306475 h 6858000"/>
              <a:gd name="connsiteX567" fmla="*/ 1507597 w 7467663"/>
              <a:gd name="connsiteY567" fmla="*/ 1446132 h 6858000"/>
              <a:gd name="connsiteX568" fmla="*/ 1674586 w 7467663"/>
              <a:gd name="connsiteY568" fmla="*/ 1813832 h 6858000"/>
              <a:gd name="connsiteX569" fmla="*/ 1815950 w 7467663"/>
              <a:gd name="connsiteY569" fmla="*/ 2128564 h 6858000"/>
              <a:gd name="connsiteX570" fmla="*/ 1984242 w 7467663"/>
              <a:gd name="connsiteY570" fmla="*/ 2430829 h 6858000"/>
              <a:gd name="connsiteX571" fmla="*/ 2014023 w 7467663"/>
              <a:gd name="connsiteY571" fmla="*/ 2450995 h 6858000"/>
              <a:gd name="connsiteX572" fmla="*/ 1747337 w 7467663"/>
              <a:gd name="connsiteY572" fmla="*/ 1855264 h 6858000"/>
              <a:gd name="connsiteX573" fmla="*/ 1533749 w 7467663"/>
              <a:gd name="connsiteY573" fmla="*/ 1478656 h 6858000"/>
              <a:gd name="connsiteX574" fmla="*/ 1431890 w 7467663"/>
              <a:gd name="connsiteY574" fmla="*/ 1306475 h 6858000"/>
              <a:gd name="connsiteX575" fmla="*/ 5052692 w 7467663"/>
              <a:gd name="connsiteY575" fmla="*/ 1292994 h 6858000"/>
              <a:gd name="connsiteX576" fmla="*/ 5200661 w 7467663"/>
              <a:gd name="connsiteY576" fmla="*/ 1635186 h 6858000"/>
              <a:gd name="connsiteX577" fmla="*/ 5297138 w 7467663"/>
              <a:gd name="connsiteY577" fmla="*/ 1906351 h 6858000"/>
              <a:gd name="connsiteX578" fmla="*/ 5052692 w 7467663"/>
              <a:gd name="connsiteY578" fmla="*/ 1292994 h 6858000"/>
              <a:gd name="connsiteX579" fmla="*/ 5009948 w 7467663"/>
              <a:gd name="connsiteY579" fmla="*/ 1273619 h 6858000"/>
              <a:gd name="connsiteX580" fmla="*/ 5121777 w 7467663"/>
              <a:gd name="connsiteY580" fmla="*/ 1654213 h 6858000"/>
              <a:gd name="connsiteX581" fmla="*/ 5293545 w 7467663"/>
              <a:gd name="connsiteY581" fmla="*/ 2072247 h 6858000"/>
              <a:gd name="connsiteX582" fmla="*/ 5294042 w 7467663"/>
              <a:gd name="connsiteY582" fmla="*/ 2065019 h 6858000"/>
              <a:gd name="connsiteX583" fmla="*/ 5171936 w 7467663"/>
              <a:gd name="connsiteY583" fmla="*/ 1647613 h 6858000"/>
              <a:gd name="connsiteX584" fmla="*/ 5009948 w 7467663"/>
              <a:gd name="connsiteY584" fmla="*/ 1273619 h 6858000"/>
              <a:gd name="connsiteX585" fmla="*/ 655236 w 7467663"/>
              <a:gd name="connsiteY585" fmla="*/ 1268632 h 6858000"/>
              <a:gd name="connsiteX586" fmla="*/ 839521 w 7467663"/>
              <a:gd name="connsiteY586" fmla="*/ 1685315 h 6858000"/>
              <a:gd name="connsiteX587" fmla="*/ 1109416 w 7467663"/>
              <a:gd name="connsiteY587" fmla="*/ 2061663 h 6858000"/>
              <a:gd name="connsiteX588" fmla="*/ 1298300 w 7467663"/>
              <a:gd name="connsiteY588" fmla="*/ 2247742 h 6858000"/>
              <a:gd name="connsiteX589" fmla="*/ 1125871 w 7467663"/>
              <a:gd name="connsiteY589" fmla="*/ 1989513 h 6858000"/>
              <a:gd name="connsiteX590" fmla="*/ 981574 w 7467663"/>
              <a:gd name="connsiteY590" fmla="*/ 1783157 h 6858000"/>
              <a:gd name="connsiteX591" fmla="*/ 922198 w 7467663"/>
              <a:gd name="connsiteY591" fmla="*/ 1677437 h 6858000"/>
              <a:gd name="connsiteX592" fmla="*/ 869293 w 7467663"/>
              <a:gd name="connsiteY592" fmla="*/ 1583214 h 6858000"/>
              <a:gd name="connsiteX593" fmla="*/ 751431 w 7467663"/>
              <a:gd name="connsiteY593" fmla="*/ 1405731 h 6858000"/>
              <a:gd name="connsiteX594" fmla="*/ 655236 w 7467663"/>
              <a:gd name="connsiteY594" fmla="*/ 1268632 h 6858000"/>
              <a:gd name="connsiteX595" fmla="*/ 6516292 w 7467663"/>
              <a:gd name="connsiteY595" fmla="*/ 1263064 h 6858000"/>
              <a:gd name="connsiteX596" fmla="*/ 5736320 w 7467663"/>
              <a:gd name="connsiteY596" fmla="*/ 1501803 h 6858000"/>
              <a:gd name="connsiteX597" fmla="*/ 6516292 w 7467663"/>
              <a:gd name="connsiteY597" fmla="*/ 1263064 h 6858000"/>
              <a:gd name="connsiteX598" fmla="*/ 291466 w 7467663"/>
              <a:gd name="connsiteY598" fmla="*/ 1250369 h 6858000"/>
              <a:gd name="connsiteX599" fmla="*/ 323180 w 7467663"/>
              <a:gd name="connsiteY599" fmla="*/ 1435283 h 6858000"/>
              <a:gd name="connsiteX600" fmla="*/ 349381 w 7467663"/>
              <a:gd name="connsiteY600" fmla="*/ 1875041 h 6858000"/>
              <a:gd name="connsiteX601" fmla="*/ 374363 w 7467663"/>
              <a:gd name="connsiteY601" fmla="*/ 1506494 h 6858000"/>
              <a:gd name="connsiteX602" fmla="*/ 302168 w 7467663"/>
              <a:gd name="connsiteY602" fmla="*/ 1274495 h 6858000"/>
              <a:gd name="connsiteX603" fmla="*/ 291466 w 7467663"/>
              <a:gd name="connsiteY603" fmla="*/ 1250369 h 6858000"/>
              <a:gd name="connsiteX604" fmla="*/ 678222 w 7467663"/>
              <a:gd name="connsiteY604" fmla="*/ 1248670 h 6858000"/>
              <a:gd name="connsiteX605" fmla="*/ 775536 w 7467663"/>
              <a:gd name="connsiteY605" fmla="*/ 1388015 h 6858000"/>
              <a:gd name="connsiteX606" fmla="*/ 894529 w 7467663"/>
              <a:gd name="connsiteY606" fmla="*/ 1567739 h 6858000"/>
              <a:gd name="connsiteX607" fmla="*/ 948000 w 7467663"/>
              <a:gd name="connsiteY607" fmla="*/ 1663088 h 6858000"/>
              <a:gd name="connsiteX608" fmla="*/ 1006812 w 7467663"/>
              <a:gd name="connsiteY608" fmla="*/ 1767683 h 6858000"/>
              <a:gd name="connsiteX609" fmla="*/ 1149133 w 7467663"/>
              <a:gd name="connsiteY609" fmla="*/ 1971513 h 6858000"/>
              <a:gd name="connsiteX610" fmla="*/ 1333952 w 7467663"/>
              <a:gd name="connsiteY610" fmla="*/ 2251620 h 6858000"/>
              <a:gd name="connsiteX611" fmla="*/ 1337329 w 7467663"/>
              <a:gd name="connsiteY611" fmla="*/ 2258350 h 6858000"/>
              <a:gd name="connsiteX612" fmla="*/ 1014726 w 7467663"/>
              <a:gd name="connsiteY612" fmla="*/ 1615556 h 6858000"/>
              <a:gd name="connsiteX613" fmla="*/ 678222 w 7467663"/>
              <a:gd name="connsiteY613" fmla="*/ 1248670 h 6858000"/>
              <a:gd name="connsiteX614" fmla="*/ 6691602 w 7467663"/>
              <a:gd name="connsiteY614" fmla="*/ 1140573 h 6858000"/>
              <a:gd name="connsiteX615" fmla="*/ 6571100 w 7467663"/>
              <a:gd name="connsiteY615" fmla="*/ 1183662 h 6858000"/>
              <a:gd name="connsiteX616" fmla="*/ 6241687 w 7467663"/>
              <a:gd name="connsiteY616" fmla="*/ 1257600 h 6858000"/>
              <a:gd name="connsiteX617" fmla="*/ 5693009 w 7467663"/>
              <a:gd name="connsiteY617" fmla="*/ 1478256 h 6858000"/>
              <a:gd name="connsiteX618" fmla="*/ 6548420 w 7467663"/>
              <a:gd name="connsiteY618" fmla="*/ 1214599 h 6858000"/>
              <a:gd name="connsiteX619" fmla="*/ 6605473 w 7467663"/>
              <a:gd name="connsiteY619" fmla="*/ 1184686 h 6858000"/>
              <a:gd name="connsiteX620" fmla="*/ 6691602 w 7467663"/>
              <a:gd name="connsiteY620" fmla="*/ 1140573 h 6858000"/>
              <a:gd name="connsiteX621" fmla="*/ 4002475 w 7467663"/>
              <a:gd name="connsiteY621" fmla="*/ 1037802 h 6858000"/>
              <a:gd name="connsiteX622" fmla="*/ 4000324 w 7467663"/>
              <a:gd name="connsiteY622" fmla="*/ 1039362 h 6858000"/>
              <a:gd name="connsiteX623" fmla="*/ 4002862 w 7467663"/>
              <a:gd name="connsiteY623" fmla="*/ 1042866 h 6858000"/>
              <a:gd name="connsiteX624" fmla="*/ 4002475 w 7467663"/>
              <a:gd name="connsiteY624" fmla="*/ 1037802 h 6858000"/>
              <a:gd name="connsiteX625" fmla="*/ 506322 w 7467663"/>
              <a:gd name="connsiteY625" fmla="*/ 1020997 h 6858000"/>
              <a:gd name="connsiteX626" fmla="*/ 533068 w 7467663"/>
              <a:gd name="connsiteY626" fmla="*/ 1029409 h 6858000"/>
              <a:gd name="connsiteX627" fmla="*/ 1232525 w 7467663"/>
              <a:gd name="connsiteY627" fmla="*/ 1804675 h 6858000"/>
              <a:gd name="connsiteX628" fmla="*/ 1388858 w 7467663"/>
              <a:gd name="connsiteY628" fmla="*/ 2368011 h 6858000"/>
              <a:gd name="connsiteX629" fmla="*/ 1384098 w 7467663"/>
              <a:gd name="connsiteY629" fmla="*/ 2378125 h 6858000"/>
              <a:gd name="connsiteX630" fmla="*/ 1425393 w 7467663"/>
              <a:gd name="connsiteY630" fmla="*/ 2589124 h 6858000"/>
              <a:gd name="connsiteX631" fmla="*/ 1424001 w 7467663"/>
              <a:gd name="connsiteY631" fmla="*/ 2597541 h 6858000"/>
              <a:gd name="connsiteX632" fmla="*/ 2152729 w 7467663"/>
              <a:gd name="connsiteY632" fmla="*/ 2864487 h 6858000"/>
              <a:gd name="connsiteX633" fmla="*/ 2020609 w 7467663"/>
              <a:gd name="connsiteY633" fmla="*/ 2539671 h 6858000"/>
              <a:gd name="connsiteX634" fmla="*/ 2018920 w 7467663"/>
              <a:gd name="connsiteY634" fmla="*/ 2536309 h 6858000"/>
              <a:gd name="connsiteX635" fmla="*/ 1342441 w 7467663"/>
              <a:gd name="connsiteY635" fmla="*/ 1173017 h 6858000"/>
              <a:gd name="connsiteX636" fmla="*/ 1367925 w 7467663"/>
              <a:gd name="connsiteY636" fmla="*/ 1135648 h 6858000"/>
              <a:gd name="connsiteX637" fmla="*/ 1771401 w 7467663"/>
              <a:gd name="connsiteY637" fmla="*/ 1806673 h 6858000"/>
              <a:gd name="connsiteX638" fmla="*/ 1972385 w 7467663"/>
              <a:gd name="connsiteY638" fmla="*/ 2198735 h 6858000"/>
              <a:gd name="connsiteX639" fmla="*/ 2040892 w 7467663"/>
              <a:gd name="connsiteY639" fmla="*/ 2405205 h 6858000"/>
              <a:gd name="connsiteX640" fmla="*/ 2131689 w 7467663"/>
              <a:gd name="connsiteY640" fmla="*/ 1936926 h 6858000"/>
              <a:gd name="connsiteX641" fmla="*/ 2454820 w 7467663"/>
              <a:gd name="connsiteY641" fmla="*/ 1248808 h 6858000"/>
              <a:gd name="connsiteX642" fmla="*/ 2492512 w 7467663"/>
              <a:gd name="connsiteY642" fmla="*/ 1302920 h 6858000"/>
              <a:gd name="connsiteX643" fmla="*/ 2081216 w 7467663"/>
              <a:gd name="connsiteY643" fmla="*/ 2527513 h 6858000"/>
              <a:gd name="connsiteX644" fmla="*/ 2081211 w 7467663"/>
              <a:gd name="connsiteY644" fmla="*/ 2528916 h 6858000"/>
              <a:gd name="connsiteX645" fmla="*/ 2199067 w 7467663"/>
              <a:gd name="connsiteY645" fmla="*/ 2884061 h 6858000"/>
              <a:gd name="connsiteX646" fmla="*/ 3192586 w 7467663"/>
              <a:gd name="connsiteY646" fmla="*/ 3411496 h 6858000"/>
              <a:gd name="connsiteX647" fmla="*/ 3182620 w 7467663"/>
              <a:gd name="connsiteY647" fmla="*/ 3483279 h 6858000"/>
              <a:gd name="connsiteX648" fmla="*/ 2435119 w 7467663"/>
              <a:gd name="connsiteY648" fmla="*/ 3080173 h 6858000"/>
              <a:gd name="connsiteX649" fmla="*/ 2410152 w 7467663"/>
              <a:gd name="connsiteY649" fmla="*/ 3063751 h 6858000"/>
              <a:gd name="connsiteX650" fmla="*/ 2408099 w 7467663"/>
              <a:gd name="connsiteY650" fmla="*/ 3064403 h 6858000"/>
              <a:gd name="connsiteX651" fmla="*/ 2407218 w 7467663"/>
              <a:gd name="connsiteY651" fmla="*/ 3070324 h 6858000"/>
              <a:gd name="connsiteX652" fmla="*/ 2380138 w 7467663"/>
              <a:gd name="connsiteY652" fmla="*/ 3099341 h 6858000"/>
              <a:gd name="connsiteX653" fmla="*/ 1765923 w 7467663"/>
              <a:gd name="connsiteY653" fmla="*/ 3581043 h 6858000"/>
              <a:gd name="connsiteX654" fmla="*/ 1702258 w 7467663"/>
              <a:gd name="connsiteY654" fmla="*/ 3612286 h 6858000"/>
              <a:gd name="connsiteX655" fmla="*/ 1538370 w 7467663"/>
              <a:gd name="connsiteY655" fmla="*/ 3811804 h 6858000"/>
              <a:gd name="connsiteX656" fmla="*/ 542867 w 7467663"/>
              <a:gd name="connsiteY656" fmla="*/ 4944092 h 6858000"/>
              <a:gd name="connsiteX657" fmla="*/ 515800 w 7467663"/>
              <a:gd name="connsiteY657" fmla="*/ 4862180 h 6858000"/>
              <a:gd name="connsiteX658" fmla="*/ 909145 w 7467663"/>
              <a:gd name="connsiteY658" fmla="*/ 4199225 h 6858000"/>
              <a:gd name="connsiteX659" fmla="*/ 1214067 w 7467663"/>
              <a:gd name="connsiteY659" fmla="*/ 3908561 h 6858000"/>
              <a:gd name="connsiteX660" fmla="*/ 640967 w 7467663"/>
              <a:gd name="connsiteY660" fmla="*/ 4105601 h 6858000"/>
              <a:gd name="connsiteX661" fmla="*/ 112563 w 7467663"/>
              <a:gd name="connsiteY661" fmla="*/ 4396952 h 6858000"/>
              <a:gd name="connsiteX662" fmla="*/ 0 w 7467663"/>
              <a:gd name="connsiteY662" fmla="*/ 4466006 h 6858000"/>
              <a:gd name="connsiteX663" fmla="*/ 0 w 7467663"/>
              <a:gd name="connsiteY663" fmla="*/ 4233763 h 6858000"/>
              <a:gd name="connsiteX664" fmla="*/ 36881 w 7467663"/>
              <a:gd name="connsiteY664" fmla="*/ 4200118 h 6858000"/>
              <a:gd name="connsiteX665" fmla="*/ 910534 w 7467663"/>
              <a:gd name="connsiteY665" fmla="*/ 3629753 h 6858000"/>
              <a:gd name="connsiteX666" fmla="*/ 1578717 w 7467663"/>
              <a:gd name="connsiteY666" fmla="*/ 3575982 h 6858000"/>
              <a:gd name="connsiteX667" fmla="*/ 2338780 w 7467663"/>
              <a:gd name="connsiteY667" fmla="*/ 3033725 h 6858000"/>
              <a:gd name="connsiteX668" fmla="*/ 1807991 w 7467663"/>
              <a:gd name="connsiteY668" fmla="*/ 2807184 h 6858000"/>
              <a:gd name="connsiteX669" fmla="*/ 1416358 w 7467663"/>
              <a:gd name="connsiteY669" fmla="*/ 3112571 h 6858000"/>
              <a:gd name="connsiteX670" fmla="*/ 939066 w 7467663"/>
              <a:gd name="connsiteY670" fmla="*/ 3378798 h 6858000"/>
              <a:gd name="connsiteX671" fmla="*/ 115099 w 7467663"/>
              <a:gd name="connsiteY671" fmla="*/ 3607650 h 6858000"/>
              <a:gd name="connsiteX672" fmla="*/ 97284 w 7467663"/>
              <a:gd name="connsiteY672" fmla="*/ 3520393 h 6858000"/>
              <a:gd name="connsiteX673" fmla="*/ 922050 w 7467663"/>
              <a:gd name="connsiteY673" fmla="*/ 3074867 h 6858000"/>
              <a:gd name="connsiteX674" fmla="*/ 1405265 w 7467663"/>
              <a:gd name="connsiteY674" fmla="*/ 3016319 h 6858000"/>
              <a:gd name="connsiteX675" fmla="*/ 1407512 w 7467663"/>
              <a:gd name="connsiteY675" fmla="*/ 3018001 h 6858000"/>
              <a:gd name="connsiteX676" fmla="*/ 1726266 w 7467663"/>
              <a:gd name="connsiteY676" fmla="*/ 2777274 h 6858000"/>
              <a:gd name="connsiteX677" fmla="*/ 625390 w 7467663"/>
              <a:gd name="connsiteY677" fmla="*/ 2514541 h 6858000"/>
              <a:gd name="connsiteX678" fmla="*/ 619799 w 7467663"/>
              <a:gd name="connsiteY678" fmla="*/ 2527180 h 6858000"/>
              <a:gd name="connsiteX679" fmla="*/ 310030 w 7467663"/>
              <a:gd name="connsiteY679" fmla="*/ 2771818 h 6858000"/>
              <a:gd name="connsiteX680" fmla="*/ 173877 w 7467663"/>
              <a:gd name="connsiteY680" fmla="*/ 2937056 h 6858000"/>
              <a:gd name="connsiteX681" fmla="*/ 77889 w 7467663"/>
              <a:gd name="connsiteY681" fmla="*/ 3138440 h 6858000"/>
              <a:gd name="connsiteX682" fmla="*/ 0 w 7467663"/>
              <a:gd name="connsiteY682" fmla="*/ 3271395 h 6858000"/>
              <a:gd name="connsiteX683" fmla="*/ 0 w 7467663"/>
              <a:gd name="connsiteY683" fmla="*/ 3153002 h 6858000"/>
              <a:gd name="connsiteX684" fmla="*/ 2386 w 7467663"/>
              <a:gd name="connsiteY684" fmla="*/ 3149203 h 6858000"/>
              <a:gd name="connsiteX685" fmla="*/ 89753 w 7467663"/>
              <a:gd name="connsiteY685" fmla="*/ 2987702 h 6858000"/>
              <a:gd name="connsiteX686" fmla="*/ 76869 w 7467663"/>
              <a:gd name="connsiteY686" fmla="*/ 3005404 h 6858000"/>
              <a:gd name="connsiteX687" fmla="*/ 32049 w 7467663"/>
              <a:gd name="connsiteY687" fmla="*/ 3065814 h 6858000"/>
              <a:gd name="connsiteX688" fmla="*/ 0 w 7467663"/>
              <a:gd name="connsiteY688" fmla="*/ 3108744 h 6858000"/>
              <a:gd name="connsiteX689" fmla="*/ 0 w 7467663"/>
              <a:gd name="connsiteY689" fmla="*/ 3058059 h 6858000"/>
              <a:gd name="connsiteX690" fmla="*/ 7610 w 7467663"/>
              <a:gd name="connsiteY690" fmla="*/ 3047889 h 6858000"/>
              <a:gd name="connsiteX691" fmla="*/ 52419 w 7467663"/>
              <a:gd name="connsiteY691" fmla="*/ 2987479 h 6858000"/>
              <a:gd name="connsiteX692" fmla="*/ 59142 w 7467663"/>
              <a:gd name="connsiteY692" fmla="*/ 2978488 h 6858000"/>
              <a:gd name="connsiteX693" fmla="*/ 0 w 7467663"/>
              <a:gd name="connsiteY693" fmla="*/ 3015334 h 6858000"/>
              <a:gd name="connsiteX694" fmla="*/ 0 w 7467663"/>
              <a:gd name="connsiteY694" fmla="*/ 2914286 h 6858000"/>
              <a:gd name="connsiteX695" fmla="*/ 36383 w 7467663"/>
              <a:gd name="connsiteY695" fmla="*/ 2901128 h 6858000"/>
              <a:gd name="connsiteX696" fmla="*/ 156329 w 7467663"/>
              <a:gd name="connsiteY696" fmla="*/ 2840533 h 6858000"/>
              <a:gd name="connsiteX697" fmla="*/ 358355 w 7467663"/>
              <a:gd name="connsiteY697" fmla="*/ 2620471 h 6858000"/>
              <a:gd name="connsiteX698" fmla="*/ 510577 w 7467663"/>
              <a:gd name="connsiteY698" fmla="*/ 2501244 h 6858000"/>
              <a:gd name="connsiteX699" fmla="*/ 211967 w 7467663"/>
              <a:gd name="connsiteY699" fmla="*/ 2479171 h 6858000"/>
              <a:gd name="connsiteX700" fmla="*/ 0 w 7467663"/>
              <a:gd name="connsiteY700" fmla="*/ 2476398 h 6858000"/>
              <a:gd name="connsiteX701" fmla="*/ 0 w 7467663"/>
              <a:gd name="connsiteY701" fmla="*/ 2389189 h 6858000"/>
              <a:gd name="connsiteX702" fmla="*/ 103062 w 7467663"/>
              <a:gd name="connsiteY702" fmla="*/ 2389518 h 6858000"/>
              <a:gd name="connsiteX703" fmla="*/ 510734 w 7467663"/>
              <a:gd name="connsiteY703" fmla="*/ 2416201 h 6858000"/>
              <a:gd name="connsiteX704" fmla="*/ 279257 w 7467663"/>
              <a:gd name="connsiteY704" fmla="*/ 2092102 h 6858000"/>
              <a:gd name="connsiteX705" fmla="*/ 65265 w 7467663"/>
              <a:gd name="connsiteY705" fmla="*/ 2006049 h 6858000"/>
              <a:gd name="connsiteX706" fmla="*/ 0 w 7467663"/>
              <a:gd name="connsiteY706" fmla="*/ 1982532 h 6858000"/>
              <a:gd name="connsiteX707" fmla="*/ 0 w 7467663"/>
              <a:gd name="connsiteY707" fmla="*/ 1912789 h 6858000"/>
              <a:gd name="connsiteX708" fmla="*/ 97460 w 7467663"/>
              <a:gd name="connsiteY708" fmla="*/ 1953725 h 6858000"/>
              <a:gd name="connsiteX709" fmla="*/ 221272 w 7467663"/>
              <a:gd name="connsiteY709" fmla="*/ 1980766 h 6858000"/>
              <a:gd name="connsiteX710" fmla="*/ 116765 w 7467663"/>
              <a:gd name="connsiteY710" fmla="*/ 1911033 h 6858000"/>
              <a:gd name="connsiteX711" fmla="*/ 16405 w 7467663"/>
              <a:gd name="connsiteY711" fmla="*/ 1803412 h 6858000"/>
              <a:gd name="connsiteX712" fmla="*/ 0 w 7467663"/>
              <a:gd name="connsiteY712" fmla="*/ 1784777 h 6858000"/>
              <a:gd name="connsiteX713" fmla="*/ 0 w 7467663"/>
              <a:gd name="connsiteY713" fmla="*/ 1740082 h 6858000"/>
              <a:gd name="connsiteX714" fmla="*/ 39394 w 7467663"/>
              <a:gd name="connsiteY714" fmla="*/ 1784856 h 6858000"/>
              <a:gd name="connsiteX715" fmla="*/ 135813 w 7467663"/>
              <a:gd name="connsiteY715" fmla="*/ 1888838 h 6858000"/>
              <a:gd name="connsiteX716" fmla="*/ 242575 w 7467663"/>
              <a:gd name="connsiteY716" fmla="*/ 1958841 h 6858000"/>
              <a:gd name="connsiteX717" fmla="*/ 82197 w 7467663"/>
              <a:gd name="connsiteY717" fmla="*/ 1754826 h 6858000"/>
              <a:gd name="connsiteX718" fmla="*/ 0 w 7467663"/>
              <a:gd name="connsiteY718" fmla="*/ 1679650 h 6858000"/>
              <a:gd name="connsiteX719" fmla="*/ 0 w 7467663"/>
              <a:gd name="connsiteY719" fmla="*/ 1602463 h 6858000"/>
              <a:gd name="connsiteX720" fmla="*/ 84689 w 7467663"/>
              <a:gd name="connsiteY720" fmla="*/ 1677442 h 6858000"/>
              <a:gd name="connsiteX721" fmla="*/ 298437 w 7467663"/>
              <a:gd name="connsiteY721" fmla="*/ 1968019 h 6858000"/>
              <a:gd name="connsiteX722" fmla="*/ 227269 w 7467663"/>
              <a:gd name="connsiteY722" fmla="*/ 1114064 h 6858000"/>
              <a:gd name="connsiteX723" fmla="*/ 248003 w 7467663"/>
              <a:gd name="connsiteY723" fmla="*/ 1089613 h 6858000"/>
              <a:gd name="connsiteX724" fmla="*/ 427020 w 7467663"/>
              <a:gd name="connsiteY724" fmla="*/ 1619803 h 6858000"/>
              <a:gd name="connsiteX725" fmla="*/ 340345 w 7467663"/>
              <a:gd name="connsiteY725" fmla="*/ 2027739 h 6858000"/>
              <a:gd name="connsiteX726" fmla="*/ 360865 w 7467663"/>
              <a:gd name="connsiteY726" fmla="*/ 2044827 h 6858000"/>
              <a:gd name="connsiteX727" fmla="*/ 560414 w 7467663"/>
              <a:gd name="connsiteY727" fmla="*/ 2421457 h 6858000"/>
              <a:gd name="connsiteX728" fmla="*/ 1359703 w 7467663"/>
              <a:gd name="connsiteY728" fmla="*/ 2578554 h 6858000"/>
              <a:gd name="connsiteX729" fmla="*/ 1359422 w 7467663"/>
              <a:gd name="connsiteY729" fmla="*/ 2577994 h 6858000"/>
              <a:gd name="connsiteX730" fmla="*/ 828701 w 7467663"/>
              <a:gd name="connsiteY730" fmla="*/ 1839520 h 6858000"/>
              <a:gd name="connsiteX731" fmla="*/ 494427 w 7467663"/>
              <a:gd name="connsiteY731" fmla="*/ 1092333 h 6858000"/>
              <a:gd name="connsiteX732" fmla="*/ 506322 w 7467663"/>
              <a:gd name="connsiteY732" fmla="*/ 1020997 h 6858000"/>
              <a:gd name="connsiteX733" fmla="*/ 4570198 w 7467663"/>
              <a:gd name="connsiteY733" fmla="*/ 978081 h 6858000"/>
              <a:gd name="connsiteX734" fmla="*/ 4523691 w 7467663"/>
              <a:gd name="connsiteY734" fmla="*/ 1127776 h 6858000"/>
              <a:gd name="connsiteX735" fmla="*/ 4509875 w 7467663"/>
              <a:gd name="connsiteY735" fmla="*/ 1167552 h 6858000"/>
              <a:gd name="connsiteX736" fmla="*/ 4478168 w 7467663"/>
              <a:gd name="connsiteY736" fmla="*/ 1260735 h 6858000"/>
              <a:gd name="connsiteX737" fmla="*/ 4409309 w 7467663"/>
              <a:gd name="connsiteY737" fmla="*/ 1666996 h 6858000"/>
              <a:gd name="connsiteX738" fmla="*/ 4370031 w 7467663"/>
              <a:gd name="connsiteY738" fmla="*/ 1955666 h 6858000"/>
              <a:gd name="connsiteX739" fmla="*/ 4570198 w 7467663"/>
              <a:gd name="connsiteY739" fmla="*/ 978081 h 6858000"/>
              <a:gd name="connsiteX740" fmla="*/ 4557898 w 7467663"/>
              <a:gd name="connsiteY740" fmla="*/ 900011 h 6858000"/>
              <a:gd name="connsiteX741" fmla="*/ 4344840 w 7467663"/>
              <a:gd name="connsiteY741" fmla="*/ 1922038 h 6858000"/>
              <a:gd name="connsiteX742" fmla="*/ 4378710 w 7467663"/>
              <a:gd name="connsiteY742" fmla="*/ 1665516 h 6858000"/>
              <a:gd name="connsiteX743" fmla="*/ 4448798 w 7467663"/>
              <a:gd name="connsiteY743" fmla="*/ 1253024 h 6858000"/>
              <a:gd name="connsiteX744" fmla="*/ 4480315 w 7467663"/>
              <a:gd name="connsiteY744" fmla="*/ 1158454 h 6858000"/>
              <a:gd name="connsiteX745" fmla="*/ 4494133 w 7467663"/>
              <a:gd name="connsiteY745" fmla="*/ 1118676 h 6858000"/>
              <a:gd name="connsiteX746" fmla="*/ 4557898 w 7467663"/>
              <a:gd name="connsiteY746" fmla="*/ 900011 h 6858000"/>
              <a:gd name="connsiteX747" fmla="*/ 5870151 w 7467663"/>
              <a:gd name="connsiteY747" fmla="*/ 898890 h 6858000"/>
              <a:gd name="connsiteX748" fmla="*/ 5861335 w 7467663"/>
              <a:gd name="connsiteY748" fmla="*/ 899177 h 6858000"/>
              <a:gd name="connsiteX749" fmla="*/ 5843702 w 7467663"/>
              <a:gd name="connsiteY749" fmla="*/ 899748 h 6858000"/>
              <a:gd name="connsiteX750" fmla="*/ 5651107 w 7467663"/>
              <a:gd name="connsiteY750" fmla="*/ 920306 h 6858000"/>
              <a:gd name="connsiteX751" fmla="*/ 5459407 w 7467663"/>
              <a:gd name="connsiteY751" fmla="*/ 940975 h 6858000"/>
              <a:gd name="connsiteX752" fmla="*/ 5374846 w 7467663"/>
              <a:gd name="connsiteY752" fmla="*/ 941988 h 6858000"/>
              <a:gd name="connsiteX753" fmla="*/ 5256105 w 7467663"/>
              <a:gd name="connsiteY753" fmla="*/ 945632 h 6858000"/>
              <a:gd name="connsiteX754" fmla="*/ 5107071 w 7467663"/>
              <a:gd name="connsiteY754" fmla="*/ 969720 h 6858000"/>
              <a:gd name="connsiteX755" fmla="*/ 4998681 w 7467663"/>
              <a:gd name="connsiteY755" fmla="*/ 988771 h 6858000"/>
              <a:gd name="connsiteX756" fmla="*/ 5870151 w 7467663"/>
              <a:gd name="connsiteY756" fmla="*/ 898890 h 6858000"/>
              <a:gd name="connsiteX757" fmla="*/ 5504425 w 7467663"/>
              <a:gd name="connsiteY757" fmla="*/ 848067 h 6858000"/>
              <a:gd name="connsiteX758" fmla="*/ 4968849 w 7467663"/>
              <a:gd name="connsiteY758" fmla="*/ 962318 h 6858000"/>
              <a:gd name="connsiteX759" fmla="*/ 5104039 w 7467663"/>
              <a:gd name="connsiteY759" fmla="*/ 940634 h 6858000"/>
              <a:gd name="connsiteX760" fmla="*/ 5256311 w 7467663"/>
              <a:gd name="connsiteY760" fmla="*/ 916490 h 6858000"/>
              <a:gd name="connsiteX761" fmla="*/ 5377381 w 7467663"/>
              <a:gd name="connsiteY761" fmla="*/ 912671 h 6858000"/>
              <a:gd name="connsiteX762" fmla="*/ 5460148 w 7467663"/>
              <a:gd name="connsiteY762" fmla="*/ 911442 h 6858000"/>
              <a:gd name="connsiteX763" fmla="*/ 5648971 w 7467663"/>
              <a:gd name="connsiteY763" fmla="*/ 891331 h 6858000"/>
              <a:gd name="connsiteX764" fmla="*/ 5844807 w 7467663"/>
              <a:gd name="connsiteY764" fmla="*/ 870718 h 6858000"/>
              <a:gd name="connsiteX765" fmla="*/ 5862975 w 7467663"/>
              <a:gd name="connsiteY765" fmla="*/ 869756 h 6858000"/>
              <a:gd name="connsiteX766" fmla="*/ 5920887 w 7467663"/>
              <a:gd name="connsiteY766" fmla="*/ 865929 h 6858000"/>
              <a:gd name="connsiteX767" fmla="*/ 5504425 w 7467663"/>
              <a:gd name="connsiteY767" fmla="*/ 848067 h 6858000"/>
              <a:gd name="connsiteX768" fmla="*/ 3607114 w 7467663"/>
              <a:gd name="connsiteY768" fmla="*/ 467441 h 6858000"/>
              <a:gd name="connsiteX769" fmla="*/ 3296242 w 7467663"/>
              <a:gd name="connsiteY769" fmla="*/ 807991 h 6858000"/>
              <a:gd name="connsiteX770" fmla="*/ 3174674 w 7467663"/>
              <a:gd name="connsiteY770" fmla="*/ 919759 h 6858000"/>
              <a:gd name="connsiteX771" fmla="*/ 3042978 w 7467663"/>
              <a:gd name="connsiteY771" fmla="*/ 1054894 h 6858000"/>
              <a:gd name="connsiteX772" fmla="*/ 2968914 w 7467663"/>
              <a:gd name="connsiteY772" fmla="*/ 1133756 h 6858000"/>
              <a:gd name="connsiteX773" fmla="*/ 3103823 w 7467663"/>
              <a:gd name="connsiteY773" fmla="*/ 1026814 h 6858000"/>
              <a:gd name="connsiteX774" fmla="*/ 3607114 w 7467663"/>
              <a:gd name="connsiteY774" fmla="*/ 467441 h 6858000"/>
              <a:gd name="connsiteX775" fmla="*/ 3744487 w 7467663"/>
              <a:gd name="connsiteY775" fmla="*/ 383136 h 6858000"/>
              <a:gd name="connsiteX776" fmla="*/ 3970213 w 7467663"/>
              <a:gd name="connsiteY776" fmla="*/ 995559 h 6858000"/>
              <a:gd name="connsiteX777" fmla="*/ 3744487 w 7467663"/>
              <a:gd name="connsiteY777" fmla="*/ 383136 h 6858000"/>
              <a:gd name="connsiteX778" fmla="*/ 3624562 w 7467663"/>
              <a:gd name="connsiteY778" fmla="*/ 367041 h 6858000"/>
              <a:gd name="connsiteX779" fmla="*/ 3489712 w 7467663"/>
              <a:gd name="connsiteY779" fmla="*/ 485386 h 6858000"/>
              <a:gd name="connsiteX780" fmla="*/ 3182994 w 7467663"/>
              <a:gd name="connsiteY780" fmla="*/ 828265 h 6858000"/>
              <a:gd name="connsiteX781" fmla="*/ 2892114 w 7467663"/>
              <a:gd name="connsiteY781" fmla="*/ 1172635 h 6858000"/>
              <a:gd name="connsiteX782" fmla="*/ 3021459 w 7467663"/>
              <a:gd name="connsiteY782" fmla="*/ 1035385 h 6858000"/>
              <a:gd name="connsiteX783" fmla="*/ 3153873 w 7467663"/>
              <a:gd name="connsiteY783" fmla="*/ 898971 h 6858000"/>
              <a:gd name="connsiteX784" fmla="*/ 3276511 w 7467663"/>
              <a:gd name="connsiteY784" fmla="*/ 786423 h 6858000"/>
              <a:gd name="connsiteX785" fmla="*/ 3584154 w 7467663"/>
              <a:gd name="connsiteY785" fmla="*/ 448218 h 6858000"/>
              <a:gd name="connsiteX786" fmla="*/ 3624562 w 7467663"/>
              <a:gd name="connsiteY786" fmla="*/ 367041 h 6858000"/>
              <a:gd name="connsiteX787" fmla="*/ 3766672 w 7467663"/>
              <a:gd name="connsiteY787" fmla="*/ 359429 h 6858000"/>
              <a:gd name="connsiteX788" fmla="*/ 3996338 w 7467663"/>
              <a:gd name="connsiteY788" fmla="*/ 968237 h 6858000"/>
              <a:gd name="connsiteX789" fmla="*/ 3766672 w 7467663"/>
              <a:gd name="connsiteY789" fmla="*/ 359429 h 6858000"/>
              <a:gd name="connsiteX790" fmla="*/ 5805386 w 7467663"/>
              <a:gd name="connsiteY790" fmla="*/ 239240 h 6858000"/>
              <a:gd name="connsiteX791" fmla="*/ 5736947 w 7467663"/>
              <a:gd name="connsiteY791" fmla="*/ 261367 h 6858000"/>
              <a:gd name="connsiteX792" fmla="*/ 5427012 w 7467663"/>
              <a:gd name="connsiteY792" fmla="*/ 311272 h 6858000"/>
              <a:gd name="connsiteX793" fmla="*/ 5147818 w 7467663"/>
              <a:gd name="connsiteY793" fmla="*/ 322112 h 6858000"/>
              <a:gd name="connsiteX794" fmla="*/ 5060854 w 7467663"/>
              <a:gd name="connsiteY794" fmla="*/ 311882 h 6858000"/>
              <a:gd name="connsiteX795" fmla="*/ 4945989 w 7467663"/>
              <a:gd name="connsiteY795" fmla="*/ 300516 h 6858000"/>
              <a:gd name="connsiteX796" fmla="*/ 5410479 w 7467663"/>
              <a:gd name="connsiteY796" fmla="*/ 348434 h 6858000"/>
              <a:gd name="connsiteX797" fmla="*/ 5805386 w 7467663"/>
              <a:gd name="connsiteY797" fmla="*/ 239240 h 6858000"/>
              <a:gd name="connsiteX798" fmla="*/ 5905192 w 7467663"/>
              <a:gd name="connsiteY798" fmla="*/ 163079 h 6858000"/>
              <a:gd name="connsiteX799" fmla="*/ 5865655 w 7467663"/>
              <a:gd name="connsiteY799" fmla="*/ 171901 h 6858000"/>
              <a:gd name="connsiteX800" fmla="*/ 5259740 w 7467663"/>
              <a:gd name="connsiteY800" fmla="*/ 257013 h 6858000"/>
              <a:gd name="connsiteX801" fmla="*/ 5208466 w 7467663"/>
              <a:gd name="connsiteY801" fmla="*/ 257550 h 6858000"/>
              <a:gd name="connsiteX802" fmla="*/ 4980204 w 7467663"/>
              <a:gd name="connsiteY802" fmla="*/ 271903 h 6858000"/>
              <a:gd name="connsiteX803" fmla="*/ 5068068 w 7467663"/>
              <a:gd name="connsiteY803" fmla="*/ 282244 h 6858000"/>
              <a:gd name="connsiteX804" fmla="*/ 5153231 w 7467663"/>
              <a:gd name="connsiteY804" fmla="*/ 292240 h 6858000"/>
              <a:gd name="connsiteX805" fmla="*/ 5426491 w 7467663"/>
              <a:gd name="connsiteY805" fmla="*/ 281128 h 6858000"/>
              <a:gd name="connsiteX806" fmla="*/ 5731212 w 7467663"/>
              <a:gd name="connsiteY806" fmla="*/ 231951 h 6858000"/>
              <a:gd name="connsiteX807" fmla="*/ 5905192 w 7467663"/>
              <a:gd name="connsiteY807" fmla="*/ 163079 h 6858000"/>
              <a:gd name="connsiteX808" fmla="*/ 5944437 w 7467663"/>
              <a:gd name="connsiteY808" fmla="*/ 113829 h 6858000"/>
              <a:gd name="connsiteX809" fmla="*/ 5825032 w 7467663"/>
              <a:gd name="connsiteY809" fmla="*/ 146405 h 6858000"/>
              <a:gd name="connsiteX810" fmla="*/ 4955599 w 7467663"/>
              <a:gd name="connsiteY810" fmla="*/ 247008 h 6858000"/>
              <a:gd name="connsiteX811" fmla="*/ 5210104 w 7467663"/>
              <a:gd name="connsiteY811" fmla="*/ 228123 h 6858000"/>
              <a:gd name="connsiteX812" fmla="*/ 5261015 w 7467663"/>
              <a:gd name="connsiteY812" fmla="*/ 227087 h 6858000"/>
              <a:gd name="connsiteX813" fmla="*/ 5861181 w 7467663"/>
              <a:gd name="connsiteY813" fmla="*/ 143093 h 6858000"/>
              <a:gd name="connsiteX814" fmla="*/ 5961252 w 7467663"/>
              <a:gd name="connsiteY814" fmla="*/ 114820 h 6858000"/>
              <a:gd name="connsiteX815" fmla="*/ 5944437 w 7467663"/>
              <a:gd name="connsiteY815" fmla="*/ 113829 h 6858000"/>
              <a:gd name="connsiteX816" fmla="*/ 3882765 w 7467663"/>
              <a:gd name="connsiteY816" fmla="*/ 0 h 6858000"/>
              <a:gd name="connsiteX817" fmla="*/ 3995099 w 7467663"/>
              <a:gd name="connsiteY817" fmla="*/ 0 h 6858000"/>
              <a:gd name="connsiteX818" fmla="*/ 4163818 w 7467663"/>
              <a:gd name="connsiteY818" fmla="*/ 234104 h 6858000"/>
              <a:gd name="connsiteX819" fmla="*/ 4172099 w 7467663"/>
              <a:gd name="connsiteY819" fmla="*/ 234207 h 6858000"/>
              <a:gd name="connsiteX820" fmla="*/ 4784282 w 7467663"/>
              <a:gd name="connsiteY820" fmla="*/ 276561 h 6858000"/>
              <a:gd name="connsiteX821" fmla="*/ 4801687 w 7467663"/>
              <a:gd name="connsiteY821" fmla="*/ 267764 h 6858000"/>
              <a:gd name="connsiteX822" fmla="*/ 6082788 w 7467663"/>
              <a:gd name="connsiteY822" fmla="*/ 64119 h 6858000"/>
              <a:gd name="connsiteX823" fmla="*/ 6099442 w 7467663"/>
              <a:gd name="connsiteY823" fmla="*/ 82568 h 6858000"/>
              <a:gd name="connsiteX824" fmla="*/ 4804137 w 7467663"/>
              <a:gd name="connsiteY824" fmla="*/ 320931 h 6858000"/>
              <a:gd name="connsiteX825" fmla="*/ 4227047 w 7467663"/>
              <a:gd name="connsiteY825" fmla="*/ 313415 h 6858000"/>
              <a:gd name="connsiteX826" fmla="*/ 4346041 w 7467663"/>
              <a:gd name="connsiteY826" fmla="*/ 456086 h 6858000"/>
              <a:gd name="connsiteX827" fmla="*/ 4870967 w 7467663"/>
              <a:gd name="connsiteY827" fmla="*/ 963061 h 6858000"/>
              <a:gd name="connsiteX828" fmla="*/ 4889647 w 7467663"/>
              <a:gd name="connsiteY828" fmla="*/ 957147 h 6858000"/>
              <a:gd name="connsiteX829" fmla="*/ 5422504 w 7467663"/>
              <a:gd name="connsiteY829" fmla="*/ 805191 h 6858000"/>
              <a:gd name="connsiteX830" fmla="*/ 6087656 w 7467663"/>
              <a:gd name="connsiteY830" fmla="*/ 826703 h 6858000"/>
              <a:gd name="connsiteX831" fmla="*/ 6058717 w 7467663"/>
              <a:gd name="connsiteY831" fmla="*/ 865992 h 6858000"/>
              <a:gd name="connsiteX832" fmla="*/ 4974153 w 7467663"/>
              <a:gd name="connsiteY832" fmla="*/ 1045456 h 6858000"/>
              <a:gd name="connsiteX833" fmla="*/ 5627835 w 7467663"/>
              <a:gd name="connsiteY833" fmla="*/ 1472077 h 6858000"/>
              <a:gd name="connsiteX834" fmla="*/ 5629817 w 7467663"/>
              <a:gd name="connsiteY834" fmla="*/ 1471412 h 6858000"/>
              <a:gd name="connsiteX835" fmla="*/ 5634124 w 7467663"/>
              <a:gd name="connsiteY835" fmla="*/ 1470572 h 6858000"/>
              <a:gd name="connsiteX836" fmla="*/ 5755832 w 7467663"/>
              <a:gd name="connsiteY836" fmla="*/ 1383886 h 6858000"/>
              <a:gd name="connsiteX837" fmla="*/ 6014186 w 7467663"/>
              <a:gd name="connsiteY837" fmla="*/ 1279799 h 6858000"/>
              <a:gd name="connsiteX838" fmla="*/ 6901619 w 7467663"/>
              <a:gd name="connsiteY838" fmla="*/ 1047874 h 6858000"/>
              <a:gd name="connsiteX839" fmla="*/ 6931566 w 7467663"/>
              <a:gd name="connsiteY839" fmla="*/ 1062034 h 6858000"/>
              <a:gd name="connsiteX840" fmla="*/ 5790982 w 7467663"/>
              <a:gd name="connsiteY840" fmla="*/ 1561380 h 6858000"/>
              <a:gd name="connsiteX841" fmla="*/ 6188971 w 7467663"/>
              <a:gd name="connsiteY841" fmla="*/ 1755168 h 6858000"/>
              <a:gd name="connsiteX842" fmla="*/ 6202446 w 7467663"/>
              <a:gd name="connsiteY842" fmla="*/ 1752268 h 6858000"/>
              <a:gd name="connsiteX843" fmla="*/ 7179560 w 7467663"/>
              <a:gd name="connsiteY843" fmla="*/ 1467551 h 6858000"/>
              <a:gd name="connsiteX844" fmla="*/ 7158730 w 7467663"/>
              <a:gd name="connsiteY844" fmla="*/ 1507835 h 6858000"/>
              <a:gd name="connsiteX845" fmla="*/ 6326959 w 7467663"/>
              <a:gd name="connsiteY845" fmla="*/ 1817686 h 6858000"/>
              <a:gd name="connsiteX846" fmla="*/ 6537433 w 7467663"/>
              <a:gd name="connsiteY846" fmla="*/ 1907790 h 6858000"/>
              <a:gd name="connsiteX847" fmla="*/ 6550221 w 7467663"/>
              <a:gd name="connsiteY847" fmla="*/ 1910729 h 6858000"/>
              <a:gd name="connsiteX848" fmla="*/ 6964438 w 7467663"/>
              <a:gd name="connsiteY848" fmla="*/ 2209505 h 6858000"/>
              <a:gd name="connsiteX849" fmla="*/ 7367862 w 7467663"/>
              <a:gd name="connsiteY849" fmla="*/ 2806833 h 6858000"/>
              <a:gd name="connsiteX850" fmla="*/ 7364329 w 7467663"/>
              <a:gd name="connsiteY850" fmla="*/ 2826907 h 6858000"/>
              <a:gd name="connsiteX851" fmla="*/ 7290545 w 7467663"/>
              <a:gd name="connsiteY851" fmla="*/ 2850663 h 6858000"/>
              <a:gd name="connsiteX852" fmla="*/ 6472036 w 7467663"/>
              <a:gd name="connsiteY852" fmla="*/ 1959003 h 6858000"/>
              <a:gd name="connsiteX853" fmla="*/ 5792897 w 7467663"/>
              <a:gd name="connsiteY853" fmla="*/ 1647747 h 6858000"/>
              <a:gd name="connsiteX854" fmla="*/ 5842751 w 7467663"/>
              <a:gd name="connsiteY854" fmla="*/ 1816112 h 6858000"/>
              <a:gd name="connsiteX855" fmla="*/ 5847424 w 7467663"/>
              <a:gd name="connsiteY855" fmla="*/ 1815776 h 6858000"/>
              <a:gd name="connsiteX856" fmla="*/ 6399821 w 7467663"/>
              <a:gd name="connsiteY856" fmla="*/ 2344799 h 6858000"/>
              <a:gd name="connsiteX857" fmla="*/ 6323232 w 7467663"/>
              <a:gd name="connsiteY857" fmla="*/ 2389634 h 6858000"/>
              <a:gd name="connsiteX858" fmla="*/ 5942958 w 7467663"/>
              <a:gd name="connsiteY858" fmla="*/ 2077708 h 6858000"/>
              <a:gd name="connsiteX859" fmla="*/ 5921559 w 7467663"/>
              <a:gd name="connsiteY859" fmla="*/ 2378596 h 6858000"/>
              <a:gd name="connsiteX860" fmla="*/ 5817651 w 7467663"/>
              <a:gd name="connsiteY860" fmla="*/ 3023919 h 6858000"/>
              <a:gd name="connsiteX861" fmla="*/ 5729634 w 7467663"/>
              <a:gd name="connsiteY861" fmla="*/ 3051849 h 6858000"/>
              <a:gd name="connsiteX862" fmla="*/ 5611018 w 7467663"/>
              <a:gd name="connsiteY862" fmla="*/ 2316769 h 6858000"/>
              <a:gd name="connsiteX863" fmla="*/ 5687608 w 7467663"/>
              <a:gd name="connsiteY863" fmla="*/ 2039972 h 6858000"/>
              <a:gd name="connsiteX864" fmla="*/ 5657554 w 7467663"/>
              <a:gd name="connsiteY864" fmla="*/ 1576445 h 6858000"/>
              <a:gd name="connsiteX865" fmla="*/ 5150475 w 7467663"/>
              <a:gd name="connsiteY865" fmla="*/ 1274012 h 6858000"/>
              <a:gd name="connsiteX866" fmla="*/ 5349142 w 7467663"/>
              <a:gd name="connsiteY866" fmla="*/ 2204405 h 6858000"/>
              <a:gd name="connsiteX867" fmla="*/ 5262214 w 7467663"/>
              <a:gd name="connsiteY867" fmla="*/ 2233836 h 6858000"/>
              <a:gd name="connsiteX868" fmla="*/ 4981539 w 7467663"/>
              <a:gd name="connsiteY868" fmla="*/ 1542201 h 6858000"/>
              <a:gd name="connsiteX869" fmla="*/ 4958461 w 7467663"/>
              <a:gd name="connsiteY869" fmla="*/ 1136957 h 6858000"/>
              <a:gd name="connsiteX870" fmla="*/ 4655015 w 7467663"/>
              <a:gd name="connsiteY870" fmla="*/ 891426 h 6858000"/>
              <a:gd name="connsiteX871" fmla="*/ 4348002 w 7467663"/>
              <a:gd name="connsiteY871" fmla="*/ 2205895 h 6858000"/>
              <a:gd name="connsiteX872" fmla="*/ 4262250 w 7467663"/>
              <a:gd name="connsiteY872" fmla="*/ 2219972 h 6858000"/>
              <a:gd name="connsiteX873" fmla="*/ 4550611 w 7467663"/>
              <a:gd name="connsiteY873" fmla="*/ 817540 h 6858000"/>
              <a:gd name="connsiteX874" fmla="*/ 4564418 w 7467663"/>
              <a:gd name="connsiteY874" fmla="*/ 808293 h 6858000"/>
              <a:gd name="connsiteX875" fmla="*/ 4266388 w 7467663"/>
              <a:gd name="connsiteY875" fmla="*/ 500083 h 6858000"/>
              <a:gd name="connsiteX876" fmla="*/ 4032842 w 7467663"/>
              <a:gd name="connsiteY876" fmla="*/ 211809 h 6858000"/>
              <a:gd name="connsiteX877" fmla="*/ 3882765 w 7467663"/>
              <a:gd name="connsiteY877" fmla="*/ 0 h 6858000"/>
              <a:gd name="connsiteX878" fmla="*/ 3721337 w 7467663"/>
              <a:gd name="connsiteY878" fmla="*/ 0 h 6858000"/>
              <a:gd name="connsiteX879" fmla="*/ 3797544 w 7467663"/>
              <a:gd name="connsiteY879" fmla="*/ 0 h 6858000"/>
              <a:gd name="connsiteX880" fmla="*/ 3775734 w 7467663"/>
              <a:gd name="connsiteY880" fmla="*/ 95131 h 6858000"/>
              <a:gd name="connsiteX881" fmla="*/ 3724807 w 7467663"/>
              <a:gd name="connsiteY881" fmla="*/ 272257 h 6858000"/>
              <a:gd name="connsiteX882" fmla="*/ 3726844 w 7467663"/>
              <a:gd name="connsiteY882" fmla="*/ 282988 h 6858000"/>
              <a:gd name="connsiteX883" fmla="*/ 3742664 w 7467663"/>
              <a:gd name="connsiteY883" fmla="*/ 279918 h 6858000"/>
              <a:gd name="connsiteX884" fmla="*/ 4103910 w 7467663"/>
              <a:gd name="connsiteY884" fmla="*/ 1161917 h 6858000"/>
              <a:gd name="connsiteX885" fmla="*/ 4020269 w 7467663"/>
              <a:gd name="connsiteY885" fmla="*/ 1200406 h 6858000"/>
              <a:gd name="connsiteX886" fmla="*/ 3674882 w 7467663"/>
              <a:gd name="connsiteY886" fmla="*/ 488524 h 6858000"/>
              <a:gd name="connsiteX887" fmla="*/ 3132682 w 7467663"/>
              <a:gd name="connsiteY887" fmla="*/ 1072284 h 6858000"/>
              <a:gd name="connsiteX888" fmla="*/ 2716346 w 7467663"/>
              <a:gd name="connsiteY888" fmla="*/ 1276376 h 6858000"/>
              <a:gd name="connsiteX889" fmla="*/ 2716772 w 7467663"/>
              <a:gd name="connsiteY889" fmla="*/ 1255462 h 6858000"/>
              <a:gd name="connsiteX890" fmla="*/ 3471096 w 7467663"/>
              <a:gd name="connsiteY890" fmla="*/ 437072 h 6858000"/>
              <a:gd name="connsiteX891" fmla="*/ 3639057 w 7467663"/>
              <a:gd name="connsiteY891" fmla="*/ 286334 h 6858000"/>
              <a:gd name="connsiteX892" fmla="*/ 3640309 w 7467663"/>
              <a:gd name="connsiteY892" fmla="*/ 284664 h 6858000"/>
              <a:gd name="connsiteX893" fmla="*/ 3646022 w 7467663"/>
              <a:gd name="connsiteY893" fmla="*/ 276711 h 6858000"/>
              <a:gd name="connsiteX894" fmla="*/ 3707943 w 7467663"/>
              <a:gd name="connsiteY894" fmla="*/ 65958 h 6858000"/>
              <a:gd name="connsiteX895" fmla="*/ 3721337 w 7467663"/>
              <a:gd name="connsiteY895" fmla="*/ 0 h 6858000"/>
              <a:gd name="connsiteX896" fmla="*/ 2867960 w 7467663"/>
              <a:gd name="connsiteY896" fmla="*/ 0 h 6858000"/>
              <a:gd name="connsiteX897" fmla="*/ 2926351 w 7467663"/>
              <a:gd name="connsiteY897" fmla="*/ 0 h 6858000"/>
              <a:gd name="connsiteX898" fmla="*/ 2902823 w 7467663"/>
              <a:gd name="connsiteY898" fmla="*/ 262929 h 6858000"/>
              <a:gd name="connsiteX899" fmla="*/ 2940663 w 7467663"/>
              <a:gd name="connsiteY899" fmla="*/ 140884 h 6858000"/>
              <a:gd name="connsiteX900" fmla="*/ 2947039 w 7467663"/>
              <a:gd name="connsiteY900" fmla="*/ 122524 h 6858000"/>
              <a:gd name="connsiteX901" fmla="*/ 2984316 w 7467663"/>
              <a:gd name="connsiteY901" fmla="*/ 0 h 6858000"/>
              <a:gd name="connsiteX902" fmla="*/ 3016114 w 7467663"/>
              <a:gd name="connsiteY902" fmla="*/ 0 h 6858000"/>
              <a:gd name="connsiteX903" fmla="*/ 2979949 w 7467663"/>
              <a:gd name="connsiteY903" fmla="*/ 119274 h 6858000"/>
              <a:gd name="connsiteX904" fmla="*/ 3023879 w 7467663"/>
              <a:gd name="connsiteY904" fmla="*/ 0 h 6858000"/>
              <a:gd name="connsiteX905" fmla="*/ 3105400 w 7467663"/>
              <a:gd name="connsiteY905" fmla="*/ 0 h 6858000"/>
              <a:gd name="connsiteX906" fmla="*/ 3094669 w 7467663"/>
              <a:gd name="connsiteY906" fmla="*/ 30308 h 6858000"/>
              <a:gd name="connsiteX907" fmla="*/ 2901945 w 7467663"/>
              <a:gd name="connsiteY907" fmla="*/ 466538 h 6858000"/>
              <a:gd name="connsiteX908" fmla="*/ 2815209 w 7467663"/>
              <a:gd name="connsiteY908" fmla="*/ 497361 h 6858000"/>
              <a:gd name="connsiteX909" fmla="*/ 2844845 w 7467663"/>
              <a:gd name="connsiteY909" fmla="*/ 127638 h 6858000"/>
              <a:gd name="connsiteX910" fmla="*/ 2867960 w 7467663"/>
              <a:gd name="connsiteY910" fmla="*/ 0 h 6858000"/>
              <a:gd name="connsiteX911" fmla="*/ 1057230 w 7467663"/>
              <a:gd name="connsiteY911" fmla="*/ 0 h 6858000"/>
              <a:gd name="connsiteX912" fmla="*/ 1111003 w 7467663"/>
              <a:gd name="connsiteY912" fmla="*/ 0 h 6858000"/>
              <a:gd name="connsiteX913" fmla="*/ 1125553 w 7467663"/>
              <a:gd name="connsiteY913" fmla="*/ 52588 h 6858000"/>
              <a:gd name="connsiteX914" fmla="*/ 1304276 w 7467663"/>
              <a:gd name="connsiteY914" fmla="*/ 476275 h 6858000"/>
              <a:gd name="connsiteX915" fmla="*/ 1492066 w 7467663"/>
              <a:gd name="connsiteY915" fmla="*/ 886333 h 6858000"/>
              <a:gd name="connsiteX916" fmla="*/ 1423698 w 7467663"/>
              <a:gd name="connsiteY916" fmla="*/ 710817 h 6858000"/>
              <a:gd name="connsiteX917" fmla="*/ 1357609 w 7467663"/>
              <a:gd name="connsiteY917" fmla="*/ 532892 h 6858000"/>
              <a:gd name="connsiteX918" fmla="*/ 1309550 w 7467663"/>
              <a:gd name="connsiteY918" fmla="*/ 374031 h 6858000"/>
              <a:gd name="connsiteX919" fmla="*/ 1193673 w 7467663"/>
              <a:gd name="connsiteY919" fmla="*/ 49533 h 6858000"/>
              <a:gd name="connsiteX920" fmla="*/ 1164391 w 7467663"/>
              <a:gd name="connsiteY920" fmla="*/ 0 h 6858000"/>
              <a:gd name="connsiteX921" fmla="*/ 1200666 w 7467663"/>
              <a:gd name="connsiteY921" fmla="*/ 0 h 6858000"/>
              <a:gd name="connsiteX922" fmla="*/ 1223408 w 7467663"/>
              <a:gd name="connsiteY922" fmla="*/ 38996 h 6858000"/>
              <a:gd name="connsiteX923" fmla="*/ 1339635 w 7467663"/>
              <a:gd name="connsiteY923" fmla="*/ 365517 h 6858000"/>
              <a:gd name="connsiteX924" fmla="*/ 1387469 w 7467663"/>
              <a:gd name="connsiteY924" fmla="*/ 523079 h 6858000"/>
              <a:gd name="connsiteX925" fmla="*/ 1452685 w 7467663"/>
              <a:gd name="connsiteY925" fmla="*/ 699806 h 6858000"/>
              <a:gd name="connsiteX926" fmla="*/ 1492092 w 7467663"/>
              <a:gd name="connsiteY926" fmla="*/ 800424 h 6858000"/>
              <a:gd name="connsiteX927" fmla="*/ 1455302 w 7467663"/>
              <a:gd name="connsiteY927" fmla="*/ 632913 h 6858000"/>
              <a:gd name="connsiteX928" fmla="*/ 1222336 w 7467663"/>
              <a:gd name="connsiteY928" fmla="*/ 9480 h 6858000"/>
              <a:gd name="connsiteX929" fmla="*/ 1214634 w 7467663"/>
              <a:gd name="connsiteY929" fmla="*/ 0 h 6858000"/>
              <a:gd name="connsiteX930" fmla="*/ 1289827 w 7467663"/>
              <a:gd name="connsiteY930" fmla="*/ 0 h 6858000"/>
              <a:gd name="connsiteX931" fmla="*/ 1321076 w 7467663"/>
              <a:gd name="connsiteY931" fmla="*/ 59722 h 6858000"/>
              <a:gd name="connsiteX932" fmla="*/ 1512579 w 7467663"/>
              <a:gd name="connsiteY932" fmla="*/ 626441 h 6858000"/>
              <a:gd name="connsiteX933" fmla="*/ 1506076 w 7467663"/>
              <a:gd name="connsiteY933" fmla="*/ 1089289 h 6858000"/>
              <a:gd name="connsiteX934" fmla="*/ 1486346 w 7467663"/>
              <a:gd name="connsiteY934" fmla="*/ 1079919 h 6858000"/>
              <a:gd name="connsiteX935" fmla="*/ 1070511 w 7467663"/>
              <a:gd name="connsiteY935" fmla="*/ 48609 h 6858000"/>
              <a:gd name="connsiteX936" fmla="*/ 1057230 w 7467663"/>
              <a:gd name="connsiteY936" fmla="*/ 0 h 6858000"/>
              <a:gd name="connsiteX937" fmla="*/ 43151 w 7467663"/>
              <a:gd name="connsiteY937" fmla="*/ 0 h 6858000"/>
              <a:gd name="connsiteX938" fmla="*/ 95283 w 7467663"/>
              <a:gd name="connsiteY938" fmla="*/ 0 h 6858000"/>
              <a:gd name="connsiteX939" fmla="*/ 300708 w 7467663"/>
              <a:gd name="connsiteY939" fmla="*/ 154571 h 6858000"/>
              <a:gd name="connsiteX940" fmla="*/ 530414 w 7467663"/>
              <a:gd name="connsiteY940" fmla="*/ 354673 h 6858000"/>
              <a:gd name="connsiteX941" fmla="*/ 333785 w 7467663"/>
              <a:gd name="connsiteY941" fmla="*/ 161564 h 6858000"/>
              <a:gd name="connsiteX942" fmla="*/ 147005 w 7467663"/>
              <a:gd name="connsiteY942" fmla="*/ 0 h 6858000"/>
              <a:gd name="connsiteX943" fmla="*/ 272509 w 7467663"/>
              <a:gd name="connsiteY943" fmla="*/ 0 h 6858000"/>
              <a:gd name="connsiteX944" fmla="*/ 326276 w 7467663"/>
              <a:gd name="connsiteY944" fmla="*/ 45847 h 6858000"/>
              <a:gd name="connsiteX945" fmla="*/ 823759 w 7467663"/>
              <a:gd name="connsiteY945" fmla="*/ 574145 h 6858000"/>
              <a:gd name="connsiteX946" fmla="*/ 811254 w 7467663"/>
              <a:gd name="connsiteY946" fmla="*/ 665546 h 6858000"/>
              <a:gd name="connsiteX947" fmla="*/ 154042 w 7467663"/>
              <a:gd name="connsiteY947" fmla="*/ 261522 h 6858000"/>
              <a:gd name="connsiteX948" fmla="*/ 13550 w 7467663"/>
              <a:gd name="connsiteY948" fmla="*/ 158423 h 6858000"/>
              <a:gd name="connsiteX949" fmla="*/ 0 w 7467663"/>
              <a:gd name="connsiteY949" fmla="*/ 146618 h 6858000"/>
              <a:gd name="connsiteX950" fmla="*/ 0 w 7467663"/>
              <a:gd name="connsiteY950" fmla="*/ 59161 h 6858000"/>
              <a:gd name="connsiteX951" fmla="*/ 45427 w 7467663"/>
              <a:gd name="connsiteY951" fmla="*/ 101078 h 6858000"/>
              <a:gd name="connsiteX952" fmla="*/ 630103 w 7467663"/>
              <a:gd name="connsiteY952" fmla="*/ 485885 h 6858000"/>
              <a:gd name="connsiteX953" fmla="*/ 532040 w 7467663"/>
              <a:gd name="connsiteY953" fmla="*/ 399359 h 6858000"/>
              <a:gd name="connsiteX954" fmla="*/ 517618 w 7467663"/>
              <a:gd name="connsiteY954" fmla="*/ 385726 h 6858000"/>
              <a:gd name="connsiteX955" fmla="*/ 285074 w 7467663"/>
              <a:gd name="connsiteY955" fmla="*/ 182755 h 6858000"/>
              <a:gd name="connsiteX956" fmla="*/ 43151 w 7467663"/>
              <a:gd name="connsiteY95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467600 w 7467600"/>
              <a:gd name="connsiteY75" fmla="*/ 6334256 h 6858000"/>
              <a:gd name="connsiteX76" fmla="*/ 7454976 w 7467600"/>
              <a:gd name="connsiteY76" fmla="*/ 6318297 h 6858000"/>
              <a:gd name="connsiteX77" fmla="*/ 1456157 w 7467600"/>
              <a:gd name="connsiteY77" fmla="*/ 5371404 h 6858000"/>
              <a:gd name="connsiteX78" fmla="*/ 1244432 w 7467600"/>
              <a:gd name="connsiteY78" fmla="*/ 5385601 h 6858000"/>
              <a:gd name="connsiteX79" fmla="*/ 973990 w 7467600"/>
              <a:gd name="connsiteY79" fmla="*/ 5424940 h 6858000"/>
              <a:gd name="connsiteX80" fmla="*/ 1103809 w 7467600"/>
              <a:gd name="connsiteY80" fmla="*/ 5433720 h 6858000"/>
              <a:gd name="connsiteX81" fmla="*/ 1123454 w 7467600"/>
              <a:gd name="connsiteY81" fmla="*/ 5435727 h 6858000"/>
              <a:gd name="connsiteX82" fmla="*/ 1737017 w 7467600"/>
              <a:gd name="connsiteY82" fmla="*/ 5452183 h 6858000"/>
              <a:gd name="connsiteX83" fmla="*/ 1824397 w 7467600"/>
              <a:gd name="connsiteY83" fmla="*/ 5447757 h 6858000"/>
              <a:gd name="connsiteX84" fmla="*/ 2070059 w 7467600"/>
              <a:gd name="connsiteY84" fmla="*/ 5441660 h 6858000"/>
              <a:gd name="connsiteX85" fmla="*/ 1456157 w 7467600"/>
              <a:gd name="connsiteY85" fmla="*/ 5371404 h 6858000"/>
              <a:gd name="connsiteX86" fmla="*/ 4988186 w 7467600"/>
              <a:gd name="connsiteY86" fmla="*/ 5216467 h 6858000"/>
              <a:gd name="connsiteX87" fmla="*/ 4777334 w 7467600"/>
              <a:gd name="connsiteY87" fmla="*/ 5406072 h 6858000"/>
              <a:gd name="connsiteX88" fmla="*/ 4718341 w 7467600"/>
              <a:gd name="connsiteY88" fmla="*/ 5468043 h 6858000"/>
              <a:gd name="connsiteX89" fmla="*/ 4604655 w 7467600"/>
              <a:gd name="connsiteY89" fmla="*/ 5583434 h 6858000"/>
              <a:gd name="connsiteX90" fmla="*/ 4565074 w 7467600"/>
              <a:gd name="connsiteY90" fmla="*/ 5618550 h 6858000"/>
              <a:gd name="connsiteX91" fmla="*/ 4988186 w 7467600"/>
              <a:gd name="connsiteY91" fmla="*/ 5216467 h 6858000"/>
              <a:gd name="connsiteX92" fmla="*/ 4978032 w 7467600"/>
              <a:gd name="connsiteY92" fmla="*/ 5183809 h 6858000"/>
              <a:gd name="connsiteX93" fmla="*/ 4463413 w 7467600"/>
              <a:gd name="connsiteY93" fmla="*/ 5615162 h 6858000"/>
              <a:gd name="connsiteX94" fmla="*/ 4358134 w 7467600"/>
              <a:gd name="connsiteY94" fmla="*/ 5742791 h 6858000"/>
              <a:gd name="connsiteX95" fmla="*/ 4376219 w 7467600"/>
              <a:gd name="connsiteY95" fmla="*/ 5729027 h 6858000"/>
              <a:gd name="connsiteX96" fmla="*/ 4582340 w 7467600"/>
              <a:gd name="connsiteY96" fmla="*/ 5561037 h 6858000"/>
              <a:gd name="connsiteX97" fmla="*/ 4694684 w 7467600"/>
              <a:gd name="connsiteY97" fmla="*/ 5447098 h 6858000"/>
              <a:gd name="connsiteX98" fmla="*/ 4754123 w 7467600"/>
              <a:gd name="connsiteY98" fmla="*/ 5384643 h 6858000"/>
              <a:gd name="connsiteX99" fmla="*/ 4978032 w 7467600"/>
              <a:gd name="connsiteY99" fmla="*/ 5183809 h 6858000"/>
              <a:gd name="connsiteX100" fmla="*/ 1903353 w 7467600"/>
              <a:gd name="connsiteY100" fmla="*/ 5044827 h 6858000"/>
              <a:gd name="connsiteX101" fmla="*/ 1936931 w 7467600"/>
              <a:gd name="connsiteY101" fmla="*/ 5093954 h 6858000"/>
              <a:gd name="connsiteX102" fmla="*/ 2195868 w 7467600"/>
              <a:gd name="connsiteY102" fmla="*/ 5396574 h 6858000"/>
              <a:gd name="connsiteX103" fmla="*/ 2088852 w 7467600"/>
              <a:gd name="connsiteY103" fmla="*/ 5166123 h 6858000"/>
              <a:gd name="connsiteX104" fmla="*/ 1958241 w 7467600"/>
              <a:gd name="connsiteY104" fmla="*/ 5067955 h 6858000"/>
              <a:gd name="connsiteX105" fmla="*/ 1903353 w 7467600"/>
              <a:gd name="connsiteY105" fmla="*/ 5044827 h 6858000"/>
              <a:gd name="connsiteX106" fmla="*/ 1979378 w 7467600"/>
              <a:gd name="connsiteY106" fmla="*/ 4769504 h 6858000"/>
              <a:gd name="connsiteX107" fmla="*/ 2882120 w 7467600"/>
              <a:gd name="connsiteY107" fmla="*/ 5064547 h 6858000"/>
              <a:gd name="connsiteX108" fmla="*/ 2793103 w 7467600"/>
              <a:gd name="connsiteY108" fmla="*/ 5039699 h 6858000"/>
              <a:gd name="connsiteX109" fmla="*/ 2770041 w 7467600"/>
              <a:gd name="connsiteY109" fmla="*/ 5033634 h 6858000"/>
              <a:gd name="connsiteX110" fmla="*/ 1979378 w 7467600"/>
              <a:gd name="connsiteY110" fmla="*/ 4769504 h 6858000"/>
              <a:gd name="connsiteX111" fmla="*/ 1927410 w 7467600"/>
              <a:gd name="connsiteY111" fmla="*/ 4716164 h 6858000"/>
              <a:gd name="connsiteX112" fmla="*/ 1959587 w 7467600"/>
              <a:gd name="connsiteY112" fmla="*/ 4728849 h 6858000"/>
              <a:gd name="connsiteX113" fmla="*/ 2777707 w 7467600"/>
              <a:gd name="connsiteY113" fmla="*/ 5003991 h 6858000"/>
              <a:gd name="connsiteX114" fmla="*/ 2800768 w 7467600"/>
              <a:gd name="connsiteY114" fmla="*/ 5010056 h 6858000"/>
              <a:gd name="connsiteX115" fmla="*/ 2879408 w 7467600"/>
              <a:gd name="connsiteY115" fmla="*/ 5031590 h 6858000"/>
              <a:gd name="connsiteX116" fmla="*/ 2862295 w 7467600"/>
              <a:gd name="connsiteY116" fmla="*/ 5022958 h 6858000"/>
              <a:gd name="connsiteX117" fmla="*/ 2813343 w 7467600"/>
              <a:gd name="connsiteY117" fmla="*/ 4998369 h 6858000"/>
              <a:gd name="connsiteX118" fmla="*/ 2646245 w 7467600"/>
              <a:gd name="connsiteY118" fmla="*/ 4930999 h 6858000"/>
              <a:gd name="connsiteX119" fmla="*/ 1999243 w 7467600"/>
              <a:gd name="connsiteY119" fmla="*/ 4730524 h 6858000"/>
              <a:gd name="connsiteX120" fmla="*/ 1979527 w 7467600"/>
              <a:gd name="connsiteY120" fmla="*/ 4726651 h 6858000"/>
              <a:gd name="connsiteX121" fmla="*/ 1927410 w 7467600"/>
              <a:gd name="connsiteY121" fmla="*/ 4716164 h 6858000"/>
              <a:gd name="connsiteX122" fmla="*/ 1997014 w 7467600"/>
              <a:gd name="connsiteY122" fmla="*/ 4698007 h 6858000"/>
              <a:gd name="connsiteX123" fmla="*/ 2005458 w 7467600"/>
              <a:gd name="connsiteY123" fmla="*/ 4699540 h 6858000"/>
              <a:gd name="connsiteX124" fmla="*/ 2657186 w 7467600"/>
              <a:gd name="connsiteY124" fmla="*/ 4901687 h 6858000"/>
              <a:gd name="connsiteX125" fmla="*/ 2826662 w 7467600"/>
              <a:gd name="connsiteY125" fmla="*/ 4970362 h 6858000"/>
              <a:gd name="connsiteX126" fmla="*/ 2876100 w 7467600"/>
              <a:gd name="connsiteY126" fmla="*/ 4995397 h 6858000"/>
              <a:gd name="connsiteX127" fmla="*/ 3042600 w 7467600"/>
              <a:gd name="connsiteY127" fmla="*/ 5059532 h 6858000"/>
              <a:gd name="connsiteX128" fmla="*/ 1997014 w 7467600"/>
              <a:gd name="connsiteY128" fmla="*/ 4698007 h 6858000"/>
              <a:gd name="connsiteX129" fmla="*/ 2305292 w 7467600"/>
              <a:gd name="connsiteY129" fmla="*/ 4219492 h 6858000"/>
              <a:gd name="connsiteX130" fmla="*/ 3360922 w 7467600"/>
              <a:gd name="connsiteY130" fmla="*/ 4529373 h 6858000"/>
              <a:gd name="connsiteX131" fmla="*/ 3492420 w 7467600"/>
              <a:gd name="connsiteY131" fmla="*/ 4510145 h 6858000"/>
              <a:gd name="connsiteX132" fmla="*/ 3364086 w 7467600"/>
              <a:gd name="connsiteY132" fmla="*/ 4480340 h 6858000"/>
              <a:gd name="connsiteX133" fmla="*/ 3225818 w 7467600"/>
              <a:gd name="connsiteY133" fmla="*/ 4411822 h 6858000"/>
              <a:gd name="connsiteX134" fmla="*/ 3129696 w 7467600"/>
              <a:gd name="connsiteY134" fmla="*/ 4360704 h 6858000"/>
              <a:gd name="connsiteX135" fmla="*/ 2814545 w 7467600"/>
              <a:gd name="connsiteY135" fmla="*/ 4282955 h 6858000"/>
              <a:gd name="connsiteX136" fmla="*/ 2305292 w 7467600"/>
              <a:gd name="connsiteY136" fmla="*/ 4219492 h 6858000"/>
              <a:gd name="connsiteX137" fmla="*/ 2626982 w 7467600"/>
              <a:gd name="connsiteY137" fmla="*/ 4206450 h 6858000"/>
              <a:gd name="connsiteX138" fmla="*/ 2490617 w 7467600"/>
              <a:gd name="connsiteY138" fmla="*/ 4206951 h 6858000"/>
              <a:gd name="connsiteX139" fmla="*/ 2819869 w 7467600"/>
              <a:gd name="connsiteY139" fmla="*/ 4252936 h 6858000"/>
              <a:gd name="connsiteX140" fmla="*/ 3143018 w 7467600"/>
              <a:gd name="connsiteY140" fmla="*/ 4332698 h 6858000"/>
              <a:gd name="connsiteX141" fmla="*/ 3241520 w 7467600"/>
              <a:gd name="connsiteY141" fmla="*/ 4385112 h 6858000"/>
              <a:gd name="connsiteX142" fmla="*/ 3374575 w 7467600"/>
              <a:gd name="connsiteY142" fmla="*/ 4451517 h 6858000"/>
              <a:gd name="connsiteX143" fmla="*/ 3505221 w 7467600"/>
              <a:gd name="connsiteY143" fmla="*/ 4480757 h 6858000"/>
              <a:gd name="connsiteX144" fmla="*/ 2626982 w 7467600"/>
              <a:gd name="connsiteY144" fmla="*/ 4206450 h 6858000"/>
              <a:gd name="connsiteX145" fmla="*/ 1310106 w 7467600"/>
              <a:gd name="connsiteY145" fmla="*/ 3943217 h 6858000"/>
              <a:gd name="connsiteX146" fmla="*/ 854994 w 7467600"/>
              <a:gd name="connsiteY146" fmla="*/ 4399136 h 6858000"/>
              <a:gd name="connsiteX147" fmla="*/ 742462 w 7467600"/>
              <a:gd name="connsiteY147" fmla="*/ 4594648 h 6858000"/>
              <a:gd name="connsiteX148" fmla="*/ 820602 w 7467600"/>
              <a:gd name="connsiteY148" fmla="*/ 4485915 h 6858000"/>
              <a:gd name="connsiteX149" fmla="*/ 878295 w 7467600"/>
              <a:gd name="connsiteY149" fmla="*/ 4403594 h 6858000"/>
              <a:gd name="connsiteX150" fmla="*/ 1240607 w 7467600"/>
              <a:gd name="connsiteY150" fmla="*/ 4010401 h 6858000"/>
              <a:gd name="connsiteX151" fmla="*/ 1310106 w 7467600"/>
              <a:gd name="connsiteY151" fmla="*/ 3943217 h 6858000"/>
              <a:gd name="connsiteX152" fmla="*/ 1423113 w 7467600"/>
              <a:gd name="connsiteY152" fmla="*/ 3874565 h 6858000"/>
              <a:gd name="connsiteX153" fmla="*/ 1260565 w 7467600"/>
              <a:gd name="connsiteY153" fmla="*/ 4031982 h 6858000"/>
              <a:gd name="connsiteX154" fmla="*/ 901900 w 7467600"/>
              <a:gd name="connsiteY154" fmla="*/ 4421236 h 6858000"/>
              <a:gd name="connsiteX155" fmla="*/ 845044 w 7467600"/>
              <a:gd name="connsiteY155" fmla="*/ 4502436 h 6858000"/>
              <a:gd name="connsiteX156" fmla="*/ 685926 w 7467600"/>
              <a:gd name="connsiteY156" fmla="*/ 4703069 h 6858000"/>
              <a:gd name="connsiteX157" fmla="*/ 684248 w 7467600"/>
              <a:gd name="connsiteY157" fmla="*/ 4706721 h 6858000"/>
              <a:gd name="connsiteX158" fmla="*/ 1423113 w 7467600"/>
              <a:gd name="connsiteY158" fmla="*/ 3874565 h 6858000"/>
              <a:gd name="connsiteX159" fmla="*/ 3316479 w 7467600"/>
              <a:gd name="connsiteY159" fmla="*/ 3872136 h 6858000"/>
              <a:gd name="connsiteX160" fmla="*/ 3546806 w 7467600"/>
              <a:gd name="connsiteY160" fmla="*/ 4356139 h 6858000"/>
              <a:gd name="connsiteX161" fmla="*/ 3364433 w 7467600"/>
              <a:gd name="connsiteY161" fmla="*/ 3953121 h 6858000"/>
              <a:gd name="connsiteX162" fmla="*/ 3316479 w 7467600"/>
              <a:gd name="connsiteY162" fmla="*/ 3872136 h 6858000"/>
              <a:gd name="connsiteX163" fmla="*/ 3291335 w 7467600"/>
              <a:gd name="connsiteY163" fmla="*/ 3767420 h 6858000"/>
              <a:gd name="connsiteX164" fmla="*/ 3390805 w 7467600"/>
              <a:gd name="connsiteY164" fmla="*/ 3937163 h 6858000"/>
              <a:gd name="connsiteX165" fmla="*/ 3579062 w 7467600"/>
              <a:gd name="connsiteY165" fmla="*/ 4359040 h 6858000"/>
              <a:gd name="connsiteX166" fmla="*/ 3467355 w 7467600"/>
              <a:gd name="connsiteY166" fmla="*/ 3988130 h 6858000"/>
              <a:gd name="connsiteX167" fmla="*/ 3310753 w 7467600"/>
              <a:gd name="connsiteY167" fmla="*/ 3787140 h 6858000"/>
              <a:gd name="connsiteX168" fmla="*/ 3291335 w 7467600"/>
              <a:gd name="connsiteY168" fmla="*/ 3767420 h 6858000"/>
              <a:gd name="connsiteX169" fmla="*/ 1635889 w 7467600"/>
              <a:gd name="connsiteY169" fmla="*/ 3709494 h 6858000"/>
              <a:gd name="connsiteX170" fmla="*/ 1634800 w 7467600"/>
              <a:gd name="connsiteY170" fmla="*/ 3731111 h 6858000"/>
              <a:gd name="connsiteX171" fmla="*/ 1635889 w 7467600"/>
              <a:gd name="connsiteY171" fmla="*/ 3709494 h 6858000"/>
              <a:gd name="connsiteX172" fmla="*/ 1510397 w 7467600"/>
              <a:gd name="connsiteY172" fmla="*/ 3684705 h 6858000"/>
              <a:gd name="connsiteX173" fmla="*/ 1146550 w 7467600"/>
              <a:gd name="connsiteY173" fmla="*/ 3802012 h 6858000"/>
              <a:gd name="connsiteX174" fmla="*/ 698834 w 7467600"/>
              <a:gd name="connsiteY174" fmla="*/ 3952272 h 6858000"/>
              <a:gd name="connsiteX175" fmla="*/ 34256 w 7467600"/>
              <a:gd name="connsiteY175" fmla="*/ 4347603 h 6858000"/>
              <a:gd name="connsiteX176" fmla="*/ 527241 w 7467600"/>
              <a:gd name="connsiteY176" fmla="*/ 4065078 h 6858000"/>
              <a:gd name="connsiteX177" fmla="*/ 1510397 w 7467600"/>
              <a:gd name="connsiteY177" fmla="*/ 3684705 h 6858000"/>
              <a:gd name="connsiteX178" fmla="*/ 1313114 w 7467600"/>
              <a:gd name="connsiteY178" fmla="*/ 3655216 h 6858000"/>
              <a:gd name="connsiteX179" fmla="*/ 1109304 w 7467600"/>
              <a:gd name="connsiteY179" fmla="*/ 3669030 h 6858000"/>
              <a:gd name="connsiteX180" fmla="*/ 8129 w 7467600"/>
              <a:gd name="connsiteY180" fmla="*/ 4330519 h 6858000"/>
              <a:gd name="connsiteX181" fmla="*/ 687572 w 7467600"/>
              <a:gd name="connsiteY181" fmla="*/ 3925629 h 6858000"/>
              <a:gd name="connsiteX182" fmla="*/ 1138365 w 7467600"/>
              <a:gd name="connsiteY182" fmla="*/ 3774515 h 6858000"/>
              <a:gd name="connsiteX183" fmla="*/ 1505579 w 7467600"/>
              <a:gd name="connsiteY183" fmla="*/ 3655526 h 6858000"/>
              <a:gd name="connsiteX184" fmla="*/ 1313114 w 7467600"/>
              <a:gd name="connsiteY184" fmla="*/ 3655216 h 6858000"/>
              <a:gd name="connsiteX185" fmla="*/ 3655073 w 7467600"/>
              <a:gd name="connsiteY185" fmla="*/ 3650884 h 6858000"/>
              <a:gd name="connsiteX186" fmla="*/ 3989938 w 7467600"/>
              <a:gd name="connsiteY186" fmla="*/ 3991685 h 6858000"/>
              <a:gd name="connsiteX187" fmla="*/ 4393907 w 7467600"/>
              <a:gd name="connsiteY187" fmla="*/ 4261258 h 6858000"/>
              <a:gd name="connsiteX188" fmla="*/ 4648051 w 7467600"/>
              <a:gd name="connsiteY188" fmla="*/ 4374051 h 6858000"/>
              <a:gd name="connsiteX189" fmla="*/ 4383389 w 7467600"/>
              <a:gd name="connsiteY189" fmla="*/ 4184369 h 6858000"/>
              <a:gd name="connsiteX190" fmla="*/ 4165508 w 7467600"/>
              <a:gd name="connsiteY190" fmla="*/ 4035196 h 6858000"/>
              <a:gd name="connsiteX191" fmla="*/ 4068162 w 7467600"/>
              <a:gd name="connsiteY191" fmla="*/ 3953394 h 6858000"/>
              <a:gd name="connsiteX192" fmla="*/ 3981416 w 7467600"/>
              <a:gd name="connsiteY192" fmla="*/ 3880482 h 6858000"/>
              <a:gd name="connsiteX193" fmla="*/ 3800147 w 7467600"/>
              <a:gd name="connsiteY193" fmla="*/ 3749872 h 6858000"/>
              <a:gd name="connsiteX194" fmla="*/ 3655073 w 7467600"/>
              <a:gd name="connsiteY194" fmla="*/ 3650884 h 6858000"/>
              <a:gd name="connsiteX195" fmla="*/ 3670252 w 7467600"/>
              <a:gd name="connsiteY195" fmla="*/ 3622798 h 6858000"/>
              <a:gd name="connsiteX196" fmla="*/ 3817258 w 7467600"/>
              <a:gd name="connsiteY196" fmla="*/ 3723577 h 6858000"/>
              <a:gd name="connsiteX197" fmla="*/ 4000461 w 7467600"/>
              <a:gd name="connsiteY197" fmla="*/ 3855966 h 6858000"/>
              <a:gd name="connsiteX198" fmla="*/ 4088180 w 7467600"/>
              <a:gd name="connsiteY198" fmla="*/ 3929774 h 6858000"/>
              <a:gd name="connsiteX199" fmla="*/ 4184555 w 7467600"/>
              <a:gd name="connsiteY199" fmla="*/ 4010683 h 6858000"/>
              <a:gd name="connsiteX200" fmla="*/ 4399563 w 7467600"/>
              <a:gd name="connsiteY200" fmla="*/ 4158106 h 6858000"/>
              <a:gd name="connsiteX201" fmla="*/ 4684469 w 7467600"/>
              <a:gd name="connsiteY201" fmla="*/ 4364680 h 6858000"/>
              <a:gd name="connsiteX202" fmla="*/ 4690271 w 7467600"/>
              <a:gd name="connsiteY202" fmla="*/ 4370034 h 6858000"/>
              <a:gd name="connsiteX203" fmla="*/ 4136093 w 7467600"/>
              <a:gd name="connsiteY203" fmla="*/ 3858466 h 6858000"/>
              <a:gd name="connsiteX204" fmla="*/ 3670252 w 7467600"/>
              <a:gd name="connsiteY204" fmla="*/ 3622798 h 6858000"/>
              <a:gd name="connsiteX205" fmla="*/ 4440129 w 7467600"/>
              <a:gd name="connsiteY205" fmla="*/ 3448571 h 6858000"/>
              <a:gd name="connsiteX206" fmla="*/ 4856525 w 7467600"/>
              <a:gd name="connsiteY206" fmla="*/ 3915351 h 6858000"/>
              <a:gd name="connsiteX207" fmla="*/ 5059055 w 7467600"/>
              <a:gd name="connsiteY207" fmla="*/ 4108918 h 6858000"/>
              <a:gd name="connsiteX208" fmla="*/ 5290070 w 7467600"/>
              <a:gd name="connsiteY208" fmla="*/ 4263619 h 6858000"/>
              <a:gd name="connsiteX209" fmla="*/ 4834991 w 7467600"/>
              <a:gd name="connsiteY209" fmla="*/ 3830985 h 6858000"/>
              <a:gd name="connsiteX210" fmla="*/ 4440129 w 7467600"/>
              <a:gd name="connsiteY210" fmla="*/ 3448571 h 6858000"/>
              <a:gd name="connsiteX211" fmla="*/ 4441737 w 7467600"/>
              <a:gd name="connsiteY211" fmla="*/ 3399734 h 6858000"/>
              <a:gd name="connsiteX212" fmla="*/ 4431236 w 7467600"/>
              <a:gd name="connsiteY212" fmla="*/ 3400954 h 6858000"/>
              <a:gd name="connsiteX213" fmla="*/ 4557150 w 7467600"/>
              <a:gd name="connsiteY213" fmla="*/ 3510023 h 6858000"/>
              <a:gd name="connsiteX214" fmla="*/ 4856936 w 7467600"/>
              <a:gd name="connsiteY214" fmla="*/ 3809146 h 6858000"/>
              <a:gd name="connsiteX215" fmla="*/ 5111996 w 7467600"/>
              <a:gd name="connsiteY215" fmla="*/ 4065759 h 6858000"/>
              <a:gd name="connsiteX216" fmla="*/ 5388878 w 7467600"/>
              <a:gd name="connsiteY216" fmla="*/ 4300185 h 6858000"/>
              <a:gd name="connsiteX217" fmla="*/ 5425556 w 7467600"/>
              <a:gd name="connsiteY217" fmla="*/ 4308967 h 6858000"/>
              <a:gd name="connsiteX218" fmla="*/ 4943646 w 7467600"/>
              <a:gd name="connsiteY218" fmla="*/ 3822916 h 6858000"/>
              <a:gd name="connsiteX219" fmla="*/ 4594837 w 7467600"/>
              <a:gd name="connsiteY219" fmla="*/ 3532274 h 6858000"/>
              <a:gd name="connsiteX220" fmla="*/ 4441737 w 7467600"/>
              <a:gd name="connsiteY220" fmla="*/ 3399734 h 6858000"/>
              <a:gd name="connsiteX221" fmla="*/ 5425834 w 7467600"/>
              <a:gd name="connsiteY221" fmla="*/ 3162785 h 6858000"/>
              <a:gd name="connsiteX222" fmla="*/ 5401644 w 7467600"/>
              <a:gd name="connsiteY222" fmla="*/ 3617847 h 6858000"/>
              <a:gd name="connsiteX223" fmla="*/ 5467256 w 7467600"/>
              <a:gd name="connsiteY223" fmla="*/ 4175494 h 6858000"/>
              <a:gd name="connsiteX224" fmla="*/ 5448069 w 7467600"/>
              <a:gd name="connsiteY224" fmla="*/ 3567554 h 6858000"/>
              <a:gd name="connsiteX225" fmla="*/ 5425834 w 7467600"/>
              <a:gd name="connsiteY225" fmla="*/ 3162785 h 6858000"/>
              <a:gd name="connsiteX226" fmla="*/ 1318687 w 7467600"/>
              <a:gd name="connsiteY226" fmla="*/ 3113840 h 6858000"/>
              <a:gd name="connsiteX227" fmla="*/ 1066793 w 7467600"/>
              <a:gd name="connsiteY227" fmla="*/ 3212171 h 6858000"/>
              <a:gd name="connsiteX228" fmla="*/ 993319 w 7467600"/>
              <a:gd name="connsiteY228" fmla="*/ 3247648 h 6858000"/>
              <a:gd name="connsiteX229" fmla="*/ 853081 w 7467600"/>
              <a:gd name="connsiteY229" fmla="*/ 3312410 h 6858000"/>
              <a:gd name="connsiteX230" fmla="*/ 805957 w 7467600"/>
              <a:gd name="connsiteY230" fmla="*/ 3330443 h 6858000"/>
              <a:gd name="connsiteX231" fmla="*/ 1318687 w 7467600"/>
              <a:gd name="connsiteY231" fmla="*/ 3113840 h 6858000"/>
              <a:gd name="connsiteX232" fmla="*/ 5453702 w 7467600"/>
              <a:gd name="connsiteY232" fmla="*/ 3090882 h 6858000"/>
              <a:gd name="connsiteX233" fmla="*/ 5480135 w 7467600"/>
              <a:gd name="connsiteY233" fmla="*/ 3565802 h 6858000"/>
              <a:gd name="connsiteX234" fmla="*/ 5499023 w 7467600"/>
              <a:gd name="connsiteY234" fmla="*/ 4166310 h 6858000"/>
              <a:gd name="connsiteX235" fmla="*/ 5547022 w 7467600"/>
              <a:gd name="connsiteY235" fmla="*/ 3607838 h 6858000"/>
              <a:gd name="connsiteX236" fmla="*/ 5515964 w 7467600"/>
              <a:gd name="connsiteY236" fmla="*/ 3378541 h 6858000"/>
              <a:gd name="connsiteX237" fmla="*/ 5453702 w 7467600"/>
              <a:gd name="connsiteY237" fmla="*/ 3090882 h 6858000"/>
              <a:gd name="connsiteX238" fmla="*/ 1238695 w 7467600"/>
              <a:gd name="connsiteY238" fmla="*/ 3076820 h 6858000"/>
              <a:gd name="connsiteX239" fmla="*/ 716371 w 7467600"/>
              <a:gd name="connsiteY239" fmla="*/ 3293249 h 6858000"/>
              <a:gd name="connsiteX240" fmla="*/ 579522 w 7467600"/>
              <a:gd name="connsiteY240" fmla="*/ 3371759 h 6858000"/>
              <a:gd name="connsiteX241" fmla="*/ 600288 w 7467600"/>
              <a:gd name="connsiteY241" fmla="*/ 3365555 h 6858000"/>
              <a:gd name="connsiteX242" fmla="*/ 840692 w 7467600"/>
              <a:gd name="connsiteY242" fmla="*/ 3284921 h 6858000"/>
              <a:gd name="connsiteX243" fmla="*/ 979248 w 7467600"/>
              <a:gd name="connsiteY243" fmla="*/ 3221003 h 6858000"/>
              <a:gd name="connsiteX244" fmla="*/ 1053282 w 7467600"/>
              <a:gd name="connsiteY244" fmla="*/ 3185247 h 6858000"/>
              <a:gd name="connsiteX245" fmla="*/ 1320603 w 7467600"/>
              <a:gd name="connsiteY245" fmla="*/ 3081281 h 6858000"/>
              <a:gd name="connsiteX246" fmla="*/ 1238695 w 7467600"/>
              <a:gd name="connsiteY246" fmla="*/ 3076820 h 6858000"/>
              <a:gd name="connsiteX247" fmla="*/ 5425627 w 7467600"/>
              <a:gd name="connsiteY247" fmla="*/ 2954192 h 6858000"/>
              <a:gd name="connsiteX248" fmla="*/ 5470770 w 7467600"/>
              <a:gd name="connsiteY248" fmla="*/ 3005435 h 6858000"/>
              <a:gd name="connsiteX249" fmla="*/ 5519779 w 7467600"/>
              <a:gd name="connsiteY249" fmla="*/ 4359223 h 6858000"/>
              <a:gd name="connsiteX250" fmla="*/ 5520293 w 7467600"/>
              <a:gd name="connsiteY250" fmla="*/ 4360602 h 6858000"/>
              <a:gd name="connsiteX251" fmla="*/ 5767221 w 7467600"/>
              <a:gd name="connsiteY251" fmla="*/ 4665564 h 6858000"/>
              <a:gd name="connsiteX252" fmla="*/ 6937169 w 7467600"/>
              <a:gd name="connsiteY252" fmla="*/ 4815941 h 6858000"/>
              <a:gd name="connsiteX253" fmla="*/ 6953922 w 7467600"/>
              <a:gd name="connsiteY253" fmla="*/ 4890068 h 6858000"/>
              <a:gd name="connsiteX254" fmla="*/ 6071359 w 7467600"/>
              <a:gd name="connsiteY254" fmla="*/ 4770770 h 6858000"/>
              <a:gd name="connsiteX255" fmla="*/ 6038839 w 7467600"/>
              <a:gd name="connsiteY255" fmla="*/ 4764474 h 6858000"/>
              <a:gd name="connsiteX256" fmla="*/ 6038706 w 7467600"/>
              <a:gd name="connsiteY256" fmla="*/ 4763847 h 6858000"/>
              <a:gd name="connsiteX257" fmla="*/ 6037784 w 7467600"/>
              <a:gd name="connsiteY257" fmla="*/ 4764270 h 6858000"/>
              <a:gd name="connsiteX258" fmla="*/ 6038839 w 7467600"/>
              <a:gd name="connsiteY258" fmla="*/ 4764474 h 6858000"/>
              <a:gd name="connsiteX259" fmla="*/ 6040338 w 7467600"/>
              <a:gd name="connsiteY259" fmla="*/ 4771418 h 6858000"/>
              <a:gd name="connsiteX260" fmla="*/ 6024488 w 7467600"/>
              <a:gd name="connsiteY260" fmla="*/ 4809903 h 6858000"/>
              <a:gd name="connsiteX261" fmla="*/ 5599771 w 7467600"/>
              <a:gd name="connsiteY261" fmla="*/ 5509652 h 6858000"/>
              <a:gd name="connsiteX262" fmla="*/ 5548843 w 7467600"/>
              <a:gd name="connsiteY262" fmla="*/ 5563845 h 6858000"/>
              <a:gd name="connsiteX263" fmla="*/ 5940952 w 7467600"/>
              <a:gd name="connsiteY263" fmla="*/ 6250028 h 6858000"/>
              <a:gd name="connsiteX264" fmla="*/ 6043441 w 7467600"/>
              <a:gd name="connsiteY264" fmla="*/ 6665847 h 6858000"/>
              <a:gd name="connsiteX265" fmla="*/ 6093432 w 7467600"/>
              <a:gd name="connsiteY265" fmla="*/ 6858000 h 6858000"/>
              <a:gd name="connsiteX266" fmla="*/ 6034344 w 7467600"/>
              <a:gd name="connsiteY266" fmla="*/ 6858000 h 6858000"/>
              <a:gd name="connsiteX267" fmla="*/ 6026679 w 7467600"/>
              <a:gd name="connsiteY267" fmla="*/ 6836959 h 6858000"/>
              <a:gd name="connsiteX268" fmla="*/ 5800441 w 7467600"/>
              <a:gd name="connsiteY268" fmla="*/ 6335286 h 6858000"/>
              <a:gd name="connsiteX269" fmla="*/ 5526562 w 7467600"/>
              <a:gd name="connsiteY269" fmla="*/ 5705388 h 6858000"/>
              <a:gd name="connsiteX270" fmla="*/ 5519640 w 7467600"/>
              <a:gd name="connsiteY270" fmla="*/ 5683774 h 6858000"/>
              <a:gd name="connsiteX271" fmla="*/ 5844559 w 7467600"/>
              <a:gd name="connsiteY271" fmla="*/ 6553349 h 6858000"/>
              <a:gd name="connsiteX272" fmla="*/ 5975994 w 7467600"/>
              <a:gd name="connsiteY272" fmla="*/ 6858000 h 6858000"/>
              <a:gd name="connsiteX273" fmla="*/ 5898547 w 7467600"/>
              <a:gd name="connsiteY273" fmla="*/ 6858000 h 6858000"/>
              <a:gd name="connsiteX274" fmla="*/ 5682041 w 7467600"/>
              <a:gd name="connsiteY274" fmla="*/ 6355860 h 6858000"/>
              <a:gd name="connsiteX275" fmla="*/ 5461758 w 7467600"/>
              <a:gd name="connsiteY275" fmla="*/ 5820220 h 6858000"/>
              <a:gd name="connsiteX276" fmla="*/ 5237282 w 7467600"/>
              <a:gd name="connsiteY276" fmla="*/ 6579086 h 6858000"/>
              <a:gd name="connsiteX277" fmla="*/ 5115009 w 7467600"/>
              <a:gd name="connsiteY277" fmla="*/ 6858000 h 6858000"/>
              <a:gd name="connsiteX278" fmla="*/ 5028074 w 7467600"/>
              <a:gd name="connsiteY278" fmla="*/ 6858000 h 6858000"/>
              <a:gd name="connsiteX279" fmla="*/ 5079508 w 7467600"/>
              <a:gd name="connsiteY279" fmla="*/ 6749074 h 6858000"/>
              <a:gd name="connsiteX280" fmla="*/ 5371846 w 7467600"/>
              <a:gd name="connsiteY280" fmla="*/ 5924413 h 6858000"/>
              <a:gd name="connsiteX281" fmla="*/ 5270512 w 7467600"/>
              <a:gd name="connsiteY281" fmla="*/ 6138975 h 6858000"/>
              <a:gd name="connsiteX282" fmla="*/ 5062409 w 7467600"/>
              <a:gd name="connsiteY282" fmla="*/ 6653544 h 6858000"/>
              <a:gd name="connsiteX283" fmla="*/ 5036628 w 7467600"/>
              <a:gd name="connsiteY283" fmla="*/ 6754247 h 6858000"/>
              <a:gd name="connsiteX284" fmla="*/ 5009112 w 7467600"/>
              <a:gd name="connsiteY284" fmla="*/ 6858000 h 6858000"/>
              <a:gd name="connsiteX285" fmla="*/ 4976679 w 7467600"/>
              <a:gd name="connsiteY285" fmla="*/ 6858000 h 6858000"/>
              <a:gd name="connsiteX286" fmla="*/ 5006537 w 7467600"/>
              <a:gd name="connsiteY286" fmla="*/ 6747068 h 6858000"/>
              <a:gd name="connsiteX287" fmla="*/ 5032723 w 7467600"/>
              <a:gd name="connsiteY287" fmla="*/ 6644957 h 6858000"/>
              <a:gd name="connsiteX288" fmla="*/ 5242949 w 7467600"/>
              <a:gd name="connsiteY288" fmla="*/ 6125175 h 6858000"/>
              <a:gd name="connsiteX289" fmla="*/ 5286321 w 7467600"/>
              <a:gd name="connsiteY289" fmla="*/ 6033555 h 6858000"/>
              <a:gd name="connsiteX290" fmla="*/ 5008210 w 7467600"/>
              <a:gd name="connsiteY290" fmla="*/ 6649194 h 6858000"/>
              <a:gd name="connsiteX291" fmla="*/ 4986321 w 7467600"/>
              <a:gd name="connsiteY291" fmla="*/ 6765687 h 6858000"/>
              <a:gd name="connsiteX292" fmla="*/ 4973474 w 7467600"/>
              <a:gd name="connsiteY292" fmla="*/ 6858000 h 6858000"/>
              <a:gd name="connsiteX293" fmla="*/ 4907178 w 7467600"/>
              <a:gd name="connsiteY293" fmla="*/ 6858000 h 6858000"/>
              <a:gd name="connsiteX294" fmla="*/ 4910810 w 7467600"/>
              <a:gd name="connsiteY294" fmla="*/ 6829660 h 6858000"/>
              <a:gd name="connsiteX295" fmla="*/ 4987461 w 7467600"/>
              <a:gd name="connsiteY295" fmla="*/ 6432994 h 6858000"/>
              <a:gd name="connsiteX296" fmla="*/ 5179262 w 7467600"/>
              <a:gd name="connsiteY296" fmla="*/ 6035044 h 6858000"/>
              <a:gd name="connsiteX297" fmla="*/ 4689678 w 7467600"/>
              <a:gd name="connsiteY297" fmla="*/ 6440241 h 6858000"/>
              <a:gd name="connsiteX298" fmla="*/ 4477543 w 7467600"/>
              <a:gd name="connsiteY298" fmla="*/ 6674836 h 6858000"/>
              <a:gd name="connsiteX299" fmla="*/ 4329957 w 7467600"/>
              <a:gd name="connsiteY299" fmla="*/ 6858000 h 6858000"/>
              <a:gd name="connsiteX300" fmla="*/ 4218595 w 7467600"/>
              <a:gd name="connsiteY300" fmla="*/ 6858000 h 6858000"/>
              <a:gd name="connsiteX301" fmla="*/ 4368888 w 7467600"/>
              <a:gd name="connsiteY301" fmla="*/ 6668412 h 6858000"/>
              <a:gd name="connsiteX302" fmla="*/ 4563091 w 7467600"/>
              <a:gd name="connsiteY302" fmla="*/ 6442508 h 6858000"/>
              <a:gd name="connsiteX303" fmla="*/ 5387324 w 7467600"/>
              <a:gd name="connsiteY303" fmla="*/ 5705830 h 6858000"/>
              <a:gd name="connsiteX304" fmla="*/ 5073620 w 7467600"/>
              <a:gd name="connsiteY304" fmla="*/ 5955437 h 6858000"/>
              <a:gd name="connsiteX305" fmla="*/ 4689789 w 7467600"/>
              <a:gd name="connsiteY305" fmla="*/ 6268382 h 6858000"/>
              <a:gd name="connsiteX306" fmla="*/ 4418722 w 7467600"/>
              <a:gd name="connsiteY306" fmla="*/ 6570886 h 6858000"/>
              <a:gd name="connsiteX307" fmla="*/ 4214944 w 7467600"/>
              <a:gd name="connsiteY307" fmla="*/ 6858000 h 6858000"/>
              <a:gd name="connsiteX308" fmla="*/ 4177898 w 7467600"/>
              <a:gd name="connsiteY308" fmla="*/ 6858000 h 6858000"/>
              <a:gd name="connsiteX309" fmla="*/ 4391597 w 7467600"/>
              <a:gd name="connsiteY309" fmla="*/ 6556370 h 6858000"/>
              <a:gd name="connsiteX310" fmla="*/ 4668889 w 7467600"/>
              <a:gd name="connsiteY310" fmla="*/ 6246399 h 6858000"/>
              <a:gd name="connsiteX311" fmla="*/ 5055427 w 7467600"/>
              <a:gd name="connsiteY311" fmla="*/ 5931476 h 6858000"/>
              <a:gd name="connsiteX312" fmla="*/ 5371814 w 7467600"/>
              <a:gd name="connsiteY312" fmla="*/ 5678975 h 6858000"/>
              <a:gd name="connsiteX313" fmla="*/ 4987918 w 7467600"/>
              <a:gd name="connsiteY313" fmla="*/ 5838701 h 6858000"/>
              <a:gd name="connsiteX314" fmla="*/ 4317146 w 7467600"/>
              <a:gd name="connsiteY314" fmla="*/ 6587716 h 6858000"/>
              <a:gd name="connsiteX315" fmla="*/ 4171627 w 7467600"/>
              <a:gd name="connsiteY315" fmla="*/ 6858000 h 6858000"/>
              <a:gd name="connsiteX316" fmla="*/ 4081585 w 7467600"/>
              <a:gd name="connsiteY316" fmla="*/ 6858000 h 6858000"/>
              <a:gd name="connsiteX317" fmla="*/ 4238603 w 7467600"/>
              <a:gd name="connsiteY317" fmla="*/ 6559341 h 6858000"/>
              <a:gd name="connsiteX318" fmla="*/ 4778333 w 7467600"/>
              <a:gd name="connsiteY318" fmla="*/ 5873626 h 6858000"/>
              <a:gd name="connsiteX319" fmla="*/ 5414185 w 7467600"/>
              <a:gd name="connsiteY319" fmla="*/ 5573882 h 6858000"/>
              <a:gd name="connsiteX320" fmla="*/ 5959648 w 7467600"/>
              <a:gd name="connsiteY320" fmla="*/ 4760797 h 6858000"/>
              <a:gd name="connsiteX321" fmla="*/ 5355019 w 7467600"/>
              <a:gd name="connsiteY321" fmla="*/ 4734672 h 6858000"/>
              <a:gd name="connsiteX322" fmla="*/ 5083565 w 7467600"/>
              <a:gd name="connsiteY322" fmla="*/ 5179121 h 6858000"/>
              <a:gd name="connsiteX323" fmla="*/ 4713577 w 7467600"/>
              <a:gd name="connsiteY323" fmla="*/ 5616803 h 6858000"/>
              <a:gd name="connsiteX324" fmla="*/ 3989559 w 7467600"/>
              <a:gd name="connsiteY324" fmla="*/ 6145945 h 6858000"/>
              <a:gd name="connsiteX325" fmla="*/ 3939824 w 7467600"/>
              <a:gd name="connsiteY325" fmla="*/ 6066900 h 6858000"/>
              <a:gd name="connsiteX326" fmla="*/ 4584537 w 7467600"/>
              <a:gd name="connsiteY326" fmla="*/ 5324826 h 6858000"/>
              <a:gd name="connsiteX327" fmla="*/ 5037105 w 7467600"/>
              <a:gd name="connsiteY327" fmla="*/ 5088765 h 6858000"/>
              <a:gd name="connsiteX328" fmla="*/ 5039930 w 7467600"/>
              <a:gd name="connsiteY328" fmla="*/ 5089585 h 6858000"/>
              <a:gd name="connsiteX329" fmla="*/ 5263764 w 7467600"/>
              <a:gd name="connsiteY329" fmla="*/ 4735525 h 6858000"/>
              <a:gd name="connsiteX330" fmla="*/ 4086300 w 7467600"/>
              <a:gd name="connsiteY330" fmla="*/ 4884599 h 6858000"/>
              <a:gd name="connsiteX331" fmla="*/ 4085485 w 7467600"/>
              <a:gd name="connsiteY331" fmla="*/ 4899070 h 6858000"/>
              <a:gd name="connsiteX332" fmla="*/ 3871915 w 7467600"/>
              <a:gd name="connsiteY332" fmla="*/ 5253645 h 6858000"/>
              <a:gd name="connsiteX333" fmla="*/ 3799374 w 7467600"/>
              <a:gd name="connsiteY333" fmla="*/ 5466127 h 6858000"/>
              <a:gd name="connsiteX334" fmla="*/ 3498850 w 7467600"/>
              <a:gd name="connsiteY334" fmla="*/ 6661888 h 6858000"/>
              <a:gd name="connsiteX335" fmla="*/ 3399216 w 7467600"/>
              <a:gd name="connsiteY335" fmla="*/ 6858000 h 6858000"/>
              <a:gd name="connsiteX336" fmla="*/ 3303688 w 7467600"/>
              <a:gd name="connsiteY336" fmla="*/ 6858000 h 6858000"/>
              <a:gd name="connsiteX337" fmla="*/ 3391774 w 7467600"/>
              <a:gd name="connsiteY337" fmla="*/ 6697181 h 6858000"/>
              <a:gd name="connsiteX338" fmla="*/ 3735540 w 7467600"/>
              <a:gd name="connsiteY338" fmla="*/ 5546923 h 6858000"/>
              <a:gd name="connsiteX339" fmla="*/ 3729438 w 7467600"/>
              <a:gd name="connsiteY339" fmla="*/ 5569058 h 6858000"/>
              <a:gd name="connsiteX340" fmla="*/ 3707782 w 7467600"/>
              <a:gd name="connsiteY340" fmla="*/ 5644908 h 6858000"/>
              <a:gd name="connsiteX341" fmla="*/ 3583827 w 7467600"/>
              <a:gd name="connsiteY341" fmla="*/ 6039215 h 6858000"/>
              <a:gd name="connsiteX342" fmla="*/ 3547861 w 7467600"/>
              <a:gd name="connsiteY342" fmla="*/ 6129609 h 6858000"/>
              <a:gd name="connsiteX343" fmla="*/ 3490905 w 7467600"/>
              <a:gd name="connsiteY343" fmla="*/ 6277660 h 6858000"/>
              <a:gd name="connsiteX344" fmla="*/ 3455859 w 7467600"/>
              <a:gd name="connsiteY344" fmla="*/ 6391301 h 6858000"/>
              <a:gd name="connsiteX345" fmla="*/ 3429112 w 7467600"/>
              <a:gd name="connsiteY345" fmla="*/ 6479469 h 6858000"/>
              <a:gd name="connsiteX346" fmla="*/ 3304862 w 7467600"/>
              <a:gd name="connsiteY346" fmla="*/ 6796476 h 6858000"/>
              <a:gd name="connsiteX347" fmla="*/ 3276071 w 7467600"/>
              <a:gd name="connsiteY347" fmla="*/ 6858000 h 6858000"/>
              <a:gd name="connsiteX348" fmla="*/ 3240805 w 7467600"/>
              <a:gd name="connsiteY348" fmla="*/ 6858000 h 6858000"/>
              <a:gd name="connsiteX349" fmla="*/ 3275917 w 7467600"/>
              <a:gd name="connsiteY349" fmla="*/ 6783192 h 6858000"/>
              <a:gd name="connsiteX350" fmla="*/ 3399358 w 7467600"/>
              <a:gd name="connsiteY350" fmla="*/ 6469011 h 6858000"/>
              <a:gd name="connsiteX351" fmla="*/ 3425650 w 7467600"/>
              <a:gd name="connsiteY351" fmla="*/ 6381333 h 6858000"/>
              <a:gd name="connsiteX352" fmla="*/ 3460661 w 7467600"/>
              <a:gd name="connsiteY352" fmla="*/ 6266763 h 6858000"/>
              <a:gd name="connsiteX353" fmla="*/ 3518021 w 7467600"/>
              <a:gd name="connsiteY353" fmla="*/ 6117298 h 6858000"/>
              <a:gd name="connsiteX354" fmla="*/ 3554035 w 7467600"/>
              <a:gd name="connsiteY354" fmla="*/ 6027832 h 6858000"/>
              <a:gd name="connsiteX355" fmla="*/ 3677174 w 7467600"/>
              <a:gd name="connsiteY355" fmla="*/ 5636351 h 6858000"/>
              <a:gd name="connsiteX356" fmla="*/ 3698819 w 7467600"/>
              <a:gd name="connsiteY356" fmla="*/ 5560503 h 6858000"/>
              <a:gd name="connsiteX357" fmla="*/ 3702094 w 7467600"/>
              <a:gd name="connsiteY357" fmla="*/ 5549194 h 6858000"/>
              <a:gd name="connsiteX358" fmla="*/ 3398355 w 7467600"/>
              <a:gd name="connsiteY358" fmla="*/ 6094603 h 6858000"/>
              <a:gd name="connsiteX359" fmla="*/ 3193941 w 7467600"/>
              <a:gd name="connsiteY359" fmla="*/ 6798775 h 6858000"/>
              <a:gd name="connsiteX360" fmla="*/ 3184140 w 7467600"/>
              <a:gd name="connsiteY360" fmla="*/ 6858000 h 6858000"/>
              <a:gd name="connsiteX361" fmla="*/ 3099978 w 7467600"/>
              <a:gd name="connsiteY361" fmla="*/ 6858000 h 6858000"/>
              <a:gd name="connsiteX362" fmla="*/ 3101556 w 7467600"/>
              <a:gd name="connsiteY362" fmla="*/ 6843337 h 6858000"/>
              <a:gd name="connsiteX363" fmla="*/ 3370162 w 7467600"/>
              <a:gd name="connsiteY363" fmla="*/ 5785550 h 6858000"/>
              <a:gd name="connsiteX364" fmla="*/ 3746477 w 7467600"/>
              <a:gd name="connsiteY364" fmla="*/ 5377889 h 6858000"/>
              <a:gd name="connsiteX365" fmla="*/ 3863399 w 7467600"/>
              <a:gd name="connsiteY365" fmla="*/ 5087257 h 6858000"/>
              <a:gd name="connsiteX366" fmla="*/ 3968712 w 7467600"/>
              <a:gd name="connsiteY366" fmla="*/ 4913989 h 6858000"/>
              <a:gd name="connsiteX367" fmla="*/ 2792390 w 7467600"/>
              <a:gd name="connsiteY367" fmla="*/ 5382974 h 6858000"/>
              <a:gd name="connsiteX368" fmla="*/ 2714982 w 7467600"/>
              <a:gd name="connsiteY368" fmla="*/ 5427051 h 6858000"/>
              <a:gd name="connsiteX369" fmla="*/ 2813361 w 7467600"/>
              <a:gd name="connsiteY369" fmla="*/ 6023912 h 6858000"/>
              <a:gd name="connsiteX370" fmla="*/ 2688430 w 7467600"/>
              <a:gd name="connsiteY370" fmla="*/ 6801564 h 6858000"/>
              <a:gd name="connsiteX371" fmla="*/ 2629626 w 7467600"/>
              <a:gd name="connsiteY371" fmla="*/ 6763394 h 6858000"/>
              <a:gd name="connsiteX372" fmla="*/ 2565328 w 7467600"/>
              <a:gd name="connsiteY372" fmla="*/ 5516399 h 6858000"/>
              <a:gd name="connsiteX373" fmla="*/ 1922999 w 7467600"/>
              <a:gd name="connsiteY373" fmla="*/ 5980343 h 6858000"/>
              <a:gd name="connsiteX374" fmla="*/ 1950261 w 7467600"/>
              <a:gd name="connsiteY374" fmla="*/ 6405858 h 6858000"/>
              <a:gd name="connsiteX375" fmla="*/ 2365554 w 7467600"/>
              <a:gd name="connsiteY375" fmla="*/ 6759107 h 6858000"/>
              <a:gd name="connsiteX376" fmla="*/ 2424142 w 7467600"/>
              <a:gd name="connsiteY376" fmla="*/ 6858000 h 6858000"/>
              <a:gd name="connsiteX377" fmla="*/ 2395994 w 7467600"/>
              <a:gd name="connsiteY377" fmla="*/ 6858000 h 6858000"/>
              <a:gd name="connsiteX378" fmla="*/ 2392863 w 7467600"/>
              <a:gd name="connsiteY378" fmla="*/ 6852964 h 6858000"/>
              <a:gd name="connsiteX379" fmla="*/ 2017589 w 7467600"/>
              <a:gd name="connsiteY379" fmla="*/ 6493982 h 6858000"/>
              <a:gd name="connsiteX380" fmla="*/ 2147336 w 7467600"/>
              <a:gd name="connsiteY380" fmla="*/ 6594052 h 6858000"/>
              <a:gd name="connsiteX381" fmla="*/ 2207047 w 7467600"/>
              <a:gd name="connsiteY381" fmla="*/ 6654540 h 6858000"/>
              <a:gd name="connsiteX382" fmla="*/ 2299106 w 7467600"/>
              <a:gd name="connsiteY382" fmla="*/ 6778931 h 6858000"/>
              <a:gd name="connsiteX383" fmla="*/ 2314430 w 7467600"/>
              <a:gd name="connsiteY383" fmla="*/ 6801144 h 6858000"/>
              <a:gd name="connsiteX384" fmla="*/ 2352406 w 7467600"/>
              <a:gd name="connsiteY384" fmla="*/ 6858000 h 6858000"/>
              <a:gd name="connsiteX385" fmla="*/ 2314492 w 7467600"/>
              <a:gd name="connsiteY385" fmla="*/ 6858000 h 6858000"/>
              <a:gd name="connsiteX386" fmla="*/ 2288095 w 7467600"/>
              <a:gd name="connsiteY386" fmla="*/ 6818030 h 6858000"/>
              <a:gd name="connsiteX387" fmla="*/ 2272768 w 7467600"/>
              <a:gd name="connsiteY387" fmla="*/ 6795822 h 6858000"/>
              <a:gd name="connsiteX388" fmla="*/ 2182715 w 7467600"/>
              <a:gd name="connsiteY388" fmla="*/ 6675071 h 6858000"/>
              <a:gd name="connsiteX389" fmla="*/ 2032061 w 7467600"/>
              <a:gd name="connsiteY389" fmla="*/ 6541380 h 6858000"/>
              <a:gd name="connsiteX390" fmla="*/ 2257220 w 7467600"/>
              <a:gd name="connsiteY390" fmla="*/ 6826257 h 6858000"/>
              <a:gd name="connsiteX391" fmla="*/ 2281324 w 7467600"/>
              <a:gd name="connsiteY391" fmla="*/ 6858000 h 6858000"/>
              <a:gd name="connsiteX392" fmla="*/ 2242860 w 7467600"/>
              <a:gd name="connsiteY392" fmla="*/ 6858000 h 6858000"/>
              <a:gd name="connsiteX393" fmla="*/ 2232818 w 7467600"/>
              <a:gd name="connsiteY393" fmla="*/ 6844926 h 6858000"/>
              <a:gd name="connsiteX394" fmla="*/ 1990172 w 7467600"/>
              <a:gd name="connsiteY394" fmla="*/ 6542121 h 6858000"/>
              <a:gd name="connsiteX395" fmla="*/ 2124090 w 7467600"/>
              <a:gd name="connsiteY395" fmla="*/ 6761017 h 6858000"/>
              <a:gd name="connsiteX396" fmla="*/ 2200380 w 7467600"/>
              <a:gd name="connsiteY396" fmla="*/ 6858000 h 6858000"/>
              <a:gd name="connsiteX397" fmla="*/ 2147507 w 7467600"/>
              <a:gd name="connsiteY397" fmla="*/ 6858000 h 6858000"/>
              <a:gd name="connsiteX398" fmla="*/ 2070668 w 7467600"/>
              <a:gd name="connsiteY398" fmla="*/ 6761520 h 6858000"/>
              <a:gd name="connsiteX399" fmla="*/ 1975142 w 7467600"/>
              <a:gd name="connsiteY399" fmla="*/ 6585570 h 6858000"/>
              <a:gd name="connsiteX400" fmla="*/ 2050035 w 7467600"/>
              <a:gd name="connsiteY400" fmla="*/ 6813345 h 6858000"/>
              <a:gd name="connsiteX401" fmla="*/ 2063025 w 7467600"/>
              <a:gd name="connsiteY401" fmla="*/ 6858000 h 6858000"/>
              <a:gd name="connsiteX402" fmla="*/ 2021675 w 7467600"/>
              <a:gd name="connsiteY402" fmla="*/ 6858000 h 6858000"/>
              <a:gd name="connsiteX403" fmla="*/ 2019308 w 7467600"/>
              <a:gd name="connsiteY403" fmla="*/ 6847118 h 6858000"/>
              <a:gd name="connsiteX404" fmla="*/ 1938835 w 7467600"/>
              <a:gd name="connsiteY404" fmla="*/ 6551160 h 6858000"/>
              <a:gd name="connsiteX405" fmla="*/ 1953230 w 7467600"/>
              <a:gd name="connsiteY405" fmla="*/ 6759699 h 6858000"/>
              <a:gd name="connsiteX406" fmla="*/ 1956763 w 7467600"/>
              <a:gd name="connsiteY406" fmla="*/ 6778191 h 6858000"/>
              <a:gd name="connsiteX407" fmla="*/ 1967925 w 7467600"/>
              <a:gd name="connsiteY407" fmla="*/ 6858000 h 6858000"/>
              <a:gd name="connsiteX408" fmla="*/ 1936622 w 7467600"/>
              <a:gd name="connsiteY408" fmla="*/ 6858000 h 6858000"/>
              <a:gd name="connsiteX409" fmla="*/ 1926261 w 7467600"/>
              <a:gd name="connsiteY409" fmla="*/ 6784064 h 6858000"/>
              <a:gd name="connsiteX410" fmla="*/ 1922724 w 7467600"/>
              <a:gd name="connsiteY410" fmla="*/ 6765577 h 6858000"/>
              <a:gd name="connsiteX411" fmla="*/ 1904650 w 7467600"/>
              <a:gd name="connsiteY411" fmla="*/ 6639616 h 6858000"/>
              <a:gd name="connsiteX412" fmla="*/ 1885273 w 7467600"/>
              <a:gd name="connsiteY412" fmla="*/ 6858000 h 6858000"/>
              <a:gd name="connsiteX413" fmla="*/ 1854363 w 7467600"/>
              <a:gd name="connsiteY413" fmla="*/ 6858000 h 6858000"/>
              <a:gd name="connsiteX414" fmla="*/ 1880391 w 7467600"/>
              <a:gd name="connsiteY414" fmla="*/ 6603796 h 6858000"/>
              <a:gd name="connsiteX415" fmla="*/ 1818273 w 7467600"/>
              <a:gd name="connsiteY415" fmla="*/ 6715729 h 6858000"/>
              <a:gd name="connsiteX416" fmla="*/ 1794691 w 7467600"/>
              <a:gd name="connsiteY416" fmla="*/ 6843239 h 6858000"/>
              <a:gd name="connsiteX417" fmla="*/ 1794914 w 7467600"/>
              <a:gd name="connsiteY417" fmla="*/ 6858000 h 6858000"/>
              <a:gd name="connsiteX418" fmla="*/ 1746128 w 7467600"/>
              <a:gd name="connsiteY418" fmla="*/ 6858000 h 6858000"/>
              <a:gd name="connsiteX419" fmla="*/ 1753934 w 7467600"/>
              <a:gd name="connsiteY419" fmla="*/ 6724796 h 6858000"/>
              <a:gd name="connsiteX420" fmla="*/ 1792053 w 7467600"/>
              <a:gd name="connsiteY420" fmla="*/ 6572396 h 6858000"/>
              <a:gd name="connsiteX421" fmla="*/ 1862248 w 7467600"/>
              <a:gd name="connsiteY421" fmla="*/ 6266397 h 6858000"/>
              <a:gd name="connsiteX422" fmla="*/ 1862250 w 7467600"/>
              <a:gd name="connsiteY422" fmla="*/ 6033531 h 6858000"/>
              <a:gd name="connsiteX423" fmla="*/ 1211999 w 7467600"/>
              <a:gd name="connsiteY423" fmla="*/ 6683610 h 6858000"/>
              <a:gd name="connsiteX424" fmla="*/ 1213266 w 7467600"/>
              <a:gd name="connsiteY424" fmla="*/ 6691947 h 6858000"/>
              <a:gd name="connsiteX425" fmla="*/ 1203370 w 7467600"/>
              <a:gd name="connsiteY425" fmla="*/ 6850676 h 6858000"/>
              <a:gd name="connsiteX426" fmla="*/ 1203671 w 7467600"/>
              <a:gd name="connsiteY426" fmla="*/ 6858000 h 6858000"/>
              <a:gd name="connsiteX427" fmla="*/ 1143180 w 7467600"/>
              <a:gd name="connsiteY427" fmla="*/ 6858000 h 6858000"/>
              <a:gd name="connsiteX428" fmla="*/ 1142176 w 7467600"/>
              <a:gd name="connsiteY428" fmla="*/ 6766045 h 6858000"/>
              <a:gd name="connsiteX429" fmla="*/ 1067484 w 7467600"/>
              <a:gd name="connsiteY429" fmla="*/ 6858000 h 6858000"/>
              <a:gd name="connsiteX430" fmla="*/ 953928 w 7467600"/>
              <a:gd name="connsiteY430" fmla="*/ 6858000 h 6858000"/>
              <a:gd name="connsiteX431" fmla="*/ 959715 w 7467600"/>
              <a:gd name="connsiteY431" fmla="*/ 6850185 h 6858000"/>
              <a:gd name="connsiteX432" fmla="*/ 1483788 w 7467600"/>
              <a:gd name="connsiteY432" fmla="*/ 6259174 h 6858000"/>
              <a:gd name="connsiteX433" fmla="*/ 1100671 w 7467600"/>
              <a:gd name="connsiteY433" fmla="*/ 6252137 h 6858000"/>
              <a:gd name="connsiteX434" fmla="*/ 1090144 w 7467600"/>
              <a:gd name="connsiteY434" fmla="*/ 6256748 h 6858000"/>
              <a:gd name="connsiteX435" fmla="*/ 1095872 w 7467600"/>
              <a:gd name="connsiteY435" fmla="*/ 6271892 h 6858000"/>
              <a:gd name="connsiteX436" fmla="*/ 262785 w 7467600"/>
              <a:gd name="connsiteY436" fmla="*/ 6845450 h 6858000"/>
              <a:gd name="connsiteX437" fmla="*/ 209968 w 7467600"/>
              <a:gd name="connsiteY437" fmla="*/ 6770713 h 6858000"/>
              <a:gd name="connsiteX438" fmla="*/ 873460 w 7467600"/>
              <a:gd name="connsiteY438" fmla="*/ 6253768 h 6858000"/>
              <a:gd name="connsiteX439" fmla="*/ 192686 w 7467600"/>
              <a:gd name="connsiteY439" fmla="*/ 5849257 h 6858000"/>
              <a:gd name="connsiteX440" fmla="*/ 4696 w 7467600"/>
              <a:gd name="connsiteY440" fmla="*/ 5697668 h 6858000"/>
              <a:gd name="connsiteX441" fmla="*/ 0 w 7467600"/>
              <a:gd name="connsiteY441" fmla="*/ 5689984 h 6858000"/>
              <a:gd name="connsiteX442" fmla="*/ 0 w 7467600"/>
              <a:gd name="connsiteY442" fmla="*/ 5513472 h 6858000"/>
              <a:gd name="connsiteX443" fmla="*/ 174101 w 7467600"/>
              <a:gd name="connsiteY443" fmla="*/ 5620277 h 6858000"/>
              <a:gd name="connsiteX444" fmla="*/ 891800 w 7467600"/>
              <a:gd name="connsiteY444" fmla="*/ 6036935 h 6858000"/>
              <a:gd name="connsiteX445" fmla="*/ 1072219 w 7467600"/>
              <a:gd name="connsiteY445" fmla="*/ 6169443 h 6858000"/>
              <a:gd name="connsiteX446" fmla="*/ 1074117 w 7467600"/>
              <a:gd name="connsiteY446" fmla="*/ 6170301 h 6858000"/>
              <a:gd name="connsiteX447" fmla="*/ 1083114 w 7467600"/>
              <a:gd name="connsiteY447" fmla="*/ 6174131 h 6858000"/>
              <a:gd name="connsiteX448" fmla="*/ 1543010 w 7467600"/>
              <a:gd name="connsiteY448" fmla="*/ 6191140 h 6858000"/>
              <a:gd name="connsiteX449" fmla="*/ 1551080 w 7467600"/>
              <a:gd name="connsiteY449" fmla="*/ 6195006 h 6858000"/>
              <a:gd name="connsiteX450" fmla="*/ 2345443 w 7467600"/>
              <a:gd name="connsiteY450" fmla="*/ 5549882 h 6858000"/>
              <a:gd name="connsiteX451" fmla="*/ 1721499 w 7467600"/>
              <a:gd name="connsiteY451" fmla="*/ 5599969 h 6858000"/>
              <a:gd name="connsiteX452" fmla="*/ 767716 w 7467600"/>
              <a:gd name="connsiteY452" fmla="*/ 5472768 h 6858000"/>
              <a:gd name="connsiteX453" fmla="*/ 722147 w 7467600"/>
              <a:gd name="connsiteY453" fmla="*/ 5393091 h 6858000"/>
              <a:gd name="connsiteX454" fmla="*/ 1485552 w 7467600"/>
              <a:gd name="connsiteY454" fmla="*/ 5313202 h 6858000"/>
              <a:gd name="connsiteX455" fmla="*/ 2143004 w 7467600"/>
              <a:gd name="connsiteY455" fmla="*/ 5402420 h 6858000"/>
              <a:gd name="connsiteX456" fmla="*/ 1933391 w 7467600"/>
              <a:gd name="connsiteY456" fmla="*/ 5156971 h 6858000"/>
              <a:gd name="connsiteX457" fmla="*/ 1827118 w 7467600"/>
              <a:gd name="connsiteY457" fmla="*/ 4968410 h 6858000"/>
              <a:gd name="connsiteX458" fmla="*/ 1837349 w 7467600"/>
              <a:gd name="connsiteY458" fmla="*/ 4956357 h 6858000"/>
              <a:gd name="connsiteX459" fmla="*/ 2162835 w 7467600"/>
              <a:gd name="connsiteY459" fmla="*/ 5187853 h 6858000"/>
              <a:gd name="connsiteX460" fmla="*/ 2257167 w 7467600"/>
              <a:gd name="connsiteY460" fmla="*/ 5462123 h 6858000"/>
              <a:gd name="connsiteX461" fmla="*/ 2261598 w 7467600"/>
              <a:gd name="connsiteY461" fmla="*/ 5467998 h 6858000"/>
              <a:gd name="connsiteX462" fmla="*/ 2437177 w 7467600"/>
              <a:gd name="connsiteY462" fmla="*/ 5479608 h 6858000"/>
              <a:gd name="connsiteX463" fmla="*/ 2445247 w 7467600"/>
              <a:gd name="connsiteY463" fmla="*/ 5483476 h 6858000"/>
              <a:gd name="connsiteX464" fmla="*/ 2743626 w 7467600"/>
              <a:gd name="connsiteY464" fmla="*/ 5304819 h 6858000"/>
              <a:gd name="connsiteX465" fmla="*/ 3048102 w 7467600"/>
              <a:gd name="connsiteY465" fmla="*/ 5150595 h 6858000"/>
              <a:gd name="connsiteX466" fmla="*/ 1799414 w 7467600"/>
              <a:gd name="connsiteY466" fmla="*/ 4694732 h 6858000"/>
              <a:gd name="connsiteX467" fmla="*/ 1771735 w 7467600"/>
              <a:gd name="connsiteY467" fmla="*/ 4619929 h 6858000"/>
              <a:gd name="connsiteX468" fmla="*/ 3104273 w 7467600"/>
              <a:gd name="connsiteY468" fmla="*/ 5076159 h 6858000"/>
              <a:gd name="connsiteX469" fmla="*/ 3113245 w 7467600"/>
              <a:gd name="connsiteY469" fmla="*/ 5090705 h 6858000"/>
              <a:gd name="connsiteX470" fmla="*/ 3126294 w 7467600"/>
              <a:gd name="connsiteY470" fmla="*/ 5114400 h 6858000"/>
              <a:gd name="connsiteX471" fmla="*/ 3937433 w 7467600"/>
              <a:gd name="connsiteY471" fmla="*/ 4830473 h 6858000"/>
              <a:gd name="connsiteX472" fmla="*/ 3590475 w 7467600"/>
              <a:gd name="connsiteY472" fmla="*/ 4597974 h 6858000"/>
              <a:gd name="connsiteX473" fmla="*/ 3100264 w 7467600"/>
              <a:gd name="connsiteY473" fmla="*/ 4579845 h 6858000"/>
              <a:gd name="connsiteX474" fmla="*/ 2183576 w 7467600"/>
              <a:gd name="connsiteY474" fmla="*/ 4227150 h 6858000"/>
              <a:gd name="connsiteX475" fmla="*/ 2151029 w 7467600"/>
              <a:gd name="connsiteY475" fmla="*/ 4146947 h 6858000"/>
              <a:gd name="connsiteX476" fmla="*/ 3563434 w 7467600"/>
              <a:gd name="connsiteY476" fmla="*/ 4469115 h 6858000"/>
              <a:gd name="connsiteX477" fmla="*/ 3177952 w 7467600"/>
              <a:gd name="connsiteY477" fmla="*/ 3657386 h 6858000"/>
              <a:gd name="connsiteX478" fmla="*/ 3189263 w 7467600"/>
              <a:gd name="connsiteY478" fmla="*/ 3625726 h 6858000"/>
              <a:gd name="connsiteX479" fmla="*/ 3560912 w 7467600"/>
              <a:gd name="connsiteY479" fmla="*/ 4079863 h 6858000"/>
              <a:gd name="connsiteX480" fmla="*/ 3626636 w 7467600"/>
              <a:gd name="connsiteY480" fmla="*/ 4512230 h 6858000"/>
              <a:gd name="connsiteX481" fmla="*/ 3653088 w 7467600"/>
              <a:gd name="connsiteY481" fmla="*/ 4521417 h 6858000"/>
              <a:gd name="connsiteX482" fmla="*/ 3988128 w 7467600"/>
              <a:gd name="connsiteY482" fmla="*/ 4817267 h 6858000"/>
              <a:gd name="connsiteX483" fmla="*/ 4830582 w 7467600"/>
              <a:gd name="connsiteY483" fmla="*/ 4676000 h 6858000"/>
              <a:gd name="connsiteX484" fmla="*/ 4830100 w 7467600"/>
              <a:gd name="connsiteY484" fmla="*/ 4675554 h 6858000"/>
              <a:gd name="connsiteX485" fmla="*/ 4036318 w 7467600"/>
              <a:gd name="connsiteY485" fmla="*/ 4147013 h 6858000"/>
              <a:gd name="connsiteX486" fmla="*/ 3432098 w 7467600"/>
              <a:gd name="connsiteY486" fmla="*/ 3537312 h 6858000"/>
              <a:gd name="connsiteX487" fmla="*/ 3446761 w 7467600"/>
              <a:gd name="connsiteY487" fmla="*/ 3461278 h 6858000"/>
              <a:gd name="connsiteX488" fmla="*/ 4419733 w 7467600"/>
              <a:gd name="connsiteY488" fmla="*/ 3963555 h 6858000"/>
              <a:gd name="connsiteX489" fmla="*/ 4781371 w 7467600"/>
              <a:gd name="connsiteY489" fmla="*/ 4458604 h 6858000"/>
              <a:gd name="connsiteX490" fmla="*/ 4780440 w 7467600"/>
              <a:gd name="connsiteY490" fmla="*/ 4470290 h 6858000"/>
              <a:gd name="connsiteX491" fmla="*/ 4898954 w 7467600"/>
              <a:gd name="connsiteY491" fmla="*/ 4662092 h 6858000"/>
              <a:gd name="connsiteX492" fmla="*/ 4900699 w 7467600"/>
              <a:gd name="connsiteY492" fmla="*/ 4670867 h 6858000"/>
              <a:gd name="connsiteX493" fmla="*/ 5714511 w 7467600"/>
              <a:gd name="connsiteY493" fmla="*/ 4663483 h 6858000"/>
              <a:gd name="connsiteX494" fmla="*/ 5464793 w 7467600"/>
              <a:gd name="connsiteY494" fmla="*/ 4393556 h 6858000"/>
              <a:gd name="connsiteX495" fmla="*/ 5461897 w 7467600"/>
              <a:gd name="connsiteY495" fmla="*/ 4390879 h 6858000"/>
              <a:gd name="connsiteX496" fmla="*/ 4294126 w 7467600"/>
              <a:gd name="connsiteY496" fmla="*/ 3303048 h 6858000"/>
              <a:gd name="connsiteX497" fmla="*/ 4305321 w 7467600"/>
              <a:gd name="connsiteY497" fmla="*/ 3256953 h 6858000"/>
              <a:gd name="connsiteX498" fmla="*/ 4949299 w 7467600"/>
              <a:gd name="connsiteY498" fmla="*/ 3766336 h 6858000"/>
              <a:gd name="connsiteX499" fmla="*/ 5291452 w 7467600"/>
              <a:gd name="connsiteY499" fmla="*/ 4076801 h 6858000"/>
              <a:gd name="connsiteX500" fmla="*/ 5434998 w 7467600"/>
              <a:gd name="connsiteY500" fmla="*/ 4254100 h 6858000"/>
              <a:gd name="connsiteX501" fmla="*/ 5351015 w 7467600"/>
              <a:gd name="connsiteY501" fmla="*/ 3760989 h 6858000"/>
              <a:gd name="connsiteX502" fmla="*/ 5413780 w 7467600"/>
              <a:gd name="connsiteY502" fmla="*/ 2966265 h 6858000"/>
              <a:gd name="connsiteX503" fmla="*/ 5425627 w 7467600"/>
              <a:gd name="connsiteY503" fmla="*/ 2954192 h 6858000"/>
              <a:gd name="connsiteX504" fmla="*/ 6604735 w 7467600"/>
              <a:gd name="connsiteY504" fmla="*/ 2041381 h 6858000"/>
              <a:gd name="connsiteX505" fmla="*/ 7204487 w 7467600"/>
              <a:gd name="connsiteY505" fmla="*/ 2742112 h 6858000"/>
              <a:gd name="connsiteX506" fmla="*/ 7131592 w 7467600"/>
              <a:gd name="connsiteY506" fmla="*/ 2672096 h 6858000"/>
              <a:gd name="connsiteX507" fmla="*/ 6996344 w 7467600"/>
              <a:gd name="connsiteY507" fmla="*/ 2518310 h 6858000"/>
              <a:gd name="connsiteX508" fmla="*/ 6735495 w 7467600"/>
              <a:gd name="connsiteY508" fmla="*/ 2196890 h 6858000"/>
              <a:gd name="connsiteX509" fmla="*/ 6721901 w 7467600"/>
              <a:gd name="connsiteY509" fmla="*/ 2179274 h 6858000"/>
              <a:gd name="connsiteX510" fmla="*/ 6604735 w 7467600"/>
              <a:gd name="connsiteY510" fmla="*/ 2041381 h 6858000"/>
              <a:gd name="connsiteX511" fmla="*/ 6591670 w 7467600"/>
              <a:gd name="connsiteY511" fmla="*/ 1988277 h 6858000"/>
              <a:gd name="connsiteX512" fmla="*/ 6747349 w 7467600"/>
              <a:gd name="connsiteY512" fmla="*/ 2160069 h 6858000"/>
              <a:gd name="connsiteX513" fmla="*/ 6760943 w 7467600"/>
              <a:gd name="connsiteY513" fmla="*/ 2177686 h 6858000"/>
              <a:gd name="connsiteX514" fmla="*/ 7021065 w 7467600"/>
              <a:gd name="connsiteY514" fmla="*/ 2498102 h 6858000"/>
              <a:gd name="connsiteX515" fmla="*/ 7155223 w 7467600"/>
              <a:gd name="connsiteY515" fmla="*/ 2650386 h 6858000"/>
              <a:gd name="connsiteX516" fmla="*/ 7203167 w 7467600"/>
              <a:gd name="connsiteY516" fmla="*/ 2697288 h 6858000"/>
              <a:gd name="connsiteX517" fmla="*/ 6937703 w 7467600"/>
              <a:gd name="connsiteY517" fmla="*/ 2321981 h 6858000"/>
              <a:gd name="connsiteX518" fmla="*/ 6591670 w 7467600"/>
              <a:gd name="connsiteY518" fmla="*/ 1988277 h 6858000"/>
              <a:gd name="connsiteX519" fmla="*/ 5798671 w 7467600"/>
              <a:gd name="connsiteY519" fmla="*/ 1981601 h 6858000"/>
              <a:gd name="connsiteX520" fmla="*/ 5754709 w 7467600"/>
              <a:gd name="connsiteY520" fmla="*/ 2071454 h 6858000"/>
              <a:gd name="connsiteX521" fmla="*/ 5763044 w 7467600"/>
              <a:gd name="connsiteY521" fmla="*/ 2842206 h 6858000"/>
              <a:gd name="connsiteX522" fmla="*/ 5764974 w 7467600"/>
              <a:gd name="connsiteY522" fmla="*/ 2799609 h 6858000"/>
              <a:gd name="connsiteX523" fmla="*/ 5767665 w 7467600"/>
              <a:gd name="connsiteY523" fmla="*/ 2666409 h 6858000"/>
              <a:gd name="connsiteX524" fmla="*/ 5763055 w 7467600"/>
              <a:gd name="connsiteY524" fmla="*/ 2579705 h 6858000"/>
              <a:gd name="connsiteX525" fmla="*/ 5758079 w 7467600"/>
              <a:gd name="connsiteY525" fmla="*/ 2492508 h 6858000"/>
              <a:gd name="connsiteX526" fmla="*/ 5779325 w 7467600"/>
              <a:gd name="connsiteY526" fmla="*/ 2197069 h 6858000"/>
              <a:gd name="connsiteX527" fmla="*/ 5798671 w 7467600"/>
              <a:gd name="connsiteY527" fmla="*/ 1981601 h 6858000"/>
              <a:gd name="connsiteX528" fmla="*/ 5829202 w 7467600"/>
              <a:gd name="connsiteY528" fmla="*/ 1971679 h 6858000"/>
              <a:gd name="connsiteX529" fmla="*/ 5809558 w 7467600"/>
              <a:gd name="connsiteY529" fmla="*/ 2198043 h 6858000"/>
              <a:gd name="connsiteX530" fmla="*/ 5788653 w 7467600"/>
              <a:gd name="connsiteY530" fmla="*/ 2489430 h 6858000"/>
              <a:gd name="connsiteX531" fmla="*/ 5793439 w 7467600"/>
              <a:gd name="connsiteY531" fmla="*/ 2575235 h 6858000"/>
              <a:gd name="connsiteX532" fmla="*/ 5796837 w 7467600"/>
              <a:gd name="connsiteY532" fmla="*/ 2637633 h 6858000"/>
              <a:gd name="connsiteX533" fmla="*/ 5818614 w 7467600"/>
              <a:gd name="connsiteY533" fmla="*/ 2473055 h 6858000"/>
              <a:gd name="connsiteX534" fmla="*/ 5829202 w 7467600"/>
              <a:gd name="connsiteY534" fmla="*/ 1971679 h 6858000"/>
              <a:gd name="connsiteX535" fmla="*/ 5911389 w 7467600"/>
              <a:gd name="connsiteY535" fmla="*/ 1898371 h 6858000"/>
              <a:gd name="connsiteX536" fmla="*/ 6237627 w 7467600"/>
              <a:gd name="connsiteY536" fmla="*/ 2231921 h 6858000"/>
              <a:gd name="connsiteX537" fmla="*/ 5911389 w 7467600"/>
              <a:gd name="connsiteY537" fmla="*/ 1898371 h 6858000"/>
              <a:gd name="connsiteX538" fmla="*/ 6944437 w 7467600"/>
              <a:gd name="connsiteY538" fmla="*/ 1575402 h 6858000"/>
              <a:gd name="connsiteX539" fmla="*/ 6304730 w 7467600"/>
              <a:gd name="connsiteY539" fmla="*/ 1766654 h 6858000"/>
              <a:gd name="connsiteX540" fmla="*/ 6944437 w 7467600"/>
              <a:gd name="connsiteY540" fmla="*/ 1575402 h 6858000"/>
              <a:gd name="connsiteX541" fmla="*/ 7019523 w 7467600"/>
              <a:gd name="connsiteY541" fmla="*/ 1519450 h 6858000"/>
              <a:gd name="connsiteX542" fmla="*/ 6298091 w 7467600"/>
              <a:gd name="connsiteY542" fmla="*/ 1737122 h 6858000"/>
              <a:gd name="connsiteX543" fmla="*/ 7019523 w 7467600"/>
              <a:gd name="connsiteY543" fmla="*/ 1519450 h 6858000"/>
              <a:gd name="connsiteX544" fmla="*/ 2399523 w 7467600"/>
              <a:gd name="connsiteY544" fmla="*/ 1428234 h 6858000"/>
              <a:gd name="connsiteX545" fmla="*/ 2224982 w 7467600"/>
              <a:gd name="connsiteY545" fmla="*/ 1826201 h 6858000"/>
              <a:gd name="connsiteX546" fmla="*/ 2096099 w 7467600"/>
              <a:gd name="connsiteY546" fmla="*/ 2345900 h 6858000"/>
              <a:gd name="connsiteX547" fmla="*/ 2283317 w 7467600"/>
              <a:gd name="connsiteY547" fmla="*/ 1796925 h 6858000"/>
              <a:gd name="connsiteX548" fmla="*/ 2399523 w 7467600"/>
              <a:gd name="connsiteY548" fmla="*/ 1428234 h 6858000"/>
              <a:gd name="connsiteX549" fmla="*/ 2448558 w 7467600"/>
              <a:gd name="connsiteY549" fmla="*/ 1373435 h 6858000"/>
              <a:gd name="connsiteX550" fmla="*/ 2312521 w 7467600"/>
              <a:gd name="connsiteY550" fmla="*/ 1806140 h 6858000"/>
              <a:gd name="connsiteX551" fmla="*/ 2127533 w 7467600"/>
              <a:gd name="connsiteY551" fmla="*/ 2348380 h 6858000"/>
              <a:gd name="connsiteX552" fmla="*/ 2358080 w 7467600"/>
              <a:gd name="connsiteY552" fmla="*/ 1866134 h 6858000"/>
              <a:gd name="connsiteX553" fmla="*/ 2407436 w 7467600"/>
              <a:gd name="connsiteY553" fmla="*/ 1651070 h 6858000"/>
              <a:gd name="connsiteX554" fmla="*/ 2448558 w 7467600"/>
              <a:gd name="connsiteY554" fmla="*/ 1373435 h 6858000"/>
              <a:gd name="connsiteX555" fmla="*/ 278707 w 7467600"/>
              <a:gd name="connsiteY555" fmla="*/ 1352270 h 6858000"/>
              <a:gd name="connsiteX556" fmla="*/ 321570 w 7467600"/>
              <a:gd name="connsiteY556" fmla="*/ 1861610 h 6858000"/>
              <a:gd name="connsiteX557" fmla="*/ 294281 w 7467600"/>
              <a:gd name="connsiteY557" fmla="*/ 1440658 h 6858000"/>
              <a:gd name="connsiteX558" fmla="*/ 278707 w 7467600"/>
              <a:gd name="connsiteY558" fmla="*/ 1352270 h 6858000"/>
              <a:gd name="connsiteX559" fmla="*/ 1423821 w 7467600"/>
              <a:gd name="connsiteY559" fmla="*/ 1351958 h 6858000"/>
              <a:gd name="connsiteX560" fmla="*/ 1638521 w 7467600"/>
              <a:gd name="connsiteY560" fmla="*/ 1908470 h 6858000"/>
              <a:gd name="connsiteX561" fmla="*/ 1754199 w 7467600"/>
              <a:gd name="connsiteY561" fmla="*/ 2149284 h 6858000"/>
              <a:gd name="connsiteX562" fmla="*/ 1908359 w 7467600"/>
              <a:gd name="connsiteY562" fmla="*/ 2364988 h 6858000"/>
              <a:gd name="connsiteX563" fmla="*/ 1647661 w 7467600"/>
              <a:gd name="connsiteY563" fmla="*/ 1825945 h 6858000"/>
              <a:gd name="connsiteX564" fmla="*/ 1423821 w 7467600"/>
              <a:gd name="connsiteY564" fmla="*/ 1351958 h 6858000"/>
              <a:gd name="connsiteX565" fmla="*/ 1431890 w 7467600"/>
              <a:gd name="connsiteY565" fmla="*/ 1306475 h 6858000"/>
              <a:gd name="connsiteX566" fmla="*/ 1507597 w 7467600"/>
              <a:gd name="connsiteY566" fmla="*/ 1446132 h 6858000"/>
              <a:gd name="connsiteX567" fmla="*/ 1674586 w 7467600"/>
              <a:gd name="connsiteY567" fmla="*/ 1813832 h 6858000"/>
              <a:gd name="connsiteX568" fmla="*/ 1815950 w 7467600"/>
              <a:gd name="connsiteY568" fmla="*/ 2128564 h 6858000"/>
              <a:gd name="connsiteX569" fmla="*/ 1984242 w 7467600"/>
              <a:gd name="connsiteY569" fmla="*/ 2430829 h 6858000"/>
              <a:gd name="connsiteX570" fmla="*/ 2014023 w 7467600"/>
              <a:gd name="connsiteY570" fmla="*/ 2450995 h 6858000"/>
              <a:gd name="connsiteX571" fmla="*/ 1747337 w 7467600"/>
              <a:gd name="connsiteY571" fmla="*/ 1855264 h 6858000"/>
              <a:gd name="connsiteX572" fmla="*/ 1533749 w 7467600"/>
              <a:gd name="connsiteY572" fmla="*/ 1478656 h 6858000"/>
              <a:gd name="connsiteX573" fmla="*/ 1431890 w 7467600"/>
              <a:gd name="connsiteY573" fmla="*/ 1306475 h 6858000"/>
              <a:gd name="connsiteX574" fmla="*/ 5052692 w 7467600"/>
              <a:gd name="connsiteY574" fmla="*/ 1292994 h 6858000"/>
              <a:gd name="connsiteX575" fmla="*/ 5200661 w 7467600"/>
              <a:gd name="connsiteY575" fmla="*/ 1635186 h 6858000"/>
              <a:gd name="connsiteX576" fmla="*/ 5297138 w 7467600"/>
              <a:gd name="connsiteY576" fmla="*/ 1906351 h 6858000"/>
              <a:gd name="connsiteX577" fmla="*/ 5052692 w 7467600"/>
              <a:gd name="connsiteY577" fmla="*/ 1292994 h 6858000"/>
              <a:gd name="connsiteX578" fmla="*/ 5009948 w 7467600"/>
              <a:gd name="connsiteY578" fmla="*/ 1273619 h 6858000"/>
              <a:gd name="connsiteX579" fmla="*/ 5121777 w 7467600"/>
              <a:gd name="connsiteY579" fmla="*/ 1654213 h 6858000"/>
              <a:gd name="connsiteX580" fmla="*/ 5293545 w 7467600"/>
              <a:gd name="connsiteY580" fmla="*/ 2072247 h 6858000"/>
              <a:gd name="connsiteX581" fmla="*/ 5294042 w 7467600"/>
              <a:gd name="connsiteY581" fmla="*/ 2065019 h 6858000"/>
              <a:gd name="connsiteX582" fmla="*/ 5171936 w 7467600"/>
              <a:gd name="connsiteY582" fmla="*/ 1647613 h 6858000"/>
              <a:gd name="connsiteX583" fmla="*/ 5009948 w 7467600"/>
              <a:gd name="connsiteY583" fmla="*/ 1273619 h 6858000"/>
              <a:gd name="connsiteX584" fmla="*/ 655236 w 7467600"/>
              <a:gd name="connsiteY584" fmla="*/ 1268632 h 6858000"/>
              <a:gd name="connsiteX585" fmla="*/ 839521 w 7467600"/>
              <a:gd name="connsiteY585" fmla="*/ 1685315 h 6858000"/>
              <a:gd name="connsiteX586" fmla="*/ 1109416 w 7467600"/>
              <a:gd name="connsiteY586" fmla="*/ 2061663 h 6858000"/>
              <a:gd name="connsiteX587" fmla="*/ 1298300 w 7467600"/>
              <a:gd name="connsiteY587" fmla="*/ 2247742 h 6858000"/>
              <a:gd name="connsiteX588" fmla="*/ 1125871 w 7467600"/>
              <a:gd name="connsiteY588" fmla="*/ 1989513 h 6858000"/>
              <a:gd name="connsiteX589" fmla="*/ 981574 w 7467600"/>
              <a:gd name="connsiteY589" fmla="*/ 1783157 h 6858000"/>
              <a:gd name="connsiteX590" fmla="*/ 922198 w 7467600"/>
              <a:gd name="connsiteY590" fmla="*/ 1677437 h 6858000"/>
              <a:gd name="connsiteX591" fmla="*/ 869293 w 7467600"/>
              <a:gd name="connsiteY591" fmla="*/ 1583214 h 6858000"/>
              <a:gd name="connsiteX592" fmla="*/ 751431 w 7467600"/>
              <a:gd name="connsiteY592" fmla="*/ 1405731 h 6858000"/>
              <a:gd name="connsiteX593" fmla="*/ 655236 w 7467600"/>
              <a:gd name="connsiteY593" fmla="*/ 1268632 h 6858000"/>
              <a:gd name="connsiteX594" fmla="*/ 6516292 w 7467600"/>
              <a:gd name="connsiteY594" fmla="*/ 1263064 h 6858000"/>
              <a:gd name="connsiteX595" fmla="*/ 5736320 w 7467600"/>
              <a:gd name="connsiteY595" fmla="*/ 1501803 h 6858000"/>
              <a:gd name="connsiteX596" fmla="*/ 6516292 w 7467600"/>
              <a:gd name="connsiteY596" fmla="*/ 1263064 h 6858000"/>
              <a:gd name="connsiteX597" fmla="*/ 291466 w 7467600"/>
              <a:gd name="connsiteY597" fmla="*/ 1250369 h 6858000"/>
              <a:gd name="connsiteX598" fmla="*/ 323180 w 7467600"/>
              <a:gd name="connsiteY598" fmla="*/ 1435283 h 6858000"/>
              <a:gd name="connsiteX599" fmla="*/ 349381 w 7467600"/>
              <a:gd name="connsiteY599" fmla="*/ 1875041 h 6858000"/>
              <a:gd name="connsiteX600" fmla="*/ 374363 w 7467600"/>
              <a:gd name="connsiteY600" fmla="*/ 1506494 h 6858000"/>
              <a:gd name="connsiteX601" fmla="*/ 302168 w 7467600"/>
              <a:gd name="connsiteY601" fmla="*/ 1274495 h 6858000"/>
              <a:gd name="connsiteX602" fmla="*/ 291466 w 7467600"/>
              <a:gd name="connsiteY602" fmla="*/ 1250369 h 6858000"/>
              <a:gd name="connsiteX603" fmla="*/ 678222 w 7467600"/>
              <a:gd name="connsiteY603" fmla="*/ 1248670 h 6858000"/>
              <a:gd name="connsiteX604" fmla="*/ 775536 w 7467600"/>
              <a:gd name="connsiteY604" fmla="*/ 1388015 h 6858000"/>
              <a:gd name="connsiteX605" fmla="*/ 894529 w 7467600"/>
              <a:gd name="connsiteY605" fmla="*/ 1567739 h 6858000"/>
              <a:gd name="connsiteX606" fmla="*/ 948000 w 7467600"/>
              <a:gd name="connsiteY606" fmla="*/ 1663088 h 6858000"/>
              <a:gd name="connsiteX607" fmla="*/ 1006812 w 7467600"/>
              <a:gd name="connsiteY607" fmla="*/ 1767683 h 6858000"/>
              <a:gd name="connsiteX608" fmla="*/ 1149133 w 7467600"/>
              <a:gd name="connsiteY608" fmla="*/ 1971513 h 6858000"/>
              <a:gd name="connsiteX609" fmla="*/ 1333952 w 7467600"/>
              <a:gd name="connsiteY609" fmla="*/ 2251620 h 6858000"/>
              <a:gd name="connsiteX610" fmla="*/ 1337329 w 7467600"/>
              <a:gd name="connsiteY610" fmla="*/ 2258350 h 6858000"/>
              <a:gd name="connsiteX611" fmla="*/ 1014726 w 7467600"/>
              <a:gd name="connsiteY611" fmla="*/ 1615556 h 6858000"/>
              <a:gd name="connsiteX612" fmla="*/ 678222 w 7467600"/>
              <a:gd name="connsiteY612" fmla="*/ 1248670 h 6858000"/>
              <a:gd name="connsiteX613" fmla="*/ 6691602 w 7467600"/>
              <a:gd name="connsiteY613" fmla="*/ 1140573 h 6858000"/>
              <a:gd name="connsiteX614" fmla="*/ 6571100 w 7467600"/>
              <a:gd name="connsiteY614" fmla="*/ 1183662 h 6858000"/>
              <a:gd name="connsiteX615" fmla="*/ 6241687 w 7467600"/>
              <a:gd name="connsiteY615" fmla="*/ 1257600 h 6858000"/>
              <a:gd name="connsiteX616" fmla="*/ 5693009 w 7467600"/>
              <a:gd name="connsiteY616" fmla="*/ 1478256 h 6858000"/>
              <a:gd name="connsiteX617" fmla="*/ 6548420 w 7467600"/>
              <a:gd name="connsiteY617" fmla="*/ 1214599 h 6858000"/>
              <a:gd name="connsiteX618" fmla="*/ 6605473 w 7467600"/>
              <a:gd name="connsiteY618" fmla="*/ 1184686 h 6858000"/>
              <a:gd name="connsiteX619" fmla="*/ 6691602 w 7467600"/>
              <a:gd name="connsiteY619" fmla="*/ 1140573 h 6858000"/>
              <a:gd name="connsiteX620" fmla="*/ 4002475 w 7467600"/>
              <a:gd name="connsiteY620" fmla="*/ 1037802 h 6858000"/>
              <a:gd name="connsiteX621" fmla="*/ 4000324 w 7467600"/>
              <a:gd name="connsiteY621" fmla="*/ 1039362 h 6858000"/>
              <a:gd name="connsiteX622" fmla="*/ 4002862 w 7467600"/>
              <a:gd name="connsiteY622" fmla="*/ 1042866 h 6858000"/>
              <a:gd name="connsiteX623" fmla="*/ 4002475 w 7467600"/>
              <a:gd name="connsiteY623" fmla="*/ 1037802 h 6858000"/>
              <a:gd name="connsiteX624" fmla="*/ 506322 w 7467600"/>
              <a:gd name="connsiteY624" fmla="*/ 1020997 h 6858000"/>
              <a:gd name="connsiteX625" fmla="*/ 533068 w 7467600"/>
              <a:gd name="connsiteY625" fmla="*/ 1029409 h 6858000"/>
              <a:gd name="connsiteX626" fmla="*/ 1232525 w 7467600"/>
              <a:gd name="connsiteY626" fmla="*/ 1804675 h 6858000"/>
              <a:gd name="connsiteX627" fmla="*/ 1388858 w 7467600"/>
              <a:gd name="connsiteY627" fmla="*/ 2368011 h 6858000"/>
              <a:gd name="connsiteX628" fmla="*/ 1384098 w 7467600"/>
              <a:gd name="connsiteY628" fmla="*/ 2378125 h 6858000"/>
              <a:gd name="connsiteX629" fmla="*/ 1425393 w 7467600"/>
              <a:gd name="connsiteY629" fmla="*/ 2589124 h 6858000"/>
              <a:gd name="connsiteX630" fmla="*/ 1424001 w 7467600"/>
              <a:gd name="connsiteY630" fmla="*/ 2597541 h 6858000"/>
              <a:gd name="connsiteX631" fmla="*/ 2152729 w 7467600"/>
              <a:gd name="connsiteY631" fmla="*/ 2864487 h 6858000"/>
              <a:gd name="connsiteX632" fmla="*/ 2020609 w 7467600"/>
              <a:gd name="connsiteY632" fmla="*/ 2539671 h 6858000"/>
              <a:gd name="connsiteX633" fmla="*/ 2018920 w 7467600"/>
              <a:gd name="connsiteY633" fmla="*/ 2536309 h 6858000"/>
              <a:gd name="connsiteX634" fmla="*/ 1342441 w 7467600"/>
              <a:gd name="connsiteY634" fmla="*/ 1173017 h 6858000"/>
              <a:gd name="connsiteX635" fmla="*/ 1367925 w 7467600"/>
              <a:gd name="connsiteY635" fmla="*/ 1135648 h 6858000"/>
              <a:gd name="connsiteX636" fmla="*/ 1771401 w 7467600"/>
              <a:gd name="connsiteY636" fmla="*/ 1806673 h 6858000"/>
              <a:gd name="connsiteX637" fmla="*/ 1972385 w 7467600"/>
              <a:gd name="connsiteY637" fmla="*/ 2198735 h 6858000"/>
              <a:gd name="connsiteX638" fmla="*/ 2040892 w 7467600"/>
              <a:gd name="connsiteY638" fmla="*/ 2405205 h 6858000"/>
              <a:gd name="connsiteX639" fmla="*/ 2131689 w 7467600"/>
              <a:gd name="connsiteY639" fmla="*/ 1936926 h 6858000"/>
              <a:gd name="connsiteX640" fmla="*/ 2454820 w 7467600"/>
              <a:gd name="connsiteY640" fmla="*/ 1248808 h 6858000"/>
              <a:gd name="connsiteX641" fmla="*/ 2492512 w 7467600"/>
              <a:gd name="connsiteY641" fmla="*/ 1302920 h 6858000"/>
              <a:gd name="connsiteX642" fmla="*/ 2081216 w 7467600"/>
              <a:gd name="connsiteY642" fmla="*/ 2527513 h 6858000"/>
              <a:gd name="connsiteX643" fmla="*/ 2081211 w 7467600"/>
              <a:gd name="connsiteY643" fmla="*/ 2528916 h 6858000"/>
              <a:gd name="connsiteX644" fmla="*/ 2199067 w 7467600"/>
              <a:gd name="connsiteY644" fmla="*/ 2884061 h 6858000"/>
              <a:gd name="connsiteX645" fmla="*/ 3192586 w 7467600"/>
              <a:gd name="connsiteY645" fmla="*/ 3411496 h 6858000"/>
              <a:gd name="connsiteX646" fmla="*/ 3182620 w 7467600"/>
              <a:gd name="connsiteY646" fmla="*/ 3483279 h 6858000"/>
              <a:gd name="connsiteX647" fmla="*/ 2435119 w 7467600"/>
              <a:gd name="connsiteY647" fmla="*/ 3080173 h 6858000"/>
              <a:gd name="connsiteX648" fmla="*/ 2410152 w 7467600"/>
              <a:gd name="connsiteY648" fmla="*/ 3063751 h 6858000"/>
              <a:gd name="connsiteX649" fmla="*/ 2408099 w 7467600"/>
              <a:gd name="connsiteY649" fmla="*/ 3064403 h 6858000"/>
              <a:gd name="connsiteX650" fmla="*/ 2407218 w 7467600"/>
              <a:gd name="connsiteY650" fmla="*/ 3070324 h 6858000"/>
              <a:gd name="connsiteX651" fmla="*/ 2380138 w 7467600"/>
              <a:gd name="connsiteY651" fmla="*/ 3099341 h 6858000"/>
              <a:gd name="connsiteX652" fmla="*/ 1765923 w 7467600"/>
              <a:gd name="connsiteY652" fmla="*/ 3581043 h 6858000"/>
              <a:gd name="connsiteX653" fmla="*/ 1702258 w 7467600"/>
              <a:gd name="connsiteY653" fmla="*/ 3612286 h 6858000"/>
              <a:gd name="connsiteX654" fmla="*/ 1538370 w 7467600"/>
              <a:gd name="connsiteY654" fmla="*/ 3811804 h 6858000"/>
              <a:gd name="connsiteX655" fmla="*/ 542867 w 7467600"/>
              <a:gd name="connsiteY655" fmla="*/ 4944092 h 6858000"/>
              <a:gd name="connsiteX656" fmla="*/ 515800 w 7467600"/>
              <a:gd name="connsiteY656" fmla="*/ 4862180 h 6858000"/>
              <a:gd name="connsiteX657" fmla="*/ 909145 w 7467600"/>
              <a:gd name="connsiteY657" fmla="*/ 4199225 h 6858000"/>
              <a:gd name="connsiteX658" fmla="*/ 1214067 w 7467600"/>
              <a:gd name="connsiteY658" fmla="*/ 3908561 h 6858000"/>
              <a:gd name="connsiteX659" fmla="*/ 640967 w 7467600"/>
              <a:gd name="connsiteY659" fmla="*/ 4105601 h 6858000"/>
              <a:gd name="connsiteX660" fmla="*/ 112563 w 7467600"/>
              <a:gd name="connsiteY660" fmla="*/ 4396952 h 6858000"/>
              <a:gd name="connsiteX661" fmla="*/ 0 w 7467600"/>
              <a:gd name="connsiteY661" fmla="*/ 4466006 h 6858000"/>
              <a:gd name="connsiteX662" fmla="*/ 0 w 7467600"/>
              <a:gd name="connsiteY662" fmla="*/ 4233763 h 6858000"/>
              <a:gd name="connsiteX663" fmla="*/ 36881 w 7467600"/>
              <a:gd name="connsiteY663" fmla="*/ 4200118 h 6858000"/>
              <a:gd name="connsiteX664" fmla="*/ 910534 w 7467600"/>
              <a:gd name="connsiteY664" fmla="*/ 3629753 h 6858000"/>
              <a:gd name="connsiteX665" fmla="*/ 1578717 w 7467600"/>
              <a:gd name="connsiteY665" fmla="*/ 3575982 h 6858000"/>
              <a:gd name="connsiteX666" fmla="*/ 2338780 w 7467600"/>
              <a:gd name="connsiteY666" fmla="*/ 3033725 h 6858000"/>
              <a:gd name="connsiteX667" fmla="*/ 1807991 w 7467600"/>
              <a:gd name="connsiteY667" fmla="*/ 2807184 h 6858000"/>
              <a:gd name="connsiteX668" fmla="*/ 1416358 w 7467600"/>
              <a:gd name="connsiteY668" fmla="*/ 3112571 h 6858000"/>
              <a:gd name="connsiteX669" fmla="*/ 939066 w 7467600"/>
              <a:gd name="connsiteY669" fmla="*/ 3378798 h 6858000"/>
              <a:gd name="connsiteX670" fmla="*/ 115099 w 7467600"/>
              <a:gd name="connsiteY670" fmla="*/ 3607650 h 6858000"/>
              <a:gd name="connsiteX671" fmla="*/ 97284 w 7467600"/>
              <a:gd name="connsiteY671" fmla="*/ 3520393 h 6858000"/>
              <a:gd name="connsiteX672" fmla="*/ 922050 w 7467600"/>
              <a:gd name="connsiteY672" fmla="*/ 3074867 h 6858000"/>
              <a:gd name="connsiteX673" fmla="*/ 1405265 w 7467600"/>
              <a:gd name="connsiteY673" fmla="*/ 3016319 h 6858000"/>
              <a:gd name="connsiteX674" fmla="*/ 1407512 w 7467600"/>
              <a:gd name="connsiteY674" fmla="*/ 3018001 h 6858000"/>
              <a:gd name="connsiteX675" fmla="*/ 1726266 w 7467600"/>
              <a:gd name="connsiteY675" fmla="*/ 2777274 h 6858000"/>
              <a:gd name="connsiteX676" fmla="*/ 625390 w 7467600"/>
              <a:gd name="connsiteY676" fmla="*/ 2514541 h 6858000"/>
              <a:gd name="connsiteX677" fmla="*/ 619799 w 7467600"/>
              <a:gd name="connsiteY677" fmla="*/ 2527180 h 6858000"/>
              <a:gd name="connsiteX678" fmla="*/ 310030 w 7467600"/>
              <a:gd name="connsiteY678" fmla="*/ 2771818 h 6858000"/>
              <a:gd name="connsiteX679" fmla="*/ 173877 w 7467600"/>
              <a:gd name="connsiteY679" fmla="*/ 2937056 h 6858000"/>
              <a:gd name="connsiteX680" fmla="*/ 77889 w 7467600"/>
              <a:gd name="connsiteY680" fmla="*/ 3138440 h 6858000"/>
              <a:gd name="connsiteX681" fmla="*/ 0 w 7467600"/>
              <a:gd name="connsiteY681" fmla="*/ 3271395 h 6858000"/>
              <a:gd name="connsiteX682" fmla="*/ 0 w 7467600"/>
              <a:gd name="connsiteY682" fmla="*/ 3153002 h 6858000"/>
              <a:gd name="connsiteX683" fmla="*/ 2386 w 7467600"/>
              <a:gd name="connsiteY683" fmla="*/ 3149203 h 6858000"/>
              <a:gd name="connsiteX684" fmla="*/ 89753 w 7467600"/>
              <a:gd name="connsiteY684" fmla="*/ 2987702 h 6858000"/>
              <a:gd name="connsiteX685" fmla="*/ 76869 w 7467600"/>
              <a:gd name="connsiteY685" fmla="*/ 3005404 h 6858000"/>
              <a:gd name="connsiteX686" fmla="*/ 32049 w 7467600"/>
              <a:gd name="connsiteY686" fmla="*/ 3065814 h 6858000"/>
              <a:gd name="connsiteX687" fmla="*/ 0 w 7467600"/>
              <a:gd name="connsiteY687" fmla="*/ 3108744 h 6858000"/>
              <a:gd name="connsiteX688" fmla="*/ 0 w 7467600"/>
              <a:gd name="connsiteY688" fmla="*/ 3058059 h 6858000"/>
              <a:gd name="connsiteX689" fmla="*/ 7610 w 7467600"/>
              <a:gd name="connsiteY689" fmla="*/ 3047889 h 6858000"/>
              <a:gd name="connsiteX690" fmla="*/ 52419 w 7467600"/>
              <a:gd name="connsiteY690" fmla="*/ 2987479 h 6858000"/>
              <a:gd name="connsiteX691" fmla="*/ 59142 w 7467600"/>
              <a:gd name="connsiteY691" fmla="*/ 2978488 h 6858000"/>
              <a:gd name="connsiteX692" fmla="*/ 0 w 7467600"/>
              <a:gd name="connsiteY692" fmla="*/ 3015334 h 6858000"/>
              <a:gd name="connsiteX693" fmla="*/ 0 w 7467600"/>
              <a:gd name="connsiteY693" fmla="*/ 2914286 h 6858000"/>
              <a:gd name="connsiteX694" fmla="*/ 36383 w 7467600"/>
              <a:gd name="connsiteY694" fmla="*/ 2901128 h 6858000"/>
              <a:gd name="connsiteX695" fmla="*/ 156329 w 7467600"/>
              <a:gd name="connsiteY695" fmla="*/ 2840533 h 6858000"/>
              <a:gd name="connsiteX696" fmla="*/ 358355 w 7467600"/>
              <a:gd name="connsiteY696" fmla="*/ 2620471 h 6858000"/>
              <a:gd name="connsiteX697" fmla="*/ 510577 w 7467600"/>
              <a:gd name="connsiteY697" fmla="*/ 2501244 h 6858000"/>
              <a:gd name="connsiteX698" fmla="*/ 211967 w 7467600"/>
              <a:gd name="connsiteY698" fmla="*/ 2479171 h 6858000"/>
              <a:gd name="connsiteX699" fmla="*/ 0 w 7467600"/>
              <a:gd name="connsiteY699" fmla="*/ 2476398 h 6858000"/>
              <a:gd name="connsiteX700" fmla="*/ 0 w 7467600"/>
              <a:gd name="connsiteY700" fmla="*/ 2389189 h 6858000"/>
              <a:gd name="connsiteX701" fmla="*/ 103062 w 7467600"/>
              <a:gd name="connsiteY701" fmla="*/ 2389518 h 6858000"/>
              <a:gd name="connsiteX702" fmla="*/ 510734 w 7467600"/>
              <a:gd name="connsiteY702" fmla="*/ 2416201 h 6858000"/>
              <a:gd name="connsiteX703" fmla="*/ 279257 w 7467600"/>
              <a:gd name="connsiteY703" fmla="*/ 2092102 h 6858000"/>
              <a:gd name="connsiteX704" fmla="*/ 65265 w 7467600"/>
              <a:gd name="connsiteY704" fmla="*/ 2006049 h 6858000"/>
              <a:gd name="connsiteX705" fmla="*/ 0 w 7467600"/>
              <a:gd name="connsiteY705" fmla="*/ 1982532 h 6858000"/>
              <a:gd name="connsiteX706" fmla="*/ 0 w 7467600"/>
              <a:gd name="connsiteY706" fmla="*/ 1912789 h 6858000"/>
              <a:gd name="connsiteX707" fmla="*/ 97460 w 7467600"/>
              <a:gd name="connsiteY707" fmla="*/ 1953725 h 6858000"/>
              <a:gd name="connsiteX708" fmla="*/ 221272 w 7467600"/>
              <a:gd name="connsiteY708" fmla="*/ 1980766 h 6858000"/>
              <a:gd name="connsiteX709" fmla="*/ 116765 w 7467600"/>
              <a:gd name="connsiteY709" fmla="*/ 1911033 h 6858000"/>
              <a:gd name="connsiteX710" fmla="*/ 16405 w 7467600"/>
              <a:gd name="connsiteY710" fmla="*/ 1803412 h 6858000"/>
              <a:gd name="connsiteX711" fmla="*/ 0 w 7467600"/>
              <a:gd name="connsiteY711" fmla="*/ 1784777 h 6858000"/>
              <a:gd name="connsiteX712" fmla="*/ 0 w 7467600"/>
              <a:gd name="connsiteY712" fmla="*/ 1740082 h 6858000"/>
              <a:gd name="connsiteX713" fmla="*/ 39394 w 7467600"/>
              <a:gd name="connsiteY713" fmla="*/ 1784856 h 6858000"/>
              <a:gd name="connsiteX714" fmla="*/ 135813 w 7467600"/>
              <a:gd name="connsiteY714" fmla="*/ 1888838 h 6858000"/>
              <a:gd name="connsiteX715" fmla="*/ 242575 w 7467600"/>
              <a:gd name="connsiteY715" fmla="*/ 1958841 h 6858000"/>
              <a:gd name="connsiteX716" fmla="*/ 82197 w 7467600"/>
              <a:gd name="connsiteY716" fmla="*/ 1754826 h 6858000"/>
              <a:gd name="connsiteX717" fmla="*/ 0 w 7467600"/>
              <a:gd name="connsiteY717" fmla="*/ 1679650 h 6858000"/>
              <a:gd name="connsiteX718" fmla="*/ 0 w 7467600"/>
              <a:gd name="connsiteY718" fmla="*/ 1602463 h 6858000"/>
              <a:gd name="connsiteX719" fmla="*/ 84689 w 7467600"/>
              <a:gd name="connsiteY719" fmla="*/ 1677442 h 6858000"/>
              <a:gd name="connsiteX720" fmla="*/ 298437 w 7467600"/>
              <a:gd name="connsiteY720" fmla="*/ 1968019 h 6858000"/>
              <a:gd name="connsiteX721" fmla="*/ 227269 w 7467600"/>
              <a:gd name="connsiteY721" fmla="*/ 1114064 h 6858000"/>
              <a:gd name="connsiteX722" fmla="*/ 248003 w 7467600"/>
              <a:gd name="connsiteY722" fmla="*/ 1089613 h 6858000"/>
              <a:gd name="connsiteX723" fmla="*/ 427020 w 7467600"/>
              <a:gd name="connsiteY723" fmla="*/ 1619803 h 6858000"/>
              <a:gd name="connsiteX724" fmla="*/ 340345 w 7467600"/>
              <a:gd name="connsiteY724" fmla="*/ 2027739 h 6858000"/>
              <a:gd name="connsiteX725" fmla="*/ 360865 w 7467600"/>
              <a:gd name="connsiteY725" fmla="*/ 2044827 h 6858000"/>
              <a:gd name="connsiteX726" fmla="*/ 560414 w 7467600"/>
              <a:gd name="connsiteY726" fmla="*/ 2421457 h 6858000"/>
              <a:gd name="connsiteX727" fmla="*/ 1359703 w 7467600"/>
              <a:gd name="connsiteY727" fmla="*/ 2578554 h 6858000"/>
              <a:gd name="connsiteX728" fmla="*/ 1359422 w 7467600"/>
              <a:gd name="connsiteY728" fmla="*/ 2577994 h 6858000"/>
              <a:gd name="connsiteX729" fmla="*/ 828701 w 7467600"/>
              <a:gd name="connsiteY729" fmla="*/ 1839520 h 6858000"/>
              <a:gd name="connsiteX730" fmla="*/ 494427 w 7467600"/>
              <a:gd name="connsiteY730" fmla="*/ 1092333 h 6858000"/>
              <a:gd name="connsiteX731" fmla="*/ 506322 w 7467600"/>
              <a:gd name="connsiteY731" fmla="*/ 1020997 h 6858000"/>
              <a:gd name="connsiteX732" fmla="*/ 4570198 w 7467600"/>
              <a:gd name="connsiteY732" fmla="*/ 978081 h 6858000"/>
              <a:gd name="connsiteX733" fmla="*/ 4523691 w 7467600"/>
              <a:gd name="connsiteY733" fmla="*/ 1127776 h 6858000"/>
              <a:gd name="connsiteX734" fmla="*/ 4509875 w 7467600"/>
              <a:gd name="connsiteY734" fmla="*/ 1167552 h 6858000"/>
              <a:gd name="connsiteX735" fmla="*/ 4478168 w 7467600"/>
              <a:gd name="connsiteY735" fmla="*/ 1260735 h 6858000"/>
              <a:gd name="connsiteX736" fmla="*/ 4409309 w 7467600"/>
              <a:gd name="connsiteY736" fmla="*/ 1666996 h 6858000"/>
              <a:gd name="connsiteX737" fmla="*/ 4370031 w 7467600"/>
              <a:gd name="connsiteY737" fmla="*/ 1955666 h 6858000"/>
              <a:gd name="connsiteX738" fmla="*/ 4570198 w 7467600"/>
              <a:gd name="connsiteY738" fmla="*/ 978081 h 6858000"/>
              <a:gd name="connsiteX739" fmla="*/ 4557898 w 7467600"/>
              <a:gd name="connsiteY739" fmla="*/ 900011 h 6858000"/>
              <a:gd name="connsiteX740" fmla="*/ 4344840 w 7467600"/>
              <a:gd name="connsiteY740" fmla="*/ 1922038 h 6858000"/>
              <a:gd name="connsiteX741" fmla="*/ 4378710 w 7467600"/>
              <a:gd name="connsiteY741" fmla="*/ 1665516 h 6858000"/>
              <a:gd name="connsiteX742" fmla="*/ 4448798 w 7467600"/>
              <a:gd name="connsiteY742" fmla="*/ 1253024 h 6858000"/>
              <a:gd name="connsiteX743" fmla="*/ 4480315 w 7467600"/>
              <a:gd name="connsiteY743" fmla="*/ 1158454 h 6858000"/>
              <a:gd name="connsiteX744" fmla="*/ 4494133 w 7467600"/>
              <a:gd name="connsiteY744" fmla="*/ 1118676 h 6858000"/>
              <a:gd name="connsiteX745" fmla="*/ 4557898 w 7467600"/>
              <a:gd name="connsiteY745" fmla="*/ 900011 h 6858000"/>
              <a:gd name="connsiteX746" fmla="*/ 5870151 w 7467600"/>
              <a:gd name="connsiteY746" fmla="*/ 898890 h 6858000"/>
              <a:gd name="connsiteX747" fmla="*/ 5861335 w 7467600"/>
              <a:gd name="connsiteY747" fmla="*/ 899177 h 6858000"/>
              <a:gd name="connsiteX748" fmla="*/ 5843702 w 7467600"/>
              <a:gd name="connsiteY748" fmla="*/ 899748 h 6858000"/>
              <a:gd name="connsiteX749" fmla="*/ 5651107 w 7467600"/>
              <a:gd name="connsiteY749" fmla="*/ 920306 h 6858000"/>
              <a:gd name="connsiteX750" fmla="*/ 5459407 w 7467600"/>
              <a:gd name="connsiteY750" fmla="*/ 940975 h 6858000"/>
              <a:gd name="connsiteX751" fmla="*/ 5374846 w 7467600"/>
              <a:gd name="connsiteY751" fmla="*/ 941988 h 6858000"/>
              <a:gd name="connsiteX752" fmla="*/ 5256105 w 7467600"/>
              <a:gd name="connsiteY752" fmla="*/ 945632 h 6858000"/>
              <a:gd name="connsiteX753" fmla="*/ 5107071 w 7467600"/>
              <a:gd name="connsiteY753" fmla="*/ 969720 h 6858000"/>
              <a:gd name="connsiteX754" fmla="*/ 4998681 w 7467600"/>
              <a:gd name="connsiteY754" fmla="*/ 988771 h 6858000"/>
              <a:gd name="connsiteX755" fmla="*/ 5870151 w 7467600"/>
              <a:gd name="connsiteY755" fmla="*/ 898890 h 6858000"/>
              <a:gd name="connsiteX756" fmla="*/ 5504425 w 7467600"/>
              <a:gd name="connsiteY756" fmla="*/ 848067 h 6858000"/>
              <a:gd name="connsiteX757" fmla="*/ 4968849 w 7467600"/>
              <a:gd name="connsiteY757" fmla="*/ 962318 h 6858000"/>
              <a:gd name="connsiteX758" fmla="*/ 5104039 w 7467600"/>
              <a:gd name="connsiteY758" fmla="*/ 940634 h 6858000"/>
              <a:gd name="connsiteX759" fmla="*/ 5256311 w 7467600"/>
              <a:gd name="connsiteY759" fmla="*/ 916490 h 6858000"/>
              <a:gd name="connsiteX760" fmla="*/ 5377381 w 7467600"/>
              <a:gd name="connsiteY760" fmla="*/ 912671 h 6858000"/>
              <a:gd name="connsiteX761" fmla="*/ 5460148 w 7467600"/>
              <a:gd name="connsiteY761" fmla="*/ 911442 h 6858000"/>
              <a:gd name="connsiteX762" fmla="*/ 5648971 w 7467600"/>
              <a:gd name="connsiteY762" fmla="*/ 891331 h 6858000"/>
              <a:gd name="connsiteX763" fmla="*/ 5844807 w 7467600"/>
              <a:gd name="connsiteY763" fmla="*/ 870718 h 6858000"/>
              <a:gd name="connsiteX764" fmla="*/ 5862975 w 7467600"/>
              <a:gd name="connsiteY764" fmla="*/ 869756 h 6858000"/>
              <a:gd name="connsiteX765" fmla="*/ 5920887 w 7467600"/>
              <a:gd name="connsiteY765" fmla="*/ 865929 h 6858000"/>
              <a:gd name="connsiteX766" fmla="*/ 5504425 w 7467600"/>
              <a:gd name="connsiteY766" fmla="*/ 848067 h 6858000"/>
              <a:gd name="connsiteX767" fmla="*/ 3607114 w 7467600"/>
              <a:gd name="connsiteY767" fmla="*/ 467441 h 6858000"/>
              <a:gd name="connsiteX768" fmla="*/ 3296242 w 7467600"/>
              <a:gd name="connsiteY768" fmla="*/ 807991 h 6858000"/>
              <a:gd name="connsiteX769" fmla="*/ 3174674 w 7467600"/>
              <a:gd name="connsiteY769" fmla="*/ 919759 h 6858000"/>
              <a:gd name="connsiteX770" fmla="*/ 3042978 w 7467600"/>
              <a:gd name="connsiteY770" fmla="*/ 1054894 h 6858000"/>
              <a:gd name="connsiteX771" fmla="*/ 2968914 w 7467600"/>
              <a:gd name="connsiteY771" fmla="*/ 1133756 h 6858000"/>
              <a:gd name="connsiteX772" fmla="*/ 3103823 w 7467600"/>
              <a:gd name="connsiteY772" fmla="*/ 1026814 h 6858000"/>
              <a:gd name="connsiteX773" fmla="*/ 3607114 w 7467600"/>
              <a:gd name="connsiteY773" fmla="*/ 467441 h 6858000"/>
              <a:gd name="connsiteX774" fmla="*/ 3744487 w 7467600"/>
              <a:gd name="connsiteY774" fmla="*/ 383136 h 6858000"/>
              <a:gd name="connsiteX775" fmla="*/ 3970213 w 7467600"/>
              <a:gd name="connsiteY775" fmla="*/ 995559 h 6858000"/>
              <a:gd name="connsiteX776" fmla="*/ 3744487 w 7467600"/>
              <a:gd name="connsiteY776" fmla="*/ 383136 h 6858000"/>
              <a:gd name="connsiteX777" fmla="*/ 3624562 w 7467600"/>
              <a:gd name="connsiteY777" fmla="*/ 367041 h 6858000"/>
              <a:gd name="connsiteX778" fmla="*/ 3489712 w 7467600"/>
              <a:gd name="connsiteY778" fmla="*/ 485386 h 6858000"/>
              <a:gd name="connsiteX779" fmla="*/ 3182994 w 7467600"/>
              <a:gd name="connsiteY779" fmla="*/ 828265 h 6858000"/>
              <a:gd name="connsiteX780" fmla="*/ 2892114 w 7467600"/>
              <a:gd name="connsiteY780" fmla="*/ 1172635 h 6858000"/>
              <a:gd name="connsiteX781" fmla="*/ 3021459 w 7467600"/>
              <a:gd name="connsiteY781" fmla="*/ 1035385 h 6858000"/>
              <a:gd name="connsiteX782" fmla="*/ 3153873 w 7467600"/>
              <a:gd name="connsiteY782" fmla="*/ 898971 h 6858000"/>
              <a:gd name="connsiteX783" fmla="*/ 3276511 w 7467600"/>
              <a:gd name="connsiteY783" fmla="*/ 786423 h 6858000"/>
              <a:gd name="connsiteX784" fmla="*/ 3584154 w 7467600"/>
              <a:gd name="connsiteY784" fmla="*/ 448218 h 6858000"/>
              <a:gd name="connsiteX785" fmla="*/ 3624562 w 7467600"/>
              <a:gd name="connsiteY785" fmla="*/ 367041 h 6858000"/>
              <a:gd name="connsiteX786" fmla="*/ 3766672 w 7467600"/>
              <a:gd name="connsiteY786" fmla="*/ 359429 h 6858000"/>
              <a:gd name="connsiteX787" fmla="*/ 3996338 w 7467600"/>
              <a:gd name="connsiteY787" fmla="*/ 968237 h 6858000"/>
              <a:gd name="connsiteX788" fmla="*/ 3766672 w 7467600"/>
              <a:gd name="connsiteY788" fmla="*/ 359429 h 6858000"/>
              <a:gd name="connsiteX789" fmla="*/ 5805386 w 7467600"/>
              <a:gd name="connsiteY789" fmla="*/ 239240 h 6858000"/>
              <a:gd name="connsiteX790" fmla="*/ 5736947 w 7467600"/>
              <a:gd name="connsiteY790" fmla="*/ 261367 h 6858000"/>
              <a:gd name="connsiteX791" fmla="*/ 5427012 w 7467600"/>
              <a:gd name="connsiteY791" fmla="*/ 311272 h 6858000"/>
              <a:gd name="connsiteX792" fmla="*/ 5147818 w 7467600"/>
              <a:gd name="connsiteY792" fmla="*/ 322112 h 6858000"/>
              <a:gd name="connsiteX793" fmla="*/ 5060854 w 7467600"/>
              <a:gd name="connsiteY793" fmla="*/ 311882 h 6858000"/>
              <a:gd name="connsiteX794" fmla="*/ 4945989 w 7467600"/>
              <a:gd name="connsiteY794" fmla="*/ 300516 h 6858000"/>
              <a:gd name="connsiteX795" fmla="*/ 5410479 w 7467600"/>
              <a:gd name="connsiteY795" fmla="*/ 348434 h 6858000"/>
              <a:gd name="connsiteX796" fmla="*/ 5805386 w 7467600"/>
              <a:gd name="connsiteY796" fmla="*/ 239240 h 6858000"/>
              <a:gd name="connsiteX797" fmla="*/ 5905192 w 7467600"/>
              <a:gd name="connsiteY797" fmla="*/ 163079 h 6858000"/>
              <a:gd name="connsiteX798" fmla="*/ 5865655 w 7467600"/>
              <a:gd name="connsiteY798" fmla="*/ 171901 h 6858000"/>
              <a:gd name="connsiteX799" fmla="*/ 5259740 w 7467600"/>
              <a:gd name="connsiteY799" fmla="*/ 257013 h 6858000"/>
              <a:gd name="connsiteX800" fmla="*/ 5208466 w 7467600"/>
              <a:gd name="connsiteY800" fmla="*/ 257550 h 6858000"/>
              <a:gd name="connsiteX801" fmla="*/ 4980204 w 7467600"/>
              <a:gd name="connsiteY801" fmla="*/ 271903 h 6858000"/>
              <a:gd name="connsiteX802" fmla="*/ 5068068 w 7467600"/>
              <a:gd name="connsiteY802" fmla="*/ 282244 h 6858000"/>
              <a:gd name="connsiteX803" fmla="*/ 5153231 w 7467600"/>
              <a:gd name="connsiteY803" fmla="*/ 292240 h 6858000"/>
              <a:gd name="connsiteX804" fmla="*/ 5426491 w 7467600"/>
              <a:gd name="connsiteY804" fmla="*/ 281128 h 6858000"/>
              <a:gd name="connsiteX805" fmla="*/ 5731212 w 7467600"/>
              <a:gd name="connsiteY805" fmla="*/ 231951 h 6858000"/>
              <a:gd name="connsiteX806" fmla="*/ 5905192 w 7467600"/>
              <a:gd name="connsiteY806" fmla="*/ 163079 h 6858000"/>
              <a:gd name="connsiteX807" fmla="*/ 5944437 w 7467600"/>
              <a:gd name="connsiteY807" fmla="*/ 113829 h 6858000"/>
              <a:gd name="connsiteX808" fmla="*/ 5825032 w 7467600"/>
              <a:gd name="connsiteY808" fmla="*/ 146405 h 6858000"/>
              <a:gd name="connsiteX809" fmla="*/ 4955599 w 7467600"/>
              <a:gd name="connsiteY809" fmla="*/ 247008 h 6858000"/>
              <a:gd name="connsiteX810" fmla="*/ 5210104 w 7467600"/>
              <a:gd name="connsiteY810" fmla="*/ 228123 h 6858000"/>
              <a:gd name="connsiteX811" fmla="*/ 5261015 w 7467600"/>
              <a:gd name="connsiteY811" fmla="*/ 227087 h 6858000"/>
              <a:gd name="connsiteX812" fmla="*/ 5861181 w 7467600"/>
              <a:gd name="connsiteY812" fmla="*/ 143093 h 6858000"/>
              <a:gd name="connsiteX813" fmla="*/ 5961252 w 7467600"/>
              <a:gd name="connsiteY813" fmla="*/ 114820 h 6858000"/>
              <a:gd name="connsiteX814" fmla="*/ 5944437 w 7467600"/>
              <a:gd name="connsiteY814" fmla="*/ 113829 h 6858000"/>
              <a:gd name="connsiteX815" fmla="*/ 3882765 w 7467600"/>
              <a:gd name="connsiteY815" fmla="*/ 0 h 6858000"/>
              <a:gd name="connsiteX816" fmla="*/ 3995099 w 7467600"/>
              <a:gd name="connsiteY816" fmla="*/ 0 h 6858000"/>
              <a:gd name="connsiteX817" fmla="*/ 4163818 w 7467600"/>
              <a:gd name="connsiteY817" fmla="*/ 234104 h 6858000"/>
              <a:gd name="connsiteX818" fmla="*/ 4172099 w 7467600"/>
              <a:gd name="connsiteY818" fmla="*/ 234207 h 6858000"/>
              <a:gd name="connsiteX819" fmla="*/ 4784282 w 7467600"/>
              <a:gd name="connsiteY819" fmla="*/ 276561 h 6858000"/>
              <a:gd name="connsiteX820" fmla="*/ 4801687 w 7467600"/>
              <a:gd name="connsiteY820" fmla="*/ 267764 h 6858000"/>
              <a:gd name="connsiteX821" fmla="*/ 6082788 w 7467600"/>
              <a:gd name="connsiteY821" fmla="*/ 64119 h 6858000"/>
              <a:gd name="connsiteX822" fmla="*/ 6099442 w 7467600"/>
              <a:gd name="connsiteY822" fmla="*/ 82568 h 6858000"/>
              <a:gd name="connsiteX823" fmla="*/ 4804137 w 7467600"/>
              <a:gd name="connsiteY823" fmla="*/ 320931 h 6858000"/>
              <a:gd name="connsiteX824" fmla="*/ 4227047 w 7467600"/>
              <a:gd name="connsiteY824" fmla="*/ 313415 h 6858000"/>
              <a:gd name="connsiteX825" fmla="*/ 4346041 w 7467600"/>
              <a:gd name="connsiteY825" fmla="*/ 456086 h 6858000"/>
              <a:gd name="connsiteX826" fmla="*/ 4870967 w 7467600"/>
              <a:gd name="connsiteY826" fmla="*/ 963061 h 6858000"/>
              <a:gd name="connsiteX827" fmla="*/ 4889647 w 7467600"/>
              <a:gd name="connsiteY827" fmla="*/ 957147 h 6858000"/>
              <a:gd name="connsiteX828" fmla="*/ 5422504 w 7467600"/>
              <a:gd name="connsiteY828" fmla="*/ 805191 h 6858000"/>
              <a:gd name="connsiteX829" fmla="*/ 6087656 w 7467600"/>
              <a:gd name="connsiteY829" fmla="*/ 826703 h 6858000"/>
              <a:gd name="connsiteX830" fmla="*/ 6058717 w 7467600"/>
              <a:gd name="connsiteY830" fmla="*/ 865992 h 6858000"/>
              <a:gd name="connsiteX831" fmla="*/ 4974153 w 7467600"/>
              <a:gd name="connsiteY831" fmla="*/ 1045456 h 6858000"/>
              <a:gd name="connsiteX832" fmla="*/ 5627835 w 7467600"/>
              <a:gd name="connsiteY832" fmla="*/ 1472077 h 6858000"/>
              <a:gd name="connsiteX833" fmla="*/ 5629817 w 7467600"/>
              <a:gd name="connsiteY833" fmla="*/ 1471412 h 6858000"/>
              <a:gd name="connsiteX834" fmla="*/ 5634124 w 7467600"/>
              <a:gd name="connsiteY834" fmla="*/ 1470572 h 6858000"/>
              <a:gd name="connsiteX835" fmla="*/ 5755832 w 7467600"/>
              <a:gd name="connsiteY835" fmla="*/ 1383886 h 6858000"/>
              <a:gd name="connsiteX836" fmla="*/ 6014186 w 7467600"/>
              <a:gd name="connsiteY836" fmla="*/ 1279799 h 6858000"/>
              <a:gd name="connsiteX837" fmla="*/ 6901619 w 7467600"/>
              <a:gd name="connsiteY837" fmla="*/ 1047874 h 6858000"/>
              <a:gd name="connsiteX838" fmla="*/ 6931566 w 7467600"/>
              <a:gd name="connsiteY838" fmla="*/ 1062034 h 6858000"/>
              <a:gd name="connsiteX839" fmla="*/ 5790982 w 7467600"/>
              <a:gd name="connsiteY839" fmla="*/ 1561380 h 6858000"/>
              <a:gd name="connsiteX840" fmla="*/ 6188971 w 7467600"/>
              <a:gd name="connsiteY840" fmla="*/ 1755168 h 6858000"/>
              <a:gd name="connsiteX841" fmla="*/ 6202446 w 7467600"/>
              <a:gd name="connsiteY841" fmla="*/ 1752268 h 6858000"/>
              <a:gd name="connsiteX842" fmla="*/ 7179560 w 7467600"/>
              <a:gd name="connsiteY842" fmla="*/ 1467551 h 6858000"/>
              <a:gd name="connsiteX843" fmla="*/ 7158730 w 7467600"/>
              <a:gd name="connsiteY843" fmla="*/ 1507835 h 6858000"/>
              <a:gd name="connsiteX844" fmla="*/ 6326959 w 7467600"/>
              <a:gd name="connsiteY844" fmla="*/ 1817686 h 6858000"/>
              <a:gd name="connsiteX845" fmla="*/ 6537433 w 7467600"/>
              <a:gd name="connsiteY845" fmla="*/ 1907790 h 6858000"/>
              <a:gd name="connsiteX846" fmla="*/ 6550221 w 7467600"/>
              <a:gd name="connsiteY846" fmla="*/ 1910729 h 6858000"/>
              <a:gd name="connsiteX847" fmla="*/ 6964438 w 7467600"/>
              <a:gd name="connsiteY847" fmla="*/ 2209505 h 6858000"/>
              <a:gd name="connsiteX848" fmla="*/ 7367862 w 7467600"/>
              <a:gd name="connsiteY848" fmla="*/ 2806833 h 6858000"/>
              <a:gd name="connsiteX849" fmla="*/ 7364329 w 7467600"/>
              <a:gd name="connsiteY849" fmla="*/ 2826907 h 6858000"/>
              <a:gd name="connsiteX850" fmla="*/ 7290545 w 7467600"/>
              <a:gd name="connsiteY850" fmla="*/ 2850663 h 6858000"/>
              <a:gd name="connsiteX851" fmla="*/ 6472036 w 7467600"/>
              <a:gd name="connsiteY851" fmla="*/ 1959003 h 6858000"/>
              <a:gd name="connsiteX852" fmla="*/ 5792897 w 7467600"/>
              <a:gd name="connsiteY852" fmla="*/ 1647747 h 6858000"/>
              <a:gd name="connsiteX853" fmla="*/ 5842751 w 7467600"/>
              <a:gd name="connsiteY853" fmla="*/ 1816112 h 6858000"/>
              <a:gd name="connsiteX854" fmla="*/ 5847424 w 7467600"/>
              <a:gd name="connsiteY854" fmla="*/ 1815776 h 6858000"/>
              <a:gd name="connsiteX855" fmla="*/ 6399821 w 7467600"/>
              <a:gd name="connsiteY855" fmla="*/ 2344799 h 6858000"/>
              <a:gd name="connsiteX856" fmla="*/ 6323232 w 7467600"/>
              <a:gd name="connsiteY856" fmla="*/ 2389634 h 6858000"/>
              <a:gd name="connsiteX857" fmla="*/ 5942958 w 7467600"/>
              <a:gd name="connsiteY857" fmla="*/ 2077708 h 6858000"/>
              <a:gd name="connsiteX858" fmla="*/ 5921559 w 7467600"/>
              <a:gd name="connsiteY858" fmla="*/ 2378596 h 6858000"/>
              <a:gd name="connsiteX859" fmla="*/ 5817651 w 7467600"/>
              <a:gd name="connsiteY859" fmla="*/ 3023919 h 6858000"/>
              <a:gd name="connsiteX860" fmla="*/ 5729634 w 7467600"/>
              <a:gd name="connsiteY860" fmla="*/ 3051849 h 6858000"/>
              <a:gd name="connsiteX861" fmla="*/ 5611018 w 7467600"/>
              <a:gd name="connsiteY861" fmla="*/ 2316769 h 6858000"/>
              <a:gd name="connsiteX862" fmla="*/ 5687608 w 7467600"/>
              <a:gd name="connsiteY862" fmla="*/ 2039972 h 6858000"/>
              <a:gd name="connsiteX863" fmla="*/ 5657554 w 7467600"/>
              <a:gd name="connsiteY863" fmla="*/ 1576445 h 6858000"/>
              <a:gd name="connsiteX864" fmla="*/ 5150475 w 7467600"/>
              <a:gd name="connsiteY864" fmla="*/ 1274012 h 6858000"/>
              <a:gd name="connsiteX865" fmla="*/ 5349142 w 7467600"/>
              <a:gd name="connsiteY865" fmla="*/ 2204405 h 6858000"/>
              <a:gd name="connsiteX866" fmla="*/ 5262214 w 7467600"/>
              <a:gd name="connsiteY866" fmla="*/ 2233836 h 6858000"/>
              <a:gd name="connsiteX867" fmla="*/ 4981539 w 7467600"/>
              <a:gd name="connsiteY867" fmla="*/ 1542201 h 6858000"/>
              <a:gd name="connsiteX868" fmla="*/ 4958461 w 7467600"/>
              <a:gd name="connsiteY868" fmla="*/ 1136957 h 6858000"/>
              <a:gd name="connsiteX869" fmla="*/ 4655015 w 7467600"/>
              <a:gd name="connsiteY869" fmla="*/ 891426 h 6858000"/>
              <a:gd name="connsiteX870" fmla="*/ 4348002 w 7467600"/>
              <a:gd name="connsiteY870" fmla="*/ 2205895 h 6858000"/>
              <a:gd name="connsiteX871" fmla="*/ 4262250 w 7467600"/>
              <a:gd name="connsiteY871" fmla="*/ 2219972 h 6858000"/>
              <a:gd name="connsiteX872" fmla="*/ 4550611 w 7467600"/>
              <a:gd name="connsiteY872" fmla="*/ 817540 h 6858000"/>
              <a:gd name="connsiteX873" fmla="*/ 4564418 w 7467600"/>
              <a:gd name="connsiteY873" fmla="*/ 808293 h 6858000"/>
              <a:gd name="connsiteX874" fmla="*/ 4266388 w 7467600"/>
              <a:gd name="connsiteY874" fmla="*/ 500083 h 6858000"/>
              <a:gd name="connsiteX875" fmla="*/ 4032842 w 7467600"/>
              <a:gd name="connsiteY875" fmla="*/ 211809 h 6858000"/>
              <a:gd name="connsiteX876" fmla="*/ 3882765 w 7467600"/>
              <a:gd name="connsiteY876" fmla="*/ 0 h 6858000"/>
              <a:gd name="connsiteX877" fmla="*/ 3721337 w 7467600"/>
              <a:gd name="connsiteY877" fmla="*/ 0 h 6858000"/>
              <a:gd name="connsiteX878" fmla="*/ 3797544 w 7467600"/>
              <a:gd name="connsiteY878" fmla="*/ 0 h 6858000"/>
              <a:gd name="connsiteX879" fmla="*/ 3775734 w 7467600"/>
              <a:gd name="connsiteY879" fmla="*/ 95131 h 6858000"/>
              <a:gd name="connsiteX880" fmla="*/ 3724807 w 7467600"/>
              <a:gd name="connsiteY880" fmla="*/ 272257 h 6858000"/>
              <a:gd name="connsiteX881" fmla="*/ 3726844 w 7467600"/>
              <a:gd name="connsiteY881" fmla="*/ 282988 h 6858000"/>
              <a:gd name="connsiteX882" fmla="*/ 3742664 w 7467600"/>
              <a:gd name="connsiteY882" fmla="*/ 279918 h 6858000"/>
              <a:gd name="connsiteX883" fmla="*/ 4103910 w 7467600"/>
              <a:gd name="connsiteY883" fmla="*/ 1161917 h 6858000"/>
              <a:gd name="connsiteX884" fmla="*/ 4020269 w 7467600"/>
              <a:gd name="connsiteY884" fmla="*/ 1200406 h 6858000"/>
              <a:gd name="connsiteX885" fmla="*/ 3674882 w 7467600"/>
              <a:gd name="connsiteY885" fmla="*/ 488524 h 6858000"/>
              <a:gd name="connsiteX886" fmla="*/ 3132682 w 7467600"/>
              <a:gd name="connsiteY886" fmla="*/ 1072284 h 6858000"/>
              <a:gd name="connsiteX887" fmla="*/ 2716346 w 7467600"/>
              <a:gd name="connsiteY887" fmla="*/ 1276376 h 6858000"/>
              <a:gd name="connsiteX888" fmla="*/ 2716772 w 7467600"/>
              <a:gd name="connsiteY888" fmla="*/ 1255462 h 6858000"/>
              <a:gd name="connsiteX889" fmla="*/ 3471096 w 7467600"/>
              <a:gd name="connsiteY889" fmla="*/ 437072 h 6858000"/>
              <a:gd name="connsiteX890" fmla="*/ 3639057 w 7467600"/>
              <a:gd name="connsiteY890" fmla="*/ 286334 h 6858000"/>
              <a:gd name="connsiteX891" fmla="*/ 3640309 w 7467600"/>
              <a:gd name="connsiteY891" fmla="*/ 284664 h 6858000"/>
              <a:gd name="connsiteX892" fmla="*/ 3646022 w 7467600"/>
              <a:gd name="connsiteY892" fmla="*/ 276711 h 6858000"/>
              <a:gd name="connsiteX893" fmla="*/ 3707943 w 7467600"/>
              <a:gd name="connsiteY893" fmla="*/ 65958 h 6858000"/>
              <a:gd name="connsiteX894" fmla="*/ 3721337 w 7467600"/>
              <a:gd name="connsiteY894" fmla="*/ 0 h 6858000"/>
              <a:gd name="connsiteX895" fmla="*/ 2867960 w 7467600"/>
              <a:gd name="connsiteY895" fmla="*/ 0 h 6858000"/>
              <a:gd name="connsiteX896" fmla="*/ 2926351 w 7467600"/>
              <a:gd name="connsiteY896" fmla="*/ 0 h 6858000"/>
              <a:gd name="connsiteX897" fmla="*/ 2902823 w 7467600"/>
              <a:gd name="connsiteY897" fmla="*/ 262929 h 6858000"/>
              <a:gd name="connsiteX898" fmla="*/ 2940663 w 7467600"/>
              <a:gd name="connsiteY898" fmla="*/ 140884 h 6858000"/>
              <a:gd name="connsiteX899" fmla="*/ 2947039 w 7467600"/>
              <a:gd name="connsiteY899" fmla="*/ 122524 h 6858000"/>
              <a:gd name="connsiteX900" fmla="*/ 2984316 w 7467600"/>
              <a:gd name="connsiteY900" fmla="*/ 0 h 6858000"/>
              <a:gd name="connsiteX901" fmla="*/ 3016114 w 7467600"/>
              <a:gd name="connsiteY901" fmla="*/ 0 h 6858000"/>
              <a:gd name="connsiteX902" fmla="*/ 2979949 w 7467600"/>
              <a:gd name="connsiteY902" fmla="*/ 119274 h 6858000"/>
              <a:gd name="connsiteX903" fmla="*/ 3023879 w 7467600"/>
              <a:gd name="connsiteY903" fmla="*/ 0 h 6858000"/>
              <a:gd name="connsiteX904" fmla="*/ 3105400 w 7467600"/>
              <a:gd name="connsiteY904" fmla="*/ 0 h 6858000"/>
              <a:gd name="connsiteX905" fmla="*/ 3094669 w 7467600"/>
              <a:gd name="connsiteY905" fmla="*/ 30308 h 6858000"/>
              <a:gd name="connsiteX906" fmla="*/ 2901945 w 7467600"/>
              <a:gd name="connsiteY906" fmla="*/ 466538 h 6858000"/>
              <a:gd name="connsiteX907" fmla="*/ 2815209 w 7467600"/>
              <a:gd name="connsiteY907" fmla="*/ 497361 h 6858000"/>
              <a:gd name="connsiteX908" fmla="*/ 2844845 w 7467600"/>
              <a:gd name="connsiteY908" fmla="*/ 127638 h 6858000"/>
              <a:gd name="connsiteX909" fmla="*/ 2867960 w 7467600"/>
              <a:gd name="connsiteY909" fmla="*/ 0 h 6858000"/>
              <a:gd name="connsiteX910" fmla="*/ 1057230 w 7467600"/>
              <a:gd name="connsiteY910" fmla="*/ 0 h 6858000"/>
              <a:gd name="connsiteX911" fmla="*/ 1111003 w 7467600"/>
              <a:gd name="connsiteY911" fmla="*/ 0 h 6858000"/>
              <a:gd name="connsiteX912" fmla="*/ 1125553 w 7467600"/>
              <a:gd name="connsiteY912" fmla="*/ 52588 h 6858000"/>
              <a:gd name="connsiteX913" fmla="*/ 1304276 w 7467600"/>
              <a:gd name="connsiteY913" fmla="*/ 476275 h 6858000"/>
              <a:gd name="connsiteX914" fmla="*/ 1492066 w 7467600"/>
              <a:gd name="connsiteY914" fmla="*/ 886333 h 6858000"/>
              <a:gd name="connsiteX915" fmla="*/ 1423698 w 7467600"/>
              <a:gd name="connsiteY915" fmla="*/ 710817 h 6858000"/>
              <a:gd name="connsiteX916" fmla="*/ 1357609 w 7467600"/>
              <a:gd name="connsiteY916" fmla="*/ 532892 h 6858000"/>
              <a:gd name="connsiteX917" fmla="*/ 1309550 w 7467600"/>
              <a:gd name="connsiteY917" fmla="*/ 374031 h 6858000"/>
              <a:gd name="connsiteX918" fmla="*/ 1193673 w 7467600"/>
              <a:gd name="connsiteY918" fmla="*/ 49533 h 6858000"/>
              <a:gd name="connsiteX919" fmla="*/ 1164391 w 7467600"/>
              <a:gd name="connsiteY919" fmla="*/ 0 h 6858000"/>
              <a:gd name="connsiteX920" fmla="*/ 1200666 w 7467600"/>
              <a:gd name="connsiteY920" fmla="*/ 0 h 6858000"/>
              <a:gd name="connsiteX921" fmla="*/ 1223408 w 7467600"/>
              <a:gd name="connsiteY921" fmla="*/ 38996 h 6858000"/>
              <a:gd name="connsiteX922" fmla="*/ 1339635 w 7467600"/>
              <a:gd name="connsiteY922" fmla="*/ 365517 h 6858000"/>
              <a:gd name="connsiteX923" fmla="*/ 1387469 w 7467600"/>
              <a:gd name="connsiteY923" fmla="*/ 523079 h 6858000"/>
              <a:gd name="connsiteX924" fmla="*/ 1452685 w 7467600"/>
              <a:gd name="connsiteY924" fmla="*/ 699806 h 6858000"/>
              <a:gd name="connsiteX925" fmla="*/ 1492092 w 7467600"/>
              <a:gd name="connsiteY925" fmla="*/ 800424 h 6858000"/>
              <a:gd name="connsiteX926" fmla="*/ 1455302 w 7467600"/>
              <a:gd name="connsiteY926" fmla="*/ 632913 h 6858000"/>
              <a:gd name="connsiteX927" fmla="*/ 1222336 w 7467600"/>
              <a:gd name="connsiteY927" fmla="*/ 9480 h 6858000"/>
              <a:gd name="connsiteX928" fmla="*/ 1214634 w 7467600"/>
              <a:gd name="connsiteY928" fmla="*/ 0 h 6858000"/>
              <a:gd name="connsiteX929" fmla="*/ 1289827 w 7467600"/>
              <a:gd name="connsiteY929" fmla="*/ 0 h 6858000"/>
              <a:gd name="connsiteX930" fmla="*/ 1321076 w 7467600"/>
              <a:gd name="connsiteY930" fmla="*/ 59722 h 6858000"/>
              <a:gd name="connsiteX931" fmla="*/ 1512579 w 7467600"/>
              <a:gd name="connsiteY931" fmla="*/ 626441 h 6858000"/>
              <a:gd name="connsiteX932" fmla="*/ 1506076 w 7467600"/>
              <a:gd name="connsiteY932" fmla="*/ 1089289 h 6858000"/>
              <a:gd name="connsiteX933" fmla="*/ 1486346 w 7467600"/>
              <a:gd name="connsiteY933" fmla="*/ 1079919 h 6858000"/>
              <a:gd name="connsiteX934" fmla="*/ 1070511 w 7467600"/>
              <a:gd name="connsiteY934" fmla="*/ 48609 h 6858000"/>
              <a:gd name="connsiteX935" fmla="*/ 1057230 w 7467600"/>
              <a:gd name="connsiteY935" fmla="*/ 0 h 6858000"/>
              <a:gd name="connsiteX936" fmla="*/ 43151 w 7467600"/>
              <a:gd name="connsiteY936" fmla="*/ 0 h 6858000"/>
              <a:gd name="connsiteX937" fmla="*/ 95283 w 7467600"/>
              <a:gd name="connsiteY937" fmla="*/ 0 h 6858000"/>
              <a:gd name="connsiteX938" fmla="*/ 300708 w 7467600"/>
              <a:gd name="connsiteY938" fmla="*/ 154571 h 6858000"/>
              <a:gd name="connsiteX939" fmla="*/ 530414 w 7467600"/>
              <a:gd name="connsiteY939" fmla="*/ 354673 h 6858000"/>
              <a:gd name="connsiteX940" fmla="*/ 333785 w 7467600"/>
              <a:gd name="connsiteY940" fmla="*/ 161564 h 6858000"/>
              <a:gd name="connsiteX941" fmla="*/ 147005 w 7467600"/>
              <a:gd name="connsiteY941" fmla="*/ 0 h 6858000"/>
              <a:gd name="connsiteX942" fmla="*/ 272509 w 7467600"/>
              <a:gd name="connsiteY942" fmla="*/ 0 h 6858000"/>
              <a:gd name="connsiteX943" fmla="*/ 326276 w 7467600"/>
              <a:gd name="connsiteY943" fmla="*/ 45847 h 6858000"/>
              <a:gd name="connsiteX944" fmla="*/ 823759 w 7467600"/>
              <a:gd name="connsiteY944" fmla="*/ 574145 h 6858000"/>
              <a:gd name="connsiteX945" fmla="*/ 811254 w 7467600"/>
              <a:gd name="connsiteY945" fmla="*/ 665546 h 6858000"/>
              <a:gd name="connsiteX946" fmla="*/ 154042 w 7467600"/>
              <a:gd name="connsiteY946" fmla="*/ 261522 h 6858000"/>
              <a:gd name="connsiteX947" fmla="*/ 13550 w 7467600"/>
              <a:gd name="connsiteY947" fmla="*/ 158423 h 6858000"/>
              <a:gd name="connsiteX948" fmla="*/ 0 w 7467600"/>
              <a:gd name="connsiteY948" fmla="*/ 146618 h 6858000"/>
              <a:gd name="connsiteX949" fmla="*/ 0 w 7467600"/>
              <a:gd name="connsiteY949" fmla="*/ 59161 h 6858000"/>
              <a:gd name="connsiteX950" fmla="*/ 45427 w 7467600"/>
              <a:gd name="connsiteY950" fmla="*/ 101078 h 6858000"/>
              <a:gd name="connsiteX951" fmla="*/ 630103 w 7467600"/>
              <a:gd name="connsiteY951" fmla="*/ 485885 h 6858000"/>
              <a:gd name="connsiteX952" fmla="*/ 532040 w 7467600"/>
              <a:gd name="connsiteY952" fmla="*/ 399359 h 6858000"/>
              <a:gd name="connsiteX953" fmla="*/ 517618 w 7467600"/>
              <a:gd name="connsiteY953" fmla="*/ 385726 h 6858000"/>
              <a:gd name="connsiteX954" fmla="*/ 285074 w 7467600"/>
              <a:gd name="connsiteY954" fmla="*/ 182755 h 6858000"/>
              <a:gd name="connsiteX955" fmla="*/ 43151 w 7467600"/>
              <a:gd name="connsiteY95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1456157 w 7467600"/>
              <a:gd name="connsiteY74" fmla="*/ 5371404 h 6858000"/>
              <a:gd name="connsiteX75" fmla="*/ 1244432 w 7467600"/>
              <a:gd name="connsiteY75" fmla="*/ 5385601 h 6858000"/>
              <a:gd name="connsiteX76" fmla="*/ 973990 w 7467600"/>
              <a:gd name="connsiteY76" fmla="*/ 5424940 h 6858000"/>
              <a:gd name="connsiteX77" fmla="*/ 1103809 w 7467600"/>
              <a:gd name="connsiteY77" fmla="*/ 5433720 h 6858000"/>
              <a:gd name="connsiteX78" fmla="*/ 1123454 w 7467600"/>
              <a:gd name="connsiteY78" fmla="*/ 5435727 h 6858000"/>
              <a:gd name="connsiteX79" fmla="*/ 1737017 w 7467600"/>
              <a:gd name="connsiteY79" fmla="*/ 5452183 h 6858000"/>
              <a:gd name="connsiteX80" fmla="*/ 1824397 w 7467600"/>
              <a:gd name="connsiteY80" fmla="*/ 5447757 h 6858000"/>
              <a:gd name="connsiteX81" fmla="*/ 2070059 w 7467600"/>
              <a:gd name="connsiteY81" fmla="*/ 5441660 h 6858000"/>
              <a:gd name="connsiteX82" fmla="*/ 1456157 w 7467600"/>
              <a:gd name="connsiteY82" fmla="*/ 5371404 h 6858000"/>
              <a:gd name="connsiteX83" fmla="*/ 4988186 w 7467600"/>
              <a:gd name="connsiteY83" fmla="*/ 5216467 h 6858000"/>
              <a:gd name="connsiteX84" fmla="*/ 4777334 w 7467600"/>
              <a:gd name="connsiteY84" fmla="*/ 5406072 h 6858000"/>
              <a:gd name="connsiteX85" fmla="*/ 4718341 w 7467600"/>
              <a:gd name="connsiteY85" fmla="*/ 5468043 h 6858000"/>
              <a:gd name="connsiteX86" fmla="*/ 4604655 w 7467600"/>
              <a:gd name="connsiteY86" fmla="*/ 5583434 h 6858000"/>
              <a:gd name="connsiteX87" fmla="*/ 4565074 w 7467600"/>
              <a:gd name="connsiteY87" fmla="*/ 5618550 h 6858000"/>
              <a:gd name="connsiteX88" fmla="*/ 4988186 w 7467600"/>
              <a:gd name="connsiteY88" fmla="*/ 5216467 h 6858000"/>
              <a:gd name="connsiteX89" fmla="*/ 4978032 w 7467600"/>
              <a:gd name="connsiteY89" fmla="*/ 5183809 h 6858000"/>
              <a:gd name="connsiteX90" fmla="*/ 4463413 w 7467600"/>
              <a:gd name="connsiteY90" fmla="*/ 5615162 h 6858000"/>
              <a:gd name="connsiteX91" fmla="*/ 4358134 w 7467600"/>
              <a:gd name="connsiteY91" fmla="*/ 5742791 h 6858000"/>
              <a:gd name="connsiteX92" fmla="*/ 4376219 w 7467600"/>
              <a:gd name="connsiteY92" fmla="*/ 5729027 h 6858000"/>
              <a:gd name="connsiteX93" fmla="*/ 4582340 w 7467600"/>
              <a:gd name="connsiteY93" fmla="*/ 5561037 h 6858000"/>
              <a:gd name="connsiteX94" fmla="*/ 4694684 w 7467600"/>
              <a:gd name="connsiteY94" fmla="*/ 5447098 h 6858000"/>
              <a:gd name="connsiteX95" fmla="*/ 4754123 w 7467600"/>
              <a:gd name="connsiteY95" fmla="*/ 5384643 h 6858000"/>
              <a:gd name="connsiteX96" fmla="*/ 4978032 w 7467600"/>
              <a:gd name="connsiteY96" fmla="*/ 5183809 h 6858000"/>
              <a:gd name="connsiteX97" fmla="*/ 1903353 w 7467600"/>
              <a:gd name="connsiteY97" fmla="*/ 5044827 h 6858000"/>
              <a:gd name="connsiteX98" fmla="*/ 1936931 w 7467600"/>
              <a:gd name="connsiteY98" fmla="*/ 5093954 h 6858000"/>
              <a:gd name="connsiteX99" fmla="*/ 2195868 w 7467600"/>
              <a:gd name="connsiteY99" fmla="*/ 5396574 h 6858000"/>
              <a:gd name="connsiteX100" fmla="*/ 2088852 w 7467600"/>
              <a:gd name="connsiteY100" fmla="*/ 5166123 h 6858000"/>
              <a:gd name="connsiteX101" fmla="*/ 1958241 w 7467600"/>
              <a:gd name="connsiteY101" fmla="*/ 5067955 h 6858000"/>
              <a:gd name="connsiteX102" fmla="*/ 1903353 w 7467600"/>
              <a:gd name="connsiteY102" fmla="*/ 5044827 h 6858000"/>
              <a:gd name="connsiteX103" fmla="*/ 1979378 w 7467600"/>
              <a:gd name="connsiteY103" fmla="*/ 4769504 h 6858000"/>
              <a:gd name="connsiteX104" fmla="*/ 2882120 w 7467600"/>
              <a:gd name="connsiteY104" fmla="*/ 5064547 h 6858000"/>
              <a:gd name="connsiteX105" fmla="*/ 2793103 w 7467600"/>
              <a:gd name="connsiteY105" fmla="*/ 5039699 h 6858000"/>
              <a:gd name="connsiteX106" fmla="*/ 2770041 w 7467600"/>
              <a:gd name="connsiteY106" fmla="*/ 5033634 h 6858000"/>
              <a:gd name="connsiteX107" fmla="*/ 1979378 w 7467600"/>
              <a:gd name="connsiteY107" fmla="*/ 4769504 h 6858000"/>
              <a:gd name="connsiteX108" fmla="*/ 1927410 w 7467600"/>
              <a:gd name="connsiteY108" fmla="*/ 4716164 h 6858000"/>
              <a:gd name="connsiteX109" fmla="*/ 1959587 w 7467600"/>
              <a:gd name="connsiteY109" fmla="*/ 4728849 h 6858000"/>
              <a:gd name="connsiteX110" fmla="*/ 2777707 w 7467600"/>
              <a:gd name="connsiteY110" fmla="*/ 5003991 h 6858000"/>
              <a:gd name="connsiteX111" fmla="*/ 2800768 w 7467600"/>
              <a:gd name="connsiteY111" fmla="*/ 5010056 h 6858000"/>
              <a:gd name="connsiteX112" fmla="*/ 2879408 w 7467600"/>
              <a:gd name="connsiteY112" fmla="*/ 5031590 h 6858000"/>
              <a:gd name="connsiteX113" fmla="*/ 2862295 w 7467600"/>
              <a:gd name="connsiteY113" fmla="*/ 5022958 h 6858000"/>
              <a:gd name="connsiteX114" fmla="*/ 2813343 w 7467600"/>
              <a:gd name="connsiteY114" fmla="*/ 4998369 h 6858000"/>
              <a:gd name="connsiteX115" fmla="*/ 2646245 w 7467600"/>
              <a:gd name="connsiteY115" fmla="*/ 4930999 h 6858000"/>
              <a:gd name="connsiteX116" fmla="*/ 1999243 w 7467600"/>
              <a:gd name="connsiteY116" fmla="*/ 4730524 h 6858000"/>
              <a:gd name="connsiteX117" fmla="*/ 1979527 w 7467600"/>
              <a:gd name="connsiteY117" fmla="*/ 4726651 h 6858000"/>
              <a:gd name="connsiteX118" fmla="*/ 1927410 w 7467600"/>
              <a:gd name="connsiteY118" fmla="*/ 4716164 h 6858000"/>
              <a:gd name="connsiteX119" fmla="*/ 1997014 w 7467600"/>
              <a:gd name="connsiteY119" fmla="*/ 4698007 h 6858000"/>
              <a:gd name="connsiteX120" fmla="*/ 2005458 w 7467600"/>
              <a:gd name="connsiteY120" fmla="*/ 4699540 h 6858000"/>
              <a:gd name="connsiteX121" fmla="*/ 2657186 w 7467600"/>
              <a:gd name="connsiteY121" fmla="*/ 4901687 h 6858000"/>
              <a:gd name="connsiteX122" fmla="*/ 2826662 w 7467600"/>
              <a:gd name="connsiteY122" fmla="*/ 4970362 h 6858000"/>
              <a:gd name="connsiteX123" fmla="*/ 2876100 w 7467600"/>
              <a:gd name="connsiteY123" fmla="*/ 4995397 h 6858000"/>
              <a:gd name="connsiteX124" fmla="*/ 3042600 w 7467600"/>
              <a:gd name="connsiteY124" fmla="*/ 5059532 h 6858000"/>
              <a:gd name="connsiteX125" fmla="*/ 1997014 w 7467600"/>
              <a:gd name="connsiteY125" fmla="*/ 4698007 h 6858000"/>
              <a:gd name="connsiteX126" fmla="*/ 2305292 w 7467600"/>
              <a:gd name="connsiteY126" fmla="*/ 4219492 h 6858000"/>
              <a:gd name="connsiteX127" fmla="*/ 3360922 w 7467600"/>
              <a:gd name="connsiteY127" fmla="*/ 4529373 h 6858000"/>
              <a:gd name="connsiteX128" fmla="*/ 3492420 w 7467600"/>
              <a:gd name="connsiteY128" fmla="*/ 4510145 h 6858000"/>
              <a:gd name="connsiteX129" fmla="*/ 3364086 w 7467600"/>
              <a:gd name="connsiteY129" fmla="*/ 4480340 h 6858000"/>
              <a:gd name="connsiteX130" fmla="*/ 3225818 w 7467600"/>
              <a:gd name="connsiteY130" fmla="*/ 4411822 h 6858000"/>
              <a:gd name="connsiteX131" fmla="*/ 3129696 w 7467600"/>
              <a:gd name="connsiteY131" fmla="*/ 4360704 h 6858000"/>
              <a:gd name="connsiteX132" fmla="*/ 2814545 w 7467600"/>
              <a:gd name="connsiteY132" fmla="*/ 4282955 h 6858000"/>
              <a:gd name="connsiteX133" fmla="*/ 2305292 w 7467600"/>
              <a:gd name="connsiteY133" fmla="*/ 4219492 h 6858000"/>
              <a:gd name="connsiteX134" fmla="*/ 2626982 w 7467600"/>
              <a:gd name="connsiteY134" fmla="*/ 4206450 h 6858000"/>
              <a:gd name="connsiteX135" fmla="*/ 2490617 w 7467600"/>
              <a:gd name="connsiteY135" fmla="*/ 4206951 h 6858000"/>
              <a:gd name="connsiteX136" fmla="*/ 2819869 w 7467600"/>
              <a:gd name="connsiteY136" fmla="*/ 4252936 h 6858000"/>
              <a:gd name="connsiteX137" fmla="*/ 3143018 w 7467600"/>
              <a:gd name="connsiteY137" fmla="*/ 4332698 h 6858000"/>
              <a:gd name="connsiteX138" fmla="*/ 3241520 w 7467600"/>
              <a:gd name="connsiteY138" fmla="*/ 4385112 h 6858000"/>
              <a:gd name="connsiteX139" fmla="*/ 3374575 w 7467600"/>
              <a:gd name="connsiteY139" fmla="*/ 4451517 h 6858000"/>
              <a:gd name="connsiteX140" fmla="*/ 3505221 w 7467600"/>
              <a:gd name="connsiteY140" fmla="*/ 4480757 h 6858000"/>
              <a:gd name="connsiteX141" fmla="*/ 2626982 w 7467600"/>
              <a:gd name="connsiteY141" fmla="*/ 4206450 h 6858000"/>
              <a:gd name="connsiteX142" fmla="*/ 1310106 w 7467600"/>
              <a:gd name="connsiteY142" fmla="*/ 3943217 h 6858000"/>
              <a:gd name="connsiteX143" fmla="*/ 854994 w 7467600"/>
              <a:gd name="connsiteY143" fmla="*/ 4399136 h 6858000"/>
              <a:gd name="connsiteX144" fmla="*/ 742462 w 7467600"/>
              <a:gd name="connsiteY144" fmla="*/ 4594648 h 6858000"/>
              <a:gd name="connsiteX145" fmla="*/ 820602 w 7467600"/>
              <a:gd name="connsiteY145" fmla="*/ 4485915 h 6858000"/>
              <a:gd name="connsiteX146" fmla="*/ 878295 w 7467600"/>
              <a:gd name="connsiteY146" fmla="*/ 4403594 h 6858000"/>
              <a:gd name="connsiteX147" fmla="*/ 1240607 w 7467600"/>
              <a:gd name="connsiteY147" fmla="*/ 4010401 h 6858000"/>
              <a:gd name="connsiteX148" fmla="*/ 1310106 w 7467600"/>
              <a:gd name="connsiteY148" fmla="*/ 3943217 h 6858000"/>
              <a:gd name="connsiteX149" fmla="*/ 1423113 w 7467600"/>
              <a:gd name="connsiteY149" fmla="*/ 3874565 h 6858000"/>
              <a:gd name="connsiteX150" fmla="*/ 1260565 w 7467600"/>
              <a:gd name="connsiteY150" fmla="*/ 4031982 h 6858000"/>
              <a:gd name="connsiteX151" fmla="*/ 901900 w 7467600"/>
              <a:gd name="connsiteY151" fmla="*/ 4421236 h 6858000"/>
              <a:gd name="connsiteX152" fmla="*/ 845044 w 7467600"/>
              <a:gd name="connsiteY152" fmla="*/ 4502436 h 6858000"/>
              <a:gd name="connsiteX153" fmla="*/ 685926 w 7467600"/>
              <a:gd name="connsiteY153" fmla="*/ 4703069 h 6858000"/>
              <a:gd name="connsiteX154" fmla="*/ 684248 w 7467600"/>
              <a:gd name="connsiteY154" fmla="*/ 4706721 h 6858000"/>
              <a:gd name="connsiteX155" fmla="*/ 1423113 w 7467600"/>
              <a:gd name="connsiteY155" fmla="*/ 3874565 h 6858000"/>
              <a:gd name="connsiteX156" fmla="*/ 3316479 w 7467600"/>
              <a:gd name="connsiteY156" fmla="*/ 3872136 h 6858000"/>
              <a:gd name="connsiteX157" fmla="*/ 3546806 w 7467600"/>
              <a:gd name="connsiteY157" fmla="*/ 4356139 h 6858000"/>
              <a:gd name="connsiteX158" fmla="*/ 3364433 w 7467600"/>
              <a:gd name="connsiteY158" fmla="*/ 3953121 h 6858000"/>
              <a:gd name="connsiteX159" fmla="*/ 3316479 w 7467600"/>
              <a:gd name="connsiteY159" fmla="*/ 3872136 h 6858000"/>
              <a:gd name="connsiteX160" fmla="*/ 3291335 w 7467600"/>
              <a:gd name="connsiteY160" fmla="*/ 3767420 h 6858000"/>
              <a:gd name="connsiteX161" fmla="*/ 3390805 w 7467600"/>
              <a:gd name="connsiteY161" fmla="*/ 3937163 h 6858000"/>
              <a:gd name="connsiteX162" fmla="*/ 3579062 w 7467600"/>
              <a:gd name="connsiteY162" fmla="*/ 4359040 h 6858000"/>
              <a:gd name="connsiteX163" fmla="*/ 3467355 w 7467600"/>
              <a:gd name="connsiteY163" fmla="*/ 3988130 h 6858000"/>
              <a:gd name="connsiteX164" fmla="*/ 3310753 w 7467600"/>
              <a:gd name="connsiteY164" fmla="*/ 3787140 h 6858000"/>
              <a:gd name="connsiteX165" fmla="*/ 3291335 w 7467600"/>
              <a:gd name="connsiteY165" fmla="*/ 3767420 h 6858000"/>
              <a:gd name="connsiteX166" fmla="*/ 1635889 w 7467600"/>
              <a:gd name="connsiteY166" fmla="*/ 3709494 h 6858000"/>
              <a:gd name="connsiteX167" fmla="*/ 1634800 w 7467600"/>
              <a:gd name="connsiteY167" fmla="*/ 3731111 h 6858000"/>
              <a:gd name="connsiteX168" fmla="*/ 1635889 w 7467600"/>
              <a:gd name="connsiteY168" fmla="*/ 3709494 h 6858000"/>
              <a:gd name="connsiteX169" fmla="*/ 1510397 w 7467600"/>
              <a:gd name="connsiteY169" fmla="*/ 3684705 h 6858000"/>
              <a:gd name="connsiteX170" fmla="*/ 1146550 w 7467600"/>
              <a:gd name="connsiteY170" fmla="*/ 3802012 h 6858000"/>
              <a:gd name="connsiteX171" fmla="*/ 698834 w 7467600"/>
              <a:gd name="connsiteY171" fmla="*/ 3952272 h 6858000"/>
              <a:gd name="connsiteX172" fmla="*/ 34256 w 7467600"/>
              <a:gd name="connsiteY172" fmla="*/ 4347603 h 6858000"/>
              <a:gd name="connsiteX173" fmla="*/ 527241 w 7467600"/>
              <a:gd name="connsiteY173" fmla="*/ 4065078 h 6858000"/>
              <a:gd name="connsiteX174" fmla="*/ 1510397 w 7467600"/>
              <a:gd name="connsiteY174" fmla="*/ 3684705 h 6858000"/>
              <a:gd name="connsiteX175" fmla="*/ 1313114 w 7467600"/>
              <a:gd name="connsiteY175" fmla="*/ 3655216 h 6858000"/>
              <a:gd name="connsiteX176" fmla="*/ 1109304 w 7467600"/>
              <a:gd name="connsiteY176" fmla="*/ 3669030 h 6858000"/>
              <a:gd name="connsiteX177" fmla="*/ 8129 w 7467600"/>
              <a:gd name="connsiteY177" fmla="*/ 4330519 h 6858000"/>
              <a:gd name="connsiteX178" fmla="*/ 687572 w 7467600"/>
              <a:gd name="connsiteY178" fmla="*/ 3925629 h 6858000"/>
              <a:gd name="connsiteX179" fmla="*/ 1138365 w 7467600"/>
              <a:gd name="connsiteY179" fmla="*/ 3774515 h 6858000"/>
              <a:gd name="connsiteX180" fmla="*/ 1505579 w 7467600"/>
              <a:gd name="connsiteY180" fmla="*/ 3655526 h 6858000"/>
              <a:gd name="connsiteX181" fmla="*/ 1313114 w 7467600"/>
              <a:gd name="connsiteY181" fmla="*/ 3655216 h 6858000"/>
              <a:gd name="connsiteX182" fmla="*/ 3655073 w 7467600"/>
              <a:gd name="connsiteY182" fmla="*/ 3650884 h 6858000"/>
              <a:gd name="connsiteX183" fmla="*/ 3989938 w 7467600"/>
              <a:gd name="connsiteY183" fmla="*/ 3991685 h 6858000"/>
              <a:gd name="connsiteX184" fmla="*/ 4393907 w 7467600"/>
              <a:gd name="connsiteY184" fmla="*/ 4261258 h 6858000"/>
              <a:gd name="connsiteX185" fmla="*/ 4648051 w 7467600"/>
              <a:gd name="connsiteY185" fmla="*/ 4374051 h 6858000"/>
              <a:gd name="connsiteX186" fmla="*/ 4383389 w 7467600"/>
              <a:gd name="connsiteY186" fmla="*/ 4184369 h 6858000"/>
              <a:gd name="connsiteX187" fmla="*/ 4165508 w 7467600"/>
              <a:gd name="connsiteY187" fmla="*/ 4035196 h 6858000"/>
              <a:gd name="connsiteX188" fmla="*/ 4068162 w 7467600"/>
              <a:gd name="connsiteY188" fmla="*/ 3953394 h 6858000"/>
              <a:gd name="connsiteX189" fmla="*/ 3981416 w 7467600"/>
              <a:gd name="connsiteY189" fmla="*/ 3880482 h 6858000"/>
              <a:gd name="connsiteX190" fmla="*/ 3800147 w 7467600"/>
              <a:gd name="connsiteY190" fmla="*/ 3749872 h 6858000"/>
              <a:gd name="connsiteX191" fmla="*/ 3655073 w 7467600"/>
              <a:gd name="connsiteY191" fmla="*/ 3650884 h 6858000"/>
              <a:gd name="connsiteX192" fmla="*/ 3670252 w 7467600"/>
              <a:gd name="connsiteY192" fmla="*/ 3622798 h 6858000"/>
              <a:gd name="connsiteX193" fmla="*/ 3817258 w 7467600"/>
              <a:gd name="connsiteY193" fmla="*/ 3723577 h 6858000"/>
              <a:gd name="connsiteX194" fmla="*/ 4000461 w 7467600"/>
              <a:gd name="connsiteY194" fmla="*/ 3855966 h 6858000"/>
              <a:gd name="connsiteX195" fmla="*/ 4088180 w 7467600"/>
              <a:gd name="connsiteY195" fmla="*/ 3929774 h 6858000"/>
              <a:gd name="connsiteX196" fmla="*/ 4184555 w 7467600"/>
              <a:gd name="connsiteY196" fmla="*/ 4010683 h 6858000"/>
              <a:gd name="connsiteX197" fmla="*/ 4399563 w 7467600"/>
              <a:gd name="connsiteY197" fmla="*/ 4158106 h 6858000"/>
              <a:gd name="connsiteX198" fmla="*/ 4684469 w 7467600"/>
              <a:gd name="connsiteY198" fmla="*/ 4364680 h 6858000"/>
              <a:gd name="connsiteX199" fmla="*/ 4690271 w 7467600"/>
              <a:gd name="connsiteY199" fmla="*/ 4370034 h 6858000"/>
              <a:gd name="connsiteX200" fmla="*/ 4136093 w 7467600"/>
              <a:gd name="connsiteY200" fmla="*/ 3858466 h 6858000"/>
              <a:gd name="connsiteX201" fmla="*/ 3670252 w 7467600"/>
              <a:gd name="connsiteY201" fmla="*/ 3622798 h 6858000"/>
              <a:gd name="connsiteX202" fmla="*/ 4440129 w 7467600"/>
              <a:gd name="connsiteY202" fmla="*/ 3448571 h 6858000"/>
              <a:gd name="connsiteX203" fmla="*/ 4856525 w 7467600"/>
              <a:gd name="connsiteY203" fmla="*/ 3915351 h 6858000"/>
              <a:gd name="connsiteX204" fmla="*/ 5059055 w 7467600"/>
              <a:gd name="connsiteY204" fmla="*/ 4108918 h 6858000"/>
              <a:gd name="connsiteX205" fmla="*/ 5290070 w 7467600"/>
              <a:gd name="connsiteY205" fmla="*/ 4263619 h 6858000"/>
              <a:gd name="connsiteX206" fmla="*/ 4834991 w 7467600"/>
              <a:gd name="connsiteY206" fmla="*/ 3830985 h 6858000"/>
              <a:gd name="connsiteX207" fmla="*/ 4440129 w 7467600"/>
              <a:gd name="connsiteY207" fmla="*/ 3448571 h 6858000"/>
              <a:gd name="connsiteX208" fmla="*/ 4441737 w 7467600"/>
              <a:gd name="connsiteY208" fmla="*/ 3399734 h 6858000"/>
              <a:gd name="connsiteX209" fmla="*/ 4431236 w 7467600"/>
              <a:gd name="connsiteY209" fmla="*/ 3400954 h 6858000"/>
              <a:gd name="connsiteX210" fmla="*/ 4557150 w 7467600"/>
              <a:gd name="connsiteY210" fmla="*/ 3510023 h 6858000"/>
              <a:gd name="connsiteX211" fmla="*/ 4856936 w 7467600"/>
              <a:gd name="connsiteY211" fmla="*/ 3809146 h 6858000"/>
              <a:gd name="connsiteX212" fmla="*/ 5111996 w 7467600"/>
              <a:gd name="connsiteY212" fmla="*/ 4065759 h 6858000"/>
              <a:gd name="connsiteX213" fmla="*/ 5388878 w 7467600"/>
              <a:gd name="connsiteY213" fmla="*/ 4300185 h 6858000"/>
              <a:gd name="connsiteX214" fmla="*/ 5425556 w 7467600"/>
              <a:gd name="connsiteY214" fmla="*/ 4308967 h 6858000"/>
              <a:gd name="connsiteX215" fmla="*/ 4943646 w 7467600"/>
              <a:gd name="connsiteY215" fmla="*/ 3822916 h 6858000"/>
              <a:gd name="connsiteX216" fmla="*/ 4594837 w 7467600"/>
              <a:gd name="connsiteY216" fmla="*/ 3532274 h 6858000"/>
              <a:gd name="connsiteX217" fmla="*/ 4441737 w 7467600"/>
              <a:gd name="connsiteY217" fmla="*/ 3399734 h 6858000"/>
              <a:gd name="connsiteX218" fmla="*/ 5425834 w 7467600"/>
              <a:gd name="connsiteY218" fmla="*/ 3162785 h 6858000"/>
              <a:gd name="connsiteX219" fmla="*/ 5401644 w 7467600"/>
              <a:gd name="connsiteY219" fmla="*/ 3617847 h 6858000"/>
              <a:gd name="connsiteX220" fmla="*/ 5467256 w 7467600"/>
              <a:gd name="connsiteY220" fmla="*/ 4175494 h 6858000"/>
              <a:gd name="connsiteX221" fmla="*/ 5448069 w 7467600"/>
              <a:gd name="connsiteY221" fmla="*/ 3567554 h 6858000"/>
              <a:gd name="connsiteX222" fmla="*/ 5425834 w 7467600"/>
              <a:gd name="connsiteY222" fmla="*/ 3162785 h 6858000"/>
              <a:gd name="connsiteX223" fmla="*/ 1318687 w 7467600"/>
              <a:gd name="connsiteY223" fmla="*/ 3113840 h 6858000"/>
              <a:gd name="connsiteX224" fmla="*/ 1066793 w 7467600"/>
              <a:gd name="connsiteY224" fmla="*/ 3212171 h 6858000"/>
              <a:gd name="connsiteX225" fmla="*/ 993319 w 7467600"/>
              <a:gd name="connsiteY225" fmla="*/ 3247648 h 6858000"/>
              <a:gd name="connsiteX226" fmla="*/ 853081 w 7467600"/>
              <a:gd name="connsiteY226" fmla="*/ 3312410 h 6858000"/>
              <a:gd name="connsiteX227" fmla="*/ 805957 w 7467600"/>
              <a:gd name="connsiteY227" fmla="*/ 3330443 h 6858000"/>
              <a:gd name="connsiteX228" fmla="*/ 1318687 w 7467600"/>
              <a:gd name="connsiteY228" fmla="*/ 3113840 h 6858000"/>
              <a:gd name="connsiteX229" fmla="*/ 5453702 w 7467600"/>
              <a:gd name="connsiteY229" fmla="*/ 3090882 h 6858000"/>
              <a:gd name="connsiteX230" fmla="*/ 5480135 w 7467600"/>
              <a:gd name="connsiteY230" fmla="*/ 3565802 h 6858000"/>
              <a:gd name="connsiteX231" fmla="*/ 5499023 w 7467600"/>
              <a:gd name="connsiteY231" fmla="*/ 4166310 h 6858000"/>
              <a:gd name="connsiteX232" fmla="*/ 5547022 w 7467600"/>
              <a:gd name="connsiteY232" fmla="*/ 3607838 h 6858000"/>
              <a:gd name="connsiteX233" fmla="*/ 5515964 w 7467600"/>
              <a:gd name="connsiteY233" fmla="*/ 3378541 h 6858000"/>
              <a:gd name="connsiteX234" fmla="*/ 5453702 w 7467600"/>
              <a:gd name="connsiteY234" fmla="*/ 3090882 h 6858000"/>
              <a:gd name="connsiteX235" fmla="*/ 1238695 w 7467600"/>
              <a:gd name="connsiteY235" fmla="*/ 3076820 h 6858000"/>
              <a:gd name="connsiteX236" fmla="*/ 716371 w 7467600"/>
              <a:gd name="connsiteY236" fmla="*/ 3293249 h 6858000"/>
              <a:gd name="connsiteX237" fmla="*/ 579522 w 7467600"/>
              <a:gd name="connsiteY237" fmla="*/ 3371759 h 6858000"/>
              <a:gd name="connsiteX238" fmla="*/ 600288 w 7467600"/>
              <a:gd name="connsiteY238" fmla="*/ 3365555 h 6858000"/>
              <a:gd name="connsiteX239" fmla="*/ 840692 w 7467600"/>
              <a:gd name="connsiteY239" fmla="*/ 3284921 h 6858000"/>
              <a:gd name="connsiteX240" fmla="*/ 979248 w 7467600"/>
              <a:gd name="connsiteY240" fmla="*/ 3221003 h 6858000"/>
              <a:gd name="connsiteX241" fmla="*/ 1053282 w 7467600"/>
              <a:gd name="connsiteY241" fmla="*/ 3185247 h 6858000"/>
              <a:gd name="connsiteX242" fmla="*/ 1320603 w 7467600"/>
              <a:gd name="connsiteY242" fmla="*/ 3081281 h 6858000"/>
              <a:gd name="connsiteX243" fmla="*/ 1238695 w 7467600"/>
              <a:gd name="connsiteY243" fmla="*/ 3076820 h 6858000"/>
              <a:gd name="connsiteX244" fmla="*/ 5425627 w 7467600"/>
              <a:gd name="connsiteY244" fmla="*/ 2954192 h 6858000"/>
              <a:gd name="connsiteX245" fmla="*/ 5470770 w 7467600"/>
              <a:gd name="connsiteY245" fmla="*/ 3005435 h 6858000"/>
              <a:gd name="connsiteX246" fmla="*/ 5519779 w 7467600"/>
              <a:gd name="connsiteY246" fmla="*/ 4359223 h 6858000"/>
              <a:gd name="connsiteX247" fmla="*/ 5520293 w 7467600"/>
              <a:gd name="connsiteY247" fmla="*/ 4360602 h 6858000"/>
              <a:gd name="connsiteX248" fmla="*/ 5767221 w 7467600"/>
              <a:gd name="connsiteY248" fmla="*/ 4665564 h 6858000"/>
              <a:gd name="connsiteX249" fmla="*/ 6937169 w 7467600"/>
              <a:gd name="connsiteY249" fmla="*/ 4815941 h 6858000"/>
              <a:gd name="connsiteX250" fmla="*/ 6953922 w 7467600"/>
              <a:gd name="connsiteY250" fmla="*/ 4890068 h 6858000"/>
              <a:gd name="connsiteX251" fmla="*/ 6071359 w 7467600"/>
              <a:gd name="connsiteY251" fmla="*/ 4770770 h 6858000"/>
              <a:gd name="connsiteX252" fmla="*/ 6038839 w 7467600"/>
              <a:gd name="connsiteY252" fmla="*/ 4764474 h 6858000"/>
              <a:gd name="connsiteX253" fmla="*/ 6038706 w 7467600"/>
              <a:gd name="connsiteY253" fmla="*/ 4763847 h 6858000"/>
              <a:gd name="connsiteX254" fmla="*/ 6037784 w 7467600"/>
              <a:gd name="connsiteY254" fmla="*/ 4764270 h 6858000"/>
              <a:gd name="connsiteX255" fmla="*/ 6038839 w 7467600"/>
              <a:gd name="connsiteY255" fmla="*/ 4764474 h 6858000"/>
              <a:gd name="connsiteX256" fmla="*/ 6040338 w 7467600"/>
              <a:gd name="connsiteY256" fmla="*/ 4771418 h 6858000"/>
              <a:gd name="connsiteX257" fmla="*/ 6024488 w 7467600"/>
              <a:gd name="connsiteY257" fmla="*/ 4809903 h 6858000"/>
              <a:gd name="connsiteX258" fmla="*/ 5599771 w 7467600"/>
              <a:gd name="connsiteY258" fmla="*/ 5509652 h 6858000"/>
              <a:gd name="connsiteX259" fmla="*/ 5548843 w 7467600"/>
              <a:gd name="connsiteY259" fmla="*/ 5563845 h 6858000"/>
              <a:gd name="connsiteX260" fmla="*/ 5940952 w 7467600"/>
              <a:gd name="connsiteY260" fmla="*/ 6250028 h 6858000"/>
              <a:gd name="connsiteX261" fmla="*/ 6043441 w 7467600"/>
              <a:gd name="connsiteY261" fmla="*/ 6665847 h 6858000"/>
              <a:gd name="connsiteX262" fmla="*/ 6093432 w 7467600"/>
              <a:gd name="connsiteY262" fmla="*/ 6858000 h 6858000"/>
              <a:gd name="connsiteX263" fmla="*/ 6034344 w 7467600"/>
              <a:gd name="connsiteY263" fmla="*/ 6858000 h 6858000"/>
              <a:gd name="connsiteX264" fmla="*/ 6026679 w 7467600"/>
              <a:gd name="connsiteY264" fmla="*/ 6836959 h 6858000"/>
              <a:gd name="connsiteX265" fmla="*/ 5800441 w 7467600"/>
              <a:gd name="connsiteY265" fmla="*/ 6335286 h 6858000"/>
              <a:gd name="connsiteX266" fmla="*/ 5526562 w 7467600"/>
              <a:gd name="connsiteY266" fmla="*/ 5705388 h 6858000"/>
              <a:gd name="connsiteX267" fmla="*/ 5519640 w 7467600"/>
              <a:gd name="connsiteY267" fmla="*/ 5683774 h 6858000"/>
              <a:gd name="connsiteX268" fmla="*/ 5844559 w 7467600"/>
              <a:gd name="connsiteY268" fmla="*/ 6553349 h 6858000"/>
              <a:gd name="connsiteX269" fmla="*/ 5975994 w 7467600"/>
              <a:gd name="connsiteY269" fmla="*/ 6858000 h 6858000"/>
              <a:gd name="connsiteX270" fmla="*/ 5898547 w 7467600"/>
              <a:gd name="connsiteY270" fmla="*/ 6858000 h 6858000"/>
              <a:gd name="connsiteX271" fmla="*/ 5682041 w 7467600"/>
              <a:gd name="connsiteY271" fmla="*/ 6355860 h 6858000"/>
              <a:gd name="connsiteX272" fmla="*/ 5461758 w 7467600"/>
              <a:gd name="connsiteY272" fmla="*/ 5820220 h 6858000"/>
              <a:gd name="connsiteX273" fmla="*/ 5237282 w 7467600"/>
              <a:gd name="connsiteY273" fmla="*/ 6579086 h 6858000"/>
              <a:gd name="connsiteX274" fmla="*/ 5115009 w 7467600"/>
              <a:gd name="connsiteY274" fmla="*/ 6858000 h 6858000"/>
              <a:gd name="connsiteX275" fmla="*/ 5028074 w 7467600"/>
              <a:gd name="connsiteY275" fmla="*/ 6858000 h 6858000"/>
              <a:gd name="connsiteX276" fmla="*/ 5079508 w 7467600"/>
              <a:gd name="connsiteY276" fmla="*/ 6749074 h 6858000"/>
              <a:gd name="connsiteX277" fmla="*/ 5371846 w 7467600"/>
              <a:gd name="connsiteY277" fmla="*/ 5924413 h 6858000"/>
              <a:gd name="connsiteX278" fmla="*/ 5270512 w 7467600"/>
              <a:gd name="connsiteY278" fmla="*/ 6138975 h 6858000"/>
              <a:gd name="connsiteX279" fmla="*/ 5062409 w 7467600"/>
              <a:gd name="connsiteY279" fmla="*/ 6653544 h 6858000"/>
              <a:gd name="connsiteX280" fmla="*/ 5036628 w 7467600"/>
              <a:gd name="connsiteY280" fmla="*/ 6754247 h 6858000"/>
              <a:gd name="connsiteX281" fmla="*/ 5009112 w 7467600"/>
              <a:gd name="connsiteY281" fmla="*/ 6858000 h 6858000"/>
              <a:gd name="connsiteX282" fmla="*/ 4976679 w 7467600"/>
              <a:gd name="connsiteY282" fmla="*/ 6858000 h 6858000"/>
              <a:gd name="connsiteX283" fmla="*/ 5006537 w 7467600"/>
              <a:gd name="connsiteY283" fmla="*/ 6747068 h 6858000"/>
              <a:gd name="connsiteX284" fmla="*/ 5032723 w 7467600"/>
              <a:gd name="connsiteY284" fmla="*/ 6644957 h 6858000"/>
              <a:gd name="connsiteX285" fmla="*/ 5242949 w 7467600"/>
              <a:gd name="connsiteY285" fmla="*/ 6125175 h 6858000"/>
              <a:gd name="connsiteX286" fmla="*/ 5286321 w 7467600"/>
              <a:gd name="connsiteY286" fmla="*/ 6033555 h 6858000"/>
              <a:gd name="connsiteX287" fmla="*/ 5008210 w 7467600"/>
              <a:gd name="connsiteY287" fmla="*/ 6649194 h 6858000"/>
              <a:gd name="connsiteX288" fmla="*/ 4986321 w 7467600"/>
              <a:gd name="connsiteY288" fmla="*/ 6765687 h 6858000"/>
              <a:gd name="connsiteX289" fmla="*/ 4973474 w 7467600"/>
              <a:gd name="connsiteY289" fmla="*/ 6858000 h 6858000"/>
              <a:gd name="connsiteX290" fmla="*/ 4907178 w 7467600"/>
              <a:gd name="connsiteY290" fmla="*/ 6858000 h 6858000"/>
              <a:gd name="connsiteX291" fmla="*/ 4910810 w 7467600"/>
              <a:gd name="connsiteY291" fmla="*/ 6829660 h 6858000"/>
              <a:gd name="connsiteX292" fmla="*/ 4987461 w 7467600"/>
              <a:gd name="connsiteY292" fmla="*/ 6432994 h 6858000"/>
              <a:gd name="connsiteX293" fmla="*/ 5179262 w 7467600"/>
              <a:gd name="connsiteY293" fmla="*/ 6035044 h 6858000"/>
              <a:gd name="connsiteX294" fmla="*/ 4689678 w 7467600"/>
              <a:gd name="connsiteY294" fmla="*/ 6440241 h 6858000"/>
              <a:gd name="connsiteX295" fmla="*/ 4477543 w 7467600"/>
              <a:gd name="connsiteY295" fmla="*/ 6674836 h 6858000"/>
              <a:gd name="connsiteX296" fmla="*/ 4329957 w 7467600"/>
              <a:gd name="connsiteY296" fmla="*/ 6858000 h 6858000"/>
              <a:gd name="connsiteX297" fmla="*/ 4218595 w 7467600"/>
              <a:gd name="connsiteY297" fmla="*/ 6858000 h 6858000"/>
              <a:gd name="connsiteX298" fmla="*/ 4368888 w 7467600"/>
              <a:gd name="connsiteY298" fmla="*/ 6668412 h 6858000"/>
              <a:gd name="connsiteX299" fmla="*/ 4563091 w 7467600"/>
              <a:gd name="connsiteY299" fmla="*/ 6442508 h 6858000"/>
              <a:gd name="connsiteX300" fmla="*/ 5387324 w 7467600"/>
              <a:gd name="connsiteY300" fmla="*/ 5705830 h 6858000"/>
              <a:gd name="connsiteX301" fmla="*/ 5073620 w 7467600"/>
              <a:gd name="connsiteY301" fmla="*/ 5955437 h 6858000"/>
              <a:gd name="connsiteX302" fmla="*/ 4689789 w 7467600"/>
              <a:gd name="connsiteY302" fmla="*/ 6268382 h 6858000"/>
              <a:gd name="connsiteX303" fmla="*/ 4418722 w 7467600"/>
              <a:gd name="connsiteY303" fmla="*/ 6570886 h 6858000"/>
              <a:gd name="connsiteX304" fmla="*/ 4214944 w 7467600"/>
              <a:gd name="connsiteY304" fmla="*/ 6858000 h 6858000"/>
              <a:gd name="connsiteX305" fmla="*/ 4177898 w 7467600"/>
              <a:gd name="connsiteY305" fmla="*/ 6858000 h 6858000"/>
              <a:gd name="connsiteX306" fmla="*/ 4391597 w 7467600"/>
              <a:gd name="connsiteY306" fmla="*/ 6556370 h 6858000"/>
              <a:gd name="connsiteX307" fmla="*/ 4668889 w 7467600"/>
              <a:gd name="connsiteY307" fmla="*/ 6246399 h 6858000"/>
              <a:gd name="connsiteX308" fmla="*/ 5055427 w 7467600"/>
              <a:gd name="connsiteY308" fmla="*/ 5931476 h 6858000"/>
              <a:gd name="connsiteX309" fmla="*/ 5371814 w 7467600"/>
              <a:gd name="connsiteY309" fmla="*/ 5678975 h 6858000"/>
              <a:gd name="connsiteX310" fmla="*/ 4987918 w 7467600"/>
              <a:gd name="connsiteY310" fmla="*/ 5838701 h 6858000"/>
              <a:gd name="connsiteX311" fmla="*/ 4317146 w 7467600"/>
              <a:gd name="connsiteY311" fmla="*/ 6587716 h 6858000"/>
              <a:gd name="connsiteX312" fmla="*/ 4171627 w 7467600"/>
              <a:gd name="connsiteY312" fmla="*/ 6858000 h 6858000"/>
              <a:gd name="connsiteX313" fmla="*/ 4081585 w 7467600"/>
              <a:gd name="connsiteY313" fmla="*/ 6858000 h 6858000"/>
              <a:gd name="connsiteX314" fmla="*/ 4238603 w 7467600"/>
              <a:gd name="connsiteY314" fmla="*/ 6559341 h 6858000"/>
              <a:gd name="connsiteX315" fmla="*/ 4778333 w 7467600"/>
              <a:gd name="connsiteY315" fmla="*/ 5873626 h 6858000"/>
              <a:gd name="connsiteX316" fmla="*/ 5414185 w 7467600"/>
              <a:gd name="connsiteY316" fmla="*/ 5573882 h 6858000"/>
              <a:gd name="connsiteX317" fmla="*/ 5959648 w 7467600"/>
              <a:gd name="connsiteY317" fmla="*/ 4760797 h 6858000"/>
              <a:gd name="connsiteX318" fmla="*/ 5355019 w 7467600"/>
              <a:gd name="connsiteY318" fmla="*/ 4734672 h 6858000"/>
              <a:gd name="connsiteX319" fmla="*/ 5083565 w 7467600"/>
              <a:gd name="connsiteY319" fmla="*/ 5179121 h 6858000"/>
              <a:gd name="connsiteX320" fmla="*/ 4713577 w 7467600"/>
              <a:gd name="connsiteY320" fmla="*/ 5616803 h 6858000"/>
              <a:gd name="connsiteX321" fmla="*/ 3989559 w 7467600"/>
              <a:gd name="connsiteY321" fmla="*/ 6145945 h 6858000"/>
              <a:gd name="connsiteX322" fmla="*/ 3939824 w 7467600"/>
              <a:gd name="connsiteY322" fmla="*/ 6066900 h 6858000"/>
              <a:gd name="connsiteX323" fmla="*/ 4584537 w 7467600"/>
              <a:gd name="connsiteY323" fmla="*/ 5324826 h 6858000"/>
              <a:gd name="connsiteX324" fmla="*/ 5037105 w 7467600"/>
              <a:gd name="connsiteY324" fmla="*/ 5088765 h 6858000"/>
              <a:gd name="connsiteX325" fmla="*/ 5039930 w 7467600"/>
              <a:gd name="connsiteY325" fmla="*/ 5089585 h 6858000"/>
              <a:gd name="connsiteX326" fmla="*/ 5263764 w 7467600"/>
              <a:gd name="connsiteY326" fmla="*/ 4735525 h 6858000"/>
              <a:gd name="connsiteX327" fmla="*/ 4086300 w 7467600"/>
              <a:gd name="connsiteY327" fmla="*/ 4884599 h 6858000"/>
              <a:gd name="connsiteX328" fmla="*/ 4085485 w 7467600"/>
              <a:gd name="connsiteY328" fmla="*/ 4899070 h 6858000"/>
              <a:gd name="connsiteX329" fmla="*/ 3871915 w 7467600"/>
              <a:gd name="connsiteY329" fmla="*/ 5253645 h 6858000"/>
              <a:gd name="connsiteX330" fmla="*/ 3799374 w 7467600"/>
              <a:gd name="connsiteY330" fmla="*/ 5466127 h 6858000"/>
              <a:gd name="connsiteX331" fmla="*/ 3498850 w 7467600"/>
              <a:gd name="connsiteY331" fmla="*/ 6661888 h 6858000"/>
              <a:gd name="connsiteX332" fmla="*/ 3399216 w 7467600"/>
              <a:gd name="connsiteY332" fmla="*/ 6858000 h 6858000"/>
              <a:gd name="connsiteX333" fmla="*/ 3303688 w 7467600"/>
              <a:gd name="connsiteY333" fmla="*/ 6858000 h 6858000"/>
              <a:gd name="connsiteX334" fmla="*/ 3391774 w 7467600"/>
              <a:gd name="connsiteY334" fmla="*/ 6697181 h 6858000"/>
              <a:gd name="connsiteX335" fmla="*/ 3735540 w 7467600"/>
              <a:gd name="connsiteY335" fmla="*/ 5546923 h 6858000"/>
              <a:gd name="connsiteX336" fmla="*/ 3729438 w 7467600"/>
              <a:gd name="connsiteY336" fmla="*/ 5569058 h 6858000"/>
              <a:gd name="connsiteX337" fmla="*/ 3707782 w 7467600"/>
              <a:gd name="connsiteY337" fmla="*/ 5644908 h 6858000"/>
              <a:gd name="connsiteX338" fmla="*/ 3583827 w 7467600"/>
              <a:gd name="connsiteY338" fmla="*/ 6039215 h 6858000"/>
              <a:gd name="connsiteX339" fmla="*/ 3547861 w 7467600"/>
              <a:gd name="connsiteY339" fmla="*/ 6129609 h 6858000"/>
              <a:gd name="connsiteX340" fmla="*/ 3490905 w 7467600"/>
              <a:gd name="connsiteY340" fmla="*/ 6277660 h 6858000"/>
              <a:gd name="connsiteX341" fmla="*/ 3455859 w 7467600"/>
              <a:gd name="connsiteY341" fmla="*/ 6391301 h 6858000"/>
              <a:gd name="connsiteX342" fmla="*/ 3429112 w 7467600"/>
              <a:gd name="connsiteY342" fmla="*/ 6479469 h 6858000"/>
              <a:gd name="connsiteX343" fmla="*/ 3304862 w 7467600"/>
              <a:gd name="connsiteY343" fmla="*/ 6796476 h 6858000"/>
              <a:gd name="connsiteX344" fmla="*/ 3276071 w 7467600"/>
              <a:gd name="connsiteY344" fmla="*/ 6858000 h 6858000"/>
              <a:gd name="connsiteX345" fmla="*/ 3240805 w 7467600"/>
              <a:gd name="connsiteY345" fmla="*/ 6858000 h 6858000"/>
              <a:gd name="connsiteX346" fmla="*/ 3275917 w 7467600"/>
              <a:gd name="connsiteY346" fmla="*/ 6783192 h 6858000"/>
              <a:gd name="connsiteX347" fmla="*/ 3399358 w 7467600"/>
              <a:gd name="connsiteY347" fmla="*/ 6469011 h 6858000"/>
              <a:gd name="connsiteX348" fmla="*/ 3425650 w 7467600"/>
              <a:gd name="connsiteY348" fmla="*/ 6381333 h 6858000"/>
              <a:gd name="connsiteX349" fmla="*/ 3460661 w 7467600"/>
              <a:gd name="connsiteY349" fmla="*/ 6266763 h 6858000"/>
              <a:gd name="connsiteX350" fmla="*/ 3518021 w 7467600"/>
              <a:gd name="connsiteY350" fmla="*/ 6117298 h 6858000"/>
              <a:gd name="connsiteX351" fmla="*/ 3554035 w 7467600"/>
              <a:gd name="connsiteY351" fmla="*/ 6027832 h 6858000"/>
              <a:gd name="connsiteX352" fmla="*/ 3677174 w 7467600"/>
              <a:gd name="connsiteY352" fmla="*/ 5636351 h 6858000"/>
              <a:gd name="connsiteX353" fmla="*/ 3698819 w 7467600"/>
              <a:gd name="connsiteY353" fmla="*/ 5560503 h 6858000"/>
              <a:gd name="connsiteX354" fmla="*/ 3702094 w 7467600"/>
              <a:gd name="connsiteY354" fmla="*/ 5549194 h 6858000"/>
              <a:gd name="connsiteX355" fmla="*/ 3398355 w 7467600"/>
              <a:gd name="connsiteY355" fmla="*/ 6094603 h 6858000"/>
              <a:gd name="connsiteX356" fmla="*/ 3193941 w 7467600"/>
              <a:gd name="connsiteY356" fmla="*/ 6798775 h 6858000"/>
              <a:gd name="connsiteX357" fmla="*/ 3184140 w 7467600"/>
              <a:gd name="connsiteY357" fmla="*/ 6858000 h 6858000"/>
              <a:gd name="connsiteX358" fmla="*/ 3099978 w 7467600"/>
              <a:gd name="connsiteY358" fmla="*/ 6858000 h 6858000"/>
              <a:gd name="connsiteX359" fmla="*/ 3101556 w 7467600"/>
              <a:gd name="connsiteY359" fmla="*/ 6843337 h 6858000"/>
              <a:gd name="connsiteX360" fmla="*/ 3370162 w 7467600"/>
              <a:gd name="connsiteY360" fmla="*/ 5785550 h 6858000"/>
              <a:gd name="connsiteX361" fmla="*/ 3746477 w 7467600"/>
              <a:gd name="connsiteY361" fmla="*/ 5377889 h 6858000"/>
              <a:gd name="connsiteX362" fmla="*/ 3863399 w 7467600"/>
              <a:gd name="connsiteY362" fmla="*/ 5087257 h 6858000"/>
              <a:gd name="connsiteX363" fmla="*/ 3968712 w 7467600"/>
              <a:gd name="connsiteY363" fmla="*/ 4913989 h 6858000"/>
              <a:gd name="connsiteX364" fmla="*/ 2792390 w 7467600"/>
              <a:gd name="connsiteY364" fmla="*/ 5382974 h 6858000"/>
              <a:gd name="connsiteX365" fmla="*/ 2714982 w 7467600"/>
              <a:gd name="connsiteY365" fmla="*/ 5427051 h 6858000"/>
              <a:gd name="connsiteX366" fmla="*/ 2813361 w 7467600"/>
              <a:gd name="connsiteY366" fmla="*/ 6023912 h 6858000"/>
              <a:gd name="connsiteX367" fmla="*/ 2688430 w 7467600"/>
              <a:gd name="connsiteY367" fmla="*/ 6801564 h 6858000"/>
              <a:gd name="connsiteX368" fmla="*/ 2629626 w 7467600"/>
              <a:gd name="connsiteY368" fmla="*/ 6763394 h 6858000"/>
              <a:gd name="connsiteX369" fmla="*/ 2565328 w 7467600"/>
              <a:gd name="connsiteY369" fmla="*/ 5516399 h 6858000"/>
              <a:gd name="connsiteX370" fmla="*/ 1922999 w 7467600"/>
              <a:gd name="connsiteY370" fmla="*/ 5980343 h 6858000"/>
              <a:gd name="connsiteX371" fmla="*/ 1950261 w 7467600"/>
              <a:gd name="connsiteY371" fmla="*/ 6405858 h 6858000"/>
              <a:gd name="connsiteX372" fmla="*/ 2365554 w 7467600"/>
              <a:gd name="connsiteY372" fmla="*/ 6759107 h 6858000"/>
              <a:gd name="connsiteX373" fmla="*/ 2424142 w 7467600"/>
              <a:gd name="connsiteY373" fmla="*/ 6858000 h 6858000"/>
              <a:gd name="connsiteX374" fmla="*/ 2395994 w 7467600"/>
              <a:gd name="connsiteY374" fmla="*/ 6858000 h 6858000"/>
              <a:gd name="connsiteX375" fmla="*/ 2392863 w 7467600"/>
              <a:gd name="connsiteY375" fmla="*/ 6852964 h 6858000"/>
              <a:gd name="connsiteX376" fmla="*/ 2017589 w 7467600"/>
              <a:gd name="connsiteY376" fmla="*/ 6493982 h 6858000"/>
              <a:gd name="connsiteX377" fmla="*/ 2147336 w 7467600"/>
              <a:gd name="connsiteY377" fmla="*/ 6594052 h 6858000"/>
              <a:gd name="connsiteX378" fmla="*/ 2207047 w 7467600"/>
              <a:gd name="connsiteY378" fmla="*/ 6654540 h 6858000"/>
              <a:gd name="connsiteX379" fmla="*/ 2299106 w 7467600"/>
              <a:gd name="connsiteY379" fmla="*/ 6778931 h 6858000"/>
              <a:gd name="connsiteX380" fmla="*/ 2314430 w 7467600"/>
              <a:gd name="connsiteY380" fmla="*/ 6801144 h 6858000"/>
              <a:gd name="connsiteX381" fmla="*/ 2352406 w 7467600"/>
              <a:gd name="connsiteY381" fmla="*/ 6858000 h 6858000"/>
              <a:gd name="connsiteX382" fmla="*/ 2314492 w 7467600"/>
              <a:gd name="connsiteY382" fmla="*/ 6858000 h 6858000"/>
              <a:gd name="connsiteX383" fmla="*/ 2288095 w 7467600"/>
              <a:gd name="connsiteY383" fmla="*/ 6818030 h 6858000"/>
              <a:gd name="connsiteX384" fmla="*/ 2272768 w 7467600"/>
              <a:gd name="connsiteY384" fmla="*/ 6795822 h 6858000"/>
              <a:gd name="connsiteX385" fmla="*/ 2182715 w 7467600"/>
              <a:gd name="connsiteY385" fmla="*/ 6675071 h 6858000"/>
              <a:gd name="connsiteX386" fmla="*/ 2032061 w 7467600"/>
              <a:gd name="connsiteY386" fmla="*/ 6541380 h 6858000"/>
              <a:gd name="connsiteX387" fmla="*/ 2257220 w 7467600"/>
              <a:gd name="connsiteY387" fmla="*/ 6826257 h 6858000"/>
              <a:gd name="connsiteX388" fmla="*/ 2281324 w 7467600"/>
              <a:gd name="connsiteY388" fmla="*/ 6858000 h 6858000"/>
              <a:gd name="connsiteX389" fmla="*/ 2242860 w 7467600"/>
              <a:gd name="connsiteY389" fmla="*/ 6858000 h 6858000"/>
              <a:gd name="connsiteX390" fmla="*/ 2232818 w 7467600"/>
              <a:gd name="connsiteY390" fmla="*/ 6844926 h 6858000"/>
              <a:gd name="connsiteX391" fmla="*/ 1990172 w 7467600"/>
              <a:gd name="connsiteY391" fmla="*/ 6542121 h 6858000"/>
              <a:gd name="connsiteX392" fmla="*/ 2124090 w 7467600"/>
              <a:gd name="connsiteY392" fmla="*/ 6761017 h 6858000"/>
              <a:gd name="connsiteX393" fmla="*/ 2200380 w 7467600"/>
              <a:gd name="connsiteY393" fmla="*/ 6858000 h 6858000"/>
              <a:gd name="connsiteX394" fmla="*/ 2147507 w 7467600"/>
              <a:gd name="connsiteY394" fmla="*/ 6858000 h 6858000"/>
              <a:gd name="connsiteX395" fmla="*/ 2070668 w 7467600"/>
              <a:gd name="connsiteY395" fmla="*/ 6761520 h 6858000"/>
              <a:gd name="connsiteX396" fmla="*/ 1975142 w 7467600"/>
              <a:gd name="connsiteY396" fmla="*/ 6585570 h 6858000"/>
              <a:gd name="connsiteX397" fmla="*/ 2050035 w 7467600"/>
              <a:gd name="connsiteY397" fmla="*/ 6813345 h 6858000"/>
              <a:gd name="connsiteX398" fmla="*/ 2063025 w 7467600"/>
              <a:gd name="connsiteY398" fmla="*/ 6858000 h 6858000"/>
              <a:gd name="connsiteX399" fmla="*/ 2021675 w 7467600"/>
              <a:gd name="connsiteY399" fmla="*/ 6858000 h 6858000"/>
              <a:gd name="connsiteX400" fmla="*/ 2019308 w 7467600"/>
              <a:gd name="connsiteY400" fmla="*/ 6847118 h 6858000"/>
              <a:gd name="connsiteX401" fmla="*/ 1938835 w 7467600"/>
              <a:gd name="connsiteY401" fmla="*/ 6551160 h 6858000"/>
              <a:gd name="connsiteX402" fmla="*/ 1953230 w 7467600"/>
              <a:gd name="connsiteY402" fmla="*/ 6759699 h 6858000"/>
              <a:gd name="connsiteX403" fmla="*/ 1956763 w 7467600"/>
              <a:gd name="connsiteY403" fmla="*/ 6778191 h 6858000"/>
              <a:gd name="connsiteX404" fmla="*/ 1967925 w 7467600"/>
              <a:gd name="connsiteY404" fmla="*/ 6858000 h 6858000"/>
              <a:gd name="connsiteX405" fmla="*/ 1936622 w 7467600"/>
              <a:gd name="connsiteY405" fmla="*/ 6858000 h 6858000"/>
              <a:gd name="connsiteX406" fmla="*/ 1926261 w 7467600"/>
              <a:gd name="connsiteY406" fmla="*/ 6784064 h 6858000"/>
              <a:gd name="connsiteX407" fmla="*/ 1922724 w 7467600"/>
              <a:gd name="connsiteY407" fmla="*/ 6765577 h 6858000"/>
              <a:gd name="connsiteX408" fmla="*/ 1904650 w 7467600"/>
              <a:gd name="connsiteY408" fmla="*/ 6639616 h 6858000"/>
              <a:gd name="connsiteX409" fmla="*/ 1885273 w 7467600"/>
              <a:gd name="connsiteY409" fmla="*/ 6858000 h 6858000"/>
              <a:gd name="connsiteX410" fmla="*/ 1854363 w 7467600"/>
              <a:gd name="connsiteY410" fmla="*/ 6858000 h 6858000"/>
              <a:gd name="connsiteX411" fmla="*/ 1880391 w 7467600"/>
              <a:gd name="connsiteY411" fmla="*/ 6603796 h 6858000"/>
              <a:gd name="connsiteX412" fmla="*/ 1818273 w 7467600"/>
              <a:gd name="connsiteY412" fmla="*/ 6715729 h 6858000"/>
              <a:gd name="connsiteX413" fmla="*/ 1794691 w 7467600"/>
              <a:gd name="connsiteY413" fmla="*/ 6843239 h 6858000"/>
              <a:gd name="connsiteX414" fmla="*/ 1794914 w 7467600"/>
              <a:gd name="connsiteY414" fmla="*/ 6858000 h 6858000"/>
              <a:gd name="connsiteX415" fmla="*/ 1746128 w 7467600"/>
              <a:gd name="connsiteY415" fmla="*/ 6858000 h 6858000"/>
              <a:gd name="connsiteX416" fmla="*/ 1753934 w 7467600"/>
              <a:gd name="connsiteY416" fmla="*/ 6724796 h 6858000"/>
              <a:gd name="connsiteX417" fmla="*/ 1792053 w 7467600"/>
              <a:gd name="connsiteY417" fmla="*/ 6572396 h 6858000"/>
              <a:gd name="connsiteX418" fmla="*/ 1862248 w 7467600"/>
              <a:gd name="connsiteY418" fmla="*/ 6266397 h 6858000"/>
              <a:gd name="connsiteX419" fmla="*/ 1862250 w 7467600"/>
              <a:gd name="connsiteY419" fmla="*/ 6033531 h 6858000"/>
              <a:gd name="connsiteX420" fmla="*/ 1211999 w 7467600"/>
              <a:gd name="connsiteY420" fmla="*/ 6683610 h 6858000"/>
              <a:gd name="connsiteX421" fmla="*/ 1213266 w 7467600"/>
              <a:gd name="connsiteY421" fmla="*/ 6691947 h 6858000"/>
              <a:gd name="connsiteX422" fmla="*/ 1203370 w 7467600"/>
              <a:gd name="connsiteY422" fmla="*/ 6850676 h 6858000"/>
              <a:gd name="connsiteX423" fmla="*/ 1203671 w 7467600"/>
              <a:gd name="connsiteY423" fmla="*/ 6858000 h 6858000"/>
              <a:gd name="connsiteX424" fmla="*/ 1143180 w 7467600"/>
              <a:gd name="connsiteY424" fmla="*/ 6858000 h 6858000"/>
              <a:gd name="connsiteX425" fmla="*/ 1142176 w 7467600"/>
              <a:gd name="connsiteY425" fmla="*/ 6766045 h 6858000"/>
              <a:gd name="connsiteX426" fmla="*/ 1067484 w 7467600"/>
              <a:gd name="connsiteY426" fmla="*/ 6858000 h 6858000"/>
              <a:gd name="connsiteX427" fmla="*/ 953928 w 7467600"/>
              <a:gd name="connsiteY427" fmla="*/ 6858000 h 6858000"/>
              <a:gd name="connsiteX428" fmla="*/ 959715 w 7467600"/>
              <a:gd name="connsiteY428" fmla="*/ 6850185 h 6858000"/>
              <a:gd name="connsiteX429" fmla="*/ 1483788 w 7467600"/>
              <a:gd name="connsiteY429" fmla="*/ 6259174 h 6858000"/>
              <a:gd name="connsiteX430" fmla="*/ 1100671 w 7467600"/>
              <a:gd name="connsiteY430" fmla="*/ 6252137 h 6858000"/>
              <a:gd name="connsiteX431" fmla="*/ 1090144 w 7467600"/>
              <a:gd name="connsiteY431" fmla="*/ 6256748 h 6858000"/>
              <a:gd name="connsiteX432" fmla="*/ 1095872 w 7467600"/>
              <a:gd name="connsiteY432" fmla="*/ 6271892 h 6858000"/>
              <a:gd name="connsiteX433" fmla="*/ 262785 w 7467600"/>
              <a:gd name="connsiteY433" fmla="*/ 6845450 h 6858000"/>
              <a:gd name="connsiteX434" fmla="*/ 209968 w 7467600"/>
              <a:gd name="connsiteY434" fmla="*/ 6770713 h 6858000"/>
              <a:gd name="connsiteX435" fmla="*/ 873460 w 7467600"/>
              <a:gd name="connsiteY435" fmla="*/ 6253768 h 6858000"/>
              <a:gd name="connsiteX436" fmla="*/ 192686 w 7467600"/>
              <a:gd name="connsiteY436" fmla="*/ 5849257 h 6858000"/>
              <a:gd name="connsiteX437" fmla="*/ 4696 w 7467600"/>
              <a:gd name="connsiteY437" fmla="*/ 5697668 h 6858000"/>
              <a:gd name="connsiteX438" fmla="*/ 0 w 7467600"/>
              <a:gd name="connsiteY438" fmla="*/ 5689984 h 6858000"/>
              <a:gd name="connsiteX439" fmla="*/ 0 w 7467600"/>
              <a:gd name="connsiteY439" fmla="*/ 5513472 h 6858000"/>
              <a:gd name="connsiteX440" fmla="*/ 174101 w 7467600"/>
              <a:gd name="connsiteY440" fmla="*/ 5620277 h 6858000"/>
              <a:gd name="connsiteX441" fmla="*/ 891800 w 7467600"/>
              <a:gd name="connsiteY441" fmla="*/ 6036935 h 6858000"/>
              <a:gd name="connsiteX442" fmla="*/ 1072219 w 7467600"/>
              <a:gd name="connsiteY442" fmla="*/ 6169443 h 6858000"/>
              <a:gd name="connsiteX443" fmla="*/ 1074117 w 7467600"/>
              <a:gd name="connsiteY443" fmla="*/ 6170301 h 6858000"/>
              <a:gd name="connsiteX444" fmla="*/ 1083114 w 7467600"/>
              <a:gd name="connsiteY444" fmla="*/ 6174131 h 6858000"/>
              <a:gd name="connsiteX445" fmla="*/ 1543010 w 7467600"/>
              <a:gd name="connsiteY445" fmla="*/ 6191140 h 6858000"/>
              <a:gd name="connsiteX446" fmla="*/ 1551080 w 7467600"/>
              <a:gd name="connsiteY446" fmla="*/ 6195006 h 6858000"/>
              <a:gd name="connsiteX447" fmla="*/ 2345443 w 7467600"/>
              <a:gd name="connsiteY447" fmla="*/ 5549882 h 6858000"/>
              <a:gd name="connsiteX448" fmla="*/ 1721499 w 7467600"/>
              <a:gd name="connsiteY448" fmla="*/ 5599969 h 6858000"/>
              <a:gd name="connsiteX449" fmla="*/ 767716 w 7467600"/>
              <a:gd name="connsiteY449" fmla="*/ 5472768 h 6858000"/>
              <a:gd name="connsiteX450" fmla="*/ 722147 w 7467600"/>
              <a:gd name="connsiteY450" fmla="*/ 5393091 h 6858000"/>
              <a:gd name="connsiteX451" fmla="*/ 1485552 w 7467600"/>
              <a:gd name="connsiteY451" fmla="*/ 5313202 h 6858000"/>
              <a:gd name="connsiteX452" fmla="*/ 2143004 w 7467600"/>
              <a:gd name="connsiteY452" fmla="*/ 5402420 h 6858000"/>
              <a:gd name="connsiteX453" fmla="*/ 1933391 w 7467600"/>
              <a:gd name="connsiteY453" fmla="*/ 5156971 h 6858000"/>
              <a:gd name="connsiteX454" fmla="*/ 1827118 w 7467600"/>
              <a:gd name="connsiteY454" fmla="*/ 4968410 h 6858000"/>
              <a:gd name="connsiteX455" fmla="*/ 1837349 w 7467600"/>
              <a:gd name="connsiteY455" fmla="*/ 4956357 h 6858000"/>
              <a:gd name="connsiteX456" fmla="*/ 2162835 w 7467600"/>
              <a:gd name="connsiteY456" fmla="*/ 5187853 h 6858000"/>
              <a:gd name="connsiteX457" fmla="*/ 2257167 w 7467600"/>
              <a:gd name="connsiteY457" fmla="*/ 5462123 h 6858000"/>
              <a:gd name="connsiteX458" fmla="*/ 2261598 w 7467600"/>
              <a:gd name="connsiteY458" fmla="*/ 5467998 h 6858000"/>
              <a:gd name="connsiteX459" fmla="*/ 2437177 w 7467600"/>
              <a:gd name="connsiteY459" fmla="*/ 5479608 h 6858000"/>
              <a:gd name="connsiteX460" fmla="*/ 2445247 w 7467600"/>
              <a:gd name="connsiteY460" fmla="*/ 5483476 h 6858000"/>
              <a:gd name="connsiteX461" fmla="*/ 2743626 w 7467600"/>
              <a:gd name="connsiteY461" fmla="*/ 5304819 h 6858000"/>
              <a:gd name="connsiteX462" fmla="*/ 3048102 w 7467600"/>
              <a:gd name="connsiteY462" fmla="*/ 5150595 h 6858000"/>
              <a:gd name="connsiteX463" fmla="*/ 1799414 w 7467600"/>
              <a:gd name="connsiteY463" fmla="*/ 4694732 h 6858000"/>
              <a:gd name="connsiteX464" fmla="*/ 1771735 w 7467600"/>
              <a:gd name="connsiteY464" fmla="*/ 4619929 h 6858000"/>
              <a:gd name="connsiteX465" fmla="*/ 3104273 w 7467600"/>
              <a:gd name="connsiteY465" fmla="*/ 5076159 h 6858000"/>
              <a:gd name="connsiteX466" fmla="*/ 3113245 w 7467600"/>
              <a:gd name="connsiteY466" fmla="*/ 5090705 h 6858000"/>
              <a:gd name="connsiteX467" fmla="*/ 3126294 w 7467600"/>
              <a:gd name="connsiteY467" fmla="*/ 5114400 h 6858000"/>
              <a:gd name="connsiteX468" fmla="*/ 3937433 w 7467600"/>
              <a:gd name="connsiteY468" fmla="*/ 4830473 h 6858000"/>
              <a:gd name="connsiteX469" fmla="*/ 3590475 w 7467600"/>
              <a:gd name="connsiteY469" fmla="*/ 4597974 h 6858000"/>
              <a:gd name="connsiteX470" fmla="*/ 3100264 w 7467600"/>
              <a:gd name="connsiteY470" fmla="*/ 4579845 h 6858000"/>
              <a:gd name="connsiteX471" fmla="*/ 2183576 w 7467600"/>
              <a:gd name="connsiteY471" fmla="*/ 4227150 h 6858000"/>
              <a:gd name="connsiteX472" fmla="*/ 2151029 w 7467600"/>
              <a:gd name="connsiteY472" fmla="*/ 4146947 h 6858000"/>
              <a:gd name="connsiteX473" fmla="*/ 3563434 w 7467600"/>
              <a:gd name="connsiteY473" fmla="*/ 4469115 h 6858000"/>
              <a:gd name="connsiteX474" fmla="*/ 3177952 w 7467600"/>
              <a:gd name="connsiteY474" fmla="*/ 3657386 h 6858000"/>
              <a:gd name="connsiteX475" fmla="*/ 3189263 w 7467600"/>
              <a:gd name="connsiteY475" fmla="*/ 3625726 h 6858000"/>
              <a:gd name="connsiteX476" fmla="*/ 3560912 w 7467600"/>
              <a:gd name="connsiteY476" fmla="*/ 4079863 h 6858000"/>
              <a:gd name="connsiteX477" fmla="*/ 3626636 w 7467600"/>
              <a:gd name="connsiteY477" fmla="*/ 4512230 h 6858000"/>
              <a:gd name="connsiteX478" fmla="*/ 3653088 w 7467600"/>
              <a:gd name="connsiteY478" fmla="*/ 4521417 h 6858000"/>
              <a:gd name="connsiteX479" fmla="*/ 3988128 w 7467600"/>
              <a:gd name="connsiteY479" fmla="*/ 4817267 h 6858000"/>
              <a:gd name="connsiteX480" fmla="*/ 4830582 w 7467600"/>
              <a:gd name="connsiteY480" fmla="*/ 4676000 h 6858000"/>
              <a:gd name="connsiteX481" fmla="*/ 4830100 w 7467600"/>
              <a:gd name="connsiteY481" fmla="*/ 4675554 h 6858000"/>
              <a:gd name="connsiteX482" fmla="*/ 4036318 w 7467600"/>
              <a:gd name="connsiteY482" fmla="*/ 4147013 h 6858000"/>
              <a:gd name="connsiteX483" fmla="*/ 3432098 w 7467600"/>
              <a:gd name="connsiteY483" fmla="*/ 3537312 h 6858000"/>
              <a:gd name="connsiteX484" fmla="*/ 3446761 w 7467600"/>
              <a:gd name="connsiteY484" fmla="*/ 3461278 h 6858000"/>
              <a:gd name="connsiteX485" fmla="*/ 4419733 w 7467600"/>
              <a:gd name="connsiteY485" fmla="*/ 3963555 h 6858000"/>
              <a:gd name="connsiteX486" fmla="*/ 4781371 w 7467600"/>
              <a:gd name="connsiteY486" fmla="*/ 4458604 h 6858000"/>
              <a:gd name="connsiteX487" fmla="*/ 4780440 w 7467600"/>
              <a:gd name="connsiteY487" fmla="*/ 4470290 h 6858000"/>
              <a:gd name="connsiteX488" fmla="*/ 4898954 w 7467600"/>
              <a:gd name="connsiteY488" fmla="*/ 4662092 h 6858000"/>
              <a:gd name="connsiteX489" fmla="*/ 4900699 w 7467600"/>
              <a:gd name="connsiteY489" fmla="*/ 4670867 h 6858000"/>
              <a:gd name="connsiteX490" fmla="*/ 5714511 w 7467600"/>
              <a:gd name="connsiteY490" fmla="*/ 4663483 h 6858000"/>
              <a:gd name="connsiteX491" fmla="*/ 5464793 w 7467600"/>
              <a:gd name="connsiteY491" fmla="*/ 4393556 h 6858000"/>
              <a:gd name="connsiteX492" fmla="*/ 5461897 w 7467600"/>
              <a:gd name="connsiteY492" fmla="*/ 4390879 h 6858000"/>
              <a:gd name="connsiteX493" fmla="*/ 4294126 w 7467600"/>
              <a:gd name="connsiteY493" fmla="*/ 3303048 h 6858000"/>
              <a:gd name="connsiteX494" fmla="*/ 4305321 w 7467600"/>
              <a:gd name="connsiteY494" fmla="*/ 3256953 h 6858000"/>
              <a:gd name="connsiteX495" fmla="*/ 4949299 w 7467600"/>
              <a:gd name="connsiteY495" fmla="*/ 3766336 h 6858000"/>
              <a:gd name="connsiteX496" fmla="*/ 5291452 w 7467600"/>
              <a:gd name="connsiteY496" fmla="*/ 4076801 h 6858000"/>
              <a:gd name="connsiteX497" fmla="*/ 5434998 w 7467600"/>
              <a:gd name="connsiteY497" fmla="*/ 4254100 h 6858000"/>
              <a:gd name="connsiteX498" fmla="*/ 5351015 w 7467600"/>
              <a:gd name="connsiteY498" fmla="*/ 3760989 h 6858000"/>
              <a:gd name="connsiteX499" fmla="*/ 5413780 w 7467600"/>
              <a:gd name="connsiteY499" fmla="*/ 2966265 h 6858000"/>
              <a:gd name="connsiteX500" fmla="*/ 5425627 w 7467600"/>
              <a:gd name="connsiteY500" fmla="*/ 2954192 h 6858000"/>
              <a:gd name="connsiteX501" fmla="*/ 6604735 w 7467600"/>
              <a:gd name="connsiteY501" fmla="*/ 2041381 h 6858000"/>
              <a:gd name="connsiteX502" fmla="*/ 7204487 w 7467600"/>
              <a:gd name="connsiteY502" fmla="*/ 2742112 h 6858000"/>
              <a:gd name="connsiteX503" fmla="*/ 7131592 w 7467600"/>
              <a:gd name="connsiteY503" fmla="*/ 2672096 h 6858000"/>
              <a:gd name="connsiteX504" fmla="*/ 6996344 w 7467600"/>
              <a:gd name="connsiteY504" fmla="*/ 2518310 h 6858000"/>
              <a:gd name="connsiteX505" fmla="*/ 6735495 w 7467600"/>
              <a:gd name="connsiteY505" fmla="*/ 2196890 h 6858000"/>
              <a:gd name="connsiteX506" fmla="*/ 6721901 w 7467600"/>
              <a:gd name="connsiteY506" fmla="*/ 2179274 h 6858000"/>
              <a:gd name="connsiteX507" fmla="*/ 6604735 w 7467600"/>
              <a:gd name="connsiteY507" fmla="*/ 2041381 h 6858000"/>
              <a:gd name="connsiteX508" fmla="*/ 6591670 w 7467600"/>
              <a:gd name="connsiteY508" fmla="*/ 1988277 h 6858000"/>
              <a:gd name="connsiteX509" fmla="*/ 6747349 w 7467600"/>
              <a:gd name="connsiteY509" fmla="*/ 2160069 h 6858000"/>
              <a:gd name="connsiteX510" fmla="*/ 6760943 w 7467600"/>
              <a:gd name="connsiteY510" fmla="*/ 2177686 h 6858000"/>
              <a:gd name="connsiteX511" fmla="*/ 7021065 w 7467600"/>
              <a:gd name="connsiteY511" fmla="*/ 2498102 h 6858000"/>
              <a:gd name="connsiteX512" fmla="*/ 7155223 w 7467600"/>
              <a:gd name="connsiteY512" fmla="*/ 2650386 h 6858000"/>
              <a:gd name="connsiteX513" fmla="*/ 7203167 w 7467600"/>
              <a:gd name="connsiteY513" fmla="*/ 2697288 h 6858000"/>
              <a:gd name="connsiteX514" fmla="*/ 6937703 w 7467600"/>
              <a:gd name="connsiteY514" fmla="*/ 2321981 h 6858000"/>
              <a:gd name="connsiteX515" fmla="*/ 6591670 w 7467600"/>
              <a:gd name="connsiteY515" fmla="*/ 1988277 h 6858000"/>
              <a:gd name="connsiteX516" fmla="*/ 5798671 w 7467600"/>
              <a:gd name="connsiteY516" fmla="*/ 1981601 h 6858000"/>
              <a:gd name="connsiteX517" fmla="*/ 5754709 w 7467600"/>
              <a:gd name="connsiteY517" fmla="*/ 2071454 h 6858000"/>
              <a:gd name="connsiteX518" fmla="*/ 5763044 w 7467600"/>
              <a:gd name="connsiteY518" fmla="*/ 2842206 h 6858000"/>
              <a:gd name="connsiteX519" fmla="*/ 5764974 w 7467600"/>
              <a:gd name="connsiteY519" fmla="*/ 2799609 h 6858000"/>
              <a:gd name="connsiteX520" fmla="*/ 5767665 w 7467600"/>
              <a:gd name="connsiteY520" fmla="*/ 2666409 h 6858000"/>
              <a:gd name="connsiteX521" fmla="*/ 5763055 w 7467600"/>
              <a:gd name="connsiteY521" fmla="*/ 2579705 h 6858000"/>
              <a:gd name="connsiteX522" fmla="*/ 5758079 w 7467600"/>
              <a:gd name="connsiteY522" fmla="*/ 2492508 h 6858000"/>
              <a:gd name="connsiteX523" fmla="*/ 5779325 w 7467600"/>
              <a:gd name="connsiteY523" fmla="*/ 2197069 h 6858000"/>
              <a:gd name="connsiteX524" fmla="*/ 5798671 w 7467600"/>
              <a:gd name="connsiteY524" fmla="*/ 1981601 h 6858000"/>
              <a:gd name="connsiteX525" fmla="*/ 5829202 w 7467600"/>
              <a:gd name="connsiteY525" fmla="*/ 1971679 h 6858000"/>
              <a:gd name="connsiteX526" fmla="*/ 5809558 w 7467600"/>
              <a:gd name="connsiteY526" fmla="*/ 2198043 h 6858000"/>
              <a:gd name="connsiteX527" fmla="*/ 5788653 w 7467600"/>
              <a:gd name="connsiteY527" fmla="*/ 2489430 h 6858000"/>
              <a:gd name="connsiteX528" fmla="*/ 5793439 w 7467600"/>
              <a:gd name="connsiteY528" fmla="*/ 2575235 h 6858000"/>
              <a:gd name="connsiteX529" fmla="*/ 5796837 w 7467600"/>
              <a:gd name="connsiteY529" fmla="*/ 2637633 h 6858000"/>
              <a:gd name="connsiteX530" fmla="*/ 5818614 w 7467600"/>
              <a:gd name="connsiteY530" fmla="*/ 2473055 h 6858000"/>
              <a:gd name="connsiteX531" fmla="*/ 5829202 w 7467600"/>
              <a:gd name="connsiteY531" fmla="*/ 1971679 h 6858000"/>
              <a:gd name="connsiteX532" fmla="*/ 5911389 w 7467600"/>
              <a:gd name="connsiteY532" fmla="*/ 1898371 h 6858000"/>
              <a:gd name="connsiteX533" fmla="*/ 6237627 w 7467600"/>
              <a:gd name="connsiteY533" fmla="*/ 2231921 h 6858000"/>
              <a:gd name="connsiteX534" fmla="*/ 5911389 w 7467600"/>
              <a:gd name="connsiteY534" fmla="*/ 1898371 h 6858000"/>
              <a:gd name="connsiteX535" fmla="*/ 6944437 w 7467600"/>
              <a:gd name="connsiteY535" fmla="*/ 1575402 h 6858000"/>
              <a:gd name="connsiteX536" fmla="*/ 6304730 w 7467600"/>
              <a:gd name="connsiteY536" fmla="*/ 1766654 h 6858000"/>
              <a:gd name="connsiteX537" fmla="*/ 6944437 w 7467600"/>
              <a:gd name="connsiteY537" fmla="*/ 1575402 h 6858000"/>
              <a:gd name="connsiteX538" fmla="*/ 7019523 w 7467600"/>
              <a:gd name="connsiteY538" fmla="*/ 1519450 h 6858000"/>
              <a:gd name="connsiteX539" fmla="*/ 6298091 w 7467600"/>
              <a:gd name="connsiteY539" fmla="*/ 1737122 h 6858000"/>
              <a:gd name="connsiteX540" fmla="*/ 7019523 w 7467600"/>
              <a:gd name="connsiteY540" fmla="*/ 1519450 h 6858000"/>
              <a:gd name="connsiteX541" fmla="*/ 2399523 w 7467600"/>
              <a:gd name="connsiteY541" fmla="*/ 1428234 h 6858000"/>
              <a:gd name="connsiteX542" fmla="*/ 2224982 w 7467600"/>
              <a:gd name="connsiteY542" fmla="*/ 1826201 h 6858000"/>
              <a:gd name="connsiteX543" fmla="*/ 2096099 w 7467600"/>
              <a:gd name="connsiteY543" fmla="*/ 2345900 h 6858000"/>
              <a:gd name="connsiteX544" fmla="*/ 2283317 w 7467600"/>
              <a:gd name="connsiteY544" fmla="*/ 1796925 h 6858000"/>
              <a:gd name="connsiteX545" fmla="*/ 2399523 w 7467600"/>
              <a:gd name="connsiteY545" fmla="*/ 1428234 h 6858000"/>
              <a:gd name="connsiteX546" fmla="*/ 2448558 w 7467600"/>
              <a:gd name="connsiteY546" fmla="*/ 1373435 h 6858000"/>
              <a:gd name="connsiteX547" fmla="*/ 2312521 w 7467600"/>
              <a:gd name="connsiteY547" fmla="*/ 1806140 h 6858000"/>
              <a:gd name="connsiteX548" fmla="*/ 2127533 w 7467600"/>
              <a:gd name="connsiteY548" fmla="*/ 2348380 h 6858000"/>
              <a:gd name="connsiteX549" fmla="*/ 2358080 w 7467600"/>
              <a:gd name="connsiteY549" fmla="*/ 1866134 h 6858000"/>
              <a:gd name="connsiteX550" fmla="*/ 2407436 w 7467600"/>
              <a:gd name="connsiteY550" fmla="*/ 1651070 h 6858000"/>
              <a:gd name="connsiteX551" fmla="*/ 2448558 w 7467600"/>
              <a:gd name="connsiteY551" fmla="*/ 1373435 h 6858000"/>
              <a:gd name="connsiteX552" fmla="*/ 278707 w 7467600"/>
              <a:gd name="connsiteY552" fmla="*/ 1352270 h 6858000"/>
              <a:gd name="connsiteX553" fmla="*/ 321570 w 7467600"/>
              <a:gd name="connsiteY553" fmla="*/ 1861610 h 6858000"/>
              <a:gd name="connsiteX554" fmla="*/ 294281 w 7467600"/>
              <a:gd name="connsiteY554" fmla="*/ 1440658 h 6858000"/>
              <a:gd name="connsiteX555" fmla="*/ 278707 w 7467600"/>
              <a:gd name="connsiteY555" fmla="*/ 1352270 h 6858000"/>
              <a:gd name="connsiteX556" fmla="*/ 1423821 w 7467600"/>
              <a:gd name="connsiteY556" fmla="*/ 1351958 h 6858000"/>
              <a:gd name="connsiteX557" fmla="*/ 1638521 w 7467600"/>
              <a:gd name="connsiteY557" fmla="*/ 1908470 h 6858000"/>
              <a:gd name="connsiteX558" fmla="*/ 1754199 w 7467600"/>
              <a:gd name="connsiteY558" fmla="*/ 2149284 h 6858000"/>
              <a:gd name="connsiteX559" fmla="*/ 1908359 w 7467600"/>
              <a:gd name="connsiteY559" fmla="*/ 2364988 h 6858000"/>
              <a:gd name="connsiteX560" fmla="*/ 1647661 w 7467600"/>
              <a:gd name="connsiteY560" fmla="*/ 1825945 h 6858000"/>
              <a:gd name="connsiteX561" fmla="*/ 1423821 w 7467600"/>
              <a:gd name="connsiteY561" fmla="*/ 1351958 h 6858000"/>
              <a:gd name="connsiteX562" fmla="*/ 1431890 w 7467600"/>
              <a:gd name="connsiteY562" fmla="*/ 1306475 h 6858000"/>
              <a:gd name="connsiteX563" fmla="*/ 1507597 w 7467600"/>
              <a:gd name="connsiteY563" fmla="*/ 1446132 h 6858000"/>
              <a:gd name="connsiteX564" fmla="*/ 1674586 w 7467600"/>
              <a:gd name="connsiteY564" fmla="*/ 1813832 h 6858000"/>
              <a:gd name="connsiteX565" fmla="*/ 1815950 w 7467600"/>
              <a:gd name="connsiteY565" fmla="*/ 2128564 h 6858000"/>
              <a:gd name="connsiteX566" fmla="*/ 1984242 w 7467600"/>
              <a:gd name="connsiteY566" fmla="*/ 2430829 h 6858000"/>
              <a:gd name="connsiteX567" fmla="*/ 2014023 w 7467600"/>
              <a:gd name="connsiteY567" fmla="*/ 2450995 h 6858000"/>
              <a:gd name="connsiteX568" fmla="*/ 1747337 w 7467600"/>
              <a:gd name="connsiteY568" fmla="*/ 1855264 h 6858000"/>
              <a:gd name="connsiteX569" fmla="*/ 1533749 w 7467600"/>
              <a:gd name="connsiteY569" fmla="*/ 1478656 h 6858000"/>
              <a:gd name="connsiteX570" fmla="*/ 1431890 w 7467600"/>
              <a:gd name="connsiteY570" fmla="*/ 1306475 h 6858000"/>
              <a:gd name="connsiteX571" fmla="*/ 5052692 w 7467600"/>
              <a:gd name="connsiteY571" fmla="*/ 1292994 h 6858000"/>
              <a:gd name="connsiteX572" fmla="*/ 5200661 w 7467600"/>
              <a:gd name="connsiteY572" fmla="*/ 1635186 h 6858000"/>
              <a:gd name="connsiteX573" fmla="*/ 5297138 w 7467600"/>
              <a:gd name="connsiteY573" fmla="*/ 1906351 h 6858000"/>
              <a:gd name="connsiteX574" fmla="*/ 5052692 w 7467600"/>
              <a:gd name="connsiteY574" fmla="*/ 1292994 h 6858000"/>
              <a:gd name="connsiteX575" fmla="*/ 5009948 w 7467600"/>
              <a:gd name="connsiteY575" fmla="*/ 1273619 h 6858000"/>
              <a:gd name="connsiteX576" fmla="*/ 5121777 w 7467600"/>
              <a:gd name="connsiteY576" fmla="*/ 1654213 h 6858000"/>
              <a:gd name="connsiteX577" fmla="*/ 5293545 w 7467600"/>
              <a:gd name="connsiteY577" fmla="*/ 2072247 h 6858000"/>
              <a:gd name="connsiteX578" fmla="*/ 5294042 w 7467600"/>
              <a:gd name="connsiteY578" fmla="*/ 2065019 h 6858000"/>
              <a:gd name="connsiteX579" fmla="*/ 5171936 w 7467600"/>
              <a:gd name="connsiteY579" fmla="*/ 1647613 h 6858000"/>
              <a:gd name="connsiteX580" fmla="*/ 5009948 w 7467600"/>
              <a:gd name="connsiteY580" fmla="*/ 1273619 h 6858000"/>
              <a:gd name="connsiteX581" fmla="*/ 655236 w 7467600"/>
              <a:gd name="connsiteY581" fmla="*/ 1268632 h 6858000"/>
              <a:gd name="connsiteX582" fmla="*/ 839521 w 7467600"/>
              <a:gd name="connsiteY582" fmla="*/ 1685315 h 6858000"/>
              <a:gd name="connsiteX583" fmla="*/ 1109416 w 7467600"/>
              <a:gd name="connsiteY583" fmla="*/ 2061663 h 6858000"/>
              <a:gd name="connsiteX584" fmla="*/ 1298300 w 7467600"/>
              <a:gd name="connsiteY584" fmla="*/ 2247742 h 6858000"/>
              <a:gd name="connsiteX585" fmla="*/ 1125871 w 7467600"/>
              <a:gd name="connsiteY585" fmla="*/ 1989513 h 6858000"/>
              <a:gd name="connsiteX586" fmla="*/ 981574 w 7467600"/>
              <a:gd name="connsiteY586" fmla="*/ 1783157 h 6858000"/>
              <a:gd name="connsiteX587" fmla="*/ 922198 w 7467600"/>
              <a:gd name="connsiteY587" fmla="*/ 1677437 h 6858000"/>
              <a:gd name="connsiteX588" fmla="*/ 869293 w 7467600"/>
              <a:gd name="connsiteY588" fmla="*/ 1583214 h 6858000"/>
              <a:gd name="connsiteX589" fmla="*/ 751431 w 7467600"/>
              <a:gd name="connsiteY589" fmla="*/ 1405731 h 6858000"/>
              <a:gd name="connsiteX590" fmla="*/ 655236 w 7467600"/>
              <a:gd name="connsiteY590" fmla="*/ 1268632 h 6858000"/>
              <a:gd name="connsiteX591" fmla="*/ 6516292 w 7467600"/>
              <a:gd name="connsiteY591" fmla="*/ 1263064 h 6858000"/>
              <a:gd name="connsiteX592" fmla="*/ 5736320 w 7467600"/>
              <a:gd name="connsiteY592" fmla="*/ 1501803 h 6858000"/>
              <a:gd name="connsiteX593" fmla="*/ 6516292 w 7467600"/>
              <a:gd name="connsiteY593" fmla="*/ 1263064 h 6858000"/>
              <a:gd name="connsiteX594" fmla="*/ 291466 w 7467600"/>
              <a:gd name="connsiteY594" fmla="*/ 1250369 h 6858000"/>
              <a:gd name="connsiteX595" fmla="*/ 323180 w 7467600"/>
              <a:gd name="connsiteY595" fmla="*/ 1435283 h 6858000"/>
              <a:gd name="connsiteX596" fmla="*/ 349381 w 7467600"/>
              <a:gd name="connsiteY596" fmla="*/ 1875041 h 6858000"/>
              <a:gd name="connsiteX597" fmla="*/ 374363 w 7467600"/>
              <a:gd name="connsiteY597" fmla="*/ 1506494 h 6858000"/>
              <a:gd name="connsiteX598" fmla="*/ 302168 w 7467600"/>
              <a:gd name="connsiteY598" fmla="*/ 1274495 h 6858000"/>
              <a:gd name="connsiteX599" fmla="*/ 291466 w 7467600"/>
              <a:gd name="connsiteY599" fmla="*/ 1250369 h 6858000"/>
              <a:gd name="connsiteX600" fmla="*/ 678222 w 7467600"/>
              <a:gd name="connsiteY600" fmla="*/ 1248670 h 6858000"/>
              <a:gd name="connsiteX601" fmla="*/ 775536 w 7467600"/>
              <a:gd name="connsiteY601" fmla="*/ 1388015 h 6858000"/>
              <a:gd name="connsiteX602" fmla="*/ 894529 w 7467600"/>
              <a:gd name="connsiteY602" fmla="*/ 1567739 h 6858000"/>
              <a:gd name="connsiteX603" fmla="*/ 948000 w 7467600"/>
              <a:gd name="connsiteY603" fmla="*/ 1663088 h 6858000"/>
              <a:gd name="connsiteX604" fmla="*/ 1006812 w 7467600"/>
              <a:gd name="connsiteY604" fmla="*/ 1767683 h 6858000"/>
              <a:gd name="connsiteX605" fmla="*/ 1149133 w 7467600"/>
              <a:gd name="connsiteY605" fmla="*/ 1971513 h 6858000"/>
              <a:gd name="connsiteX606" fmla="*/ 1333952 w 7467600"/>
              <a:gd name="connsiteY606" fmla="*/ 2251620 h 6858000"/>
              <a:gd name="connsiteX607" fmla="*/ 1337329 w 7467600"/>
              <a:gd name="connsiteY607" fmla="*/ 2258350 h 6858000"/>
              <a:gd name="connsiteX608" fmla="*/ 1014726 w 7467600"/>
              <a:gd name="connsiteY608" fmla="*/ 1615556 h 6858000"/>
              <a:gd name="connsiteX609" fmla="*/ 678222 w 7467600"/>
              <a:gd name="connsiteY609" fmla="*/ 1248670 h 6858000"/>
              <a:gd name="connsiteX610" fmla="*/ 6691602 w 7467600"/>
              <a:gd name="connsiteY610" fmla="*/ 1140573 h 6858000"/>
              <a:gd name="connsiteX611" fmla="*/ 6571100 w 7467600"/>
              <a:gd name="connsiteY611" fmla="*/ 1183662 h 6858000"/>
              <a:gd name="connsiteX612" fmla="*/ 6241687 w 7467600"/>
              <a:gd name="connsiteY612" fmla="*/ 1257600 h 6858000"/>
              <a:gd name="connsiteX613" fmla="*/ 5693009 w 7467600"/>
              <a:gd name="connsiteY613" fmla="*/ 1478256 h 6858000"/>
              <a:gd name="connsiteX614" fmla="*/ 6548420 w 7467600"/>
              <a:gd name="connsiteY614" fmla="*/ 1214599 h 6858000"/>
              <a:gd name="connsiteX615" fmla="*/ 6605473 w 7467600"/>
              <a:gd name="connsiteY615" fmla="*/ 1184686 h 6858000"/>
              <a:gd name="connsiteX616" fmla="*/ 6691602 w 7467600"/>
              <a:gd name="connsiteY616" fmla="*/ 1140573 h 6858000"/>
              <a:gd name="connsiteX617" fmla="*/ 4002475 w 7467600"/>
              <a:gd name="connsiteY617" fmla="*/ 1037802 h 6858000"/>
              <a:gd name="connsiteX618" fmla="*/ 4000324 w 7467600"/>
              <a:gd name="connsiteY618" fmla="*/ 1039362 h 6858000"/>
              <a:gd name="connsiteX619" fmla="*/ 4002862 w 7467600"/>
              <a:gd name="connsiteY619" fmla="*/ 1042866 h 6858000"/>
              <a:gd name="connsiteX620" fmla="*/ 4002475 w 7467600"/>
              <a:gd name="connsiteY620" fmla="*/ 1037802 h 6858000"/>
              <a:gd name="connsiteX621" fmla="*/ 506322 w 7467600"/>
              <a:gd name="connsiteY621" fmla="*/ 1020997 h 6858000"/>
              <a:gd name="connsiteX622" fmla="*/ 533068 w 7467600"/>
              <a:gd name="connsiteY622" fmla="*/ 1029409 h 6858000"/>
              <a:gd name="connsiteX623" fmla="*/ 1232525 w 7467600"/>
              <a:gd name="connsiteY623" fmla="*/ 1804675 h 6858000"/>
              <a:gd name="connsiteX624" fmla="*/ 1388858 w 7467600"/>
              <a:gd name="connsiteY624" fmla="*/ 2368011 h 6858000"/>
              <a:gd name="connsiteX625" fmla="*/ 1384098 w 7467600"/>
              <a:gd name="connsiteY625" fmla="*/ 2378125 h 6858000"/>
              <a:gd name="connsiteX626" fmla="*/ 1425393 w 7467600"/>
              <a:gd name="connsiteY626" fmla="*/ 2589124 h 6858000"/>
              <a:gd name="connsiteX627" fmla="*/ 1424001 w 7467600"/>
              <a:gd name="connsiteY627" fmla="*/ 2597541 h 6858000"/>
              <a:gd name="connsiteX628" fmla="*/ 2152729 w 7467600"/>
              <a:gd name="connsiteY628" fmla="*/ 2864487 h 6858000"/>
              <a:gd name="connsiteX629" fmla="*/ 2020609 w 7467600"/>
              <a:gd name="connsiteY629" fmla="*/ 2539671 h 6858000"/>
              <a:gd name="connsiteX630" fmla="*/ 2018920 w 7467600"/>
              <a:gd name="connsiteY630" fmla="*/ 2536309 h 6858000"/>
              <a:gd name="connsiteX631" fmla="*/ 1342441 w 7467600"/>
              <a:gd name="connsiteY631" fmla="*/ 1173017 h 6858000"/>
              <a:gd name="connsiteX632" fmla="*/ 1367925 w 7467600"/>
              <a:gd name="connsiteY632" fmla="*/ 1135648 h 6858000"/>
              <a:gd name="connsiteX633" fmla="*/ 1771401 w 7467600"/>
              <a:gd name="connsiteY633" fmla="*/ 1806673 h 6858000"/>
              <a:gd name="connsiteX634" fmla="*/ 1972385 w 7467600"/>
              <a:gd name="connsiteY634" fmla="*/ 2198735 h 6858000"/>
              <a:gd name="connsiteX635" fmla="*/ 2040892 w 7467600"/>
              <a:gd name="connsiteY635" fmla="*/ 2405205 h 6858000"/>
              <a:gd name="connsiteX636" fmla="*/ 2131689 w 7467600"/>
              <a:gd name="connsiteY636" fmla="*/ 1936926 h 6858000"/>
              <a:gd name="connsiteX637" fmla="*/ 2454820 w 7467600"/>
              <a:gd name="connsiteY637" fmla="*/ 1248808 h 6858000"/>
              <a:gd name="connsiteX638" fmla="*/ 2492512 w 7467600"/>
              <a:gd name="connsiteY638" fmla="*/ 1302920 h 6858000"/>
              <a:gd name="connsiteX639" fmla="*/ 2081216 w 7467600"/>
              <a:gd name="connsiteY639" fmla="*/ 2527513 h 6858000"/>
              <a:gd name="connsiteX640" fmla="*/ 2081211 w 7467600"/>
              <a:gd name="connsiteY640" fmla="*/ 2528916 h 6858000"/>
              <a:gd name="connsiteX641" fmla="*/ 2199067 w 7467600"/>
              <a:gd name="connsiteY641" fmla="*/ 2884061 h 6858000"/>
              <a:gd name="connsiteX642" fmla="*/ 3192586 w 7467600"/>
              <a:gd name="connsiteY642" fmla="*/ 3411496 h 6858000"/>
              <a:gd name="connsiteX643" fmla="*/ 3182620 w 7467600"/>
              <a:gd name="connsiteY643" fmla="*/ 3483279 h 6858000"/>
              <a:gd name="connsiteX644" fmla="*/ 2435119 w 7467600"/>
              <a:gd name="connsiteY644" fmla="*/ 3080173 h 6858000"/>
              <a:gd name="connsiteX645" fmla="*/ 2410152 w 7467600"/>
              <a:gd name="connsiteY645" fmla="*/ 3063751 h 6858000"/>
              <a:gd name="connsiteX646" fmla="*/ 2408099 w 7467600"/>
              <a:gd name="connsiteY646" fmla="*/ 3064403 h 6858000"/>
              <a:gd name="connsiteX647" fmla="*/ 2407218 w 7467600"/>
              <a:gd name="connsiteY647" fmla="*/ 3070324 h 6858000"/>
              <a:gd name="connsiteX648" fmla="*/ 2380138 w 7467600"/>
              <a:gd name="connsiteY648" fmla="*/ 3099341 h 6858000"/>
              <a:gd name="connsiteX649" fmla="*/ 1765923 w 7467600"/>
              <a:gd name="connsiteY649" fmla="*/ 3581043 h 6858000"/>
              <a:gd name="connsiteX650" fmla="*/ 1702258 w 7467600"/>
              <a:gd name="connsiteY650" fmla="*/ 3612286 h 6858000"/>
              <a:gd name="connsiteX651" fmla="*/ 1538370 w 7467600"/>
              <a:gd name="connsiteY651" fmla="*/ 3811804 h 6858000"/>
              <a:gd name="connsiteX652" fmla="*/ 542867 w 7467600"/>
              <a:gd name="connsiteY652" fmla="*/ 4944092 h 6858000"/>
              <a:gd name="connsiteX653" fmla="*/ 515800 w 7467600"/>
              <a:gd name="connsiteY653" fmla="*/ 4862180 h 6858000"/>
              <a:gd name="connsiteX654" fmla="*/ 909145 w 7467600"/>
              <a:gd name="connsiteY654" fmla="*/ 4199225 h 6858000"/>
              <a:gd name="connsiteX655" fmla="*/ 1214067 w 7467600"/>
              <a:gd name="connsiteY655" fmla="*/ 3908561 h 6858000"/>
              <a:gd name="connsiteX656" fmla="*/ 640967 w 7467600"/>
              <a:gd name="connsiteY656" fmla="*/ 4105601 h 6858000"/>
              <a:gd name="connsiteX657" fmla="*/ 112563 w 7467600"/>
              <a:gd name="connsiteY657" fmla="*/ 4396952 h 6858000"/>
              <a:gd name="connsiteX658" fmla="*/ 0 w 7467600"/>
              <a:gd name="connsiteY658" fmla="*/ 4466006 h 6858000"/>
              <a:gd name="connsiteX659" fmla="*/ 0 w 7467600"/>
              <a:gd name="connsiteY659" fmla="*/ 4233763 h 6858000"/>
              <a:gd name="connsiteX660" fmla="*/ 36881 w 7467600"/>
              <a:gd name="connsiteY660" fmla="*/ 4200118 h 6858000"/>
              <a:gd name="connsiteX661" fmla="*/ 910534 w 7467600"/>
              <a:gd name="connsiteY661" fmla="*/ 3629753 h 6858000"/>
              <a:gd name="connsiteX662" fmla="*/ 1578717 w 7467600"/>
              <a:gd name="connsiteY662" fmla="*/ 3575982 h 6858000"/>
              <a:gd name="connsiteX663" fmla="*/ 2338780 w 7467600"/>
              <a:gd name="connsiteY663" fmla="*/ 3033725 h 6858000"/>
              <a:gd name="connsiteX664" fmla="*/ 1807991 w 7467600"/>
              <a:gd name="connsiteY664" fmla="*/ 2807184 h 6858000"/>
              <a:gd name="connsiteX665" fmla="*/ 1416358 w 7467600"/>
              <a:gd name="connsiteY665" fmla="*/ 3112571 h 6858000"/>
              <a:gd name="connsiteX666" fmla="*/ 939066 w 7467600"/>
              <a:gd name="connsiteY666" fmla="*/ 3378798 h 6858000"/>
              <a:gd name="connsiteX667" fmla="*/ 115099 w 7467600"/>
              <a:gd name="connsiteY667" fmla="*/ 3607650 h 6858000"/>
              <a:gd name="connsiteX668" fmla="*/ 97284 w 7467600"/>
              <a:gd name="connsiteY668" fmla="*/ 3520393 h 6858000"/>
              <a:gd name="connsiteX669" fmla="*/ 922050 w 7467600"/>
              <a:gd name="connsiteY669" fmla="*/ 3074867 h 6858000"/>
              <a:gd name="connsiteX670" fmla="*/ 1405265 w 7467600"/>
              <a:gd name="connsiteY670" fmla="*/ 3016319 h 6858000"/>
              <a:gd name="connsiteX671" fmla="*/ 1407512 w 7467600"/>
              <a:gd name="connsiteY671" fmla="*/ 3018001 h 6858000"/>
              <a:gd name="connsiteX672" fmla="*/ 1726266 w 7467600"/>
              <a:gd name="connsiteY672" fmla="*/ 2777274 h 6858000"/>
              <a:gd name="connsiteX673" fmla="*/ 625390 w 7467600"/>
              <a:gd name="connsiteY673" fmla="*/ 2514541 h 6858000"/>
              <a:gd name="connsiteX674" fmla="*/ 619799 w 7467600"/>
              <a:gd name="connsiteY674" fmla="*/ 2527180 h 6858000"/>
              <a:gd name="connsiteX675" fmla="*/ 310030 w 7467600"/>
              <a:gd name="connsiteY675" fmla="*/ 2771818 h 6858000"/>
              <a:gd name="connsiteX676" fmla="*/ 173877 w 7467600"/>
              <a:gd name="connsiteY676" fmla="*/ 2937056 h 6858000"/>
              <a:gd name="connsiteX677" fmla="*/ 77889 w 7467600"/>
              <a:gd name="connsiteY677" fmla="*/ 3138440 h 6858000"/>
              <a:gd name="connsiteX678" fmla="*/ 0 w 7467600"/>
              <a:gd name="connsiteY678" fmla="*/ 3271395 h 6858000"/>
              <a:gd name="connsiteX679" fmla="*/ 0 w 7467600"/>
              <a:gd name="connsiteY679" fmla="*/ 3153002 h 6858000"/>
              <a:gd name="connsiteX680" fmla="*/ 2386 w 7467600"/>
              <a:gd name="connsiteY680" fmla="*/ 3149203 h 6858000"/>
              <a:gd name="connsiteX681" fmla="*/ 89753 w 7467600"/>
              <a:gd name="connsiteY681" fmla="*/ 2987702 h 6858000"/>
              <a:gd name="connsiteX682" fmla="*/ 76869 w 7467600"/>
              <a:gd name="connsiteY682" fmla="*/ 3005404 h 6858000"/>
              <a:gd name="connsiteX683" fmla="*/ 32049 w 7467600"/>
              <a:gd name="connsiteY683" fmla="*/ 3065814 h 6858000"/>
              <a:gd name="connsiteX684" fmla="*/ 0 w 7467600"/>
              <a:gd name="connsiteY684" fmla="*/ 3108744 h 6858000"/>
              <a:gd name="connsiteX685" fmla="*/ 0 w 7467600"/>
              <a:gd name="connsiteY685" fmla="*/ 3058059 h 6858000"/>
              <a:gd name="connsiteX686" fmla="*/ 7610 w 7467600"/>
              <a:gd name="connsiteY686" fmla="*/ 3047889 h 6858000"/>
              <a:gd name="connsiteX687" fmla="*/ 52419 w 7467600"/>
              <a:gd name="connsiteY687" fmla="*/ 2987479 h 6858000"/>
              <a:gd name="connsiteX688" fmla="*/ 59142 w 7467600"/>
              <a:gd name="connsiteY688" fmla="*/ 2978488 h 6858000"/>
              <a:gd name="connsiteX689" fmla="*/ 0 w 7467600"/>
              <a:gd name="connsiteY689" fmla="*/ 3015334 h 6858000"/>
              <a:gd name="connsiteX690" fmla="*/ 0 w 7467600"/>
              <a:gd name="connsiteY690" fmla="*/ 2914286 h 6858000"/>
              <a:gd name="connsiteX691" fmla="*/ 36383 w 7467600"/>
              <a:gd name="connsiteY691" fmla="*/ 2901128 h 6858000"/>
              <a:gd name="connsiteX692" fmla="*/ 156329 w 7467600"/>
              <a:gd name="connsiteY692" fmla="*/ 2840533 h 6858000"/>
              <a:gd name="connsiteX693" fmla="*/ 358355 w 7467600"/>
              <a:gd name="connsiteY693" fmla="*/ 2620471 h 6858000"/>
              <a:gd name="connsiteX694" fmla="*/ 510577 w 7467600"/>
              <a:gd name="connsiteY694" fmla="*/ 2501244 h 6858000"/>
              <a:gd name="connsiteX695" fmla="*/ 211967 w 7467600"/>
              <a:gd name="connsiteY695" fmla="*/ 2479171 h 6858000"/>
              <a:gd name="connsiteX696" fmla="*/ 0 w 7467600"/>
              <a:gd name="connsiteY696" fmla="*/ 2476398 h 6858000"/>
              <a:gd name="connsiteX697" fmla="*/ 0 w 7467600"/>
              <a:gd name="connsiteY697" fmla="*/ 2389189 h 6858000"/>
              <a:gd name="connsiteX698" fmla="*/ 103062 w 7467600"/>
              <a:gd name="connsiteY698" fmla="*/ 2389518 h 6858000"/>
              <a:gd name="connsiteX699" fmla="*/ 510734 w 7467600"/>
              <a:gd name="connsiteY699" fmla="*/ 2416201 h 6858000"/>
              <a:gd name="connsiteX700" fmla="*/ 279257 w 7467600"/>
              <a:gd name="connsiteY700" fmla="*/ 2092102 h 6858000"/>
              <a:gd name="connsiteX701" fmla="*/ 65265 w 7467600"/>
              <a:gd name="connsiteY701" fmla="*/ 2006049 h 6858000"/>
              <a:gd name="connsiteX702" fmla="*/ 0 w 7467600"/>
              <a:gd name="connsiteY702" fmla="*/ 1982532 h 6858000"/>
              <a:gd name="connsiteX703" fmla="*/ 0 w 7467600"/>
              <a:gd name="connsiteY703" fmla="*/ 1912789 h 6858000"/>
              <a:gd name="connsiteX704" fmla="*/ 97460 w 7467600"/>
              <a:gd name="connsiteY704" fmla="*/ 1953725 h 6858000"/>
              <a:gd name="connsiteX705" fmla="*/ 221272 w 7467600"/>
              <a:gd name="connsiteY705" fmla="*/ 1980766 h 6858000"/>
              <a:gd name="connsiteX706" fmla="*/ 116765 w 7467600"/>
              <a:gd name="connsiteY706" fmla="*/ 1911033 h 6858000"/>
              <a:gd name="connsiteX707" fmla="*/ 16405 w 7467600"/>
              <a:gd name="connsiteY707" fmla="*/ 1803412 h 6858000"/>
              <a:gd name="connsiteX708" fmla="*/ 0 w 7467600"/>
              <a:gd name="connsiteY708" fmla="*/ 1784777 h 6858000"/>
              <a:gd name="connsiteX709" fmla="*/ 0 w 7467600"/>
              <a:gd name="connsiteY709" fmla="*/ 1740082 h 6858000"/>
              <a:gd name="connsiteX710" fmla="*/ 39394 w 7467600"/>
              <a:gd name="connsiteY710" fmla="*/ 1784856 h 6858000"/>
              <a:gd name="connsiteX711" fmla="*/ 135813 w 7467600"/>
              <a:gd name="connsiteY711" fmla="*/ 1888838 h 6858000"/>
              <a:gd name="connsiteX712" fmla="*/ 242575 w 7467600"/>
              <a:gd name="connsiteY712" fmla="*/ 1958841 h 6858000"/>
              <a:gd name="connsiteX713" fmla="*/ 82197 w 7467600"/>
              <a:gd name="connsiteY713" fmla="*/ 1754826 h 6858000"/>
              <a:gd name="connsiteX714" fmla="*/ 0 w 7467600"/>
              <a:gd name="connsiteY714" fmla="*/ 1679650 h 6858000"/>
              <a:gd name="connsiteX715" fmla="*/ 0 w 7467600"/>
              <a:gd name="connsiteY715" fmla="*/ 1602463 h 6858000"/>
              <a:gd name="connsiteX716" fmla="*/ 84689 w 7467600"/>
              <a:gd name="connsiteY716" fmla="*/ 1677442 h 6858000"/>
              <a:gd name="connsiteX717" fmla="*/ 298437 w 7467600"/>
              <a:gd name="connsiteY717" fmla="*/ 1968019 h 6858000"/>
              <a:gd name="connsiteX718" fmla="*/ 227269 w 7467600"/>
              <a:gd name="connsiteY718" fmla="*/ 1114064 h 6858000"/>
              <a:gd name="connsiteX719" fmla="*/ 248003 w 7467600"/>
              <a:gd name="connsiteY719" fmla="*/ 1089613 h 6858000"/>
              <a:gd name="connsiteX720" fmla="*/ 427020 w 7467600"/>
              <a:gd name="connsiteY720" fmla="*/ 1619803 h 6858000"/>
              <a:gd name="connsiteX721" fmla="*/ 340345 w 7467600"/>
              <a:gd name="connsiteY721" fmla="*/ 2027739 h 6858000"/>
              <a:gd name="connsiteX722" fmla="*/ 360865 w 7467600"/>
              <a:gd name="connsiteY722" fmla="*/ 2044827 h 6858000"/>
              <a:gd name="connsiteX723" fmla="*/ 560414 w 7467600"/>
              <a:gd name="connsiteY723" fmla="*/ 2421457 h 6858000"/>
              <a:gd name="connsiteX724" fmla="*/ 1359703 w 7467600"/>
              <a:gd name="connsiteY724" fmla="*/ 2578554 h 6858000"/>
              <a:gd name="connsiteX725" fmla="*/ 1359422 w 7467600"/>
              <a:gd name="connsiteY725" fmla="*/ 2577994 h 6858000"/>
              <a:gd name="connsiteX726" fmla="*/ 828701 w 7467600"/>
              <a:gd name="connsiteY726" fmla="*/ 1839520 h 6858000"/>
              <a:gd name="connsiteX727" fmla="*/ 494427 w 7467600"/>
              <a:gd name="connsiteY727" fmla="*/ 1092333 h 6858000"/>
              <a:gd name="connsiteX728" fmla="*/ 506322 w 7467600"/>
              <a:gd name="connsiteY728" fmla="*/ 1020997 h 6858000"/>
              <a:gd name="connsiteX729" fmla="*/ 4570198 w 7467600"/>
              <a:gd name="connsiteY729" fmla="*/ 978081 h 6858000"/>
              <a:gd name="connsiteX730" fmla="*/ 4523691 w 7467600"/>
              <a:gd name="connsiteY730" fmla="*/ 1127776 h 6858000"/>
              <a:gd name="connsiteX731" fmla="*/ 4509875 w 7467600"/>
              <a:gd name="connsiteY731" fmla="*/ 1167552 h 6858000"/>
              <a:gd name="connsiteX732" fmla="*/ 4478168 w 7467600"/>
              <a:gd name="connsiteY732" fmla="*/ 1260735 h 6858000"/>
              <a:gd name="connsiteX733" fmla="*/ 4409309 w 7467600"/>
              <a:gd name="connsiteY733" fmla="*/ 1666996 h 6858000"/>
              <a:gd name="connsiteX734" fmla="*/ 4370031 w 7467600"/>
              <a:gd name="connsiteY734" fmla="*/ 1955666 h 6858000"/>
              <a:gd name="connsiteX735" fmla="*/ 4570198 w 7467600"/>
              <a:gd name="connsiteY735" fmla="*/ 978081 h 6858000"/>
              <a:gd name="connsiteX736" fmla="*/ 4557898 w 7467600"/>
              <a:gd name="connsiteY736" fmla="*/ 900011 h 6858000"/>
              <a:gd name="connsiteX737" fmla="*/ 4344840 w 7467600"/>
              <a:gd name="connsiteY737" fmla="*/ 1922038 h 6858000"/>
              <a:gd name="connsiteX738" fmla="*/ 4378710 w 7467600"/>
              <a:gd name="connsiteY738" fmla="*/ 1665516 h 6858000"/>
              <a:gd name="connsiteX739" fmla="*/ 4448798 w 7467600"/>
              <a:gd name="connsiteY739" fmla="*/ 1253024 h 6858000"/>
              <a:gd name="connsiteX740" fmla="*/ 4480315 w 7467600"/>
              <a:gd name="connsiteY740" fmla="*/ 1158454 h 6858000"/>
              <a:gd name="connsiteX741" fmla="*/ 4494133 w 7467600"/>
              <a:gd name="connsiteY741" fmla="*/ 1118676 h 6858000"/>
              <a:gd name="connsiteX742" fmla="*/ 4557898 w 7467600"/>
              <a:gd name="connsiteY742" fmla="*/ 900011 h 6858000"/>
              <a:gd name="connsiteX743" fmla="*/ 5870151 w 7467600"/>
              <a:gd name="connsiteY743" fmla="*/ 898890 h 6858000"/>
              <a:gd name="connsiteX744" fmla="*/ 5861335 w 7467600"/>
              <a:gd name="connsiteY744" fmla="*/ 899177 h 6858000"/>
              <a:gd name="connsiteX745" fmla="*/ 5843702 w 7467600"/>
              <a:gd name="connsiteY745" fmla="*/ 899748 h 6858000"/>
              <a:gd name="connsiteX746" fmla="*/ 5651107 w 7467600"/>
              <a:gd name="connsiteY746" fmla="*/ 920306 h 6858000"/>
              <a:gd name="connsiteX747" fmla="*/ 5459407 w 7467600"/>
              <a:gd name="connsiteY747" fmla="*/ 940975 h 6858000"/>
              <a:gd name="connsiteX748" fmla="*/ 5374846 w 7467600"/>
              <a:gd name="connsiteY748" fmla="*/ 941988 h 6858000"/>
              <a:gd name="connsiteX749" fmla="*/ 5256105 w 7467600"/>
              <a:gd name="connsiteY749" fmla="*/ 945632 h 6858000"/>
              <a:gd name="connsiteX750" fmla="*/ 5107071 w 7467600"/>
              <a:gd name="connsiteY750" fmla="*/ 969720 h 6858000"/>
              <a:gd name="connsiteX751" fmla="*/ 4998681 w 7467600"/>
              <a:gd name="connsiteY751" fmla="*/ 988771 h 6858000"/>
              <a:gd name="connsiteX752" fmla="*/ 5870151 w 7467600"/>
              <a:gd name="connsiteY752" fmla="*/ 898890 h 6858000"/>
              <a:gd name="connsiteX753" fmla="*/ 5504425 w 7467600"/>
              <a:gd name="connsiteY753" fmla="*/ 848067 h 6858000"/>
              <a:gd name="connsiteX754" fmla="*/ 4968849 w 7467600"/>
              <a:gd name="connsiteY754" fmla="*/ 962318 h 6858000"/>
              <a:gd name="connsiteX755" fmla="*/ 5104039 w 7467600"/>
              <a:gd name="connsiteY755" fmla="*/ 940634 h 6858000"/>
              <a:gd name="connsiteX756" fmla="*/ 5256311 w 7467600"/>
              <a:gd name="connsiteY756" fmla="*/ 916490 h 6858000"/>
              <a:gd name="connsiteX757" fmla="*/ 5377381 w 7467600"/>
              <a:gd name="connsiteY757" fmla="*/ 912671 h 6858000"/>
              <a:gd name="connsiteX758" fmla="*/ 5460148 w 7467600"/>
              <a:gd name="connsiteY758" fmla="*/ 911442 h 6858000"/>
              <a:gd name="connsiteX759" fmla="*/ 5648971 w 7467600"/>
              <a:gd name="connsiteY759" fmla="*/ 891331 h 6858000"/>
              <a:gd name="connsiteX760" fmla="*/ 5844807 w 7467600"/>
              <a:gd name="connsiteY760" fmla="*/ 870718 h 6858000"/>
              <a:gd name="connsiteX761" fmla="*/ 5862975 w 7467600"/>
              <a:gd name="connsiteY761" fmla="*/ 869756 h 6858000"/>
              <a:gd name="connsiteX762" fmla="*/ 5920887 w 7467600"/>
              <a:gd name="connsiteY762" fmla="*/ 865929 h 6858000"/>
              <a:gd name="connsiteX763" fmla="*/ 5504425 w 7467600"/>
              <a:gd name="connsiteY763" fmla="*/ 848067 h 6858000"/>
              <a:gd name="connsiteX764" fmla="*/ 3607114 w 7467600"/>
              <a:gd name="connsiteY764" fmla="*/ 467441 h 6858000"/>
              <a:gd name="connsiteX765" fmla="*/ 3296242 w 7467600"/>
              <a:gd name="connsiteY765" fmla="*/ 807991 h 6858000"/>
              <a:gd name="connsiteX766" fmla="*/ 3174674 w 7467600"/>
              <a:gd name="connsiteY766" fmla="*/ 919759 h 6858000"/>
              <a:gd name="connsiteX767" fmla="*/ 3042978 w 7467600"/>
              <a:gd name="connsiteY767" fmla="*/ 1054894 h 6858000"/>
              <a:gd name="connsiteX768" fmla="*/ 2968914 w 7467600"/>
              <a:gd name="connsiteY768" fmla="*/ 1133756 h 6858000"/>
              <a:gd name="connsiteX769" fmla="*/ 3103823 w 7467600"/>
              <a:gd name="connsiteY769" fmla="*/ 1026814 h 6858000"/>
              <a:gd name="connsiteX770" fmla="*/ 3607114 w 7467600"/>
              <a:gd name="connsiteY770" fmla="*/ 467441 h 6858000"/>
              <a:gd name="connsiteX771" fmla="*/ 3744487 w 7467600"/>
              <a:gd name="connsiteY771" fmla="*/ 383136 h 6858000"/>
              <a:gd name="connsiteX772" fmla="*/ 3970213 w 7467600"/>
              <a:gd name="connsiteY772" fmla="*/ 995559 h 6858000"/>
              <a:gd name="connsiteX773" fmla="*/ 3744487 w 7467600"/>
              <a:gd name="connsiteY773" fmla="*/ 383136 h 6858000"/>
              <a:gd name="connsiteX774" fmla="*/ 3624562 w 7467600"/>
              <a:gd name="connsiteY774" fmla="*/ 367041 h 6858000"/>
              <a:gd name="connsiteX775" fmla="*/ 3489712 w 7467600"/>
              <a:gd name="connsiteY775" fmla="*/ 485386 h 6858000"/>
              <a:gd name="connsiteX776" fmla="*/ 3182994 w 7467600"/>
              <a:gd name="connsiteY776" fmla="*/ 828265 h 6858000"/>
              <a:gd name="connsiteX777" fmla="*/ 2892114 w 7467600"/>
              <a:gd name="connsiteY777" fmla="*/ 1172635 h 6858000"/>
              <a:gd name="connsiteX778" fmla="*/ 3021459 w 7467600"/>
              <a:gd name="connsiteY778" fmla="*/ 1035385 h 6858000"/>
              <a:gd name="connsiteX779" fmla="*/ 3153873 w 7467600"/>
              <a:gd name="connsiteY779" fmla="*/ 898971 h 6858000"/>
              <a:gd name="connsiteX780" fmla="*/ 3276511 w 7467600"/>
              <a:gd name="connsiteY780" fmla="*/ 786423 h 6858000"/>
              <a:gd name="connsiteX781" fmla="*/ 3584154 w 7467600"/>
              <a:gd name="connsiteY781" fmla="*/ 448218 h 6858000"/>
              <a:gd name="connsiteX782" fmla="*/ 3624562 w 7467600"/>
              <a:gd name="connsiteY782" fmla="*/ 367041 h 6858000"/>
              <a:gd name="connsiteX783" fmla="*/ 3766672 w 7467600"/>
              <a:gd name="connsiteY783" fmla="*/ 359429 h 6858000"/>
              <a:gd name="connsiteX784" fmla="*/ 3996338 w 7467600"/>
              <a:gd name="connsiteY784" fmla="*/ 968237 h 6858000"/>
              <a:gd name="connsiteX785" fmla="*/ 3766672 w 7467600"/>
              <a:gd name="connsiteY785" fmla="*/ 359429 h 6858000"/>
              <a:gd name="connsiteX786" fmla="*/ 5805386 w 7467600"/>
              <a:gd name="connsiteY786" fmla="*/ 239240 h 6858000"/>
              <a:gd name="connsiteX787" fmla="*/ 5736947 w 7467600"/>
              <a:gd name="connsiteY787" fmla="*/ 261367 h 6858000"/>
              <a:gd name="connsiteX788" fmla="*/ 5427012 w 7467600"/>
              <a:gd name="connsiteY788" fmla="*/ 311272 h 6858000"/>
              <a:gd name="connsiteX789" fmla="*/ 5147818 w 7467600"/>
              <a:gd name="connsiteY789" fmla="*/ 322112 h 6858000"/>
              <a:gd name="connsiteX790" fmla="*/ 5060854 w 7467600"/>
              <a:gd name="connsiteY790" fmla="*/ 311882 h 6858000"/>
              <a:gd name="connsiteX791" fmla="*/ 4945989 w 7467600"/>
              <a:gd name="connsiteY791" fmla="*/ 300516 h 6858000"/>
              <a:gd name="connsiteX792" fmla="*/ 5410479 w 7467600"/>
              <a:gd name="connsiteY792" fmla="*/ 348434 h 6858000"/>
              <a:gd name="connsiteX793" fmla="*/ 5805386 w 7467600"/>
              <a:gd name="connsiteY793" fmla="*/ 239240 h 6858000"/>
              <a:gd name="connsiteX794" fmla="*/ 5905192 w 7467600"/>
              <a:gd name="connsiteY794" fmla="*/ 163079 h 6858000"/>
              <a:gd name="connsiteX795" fmla="*/ 5865655 w 7467600"/>
              <a:gd name="connsiteY795" fmla="*/ 171901 h 6858000"/>
              <a:gd name="connsiteX796" fmla="*/ 5259740 w 7467600"/>
              <a:gd name="connsiteY796" fmla="*/ 257013 h 6858000"/>
              <a:gd name="connsiteX797" fmla="*/ 5208466 w 7467600"/>
              <a:gd name="connsiteY797" fmla="*/ 257550 h 6858000"/>
              <a:gd name="connsiteX798" fmla="*/ 4980204 w 7467600"/>
              <a:gd name="connsiteY798" fmla="*/ 271903 h 6858000"/>
              <a:gd name="connsiteX799" fmla="*/ 5068068 w 7467600"/>
              <a:gd name="connsiteY799" fmla="*/ 282244 h 6858000"/>
              <a:gd name="connsiteX800" fmla="*/ 5153231 w 7467600"/>
              <a:gd name="connsiteY800" fmla="*/ 292240 h 6858000"/>
              <a:gd name="connsiteX801" fmla="*/ 5426491 w 7467600"/>
              <a:gd name="connsiteY801" fmla="*/ 281128 h 6858000"/>
              <a:gd name="connsiteX802" fmla="*/ 5731212 w 7467600"/>
              <a:gd name="connsiteY802" fmla="*/ 231951 h 6858000"/>
              <a:gd name="connsiteX803" fmla="*/ 5905192 w 7467600"/>
              <a:gd name="connsiteY803" fmla="*/ 163079 h 6858000"/>
              <a:gd name="connsiteX804" fmla="*/ 5944437 w 7467600"/>
              <a:gd name="connsiteY804" fmla="*/ 113829 h 6858000"/>
              <a:gd name="connsiteX805" fmla="*/ 5825032 w 7467600"/>
              <a:gd name="connsiteY805" fmla="*/ 146405 h 6858000"/>
              <a:gd name="connsiteX806" fmla="*/ 4955599 w 7467600"/>
              <a:gd name="connsiteY806" fmla="*/ 247008 h 6858000"/>
              <a:gd name="connsiteX807" fmla="*/ 5210104 w 7467600"/>
              <a:gd name="connsiteY807" fmla="*/ 228123 h 6858000"/>
              <a:gd name="connsiteX808" fmla="*/ 5261015 w 7467600"/>
              <a:gd name="connsiteY808" fmla="*/ 227087 h 6858000"/>
              <a:gd name="connsiteX809" fmla="*/ 5861181 w 7467600"/>
              <a:gd name="connsiteY809" fmla="*/ 143093 h 6858000"/>
              <a:gd name="connsiteX810" fmla="*/ 5961252 w 7467600"/>
              <a:gd name="connsiteY810" fmla="*/ 114820 h 6858000"/>
              <a:gd name="connsiteX811" fmla="*/ 5944437 w 7467600"/>
              <a:gd name="connsiteY811" fmla="*/ 113829 h 6858000"/>
              <a:gd name="connsiteX812" fmla="*/ 3882765 w 7467600"/>
              <a:gd name="connsiteY812" fmla="*/ 0 h 6858000"/>
              <a:gd name="connsiteX813" fmla="*/ 3995099 w 7467600"/>
              <a:gd name="connsiteY813" fmla="*/ 0 h 6858000"/>
              <a:gd name="connsiteX814" fmla="*/ 4163818 w 7467600"/>
              <a:gd name="connsiteY814" fmla="*/ 234104 h 6858000"/>
              <a:gd name="connsiteX815" fmla="*/ 4172099 w 7467600"/>
              <a:gd name="connsiteY815" fmla="*/ 234207 h 6858000"/>
              <a:gd name="connsiteX816" fmla="*/ 4784282 w 7467600"/>
              <a:gd name="connsiteY816" fmla="*/ 276561 h 6858000"/>
              <a:gd name="connsiteX817" fmla="*/ 4801687 w 7467600"/>
              <a:gd name="connsiteY817" fmla="*/ 267764 h 6858000"/>
              <a:gd name="connsiteX818" fmla="*/ 6082788 w 7467600"/>
              <a:gd name="connsiteY818" fmla="*/ 64119 h 6858000"/>
              <a:gd name="connsiteX819" fmla="*/ 6099442 w 7467600"/>
              <a:gd name="connsiteY819" fmla="*/ 82568 h 6858000"/>
              <a:gd name="connsiteX820" fmla="*/ 4804137 w 7467600"/>
              <a:gd name="connsiteY820" fmla="*/ 320931 h 6858000"/>
              <a:gd name="connsiteX821" fmla="*/ 4227047 w 7467600"/>
              <a:gd name="connsiteY821" fmla="*/ 313415 h 6858000"/>
              <a:gd name="connsiteX822" fmla="*/ 4346041 w 7467600"/>
              <a:gd name="connsiteY822" fmla="*/ 456086 h 6858000"/>
              <a:gd name="connsiteX823" fmla="*/ 4870967 w 7467600"/>
              <a:gd name="connsiteY823" fmla="*/ 963061 h 6858000"/>
              <a:gd name="connsiteX824" fmla="*/ 4889647 w 7467600"/>
              <a:gd name="connsiteY824" fmla="*/ 957147 h 6858000"/>
              <a:gd name="connsiteX825" fmla="*/ 5422504 w 7467600"/>
              <a:gd name="connsiteY825" fmla="*/ 805191 h 6858000"/>
              <a:gd name="connsiteX826" fmla="*/ 6087656 w 7467600"/>
              <a:gd name="connsiteY826" fmla="*/ 826703 h 6858000"/>
              <a:gd name="connsiteX827" fmla="*/ 6058717 w 7467600"/>
              <a:gd name="connsiteY827" fmla="*/ 865992 h 6858000"/>
              <a:gd name="connsiteX828" fmla="*/ 4974153 w 7467600"/>
              <a:gd name="connsiteY828" fmla="*/ 1045456 h 6858000"/>
              <a:gd name="connsiteX829" fmla="*/ 5627835 w 7467600"/>
              <a:gd name="connsiteY829" fmla="*/ 1472077 h 6858000"/>
              <a:gd name="connsiteX830" fmla="*/ 5629817 w 7467600"/>
              <a:gd name="connsiteY830" fmla="*/ 1471412 h 6858000"/>
              <a:gd name="connsiteX831" fmla="*/ 5634124 w 7467600"/>
              <a:gd name="connsiteY831" fmla="*/ 1470572 h 6858000"/>
              <a:gd name="connsiteX832" fmla="*/ 5755832 w 7467600"/>
              <a:gd name="connsiteY832" fmla="*/ 1383886 h 6858000"/>
              <a:gd name="connsiteX833" fmla="*/ 6014186 w 7467600"/>
              <a:gd name="connsiteY833" fmla="*/ 1279799 h 6858000"/>
              <a:gd name="connsiteX834" fmla="*/ 6901619 w 7467600"/>
              <a:gd name="connsiteY834" fmla="*/ 1047874 h 6858000"/>
              <a:gd name="connsiteX835" fmla="*/ 6931566 w 7467600"/>
              <a:gd name="connsiteY835" fmla="*/ 1062034 h 6858000"/>
              <a:gd name="connsiteX836" fmla="*/ 5790982 w 7467600"/>
              <a:gd name="connsiteY836" fmla="*/ 1561380 h 6858000"/>
              <a:gd name="connsiteX837" fmla="*/ 6188971 w 7467600"/>
              <a:gd name="connsiteY837" fmla="*/ 1755168 h 6858000"/>
              <a:gd name="connsiteX838" fmla="*/ 6202446 w 7467600"/>
              <a:gd name="connsiteY838" fmla="*/ 1752268 h 6858000"/>
              <a:gd name="connsiteX839" fmla="*/ 7179560 w 7467600"/>
              <a:gd name="connsiteY839" fmla="*/ 1467551 h 6858000"/>
              <a:gd name="connsiteX840" fmla="*/ 7158730 w 7467600"/>
              <a:gd name="connsiteY840" fmla="*/ 1507835 h 6858000"/>
              <a:gd name="connsiteX841" fmla="*/ 6326959 w 7467600"/>
              <a:gd name="connsiteY841" fmla="*/ 1817686 h 6858000"/>
              <a:gd name="connsiteX842" fmla="*/ 6537433 w 7467600"/>
              <a:gd name="connsiteY842" fmla="*/ 1907790 h 6858000"/>
              <a:gd name="connsiteX843" fmla="*/ 6550221 w 7467600"/>
              <a:gd name="connsiteY843" fmla="*/ 1910729 h 6858000"/>
              <a:gd name="connsiteX844" fmla="*/ 6964438 w 7467600"/>
              <a:gd name="connsiteY844" fmla="*/ 2209505 h 6858000"/>
              <a:gd name="connsiteX845" fmla="*/ 7367862 w 7467600"/>
              <a:gd name="connsiteY845" fmla="*/ 2806833 h 6858000"/>
              <a:gd name="connsiteX846" fmla="*/ 7364329 w 7467600"/>
              <a:gd name="connsiteY846" fmla="*/ 2826907 h 6858000"/>
              <a:gd name="connsiteX847" fmla="*/ 7290545 w 7467600"/>
              <a:gd name="connsiteY847" fmla="*/ 2850663 h 6858000"/>
              <a:gd name="connsiteX848" fmla="*/ 6472036 w 7467600"/>
              <a:gd name="connsiteY848" fmla="*/ 1959003 h 6858000"/>
              <a:gd name="connsiteX849" fmla="*/ 5792897 w 7467600"/>
              <a:gd name="connsiteY849" fmla="*/ 1647747 h 6858000"/>
              <a:gd name="connsiteX850" fmla="*/ 5842751 w 7467600"/>
              <a:gd name="connsiteY850" fmla="*/ 1816112 h 6858000"/>
              <a:gd name="connsiteX851" fmla="*/ 5847424 w 7467600"/>
              <a:gd name="connsiteY851" fmla="*/ 1815776 h 6858000"/>
              <a:gd name="connsiteX852" fmla="*/ 6399821 w 7467600"/>
              <a:gd name="connsiteY852" fmla="*/ 2344799 h 6858000"/>
              <a:gd name="connsiteX853" fmla="*/ 6323232 w 7467600"/>
              <a:gd name="connsiteY853" fmla="*/ 2389634 h 6858000"/>
              <a:gd name="connsiteX854" fmla="*/ 5942958 w 7467600"/>
              <a:gd name="connsiteY854" fmla="*/ 2077708 h 6858000"/>
              <a:gd name="connsiteX855" fmla="*/ 5921559 w 7467600"/>
              <a:gd name="connsiteY855" fmla="*/ 2378596 h 6858000"/>
              <a:gd name="connsiteX856" fmla="*/ 5817651 w 7467600"/>
              <a:gd name="connsiteY856" fmla="*/ 3023919 h 6858000"/>
              <a:gd name="connsiteX857" fmla="*/ 5729634 w 7467600"/>
              <a:gd name="connsiteY857" fmla="*/ 3051849 h 6858000"/>
              <a:gd name="connsiteX858" fmla="*/ 5611018 w 7467600"/>
              <a:gd name="connsiteY858" fmla="*/ 2316769 h 6858000"/>
              <a:gd name="connsiteX859" fmla="*/ 5687608 w 7467600"/>
              <a:gd name="connsiteY859" fmla="*/ 2039972 h 6858000"/>
              <a:gd name="connsiteX860" fmla="*/ 5657554 w 7467600"/>
              <a:gd name="connsiteY860" fmla="*/ 1576445 h 6858000"/>
              <a:gd name="connsiteX861" fmla="*/ 5150475 w 7467600"/>
              <a:gd name="connsiteY861" fmla="*/ 1274012 h 6858000"/>
              <a:gd name="connsiteX862" fmla="*/ 5349142 w 7467600"/>
              <a:gd name="connsiteY862" fmla="*/ 2204405 h 6858000"/>
              <a:gd name="connsiteX863" fmla="*/ 5262214 w 7467600"/>
              <a:gd name="connsiteY863" fmla="*/ 2233836 h 6858000"/>
              <a:gd name="connsiteX864" fmla="*/ 4981539 w 7467600"/>
              <a:gd name="connsiteY864" fmla="*/ 1542201 h 6858000"/>
              <a:gd name="connsiteX865" fmla="*/ 4958461 w 7467600"/>
              <a:gd name="connsiteY865" fmla="*/ 1136957 h 6858000"/>
              <a:gd name="connsiteX866" fmla="*/ 4655015 w 7467600"/>
              <a:gd name="connsiteY866" fmla="*/ 891426 h 6858000"/>
              <a:gd name="connsiteX867" fmla="*/ 4348002 w 7467600"/>
              <a:gd name="connsiteY867" fmla="*/ 2205895 h 6858000"/>
              <a:gd name="connsiteX868" fmla="*/ 4262250 w 7467600"/>
              <a:gd name="connsiteY868" fmla="*/ 2219972 h 6858000"/>
              <a:gd name="connsiteX869" fmla="*/ 4550611 w 7467600"/>
              <a:gd name="connsiteY869" fmla="*/ 817540 h 6858000"/>
              <a:gd name="connsiteX870" fmla="*/ 4564418 w 7467600"/>
              <a:gd name="connsiteY870" fmla="*/ 808293 h 6858000"/>
              <a:gd name="connsiteX871" fmla="*/ 4266388 w 7467600"/>
              <a:gd name="connsiteY871" fmla="*/ 500083 h 6858000"/>
              <a:gd name="connsiteX872" fmla="*/ 4032842 w 7467600"/>
              <a:gd name="connsiteY872" fmla="*/ 211809 h 6858000"/>
              <a:gd name="connsiteX873" fmla="*/ 3882765 w 7467600"/>
              <a:gd name="connsiteY873" fmla="*/ 0 h 6858000"/>
              <a:gd name="connsiteX874" fmla="*/ 3721337 w 7467600"/>
              <a:gd name="connsiteY874" fmla="*/ 0 h 6858000"/>
              <a:gd name="connsiteX875" fmla="*/ 3797544 w 7467600"/>
              <a:gd name="connsiteY875" fmla="*/ 0 h 6858000"/>
              <a:gd name="connsiteX876" fmla="*/ 3775734 w 7467600"/>
              <a:gd name="connsiteY876" fmla="*/ 95131 h 6858000"/>
              <a:gd name="connsiteX877" fmla="*/ 3724807 w 7467600"/>
              <a:gd name="connsiteY877" fmla="*/ 272257 h 6858000"/>
              <a:gd name="connsiteX878" fmla="*/ 3726844 w 7467600"/>
              <a:gd name="connsiteY878" fmla="*/ 282988 h 6858000"/>
              <a:gd name="connsiteX879" fmla="*/ 3742664 w 7467600"/>
              <a:gd name="connsiteY879" fmla="*/ 279918 h 6858000"/>
              <a:gd name="connsiteX880" fmla="*/ 4103910 w 7467600"/>
              <a:gd name="connsiteY880" fmla="*/ 1161917 h 6858000"/>
              <a:gd name="connsiteX881" fmla="*/ 4020269 w 7467600"/>
              <a:gd name="connsiteY881" fmla="*/ 1200406 h 6858000"/>
              <a:gd name="connsiteX882" fmla="*/ 3674882 w 7467600"/>
              <a:gd name="connsiteY882" fmla="*/ 488524 h 6858000"/>
              <a:gd name="connsiteX883" fmla="*/ 3132682 w 7467600"/>
              <a:gd name="connsiteY883" fmla="*/ 1072284 h 6858000"/>
              <a:gd name="connsiteX884" fmla="*/ 2716346 w 7467600"/>
              <a:gd name="connsiteY884" fmla="*/ 1276376 h 6858000"/>
              <a:gd name="connsiteX885" fmla="*/ 2716772 w 7467600"/>
              <a:gd name="connsiteY885" fmla="*/ 1255462 h 6858000"/>
              <a:gd name="connsiteX886" fmla="*/ 3471096 w 7467600"/>
              <a:gd name="connsiteY886" fmla="*/ 437072 h 6858000"/>
              <a:gd name="connsiteX887" fmla="*/ 3639057 w 7467600"/>
              <a:gd name="connsiteY887" fmla="*/ 286334 h 6858000"/>
              <a:gd name="connsiteX888" fmla="*/ 3640309 w 7467600"/>
              <a:gd name="connsiteY888" fmla="*/ 284664 h 6858000"/>
              <a:gd name="connsiteX889" fmla="*/ 3646022 w 7467600"/>
              <a:gd name="connsiteY889" fmla="*/ 276711 h 6858000"/>
              <a:gd name="connsiteX890" fmla="*/ 3707943 w 7467600"/>
              <a:gd name="connsiteY890" fmla="*/ 65958 h 6858000"/>
              <a:gd name="connsiteX891" fmla="*/ 3721337 w 7467600"/>
              <a:gd name="connsiteY891" fmla="*/ 0 h 6858000"/>
              <a:gd name="connsiteX892" fmla="*/ 2867960 w 7467600"/>
              <a:gd name="connsiteY892" fmla="*/ 0 h 6858000"/>
              <a:gd name="connsiteX893" fmla="*/ 2926351 w 7467600"/>
              <a:gd name="connsiteY893" fmla="*/ 0 h 6858000"/>
              <a:gd name="connsiteX894" fmla="*/ 2902823 w 7467600"/>
              <a:gd name="connsiteY894" fmla="*/ 262929 h 6858000"/>
              <a:gd name="connsiteX895" fmla="*/ 2940663 w 7467600"/>
              <a:gd name="connsiteY895" fmla="*/ 140884 h 6858000"/>
              <a:gd name="connsiteX896" fmla="*/ 2947039 w 7467600"/>
              <a:gd name="connsiteY896" fmla="*/ 122524 h 6858000"/>
              <a:gd name="connsiteX897" fmla="*/ 2984316 w 7467600"/>
              <a:gd name="connsiteY897" fmla="*/ 0 h 6858000"/>
              <a:gd name="connsiteX898" fmla="*/ 3016114 w 7467600"/>
              <a:gd name="connsiteY898" fmla="*/ 0 h 6858000"/>
              <a:gd name="connsiteX899" fmla="*/ 2979949 w 7467600"/>
              <a:gd name="connsiteY899" fmla="*/ 119274 h 6858000"/>
              <a:gd name="connsiteX900" fmla="*/ 3023879 w 7467600"/>
              <a:gd name="connsiteY900" fmla="*/ 0 h 6858000"/>
              <a:gd name="connsiteX901" fmla="*/ 3105400 w 7467600"/>
              <a:gd name="connsiteY901" fmla="*/ 0 h 6858000"/>
              <a:gd name="connsiteX902" fmla="*/ 3094669 w 7467600"/>
              <a:gd name="connsiteY902" fmla="*/ 30308 h 6858000"/>
              <a:gd name="connsiteX903" fmla="*/ 2901945 w 7467600"/>
              <a:gd name="connsiteY903" fmla="*/ 466538 h 6858000"/>
              <a:gd name="connsiteX904" fmla="*/ 2815209 w 7467600"/>
              <a:gd name="connsiteY904" fmla="*/ 497361 h 6858000"/>
              <a:gd name="connsiteX905" fmla="*/ 2844845 w 7467600"/>
              <a:gd name="connsiteY905" fmla="*/ 127638 h 6858000"/>
              <a:gd name="connsiteX906" fmla="*/ 2867960 w 7467600"/>
              <a:gd name="connsiteY906" fmla="*/ 0 h 6858000"/>
              <a:gd name="connsiteX907" fmla="*/ 1057230 w 7467600"/>
              <a:gd name="connsiteY907" fmla="*/ 0 h 6858000"/>
              <a:gd name="connsiteX908" fmla="*/ 1111003 w 7467600"/>
              <a:gd name="connsiteY908" fmla="*/ 0 h 6858000"/>
              <a:gd name="connsiteX909" fmla="*/ 1125553 w 7467600"/>
              <a:gd name="connsiteY909" fmla="*/ 52588 h 6858000"/>
              <a:gd name="connsiteX910" fmla="*/ 1304276 w 7467600"/>
              <a:gd name="connsiteY910" fmla="*/ 476275 h 6858000"/>
              <a:gd name="connsiteX911" fmla="*/ 1492066 w 7467600"/>
              <a:gd name="connsiteY911" fmla="*/ 886333 h 6858000"/>
              <a:gd name="connsiteX912" fmla="*/ 1423698 w 7467600"/>
              <a:gd name="connsiteY912" fmla="*/ 710817 h 6858000"/>
              <a:gd name="connsiteX913" fmla="*/ 1357609 w 7467600"/>
              <a:gd name="connsiteY913" fmla="*/ 532892 h 6858000"/>
              <a:gd name="connsiteX914" fmla="*/ 1309550 w 7467600"/>
              <a:gd name="connsiteY914" fmla="*/ 374031 h 6858000"/>
              <a:gd name="connsiteX915" fmla="*/ 1193673 w 7467600"/>
              <a:gd name="connsiteY915" fmla="*/ 49533 h 6858000"/>
              <a:gd name="connsiteX916" fmla="*/ 1164391 w 7467600"/>
              <a:gd name="connsiteY916" fmla="*/ 0 h 6858000"/>
              <a:gd name="connsiteX917" fmla="*/ 1200666 w 7467600"/>
              <a:gd name="connsiteY917" fmla="*/ 0 h 6858000"/>
              <a:gd name="connsiteX918" fmla="*/ 1223408 w 7467600"/>
              <a:gd name="connsiteY918" fmla="*/ 38996 h 6858000"/>
              <a:gd name="connsiteX919" fmla="*/ 1339635 w 7467600"/>
              <a:gd name="connsiteY919" fmla="*/ 365517 h 6858000"/>
              <a:gd name="connsiteX920" fmla="*/ 1387469 w 7467600"/>
              <a:gd name="connsiteY920" fmla="*/ 523079 h 6858000"/>
              <a:gd name="connsiteX921" fmla="*/ 1452685 w 7467600"/>
              <a:gd name="connsiteY921" fmla="*/ 699806 h 6858000"/>
              <a:gd name="connsiteX922" fmla="*/ 1492092 w 7467600"/>
              <a:gd name="connsiteY922" fmla="*/ 800424 h 6858000"/>
              <a:gd name="connsiteX923" fmla="*/ 1455302 w 7467600"/>
              <a:gd name="connsiteY923" fmla="*/ 632913 h 6858000"/>
              <a:gd name="connsiteX924" fmla="*/ 1222336 w 7467600"/>
              <a:gd name="connsiteY924" fmla="*/ 9480 h 6858000"/>
              <a:gd name="connsiteX925" fmla="*/ 1214634 w 7467600"/>
              <a:gd name="connsiteY925" fmla="*/ 0 h 6858000"/>
              <a:gd name="connsiteX926" fmla="*/ 1289827 w 7467600"/>
              <a:gd name="connsiteY926" fmla="*/ 0 h 6858000"/>
              <a:gd name="connsiteX927" fmla="*/ 1321076 w 7467600"/>
              <a:gd name="connsiteY927" fmla="*/ 59722 h 6858000"/>
              <a:gd name="connsiteX928" fmla="*/ 1512579 w 7467600"/>
              <a:gd name="connsiteY928" fmla="*/ 626441 h 6858000"/>
              <a:gd name="connsiteX929" fmla="*/ 1506076 w 7467600"/>
              <a:gd name="connsiteY929" fmla="*/ 1089289 h 6858000"/>
              <a:gd name="connsiteX930" fmla="*/ 1486346 w 7467600"/>
              <a:gd name="connsiteY930" fmla="*/ 1079919 h 6858000"/>
              <a:gd name="connsiteX931" fmla="*/ 1070511 w 7467600"/>
              <a:gd name="connsiteY931" fmla="*/ 48609 h 6858000"/>
              <a:gd name="connsiteX932" fmla="*/ 1057230 w 7467600"/>
              <a:gd name="connsiteY932" fmla="*/ 0 h 6858000"/>
              <a:gd name="connsiteX933" fmla="*/ 43151 w 7467600"/>
              <a:gd name="connsiteY933" fmla="*/ 0 h 6858000"/>
              <a:gd name="connsiteX934" fmla="*/ 95283 w 7467600"/>
              <a:gd name="connsiteY934" fmla="*/ 0 h 6858000"/>
              <a:gd name="connsiteX935" fmla="*/ 300708 w 7467600"/>
              <a:gd name="connsiteY935" fmla="*/ 154571 h 6858000"/>
              <a:gd name="connsiteX936" fmla="*/ 530414 w 7467600"/>
              <a:gd name="connsiteY936" fmla="*/ 354673 h 6858000"/>
              <a:gd name="connsiteX937" fmla="*/ 333785 w 7467600"/>
              <a:gd name="connsiteY937" fmla="*/ 161564 h 6858000"/>
              <a:gd name="connsiteX938" fmla="*/ 147005 w 7467600"/>
              <a:gd name="connsiteY938" fmla="*/ 0 h 6858000"/>
              <a:gd name="connsiteX939" fmla="*/ 272509 w 7467600"/>
              <a:gd name="connsiteY939" fmla="*/ 0 h 6858000"/>
              <a:gd name="connsiteX940" fmla="*/ 326276 w 7467600"/>
              <a:gd name="connsiteY940" fmla="*/ 45847 h 6858000"/>
              <a:gd name="connsiteX941" fmla="*/ 823759 w 7467600"/>
              <a:gd name="connsiteY941" fmla="*/ 574145 h 6858000"/>
              <a:gd name="connsiteX942" fmla="*/ 811254 w 7467600"/>
              <a:gd name="connsiteY942" fmla="*/ 665546 h 6858000"/>
              <a:gd name="connsiteX943" fmla="*/ 154042 w 7467600"/>
              <a:gd name="connsiteY943" fmla="*/ 261522 h 6858000"/>
              <a:gd name="connsiteX944" fmla="*/ 13550 w 7467600"/>
              <a:gd name="connsiteY944" fmla="*/ 158423 h 6858000"/>
              <a:gd name="connsiteX945" fmla="*/ 0 w 7467600"/>
              <a:gd name="connsiteY945" fmla="*/ 146618 h 6858000"/>
              <a:gd name="connsiteX946" fmla="*/ 0 w 7467600"/>
              <a:gd name="connsiteY946" fmla="*/ 59161 h 6858000"/>
              <a:gd name="connsiteX947" fmla="*/ 45427 w 7467600"/>
              <a:gd name="connsiteY947" fmla="*/ 101078 h 6858000"/>
              <a:gd name="connsiteX948" fmla="*/ 630103 w 7467600"/>
              <a:gd name="connsiteY948" fmla="*/ 485885 h 6858000"/>
              <a:gd name="connsiteX949" fmla="*/ 532040 w 7467600"/>
              <a:gd name="connsiteY949" fmla="*/ 399359 h 6858000"/>
              <a:gd name="connsiteX950" fmla="*/ 517618 w 7467600"/>
              <a:gd name="connsiteY950" fmla="*/ 385726 h 6858000"/>
              <a:gd name="connsiteX951" fmla="*/ 285074 w 7467600"/>
              <a:gd name="connsiteY951" fmla="*/ 182755 h 6858000"/>
              <a:gd name="connsiteX952" fmla="*/ 43151 w 7467600"/>
              <a:gd name="connsiteY95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10696 w 7467600"/>
              <a:gd name="connsiteY4" fmla="*/ 6803861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1019354 w 7467600"/>
              <a:gd name="connsiteY20" fmla="*/ 6315006 h 6858000"/>
              <a:gd name="connsiteX21" fmla="*/ 441046 w 7467600"/>
              <a:gd name="connsiteY21" fmla="*/ 6691153 h 6858000"/>
              <a:gd name="connsiteX22" fmla="*/ 1019354 w 7467600"/>
              <a:gd name="connsiteY22" fmla="*/ 6315006 h 6858000"/>
              <a:gd name="connsiteX23" fmla="*/ 991680 w 7467600"/>
              <a:gd name="connsiteY23" fmla="*/ 6298413 h 6858000"/>
              <a:gd name="connsiteX24" fmla="*/ 409060 w 7467600"/>
              <a:gd name="connsiteY24" fmla="*/ 6671470 h 6858000"/>
              <a:gd name="connsiteX25" fmla="*/ 991680 w 7467600"/>
              <a:gd name="connsiteY25" fmla="*/ 6298413 h 6858000"/>
              <a:gd name="connsiteX26" fmla="*/ 103333 w 7467600"/>
              <a:gd name="connsiteY26" fmla="*/ 5699602 h 6858000"/>
              <a:gd name="connsiteX27" fmla="*/ 233938 w 7467600"/>
              <a:gd name="connsiteY27" fmla="*/ 5809416 h 6858000"/>
              <a:gd name="connsiteX28" fmla="*/ 883580 w 7467600"/>
              <a:gd name="connsiteY28" fmla="*/ 6180710 h 6858000"/>
              <a:gd name="connsiteX29" fmla="*/ 487337 w 7467600"/>
              <a:gd name="connsiteY29" fmla="*/ 5950182 h 6858000"/>
              <a:gd name="connsiteX30" fmla="*/ 354051 w 7467600"/>
              <a:gd name="connsiteY30" fmla="*/ 5854912 h 6858000"/>
              <a:gd name="connsiteX31" fmla="*/ 195436 w 7467600"/>
              <a:gd name="connsiteY31" fmla="*/ 5755068 h 6858000"/>
              <a:gd name="connsiteX32" fmla="*/ 103333 w 7467600"/>
              <a:gd name="connsiteY32" fmla="*/ 5699602 h 6858000"/>
              <a:gd name="connsiteX33" fmla="*/ 5539432 w 7467600"/>
              <a:gd name="connsiteY33" fmla="*/ 5642928 h 6858000"/>
              <a:gd name="connsiteX34" fmla="*/ 5555462 w 7467600"/>
              <a:gd name="connsiteY34" fmla="*/ 5694454 h 6858000"/>
              <a:gd name="connsiteX35" fmla="*/ 5828270 w 7467600"/>
              <a:gd name="connsiteY35" fmla="*/ 6320663 h 6858000"/>
              <a:gd name="connsiteX36" fmla="*/ 5947416 w 7467600"/>
              <a:gd name="connsiteY36" fmla="*/ 6574846 h 6858000"/>
              <a:gd name="connsiteX37" fmla="*/ 5539432 w 7467600"/>
              <a:gd name="connsiteY37" fmla="*/ 5642928 h 6858000"/>
              <a:gd name="connsiteX38" fmla="*/ 51253 w 7467600"/>
              <a:gd name="connsiteY38" fmla="*/ 5631825 h 6858000"/>
              <a:gd name="connsiteX39" fmla="*/ 211622 w 7467600"/>
              <a:gd name="connsiteY39" fmla="*/ 5728803 h 6858000"/>
              <a:gd name="connsiteX40" fmla="*/ 371652 w 7467600"/>
              <a:gd name="connsiteY40" fmla="*/ 5829062 h 6858000"/>
              <a:gd name="connsiteX41" fmla="*/ 505903 w 7467600"/>
              <a:gd name="connsiteY41" fmla="*/ 5925221 h 6858000"/>
              <a:gd name="connsiteX42" fmla="*/ 899240 w 7467600"/>
              <a:gd name="connsiteY42" fmla="*/ 6153068 h 6858000"/>
              <a:gd name="connsiteX43" fmla="*/ 988114 w 7467600"/>
              <a:gd name="connsiteY43" fmla="*/ 6174204 h 6858000"/>
              <a:gd name="connsiteX44" fmla="*/ 845971 w 7467600"/>
              <a:gd name="connsiteY44" fmla="*/ 6067177 h 6858000"/>
              <a:gd name="connsiteX45" fmla="*/ 448057 w 7467600"/>
              <a:gd name="connsiteY45" fmla="*/ 5841376 h 6858000"/>
              <a:gd name="connsiteX46" fmla="*/ 51253 w 7467600"/>
              <a:gd name="connsiteY46" fmla="*/ 5631825 h 6858000"/>
              <a:gd name="connsiteX47" fmla="*/ 2606687 w 7467600"/>
              <a:gd name="connsiteY47" fmla="*/ 5630718 h 6858000"/>
              <a:gd name="connsiteX48" fmla="*/ 2645658 w 7467600"/>
              <a:gd name="connsiteY48" fmla="*/ 6640259 h 6858000"/>
              <a:gd name="connsiteX49" fmla="*/ 2606687 w 7467600"/>
              <a:gd name="connsiteY49" fmla="*/ 5630718 h 6858000"/>
              <a:gd name="connsiteX50" fmla="*/ 3642057 w 7467600"/>
              <a:gd name="connsiteY50" fmla="*/ 5573487 h 6858000"/>
              <a:gd name="connsiteX51" fmla="*/ 3632981 w 7467600"/>
              <a:gd name="connsiteY51" fmla="*/ 5579437 h 6858000"/>
              <a:gd name="connsiteX52" fmla="*/ 3382436 w 7467600"/>
              <a:gd name="connsiteY52" fmla="*/ 5952726 h 6858000"/>
              <a:gd name="connsiteX53" fmla="*/ 3191929 w 7467600"/>
              <a:gd name="connsiteY53" fmla="*/ 6662669 h 6858000"/>
              <a:gd name="connsiteX54" fmla="*/ 3369898 w 7467600"/>
              <a:gd name="connsiteY54" fmla="*/ 6081771 h 6858000"/>
              <a:gd name="connsiteX55" fmla="*/ 3642057 w 7467600"/>
              <a:gd name="connsiteY55" fmla="*/ 5573487 h 6858000"/>
              <a:gd name="connsiteX56" fmla="*/ 2650666 w 7467600"/>
              <a:gd name="connsiteY56" fmla="*/ 5530686 h 6858000"/>
              <a:gd name="connsiteX57" fmla="*/ 2650249 w 7467600"/>
              <a:gd name="connsiteY57" fmla="*/ 5532101 h 6858000"/>
              <a:gd name="connsiteX58" fmla="*/ 2663808 w 7467600"/>
              <a:gd name="connsiteY58" fmla="*/ 6535215 h 6858000"/>
              <a:gd name="connsiteX59" fmla="*/ 2665418 w 7467600"/>
              <a:gd name="connsiteY59" fmla="*/ 6132756 h 6858000"/>
              <a:gd name="connsiteX60" fmla="*/ 2650666 w 7467600"/>
              <a:gd name="connsiteY60" fmla="*/ 5530686 h 6858000"/>
              <a:gd name="connsiteX61" fmla="*/ 2680277 w 7467600"/>
              <a:gd name="connsiteY61" fmla="*/ 5479204 h 6858000"/>
              <a:gd name="connsiteX62" fmla="*/ 2678972 w 7467600"/>
              <a:gd name="connsiteY62" fmla="*/ 5481582 h 6858000"/>
              <a:gd name="connsiteX63" fmla="*/ 2696666 w 7467600"/>
              <a:gd name="connsiteY63" fmla="*/ 6133836 h 6858000"/>
              <a:gd name="connsiteX64" fmla="*/ 2695769 w 7467600"/>
              <a:gd name="connsiteY64" fmla="*/ 6390955 h 6858000"/>
              <a:gd name="connsiteX65" fmla="*/ 2739893 w 7467600"/>
              <a:gd name="connsiteY65" fmla="*/ 6108357 h 6858000"/>
              <a:gd name="connsiteX66" fmla="*/ 2680277 w 7467600"/>
              <a:gd name="connsiteY66" fmla="*/ 5479204 h 6858000"/>
              <a:gd name="connsiteX67" fmla="*/ 1132195 w 7467600"/>
              <a:gd name="connsiteY67" fmla="*/ 5467980 h 6858000"/>
              <a:gd name="connsiteX68" fmla="*/ 1679056 w 7467600"/>
              <a:gd name="connsiteY68" fmla="*/ 5516907 h 6858000"/>
              <a:gd name="connsiteX69" fmla="*/ 2128648 w 7467600"/>
              <a:gd name="connsiteY69" fmla="*/ 5474249 h 6858000"/>
              <a:gd name="connsiteX70" fmla="*/ 1825619 w 7467600"/>
              <a:gd name="connsiteY70" fmla="*/ 5478447 h 6858000"/>
              <a:gd name="connsiteX71" fmla="*/ 1737798 w 7467600"/>
              <a:gd name="connsiteY71" fmla="*/ 5483353 h 6858000"/>
              <a:gd name="connsiteX72" fmla="*/ 1132195 w 7467600"/>
              <a:gd name="connsiteY72" fmla="*/ 5467980 h 6858000"/>
              <a:gd name="connsiteX73" fmla="*/ 1456157 w 7467600"/>
              <a:gd name="connsiteY73" fmla="*/ 5371404 h 6858000"/>
              <a:gd name="connsiteX74" fmla="*/ 1244432 w 7467600"/>
              <a:gd name="connsiteY74" fmla="*/ 5385601 h 6858000"/>
              <a:gd name="connsiteX75" fmla="*/ 973990 w 7467600"/>
              <a:gd name="connsiteY75" fmla="*/ 5424940 h 6858000"/>
              <a:gd name="connsiteX76" fmla="*/ 1103809 w 7467600"/>
              <a:gd name="connsiteY76" fmla="*/ 5433720 h 6858000"/>
              <a:gd name="connsiteX77" fmla="*/ 1123454 w 7467600"/>
              <a:gd name="connsiteY77" fmla="*/ 5435727 h 6858000"/>
              <a:gd name="connsiteX78" fmla="*/ 1737017 w 7467600"/>
              <a:gd name="connsiteY78" fmla="*/ 5452183 h 6858000"/>
              <a:gd name="connsiteX79" fmla="*/ 1824397 w 7467600"/>
              <a:gd name="connsiteY79" fmla="*/ 5447757 h 6858000"/>
              <a:gd name="connsiteX80" fmla="*/ 2070059 w 7467600"/>
              <a:gd name="connsiteY80" fmla="*/ 5441660 h 6858000"/>
              <a:gd name="connsiteX81" fmla="*/ 1456157 w 7467600"/>
              <a:gd name="connsiteY81" fmla="*/ 5371404 h 6858000"/>
              <a:gd name="connsiteX82" fmla="*/ 4988186 w 7467600"/>
              <a:gd name="connsiteY82" fmla="*/ 5216467 h 6858000"/>
              <a:gd name="connsiteX83" fmla="*/ 4777334 w 7467600"/>
              <a:gd name="connsiteY83" fmla="*/ 5406072 h 6858000"/>
              <a:gd name="connsiteX84" fmla="*/ 4718341 w 7467600"/>
              <a:gd name="connsiteY84" fmla="*/ 5468043 h 6858000"/>
              <a:gd name="connsiteX85" fmla="*/ 4604655 w 7467600"/>
              <a:gd name="connsiteY85" fmla="*/ 5583434 h 6858000"/>
              <a:gd name="connsiteX86" fmla="*/ 4565074 w 7467600"/>
              <a:gd name="connsiteY86" fmla="*/ 5618550 h 6858000"/>
              <a:gd name="connsiteX87" fmla="*/ 4988186 w 7467600"/>
              <a:gd name="connsiteY87" fmla="*/ 5216467 h 6858000"/>
              <a:gd name="connsiteX88" fmla="*/ 4978032 w 7467600"/>
              <a:gd name="connsiteY88" fmla="*/ 5183809 h 6858000"/>
              <a:gd name="connsiteX89" fmla="*/ 4463413 w 7467600"/>
              <a:gd name="connsiteY89" fmla="*/ 5615162 h 6858000"/>
              <a:gd name="connsiteX90" fmla="*/ 4358134 w 7467600"/>
              <a:gd name="connsiteY90" fmla="*/ 5742791 h 6858000"/>
              <a:gd name="connsiteX91" fmla="*/ 4376219 w 7467600"/>
              <a:gd name="connsiteY91" fmla="*/ 5729027 h 6858000"/>
              <a:gd name="connsiteX92" fmla="*/ 4582340 w 7467600"/>
              <a:gd name="connsiteY92" fmla="*/ 5561037 h 6858000"/>
              <a:gd name="connsiteX93" fmla="*/ 4694684 w 7467600"/>
              <a:gd name="connsiteY93" fmla="*/ 5447098 h 6858000"/>
              <a:gd name="connsiteX94" fmla="*/ 4754123 w 7467600"/>
              <a:gd name="connsiteY94" fmla="*/ 5384643 h 6858000"/>
              <a:gd name="connsiteX95" fmla="*/ 4978032 w 7467600"/>
              <a:gd name="connsiteY95" fmla="*/ 5183809 h 6858000"/>
              <a:gd name="connsiteX96" fmla="*/ 1903353 w 7467600"/>
              <a:gd name="connsiteY96" fmla="*/ 5044827 h 6858000"/>
              <a:gd name="connsiteX97" fmla="*/ 1936931 w 7467600"/>
              <a:gd name="connsiteY97" fmla="*/ 5093954 h 6858000"/>
              <a:gd name="connsiteX98" fmla="*/ 2195868 w 7467600"/>
              <a:gd name="connsiteY98" fmla="*/ 5396574 h 6858000"/>
              <a:gd name="connsiteX99" fmla="*/ 2088852 w 7467600"/>
              <a:gd name="connsiteY99" fmla="*/ 5166123 h 6858000"/>
              <a:gd name="connsiteX100" fmla="*/ 1958241 w 7467600"/>
              <a:gd name="connsiteY100" fmla="*/ 5067955 h 6858000"/>
              <a:gd name="connsiteX101" fmla="*/ 1903353 w 7467600"/>
              <a:gd name="connsiteY101" fmla="*/ 5044827 h 6858000"/>
              <a:gd name="connsiteX102" fmla="*/ 1979378 w 7467600"/>
              <a:gd name="connsiteY102" fmla="*/ 4769504 h 6858000"/>
              <a:gd name="connsiteX103" fmla="*/ 2882120 w 7467600"/>
              <a:gd name="connsiteY103" fmla="*/ 5064547 h 6858000"/>
              <a:gd name="connsiteX104" fmla="*/ 2793103 w 7467600"/>
              <a:gd name="connsiteY104" fmla="*/ 5039699 h 6858000"/>
              <a:gd name="connsiteX105" fmla="*/ 2770041 w 7467600"/>
              <a:gd name="connsiteY105" fmla="*/ 5033634 h 6858000"/>
              <a:gd name="connsiteX106" fmla="*/ 1979378 w 7467600"/>
              <a:gd name="connsiteY106" fmla="*/ 4769504 h 6858000"/>
              <a:gd name="connsiteX107" fmla="*/ 1927410 w 7467600"/>
              <a:gd name="connsiteY107" fmla="*/ 4716164 h 6858000"/>
              <a:gd name="connsiteX108" fmla="*/ 1959587 w 7467600"/>
              <a:gd name="connsiteY108" fmla="*/ 4728849 h 6858000"/>
              <a:gd name="connsiteX109" fmla="*/ 2777707 w 7467600"/>
              <a:gd name="connsiteY109" fmla="*/ 5003991 h 6858000"/>
              <a:gd name="connsiteX110" fmla="*/ 2800768 w 7467600"/>
              <a:gd name="connsiteY110" fmla="*/ 5010056 h 6858000"/>
              <a:gd name="connsiteX111" fmla="*/ 2879408 w 7467600"/>
              <a:gd name="connsiteY111" fmla="*/ 5031590 h 6858000"/>
              <a:gd name="connsiteX112" fmla="*/ 2862295 w 7467600"/>
              <a:gd name="connsiteY112" fmla="*/ 5022958 h 6858000"/>
              <a:gd name="connsiteX113" fmla="*/ 2813343 w 7467600"/>
              <a:gd name="connsiteY113" fmla="*/ 4998369 h 6858000"/>
              <a:gd name="connsiteX114" fmla="*/ 2646245 w 7467600"/>
              <a:gd name="connsiteY114" fmla="*/ 4930999 h 6858000"/>
              <a:gd name="connsiteX115" fmla="*/ 1999243 w 7467600"/>
              <a:gd name="connsiteY115" fmla="*/ 4730524 h 6858000"/>
              <a:gd name="connsiteX116" fmla="*/ 1979527 w 7467600"/>
              <a:gd name="connsiteY116" fmla="*/ 4726651 h 6858000"/>
              <a:gd name="connsiteX117" fmla="*/ 1927410 w 7467600"/>
              <a:gd name="connsiteY117" fmla="*/ 4716164 h 6858000"/>
              <a:gd name="connsiteX118" fmla="*/ 1997014 w 7467600"/>
              <a:gd name="connsiteY118" fmla="*/ 4698007 h 6858000"/>
              <a:gd name="connsiteX119" fmla="*/ 2005458 w 7467600"/>
              <a:gd name="connsiteY119" fmla="*/ 4699540 h 6858000"/>
              <a:gd name="connsiteX120" fmla="*/ 2657186 w 7467600"/>
              <a:gd name="connsiteY120" fmla="*/ 4901687 h 6858000"/>
              <a:gd name="connsiteX121" fmla="*/ 2826662 w 7467600"/>
              <a:gd name="connsiteY121" fmla="*/ 4970362 h 6858000"/>
              <a:gd name="connsiteX122" fmla="*/ 2876100 w 7467600"/>
              <a:gd name="connsiteY122" fmla="*/ 4995397 h 6858000"/>
              <a:gd name="connsiteX123" fmla="*/ 3042600 w 7467600"/>
              <a:gd name="connsiteY123" fmla="*/ 5059532 h 6858000"/>
              <a:gd name="connsiteX124" fmla="*/ 1997014 w 7467600"/>
              <a:gd name="connsiteY124" fmla="*/ 4698007 h 6858000"/>
              <a:gd name="connsiteX125" fmla="*/ 2305292 w 7467600"/>
              <a:gd name="connsiteY125" fmla="*/ 4219492 h 6858000"/>
              <a:gd name="connsiteX126" fmla="*/ 3360922 w 7467600"/>
              <a:gd name="connsiteY126" fmla="*/ 4529373 h 6858000"/>
              <a:gd name="connsiteX127" fmla="*/ 3492420 w 7467600"/>
              <a:gd name="connsiteY127" fmla="*/ 4510145 h 6858000"/>
              <a:gd name="connsiteX128" fmla="*/ 3364086 w 7467600"/>
              <a:gd name="connsiteY128" fmla="*/ 4480340 h 6858000"/>
              <a:gd name="connsiteX129" fmla="*/ 3225818 w 7467600"/>
              <a:gd name="connsiteY129" fmla="*/ 4411822 h 6858000"/>
              <a:gd name="connsiteX130" fmla="*/ 3129696 w 7467600"/>
              <a:gd name="connsiteY130" fmla="*/ 4360704 h 6858000"/>
              <a:gd name="connsiteX131" fmla="*/ 2814545 w 7467600"/>
              <a:gd name="connsiteY131" fmla="*/ 4282955 h 6858000"/>
              <a:gd name="connsiteX132" fmla="*/ 2305292 w 7467600"/>
              <a:gd name="connsiteY132" fmla="*/ 4219492 h 6858000"/>
              <a:gd name="connsiteX133" fmla="*/ 2626982 w 7467600"/>
              <a:gd name="connsiteY133" fmla="*/ 4206450 h 6858000"/>
              <a:gd name="connsiteX134" fmla="*/ 2490617 w 7467600"/>
              <a:gd name="connsiteY134" fmla="*/ 4206951 h 6858000"/>
              <a:gd name="connsiteX135" fmla="*/ 2819869 w 7467600"/>
              <a:gd name="connsiteY135" fmla="*/ 4252936 h 6858000"/>
              <a:gd name="connsiteX136" fmla="*/ 3143018 w 7467600"/>
              <a:gd name="connsiteY136" fmla="*/ 4332698 h 6858000"/>
              <a:gd name="connsiteX137" fmla="*/ 3241520 w 7467600"/>
              <a:gd name="connsiteY137" fmla="*/ 4385112 h 6858000"/>
              <a:gd name="connsiteX138" fmla="*/ 3374575 w 7467600"/>
              <a:gd name="connsiteY138" fmla="*/ 4451517 h 6858000"/>
              <a:gd name="connsiteX139" fmla="*/ 3505221 w 7467600"/>
              <a:gd name="connsiteY139" fmla="*/ 4480757 h 6858000"/>
              <a:gd name="connsiteX140" fmla="*/ 2626982 w 7467600"/>
              <a:gd name="connsiteY140" fmla="*/ 4206450 h 6858000"/>
              <a:gd name="connsiteX141" fmla="*/ 1310106 w 7467600"/>
              <a:gd name="connsiteY141" fmla="*/ 3943217 h 6858000"/>
              <a:gd name="connsiteX142" fmla="*/ 854994 w 7467600"/>
              <a:gd name="connsiteY142" fmla="*/ 4399136 h 6858000"/>
              <a:gd name="connsiteX143" fmla="*/ 742462 w 7467600"/>
              <a:gd name="connsiteY143" fmla="*/ 4594648 h 6858000"/>
              <a:gd name="connsiteX144" fmla="*/ 820602 w 7467600"/>
              <a:gd name="connsiteY144" fmla="*/ 4485915 h 6858000"/>
              <a:gd name="connsiteX145" fmla="*/ 878295 w 7467600"/>
              <a:gd name="connsiteY145" fmla="*/ 4403594 h 6858000"/>
              <a:gd name="connsiteX146" fmla="*/ 1240607 w 7467600"/>
              <a:gd name="connsiteY146" fmla="*/ 4010401 h 6858000"/>
              <a:gd name="connsiteX147" fmla="*/ 1310106 w 7467600"/>
              <a:gd name="connsiteY147" fmla="*/ 3943217 h 6858000"/>
              <a:gd name="connsiteX148" fmla="*/ 1423113 w 7467600"/>
              <a:gd name="connsiteY148" fmla="*/ 3874565 h 6858000"/>
              <a:gd name="connsiteX149" fmla="*/ 1260565 w 7467600"/>
              <a:gd name="connsiteY149" fmla="*/ 4031982 h 6858000"/>
              <a:gd name="connsiteX150" fmla="*/ 901900 w 7467600"/>
              <a:gd name="connsiteY150" fmla="*/ 4421236 h 6858000"/>
              <a:gd name="connsiteX151" fmla="*/ 845044 w 7467600"/>
              <a:gd name="connsiteY151" fmla="*/ 4502436 h 6858000"/>
              <a:gd name="connsiteX152" fmla="*/ 685926 w 7467600"/>
              <a:gd name="connsiteY152" fmla="*/ 4703069 h 6858000"/>
              <a:gd name="connsiteX153" fmla="*/ 684248 w 7467600"/>
              <a:gd name="connsiteY153" fmla="*/ 4706721 h 6858000"/>
              <a:gd name="connsiteX154" fmla="*/ 1423113 w 7467600"/>
              <a:gd name="connsiteY154" fmla="*/ 3874565 h 6858000"/>
              <a:gd name="connsiteX155" fmla="*/ 3316479 w 7467600"/>
              <a:gd name="connsiteY155" fmla="*/ 3872136 h 6858000"/>
              <a:gd name="connsiteX156" fmla="*/ 3546806 w 7467600"/>
              <a:gd name="connsiteY156" fmla="*/ 4356139 h 6858000"/>
              <a:gd name="connsiteX157" fmla="*/ 3364433 w 7467600"/>
              <a:gd name="connsiteY157" fmla="*/ 3953121 h 6858000"/>
              <a:gd name="connsiteX158" fmla="*/ 3316479 w 7467600"/>
              <a:gd name="connsiteY158" fmla="*/ 3872136 h 6858000"/>
              <a:gd name="connsiteX159" fmla="*/ 3291335 w 7467600"/>
              <a:gd name="connsiteY159" fmla="*/ 3767420 h 6858000"/>
              <a:gd name="connsiteX160" fmla="*/ 3390805 w 7467600"/>
              <a:gd name="connsiteY160" fmla="*/ 3937163 h 6858000"/>
              <a:gd name="connsiteX161" fmla="*/ 3579062 w 7467600"/>
              <a:gd name="connsiteY161" fmla="*/ 4359040 h 6858000"/>
              <a:gd name="connsiteX162" fmla="*/ 3467355 w 7467600"/>
              <a:gd name="connsiteY162" fmla="*/ 3988130 h 6858000"/>
              <a:gd name="connsiteX163" fmla="*/ 3310753 w 7467600"/>
              <a:gd name="connsiteY163" fmla="*/ 3787140 h 6858000"/>
              <a:gd name="connsiteX164" fmla="*/ 3291335 w 7467600"/>
              <a:gd name="connsiteY164" fmla="*/ 3767420 h 6858000"/>
              <a:gd name="connsiteX165" fmla="*/ 1635889 w 7467600"/>
              <a:gd name="connsiteY165" fmla="*/ 3709494 h 6858000"/>
              <a:gd name="connsiteX166" fmla="*/ 1634800 w 7467600"/>
              <a:gd name="connsiteY166" fmla="*/ 3731111 h 6858000"/>
              <a:gd name="connsiteX167" fmla="*/ 1635889 w 7467600"/>
              <a:gd name="connsiteY167" fmla="*/ 3709494 h 6858000"/>
              <a:gd name="connsiteX168" fmla="*/ 1510397 w 7467600"/>
              <a:gd name="connsiteY168" fmla="*/ 3684705 h 6858000"/>
              <a:gd name="connsiteX169" fmla="*/ 1146550 w 7467600"/>
              <a:gd name="connsiteY169" fmla="*/ 3802012 h 6858000"/>
              <a:gd name="connsiteX170" fmla="*/ 698834 w 7467600"/>
              <a:gd name="connsiteY170" fmla="*/ 3952272 h 6858000"/>
              <a:gd name="connsiteX171" fmla="*/ 34256 w 7467600"/>
              <a:gd name="connsiteY171" fmla="*/ 4347603 h 6858000"/>
              <a:gd name="connsiteX172" fmla="*/ 527241 w 7467600"/>
              <a:gd name="connsiteY172" fmla="*/ 4065078 h 6858000"/>
              <a:gd name="connsiteX173" fmla="*/ 1510397 w 7467600"/>
              <a:gd name="connsiteY173" fmla="*/ 3684705 h 6858000"/>
              <a:gd name="connsiteX174" fmla="*/ 1313114 w 7467600"/>
              <a:gd name="connsiteY174" fmla="*/ 3655216 h 6858000"/>
              <a:gd name="connsiteX175" fmla="*/ 1109304 w 7467600"/>
              <a:gd name="connsiteY175" fmla="*/ 3669030 h 6858000"/>
              <a:gd name="connsiteX176" fmla="*/ 8129 w 7467600"/>
              <a:gd name="connsiteY176" fmla="*/ 4330519 h 6858000"/>
              <a:gd name="connsiteX177" fmla="*/ 687572 w 7467600"/>
              <a:gd name="connsiteY177" fmla="*/ 3925629 h 6858000"/>
              <a:gd name="connsiteX178" fmla="*/ 1138365 w 7467600"/>
              <a:gd name="connsiteY178" fmla="*/ 3774515 h 6858000"/>
              <a:gd name="connsiteX179" fmla="*/ 1505579 w 7467600"/>
              <a:gd name="connsiteY179" fmla="*/ 3655526 h 6858000"/>
              <a:gd name="connsiteX180" fmla="*/ 1313114 w 7467600"/>
              <a:gd name="connsiteY180" fmla="*/ 3655216 h 6858000"/>
              <a:gd name="connsiteX181" fmla="*/ 3655073 w 7467600"/>
              <a:gd name="connsiteY181" fmla="*/ 3650884 h 6858000"/>
              <a:gd name="connsiteX182" fmla="*/ 3989938 w 7467600"/>
              <a:gd name="connsiteY182" fmla="*/ 3991685 h 6858000"/>
              <a:gd name="connsiteX183" fmla="*/ 4393907 w 7467600"/>
              <a:gd name="connsiteY183" fmla="*/ 4261258 h 6858000"/>
              <a:gd name="connsiteX184" fmla="*/ 4648051 w 7467600"/>
              <a:gd name="connsiteY184" fmla="*/ 4374051 h 6858000"/>
              <a:gd name="connsiteX185" fmla="*/ 4383389 w 7467600"/>
              <a:gd name="connsiteY185" fmla="*/ 4184369 h 6858000"/>
              <a:gd name="connsiteX186" fmla="*/ 4165508 w 7467600"/>
              <a:gd name="connsiteY186" fmla="*/ 4035196 h 6858000"/>
              <a:gd name="connsiteX187" fmla="*/ 4068162 w 7467600"/>
              <a:gd name="connsiteY187" fmla="*/ 3953394 h 6858000"/>
              <a:gd name="connsiteX188" fmla="*/ 3981416 w 7467600"/>
              <a:gd name="connsiteY188" fmla="*/ 3880482 h 6858000"/>
              <a:gd name="connsiteX189" fmla="*/ 3800147 w 7467600"/>
              <a:gd name="connsiteY189" fmla="*/ 3749872 h 6858000"/>
              <a:gd name="connsiteX190" fmla="*/ 3655073 w 7467600"/>
              <a:gd name="connsiteY190" fmla="*/ 3650884 h 6858000"/>
              <a:gd name="connsiteX191" fmla="*/ 3670252 w 7467600"/>
              <a:gd name="connsiteY191" fmla="*/ 3622798 h 6858000"/>
              <a:gd name="connsiteX192" fmla="*/ 3817258 w 7467600"/>
              <a:gd name="connsiteY192" fmla="*/ 3723577 h 6858000"/>
              <a:gd name="connsiteX193" fmla="*/ 4000461 w 7467600"/>
              <a:gd name="connsiteY193" fmla="*/ 3855966 h 6858000"/>
              <a:gd name="connsiteX194" fmla="*/ 4088180 w 7467600"/>
              <a:gd name="connsiteY194" fmla="*/ 3929774 h 6858000"/>
              <a:gd name="connsiteX195" fmla="*/ 4184555 w 7467600"/>
              <a:gd name="connsiteY195" fmla="*/ 4010683 h 6858000"/>
              <a:gd name="connsiteX196" fmla="*/ 4399563 w 7467600"/>
              <a:gd name="connsiteY196" fmla="*/ 4158106 h 6858000"/>
              <a:gd name="connsiteX197" fmla="*/ 4684469 w 7467600"/>
              <a:gd name="connsiteY197" fmla="*/ 4364680 h 6858000"/>
              <a:gd name="connsiteX198" fmla="*/ 4690271 w 7467600"/>
              <a:gd name="connsiteY198" fmla="*/ 4370034 h 6858000"/>
              <a:gd name="connsiteX199" fmla="*/ 4136093 w 7467600"/>
              <a:gd name="connsiteY199" fmla="*/ 3858466 h 6858000"/>
              <a:gd name="connsiteX200" fmla="*/ 3670252 w 7467600"/>
              <a:gd name="connsiteY200" fmla="*/ 3622798 h 6858000"/>
              <a:gd name="connsiteX201" fmla="*/ 4440129 w 7467600"/>
              <a:gd name="connsiteY201" fmla="*/ 3448571 h 6858000"/>
              <a:gd name="connsiteX202" fmla="*/ 4856525 w 7467600"/>
              <a:gd name="connsiteY202" fmla="*/ 3915351 h 6858000"/>
              <a:gd name="connsiteX203" fmla="*/ 5059055 w 7467600"/>
              <a:gd name="connsiteY203" fmla="*/ 4108918 h 6858000"/>
              <a:gd name="connsiteX204" fmla="*/ 5290070 w 7467600"/>
              <a:gd name="connsiteY204" fmla="*/ 4263619 h 6858000"/>
              <a:gd name="connsiteX205" fmla="*/ 4834991 w 7467600"/>
              <a:gd name="connsiteY205" fmla="*/ 3830985 h 6858000"/>
              <a:gd name="connsiteX206" fmla="*/ 4440129 w 7467600"/>
              <a:gd name="connsiteY206" fmla="*/ 3448571 h 6858000"/>
              <a:gd name="connsiteX207" fmla="*/ 4441737 w 7467600"/>
              <a:gd name="connsiteY207" fmla="*/ 3399734 h 6858000"/>
              <a:gd name="connsiteX208" fmla="*/ 4431236 w 7467600"/>
              <a:gd name="connsiteY208" fmla="*/ 3400954 h 6858000"/>
              <a:gd name="connsiteX209" fmla="*/ 4557150 w 7467600"/>
              <a:gd name="connsiteY209" fmla="*/ 3510023 h 6858000"/>
              <a:gd name="connsiteX210" fmla="*/ 4856936 w 7467600"/>
              <a:gd name="connsiteY210" fmla="*/ 3809146 h 6858000"/>
              <a:gd name="connsiteX211" fmla="*/ 5111996 w 7467600"/>
              <a:gd name="connsiteY211" fmla="*/ 4065759 h 6858000"/>
              <a:gd name="connsiteX212" fmla="*/ 5388878 w 7467600"/>
              <a:gd name="connsiteY212" fmla="*/ 4300185 h 6858000"/>
              <a:gd name="connsiteX213" fmla="*/ 5425556 w 7467600"/>
              <a:gd name="connsiteY213" fmla="*/ 4308967 h 6858000"/>
              <a:gd name="connsiteX214" fmla="*/ 4943646 w 7467600"/>
              <a:gd name="connsiteY214" fmla="*/ 3822916 h 6858000"/>
              <a:gd name="connsiteX215" fmla="*/ 4594837 w 7467600"/>
              <a:gd name="connsiteY215" fmla="*/ 3532274 h 6858000"/>
              <a:gd name="connsiteX216" fmla="*/ 4441737 w 7467600"/>
              <a:gd name="connsiteY216" fmla="*/ 3399734 h 6858000"/>
              <a:gd name="connsiteX217" fmla="*/ 5425834 w 7467600"/>
              <a:gd name="connsiteY217" fmla="*/ 3162785 h 6858000"/>
              <a:gd name="connsiteX218" fmla="*/ 5401644 w 7467600"/>
              <a:gd name="connsiteY218" fmla="*/ 3617847 h 6858000"/>
              <a:gd name="connsiteX219" fmla="*/ 5467256 w 7467600"/>
              <a:gd name="connsiteY219" fmla="*/ 4175494 h 6858000"/>
              <a:gd name="connsiteX220" fmla="*/ 5448069 w 7467600"/>
              <a:gd name="connsiteY220" fmla="*/ 3567554 h 6858000"/>
              <a:gd name="connsiteX221" fmla="*/ 5425834 w 7467600"/>
              <a:gd name="connsiteY221" fmla="*/ 3162785 h 6858000"/>
              <a:gd name="connsiteX222" fmla="*/ 1318687 w 7467600"/>
              <a:gd name="connsiteY222" fmla="*/ 3113840 h 6858000"/>
              <a:gd name="connsiteX223" fmla="*/ 1066793 w 7467600"/>
              <a:gd name="connsiteY223" fmla="*/ 3212171 h 6858000"/>
              <a:gd name="connsiteX224" fmla="*/ 993319 w 7467600"/>
              <a:gd name="connsiteY224" fmla="*/ 3247648 h 6858000"/>
              <a:gd name="connsiteX225" fmla="*/ 853081 w 7467600"/>
              <a:gd name="connsiteY225" fmla="*/ 3312410 h 6858000"/>
              <a:gd name="connsiteX226" fmla="*/ 805957 w 7467600"/>
              <a:gd name="connsiteY226" fmla="*/ 3330443 h 6858000"/>
              <a:gd name="connsiteX227" fmla="*/ 1318687 w 7467600"/>
              <a:gd name="connsiteY227" fmla="*/ 3113840 h 6858000"/>
              <a:gd name="connsiteX228" fmla="*/ 5453702 w 7467600"/>
              <a:gd name="connsiteY228" fmla="*/ 3090882 h 6858000"/>
              <a:gd name="connsiteX229" fmla="*/ 5480135 w 7467600"/>
              <a:gd name="connsiteY229" fmla="*/ 3565802 h 6858000"/>
              <a:gd name="connsiteX230" fmla="*/ 5499023 w 7467600"/>
              <a:gd name="connsiteY230" fmla="*/ 4166310 h 6858000"/>
              <a:gd name="connsiteX231" fmla="*/ 5547022 w 7467600"/>
              <a:gd name="connsiteY231" fmla="*/ 3607838 h 6858000"/>
              <a:gd name="connsiteX232" fmla="*/ 5515964 w 7467600"/>
              <a:gd name="connsiteY232" fmla="*/ 3378541 h 6858000"/>
              <a:gd name="connsiteX233" fmla="*/ 5453702 w 7467600"/>
              <a:gd name="connsiteY233" fmla="*/ 3090882 h 6858000"/>
              <a:gd name="connsiteX234" fmla="*/ 1238695 w 7467600"/>
              <a:gd name="connsiteY234" fmla="*/ 3076820 h 6858000"/>
              <a:gd name="connsiteX235" fmla="*/ 716371 w 7467600"/>
              <a:gd name="connsiteY235" fmla="*/ 3293249 h 6858000"/>
              <a:gd name="connsiteX236" fmla="*/ 579522 w 7467600"/>
              <a:gd name="connsiteY236" fmla="*/ 3371759 h 6858000"/>
              <a:gd name="connsiteX237" fmla="*/ 600288 w 7467600"/>
              <a:gd name="connsiteY237" fmla="*/ 3365555 h 6858000"/>
              <a:gd name="connsiteX238" fmla="*/ 840692 w 7467600"/>
              <a:gd name="connsiteY238" fmla="*/ 3284921 h 6858000"/>
              <a:gd name="connsiteX239" fmla="*/ 979248 w 7467600"/>
              <a:gd name="connsiteY239" fmla="*/ 3221003 h 6858000"/>
              <a:gd name="connsiteX240" fmla="*/ 1053282 w 7467600"/>
              <a:gd name="connsiteY240" fmla="*/ 3185247 h 6858000"/>
              <a:gd name="connsiteX241" fmla="*/ 1320603 w 7467600"/>
              <a:gd name="connsiteY241" fmla="*/ 3081281 h 6858000"/>
              <a:gd name="connsiteX242" fmla="*/ 1238695 w 7467600"/>
              <a:gd name="connsiteY242" fmla="*/ 3076820 h 6858000"/>
              <a:gd name="connsiteX243" fmla="*/ 5425627 w 7467600"/>
              <a:gd name="connsiteY243" fmla="*/ 2954192 h 6858000"/>
              <a:gd name="connsiteX244" fmla="*/ 5470770 w 7467600"/>
              <a:gd name="connsiteY244" fmla="*/ 3005435 h 6858000"/>
              <a:gd name="connsiteX245" fmla="*/ 5519779 w 7467600"/>
              <a:gd name="connsiteY245" fmla="*/ 4359223 h 6858000"/>
              <a:gd name="connsiteX246" fmla="*/ 5520293 w 7467600"/>
              <a:gd name="connsiteY246" fmla="*/ 4360602 h 6858000"/>
              <a:gd name="connsiteX247" fmla="*/ 5767221 w 7467600"/>
              <a:gd name="connsiteY247" fmla="*/ 4665564 h 6858000"/>
              <a:gd name="connsiteX248" fmla="*/ 6937169 w 7467600"/>
              <a:gd name="connsiteY248" fmla="*/ 4815941 h 6858000"/>
              <a:gd name="connsiteX249" fmla="*/ 6953922 w 7467600"/>
              <a:gd name="connsiteY249" fmla="*/ 4890068 h 6858000"/>
              <a:gd name="connsiteX250" fmla="*/ 6071359 w 7467600"/>
              <a:gd name="connsiteY250" fmla="*/ 4770770 h 6858000"/>
              <a:gd name="connsiteX251" fmla="*/ 6038839 w 7467600"/>
              <a:gd name="connsiteY251" fmla="*/ 4764474 h 6858000"/>
              <a:gd name="connsiteX252" fmla="*/ 6038706 w 7467600"/>
              <a:gd name="connsiteY252" fmla="*/ 4763847 h 6858000"/>
              <a:gd name="connsiteX253" fmla="*/ 6037784 w 7467600"/>
              <a:gd name="connsiteY253" fmla="*/ 4764270 h 6858000"/>
              <a:gd name="connsiteX254" fmla="*/ 6038839 w 7467600"/>
              <a:gd name="connsiteY254" fmla="*/ 4764474 h 6858000"/>
              <a:gd name="connsiteX255" fmla="*/ 6040338 w 7467600"/>
              <a:gd name="connsiteY255" fmla="*/ 4771418 h 6858000"/>
              <a:gd name="connsiteX256" fmla="*/ 6024488 w 7467600"/>
              <a:gd name="connsiteY256" fmla="*/ 4809903 h 6858000"/>
              <a:gd name="connsiteX257" fmla="*/ 5599771 w 7467600"/>
              <a:gd name="connsiteY257" fmla="*/ 5509652 h 6858000"/>
              <a:gd name="connsiteX258" fmla="*/ 5548843 w 7467600"/>
              <a:gd name="connsiteY258" fmla="*/ 5563845 h 6858000"/>
              <a:gd name="connsiteX259" fmla="*/ 5940952 w 7467600"/>
              <a:gd name="connsiteY259" fmla="*/ 6250028 h 6858000"/>
              <a:gd name="connsiteX260" fmla="*/ 6043441 w 7467600"/>
              <a:gd name="connsiteY260" fmla="*/ 6665847 h 6858000"/>
              <a:gd name="connsiteX261" fmla="*/ 6093432 w 7467600"/>
              <a:gd name="connsiteY261" fmla="*/ 6858000 h 6858000"/>
              <a:gd name="connsiteX262" fmla="*/ 6034344 w 7467600"/>
              <a:gd name="connsiteY262" fmla="*/ 6858000 h 6858000"/>
              <a:gd name="connsiteX263" fmla="*/ 6026679 w 7467600"/>
              <a:gd name="connsiteY263" fmla="*/ 6836959 h 6858000"/>
              <a:gd name="connsiteX264" fmla="*/ 5800441 w 7467600"/>
              <a:gd name="connsiteY264" fmla="*/ 6335286 h 6858000"/>
              <a:gd name="connsiteX265" fmla="*/ 5526562 w 7467600"/>
              <a:gd name="connsiteY265" fmla="*/ 5705388 h 6858000"/>
              <a:gd name="connsiteX266" fmla="*/ 5519640 w 7467600"/>
              <a:gd name="connsiteY266" fmla="*/ 5683774 h 6858000"/>
              <a:gd name="connsiteX267" fmla="*/ 5844559 w 7467600"/>
              <a:gd name="connsiteY267" fmla="*/ 6553349 h 6858000"/>
              <a:gd name="connsiteX268" fmla="*/ 5975994 w 7467600"/>
              <a:gd name="connsiteY268" fmla="*/ 6858000 h 6858000"/>
              <a:gd name="connsiteX269" fmla="*/ 5898547 w 7467600"/>
              <a:gd name="connsiteY269" fmla="*/ 6858000 h 6858000"/>
              <a:gd name="connsiteX270" fmla="*/ 5682041 w 7467600"/>
              <a:gd name="connsiteY270" fmla="*/ 6355860 h 6858000"/>
              <a:gd name="connsiteX271" fmla="*/ 5461758 w 7467600"/>
              <a:gd name="connsiteY271" fmla="*/ 5820220 h 6858000"/>
              <a:gd name="connsiteX272" fmla="*/ 5237282 w 7467600"/>
              <a:gd name="connsiteY272" fmla="*/ 6579086 h 6858000"/>
              <a:gd name="connsiteX273" fmla="*/ 5115009 w 7467600"/>
              <a:gd name="connsiteY273" fmla="*/ 6858000 h 6858000"/>
              <a:gd name="connsiteX274" fmla="*/ 5028074 w 7467600"/>
              <a:gd name="connsiteY274" fmla="*/ 6858000 h 6858000"/>
              <a:gd name="connsiteX275" fmla="*/ 5079508 w 7467600"/>
              <a:gd name="connsiteY275" fmla="*/ 6749074 h 6858000"/>
              <a:gd name="connsiteX276" fmla="*/ 5371846 w 7467600"/>
              <a:gd name="connsiteY276" fmla="*/ 5924413 h 6858000"/>
              <a:gd name="connsiteX277" fmla="*/ 5270512 w 7467600"/>
              <a:gd name="connsiteY277" fmla="*/ 6138975 h 6858000"/>
              <a:gd name="connsiteX278" fmla="*/ 5062409 w 7467600"/>
              <a:gd name="connsiteY278" fmla="*/ 6653544 h 6858000"/>
              <a:gd name="connsiteX279" fmla="*/ 5036628 w 7467600"/>
              <a:gd name="connsiteY279" fmla="*/ 6754247 h 6858000"/>
              <a:gd name="connsiteX280" fmla="*/ 5009112 w 7467600"/>
              <a:gd name="connsiteY280" fmla="*/ 6858000 h 6858000"/>
              <a:gd name="connsiteX281" fmla="*/ 4976679 w 7467600"/>
              <a:gd name="connsiteY281" fmla="*/ 6858000 h 6858000"/>
              <a:gd name="connsiteX282" fmla="*/ 5006537 w 7467600"/>
              <a:gd name="connsiteY282" fmla="*/ 6747068 h 6858000"/>
              <a:gd name="connsiteX283" fmla="*/ 5032723 w 7467600"/>
              <a:gd name="connsiteY283" fmla="*/ 6644957 h 6858000"/>
              <a:gd name="connsiteX284" fmla="*/ 5242949 w 7467600"/>
              <a:gd name="connsiteY284" fmla="*/ 6125175 h 6858000"/>
              <a:gd name="connsiteX285" fmla="*/ 5286321 w 7467600"/>
              <a:gd name="connsiteY285" fmla="*/ 6033555 h 6858000"/>
              <a:gd name="connsiteX286" fmla="*/ 5008210 w 7467600"/>
              <a:gd name="connsiteY286" fmla="*/ 6649194 h 6858000"/>
              <a:gd name="connsiteX287" fmla="*/ 4986321 w 7467600"/>
              <a:gd name="connsiteY287" fmla="*/ 6765687 h 6858000"/>
              <a:gd name="connsiteX288" fmla="*/ 4973474 w 7467600"/>
              <a:gd name="connsiteY288" fmla="*/ 6858000 h 6858000"/>
              <a:gd name="connsiteX289" fmla="*/ 4907178 w 7467600"/>
              <a:gd name="connsiteY289" fmla="*/ 6858000 h 6858000"/>
              <a:gd name="connsiteX290" fmla="*/ 4910810 w 7467600"/>
              <a:gd name="connsiteY290" fmla="*/ 6829660 h 6858000"/>
              <a:gd name="connsiteX291" fmla="*/ 4987461 w 7467600"/>
              <a:gd name="connsiteY291" fmla="*/ 6432994 h 6858000"/>
              <a:gd name="connsiteX292" fmla="*/ 5179262 w 7467600"/>
              <a:gd name="connsiteY292" fmla="*/ 6035044 h 6858000"/>
              <a:gd name="connsiteX293" fmla="*/ 4689678 w 7467600"/>
              <a:gd name="connsiteY293" fmla="*/ 6440241 h 6858000"/>
              <a:gd name="connsiteX294" fmla="*/ 4477543 w 7467600"/>
              <a:gd name="connsiteY294" fmla="*/ 6674836 h 6858000"/>
              <a:gd name="connsiteX295" fmla="*/ 4329957 w 7467600"/>
              <a:gd name="connsiteY295" fmla="*/ 6858000 h 6858000"/>
              <a:gd name="connsiteX296" fmla="*/ 4218595 w 7467600"/>
              <a:gd name="connsiteY296" fmla="*/ 6858000 h 6858000"/>
              <a:gd name="connsiteX297" fmla="*/ 4368888 w 7467600"/>
              <a:gd name="connsiteY297" fmla="*/ 6668412 h 6858000"/>
              <a:gd name="connsiteX298" fmla="*/ 4563091 w 7467600"/>
              <a:gd name="connsiteY298" fmla="*/ 6442508 h 6858000"/>
              <a:gd name="connsiteX299" fmla="*/ 5387324 w 7467600"/>
              <a:gd name="connsiteY299" fmla="*/ 5705830 h 6858000"/>
              <a:gd name="connsiteX300" fmla="*/ 5073620 w 7467600"/>
              <a:gd name="connsiteY300" fmla="*/ 5955437 h 6858000"/>
              <a:gd name="connsiteX301" fmla="*/ 4689789 w 7467600"/>
              <a:gd name="connsiteY301" fmla="*/ 6268382 h 6858000"/>
              <a:gd name="connsiteX302" fmla="*/ 4418722 w 7467600"/>
              <a:gd name="connsiteY302" fmla="*/ 6570886 h 6858000"/>
              <a:gd name="connsiteX303" fmla="*/ 4214944 w 7467600"/>
              <a:gd name="connsiteY303" fmla="*/ 6858000 h 6858000"/>
              <a:gd name="connsiteX304" fmla="*/ 4177898 w 7467600"/>
              <a:gd name="connsiteY304" fmla="*/ 6858000 h 6858000"/>
              <a:gd name="connsiteX305" fmla="*/ 4391597 w 7467600"/>
              <a:gd name="connsiteY305" fmla="*/ 6556370 h 6858000"/>
              <a:gd name="connsiteX306" fmla="*/ 4668889 w 7467600"/>
              <a:gd name="connsiteY306" fmla="*/ 6246399 h 6858000"/>
              <a:gd name="connsiteX307" fmla="*/ 5055427 w 7467600"/>
              <a:gd name="connsiteY307" fmla="*/ 5931476 h 6858000"/>
              <a:gd name="connsiteX308" fmla="*/ 5371814 w 7467600"/>
              <a:gd name="connsiteY308" fmla="*/ 5678975 h 6858000"/>
              <a:gd name="connsiteX309" fmla="*/ 4987918 w 7467600"/>
              <a:gd name="connsiteY309" fmla="*/ 5838701 h 6858000"/>
              <a:gd name="connsiteX310" fmla="*/ 4317146 w 7467600"/>
              <a:gd name="connsiteY310" fmla="*/ 6587716 h 6858000"/>
              <a:gd name="connsiteX311" fmla="*/ 4171627 w 7467600"/>
              <a:gd name="connsiteY311" fmla="*/ 6858000 h 6858000"/>
              <a:gd name="connsiteX312" fmla="*/ 4081585 w 7467600"/>
              <a:gd name="connsiteY312" fmla="*/ 6858000 h 6858000"/>
              <a:gd name="connsiteX313" fmla="*/ 4238603 w 7467600"/>
              <a:gd name="connsiteY313" fmla="*/ 6559341 h 6858000"/>
              <a:gd name="connsiteX314" fmla="*/ 4778333 w 7467600"/>
              <a:gd name="connsiteY314" fmla="*/ 5873626 h 6858000"/>
              <a:gd name="connsiteX315" fmla="*/ 5414185 w 7467600"/>
              <a:gd name="connsiteY315" fmla="*/ 5573882 h 6858000"/>
              <a:gd name="connsiteX316" fmla="*/ 5959648 w 7467600"/>
              <a:gd name="connsiteY316" fmla="*/ 4760797 h 6858000"/>
              <a:gd name="connsiteX317" fmla="*/ 5355019 w 7467600"/>
              <a:gd name="connsiteY317" fmla="*/ 4734672 h 6858000"/>
              <a:gd name="connsiteX318" fmla="*/ 5083565 w 7467600"/>
              <a:gd name="connsiteY318" fmla="*/ 5179121 h 6858000"/>
              <a:gd name="connsiteX319" fmla="*/ 4713577 w 7467600"/>
              <a:gd name="connsiteY319" fmla="*/ 5616803 h 6858000"/>
              <a:gd name="connsiteX320" fmla="*/ 3989559 w 7467600"/>
              <a:gd name="connsiteY320" fmla="*/ 6145945 h 6858000"/>
              <a:gd name="connsiteX321" fmla="*/ 3939824 w 7467600"/>
              <a:gd name="connsiteY321" fmla="*/ 6066900 h 6858000"/>
              <a:gd name="connsiteX322" fmla="*/ 4584537 w 7467600"/>
              <a:gd name="connsiteY322" fmla="*/ 5324826 h 6858000"/>
              <a:gd name="connsiteX323" fmla="*/ 5037105 w 7467600"/>
              <a:gd name="connsiteY323" fmla="*/ 5088765 h 6858000"/>
              <a:gd name="connsiteX324" fmla="*/ 5039930 w 7467600"/>
              <a:gd name="connsiteY324" fmla="*/ 5089585 h 6858000"/>
              <a:gd name="connsiteX325" fmla="*/ 5263764 w 7467600"/>
              <a:gd name="connsiteY325" fmla="*/ 4735525 h 6858000"/>
              <a:gd name="connsiteX326" fmla="*/ 4086300 w 7467600"/>
              <a:gd name="connsiteY326" fmla="*/ 4884599 h 6858000"/>
              <a:gd name="connsiteX327" fmla="*/ 4085485 w 7467600"/>
              <a:gd name="connsiteY327" fmla="*/ 4899070 h 6858000"/>
              <a:gd name="connsiteX328" fmla="*/ 3871915 w 7467600"/>
              <a:gd name="connsiteY328" fmla="*/ 5253645 h 6858000"/>
              <a:gd name="connsiteX329" fmla="*/ 3799374 w 7467600"/>
              <a:gd name="connsiteY329" fmla="*/ 5466127 h 6858000"/>
              <a:gd name="connsiteX330" fmla="*/ 3498850 w 7467600"/>
              <a:gd name="connsiteY330" fmla="*/ 6661888 h 6858000"/>
              <a:gd name="connsiteX331" fmla="*/ 3399216 w 7467600"/>
              <a:gd name="connsiteY331" fmla="*/ 6858000 h 6858000"/>
              <a:gd name="connsiteX332" fmla="*/ 3303688 w 7467600"/>
              <a:gd name="connsiteY332" fmla="*/ 6858000 h 6858000"/>
              <a:gd name="connsiteX333" fmla="*/ 3391774 w 7467600"/>
              <a:gd name="connsiteY333" fmla="*/ 6697181 h 6858000"/>
              <a:gd name="connsiteX334" fmla="*/ 3735540 w 7467600"/>
              <a:gd name="connsiteY334" fmla="*/ 5546923 h 6858000"/>
              <a:gd name="connsiteX335" fmla="*/ 3729438 w 7467600"/>
              <a:gd name="connsiteY335" fmla="*/ 5569058 h 6858000"/>
              <a:gd name="connsiteX336" fmla="*/ 3707782 w 7467600"/>
              <a:gd name="connsiteY336" fmla="*/ 5644908 h 6858000"/>
              <a:gd name="connsiteX337" fmla="*/ 3583827 w 7467600"/>
              <a:gd name="connsiteY337" fmla="*/ 6039215 h 6858000"/>
              <a:gd name="connsiteX338" fmla="*/ 3547861 w 7467600"/>
              <a:gd name="connsiteY338" fmla="*/ 6129609 h 6858000"/>
              <a:gd name="connsiteX339" fmla="*/ 3490905 w 7467600"/>
              <a:gd name="connsiteY339" fmla="*/ 6277660 h 6858000"/>
              <a:gd name="connsiteX340" fmla="*/ 3455859 w 7467600"/>
              <a:gd name="connsiteY340" fmla="*/ 6391301 h 6858000"/>
              <a:gd name="connsiteX341" fmla="*/ 3429112 w 7467600"/>
              <a:gd name="connsiteY341" fmla="*/ 6479469 h 6858000"/>
              <a:gd name="connsiteX342" fmla="*/ 3304862 w 7467600"/>
              <a:gd name="connsiteY342" fmla="*/ 6796476 h 6858000"/>
              <a:gd name="connsiteX343" fmla="*/ 3276071 w 7467600"/>
              <a:gd name="connsiteY343" fmla="*/ 6858000 h 6858000"/>
              <a:gd name="connsiteX344" fmla="*/ 3240805 w 7467600"/>
              <a:gd name="connsiteY344" fmla="*/ 6858000 h 6858000"/>
              <a:gd name="connsiteX345" fmla="*/ 3275917 w 7467600"/>
              <a:gd name="connsiteY345" fmla="*/ 6783192 h 6858000"/>
              <a:gd name="connsiteX346" fmla="*/ 3399358 w 7467600"/>
              <a:gd name="connsiteY346" fmla="*/ 6469011 h 6858000"/>
              <a:gd name="connsiteX347" fmla="*/ 3425650 w 7467600"/>
              <a:gd name="connsiteY347" fmla="*/ 6381333 h 6858000"/>
              <a:gd name="connsiteX348" fmla="*/ 3460661 w 7467600"/>
              <a:gd name="connsiteY348" fmla="*/ 6266763 h 6858000"/>
              <a:gd name="connsiteX349" fmla="*/ 3518021 w 7467600"/>
              <a:gd name="connsiteY349" fmla="*/ 6117298 h 6858000"/>
              <a:gd name="connsiteX350" fmla="*/ 3554035 w 7467600"/>
              <a:gd name="connsiteY350" fmla="*/ 6027832 h 6858000"/>
              <a:gd name="connsiteX351" fmla="*/ 3677174 w 7467600"/>
              <a:gd name="connsiteY351" fmla="*/ 5636351 h 6858000"/>
              <a:gd name="connsiteX352" fmla="*/ 3698819 w 7467600"/>
              <a:gd name="connsiteY352" fmla="*/ 5560503 h 6858000"/>
              <a:gd name="connsiteX353" fmla="*/ 3702094 w 7467600"/>
              <a:gd name="connsiteY353" fmla="*/ 5549194 h 6858000"/>
              <a:gd name="connsiteX354" fmla="*/ 3398355 w 7467600"/>
              <a:gd name="connsiteY354" fmla="*/ 6094603 h 6858000"/>
              <a:gd name="connsiteX355" fmla="*/ 3193941 w 7467600"/>
              <a:gd name="connsiteY355" fmla="*/ 6798775 h 6858000"/>
              <a:gd name="connsiteX356" fmla="*/ 3184140 w 7467600"/>
              <a:gd name="connsiteY356" fmla="*/ 6858000 h 6858000"/>
              <a:gd name="connsiteX357" fmla="*/ 3099978 w 7467600"/>
              <a:gd name="connsiteY357" fmla="*/ 6858000 h 6858000"/>
              <a:gd name="connsiteX358" fmla="*/ 3101556 w 7467600"/>
              <a:gd name="connsiteY358" fmla="*/ 6843337 h 6858000"/>
              <a:gd name="connsiteX359" fmla="*/ 3370162 w 7467600"/>
              <a:gd name="connsiteY359" fmla="*/ 5785550 h 6858000"/>
              <a:gd name="connsiteX360" fmla="*/ 3746477 w 7467600"/>
              <a:gd name="connsiteY360" fmla="*/ 5377889 h 6858000"/>
              <a:gd name="connsiteX361" fmla="*/ 3863399 w 7467600"/>
              <a:gd name="connsiteY361" fmla="*/ 5087257 h 6858000"/>
              <a:gd name="connsiteX362" fmla="*/ 3968712 w 7467600"/>
              <a:gd name="connsiteY362" fmla="*/ 4913989 h 6858000"/>
              <a:gd name="connsiteX363" fmla="*/ 2792390 w 7467600"/>
              <a:gd name="connsiteY363" fmla="*/ 5382974 h 6858000"/>
              <a:gd name="connsiteX364" fmla="*/ 2714982 w 7467600"/>
              <a:gd name="connsiteY364" fmla="*/ 5427051 h 6858000"/>
              <a:gd name="connsiteX365" fmla="*/ 2813361 w 7467600"/>
              <a:gd name="connsiteY365" fmla="*/ 6023912 h 6858000"/>
              <a:gd name="connsiteX366" fmla="*/ 2688430 w 7467600"/>
              <a:gd name="connsiteY366" fmla="*/ 6801564 h 6858000"/>
              <a:gd name="connsiteX367" fmla="*/ 2629626 w 7467600"/>
              <a:gd name="connsiteY367" fmla="*/ 6763394 h 6858000"/>
              <a:gd name="connsiteX368" fmla="*/ 2565328 w 7467600"/>
              <a:gd name="connsiteY368" fmla="*/ 5516399 h 6858000"/>
              <a:gd name="connsiteX369" fmla="*/ 1922999 w 7467600"/>
              <a:gd name="connsiteY369" fmla="*/ 5980343 h 6858000"/>
              <a:gd name="connsiteX370" fmla="*/ 1950261 w 7467600"/>
              <a:gd name="connsiteY370" fmla="*/ 6405858 h 6858000"/>
              <a:gd name="connsiteX371" fmla="*/ 2365554 w 7467600"/>
              <a:gd name="connsiteY371" fmla="*/ 6759107 h 6858000"/>
              <a:gd name="connsiteX372" fmla="*/ 2424142 w 7467600"/>
              <a:gd name="connsiteY372" fmla="*/ 6858000 h 6858000"/>
              <a:gd name="connsiteX373" fmla="*/ 2395994 w 7467600"/>
              <a:gd name="connsiteY373" fmla="*/ 6858000 h 6858000"/>
              <a:gd name="connsiteX374" fmla="*/ 2392863 w 7467600"/>
              <a:gd name="connsiteY374" fmla="*/ 6852964 h 6858000"/>
              <a:gd name="connsiteX375" fmla="*/ 2017589 w 7467600"/>
              <a:gd name="connsiteY375" fmla="*/ 6493982 h 6858000"/>
              <a:gd name="connsiteX376" fmla="*/ 2147336 w 7467600"/>
              <a:gd name="connsiteY376" fmla="*/ 6594052 h 6858000"/>
              <a:gd name="connsiteX377" fmla="*/ 2207047 w 7467600"/>
              <a:gd name="connsiteY377" fmla="*/ 6654540 h 6858000"/>
              <a:gd name="connsiteX378" fmla="*/ 2299106 w 7467600"/>
              <a:gd name="connsiteY378" fmla="*/ 6778931 h 6858000"/>
              <a:gd name="connsiteX379" fmla="*/ 2314430 w 7467600"/>
              <a:gd name="connsiteY379" fmla="*/ 6801144 h 6858000"/>
              <a:gd name="connsiteX380" fmla="*/ 2352406 w 7467600"/>
              <a:gd name="connsiteY380" fmla="*/ 6858000 h 6858000"/>
              <a:gd name="connsiteX381" fmla="*/ 2314492 w 7467600"/>
              <a:gd name="connsiteY381" fmla="*/ 6858000 h 6858000"/>
              <a:gd name="connsiteX382" fmla="*/ 2288095 w 7467600"/>
              <a:gd name="connsiteY382" fmla="*/ 6818030 h 6858000"/>
              <a:gd name="connsiteX383" fmla="*/ 2272768 w 7467600"/>
              <a:gd name="connsiteY383" fmla="*/ 6795822 h 6858000"/>
              <a:gd name="connsiteX384" fmla="*/ 2182715 w 7467600"/>
              <a:gd name="connsiteY384" fmla="*/ 6675071 h 6858000"/>
              <a:gd name="connsiteX385" fmla="*/ 2032061 w 7467600"/>
              <a:gd name="connsiteY385" fmla="*/ 6541380 h 6858000"/>
              <a:gd name="connsiteX386" fmla="*/ 2257220 w 7467600"/>
              <a:gd name="connsiteY386" fmla="*/ 6826257 h 6858000"/>
              <a:gd name="connsiteX387" fmla="*/ 2281324 w 7467600"/>
              <a:gd name="connsiteY387" fmla="*/ 6858000 h 6858000"/>
              <a:gd name="connsiteX388" fmla="*/ 2242860 w 7467600"/>
              <a:gd name="connsiteY388" fmla="*/ 6858000 h 6858000"/>
              <a:gd name="connsiteX389" fmla="*/ 2232818 w 7467600"/>
              <a:gd name="connsiteY389" fmla="*/ 6844926 h 6858000"/>
              <a:gd name="connsiteX390" fmla="*/ 1990172 w 7467600"/>
              <a:gd name="connsiteY390" fmla="*/ 6542121 h 6858000"/>
              <a:gd name="connsiteX391" fmla="*/ 2124090 w 7467600"/>
              <a:gd name="connsiteY391" fmla="*/ 6761017 h 6858000"/>
              <a:gd name="connsiteX392" fmla="*/ 2200380 w 7467600"/>
              <a:gd name="connsiteY392" fmla="*/ 6858000 h 6858000"/>
              <a:gd name="connsiteX393" fmla="*/ 2147507 w 7467600"/>
              <a:gd name="connsiteY393" fmla="*/ 6858000 h 6858000"/>
              <a:gd name="connsiteX394" fmla="*/ 2070668 w 7467600"/>
              <a:gd name="connsiteY394" fmla="*/ 6761520 h 6858000"/>
              <a:gd name="connsiteX395" fmla="*/ 1975142 w 7467600"/>
              <a:gd name="connsiteY395" fmla="*/ 6585570 h 6858000"/>
              <a:gd name="connsiteX396" fmla="*/ 2050035 w 7467600"/>
              <a:gd name="connsiteY396" fmla="*/ 6813345 h 6858000"/>
              <a:gd name="connsiteX397" fmla="*/ 2063025 w 7467600"/>
              <a:gd name="connsiteY397" fmla="*/ 6858000 h 6858000"/>
              <a:gd name="connsiteX398" fmla="*/ 2021675 w 7467600"/>
              <a:gd name="connsiteY398" fmla="*/ 6858000 h 6858000"/>
              <a:gd name="connsiteX399" fmla="*/ 2019308 w 7467600"/>
              <a:gd name="connsiteY399" fmla="*/ 6847118 h 6858000"/>
              <a:gd name="connsiteX400" fmla="*/ 1938835 w 7467600"/>
              <a:gd name="connsiteY400" fmla="*/ 6551160 h 6858000"/>
              <a:gd name="connsiteX401" fmla="*/ 1953230 w 7467600"/>
              <a:gd name="connsiteY401" fmla="*/ 6759699 h 6858000"/>
              <a:gd name="connsiteX402" fmla="*/ 1956763 w 7467600"/>
              <a:gd name="connsiteY402" fmla="*/ 6778191 h 6858000"/>
              <a:gd name="connsiteX403" fmla="*/ 1967925 w 7467600"/>
              <a:gd name="connsiteY403" fmla="*/ 6858000 h 6858000"/>
              <a:gd name="connsiteX404" fmla="*/ 1936622 w 7467600"/>
              <a:gd name="connsiteY404" fmla="*/ 6858000 h 6858000"/>
              <a:gd name="connsiteX405" fmla="*/ 1926261 w 7467600"/>
              <a:gd name="connsiteY405" fmla="*/ 6784064 h 6858000"/>
              <a:gd name="connsiteX406" fmla="*/ 1922724 w 7467600"/>
              <a:gd name="connsiteY406" fmla="*/ 6765577 h 6858000"/>
              <a:gd name="connsiteX407" fmla="*/ 1904650 w 7467600"/>
              <a:gd name="connsiteY407" fmla="*/ 6639616 h 6858000"/>
              <a:gd name="connsiteX408" fmla="*/ 1885273 w 7467600"/>
              <a:gd name="connsiteY408" fmla="*/ 6858000 h 6858000"/>
              <a:gd name="connsiteX409" fmla="*/ 1854363 w 7467600"/>
              <a:gd name="connsiteY409" fmla="*/ 6858000 h 6858000"/>
              <a:gd name="connsiteX410" fmla="*/ 1880391 w 7467600"/>
              <a:gd name="connsiteY410" fmla="*/ 6603796 h 6858000"/>
              <a:gd name="connsiteX411" fmla="*/ 1818273 w 7467600"/>
              <a:gd name="connsiteY411" fmla="*/ 6715729 h 6858000"/>
              <a:gd name="connsiteX412" fmla="*/ 1794691 w 7467600"/>
              <a:gd name="connsiteY412" fmla="*/ 6843239 h 6858000"/>
              <a:gd name="connsiteX413" fmla="*/ 1794914 w 7467600"/>
              <a:gd name="connsiteY413" fmla="*/ 6858000 h 6858000"/>
              <a:gd name="connsiteX414" fmla="*/ 1746128 w 7467600"/>
              <a:gd name="connsiteY414" fmla="*/ 6858000 h 6858000"/>
              <a:gd name="connsiteX415" fmla="*/ 1753934 w 7467600"/>
              <a:gd name="connsiteY415" fmla="*/ 6724796 h 6858000"/>
              <a:gd name="connsiteX416" fmla="*/ 1792053 w 7467600"/>
              <a:gd name="connsiteY416" fmla="*/ 6572396 h 6858000"/>
              <a:gd name="connsiteX417" fmla="*/ 1862248 w 7467600"/>
              <a:gd name="connsiteY417" fmla="*/ 6266397 h 6858000"/>
              <a:gd name="connsiteX418" fmla="*/ 1862250 w 7467600"/>
              <a:gd name="connsiteY418" fmla="*/ 6033531 h 6858000"/>
              <a:gd name="connsiteX419" fmla="*/ 1211999 w 7467600"/>
              <a:gd name="connsiteY419" fmla="*/ 6683610 h 6858000"/>
              <a:gd name="connsiteX420" fmla="*/ 1213266 w 7467600"/>
              <a:gd name="connsiteY420" fmla="*/ 6691947 h 6858000"/>
              <a:gd name="connsiteX421" fmla="*/ 1203370 w 7467600"/>
              <a:gd name="connsiteY421" fmla="*/ 6850676 h 6858000"/>
              <a:gd name="connsiteX422" fmla="*/ 1203671 w 7467600"/>
              <a:gd name="connsiteY422" fmla="*/ 6858000 h 6858000"/>
              <a:gd name="connsiteX423" fmla="*/ 1143180 w 7467600"/>
              <a:gd name="connsiteY423" fmla="*/ 6858000 h 6858000"/>
              <a:gd name="connsiteX424" fmla="*/ 1142176 w 7467600"/>
              <a:gd name="connsiteY424" fmla="*/ 6766045 h 6858000"/>
              <a:gd name="connsiteX425" fmla="*/ 1067484 w 7467600"/>
              <a:gd name="connsiteY425" fmla="*/ 6858000 h 6858000"/>
              <a:gd name="connsiteX426" fmla="*/ 953928 w 7467600"/>
              <a:gd name="connsiteY426" fmla="*/ 6858000 h 6858000"/>
              <a:gd name="connsiteX427" fmla="*/ 959715 w 7467600"/>
              <a:gd name="connsiteY427" fmla="*/ 6850185 h 6858000"/>
              <a:gd name="connsiteX428" fmla="*/ 1483788 w 7467600"/>
              <a:gd name="connsiteY428" fmla="*/ 6259174 h 6858000"/>
              <a:gd name="connsiteX429" fmla="*/ 1100671 w 7467600"/>
              <a:gd name="connsiteY429" fmla="*/ 6252137 h 6858000"/>
              <a:gd name="connsiteX430" fmla="*/ 1090144 w 7467600"/>
              <a:gd name="connsiteY430" fmla="*/ 6256748 h 6858000"/>
              <a:gd name="connsiteX431" fmla="*/ 1095872 w 7467600"/>
              <a:gd name="connsiteY431" fmla="*/ 6271892 h 6858000"/>
              <a:gd name="connsiteX432" fmla="*/ 262785 w 7467600"/>
              <a:gd name="connsiteY432" fmla="*/ 6845450 h 6858000"/>
              <a:gd name="connsiteX433" fmla="*/ 209968 w 7467600"/>
              <a:gd name="connsiteY433" fmla="*/ 6770713 h 6858000"/>
              <a:gd name="connsiteX434" fmla="*/ 873460 w 7467600"/>
              <a:gd name="connsiteY434" fmla="*/ 6253768 h 6858000"/>
              <a:gd name="connsiteX435" fmla="*/ 192686 w 7467600"/>
              <a:gd name="connsiteY435" fmla="*/ 5849257 h 6858000"/>
              <a:gd name="connsiteX436" fmla="*/ 4696 w 7467600"/>
              <a:gd name="connsiteY436" fmla="*/ 5697668 h 6858000"/>
              <a:gd name="connsiteX437" fmla="*/ 0 w 7467600"/>
              <a:gd name="connsiteY437" fmla="*/ 5689984 h 6858000"/>
              <a:gd name="connsiteX438" fmla="*/ 0 w 7467600"/>
              <a:gd name="connsiteY438" fmla="*/ 5513472 h 6858000"/>
              <a:gd name="connsiteX439" fmla="*/ 174101 w 7467600"/>
              <a:gd name="connsiteY439" fmla="*/ 5620277 h 6858000"/>
              <a:gd name="connsiteX440" fmla="*/ 891800 w 7467600"/>
              <a:gd name="connsiteY440" fmla="*/ 6036935 h 6858000"/>
              <a:gd name="connsiteX441" fmla="*/ 1072219 w 7467600"/>
              <a:gd name="connsiteY441" fmla="*/ 6169443 h 6858000"/>
              <a:gd name="connsiteX442" fmla="*/ 1074117 w 7467600"/>
              <a:gd name="connsiteY442" fmla="*/ 6170301 h 6858000"/>
              <a:gd name="connsiteX443" fmla="*/ 1083114 w 7467600"/>
              <a:gd name="connsiteY443" fmla="*/ 6174131 h 6858000"/>
              <a:gd name="connsiteX444" fmla="*/ 1543010 w 7467600"/>
              <a:gd name="connsiteY444" fmla="*/ 6191140 h 6858000"/>
              <a:gd name="connsiteX445" fmla="*/ 1551080 w 7467600"/>
              <a:gd name="connsiteY445" fmla="*/ 6195006 h 6858000"/>
              <a:gd name="connsiteX446" fmla="*/ 2345443 w 7467600"/>
              <a:gd name="connsiteY446" fmla="*/ 5549882 h 6858000"/>
              <a:gd name="connsiteX447" fmla="*/ 1721499 w 7467600"/>
              <a:gd name="connsiteY447" fmla="*/ 5599969 h 6858000"/>
              <a:gd name="connsiteX448" fmla="*/ 767716 w 7467600"/>
              <a:gd name="connsiteY448" fmla="*/ 5472768 h 6858000"/>
              <a:gd name="connsiteX449" fmla="*/ 722147 w 7467600"/>
              <a:gd name="connsiteY449" fmla="*/ 5393091 h 6858000"/>
              <a:gd name="connsiteX450" fmla="*/ 1485552 w 7467600"/>
              <a:gd name="connsiteY450" fmla="*/ 5313202 h 6858000"/>
              <a:gd name="connsiteX451" fmla="*/ 2143004 w 7467600"/>
              <a:gd name="connsiteY451" fmla="*/ 5402420 h 6858000"/>
              <a:gd name="connsiteX452" fmla="*/ 1933391 w 7467600"/>
              <a:gd name="connsiteY452" fmla="*/ 5156971 h 6858000"/>
              <a:gd name="connsiteX453" fmla="*/ 1827118 w 7467600"/>
              <a:gd name="connsiteY453" fmla="*/ 4968410 h 6858000"/>
              <a:gd name="connsiteX454" fmla="*/ 1837349 w 7467600"/>
              <a:gd name="connsiteY454" fmla="*/ 4956357 h 6858000"/>
              <a:gd name="connsiteX455" fmla="*/ 2162835 w 7467600"/>
              <a:gd name="connsiteY455" fmla="*/ 5187853 h 6858000"/>
              <a:gd name="connsiteX456" fmla="*/ 2257167 w 7467600"/>
              <a:gd name="connsiteY456" fmla="*/ 5462123 h 6858000"/>
              <a:gd name="connsiteX457" fmla="*/ 2261598 w 7467600"/>
              <a:gd name="connsiteY457" fmla="*/ 5467998 h 6858000"/>
              <a:gd name="connsiteX458" fmla="*/ 2437177 w 7467600"/>
              <a:gd name="connsiteY458" fmla="*/ 5479608 h 6858000"/>
              <a:gd name="connsiteX459" fmla="*/ 2445247 w 7467600"/>
              <a:gd name="connsiteY459" fmla="*/ 5483476 h 6858000"/>
              <a:gd name="connsiteX460" fmla="*/ 2743626 w 7467600"/>
              <a:gd name="connsiteY460" fmla="*/ 5304819 h 6858000"/>
              <a:gd name="connsiteX461" fmla="*/ 3048102 w 7467600"/>
              <a:gd name="connsiteY461" fmla="*/ 5150595 h 6858000"/>
              <a:gd name="connsiteX462" fmla="*/ 1799414 w 7467600"/>
              <a:gd name="connsiteY462" fmla="*/ 4694732 h 6858000"/>
              <a:gd name="connsiteX463" fmla="*/ 1771735 w 7467600"/>
              <a:gd name="connsiteY463" fmla="*/ 4619929 h 6858000"/>
              <a:gd name="connsiteX464" fmla="*/ 3104273 w 7467600"/>
              <a:gd name="connsiteY464" fmla="*/ 5076159 h 6858000"/>
              <a:gd name="connsiteX465" fmla="*/ 3113245 w 7467600"/>
              <a:gd name="connsiteY465" fmla="*/ 5090705 h 6858000"/>
              <a:gd name="connsiteX466" fmla="*/ 3126294 w 7467600"/>
              <a:gd name="connsiteY466" fmla="*/ 5114400 h 6858000"/>
              <a:gd name="connsiteX467" fmla="*/ 3937433 w 7467600"/>
              <a:gd name="connsiteY467" fmla="*/ 4830473 h 6858000"/>
              <a:gd name="connsiteX468" fmla="*/ 3590475 w 7467600"/>
              <a:gd name="connsiteY468" fmla="*/ 4597974 h 6858000"/>
              <a:gd name="connsiteX469" fmla="*/ 3100264 w 7467600"/>
              <a:gd name="connsiteY469" fmla="*/ 4579845 h 6858000"/>
              <a:gd name="connsiteX470" fmla="*/ 2183576 w 7467600"/>
              <a:gd name="connsiteY470" fmla="*/ 4227150 h 6858000"/>
              <a:gd name="connsiteX471" fmla="*/ 2151029 w 7467600"/>
              <a:gd name="connsiteY471" fmla="*/ 4146947 h 6858000"/>
              <a:gd name="connsiteX472" fmla="*/ 3563434 w 7467600"/>
              <a:gd name="connsiteY472" fmla="*/ 4469115 h 6858000"/>
              <a:gd name="connsiteX473" fmla="*/ 3177952 w 7467600"/>
              <a:gd name="connsiteY473" fmla="*/ 3657386 h 6858000"/>
              <a:gd name="connsiteX474" fmla="*/ 3189263 w 7467600"/>
              <a:gd name="connsiteY474" fmla="*/ 3625726 h 6858000"/>
              <a:gd name="connsiteX475" fmla="*/ 3560912 w 7467600"/>
              <a:gd name="connsiteY475" fmla="*/ 4079863 h 6858000"/>
              <a:gd name="connsiteX476" fmla="*/ 3626636 w 7467600"/>
              <a:gd name="connsiteY476" fmla="*/ 4512230 h 6858000"/>
              <a:gd name="connsiteX477" fmla="*/ 3653088 w 7467600"/>
              <a:gd name="connsiteY477" fmla="*/ 4521417 h 6858000"/>
              <a:gd name="connsiteX478" fmla="*/ 3988128 w 7467600"/>
              <a:gd name="connsiteY478" fmla="*/ 4817267 h 6858000"/>
              <a:gd name="connsiteX479" fmla="*/ 4830582 w 7467600"/>
              <a:gd name="connsiteY479" fmla="*/ 4676000 h 6858000"/>
              <a:gd name="connsiteX480" fmla="*/ 4830100 w 7467600"/>
              <a:gd name="connsiteY480" fmla="*/ 4675554 h 6858000"/>
              <a:gd name="connsiteX481" fmla="*/ 4036318 w 7467600"/>
              <a:gd name="connsiteY481" fmla="*/ 4147013 h 6858000"/>
              <a:gd name="connsiteX482" fmla="*/ 3432098 w 7467600"/>
              <a:gd name="connsiteY482" fmla="*/ 3537312 h 6858000"/>
              <a:gd name="connsiteX483" fmla="*/ 3446761 w 7467600"/>
              <a:gd name="connsiteY483" fmla="*/ 3461278 h 6858000"/>
              <a:gd name="connsiteX484" fmla="*/ 4419733 w 7467600"/>
              <a:gd name="connsiteY484" fmla="*/ 3963555 h 6858000"/>
              <a:gd name="connsiteX485" fmla="*/ 4781371 w 7467600"/>
              <a:gd name="connsiteY485" fmla="*/ 4458604 h 6858000"/>
              <a:gd name="connsiteX486" fmla="*/ 4780440 w 7467600"/>
              <a:gd name="connsiteY486" fmla="*/ 4470290 h 6858000"/>
              <a:gd name="connsiteX487" fmla="*/ 4898954 w 7467600"/>
              <a:gd name="connsiteY487" fmla="*/ 4662092 h 6858000"/>
              <a:gd name="connsiteX488" fmla="*/ 4900699 w 7467600"/>
              <a:gd name="connsiteY488" fmla="*/ 4670867 h 6858000"/>
              <a:gd name="connsiteX489" fmla="*/ 5714511 w 7467600"/>
              <a:gd name="connsiteY489" fmla="*/ 4663483 h 6858000"/>
              <a:gd name="connsiteX490" fmla="*/ 5464793 w 7467600"/>
              <a:gd name="connsiteY490" fmla="*/ 4393556 h 6858000"/>
              <a:gd name="connsiteX491" fmla="*/ 5461897 w 7467600"/>
              <a:gd name="connsiteY491" fmla="*/ 4390879 h 6858000"/>
              <a:gd name="connsiteX492" fmla="*/ 4294126 w 7467600"/>
              <a:gd name="connsiteY492" fmla="*/ 3303048 h 6858000"/>
              <a:gd name="connsiteX493" fmla="*/ 4305321 w 7467600"/>
              <a:gd name="connsiteY493" fmla="*/ 3256953 h 6858000"/>
              <a:gd name="connsiteX494" fmla="*/ 4949299 w 7467600"/>
              <a:gd name="connsiteY494" fmla="*/ 3766336 h 6858000"/>
              <a:gd name="connsiteX495" fmla="*/ 5291452 w 7467600"/>
              <a:gd name="connsiteY495" fmla="*/ 4076801 h 6858000"/>
              <a:gd name="connsiteX496" fmla="*/ 5434998 w 7467600"/>
              <a:gd name="connsiteY496" fmla="*/ 4254100 h 6858000"/>
              <a:gd name="connsiteX497" fmla="*/ 5351015 w 7467600"/>
              <a:gd name="connsiteY497" fmla="*/ 3760989 h 6858000"/>
              <a:gd name="connsiteX498" fmla="*/ 5413780 w 7467600"/>
              <a:gd name="connsiteY498" fmla="*/ 2966265 h 6858000"/>
              <a:gd name="connsiteX499" fmla="*/ 5425627 w 7467600"/>
              <a:gd name="connsiteY499" fmla="*/ 2954192 h 6858000"/>
              <a:gd name="connsiteX500" fmla="*/ 6604735 w 7467600"/>
              <a:gd name="connsiteY500" fmla="*/ 2041381 h 6858000"/>
              <a:gd name="connsiteX501" fmla="*/ 7204487 w 7467600"/>
              <a:gd name="connsiteY501" fmla="*/ 2742112 h 6858000"/>
              <a:gd name="connsiteX502" fmla="*/ 7131592 w 7467600"/>
              <a:gd name="connsiteY502" fmla="*/ 2672096 h 6858000"/>
              <a:gd name="connsiteX503" fmla="*/ 6996344 w 7467600"/>
              <a:gd name="connsiteY503" fmla="*/ 2518310 h 6858000"/>
              <a:gd name="connsiteX504" fmla="*/ 6735495 w 7467600"/>
              <a:gd name="connsiteY504" fmla="*/ 2196890 h 6858000"/>
              <a:gd name="connsiteX505" fmla="*/ 6721901 w 7467600"/>
              <a:gd name="connsiteY505" fmla="*/ 2179274 h 6858000"/>
              <a:gd name="connsiteX506" fmla="*/ 6604735 w 7467600"/>
              <a:gd name="connsiteY506" fmla="*/ 2041381 h 6858000"/>
              <a:gd name="connsiteX507" fmla="*/ 6591670 w 7467600"/>
              <a:gd name="connsiteY507" fmla="*/ 1988277 h 6858000"/>
              <a:gd name="connsiteX508" fmla="*/ 6747349 w 7467600"/>
              <a:gd name="connsiteY508" fmla="*/ 2160069 h 6858000"/>
              <a:gd name="connsiteX509" fmla="*/ 6760943 w 7467600"/>
              <a:gd name="connsiteY509" fmla="*/ 2177686 h 6858000"/>
              <a:gd name="connsiteX510" fmla="*/ 7021065 w 7467600"/>
              <a:gd name="connsiteY510" fmla="*/ 2498102 h 6858000"/>
              <a:gd name="connsiteX511" fmla="*/ 7155223 w 7467600"/>
              <a:gd name="connsiteY511" fmla="*/ 2650386 h 6858000"/>
              <a:gd name="connsiteX512" fmla="*/ 7203167 w 7467600"/>
              <a:gd name="connsiteY512" fmla="*/ 2697288 h 6858000"/>
              <a:gd name="connsiteX513" fmla="*/ 6937703 w 7467600"/>
              <a:gd name="connsiteY513" fmla="*/ 2321981 h 6858000"/>
              <a:gd name="connsiteX514" fmla="*/ 6591670 w 7467600"/>
              <a:gd name="connsiteY514" fmla="*/ 1988277 h 6858000"/>
              <a:gd name="connsiteX515" fmla="*/ 5798671 w 7467600"/>
              <a:gd name="connsiteY515" fmla="*/ 1981601 h 6858000"/>
              <a:gd name="connsiteX516" fmla="*/ 5754709 w 7467600"/>
              <a:gd name="connsiteY516" fmla="*/ 2071454 h 6858000"/>
              <a:gd name="connsiteX517" fmla="*/ 5763044 w 7467600"/>
              <a:gd name="connsiteY517" fmla="*/ 2842206 h 6858000"/>
              <a:gd name="connsiteX518" fmla="*/ 5764974 w 7467600"/>
              <a:gd name="connsiteY518" fmla="*/ 2799609 h 6858000"/>
              <a:gd name="connsiteX519" fmla="*/ 5767665 w 7467600"/>
              <a:gd name="connsiteY519" fmla="*/ 2666409 h 6858000"/>
              <a:gd name="connsiteX520" fmla="*/ 5763055 w 7467600"/>
              <a:gd name="connsiteY520" fmla="*/ 2579705 h 6858000"/>
              <a:gd name="connsiteX521" fmla="*/ 5758079 w 7467600"/>
              <a:gd name="connsiteY521" fmla="*/ 2492508 h 6858000"/>
              <a:gd name="connsiteX522" fmla="*/ 5779325 w 7467600"/>
              <a:gd name="connsiteY522" fmla="*/ 2197069 h 6858000"/>
              <a:gd name="connsiteX523" fmla="*/ 5798671 w 7467600"/>
              <a:gd name="connsiteY523" fmla="*/ 1981601 h 6858000"/>
              <a:gd name="connsiteX524" fmla="*/ 5829202 w 7467600"/>
              <a:gd name="connsiteY524" fmla="*/ 1971679 h 6858000"/>
              <a:gd name="connsiteX525" fmla="*/ 5809558 w 7467600"/>
              <a:gd name="connsiteY525" fmla="*/ 2198043 h 6858000"/>
              <a:gd name="connsiteX526" fmla="*/ 5788653 w 7467600"/>
              <a:gd name="connsiteY526" fmla="*/ 2489430 h 6858000"/>
              <a:gd name="connsiteX527" fmla="*/ 5793439 w 7467600"/>
              <a:gd name="connsiteY527" fmla="*/ 2575235 h 6858000"/>
              <a:gd name="connsiteX528" fmla="*/ 5796837 w 7467600"/>
              <a:gd name="connsiteY528" fmla="*/ 2637633 h 6858000"/>
              <a:gd name="connsiteX529" fmla="*/ 5818614 w 7467600"/>
              <a:gd name="connsiteY529" fmla="*/ 2473055 h 6858000"/>
              <a:gd name="connsiteX530" fmla="*/ 5829202 w 7467600"/>
              <a:gd name="connsiteY530" fmla="*/ 1971679 h 6858000"/>
              <a:gd name="connsiteX531" fmla="*/ 5911389 w 7467600"/>
              <a:gd name="connsiteY531" fmla="*/ 1898371 h 6858000"/>
              <a:gd name="connsiteX532" fmla="*/ 6237627 w 7467600"/>
              <a:gd name="connsiteY532" fmla="*/ 2231921 h 6858000"/>
              <a:gd name="connsiteX533" fmla="*/ 5911389 w 7467600"/>
              <a:gd name="connsiteY533" fmla="*/ 1898371 h 6858000"/>
              <a:gd name="connsiteX534" fmla="*/ 6944437 w 7467600"/>
              <a:gd name="connsiteY534" fmla="*/ 1575402 h 6858000"/>
              <a:gd name="connsiteX535" fmla="*/ 6304730 w 7467600"/>
              <a:gd name="connsiteY535" fmla="*/ 1766654 h 6858000"/>
              <a:gd name="connsiteX536" fmla="*/ 6944437 w 7467600"/>
              <a:gd name="connsiteY536" fmla="*/ 1575402 h 6858000"/>
              <a:gd name="connsiteX537" fmla="*/ 7019523 w 7467600"/>
              <a:gd name="connsiteY537" fmla="*/ 1519450 h 6858000"/>
              <a:gd name="connsiteX538" fmla="*/ 6298091 w 7467600"/>
              <a:gd name="connsiteY538" fmla="*/ 1737122 h 6858000"/>
              <a:gd name="connsiteX539" fmla="*/ 7019523 w 7467600"/>
              <a:gd name="connsiteY539" fmla="*/ 1519450 h 6858000"/>
              <a:gd name="connsiteX540" fmla="*/ 2399523 w 7467600"/>
              <a:gd name="connsiteY540" fmla="*/ 1428234 h 6858000"/>
              <a:gd name="connsiteX541" fmla="*/ 2224982 w 7467600"/>
              <a:gd name="connsiteY541" fmla="*/ 1826201 h 6858000"/>
              <a:gd name="connsiteX542" fmla="*/ 2096099 w 7467600"/>
              <a:gd name="connsiteY542" fmla="*/ 2345900 h 6858000"/>
              <a:gd name="connsiteX543" fmla="*/ 2283317 w 7467600"/>
              <a:gd name="connsiteY543" fmla="*/ 1796925 h 6858000"/>
              <a:gd name="connsiteX544" fmla="*/ 2399523 w 7467600"/>
              <a:gd name="connsiteY544" fmla="*/ 1428234 h 6858000"/>
              <a:gd name="connsiteX545" fmla="*/ 2448558 w 7467600"/>
              <a:gd name="connsiteY545" fmla="*/ 1373435 h 6858000"/>
              <a:gd name="connsiteX546" fmla="*/ 2312521 w 7467600"/>
              <a:gd name="connsiteY546" fmla="*/ 1806140 h 6858000"/>
              <a:gd name="connsiteX547" fmla="*/ 2127533 w 7467600"/>
              <a:gd name="connsiteY547" fmla="*/ 2348380 h 6858000"/>
              <a:gd name="connsiteX548" fmla="*/ 2358080 w 7467600"/>
              <a:gd name="connsiteY548" fmla="*/ 1866134 h 6858000"/>
              <a:gd name="connsiteX549" fmla="*/ 2407436 w 7467600"/>
              <a:gd name="connsiteY549" fmla="*/ 1651070 h 6858000"/>
              <a:gd name="connsiteX550" fmla="*/ 2448558 w 7467600"/>
              <a:gd name="connsiteY550" fmla="*/ 1373435 h 6858000"/>
              <a:gd name="connsiteX551" fmla="*/ 278707 w 7467600"/>
              <a:gd name="connsiteY551" fmla="*/ 1352270 h 6858000"/>
              <a:gd name="connsiteX552" fmla="*/ 321570 w 7467600"/>
              <a:gd name="connsiteY552" fmla="*/ 1861610 h 6858000"/>
              <a:gd name="connsiteX553" fmla="*/ 294281 w 7467600"/>
              <a:gd name="connsiteY553" fmla="*/ 1440658 h 6858000"/>
              <a:gd name="connsiteX554" fmla="*/ 278707 w 7467600"/>
              <a:gd name="connsiteY554" fmla="*/ 1352270 h 6858000"/>
              <a:gd name="connsiteX555" fmla="*/ 1423821 w 7467600"/>
              <a:gd name="connsiteY555" fmla="*/ 1351958 h 6858000"/>
              <a:gd name="connsiteX556" fmla="*/ 1638521 w 7467600"/>
              <a:gd name="connsiteY556" fmla="*/ 1908470 h 6858000"/>
              <a:gd name="connsiteX557" fmla="*/ 1754199 w 7467600"/>
              <a:gd name="connsiteY557" fmla="*/ 2149284 h 6858000"/>
              <a:gd name="connsiteX558" fmla="*/ 1908359 w 7467600"/>
              <a:gd name="connsiteY558" fmla="*/ 2364988 h 6858000"/>
              <a:gd name="connsiteX559" fmla="*/ 1647661 w 7467600"/>
              <a:gd name="connsiteY559" fmla="*/ 1825945 h 6858000"/>
              <a:gd name="connsiteX560" fmla="*/ 1423821 w 7467600"/>
              <a:gd name="connsiteY560" fmla="*/ 1351958 h 6858000"/>
              <a:gd name="connsiteX561" fmla="*/ 1431890 w 7467600"/>
              <a:gd name="connsiteY561" fmla="*/ 1306475 h 6858000"/>
              <a:gd name="connsiteX562" fmla="*/ 1507597 w 7467600"/>
              <a:gd name="connsiteY562" fmla="*/ 1446132 h 6858000"/>
              <a:gd name="connsiteX563" fmla="*/ 1674586 w 7467600"/>
              <a:gd name="connsiteY563" fmla="*/ 1813832 h 6858000"/>
              <a:gd name="connsiteX564" fmla="*/ 1815950 w 7467600"/>
              <a:gd name="connsiteY564" fmla="*/ 2128564 h 6858000"/>
              <a:gd name="connsiteX565" fmla="*/ 1984242 w 7467600"/>
              <a:gd name="connsiteY565" fmla="*/ 2430829 h 6858000"/>
              <a:gd name="connsiteX566" fmla="*/ 2014023 w 7467600"/>
              <a:gd name="connsiteY566" fmla="*/ 2450995 h 6858000"/>
              <a:gd name="connsiteX567" fmla="*/ 1747337 w 7467600"/>
              <a:gd name="connsiteY567" fmla="*/ 1855264 h 6858000"/>
              <a:gd name="connsiteX568" fmla="*/ 1533749 w 7467600"/>
              <a:gd name="connsiteY568" fmla="*/ 1478656 h 6858000"/>
              <a:gd name="connsiteX569" fmla="*/ 1431890 w 7467600"/>
              <a:gd name="connsiteY569" fmla="*/ 1306475 h 6858000"/>
              <a:gd name="connsiteX570" fmla="*/ 5052692 w 7467600"/>
              <a:gd name="connsiteY570" fmla="*/ 1292994 h 6858000"/>
              <a:gd name="connsiteX571" fmla="*/ 5200661 w 7467600"/>
              <a:gd name="connsiteY571" fmla="*/ 1635186 h 6858000"/>
              <a:gd name="connsiteX572" fmla="*/ 5297138 w 7467600"/>
              <a:gd name="connsiteY572" fmla="*/ 1906351 h 6858000"/>
              <a:gd name="connsiteX573" fmla="*/ 5052692 w 7467600"/>
              <a:gd name="connsiteY573" fmla="*/ 1292994 h 6858000"/>
              <a:gd name="connsiteX574" fmla="*/ 5009948 w 7467600"/>
              <a:gd name="connsiteY574" fmla="*/ 1273619 h 6858000"/>
              <a:gd name="connsiteX575" fmla="*/ 5121777 w 7467600"/>
              <a:gd name="connsiteY575" fmla="*/ 1654213 h 6858000"/>
              <a:gd name="connsiteX576" fmla="*/ 5293545 w 7467600"/>
              <a:gd name="connsiteY576" fmla="*/ 2072247 h 6858000"/>
              <a:gd name="connsiteX577" fmla="*/ 5294042 w 7467600"/>
              <a:gd name="connsiteY577" fmla="*/ 2065019 h 6858000"/>
              <a:gd name="connsiteX578" fmla="*/ 5171936 w 7467600"/>
              <a:gd name="connsiteY578" fmla="*/ 1647613 h 6858000"/>
              <a:gd name="connsiteX579" fmla="*/ 5009948 w 7467600"/>
              <a:gd name="connsiteY579" fmla="*/ 1273619 h 6858000"/>
              <a:gd name="connsiteX580" fmla="*/ 655236 w 7467600"/>
              <a:gd name="connsiteY580" fmla="*/ 1268632 h 6858000"/>
              <a:gd name="connsiteX581" fmla="*/ 839521 w 7467600"/>
              <a:gd name="connsiteY581" fmla="*/ 1685315 h 6858000"/>
              <a:gd name="connsiteX582" fmla="*/ 1109416 w 7467600"/>
              <a:gd name="connsiteY582" fmla="*/ 2061663 h 6858000"/>
              <a:gd name="connsiteX583" fmla="*/ 1298300 w 7467600"/>
              <a:gd name="connsiteY583" fmla="*/ 2247742 h 6858000"/>
              <a:gd name="connsiteX584" fmla="*/ 1125871 w 7467600"/>
              <a:gd name="connsiteY584" fmla="*/ 1989513 h 6858000"/>
              <a:gd name="connsiteX585" fmla="*/ 981574 w 7467600"/>
              <a:gd name="connsiteY585" fmla="*/ 1783157 h 6858000"/>
              <a:gd name="connsiteX586" fmla="*/ 922198 w 7467600"/>
              <a:gd name="connsiteY586" fmla="*/ 1677437 h 6858000"/>
              <a:gd name="connsiteX587" fmla="*/ 869293 w 7467600"/>
              <a:gd name="connsiteY587" fmla="*/ 1583214 h 6858000"/>
              <a:gd name="connsiteX588" fmla="*/ 751431 w 7467600"/>
              <a:gd name="connsiteY588" fmla="*/ 1405731 h 6858000"/>
              <a:gd name="connsiteX589" fmla="*/ 655236 w 7467600"/>
              <a:gd name="connsiteY589" fmla="*/ 1268632 h 6858000"/>
              <a:gd name="connsiteX590" fmla="*/ 6516292 w 7467600"/>
              <a:gd name="connsiteY590" fmla="*/ 1263064 h 6858000"/>
              <a:gd name="connsiteX591" fmla="*/ 5736320 w 7467600"/>
              <a:gd name="connsiteY591" fmla="*/ 1501803 h 6858000"/>
              <a:gd name="connsiteX592" fmla="*/ 6516292 w 7467600"/>
              <a:gd name="connsiteY592" fmla="*/ 1263064 h 6858000"/>
              <a:gd name="connsiteX593" fmla="*/ 291466 w 7467600"/>
              <a:gd name="connsiteY593" fmla="*/ 1250369 h 6858000"/>
              <a:gd name="connsiteX594" fmla="*/ 323180 w 7467600"/>
              <a:gd name="connsiteY594" fmla="*/ 1435283 h 6858000"/>
              <a:gd name="connsiteX595" fmla="*/ 349381 w 7467600"/>
              <a:gd name="connsiteY595" fmla="*/ 1875041 h 6858000"/>
              <a:gd name="connsiteX596" fmla="*/ 374363 w 7467600"/>
              <a:gd name="connsiteY596" fmla="*/ 1506494 h 6858000"/>
              <a:gd name="connsiteX597" fmla="*/ 302168 w 7467600"/>
              <a:gd name="connsiteY597" fmla="*/ 1274495 h 6858000"/>
              <a:gd name="connsiteX598" fmla="*/ 291466 w 7467600"/>
              <a:gd name="connsiteY598" fmla="*/ 1250369 h 6858000"/>
              <a:gd name="connsiteX599" fmla="*/ 678222 w 7467600"/>
              <a:gd name="connsiteY599" fmla="*/ 1248670 h 6858000"/>
              <a:gd name="connsiteX600" fmla="*/ 775536 w 7467600"/>
              <a:gd name="connsiteY600" fmla="*/ 1388015 h 6858000"/>
              <a:gd name="connsiteX601" fmla="*/ 894529 w 7467600"/>
              <a:gd name="connsiteY601" fmla="*/ 1567739 h 6858000"/>
              <a:gd name="connsiteX602" fmla="*/ 948000 w 7467600"/>
              <a:gd name="connsiteY602" fmla="*/ 1663088 h 6858000"/>
              <a:gd name="connsiteX603" fmla="*/ 1006812 w 7467600"/>
              <a:gd name="connsiteY603" fmla="*/ 1767683 h 6858000"/>
              <a:gd name="connsiteX604" fmla="*/ 1149133 w 7467600"/>
              <a:gd name="connsiteY604" fmla="*/ 1971513 h 6858000"/>
              <a:gd name="connsiteX605" fmla="*/ 1333952 w 7467600"/>
              <a:gd name="connsiteY605" fmla="*/ 2251620 h 6858000"/>
              <a:gd name="connsiteX606" fmla="*/ 1337329 w 7467600"/>
              <a:gd name="connsiteY606" fmla="*/ 2258350 h 6858000"/>
              <a:gd name="connsiteX607" fmla="*/ 1014726 w 7467600"/>
              <a:gd name="connsiteY607" fmla="*/ 1615556 h 6858000"/>
              <a:gd name="connsiteX608" fmla="*/ 678222 w 7467600"/>
              <a:gd name="connsiteY608" fmla="*/ 1248670 h 6858000"/>
              <a:gd name="connsiteX609" fmla="*/ 6691602 w 7467600"/>
              <a:gd name="connsiteY609" fmla="*/ 1140573 h 6858000"/>
              <a:gd name="connsiteX610" fmla="*/ 6571100 w 7467600"/>
              <a:gd name="connsiteY610" fmla="*/ 1183662 h 6858000"/>
              <a:gd name="connsiteX611" fmla="*/ 6241687 w 7467600"/>
              <a:gd name="connsiteY611" fmla="*/ 1257600 h 6858000"/>
              <a:gd name="connsiteX612" fmla="*/ 5693009 w 7467600"/>
              <a:gd name="connsiteY612" fmla="*/ 1478256 h 6858000"/>
              <a:gd name="connsiteX613" fmla="*/ 6548420 w 7467600"/>
              <a:gd name="connsiteY613" fmla="*/ 1214599 h 6858000"/>
              <a:gd name="connsiteX614" fmla="*/ 6605473 w 7467600"/>
              <a:gd name="connsiteY614" fmla="*/ 1184686 h 6858000"/>
              <a:gd name="connsiteX615" fmla="*/ 6691602 w 7467600"/>
              <a:gd name="connsiteY615" fmla="*/ 1140573 h 6858000"/>
              <a:gd name="connsiteX616" fmla="*/ 4002475 w 7467600"/>
              <a:gd name="connsiteY616" fmla="*/ 1037802 h 6858000"/>
              <a:gd name="connsiteX617" fmla="*/ 4000324 w 7467600"/>
              <a:gd name="connsiteY617" fmla="*/ 1039362 h 6858000"/>
              <a:gd name="connsiteX618" fmla="*/ 4002862 w 7467600"/>
              <a:gd name="connsiteY618" fmla="*/ 1042866 h 6858000"/>
              <a:gd name="connsiteX619" fmla="*/ 4002475 w 7467600"/>
              <a:gd name="connsiteY619" fmla="*/ 1037802 h 6858000"/>
              <a:gd name="connsiteX620" fmla="*/ 506322 w 7467600"/>
              <a:gd name="connsiteY620" fmla="*/ 1020997 h 6858000"/>
              <a:gd name="connsiteX621" fmla="*/ 533068 w 7467600"/>
              <a:gd name="connsiteY621" fmla="*/ 1029409 h 6858000"/>
              <a:gd name="connsiteX622" fmla="*/ 1232525 w 7467600"/>
              <a:gd name="connsiteY622" fmla="*/ 1804675 h 6858000"/>
              <a:gd name="connsiteX623" fmla="*/ 1388858 w 7467600"/>
              <a:gd name="connsiteY623" fmla="*/ 2368011 h 6858000"/>
              <a:gd name="connsiteX624" fmla="*/ 1384098 w 7467600"/>
              <a:gd name="connsiteY624" fmla="*/ 2378125 h 6858000"/>
              <a:gd name="connsiteX625" fmla="*/ 1425393 w 7467600"/>
              <a:gd name="connsiteY625" fmla="*/ 2589124 h 6858000"/>
              <a:gd name="connsiteX626" fmla="*/ 1424001 w 7467600"/>
              <a:gd name="connsiteY626" fmla="*/ 2597541 h 6858000"/>
              <a:gd name="connsiteX627" fmla="*/ 2152729 w 7467600"/>
              <a:gd name="connsiteY627" fmla="*/ 2864487 h 6858000"/>
              <a:gd name="connsiteX628" fmla="*/ 2020609 w 7467600"/>
              <a:gd name="connsiteY628" fmla="*/ 2539671 h 6858000"/>
              <a:gd name="connsiteX629" fmla="*/ 2018920 w 7467600"/>
              <a:gd name="connsiteY629" fmla="*/ 2536309 h 6858000"/>
              <a:gd name="connsiteX630" fmla="*/ 1342441 w 7467600"/>
              <a:gd name="connsiteY630" fmla="*/ 1173017 h 6858000"/>
              <a:gd name="connsiteX631" fmla="*/ 1367925 w 7467600"/>
              <a:gd name="connsiteY631" fmla="*/ 1135648 h 6858000"/>
              <a:gd name="connsiteX632" fmla="*/ 1771401 w 7467600"/>
              <a:gd name="connsiteY632" fmla="*/ 1806673 h 6858000"/>
              <a:gd name="connsiteX633" fmla="*/ 1972385 w 7467600"/>
              <a:gd name="connsiteY633" fmla="*/ 2198735 h 6858000"/>
              <a:gd name="connsiteX634" fmla="*/ 2040892 w 7467600"/>
              <a:gd name="connsiteY634" fmla="*/ 2405205 h 6858000"/>
              <a:gd name="connsiteX635" fmla="*/ 2131689 w 7467600"/>
              <a:gd name="connsiteY635" fmla="*/ 1936926 h 6858000"/>
              <a:gd name="connsiteX636" fmla="*/ 2454820 w 7467600"/>
              <a:gd name="connsiteY636" fmla="*/ 1248808 h 6858000"/>
              <a:gd name="connsiteX637" fmla="*/ 2492512 w 7467600"/>
              <a:gd name="connsiteY637" fmla="*/ 1302920 h 6858000"/>
              <a:gd name="connsiteX638" fmla="*/ 2081216 w 7467600"/>
              <a:gd name="connsiteY638" fmla="*/ 2527513 h 6858000"/>
              <a:gd name="connsiteX639" fmla="*/ 2081211 w 7467600"/>
              <a:gd name="connsiteY639" fmla="*/ 2528916 h 6858000"/>
              <a:gd name="connsiteX640" fmla="*/ 2199067 w 7467600"/>
              <a:gd name="connsiteY640" fmla="*/ 2884061 h 6858000"/>
              <a:gd name="connsiteX641" fmla="*/ 3192586 w 7467600"/>
              <a:gd name="connsiteY641" fmla="*/ 3411496 h 6858000"/>
              <a:gd name="connsiteX642" fmla="*/ 3182620 w 7467600"/>
              <a:gd name="connsiteY642" fmla="*/ 3483279 h 6858000"/>
              <a:gd name="connsiteX643" fmla="*/ 2435119 w 7467600"/>
              <a:gd name="connsiteY643" fmla="*/ 3080173 h 6858000"/>
              <a:gd name="connsiteX644" fmla="*/ 2410152 w 7467600"/>
              <a:gd name="connsiteY644" fmla="*/ 3063751 h 6858000"/>
              <a:gd name="connsiteX645" fmla="*/ 2408099 w 7467600"/>
              <a:gd name="connsiteY645" fmla="*/ 3064403 h 6858000"/>
              <a:gd name="connsiteX646" fmla="*/ 2407218 w 7467600"/>
              <a:gd name="connsiteY646" fmla="*/ 3070324 h 6858000"/>
              <a:gd name="connsiteX647" fmla="*/ 2380138 w 7467600"/>
              <a:gd name="connsiteY647" fmla="*/ 3099341 h 6858000"/>
              <a:gd name="connsiteX648" fmla="*/ 1765923 w 7467600"/>
              <a:gd name="connsiteY648" fmla="*/ 3581043 h 6858000"/>
              <a:gd name="connsiteX649" fmla="*/ 1702258 w 7467600"/>
              <a:gd name="connsiteY649" fmla="*/ 3612286 h 6858000"/>
              <a:gd name="connsiteX650" fmla="*/ 1538370 w 7467600"/>
              <a:gd name="connsiteY650" fmla="*/ 3811804 h 6858000"/>
              <a:gd name="connsiteX651" fmla="*/ 542867 w 7467600"/>
              <a:gd name="connsiteY651" fmla="*/ 4944092 h 6858000"/>
              <a:gd name="connsiteX652" fmla="*/ 515800 w 7467600"/>
              <a:gd name="connsiteY652" fmla="*/ 4862180 h 6858000"/>
              <a:gd name="connsiteX653" fmla="*/ 909145 w 7467600"/>
              <a:gd name="connsiteY653" fmla="*/ 4199225 h 6858000"/>
              <a:gd name="connsiteX654" fmla="*/ 1214067 w 7467600"/>
              <a:gd name="connsiteY654" fmla="*/ 3908561 h 6858000"/>
              <a:gd name="connsiteX655" fmla="*/ 640967 w 7467600"/>
              <a:gd name="connsiteY655" fmla="*/ 4105601 h 6858000"/>
              <a:gd name="connsiteX656" fmla="*/ 112563 w 7467600"/>
              <a:gd name="connsiteY656" fmla="*/ 4396952 h 6858000"/>
              <a:gd name="connsiteX657" fmla="*/ 0 w 7467600"/>
              <a:gd name="connsiteY657" fmla="*/ 4466006 h 6858000"/>
              <a:gd name="connsiteX658" fmla="*/ 0 w 7467600"/>
              <a:gd name="connsiteY658" fmla="*/ 4233763 h 6858000"/>
              <a:gd name="connsiteX659" fmla="*/ 36881 w 7467600"/>
              <a:gd name="connsiteY659" fmla="*/ 4200118 h 6858000"/>
              <a:gd name="connsiteX660" fmla="*/ 910534 w 7467600"/>
              <a:gd name="connsiteY660" fmla="*/ 3629753 h 6858000"/>
              <a:gd name="connsiteX661" fmla="*/ 1578717 w 7467600"/>
              <a:gd name="connsiteY661" fmla="*/ 3575982 h 6858000"/>
              <a:gd name="connsiteX662" fmla="*/ 2338780 w 7467600"/>
              <a:gd name="connsiteY662" fmla="*/ 3033725 h 6858000"/>
              <a:gd name="connsiteX663" fmla="*/ 1807991 w 7467600"/>
              <a:gd name="connsiteY663" fmla="*/ 2807184 h 6858000"/>
              <a:gd name="connsiteX664" fmla="*/ 1416358 w 7467600"/>
              <a:gd name="connsiteY664" fmla="*/ 3112571 h 6858000"/>
              <a:gd name="connsiteX665" fmla="*/ 939066 w 7467600"/>
              <a:gd name="connsiteY665" fmla="*/ 3378798 h 6858000"/>
              <a:gd name="connsiteX666" fmla="*/ 115099 w 7467600"/>
              <a:gd name="connsiteY666" fmla="*/ 3607650 h 6858000"/>
              <a:gd name="connsiteX667" fmla="*/ 97284 w 7467600"/>
              <a:gd name="connsiteY667" fmla="*/ 3520393 h 6858000"/>
              <a:gd name="connsiteX668" fmla="*/ 922050 w 7467600"/>
              <a:gd name="connsiteY668" fmla="*/ 3074867 h 6858000"/>
              <a:gd name="connsiteX669" fmla="*/ 1405265 w 7467600"/>
              <a:gd name="connsiteY669" fmla="*/ 3016319 h 6858000"/>
              <a:gd name="connsiteX670" fmla="*/ 1407512 w 7467600"/>
              <a:gd name="connsiteY670" fmla="*/ 3018001 h 6858000"/>
              <a:gd name="connsiteX671" fmla="*/ 1726266 w 7467600"/>
              <a:gd name="connsiteY671" fmla="*/ 2777274 h 6858000"/>
              <a:gd name="connsiteX672" fmla="*/ 625390 w 7467600"/>
              <a:gd name="connsiteY672" fmla="*/ 2514541 h 6858000"/>
              <a:gd name="connsiteX673" fmla="*/ 619799 w 7467600"/>
              <a:gd name="connsiteY673" fmla="*/ 2527180 h 6858000"/>
              <a:gd name="connsiteX674" fmla="*/ 310030 w 7467600"/>
              <a:gd name="connsiteY674" fmla="*/ 2771818 h 6858000"/>
              <a:gd name="connsiteX675" fmla="*/ 173877 w 7467600"/>
              <a:gd name="connsiteY675" fmla="*/ 2937056 h 6858000"/>
              <a:gd name="connsiteX676" fmla="*/ 77889 w 7467600"/>
              <a:gd name="connsiteY676" fmla="*/ 3138440 h 6858000"/>
              <a:gd name="connsiteX677" fmla="*/ 0 w 7467600"/>
              <a:gd name="connsiteY677" fmla="*/ 3271395 h 6858000"/>
              <a:gd name="connsiteX678" fmla="*/ 0 w 7467600"/>
              <a:gd name="connsiteY678" fmla="*/ 3153002 h 6858000"/>
              <a:gd name="connsiteX679" fmla="*/ 2386 w 7467600"/>
              <a:gd name="connsiteY679" fmla="*/ 3149203 h 6858000"/>
              <a:gd name="connsiteX680" fmla="*/ 89753 w 7467600"/>
              <a:gd name="connsiteY680" fmla="*/ 2987702 h 6858000"/>
              <a:gd name="connsiteX681" fmla="*/ 76869 w 7467600"/>
              <a:gd name="connsiteY681" fmla="*/ 3005404 h 6858000"/>
              <a:gd name="connsiteX682" fmla="*/ 32049 w 7467600"/>
              <a:gd name="connsiteY682" fmla="*/ 3065814 h 6858000"/>
              <a:gd name="connsiteX683" fmla="*/ 0 w 7467600"/>
              <a:gd name="connsiteY683" fmla="*/ 3108744 h 6858000"/>
              <a:gd name="connsiteX684" fmla="*/ 0 w 7467600"/>
              <a:gd name="connsiteY684" fmla="*/ 3058059 h 6858000"/>
              <a:gd name="connsiteX685" fmla="*/ 7610 w 7467600"/>
              <a:gd name="connsiteY685" fmla="*/ 3047889 h 6858000"/>
              <a:gd name="connsiteX686" fmla="*/ 52419 w 7467600"/>
              <a:gd name="connsiteY686" fmla="*/ 2987479 h 6858000"/>
              <a:gd name="connsiteX687" fmla="*/ 59142 w 7467600"/>
              <a:gd name="connsiteY687" fmla="*/ 2978488 h 6858000"/>
              <a:gd name="connsiteX688" fmla="*/ 0 w 7467600"/>
              <a:gd name="connsiteY688" fmla="*/ 3015334 h 6858000"/>
              <a:gd name="connsiteX689" fmla="*/ 0 w 7467600"/>
              <a:gd name="connsiteY689" fmla="*/ 2914286 h 6858000"/>
              <a:gd name="connsiteX690" fmla="*/ 36383 w 7467600"/>
              <a:gd name="connsiteY690" fmla="*/ 2901128 h 6858000"/>
              <a:gd name="connsiteX691" fmla="*/ 156329 w 7467600"/>
              <a:gd name="connsiteY691" fmla="*/ 2840533 h 6858000"/>
              <a:gd name="connsiteX692" fmla="*/ 358355 w 7467600"/>
              <a:gd name="connsiteY692" fmla="*/ 2620471 h 6858000"/>
              <a:gd name="connsiteX693" fmla="*/ 510577 w 7467600"/>
              <a:gd name="connsiteY693" fmla="*/ 2501244 h 6858000"/>
              <a:gd name="connsiteX694" fmla="*/ 211967 w 7467600"/>
              <a:gd name="connsiteY694" fmla="*/ 2479171 h 6858000"/>
              <a:gd name="connsiteX695" fmla="*/ 0 w 7467600"/>
              <a:gd name="connsiteY695" fmla="*/ 2476398 h 6858000"/>
              <a:gd name="connsiteX696" fmla="*/ 0 w 7467600"/>
              <a:gd name="connsiteY696" fmla="*/ 2389189 h 6858000"/>
              <a:gd name="connsiteX697" fmla="*/ 103062 w 7467600"/>
              <a:gd name="connsiteY697" fmla="*/ 2389518 h 6858000"/>
              <a:gd name="connsiteX698" fmla="*/ 510734 w 7467600"/>
              <a:gd name="connsiteY698" fmla="*/ 2416201 h 6858000"/>
              <a:gd name="connsiteX699" fmla="*/ 279257 w 7467600"/>
              <a:gd name="connsiteY699" fmla="*/ 2092102 h 6858000"/>
              <a:gd name="connsiteX700" fmla="*/ 65265 w 7467600"/>
              <a:gd name="connsiteY700" fmla="*/ 2006049 h 6858000"/>
              <a:gd name="connsiteX701" fmla="*/ 0 w 7467600"/>
              <a:gd name="connsiteY701" fmla="*/ 1982532 h 6858000"/>
              <a:gd name="connsiteX702" fmla="*/ 0 w 7467600"/>
              <a:gd name="connsiteY702" fmla="*/ 1912789 h 6858000"/>
              <a:gd name="connsiteX703" fmla="*/ 97460 w 7467600"/>
              <a:gd name="connsiteY703" fmla="*/ 1953725 h 6858000"/>
              <a:gd name="connsiteX704" fmla="*/ 221272 w 7467600"/>
              <a:gd name="connsiteY704" fmla="*/ 1980766 h 6858000"/>
              <a:gd name="connsiteX705" fmla="*/ 116765 w 7467600"/>
              <a:gd name="connsiteY705" fmla="*/ 1911033 h 6858000"/>
              <a:gd name="connsiteX706" fmla="*/ 16405 w 7467600"/>
              <a:gd name="connsiteY706" fmla="*/ 1803412 h 6858000"/>
              <a:gd name="connsiteX707" fmla="*/ 0 w 7467600"/>
              <a:gd name="connsiteY707" fmla="*/ 1784777 h 6858000"/>
              <a:gd name="connsiteX708" fmla="*/ 0 w 7467600"/>
              <a:gd name="connsiteY708" fmla="*/ 1740082 h 6858000"/>
              <a:gd name="connsiteX709" fmla="*/ 39394 w 7467600"/>
              <a:gd name="connsiteY709" fmla="*/ 1784856 h 6858000"/>
              <a:gd name="connsiteX710" fmla="*/ 135813 w 7467600"/>
              <a:gd name="connsiteY710" fmla="*/ 1888838 h 6858000"/>
              <a:gd name="connsiteX711" fmla="*/ 242575 w 7467600"/>
              <a:gd name="connsiteY711" fmla="*/ 1958841 h 6858000"/>
              <a:gd name="connsiteX712" fmla="*/ 82197 w 7467600"/>
              <a:gd name="connsiteY712" fmla="*/ 1754826 h 6858000"/>
              <a:gd name="connsiteX713" fmla="*/ 0 w 7467600"/>
              <a:gd name="connsiteY713" fmla="*/ 1679650 h 6858000"/>
              <a:gd name="connsiteX714" fmla="*/ 0 w 7467600"/>
              <a:gd name="connsiteY714" fmla="*/ 1602463 h 6858000"/>
              <a:gd name="connsiteX715" fmla="*/ 84689 w 7467600"/>
              <a:gd name="connsiteY715" fmla="*/ 1677442 h 6858000"/>
              <a:gd name="connsiteX716" fmla="*/ 298437 w 7467600"/>
              <a:gd name="connsiteY716" fmla="*/ 1968019 h 6858000"/>
              <a:gd name="connsiteX717" fmla="*/ 227269 w 7467600"/>
              <a:gd name="connsiteY717" fmla="*/ 1114064 h 6858000"/>
              <a:gd name="connsiteX718" fmla="*/ 248003 w 7467600"/>
              <a:gd name="connsiteY718" fmla="*/ 1089613 h 6858000"/>
              <a:gd name="connsiteX719" fmla="*/ 427020 w 7467600"/>
              <a:gd name="connsiteY719" fmla="*/ 1619803 h 6858000"/>
              <a:gd name="connsiteX720" fmla="*/ 340345 w 7467600"/>
              <a:gd name="connsiteY720" fmla="*/ 2027739 h 6858000"/>
              <a:gd name="connsiteX721" fmla="*/ 360865 w 7467600"/>
              <a:gd name="connsiteY721" fmla="*/ 2044827 h 6858000"/>
              <a:gd name="connsiteX722" fmla="*/ 560414 w 7467600"/>
              <a:gd name="connsiteY722" fmla="*/ 2421457 h 6858000"/>
              <a:gd name="connsiteX723" fmla="*/ 1359703 w 7467600"/>
              <a:gd name="connsiteY723" fmla="*/ 2578554 h 6858000"/>
              <a:gd name="connsiteX724" fmla="*/ 1359422 w 7467600"/>
              <a:gd name="connsiteY724" fmla="*/ 2577994 h 6858000"/>
              <a:gd name="connsiteX725" fmla="*/ 828701 w 7467600"/>
              <a:gd name="connsiteY725" fmla="*/ 1839520 h 6858000"/>
              <a:gd name="connsiteX726" fmla="*/ 494427 w 7467600"/>
              <a:gd name="connsiteY726" fmla="*/ 1092333 h 6858000"/>
              <a:gd name="connsiteX727" fmla="*/ 506322 w 7467600"/>
              <a:gd name="connsiteY727" fmla="*/ 1020997 h 6858000"/>
              <a:gd name="connsiteX728" fmla="*/ 4570198 w 7467600"/>
              <a:gd name="connsiteY728" fmla="*/ 978081 h 6858000"/>
              <a:gd name="connsiteX729" fmla="*/ 4523691 w 7467600"/>
              <a:gd name="connsiteY729" fmla="*/ 1127776 h 6858000"/>
              <a:gd name="connsiteX730" fmla="*/ 4509875 w 7467600"/>
              <a:gd name="connsiteY730" fmla="*/ 1167552 h 6858000"/>
              <a:gd name="connsiteX731" fmla="*/ 4478168 w 7467600"/>
              <a:gd name="connsiteY731" fmla="*/ 1260735 h 6858000"/>
              <a:gd name="connsiteX732" fmla="*/ 4409309 w 7467600"/>
              <a:gd name="connsiteY732" fmla="*/ 1666996 h 6858000"/>
              <a:gd name="connsiteX733" fmla="*/ 4370031 w 7467600"/>
              <a:gd name="connsiteY733" fmla="*/ 1955666 h 6858000"/>
              <a:gd name="connsiteX734" fmla="*/ 4570198 w 7467600"/>
              <a:gd name="connsiteY734" fmla="*/ 978081 h 6858000"/>
              <a:gd name="connsiteX735" fmla="*/ 4557898 w 7467600"/>
              <a:gd name="connsiteY735" fmla="*/ 900011 h 6858000"/>
              <a:gd name="connsiteX736" fmla="*/ 4344840 w 7467600"/>
              <a:gd name="connsiteY736" fmla="*/ 1922038 h 6858000"/>
              <a:gd name="connsiteX737" fmla="*/ 4378710 w 7467600"/>
              <a:gd name="connsiteY737" fmla="*/ 1665516 h 6858000"/>
              <a:gd name="connsiteX738" fmla="*/ 4448798 w 7467600"/>
              <a:gd name="connsiteY738" fmla="*/ 1253024 h 6858000"/>
              <a:gd name="connsiteX739" fmla="*/ 4480315 w 7467600"/>
              <a:gd name="connsiteY739" fmla="*/ 1158454 h 6858000"/>
              <a:gd name="connsiteX740" fmla="*/ 4494133 w 7467600"/>
              <a:gd name="connsiteY740" fmla="*/ 1118676 h 6858000"/>
              <a:gd name="connsiteX741" fmla="*/ 4557898 w 7467600"/>
              <a:gd name="connsiteY741" fmla="*/ 900011 h 6858000"/>
              <a:gd name="connsiteX742" fmla="*/ 5870151 w 7467600"/>
              <a:gd name="connsiteY742" fmla="*/ 898890 h 6858000"/>
              <a:gd name="connsiteX743" fmla="*/ 5861335 w 7467600"/>
              <a:gd name="connsiteY743" fmla="*/ 899177 h 6858000"/>
              <a:gd name="connsiteX744" fmla="*/ 5843702 w 7467600"/>
              <a:gd name="connsiteY744" fmla="*/ 899748 h 6858000"/>
              <a:gd name="connsiteX745" fmla="*/ 5651107 w 7467600"/>
              <a:gd name="connsiteY745" fmla="*/ 920306 h 6858000"/>
              <a:gd name="connsiteX746" fmla="*/ 5459407 w 7467600"/>
              <a:gd name="connsiteY746" fmla="*/ 940975 h 6858000"/>
              <a:gd name="connsiteX747" fmla="*/ 5374846 w 7467600"/>
              <a:gd name="connsiteY747" fmla="*/ 941988 h 6858000"/>
              <a:gd name="connsiteX748" fmla="*/ 5256105 w 7467600"/>
              <a:gd name="connsiteY748" fmla="*/ 945632 h 6858000"/>
              <a:gd name="connsiteX749" fmla="*/ 5107071 w 7467600"/>
              <a:gd name="connsiteY749" fmla="*/ 969720 h 6858000"/>
              <a:gd name="connsiteX750" fmla="*/ 4998681 w 7467600"/>
              <a:gd name="connsiteY750" fmla="*/ 988771 h 6858000"/>
              <a:gd name="connsiteX751" fmla="*/ 5870151 w 7467600"/>
              <a:gd name="connsiteY751" fmla="*/ 898890 h 6858000"/>
              <a:gd name="connsiteX752" fmla="*/ 5504425 w 7467600"/>
              <a:gd name="connsiteY752" fmla="*/ 848067 h 6858000"/>
              <a:gd name="connsiteX753" fmla="*/ 4968849 w 7467600"/>
              <a:gd name="connsiteY753" fmla="*/ 962318 h 6858000"/>
              <a:gd name="connsiteX754" fmla="*/ 5104039 w 7467600"/>
              <a:gd name="connsiteY754" fmla="*/ 940634 h 6858000"/>
              <a:gd name="connsiteX755" fmla="*/ 5256311 w 7467600"/>
              <a:gd name="connsiteY755" fmla="*/ 916490 h 6858000"/>
              <a:gd name="connsiteX756" fmla="*/ 5377381 w 7467600"/>
              <a:gd name="connsiteY756" fmla="*/ 912671 h 6858000"/>
              <a:gd name="connsiteX757" fmla="*/ 5460148 w 7467600"/>
              <a:gd name="connsiteY757" fmla="*/ 911442 h 6858000"/>
              <a:gd name="connsiteX758" fmla="*/ 5648971 w 7467600"/>
              <a:gd name="connsiteY758" fmla="*/ 891331 h 6858000"/>
              <a:gd name="connsiteX759" fmla="*/ 5844807 w 7467600"/>
              <a:gd name="connsiteY759" fmla="*/ 870718 h 6858000"/>
              <a:gd name="connsiteX760" fmla="*/ 5862975 w 7467600"/>
              <a:gd name="connsiteY760" fmla="*/ 869756 h 6858000"/>
              <a:gd name="connsiteX761" fmla="*/ 5920887 w 7467600"/>
              <a:gd name="connsiteY761" fmla="*/ 865929 h 6858000"/>
              <a:gd name="connsiteX762" fmla="*/ 5504425 w 7467600"/>
              <a:gd name="connsiteY762" fmla="*/ 848067 h 6858000"/>
              <a:gd name="connsiteX763" fmla="*/ 3607114 w 7467600"/>
              <a:gd name="connsiteY763" fmla="*/ 467441 h 6858000"/>
              <a:gd name="connsiteX764" fmla="*/ 3296242 w 7467600"/>
              <a:gd name="connsiteY764" fmla="*/ 807991 h 6858000"/>
              <a:gd name="connsiteX765" fmla="*/ 3174674 w 7467600"/>
              <a:gd name="connsiteY765" fmla="*/ 919759 h 6858000"/>
              <a:gd name="connsiteX766" fmla="*/ 3042978 w 7467600"/>
              <a:gd name="connsiteY766" fmla="*/ 1054894 h 6858000"/>
              <a:gd name="connsiteX767" fmla="*/ 2968914 w 7467600"/>
              <a:gd name="connsiteY767" fmla="*/ 1133756 h 6858000"/>
              <a:gd name="connsiteX768" fmla="*/ 3103823 w 7467600"/>
              <a:gd name="connsiteY768" fmla="*/ 1026814 h 6858000"/>
              <a:gd name="connsiteX769" fmla="*/ 3607114 w 7467600"/>
              <a:gd name="connsiteY769" fmla="*/ 467441 h 6858000"/>
              <a:gd name="connsiteX770" fmla="*/ 3744487 w 7467600"/>
              <a:gd name="connsiteY770" fmla="*/ 383136 h 6858000"/>
              <a:gd name="connsiteX771" fmla="*/ 3970213 w 7467600"/>
              <a:gd name="connsiteY771" fmla="*/ 995559 h 6858000"/>
              <a:gd name="connsiteX772" fmla="*/ 3744487 w 7467600"/>
              <a:gd name="connsiteY772" fmla="*/ 383136 h 6858000"/>
              <a:gd name="connsiteX773" fmla="*/ 3624562 w 7467600"/>
              <a:gd name="connsiteY773" fmla="*/ 367041 h 6858000"/>
              <a:gd name="connsiteX774" fmla="*/ 3489712 w 7467600"/>
              <a:gd name="connsiteY774" fmla="*/ 485386 h 6858000"/>
              <a:gd name="connsiteX775" fmla="*/ 3182994 w 7467600"/>
              <a:gd name="connsiteY775" fmla="*/ 828265 h 6858000"/>
              <a:gd name="connsiteX776" fmla="*/ 2892114 w 7467600"/>
              <a:gd name="connsiteY776" fmla="*/ 1172635 h 6858000"/>
              <a:gd name="connsiteX777" fmla="*/ 3021459 w 7467600"/>
              <a:gd name="connsiteY777" fmla="*/ 1035385 h 6858000"/>
              <a:gd name="connsiteX778" fmla="*/ 3153873 w 7467600"/>
              <a:gd name="connsiteY778" fmla="*/ 898971 h 6858000"/>
              <a:gd name="connsiteX779" fmla="*/ 3276511 w 7467600"/>
              <a:gd name="connsiteY779" fmla="*/ 786423 h 6858000"/>
              <a:gd name="connsiteX780" fmla="*/ 3584154 w 7467600"/>
              <a:gd name="connsiteY780" fmla="*/ 448218 h 6858000"/>
              <a:gd name="connsiteX781" fmla="*/ 3624562 w 7467600"/>
              <a:gd name="connsiteY781" fmla="*/ 367041 h 6858000"/>
              <a:gd name="connsiteX782" fmla="*/ 3766672 w 7467600"/>
              <a:gd name="connsiteY782" fmla="*/ 359429 h 6858000"/>
              <a:gd name="connsiteX783" fmla="*/ 3996338 w 7467600"/>
              <a:gd name="connsiteY783" fmla="*/ 968237 h 6858000"/>
              <a:gd name="connsiteX784" fmla="*/ 3766672 w 7467600"/>
              <a:gd name="connsiteY784" fmla="*/ 359429 h 6858000"/>
              <a:gd name="connsiteX785" fmla="*/ 5805386 w 7467600"/>
              <a:gd name="connsiteY785" fmla="*/ 239240 h 6858000"/>
              <a:gd name="connsiteX786" fmla="*/ 5736947 w 7467600"/>
              <a:gd name="connsiteY786" fmla="*/ 261367 h 6858000"/>
              <a:gd name="connsiteX787" fmla="*/ 5427012 w 7467600"/>
              <a:gd name="connsiteY787" fmla="*/ 311272 h 6858000"/>
              <a:gd name="connsiteX788" fmla="*/ 5147818 w 7467600"/>
              <a:gd name="connsiteY788" fmla="*/ 322112 h 6858000"/>
              <a:gd name="connsiteX789" fmla="*/ 5060854 w 7467600"/>
              <a:gd name="connsiteY789" fmla="*/ 311882 h 6858000"/>
              <a:gd name="connsiteX790" fmla="*/ 4945989 w 7467600"/>
              <a:gd name="connsiteY790" fmla="*/ 300516 h 6858000"/>
              <a:gd name="connsiteX791" fmla="*/ 5410479 w 7467600"/>
              <a:gd name="connsiteY791" fmla="*/ 348434 h 6858000"/>
              <a:gd name="connsiteX792" fmla="*/ 5805386 w 7467600"/>
              <a:gd name="connsiteY792" fmla="*/ 239240 h 6858000"/>
              <a:gd name="connsiteX793" fmla="*/ 5905192 w 7467600"/>
              <a:gd name="connsiteY793" fmla="*/ 163079 h 6858000"/>
              <a:gd name="connsiteX794" fmla="*/ 5865655 w 7467600"/>
              <a:gd name="connsiteY794" fmla="*/ 171901 h 6858000"/>
              <a:gd name="connsiteX795" fmla="*/ 5259740 w 7467600"/>
              <a:gd name="connsiteY795" fmla="*/ 257013 h 6858000"/>
              <a:gd name="connsiteX796" fmla="*/ 5208466 w 7467600"/>
              <a:gd name="connsiteY796" fmla="*/ 257550 h 6858000"/>
              <a:gd name="connsiteX797" fmla="*/ 4980204 w 7467600"/>
              <a:gd name="connsiteY797" fmla="*/ 271903 h 6858000"/>
              <a:gd name="connsiteX798" fmla="*/ 5068068 w 7467600"/>
              <a:gd name="connsiteY798" fmla="*/ 282244 h 6858000"/>
              <a:gd name="connsiteX799" fmla="*/ 5153231 w 7467600"/>
              <a:gd name="connsiteY799" fmla="*/ 292240 h 6858000"/>
              <a:gd name="connsiteX800" fmla="*/ 5426491 w 7467600"/>
              <a:gd name="connsiteY800" fmla="*/ 281128 h 6858000"/>
              <a:gd name="connsiteX801" fmla="*/ 5731212 w 7467600"/>
              <a:gd name="connsiteY801" fmla="*/ 231951 h 6858000"/>
              <a:gd name="connsiteX802" fmla="*/ 5905192 w 7467600"/>
              <a:gd name="connsiteY802" fmla="*/ 163079 h 6858000"/>
              <a:gd name="connsiteX803" fmla="*/ 5944437 w 7467600"/>
              <a:gd name="connsiteY803" fmla="*/ 113829 h 6858000"/>
              <a:gd name="connsiteX804" fmla="*/ 5825032 w 7467600"/>
              <a:gd name="connsiteY804" fmla="*/ 146405 h 6858000"/>
              <a:gd name="connsiteX805" fmla="*/ 4955599 w 7467600"/>
              <a:gd name="connsiteY805" fmla="*/ 247008 h 6858000"/>
              <a:gd name="connsiteX806" fmla="*/ 5210104 w 7467600"/>
              <a:gd name="connsiteY806" fmla="*/ 228123 h 6858000"/>
              <a:gd name="connsiteX807" fmla="*/ 5261015 w 7467600"/>
              <a:gd name="connsiteY807" fmla="*/ 227087 h 6858000"/>
              <a:gd name="connsiteX808" fmla="*/ 5861181 w 7467600"/>
              <a:gd name="connsiteY808" fmla="*/ 143093 h 6858000"/>
              <a:gd name="connsiteX809" fmla="*/ 5961252 w 7467600"/>
              <a:gd name="connsiteY809" fmla="*/ 114820 h 6858000"/>
              <a:gd name="connsiteX810" fmla="*/ 5944437 w 7467600"/>
              <a:gd name="connsiteY810" fmla="*/ 113829 h 6858000"/>
              <a:gd name="connsiteX811" fmla="*/ 3882765 w 7467600"/>
              <a:gd name="connsiteY811" fmla="*/ 0 h 6858000"/>
              <a:gd name="connsiteX812" fmla="*/ 3995099 w 7467600"/>
              <a:gd name="connsiteY812" fmla="*/ 0 h 6858000"/>
              <a:gd name="connsiteX813" fmla="*/ 4163818 w 7467600"/>
              <a:gd name="connsiteY813" fmla="*/ 234104 h 6858000"/>
              <a:gd name="connsiteX814" fmla="*/ 4172099 w 7467600"/>
              <a:gd name="connsiteY814" fmla="*/ 234207 h 6858000"/>
              <a:gd name="connsiteX815" fmla="*/ 4784282 w 7467600"/>
              <a:gd name="connsiteY815" fmla="*/ 276561 h 6858000"/>
              <a:gd name="connsiteX816" fmla="*/ 4801687 w 7467600"/>
              <a:gd name="connsiteY816" fmla="*/ 267764 h 6858000"/>
              <a:gd name="connsiteX817" fmla="*/ 6082788 w 7467600"/>
              <a:gd name="connsiteY817" fmla="*/ 64119 h 6858000"/>
              <a:gd name="connsiteX818" fmla="*/ 6099442 w 7467600"/>
              <a:gd name="connsiteY818" fmla="*/ 82568 h 6858000"/>
              <a:gd name="connsiteX819" fmla="*/ 4804137 w 7467600"/>
              <a:gd name="connsiteY819" fmla="*/ 320931 h 6858000"/>
              <a:gd name="connsiteX820" fmla="*/ 4227047 w 7467600"/>
              <a:gd name="connsiteY820" fmla="*/ 313415 h 6858000"/>
              <a:gd name="connsiteX821" fmla="*/ 4346041 w 7467600"/>
              <a:gd name="connsiteY821" fmla="*/ 456086 h 6858000"/>
              <a:gd name="connsiteX822" fmla="*/ 4870967 w 7467600"/>
              <a:gd name="connsiteY822" fmla="*/ 963061 h 6858000"/>
              <a:gd name="connsiteX823" fmla="*/ 4889647 w 7467600"/>
              <a:gd name="connsiteY823" fmla="*/ 957147 h 6858000"/>
              <a:gd name="connsiteX824" fmla="*/ 5422504 w 7467600"/>
              <a:gd name="connsiteY824" fmla="*/ 805191 h 6858000"/>
              <a:gd name="connsiteX825" fmla="*/ 6087656 w 7467600"/>
              <a:gd name="connsiteY825" fmla="*/ 826703 h 6858000"/>
              <a:gd name="connsiteX826" fmla="*/ 6058717 w 7467600"/>
              <a:gd name="connsiteY826" fmla="*/ 865992 h 6858000"/>
              <a:gd name="connsiteX827" fmla="*/ 4974153 w 7467600"/>
              <a:gd name="connsiteY827" fmla="*/ 1045456 h 6858000"/>
              <a:gd name="connsiteX828" fmla="*/ 5627835 w 7467600"/>
              <a:gd name="connsiteY828" fmla="*/ 1472077 h 6858000"/>
              <a:gd name="connsiteX829" fmla="*/ 5629817 w 7467600"/>
              <a:gd name="connsiteY829" fmla="*/ 1471412 h 6858000"/>
              <a:gd name="connsiteX830" fmla="*/ 5634124 w 7467600"/>
              <a:gd name="connsiteY830" fmla="*/ 1470572 h 6858000"/>
              <a:gd name="connsiteX831" fmla="*/ 5755832 w 7467600"/>
              <a:gd name="connsiteY831" fmla="*/ 1383886 h 6858000"/>
              <a:gd name="connsiteX832" fmla="*/ 6014186 w 7467600"/>
              <a:gd name="connsiteY832" fmla="*/ 1279799 h 6858000"/>
              <a:gd name="connsiteX833" fmla="*/ 6901619 w 7467600"/>
              <a:gd name="connsiteY833" fmla="*/ 1047874 h 6858000"/>
              <a:gd name="connsiteX834" fmla="*/ 6931566 w 7467600"/>
              <a:gd name="connsiteY834" fmla="*/ 1062034 h 6858000"/>
              <a:gd name="connsiteX835" fmla="*/ 5790982 w 7467600"/>
              <a:gd name="connsiteY835" fmla="*/ 1561380 h 6858000"/>
              <a:gd name="connsiteX836" fmla="*/ 6188971 w 7467600"/>
              <a:gd name="connsiteY836" fmla="*/ 1755168 h 6858000"/>
              <a:gd name="connsiteX837" fmla="*/ 6202446 w 7467600"/>
              <a:gd name="connsiteY837" fmla="*/ 1752268 h 6858000"/>
              <a:gd name="connsiteX838" fmla="*/ 7179560 w 7467600"/>
              <a:gd name="connsiteY838" fmla="*/ 1467551 h 6858000"/>
              <a:gd name="connsiteX839" fmla="*/ 7158730 w 7467600"/>
              <a:gd name="connsiteY839" fmla="*/ 1507835 h 6858000"/>
              <a:gd name="connsiteX840" fmla="*/ 6326959 w 7467600"/>
              <a:gd name="connsiteY840" fmla="*/ 1817686 h 6858000"/>
              <a:gd name="connsiteX841" fmla="*/ 6537433 w 7467600"/>
              <a:gd name="connsiteY841" fmla="*/ 1907790 h 6858000"/>
              <a:gd name="connsiteX842" fmla="*/ 6550221 w 7467600"/>
              <a:gd name="connsiteY842" fmla="*/ 1910729 h 6858000"/>
              <a:gd name="connsiteX843" fmla="*/ 6964438 w 7467600"/>
              <a:gd name="connsiteY843" fmla="*/ 2209505 h 6858000"/>
              <a:gd name="connsiteX844" fmla="*/ 7367862 w 7467600"/>
              <a:gd name="connsiteY844" fmla="*/ 2806833 h 6858000"/>
              <a:gd name="connsiteX845" fmla="*/ 7364329 w 7467600"/>
              <a:gd name="connsiteY845" fmla="*/ 2826907 h 6858000"/>
              <a:gd name="connsiteX846" fmla="*/ 7290545 w 7467600"/>
              <a:gd name="connsiteY846" fmla="*/ 2850663 h 6858000"/>
              <a:gd name="connsiteX847" fmla="*/ 6472036 w 7467600"/>
              <a:gd name="connsiteY847" fmla="*/ 1959003 h 6858000"/>
              <a:gd name="connsiteX848" fmla="*/ 5792897 w 7467600"/>
              <a:gd name="connsiteY848" fmla="*/ 1647747 h 6858000"/>
              <a:gd name="connsiteX849" fmla="*/ 5842751 w 7467600"/>
              <a:gd name="connsiteY849" fmla="*/ 1816112 h 6858000"/>
              <a:gd name="connsiteX850" fmla="*/ 5847424 w 7467600"/>
              <a:gd name="connsiteY850" fmla="*/ 1815776 h 6858000"/>
              <a:gd name="connsiteX851" fmla="*/ 6399821 w 7467600"/>
              <a:gd name="connsiteY851" fmla="*/ 2344799 h 6858000"/>
              <a:gd name="connsiteX852" fmla="*/ 6323232 w 7467600"/>
              <a:gd name="connsiteY852" fmla="*/ 2389634 h 6858000"/>
              <a:gd name="connsiteX853" fmla="*/ 5942958 w 7467600"/>
              <a:gd name="connsiteY853" fmla="*/ 2077708 h 6858000"/>
              <a:gd name="connsiteX854" fmla="*/ 5921559 w 7467600"/>
              <a:gd name="connsiteY854" fmla="*/ 2378596 h 6858000"/>
              <a:gd name="connsiteX855" fmla="*/ 5817651 w 7467600"/>
              <a:gd name="connsiteY855" fmla="*/ 3023919 h 6858000"/>
              <a:gd name="connsiteX856" fmla="*/ 5729634 w 7467600"/>
              <a:gd name="connsiteY856" fmla="*/ 3051849 h 6858000"/>
              <a:gd name="connsiteX857" fmla="*/ 5611018 w 7467600"/>
              <a:gd name="connsiteY857" fmla="*/ 2316769 h 6858000"/>
              <a:gd name="connsiteX858" fmla="*/ 5687608 w 7467600"/>
              <a:gd name="connsiteY858" fmla="*/ 2039972 h 6858000"/>
              <a:gd name="connsiteX859" fmla="*/ 5657554 w 7467600"/>
              <a:gd name="connsiteY859" fmla="*/ 1576445 h 6858000"/>
              <a:gd name="connsiteX860" fmla="*/ 5150475 w 7467600"/>
              <a:gd name="connsiteY860" fmla="*/ 1274012 h 6858000"/>
              <a:gd name="connsiteX861" fmla="*/ 5349142 w 7467600"/>
              <a:gd name="connsiteY861" fmla="*/ 2204405 h 6858000"/>
              <a:gd name="connsiteX862" fmla="*/ 5262214 w 7467600"/>
              <a:gd name="connsiteY862" fmla="*/ 2233836 h 6858000"/>
              <a:gd name="connsiteX863" fmla="*/ 4981539 w 7467600"/>
              <a:gd name="connsiteY863" fmla="*/ 1542201 h 6858000"/>
              <a:gd name="connsiteX864" fmla="*/ 4958461 w 7467600"/>
              <a:gd name="connsiteY864" fmla="*/ 1136957 h 6858000"/>
              <a:gd name="connsiteX865" fmla="*/ 4655015 w 7467600"/>
              <a:gd name="connsiteY865" fmla="*/ 891426 h 6858000"/>
              <a:gd name="connsiteX866" fmla="*/ 4348002 w 7467600"/>
              <a:gd name="connsiteY866" fmla="*/ 2205895 h 6858000"/>
              <a:gd name="connsiteX867" fmla="*/ 4262250 w 7467600"/>
              <a:gd name="connsiteY867" fmla="*/ 2219972 h 6858000"/>
              <a:gd name="connsiteX868" fmla="*/ 4550611 w 7467600"/>
              <a:gd name="connsiteY868" fmla="*/ 817540 h 6858000"/>
              <a:gd name="connsiteX869" fmla="*/ 4564418 w 7467600"/>
              <a:gd name="connsiteY869" fmla="*/ 808293 h 6858000"/>
              <a:gd name="connsiteX870" fmla="*/ 4266388 w 7467600"/>
              <a:gd name="connsiteY870" fmla="*/ 500083 h 6858000"/>
              <a:gd name="connsiteX871" fmla="*/ 4032842 w 7467600"/>
              <a:gd name="connsiteY871" fmla="*/ 211809 h 6858000"/>
              <a:gd name="connsiteX872" fmla="*/ 3882765 w 7467600"/>
              <a:gd name="connsiteY872" fmla="*/ 0 h 6858000"/>
              <a:gd name="connsiteX873" fmla="*/ 3721337 w 7467600"/>
              <a:gd name="connsiteY873" fmla="*/ 0 h 6858000"/>
              <a:gd name="connsiteX874" fmla="*/ 3797544 w 7467600"/>
              <a:gd name="connsiteY874" fmla="*/ 0 h 6858000"/>
              <a:gd name="connsiteX875" fmla="*/ 3775734 w 7467600"/>
              <a:gd name="connsiteY875" fmla="*/ 95131 h 6858000"/>
              <a:gd name="connsiteX876" fmla="*/ 3724807 w 7467600"/>
              <a:gd name="connsiteY876" fmla="*/ 272257 h 6858000"/>
              <a:gd name="connsiteX877" fmla="*/ 3726844 w 7467600"/>
              <a:gd name="connsiteY877" fmla="*/ 282988 h 6858000"/>
              <a:gd name="connsiteX878" fmla="*/ 3742664 w 7467600"/>
              <a:gd name="connsiteY878" fmla="*/ 279918 h 6858000"/>
              <a:gd name="connsiteX879" fmla="*/ 4103910 w 7467600"/>
              <a:gd name="connsiteY879" fmla="*/ 1161917 h 6858000"/>
              <a:gd name="connsiteX880" fmla="*/ 4020269 w 7467600"/>
              <a:gd name="connsiteY880" fmla="*/ 1200406 h 6858000"/>
              <a:gd name="connsiteX881" fmla="*/ 3674882 w 7467600"/>
              <a:gd name="connsiteY881" fmla="*/ 488524 h 6858000"/>
              <a:gd name="connsiteX882" fmla="*/ 3132682 w 7467600"/>
              <a:gd name="connsiteY882" fmla="*/ 1072284 h 6858000"/>
              <a:gd name="connsiteX883" fmla="*/ 2716346 w 7467600"/>
              <a:gd name="connsiteY883" fmla="*/ 1276376 h 6858000"/>
              <a:gd name="connsiteX884" fmla="*/ 2716772 w 7467600"/>
              <a:gd name="connsiteY884" fmla="*/ 1255462 h 6858000"/>
              <a:gd name="connsiteX885" fmla="*/ 3471096 w 7467600"/>
              <a:gd name="connsiteY885" fmla="*/ 437072 h 6858000"/>
              <a:gd name="connsiteX886" fmla="*/ 3639057 w 7467600"/>
              <a:gd name="connsiteY886" fmla="*/ 286334 h 6858000"/>
              <a:gd name="connsiteX887" fmla="*/ 3640309 w 7467600"/>
              <a:gd name="connsiteY887" fmla="*/ 284664 h 6858000"/>
              <a:gd name="connsiteX888" fmla="*/ 3646022 w 7467600"/>
              <a:gd name="connsiteY888" fmla="*/ 276711 h 6858000"/>
              <a:gd name="connsiteX889" fmla="*/ 3707943 w 7467600"/>
              <a:gd name="connsiteY889" fmla="*/ 65958 h 6858000"/>
              <a:gd name="connsiteX890" fmla="*/ 3721337 w 7467600"/>
              <a:gd name="connsiteY890" fmla="*/ 0 h 6858000"/>
              <a:gd name="connsiteX891" fmla="*/ 2867960 w 7467600"/>
              <a:gd name="connsiteY891" fmla="*/ 0 h 6858000"/>
              <a:gd name="connsiteX892" fmla="*/ 2926351 w 7467600"/>
              <a:gd name="connsiteY892" fmla="*/ 0 h 6858000"/>
              <a:gd name="connsiteX893" fmla="*/ 2902823 w 7467600"/>
              <a:gd name="connsiteY893" fmla="*/ 262929 h 6858000"/>
              <a:gd name="connsiteX894" fmla="*/ 2940663 w 7467600"/>
              <a:gd name="connsiteY894" fmla="*/ 140884 h 6858000"/>
              <a:gd name="connsiteX895" fmla="*/ 2947039 w 7467600"/>
              <a:gd name="connsiteY895" fmla="*/ 122524 h 6858000"/>
              <a:gd name="connsiteX896" fmla="*/ 2984316 w 7467600"/>
              <a:gd name="connsiteY896" fmla="*/ 0 h 6858000"/>
              <a:gd name="connsiteX897" fmla="*/ 3016114 w 7467600"/>
              <a:gd name="connsiteY897" fmla="*/ 0 h 6858000"/>
              <a:gd name="connsiteX898" fmla="*/ 2979949 w 7467600"/>
              <a:gd name="connsiteY898" fmla="*/ 119274 h 6858000"/>
              <a:gd name="connsiteX899" fmla="*/ 3023879 w 7467600"/>
              <a:gd name="connsiteY899" fmla="*/ 0 h 6858000"/>
              <a:gd name="connsiteX900" fmla="*/ 3105400 w 7467600"/>
              <a:gd name="connsiteY900" fmla="*/ 0 h 6858000"/>
              <a:gd name="connsiteX901" fmla="*/ 3094669 w 7467600"/>
              <a:gd name="connsiteY901" fmla="*/ 30308 h 6858000"/>
              <a:gd name="connsiteX902" fmla="*/ 2901945 w 7467600"/>
              <a:gd name="connsiteY902" fmla="*/ 466538 h 6858000"/>
              <a:gd name="connsiteX903" fmla="*/ 2815209 w 7467600"/>
              <a:gd name="connsiteY903" fmla="*/ 497361 h 6858000"/>
              <a:gd name="connsiteX904" fmla="*/ 2844845 w 7467600"/>
              <a:gd name="connsiteY904" fmla="*/ 127638 h 6858000"/>
              <a:gd name="connsiteX905" fmla="*/ 2867960 w 7467600"/>
              <a:gd name="connsiteY905" fmla="*/ 0 h 6858000"/>
              <a:gd name="connsiteX906" fmla="*/ 1057230 w 7467600"/>
              <a:gd name="connsiteY906" fmla="*/ 0 h 6858000"/>
              <a:gd name="connsiteX907" fmla="*/ 1111003 w 7467600"/>
              <a:gd name="connsiteY907" fmla="*/ 0 h 6858000"/>
              <a:gd name="connsiteX908" fmla="*/ 1125553 w 7467600"/>
              <a:gd name="connsiteY908" fmla="*/ 52588 h 6858000"/>
              <a:gd name="connsiteX909" fmla="*/ 1304276 w 7467600"/>
              <a:gd name="connsiteY909" fmla="*/ 476275 h 6858000"/>
              <a:gd name="connsiteX910" fmla="*/ 1492066 w 7467600"/>
              <a:gd name="connsiteY910" fmla="*/ 886333 h 6858000"/>
              <a:gd name="connsiteX911" fmla="*/ 1423698 w 7467600"/>
              <a:gd name="connsiteY911" fmla="*/ 710817 h 6858000"/>
              <a:gd name="connsiteX912" fmla="*/ 1357609 w 7467600"/>
              <a:gd name="connsiteY912" fmla="*/ 532892 h 6858000"/>
              <a:gd name="connsiteX913" fmla="*/ 1309550 w 7467600"/>
              <a:gd name="connsiteY913" fmla="*/ 374031 h 6858000"/>
              <a:gd name="connsiteX914" fmla="*/ 1193673 w 7467600"/>
              <a:gd name="connsiteY914" fmla="*/ 49533 h 6858000"/>
              <a:gd name="connsiteX915" fmla="*/ 1164391 w 7467600"/>
              <a:gd name="connsiteY915" fmla="*/ 0 h 6858000"/>
              <a:gd name="connsiteX916" fmla="*/ 1200666 w 7467600"/>
              <a:gd name="connsiteY916" fmla="*/ 0 h 6858000"/>
              <a:gd name="connsiteX917" fmla="*/ 1223408 w 7467600"/>
              <a:gd name="connsiteY917" fmla="*/ 38996 h 6858000"/>
              <a:gd name="connsiteX918" fmla="*/ 1339635 w 7467600"/>
              <a:gd name="connsiteY918" fmla="*/ 365517 h 6858000"/>
              <a:gd name="connsiteX919" fmla="*/ 1387469 w 7467600"/>
              <a:gd name="connsiteY919" fmla="*/ 523079 h 6858000"/>
              <a:gd name="connsiteX920" fmla="*/ 1452685 w 7467600"/>
              <a:gd name="connsiteY920" fmla="*/ 699806 h 6858000"/>
              <a:gd name="connsiteX921" fmla="*/ 1492092 w 7467600"/>
              <a:gd name="connsiteY921" fmla="*/ 800424 h 6858000"/>
              <a:gd name="connsiteX922" fmla="*/ 1455302 w 7467600"/>
              <a:gd name="connsiteY922" fmla="*/ 632913 h 6858000"/>
              <a:gd name="connsiteX923" fmla="*/ 1222336 w 7467600"/>
              <a:gd name="connsiteY923" fmla="*/ 9480 h 6858000"/>
              <a:gd name="connsiteX924" fmla="*/ 1214634 w 7467600"/>
              <a:gd name="connsiteY924" fmla="*/ 0 h 6858000"/>
              <a:gd name="connsiteX925" fmla="*/ 1289827 w 7467600"/>
              <a:gd name="connsiteY925" fmla="*/ 0 h 6858000"/>
              <a:gd name="connsiteX926" fmla="*/ 1321076 w 7467600"/>
              <a:gd name="connsiteY926" fmla="*/ 59722 h 6858000"/>
              <a:gd name="connsiteX927" fmla="*/ 1512579 w 7467600"/>
              <a:gd name="connsiteY927" fmla="*/ 626441 h 6858000"/>
              <a:gd name="connsiteX928" fmla="*/ 1506076 w 7467600"/>
              <a:gd name="connsiteY928" fmla="*/ 1089289 h 6858000"/>
              <a:gd name="connsiteX929" fmla="*/ 1486346 w 7467600"/>
              <a:gd name="connsiteY929" fmla="*/ 1079919 h 6858000"/>
              <a:gd name="connsiteX930" fmla="*/ 1070511 w 7467600"/>
              <a:gd name="connsiteY930" fmla="*/ 48609 h 6858000"/>
              <a:gd name="connsiteX931" fmla="*/ 1057230 w 7467600"/>
              <a:gd name="connsiteY931" fmla="*/ 0 h 6858000"/>
              <a:gd name="connsiteX932" fmla="*/ 43151 w 7467600"/>
              <a:gd name="connsiteY932" fmla="*/ 0 h 6858000"/>
              <a:gd name="connsiteX933" fmla="*/ 95283 w 7467600"/>
              <a:gd name="connsiteY933" fmla="*/ 0 h 6858000"/>
              <a:gd name="connsiteX934" fmla="*/ 300708 w 7467600"/>
              <a:gd name="connsiteY934" fmla="*/ 154571 h 6858000"/>
              <a:gd name="connsiteX935" fmla="*/ 530414 w 7467600"/>
              <a:gd name="connsiteY935" fmla="*/ 354673 h 6858000"/>
              <a:gd name="connsiteX936" fmla="*/ 333785 w 7467600"/>
              <a:gd name="connsiteY936" fmla="*/ 161564 h 6858000"/>
              <a:gd name="connsiteX937" fmla="*/ 147005 w 7467600"/>
              <a:gd name="connsiteY937" fmla="*/ 0 h 6858000"/>
              <a:gd name="connsiteX938" fmla="*/ 272509 w 7467600"/>
              <a:gd name="connsiteY938" fmla="*/ 0 h 6858000"/>
              <a:gd name="connsiteX939" fmla="*/ 326276 w 7467600"/>
              <a:gd name="connsiteY939" fmla="*/ 45847 h 6858000"/>
              <a:gd name="connsiteX940" fmla="*/ 823759 w 7467600"/>
              <a:gd name="connsiteY940" fmla="*/ 574145 h 6858000"/>
              <a:gd name="connsiteX941" fmla="*/ 811254 w 7467600"/>
              <a:gd name="connsiteY941" fmla="*/ 665546 h 6858000"/>
              <a:gd name="connsiteX942" fmla="*/ 154042 w 7467600"/>
              <a:gd name="connsiteY942" fmla="*/ 261522 h 6858000"/>
              <a:gd name="connsiteX943" fmla="*/ 13550 w 7467600"/>
              <a:gd name="connsiteY943" fmla="*/ 158423 h 6858000"/>
              <a:gd name="connsiteX944" fmla="*/ 0 w 7467600"/>
              <a:gd name="connsiteY944" fmla="*/ 146618 h 6858000"/>
              <a:gd name="connsiteX945" fmla="*/ 0 w 7467600"/>
              <a:gd name="connsiteY945" fmla="*/ 59161 h 6858000"/>
              <a:gd name="connsiteX946" fmla="*/ 45427 w 7467600"/>
              <a:gd name="connsiteY946" fmla="*/ 101078 h 6858000"/>
              <a:gd name="connsiteX947" fmla="*/ 630103 w 7467600"/>
              <a:gd name="connsiteY947" fmla="*/ 485885 h 6858000"/>
              <a:gd name="connsiteX948" fmla="*/ 532040 w 7467600"/>
              <a:gd name="connsiteY948" fmla="*/ 399359 h 6858000"/>
              <a:gd name="connsiteX949" fmla="*/ 517618 w 7467600"/>
              <a:gd name="connsiteY949" fmla="*/ 385726 h 6858000"/>
              <a:gd name="connsiteX950" fmla="*/ 285074 w 7467600"/>
              <a:gd name="connsiteY950" fmla="*/ 182755 h 6858000"/>
              <a:gd name="connsiteX951" fmla="*/ 43151 w 7467600"/>
              <a:gd name="connsiteY95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10696 w 7467600"/>
              <a:gd name="connsiteY4" fmla="*/ 6803861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7467600 w 7467600"/>
              <a:gd name="connsiteY17" fmla="*/ 6831490 h 6858000"/>
              <a:gd name="connsiteX18" fmla="*/ 7410696 w 7467600"/>
              <a:gd name="connsiteY18" fmla="*/ 6803861 h 6858000"/>
              <a:gd name="connsiteX19" fmla="*/ 1019354 w 7467600"/>
              <a:gd name="connsiteY19" fmla="*/ 6315006 h 6858000"/>
              <a:gd name="connsiteX20" fmla="*/ 441046 w 7467600"/>
              <a:gd name="connsiteY20" fmla="*/ 6691153 h 6858000"/>
              <a:gd name="connsiteX21" fmla="*/ 1019354 w 7467600"/>
              <a:gd name="connsiteY21" fmla="*/ 6315006 h 6858000"/>
              <a:gd name="connsiteX22" fmla="*/ 991680 w 7467600"/>
              <a:gd name="connsiteY22" fmla="*/ 6298413 h 6858000"/>
              <a:gd name="connsiteX23" fmla="*/ 409060 w 7467600"/>
              <a:gd name="connsiteY23" fmla="*/ 6671470 h 6858000"/>
              <a:gd name="connsiteX24" fmla="*/ 991680 w 7467600"/>
              <a:gd name="connsiteY24" fmla="*/ 6298413 h 6858000"/>
              <a:gd name="connsiteX25" fmla="*/ 103333 w 7467600"/>
              <a:gd name="connsiteY25" fmla="*/ 5699602 h 6858000"/>
              <a:gd name="connsiteX26" fmla="*/ 233938 w 7467600"/>
              <a:gd name="connsiteY26" fmla="*/ 5809416 h 6858000"/>
              <a:gd name="connsiteX27" fmla="*/ 883580 w 7467600"/>
              <a:gd name="connsiteY27" fmla="*/ 6180710 h 6858000"/>
              <a:gd name="connsiteX28" fmla="*/ 487337 w 7467600"/>
              <a:gd name="connsiteY28" fmla="*/ 5950182 h 6858000"/>
              <a:gd name="connsiteX29" fmla="*/ 354051 w 7467600"/>
              <a:gd name="connsiteY29" fmla="*/ 5854912 h 6858000"/>
              <a:gd name="connsiteX30" fmla="*/ 195436 w 7467600"/>
              <a:gd name="connsiteY30" fmla="*/ 5755068 h 6858000"/>
              <a:gd name="connsiteX31" fmla="*/ 103333 w 7467600"/>
              <a:gd name="connsiteY31" fmla="*/ 5699602 h 6858000"/>
              <a:gd name="connsiteX32" fmla="*/ 5539432 w 7467600"/>
              <a:gd name="connsiteY32" fmla="*/ 5642928 h 6858000"/>
              <a:gd name="connsiteX33" fmla="*/ 5555462 w 7467600"/>
              <a:gd name="connsiteY33" fmla="*/ 5694454 h 6858000"/>
              <a:gd name="connsiteX34" fmla="*/ 5828270 w 7467600"/>
              <a:gd name="connsiteY34" fmla="*/ 6320663 h 6858000"/>
              <a:gd name="connsiteX35" fmla="*/ 5947416 w 7467600"/>
              <a:gd name="connsiteY35" fmla="*/ 6574846 h 6858000"/>
              <a:gd name="connsiteX36" fmla="*/ 5539432 w 7467600"/>
              <a:gd name="connsiteY36" fmla="*/ 5642928 h 6858000"/>
              <a:gd name="connsiteX37" fmla="*/ 51253 w 7467600"/>
              <a:gd name="connsiteY37" fmla="*/ 5631825 h 6858000"/>
              <a:gd name="connsiteX38" fmla="*/ 211622 w 7467600"/>
              <a:gd name="connsiteY38" fmla="*/ 5728803 h 6858000"/>
              <a:gd name="connsiteX39" fmla="*/ 371652 w 7467600"/>
              <a:gd name="connsiteY39" fmla="*/ 5829062 h 6858000"/>
              <a:gd name="connsiteX40" fmla="*/ 505903 w 7467600"/>
              <a:gd name="connsiteY40" fmla="*/ 5925221 h 6858000"/>
              <a:gd name="connsiteX41" fmla="*/ 899240 w 7467600"/>
              <a:gd name="connsiteY41" fmla="*/ 6153068 h 6858000"/>
              <a:gd name="connsiteX42" fmla="*/ 988114 w 7467600"/>
              <a:gd name="connsiteY42" fmla="*/ 6174204 h 6858000"/>
              <a:gd name="connsiteX43" fmla="*/ 845971 w 7467600"/>
              <a:gd name="connsiteY43" fmla="*/ 6067177 h 6858000"/>
              <a:gd name="connsiteX44" fmla="*/ 448057 w 7467600"/>
              <a:gd name="connsiteY44" fmla="*/ 5841376 h 6858000"/>
              <a:gd name="connsiteX45" fmla="*/ 51253 w 7467600"/>
              <a:gd name="connsiteY45" fmla="*/ 5631825 h 6858000"/>
              <a:gd name="connsiteX46" fmla="*/ 2606687 w 7467600"/>
              <a:gd name="connsiteY46" fmla="*/ 5630718 h 6858000"/>
              <a:gd name="connsiteX47" fmla="*/ 2645658 w 7467600"/>
              <a:gd name="connsiteY47" fmla="*/ 6640259 h 6858000"/>
              <a:gd name="connsiteX48" fmla="*/ 2606687 w 7467600"/>
              <a:gd name="connsiteY48" fmla="*/ 5630718 h 6858000"/>
              <a:gd name="connsiteX49" fmla="*/ 3642057 w 7467600"/>
              <a:gd name="connsiteY49" fmla="*/ 5573487 h 6858000"/>
              <a:gd name="connsiteX50" fmla="*/ 3632981 w 7467600"/>
              <a:gd name="connsiteY50" fmla="*/ 5579437 h 6858000"/>
              <a:gd name="connsiteX51" fmla="*/ 3382436 w 7467600"/>
              <a:gd name="connsiteY51" fmla="*/ 5952726 h 6858000"/>
              <a:gd name="connsiteX52" fmla="*/ 3191929 w 7467600"/>
              <a:gd name="connsiteY52" fmla="*/ 6662669 h 6858000"/>
              <a:gd name="connsiteX53" fmla="*/ 3369898 w 7467600"/>
              <a:gd name="connsiteY53" fmla="*/ 6081771 h 6858000"/>
              <a:gd name="connsiteX54" fmla="*/ 3642057 w 7467600"/>
              <a:gd name="connsiteY54" fmla="*/ 5573487 h 6858000"/>
              <a:gd name="connsiteX55" fmla="*/ 2650666 w 7467600"/>
              <a:gd name="connsiteY55" fmla="*/ 5530686 h 6858000"/>
              <a:gd name="connsiteX56" fmla="*/ 2650249 w 7467600"/>
              <a:gd name="connsiteY56" fmla="*/ 5532101 h 6858000"/>
              <a:gd name="connsiteX57" fmla="*/ 2663808 w 7467600"/>
              <a:gd name="connsiteY57" fmla="*/ 6535215 h 6858000"/>
              <a:gd name="connsiteX58" fmla="*/ 2665418 w 7467600"/>
              <a:gd name="connsiteY58" fmla="*/ 6132756 h 6858000"/>
              <a:gd name="connsiteX59" fmla="*/ 2650666 w 7467600"/>
              <a:gd name="connsiteY59" fmla="*/ 5530686 h 6858000"/>
              <a:gd name="connsiteX60" fmla="*/ 2680277 w 7467600"/>
              <a:gd name="connsiteY60" fmla="*/ 5479204 h 6858000"/>
              <a:gd name="connsiteX61" fmla="*/ 2678972 w 7467600"/>
              <a:gd name="connsiteY61" fmla="*/ 5481582 h 6858000"/>
              <a:gd name="connsiteX62" fmla="*/ 2696666 w 7467600"/>
              <a:gd name="connsiteY62" fmla="*/ 6133836 h 6858000"/>
              <a:gd name="connsiteX63" fmla="*/ 2695769 w 7467600"/>
              <a:gd name="connsiteY63" fmla="*/ 6390955 h 6858000"/>
              <a:gd name="connsiteX64" fmla="*/ 2739893 w 7467600"/>
              <a:gd name="connsiteY64" fmla="*/ 6108357 h 6858000"/>
              <a:gd name="connsiteX65" fmla="*/ 2680277 w 7467600"/>
              <a:gd name="connsiteY65" fmla="*/ 5479204 h 6858000"/>
              <a:gd name="connsiteX66" fmla="*/ 1132195 w 7467600"/>
              <a:gd name="connsiteY66" fmla="*/ 5467980 h 6858000"/>
              <a:gd name="connsiteX67" fmla="*/ 1679056 w 7467600"/>
              <a:gd name="connsiteY67" fmla="*/ 5516907 h 6858000"/>
              <a:gd name="connsiteX68" fmla="*/ 2128648 w 7467600"/>
              <a:gd name="connsiteY68" fmla="*/ 5474249 h 6858000"/>
              <a:gd name="connsiteX69" fmla="*/ 1825619 w 7467600"/>
              <a:gd name="connsiteY69" fmla="*/ 5478447 h 6858000"/>
              <a:gd name="connsiteX70" fmla="*/ 1737798 w 7467600"/>
              <a:gd name="connsiteY70" fmla="*/ 5483353 h 6858000"/>
              <a:gd name="connsiteX71" fmla="*/ 1132195 w 7467600"/>
              <a:gd name="connsiteY71" fmla="*/ 5467980 h 6858000"/>
              <a:gd name="connsiteX72" fmla="*/ 1456157 w 7467600"/>
              <a:gd name="connsiteY72" fmla="*/ 5371404 h 6858000"/>
              <a:gd name="connsiteX73" fmla="*/ 1244432 w 7467600"/>
              <a:gd name="connsiteY73" fmla="*/ 5385601 h 6858000"/>
              <a:gd name="connsiteX74" fmla="*/ 973990 w 7467600"/>
              <a:gd name="connsiteY74" fmla="*/ 5424940 h 6858000"/>
              <a:gd name="connsiteX75" fmla="*/ 1103809 w 7467600"/>
              <a:gd name="connsiteY75" fmla="*/ 5433720 h 6858000"/>
              <a:gd name="connsiteX76" fmla="*/ 1123454 w 7467600"/>
              <a:gd name="connsiteY76" fmla="*/ 5435727 h 6858000"/>
              <a:gd name="connsiteX77" fmla="*/ 1737017 w 7467600"/>
              <a:gd name="connsiteY77" fmla="*/ 5452183 h 6858000"/>
              <a:gd name="connsiteX78" fmla="*/ 1824397 w 7467600"/>
              <a:gd name="connsiteY78" fmla="*/ 5447757 h 6858000"/>
              <a:gd name="connsiteX79" fmla="*/ 2070059 w 7467600"/>
              <a:gd name="connsiteY79" fmla="*/ 5441660 h 6858000"/>
              <a:gd name="connsiteX80" fmla="*/ 1456157 w 7467600"/>
              <a:gd name="connsiteY80" fmla="*/ 5371404 h 6858000"/>
              <a:gd name="connsiteX81" fmla="*/ 4988186 w 7467600"/>
              <a:gd name="connsiteY81" fmla="*/ 5216467 h 6858000"/>
              <a:gd name="connsiteX82" fmla="*/ 4777334 w 7467600"/>
              <a:gd name="connsiteY82" fmla="*/ 5406072 h 6858000"/>
              <a:gd name="connsiteX83" fmla="*/ 4718341 w 7467600"/>
              <a:gd name="connsiteY83" fmla="*/ 5468043 h 6858000"/>
              <a:gd name="connsiteX84" fmla="*/ 4604655 w 7467600"/>
              <a:gd name="connsiteY84" fmla="*/ 5583434 h 6858000"/>
              <a:gd name="connsiteX85" fmla="*/ 4565074 w 7467600"/>
              <a:gd name="connsiteY85" fmla="*/ 5618550 h 6858000"/>
              <a:gd name="connsiteX86" fmla="*/ 4988186 w 7467600"/>
              <a:gd name="connsiteY86" fmla="*/ 5216467 h 6858000"/>
              <a:gd name="connsiteX87" fmla="*/ 4978032 w 7467600"/>
              <a:gd name="connsiteY87" fmla="*/ 5183809 h 6858000"/>
              <a:gd name="connsiteX88" fmla="*/ 4463413 w 7467600"/>
              <a:gd name="connsiteY88" fmla="*/ 5615162 h 6858000"/>
              <a:gd name="connsiteX89" fmla="*/ 4358134 w 7467600"/>
              <a:gd name="connsiteY89" fmla="*/ 5742791 h 6858000"/>
              <a:gd name="connsiteX90" fmla="*/ 4376219 w 7467600"/>
              <a:gd name="connsiteY90" fmla="*/ 5729027 h 6858000"/>
              <a:gd name="connsiteX91" fmla="*/ 4582340 w 7467600"/>
              <a:gd name="connsiteY91" fmla="*/ 5561037 h 6858000"/>
              <a:gd name="connsiteX92" fmla="*/ 4694684 w 7467600"/>
              <a:gd name="connsiteY92" fmla="*/ 5447098 h 6858000"/>
              <a:gd name="connsiteX93" fmla="*/ 4754123 w 7467600"/>
              <a:gd name="connsiteY93" fmla="*/ 5384643 h 6858000"/>
              <a:gd name="connsiteX94" fmla="*/ 4978032 w 7467600"/>
              <a:gd name="connsiteY94" fmla="*/ 5183809 h 6858000"/>
              <a:gd name="connsiteX95" fmla="*/ 1903353 w 7467600"/>
              <a:gd name="connsiteY95" fmla="*/ 5044827 h 6858000"/>
              <a:gd name="connsiteX96" fmla="*/ 1936931 w 7467600"/>
              <a:gd name="connsiteY96" fmla="*/ 5093954 h 6858000"/>
              <a:gd name="connsiteX97" fmla="*/ 2195868 w 7467600"/>
              <a:gd name="connsiteY97" fmla="*/ 5396574 h 6858000"/>
              <a:gd name="connsiteX98" fmla="*/ 2088852 w 7467600"/>
              <a:gd name="connsiteY98" fmla="*/ 5166123 h 6858000"/>
              <a:gd name="connsiteX99" fmla="*/ 1958241 w 7467600"/>
              <a:gd name="connsiteY99" fmla="*/ 5067955 h 6858000"/>
              <a:gd name="connsiteX100" fmla="*/ 1903353 w 7467600"/>
              <a:gd name="connsiteY100" fmla="*/ 5044827 h 6858000"/>
              <a:gd name="connsiteX101" fmla="*/ 1979378 w 7467600"/>
              <a:gd name="connsiteY101" fmla="*/ 4769504 h 6858000"/>
              <a:gd name="connsiteX102" fmla="*/ 2882120 w 7467600"/>
              <a:gd name="connsiteY102" fmla="*/ 5064547 h 6858000"/>
              <a:gd name="connsiteX103" fmla="*/ 2793103 w 7467600"/>
              <a:gd name="connsiteY103" fmla="*/ 5039699 h 6858000"/>
              <a:gd name="connsiteX104" fmla="*/ 2770041 w 7467600"/>
              <a:gd name="connsiteY104" fmla="*/ 5033634 h 6858000"/>
              <a:gd name="connsiteX105" fmla="*/ 1979378 w 7467600"/>
              <a:gd name="connsiteY105" fmla="*/ 4769504 h 6858000"/>
              <a:gd name="connsiteX106" fmla="*/ 1927410 w 7467600"/>
              <a:gd name="connsiteY106" fmla="*/ 4716164 h 6858000"/>
              <a:gd name="connsiteX107" fmla="*/ 1959587 w 7467600"/>
              <a:gd name="connsiteY107" fmla="*/ 4728849 h 6858000"/>
              <a:gd name="connsiteX108" fmla="*/ 2777707 w 7467600"/>
              <a:gd name="connsiteY108" fmla="*/ 5003991 h 6858000"/>
              <a:gd name="connsiteX109" fmla="*/ 2800768 w 7467600"/>
              <a:gd name="connsiteY109" fmla="*/ 5010056 h 6858000"/>
              <a:gd name="connsiteX110" fmla="*/ 2879408 w 7467600"/>
              <a:gd name="connsiteY110" fmla="*/ 5031590 h 6858000"/>
              <a:gd name="connsiteX111" fmla="*/ 2862295 w 7467600"/>
              <a:gd name="connsiteY111" fmla="*/ 5022958 h 6858000"/>
              <a:gd name="connsiteX112" fmla="*/ 2813343 w 7467600"/>
              <a:gd name="connsiteY112" fmla="*/ 4998369 h 6858000"/>
              <a:gd name="connsiteX113" fmla="*/ 2646245 w 7467600"/>
              <a:gd name="connsiteY113" fmla="*/ 4930999 h 6858000"/>
              <a:gd name="connsiteX114" fmla="*/ 1999243 w 7467600"/>
              <a:gd name="connsiteY114" fmla="*/ 4730524 h 6858000"/>
              <a:gd name="connsiteX115" fmla="*/ 1979527 w 7467600"/>
              <a:gd name="connsiteY115" fmla="*/ 4726651 h 6858000"/>
              <a:gd name="connsiteX116" fmla="*/ 1927410 w 7467600"/>
              <a:gd name="connsiteY116" fmla="*/ 4716164 h 6858000"/>
              <a:gd name="connsiteX117" fmla="*/ 1997014 w 7467600"/>
              <a:gd name="connsiteY117" fmla="*/ 4698007 h 6858000"/>
              <a:gd name="connsiteX118" fmla="*/ 2005458 w 7467600"/>
              <a:gd name="connsiteY118" fmla="*/ 4699540 h 6858000"/>
              <a:gd name="connsiteX119" fmla="*/ 2657186 w 7467600"/>
              <a:gd name="connsiteY119" fmla="*/ 4901687 h 6858000"/>
              <a:gd name="connsiteX120" fmla="*/ 2826662 w 7467600"/>
              <a:gd name="connsiteY120" fmla="*/ 4970362 h 6858000"/>
              <a:gd name="connsiteX121" fmla="*/ 2876100 w 7467600"/>
              <a:gd name="connsiteY121" fmla="*/ 4995397 h 6858000"/>
              <a:gd name="connsiteX122" fmla="*/ 3042600 w 7467600"/>
              <a:gd name="connsiteY122" fmla="*/ 5059532 h 6858000"/>
              <a:gd name="connsiteX123" fmla="*/ 1997014 w 7467600"/>
              <a:gd name="connsiteY123" fmla="*/ 4698007 h 6858000"/>
              <a:gd name="connsiteX124" fmla="*/ 2305292 w 7467600"/>
              <a:gd name="connsiteY124" fmla="*/ 4219492 h 6858000"/>
              <a:gd name="connsiteX125" fmla="*/ 3360922 w 7467600"/>
              <a:gd name="connsiteY125" fmla="*/ 4529373 h 6858000"/>
              <a:gd name="connsiteX126" fmla="*/ 3492420 w 7467600"/>
              <a:gd name="connsiteY126" fmla="*/ 4510145 h 6858000"/>
              <a:gd name="connsiteX127" fmla="*/ 3364086 w 7467600"/>
              <a:gd name="connsiteY127" fmla="*/ 4480340 h 6858000"/>
              <a:gd name="connsiteX128" fmla="*/ 3225818 w 7467600"/>
              <a:gd name="connsiteY128" fmla="*/ 4411822 h 6858000"/>
              <a:gd name="connsiteX129" fmla="*/ 3129696 w 7467600"/>
              <a:gd name="connsiteY129" fmla="*/ 4360704 h 6858000"/>
              <a:gd name="connsiteX130" fmla="*/ 2814545 w 7467600"/>
              <a:gd name="connsiteY130" fmla="*/ 4282955 h 6858000"/>
              <a:gd name="connsiteX131" fmla="*/ 2305292 w 7467600"/>
              <a:gd name="connsiteY131" fmla="*/ 4219492 h 6858000"/>
              <a:gd name="connsiteX132" fmla="*/ 2626982 w 7467600"/>
              <a:gd name="connsiteY132" fmla="*/ 4206450 h 6858000"/>
              <a:gd name="connsiteX133" fmla="*/ 2490617 w 7467600"/>
              <a:gd name="connsiteY133" fmla="*/ 4206951 h 6858000"/>
              <a:gd name="connsiteX134" fmla="*/ 2819869 w 7467600"/>
              <a:gd name="connsiteY134" fmla="*/ 4252936 h 6858000"/>
              <a:gd name="connsiteX135" fmla="*/ 3143018 w 7467600"/>
              <a:gd name="connsiteY135" fmla="*/ 4332698 h 6858000"/>
              <a:gd name="connsiteX136" fmla="*/ 3241520 w 7467600"/>
              <a:gd name="connsiteY136" fmla="*/ 4385112 h 6858000"/>
              <a:gd name="connsiteX137" fmla="*/ 3374575 w 7467600"/>
              <a:gd name="connsiteY137" fmla="*/ 4451517 h 6858000"/>
              <a:gd name="connsiteX138" fmla="*/ 3505221 w 7467600"/>
              <a:gd name="connsiteY138" fmla="*/ 4480757 h 6858000"/>
              <a:gd name="connsiteX139" fmla="*/ 2626982 w 7467600"/>
              <a:gd name="connsiteY139" fmla="*/ 4206450 h 6858000"/>
              <a:gd name="connsiteX140" fmla="*/ 1310106 w 7467600"/>
              <a:gd name="connsiteY140" fmla="*/ 3943217 h 6858000"/>
              <a:gd name="connsiteX141" fmla="*/ 854994 w 7467600"/>
              <a:gd name="connsiteY141" fmla="*/ 4399136 h 6858000"/>
              <a:gd name="connsiteX142" fmla="*/ 742462 w 7467600"/>
              <a:gd name="connsiteY142" fmla="*/ 4594648 h 6858000"/>
              <a:gd name="connsiteX143" fmla="*/ 820602 w 7467600"/>
              <a:gd name="connsiteY143" fmla="*/ 4485915 h 6858000"/>
              <a:gd name="connsiteX144" fmla="*/ 878295 w 7467600"/>
              <a:gd name="connsiteY144" fmla="*/ 4403594 h 6858000"/>
              <a:gd name="connsiteX145" fmla="*/ 1240607 w 7467600"/>
              <a:gd name="connsiteY145" fmla="*/ 4010401 h 6858000"/>
              <a:gd name="connsiteX146" fmla="*/ 1310106 w 7467600"/>
              <a:gd name="connsiteY146" fmla="*/ 3943217 h 6858000"/>
              <a:gd name="connsiteX147" fmla="*/ 1423113 w 7467600"/>
              <a:gd name="connsiteY147" fmla="*/ 3874565 h 6858000"/>
              <a:gd name="connsiteX148" fmla="*/ 1260565 w 7467600"/>
              <a:gd name="connsiteY148" fmla="*/ 4031982 h 6858000"/>
              <a:gd name="connsiteX149" fmla="*/ 901900 w 7467600"/>
              <a:gd name="connsiteY149" fmla="*/ 4421236 h 6858000"/>
              <a:gd name="connsiteX150" fmla="*/ 845044 w 7467600"/>
              <a:gd name="connsiteY150" fmla="*/ 4502436 h 6858000"/>
              <a:gd name="connsiteX151" fmla="*/ 685926 w 7467600"/>
              <a:gd name="connsiteY151" fmla="*/ 4703069 h 6858000"/>
              <a:gd name="connsiteX152" fmla="*/ 684248 w 7467600"/>
              <a:gd name="connsiteY152" fmla="*/ 4706721 h 6858000"/>
              <a:gd name="connsiteX153" fmla="*/ 1423113 w 7467600"/>
              <a:gd name="connsiteY153" fmla="*/ 3874565 h 6858000"/>
              <a:gd name="connsiteX154" fmla="*/ 3316479 w 7467600"/>
              <a:gd name="connsiteY154" fmla="*/ 3872136 h 6858000"/>
              <a:gd name="connsiteX155" fmla="*/ 3546806 w 7467600"/>
              <a:gd name="connsiteY155" fmla="*/ 4356139 h 6858000"/>
              <a:gd name="connsiteX156" fmla="*/ 3364433 w 7467600"/>
              <a:gd name="connsiteY156" fmla="*/ 3953121 h 6858000"/>
              <a:gd name="connsiteX157" fmla="*/ 3316479 w 7467600"/>
              <a:gd name="connsiteY157" fmla="*/ 3872136 h 6858000"/>
              <a:gd name="connsiteX158" fmla="*/ 3291335 w 7467600"/>
              <a:gd name="connsiteY158" fmla="*/ 3767420 h 6858000"/>
              <a:gd name="connsiteX159" fmla="*/ 3390805 w 7467600"/>
              <a:gd name="connsiteY159" fmla="*/ 3937163 h 6858000"/>
              <a:gd name="connsiteX160" fmla="*/ 3579062 w 7467600"/>
              <a:gd name="connsiteY160" fmla="*/ 4359040 h 6858000"/>
              <a:gd name="connsiteX161" fmla="*/ 3467355 w 7467600"/>
              <a:gd name="connsiteY161" fmla="*/ 3988130 h 6858000"/>
              <a:gd name="connsiteX162" fmla="*/ 3310753 w 7467600"/>
              <a:gd name="connsiteY162" fmla="*/ 3787140 h 6858000"/>
              <a:gd name="connsiteX163" fmla="*/ 3291335 w 7467600"/>
              <a:gd name="connsiteY163" fmla="*/ 3767420 h 6858000"/>
              <a:gd name="connsiteX164" fmla="*/ 1635889 w 7467600"/>
              <a:gd name="connsiteY164" fmla="*/ 3709494 h 6858000"/>
              <a:gd name="connsiteX165" fmla="*/ 1634800 w 7467600"/>
              <a:gd name="connsiteY165" fmla="*/ 3731111 h 6858000"/>
              <a:gd name="connsiteX166" fmla="*/ 1635889 w 7467600"/>
              <a:gd name="connsiteY166" fmla="*/ 3709494 h 6858000"/>
              <a:gd name="connsiteX167" fmla="*/ 1510397 w 7467600"/>
              <a:gd name="connsiteY167" fmla="*/ 3684705 h 6858000"/>
              <a:gd name="connsiteX168" fmla="*/ 1146550 w 7467600"/>
              <a:gd name="connsiteY168" fmla="*/ 3802012 h 6858000"/>
              <a:gd name="connsiteX169" fmla="*/ 698834 w 7467600"/>
              <a:gd name="connsiteY169" fmla="*/ 3952272 h 6858000"/>
              <a:gd name="connsiteX170" fmla="*/ 34256 w 7467600"/>
              <a:gd name="connsiteY170" fmla="*/ 4347603 h 6858000"/>
              <a:gd name="connsiteX171" fmla="*/ 527241 w 7467600"/>
              <a:gd name="connsiteY171" fmla="*/ 4065078 h 6858000"/>
              <a:gd name="connsiteX172" fmla="*/ 1510397 w 7467600"/>
              <a:gd name="connsiteY172" fmla="*/ 3684705 h 6858000"/>
              <a:gd name="connsiteX173" fmla="*/ 1313114 w 7467600"/>
              <a:gd name="connsiteY173" fmla="*/ 3655216 h 6858000"/>
              <a:gd name="connsiteX174" fmla="*/ 1109304 w 7467600"/>
              <a:gd name="connsiteY174" fmla="*/ 3669030 h 6858000"/>
              <a:gd name="connsiteX175" fmla="*/ 8129 w 7467600"/>
              <a:gd name="connsiteY175" fmla="*/ 4330519 h 6858000"/>
              <a:gd name="connsiteX176" fmla="*/ 687572 w 7467600"/>
              <a:gd name="connsiteY176" fmla="*/ 3925629 h 6858000"/>
              <a:gd name="connsiteX177" fmla="*/ 1138365 w 7467600"/>
              <a:gd name="connsiteY177" fmla="*/ 3774515 h 6858000"/>
              <a:gd name="connsiteX178" fmla="*/ 1505579 w 7467600"/>
              <a:gd name="connsiteY178" fmla="*/ 3655526 h 6858000"/>
              <a:gd name="connsiteX179" fmla="*/ 1313114 w 7467600"/>
              <a:gd name="connsiteY179" fmla="*/ 3655216 h 6858000"/>
              <a:gd name="connsiteX180" fmla="*/ 3655073 w 7467600"/>
              <a:gd name="connsiteY180" fmla="*/ 3650884 h 6858000"/>
              <a:gd name="connsiteX181" fmla="*/ 3989938 w 7467600"/>
              <a:gd name="connsiteY181" fmla="*/ 3991685 h 6858000"/>
              <a:gd name="connsiteX182" fmla="*/ 4393907 w 7467600"/>
              <a:gd name="connsiteY182" fmla="*/ 4261258 h 6858000"/>
              <a:gd name="connsiteX183" fmla="*/ 4648051 w 7467600"/>
              <a:gd name="connsiteY183" fmla="*/ 4374051 h 6858000"/>
              <a:gd name="connsiteX184" fmla="*/ 4383389 w 7467600"/>
              <a:gd name="connsiteY184" fmla="*/ 4184369 h 6858000"/>
              <a:gd name="connsiteX185" fmla="*/ 4165508 w 7467600"/>
              <a:gd name="connsiteY185" fmla="*/ 4035196 h 6858000"/>
              <a:gd name="connsiteX186" fmla="*/ 4068162 w 7467600"/>
              <a:gd name="connsiteY186" fmla="*/ 3953394 h 6858000"/>
              <a:gd name="connsiteX187" fmla="*/ 3981416 w 7467600"/>
              <a:gd name="connsiteY187" fmla="*/ 3880482 h 6858000"/>
              <a:gd name="connsiteX188" fmla="*/ 3800147 w 7467600"/>
              <a:gd name="connsiteY188" fmla="*/ 3749872 h 6858000"/>
              <a:gd name="connsiteX189" fmla="*/ 3655073 w 7467600"/>
              <a:gd name="connsiteY189" fmla="*/ 3650884 h 6858000"/>
              <a:gd name="connsiteX190" fmla="*/ 3670252 w 7467600"/>
              <a:gd name="connsiteY190" fmla="*/ 3622798 h 6858000"/>
              <a:gd name="connsiteX191" fmla="*/ 3817258 w 7467600"/>
              <a:gd name="connsiteY191" fmla="*/ 3723577 h 6858000"/>
              <a:gd name="connsiteX192" fmla="*/ 4000461 w 7467600"/>
              <a:gd name="connsiteY192" fmla="*/ 3855966 h 6858000"/>
              <a:gd name="connsiteX193" fmla="*/ 4088180 w 7467600"/>
              <a:gd name="connsiteY193" fmla="*/ 3929774 h 6858000"/>
              <a:gd name="connsiteX194" fmla="*/ 4184555 w 7467600"/>
              <a:gd name="connsiteY194" fmla="*/ 4010683 h 6858000"/>
              <a:gd name="connsiteX195" fmla="*/ 4399563 w 7467600"/>
              <a:gd name="connsiteY195" fmla="*/ 4158106 h 6858000"/>
              <a:gd name="connsiteX196" fmla="*/ 4684469 w 7467600"/>
              <a:gd name="connsiteY196" fmla="*/ 4364680 h 6858000"/>
              <a:gd name="connsiteX197" fmla="*/ 4690271 w 7467600"/>
              <a:gd name="connsiteY197" fmla="*/ 4370034 h 6858000"/>
              <a:gd name="connsiteX198" fmla="*/ 4136093 w 7467600"/>
              <a:gd name="connsiteY198" fmla="*/ 3858466 h 6858000"/>
              <a:gd name="connsiteX199" fmla="*/ 3670252 w 7467600"/>
              <a:gd name="connsiteY199" fmla="*/ 3622798 h 6858000"/>
              <a:gd name="connsiteX200" fmla="*/ 4440129 w 7467600"/>
              <a:gd name="connsiteY200" fmla="*/ 3448571 h 6858000"/>
              <a:gd name="connsiteX201" fmla="*/ 4856525 w 7467600"/>
              <a:gd name="connsiteY201" fmla="*/ 3915351 h 6858000"/>
              <a:gd name="connsiteX202" fmla="*/ 5059055 w 7467600"/>
              <a:gd name="connsiteY202" fmla="*/ 4108918 h 6858000"/>
              <a:gd name="connsiteX203" fmla="*/ 5290070 w 7467600"/>
              <a:gd name="connsiteY203" fmla="*/ 4263619 h 6858000"/>
              <a:gd name="connsiteX204" fmla="*/ 4834991 w 7467600"/>
              <a:gd name="connsiteY204" fmla="*/ 3830985 h 6858000"/>
              <a:gd name="connsiteX205" fmla="*/ 4440129 w 7467600"/>
              <a:gd name="connsiteY205" fmla="*/ 3448571 h 6858000"/>
              <a:gd name="connsiteX206" fmla="*/ 4441737 w 7467600"/>
              <a:gd name="connsiteY206" fmla="*/ 3399734 h 6858000"/>
              <a:gd name="connsiteX207" fmla="*/ 4431236 w 7467600"/>
              <a:gd name="connsiteY207" fmla="*/ 3400954 h 6858000"/>
              <a:gd name="connsiteX208" fmla="*/ 4557150 w 7467600"/>
              <a:gd name="connsiteY208" fmla="*/ 3510023 h 6858000"/>
              <a:gd name="connsiteX209" fmla="*/ 4856936 w 7467600"/>
              <a:gd name="connsiteY209" fmla="*/ 3809146 h 6858000"/>
              <a:gd name="connsiteX210" fmla="*/ 5111996 w 7467600"/>
              <a:gd name="connsiteY210" fmla="*/ 4065759 h 6858000"/>
              <a:gd name="connsiteX211" fmla="*/ 5388878 w 7467600"/>
              <a:gd name="connsiteY211" fmla="*/ 4300185 h 6858000"/>
              <a:gd name="connsiteX212" fmla="*/ 5425556 w 7467600"/>
              <a:gd name="connsiteY212" fmla="*/ 4308967 h 6858000"/>
              <a:gd name="connsiteX213" fmla="*/ 4943646 w 7467600"/>
              <a:gd name="connsiteY213" fmla="*/ 3822916 h 6858000"/>
              <a:gd name="connsiteX214" fmla="*/ 4594837 w 7467600"/>
              <a:gd name="connsiteY214" fmla="*/ 3532274 h 6858000"/>
              <a:gd name="connsiteX215" fmla="*/ 4441737 w 7467600"/>
              <a:gd name="connsiteY215" fmla="*/ 3399734 h 6858000"/>
              <a:gd name="connsiteX216" fmla="*/ 5425834 w 7467600"/>
              <a:gd name="connsiteY216" fmla="*/ 3162785 h 6858000"/>
              <a:gd name="connsiteX217" fmla="*/ 5401644 w 7467600"/>
              <a:gd name="connsiteY217" fmla="*/ 3617847 h 6858000"/>
              <a:gd name="connsiteX218" fmla="*/ 5467256 w 7467600"/>
              <a:gd name="connsiteY218" fmla="*/ 4175494 h 6858000"/>
              <a:gd name="connsiteX219" fmla="*/ 5448069 w 7467600"/>
              <a:gd name="connsiteY219" fmla="*/ 3567554 h 6858000"/>
              <a:gd name="connsiteX220" fmla="*/ 5425834 w 7467600"/>
              <a:gd name="connsiteY220" fmla="*/ 3162785 h 6858000"/>
              <a:gd name="connsiteX221" fmla="*/ 1318687 w 7467600"/>
              <a:gd name="connsiteY221" fmla="*/ 3113840 h 6858000"/>
              <a:gd name="connsiteX222" fmla="*/ 1066793 w 7467600"/>
              <a:gd name="connsiteY222" fmla="*/ 3212171 h 6858000"/>
              <a:gd name="connsiteX223" fmla="*/ 993319 w 7467600"/>
              <a:gd name="connsiteY223" fmla="*/ 3247648 h 6858000"/>
              <a:gd name="connsiteX224" fmla="*/ 853081 w 7467600"/>
              <a:gd name="connsiteY224" fmla="*/ 3312410 h 6858000"/>
              <a:gd name="connsiteX225" fmla="*/ 805957 w 7467600"/>
              <a:gd name="connsiteY225" fmla="*/ 3330443 h 6858000"/>
              <a:gd name="connsiteX226" fmla="*/ 1318687 w 7467600"/>
              <a:gd name="connsiteY226" fmla="*/ 3113840 h 6858000"/>
              <a:gd name="connsiteX227" fmla="*/ 5453702 w 7467600"/>
              <a:gd name="connsiteY227" fmla="*/ 3090882 h 6858000"/>
              <a:gd name="connsiteX228" fmla="*/ 5480135 w 7467600"/>
              <a:gd name="connsiteY228" fmla="*/ 3565802 h 6858000"/>
              <a:gd name="connsiteX229" fmla="*/ 5499023 w 7467600"/>
              <a:gd name="connsiteY229" fmla="*/ 4166310 h 6858000"/>
              <a:gd name="connsiteX230" fmla="*/ 5547022 w 7467600"/>
              <a:gd name="connsiteY230" fmla="*/ 3607838 h 6858000"/>
              <a:gd name="connsiteX231" fmla="*/ 5515964 w 7467600"/>
              <a:gd name="connsiteY231" fmla="*/ 3378541 h 6858000"/>
              <a:gd name="connsiteX232" fmla="*/ 5453702 w 7467600"/>
              <a:gd name="connsiteY232" fmla="*/ 3090882 h 6858000"/>
              <a:gd name="connsiteX233" fmla="*/ 1238695 w 7467600"/>
              <a:gd name="connsiteY233" fmla="*/ 3076820 h 6858000"/>
              <a:gd name="connsiteX234" fmla="*/ 716371 w 7467600"/>
              <a:gd name="connsiteY234" fmla="*/ 3293249 h 6858000"/>
              <a:gd name="connsiteX235" fmla="*/ 579522 w 7467600"/>
              <a:gd name="connsiteY235" fmla="*/ 3371759 h 6858000"/>
              <a:gd name="connsiteX236" fmla="*/ 600288 w 7467600"/>
              <a:gd name="connsiteY236" fmla="*/ 3365555 h 6858000"/>
              <a:gd name="connsiteX237" fmla="*/ 840692 w 7467600"/>
              <a:gd name="connsiteY237" fmla="*/ 3284921 h 6858000"/>
              <a:gd name="connsiteX238" fmla="*/ 979248 w 7467600"/>
              <a:gd name="connsiteY238" fmla="*/ 3221003 h 6858000"/>
              <a:gd name="connsiteX239" fmla="*/ 1053282 w 7467600"/>
              <a:gd name="connsiteY239" fmla="*/ 3185247 h 6858000"/>
              <a:gd name="connsiteX240" fmla="*/ 1320603 w 7467600"/>
              <a:gd name="connsiteY240" fmla="*/ 3081281 h 6858000"/>
              <a:gd name="connsiteX241" fmla="*/ 1238695 w 7467600"/>
              <a:gd name="connsiteY241" fmla="*/ 3076820 h 6858000"/>
              <a:gd name="connsiteX242" fmla="*/ 5425627 w 7467600"/>
              <a:gd name="connsiteY242" fmla="*/ 2954192 h 6858000"/>
              <a:gd name="connsiteX243" fmla="*/ 5470770 w 7467600"/>
              <a:gd name="connsiteY243" fmla="*/ 3005435 h 6858000"/>
              <a:gd name="connsiteX244" fmla="*/ 5519779 w 7467600"/>
              <a:gd name="connsiteY244" fmla="*/ 4359223 h 6858000"/>
              <a:gd name="connsiteX245" fmla="*/ 5520293 w 7467600"/>
              <a:gd name="connsiteY245" fmla="*/ 4360602 h 6858000"/>
              <a:gd name="connsiteX246" fmla="*/ 5767221 w 7467600"/>
              <a:gd name="connsiteY246" fmla="*/ 4665564 h 6858000"/>
              <a:gd name="connsiteX247" fmla="*/ 6937169 w 7467600"/>
              <a:gd name="connsiteY247" fmla="*/ 4815941 h 6858000"/>
              <a:gd name="connsiteX248" fmla="*/ 6953922 w 7467600"/>
              <a:gd name="connsiteY248" fmla="*/ 4890068 h 6858000"/>
              <a:gd name="connsiteX249" fmla="*/ 6071359 w 7467600"/>
              <a:gd name="connsiteY249" fmla="*/ 4770770 h 6858000"/>
              <a:gd name="connsiteX250" fmla="*/ 6038839 w 7467600"/>
              <a:gd name="connsiteY250" fmla="*/ 4764474 h 6858000"/>
              <a:gd name="connsiteX251" fmla="*/ 6038706 w 7467600"/>
              <a:gd name="connsiteY251" fmla="*/ 4763847 h 6858000"/>
              <a:gd name="connsiteX252" fmla="*/ 6037784 w 7467600"/>
              <a:gd name="connsiteY252" fmla="*/ 4764270 h 6858000"/>
              <a:gd name="connsiteX253" fmla="*/ 6038839 w 7467600"/>
              <a:gd name="connsiteY253" fmla="*/ 4764474 h 6858000"/>
              <a:gd name="connsiteX254" fmla="*/ 6040338 w 7467600"/>
              <a:gd name="connsiteY254" fmla="*/ 4771418 h 6858000"/>
              <a:gd name="connsiteX255" fmla="*/ 6024488 w 7467600"/>
              <a:gd name="connsiteY255" fmla="*/ 4809903 h 6858000"/>
              <a:gd name="connsiteX256" fmla="*/ 5599771 w 7467600"/>
              <a:gd name="connsiteY256" fmla="*/ 5509652 h 6858000"/>
              <a:gd name="connsiteX257" fmla="*/ 5548843 w 7467600"/>
              <a:gd name="connsiteY257" fmla="*/ 5563845 h 6858000"/>
              <a:gd name="connsiteX258" fmla="*/ 5940952 w 7467600"/>
              <a:gd name="connsiteY258" fmla="*/ 6250028 h 6858000"/>
              <a:gd name="connsiteX259" fmla="*/ 6043441 w 7467600"/>
              <a:gd name="connsiteY259" fmla="*/ 6665847 h 6858000"/>
              <a:gd name="connsiteX260" fmla="*/ 6093432 w 7467600"/>
              <a:gd name="connsiteY260" fmla="*/ 6858000 h 6858000"/>
              <a:gd name="connsiteX261" fmla="*/ 6034344 w 7467600"/>
              <a:gd name="connsiteY261" fmla="*/ 6858000 h 6858000"/>
              <a:gd name="connsiteX262" fmla="*/ 6026679 w 7467600"/>
              <a:gd name="connsiteY262" fmla="*/ 6836959 h 6858000"/>
              <a:gd name="connsiteX263" fmla="*/ 5800441 w 7467600"/>
              <a:gd name="connsiteY263" fmla="*/ 6335286 h 6858000"/>
              <a:gd name="connsiteX264" fmla="*/ 5526562 w 7467600"/>
              <a:gd name="connsiteY264" fmla="*/ 5705388 h 6858000"/>
              <a:gd name="connsiteX265" fmla="*/ 5519640 w 7467600"/>
              <a:gd name="connsiteY265" fmla="*/ 5683774 h 6858000"/>
              <a:gd name="connsiteX266" fmla="*/ 5844559 w 7467600"/>
              <a:gd name="connsiteY266" fmla="*/ 6553349 h 6858000"/>
              <a:gd name="connsiteX267" fmla="*/ 5975994 w 7467600"/>
              <a:gd name="connsiteY267" fmla="*/ 6858000 h 6858000"/>
              <a:gd name="connsiteX268" fmla="*/ 5898547 w 7467600"/>
              <a:gd name="connsiteY268" fmla="*/ 6858000 h 6858000"/>
              <a:gd name="connsiteX269" fmla="*/ 5682041 w 7467600"/>
              <a:gd name="connsiteY269" fmla="*/ 6355860 h 6858000"/>
              <a:gd name="connsiteX270" fmla="*/ 5461758 w 7467600"/>
              <a:gd name="connsiteY270" fmla="*/ 5820220 h 6858000"/>
              <a:gd name="connsiteX271" fmla="*/ 5237282 w 7467600"/>
              <a:gd name="connsiteY271" fmla="*/ 6579086 h 6858000"/>
              <a:gd name="connsiteX272" fmla="*/ 5115009 w 7467600"/>
              <a:gd name="connsiteY272" fmla="*/ 6858000 h 6858000"/>
              <a:gd name="connsiteX273" fmla="*/ 5028074 w 7467600"/>
              <a:gd name="connsiteY273" fmla="*/ 6858000 h 6858000"/>
              <a:gd name="connsiteX274" fmla="*/ 5079508 w 7467600"/>
              <a:gd name="connsiteY274" fmla="*/ 6749074 h 6858000"/>
              <a:gd name="connsiteX275" fmla="*/ 5371846 w 7467600"/>
              <a:gd name="connsiteY275" fmla="*/ 5924413 h 6858000"/>
              <a:gd name="connsiteX276" fmla="*/ 5270512 w 7467600"/>
              <a:gd name="connsiteY276" fmla="*/ 6138975 h 6858000"/>
              <a:gd name="connsiteX277" fmla="*/ 5062409 w 7467600"/>
              <a:gd name="connsiteY277" fmla="*/ 6653544 h 6858000"/>
              <a:gd name="connsiteX278" fmla="*/ 5036628 w 7467600"/>
              <a:gd name="connsiteY278" fmla="*/ 6754247 h 6858000"/>
              <a:gd name="connsiteX279" fmla="*/ 5009112 w 7467600"/>
              <a:gd name="connsiteY279" fmla="*/ 6858000 h 6858000"/>
              <a:gd name="connsiteX280" fmla="*/ 4976679 w 7467600"/>
              <a:gd name="connsiteY280" fmla="*/ 6858000 h 6858000"/>
              <a:gd name="connsiteX281" fmla="*/ 5006537 w 7467600"/>
              <a:gd name="connsiteY281" fmla="*/ 6747068 h 6858000"/>
              <a:gd name="connsiteX282" fmla="*/ 5032723 w 7467600"/>
              <a:gd name="connsiteY282" fmla="*/ 6644957 h 6858000"/>
              <a:gd name="connsiteX283" fmla="*/ 5242949 w 7467600"/>
              <a:gd name="connsiteY283" fmla="*/ 6125175 h 6858000"/>
              <a:gd name="connsiteX284" fmla="*/ 5286321 w 7467600"/>
              <a:gd name="connsiteY284" fmla="*/ 6033555 h 6858000"/>
              <a:gd name="connsiteX285" fmla="*/ 5008210 w 7467600"/>
              <a:gd name="connsiteY285" fmla="*/ 6649194 h 6858000"/>
              <a:gd name="connsiteX286" fmla="*/ 4986321 w 7467600"/>
              <a:gd name="connsiteY286" fmla="*/ 6765687 h 6858000"/>
              <a:gd name="connsiteX287" fmla="*/ 4973474 w 7467600"/>
              <a:gd name="connsiteY287" fmla="*/ 6858000 h 6858000"/>
              <a:gd name="connsiteX288" fmla="*/ 4907178 w 7467600"/>
              <a:gd name="connsiteY288" fmla="*/ 6858000 h 6858000"/>
              <a:gd name="connsiteX289" fmla="*/ 4910810 w 7467600"/>
              <a:gd name="connsiteY289" fmla="*/ 6829660 h 6858000"/>
              <a:gd name="connsiteX290" fmla="*/ 4987461 w 7467600"/>
              <a:gd name="connsiteY290" fmla="*/ 6432994 h 6858000"/>
              <a:gd name="connsiteX291" fmla="*/ 5179262 w 7467600"/>
              <a:gd name="connsiteY291" fmla="*/ 6035044 h 6858000"/>
              <a:gd name="connsiteX292" fmla="*/ 4689678 w 7467600"/>
              <a:gd name="connsiteY292" fmla="*/ 6440241 h 6858000"/>
              <a:gd name="connsiteX293" fmla="*/ 4477543 w 7467600"/>
              <a:gd name="connsiteY293" fmla="*/ 6674836 h 6858000"/>
              <a:gd name="connsiteX294" fmla="*/ 4329957 w 7467600"/>
              <a:gd name="connsiteY294" fmla="*/ 6858000 h 6858000"/>
              <a:gd name="connsiteX295" fmla="*/ 4218595 w 7467600"/>
              <a:gd name="connsiteY295" fmla="*/ 6858000 h 6858000"/>
              <a:gd name="connsiteX296" fmla="*/ 4368888 w 7467600"/>
              <a:gd name="connsiteY296" fmla="*/ 6668412 h 6858000"/>
              <a:gd name="connsiteX297" fmla="*/ 4563091 w 7467600"/>
              <a:gd name="connsiteY297" fmla="*/ 6442508 h 6858000"/>
              <a:gd name="connsiteX298" fmla="*/ 5387324 w 7467600"/>
              <a:gd name="connsiteY298" fmla="*/ 5705830 h 6858000"/>
              <a:gd name="connsiteX299" fmla="*/ 5073620 w 7467600"/>
              <a:gd name="connsiteY299" fmla="*/ 5955437 h 6858000"/>
              <a:gd name="connsiteX300" fmla="*/ 4689789 w 7467600"/>
              <a:gd name="connsiteY300" fmla="*/ 6268382 h 6858000"/>
              <a:gd name="connsiteX301" fmla="*/ 4418722 w 7467600"/>
              <a:gd name="connsiteY301" fmla="*/ 6570886 h 6858000"/>
              <a:gd name="connsiteX302" fmla="*/ 4214944 w 7467600"/>
              <a:gd name="connsiteY302" fmla="*/ 6858000 h 6858000"/>
              <a:gd name="connsiteX303" fmla="*/ 4177898 w 7467600"/>
              <a:gd name="connsiteY303" fmla="*/ 6858000 h 6858000"/>
              <a:gd name="connsiteX304" fmla="*/ 4391597 w 7467600"/>
              <a:gd name="connsiteY304" fmla="*/ 6556370 h 6858000"/>
              <a:gd name="connsiteX305" fmla="*/ 4668889 w 7467600"/>
              <a:gd name="connsiteY305" fmla="*/ 6246399 h 6858000"/>
              <a:gd name="connsiteX306" fmla="*/ 5055427 w 7467600"/>
              <a:gd name="connsiteY306" fmla="*/ 5931476 h 6858000"/>
              <a:gd name="connsiteX307" fmla="*/ 5371814 w 7467600"/>
              <a:gd name="connsiteY307" fmla="*/ 5678975 h 6858000"/>
              <a:gd name="connsiteX308" fmla="*/ 4987918 w 7467600"/>
              <a:gd name="connsiteY308" fmla="*/ 5838701 h 6858000"/>
              <a:gd name="connsiteX309" fmla="*/ 4317146 w 7467600"/>
              <a:gd name="connsiteY309" fmla="*/ 6587716 h 6858000"/>
              <a:gd name="connsiteX310" fmla="*/ 4171627 w 7467600"/>
              <a:gd name="connsiteY310" fmla="*/ 6858000 h 6858000"/>
              <a:gd name="connsiteX311" fmla="*/ 4081585 w 7467600"/>
              <a:gd name="connsiteY311" fmla="*/ 6858000 h 6858000"/>
              <a:gd name="connsiteX312" fmla="*/ 4238603 w 7467600"/>
              <a:gd name="connsiteY312" fmla="*/ 6559341 h 6858000"/>
              <a:gd name="connsiteX313" fmla="*/ 4778333 w 7467600"/>
              <a:gd name="connsiteY313" fmla="*/ 5873626 h 6858000"/>
              <a:gd name="connsiteX314" fmla="*/ 5414185 w 7467600"/>
              <a:gd name="connsiteY314" fmla="*/ 5573882 h 6858000"/>
              <a:gd name="connsiteX315" fmla="*/ 5959648 w 7467600"/>
              <a:gd name="connsiteY315" fmla="*/ 4760797 h 6858000"/>
              <a:gd name="connsiteX316" fmla="*/ 5355019 w 7467600"/>
              <a:gd name="connsiteY316" fmla="*/ 4734672 h 6858000"/>
              <a:gd name="connsiteX317" fmla="*/ 5083565 w 7467600"/>
              <a:gd name="connsiteY317" fmla="*/ 5179121 h 6858000"/>
              <a:gd name="connsiteX318" fmla="*/ 4713577 w 7467600"/>
              <a:gd name="connsiteY318" fmla="*/ 5616803 h 6858000"/>
              <a:gd name="connsiteX319" fmla="*/ 3989559 w 7467600"/>
              <a:gd name="connsiteY319" fmla="*/ 6145945 h 6858000"/>
              <a:gd name="connsiteX320" fmla="*/ 3939824 w 7467600"/>
              <a:gd name="connsiteY320" fmla="*/ 6066900 h 6858000"/>
              <a:gd name="connsiteX321" fmla="*/ 4584537 w 7467600"/>
              <a:gd name="connsiteY321" fmla="*/ 5324826 h 6858000"/>
              <a:gd name="connsiteX322" fmla="*/ 5037105 w 7467600"/>
              <a:gd name="connsiteY322" fmla="*/ 5088765 h 6858000"/>
              <a:gd name="connsiteX323" fmla="*/ 5039930 w 7467600"/>
              <a:gd name="connsiteY323" fmla="*/ 5089585 h 6858000"/>
              <a:gd name="connsiteX324" fmla="*/ 5263764 w 7467600"/>
              <a:gd name="connsiteY324" fmla="*/ 4735525 h 6858000"/>
              <a:gd name="connsiteX325" fmla="*/ 4086300 w 7467600"/>
              <a:gd name="connsiteY325" fmla="*/ 4884599 h 6858000"/>
              <a:gd name="connsiteX326" fmla="*/ 4085485 w 7467600"/>
              <a:gd name="connsiteY326" fmla="*/ 4899070 h 6858000"/>
              <a:gd name="connsiteX327" fmla="*/ 3871915 w 7467600"/>
              <a:gd name="connsiteY327" fmla="*/ 5253645 h 6858000"/>
              <a:gd name="connsiteX328" fmla="*/ 3799374 w 7467600"/>
              <a:gd name="connsiteY328" fmla="*/ 5466127 h 6858000"/>
              <a:gd name="connsiteX329" fmla="*/ 3498850 w 7467600"/>
              <a:gd name="connsiteY329" fmla="*/ 6661888 h 6858000"/>
              <a:gd name="connsiteX330" fmla="*/ 3399216 w 7467600"/>
              <a:gd name="connsiteY330" fmla="*/ 6858000 h 6858000"/>
              <a:gd name="connsiteX331" fmla="*/ 3303688 w 7467600"/>
              <a:gd name="connsiteY331" fmla="*/ 6858000 h 6858000"/>
              <a:gd name="connsiteX332" fmla="*/ 3391774 w 7467600"/>
              <a:gd name="connsiteY332" fmla="*/ 6697181 h 6858000"/>
              <a:gd name="connsiteX333" fmla="*/ 3735540 w 7467600"/>
              <a:gd name="connsiteY333" fmla="*/ 5546923 h 6858000"/>
              <a:gd name="connsiteX334" fmla="*/ 3729438 w 7467600"/>
              <a:gd name="connsiteY334" fmla="*/ 5569058 h 6858000"/>
              <a:gd name="connsiteX335" fmla="*/ 3707782 w 7467600"/>
              <a:gd name="connsiteY335" fmla="*/ 5644908 h 6858000"/>
              <a:gd name="connsiteX336" fmla="*/ 3583827 w 7467600"/>
              <a:gd name="connsiteY336" fmla="*/ 6039215 h 6858000"/>
              <a:gd name="connsiteX337" fmla="*/ 3547861 w 7467600"/>
              <a:gd name="connsiteY337" fmla="*/ 6129609 h 6858000"/>
              <a:gd name="connsiteX338" fmla="*/ 3490905 w 7467600"/>
              <a:gd name="connsiteY338" fmla="*/ 6277660 h 6858000"/>
              <a:gd name="connsiteX339" fmla="*/ 3455859 w 7467600"/>
              <a:gd name="connsiteY339" fmla="*/ 6391301 h 6858000"/>
              <a:gd name="connsiteX340" fmla="*/ 3429112 w 7467600"/>
              <a:gd name="connsiteY340" fmla="*/ 6479469 h 6858000"/>
              <a:gd name="connsiteX341" fmla="*/ 3304862 w 7467600"/>
              <a:gd name="connsiteY341" fmla="*/ 6796476 h 6858000"/>
              <a:gd name="connsiteX342" fmla="*/ 3276071 w 7467600"/>
              <a:gd name="connsiteY342" fmla="*/ 6858000 h 6858000"/>
              <a:gd name="connsiteX343" fmla="*/ 3240805 w 7467600"/>
              <a:gd name="connsiteY343" fmla="*/ 6858000 h 6858000"/>
              <a:gd name="connsiteX344" fmla="*/ 3275917 w 7467600"/>
              <a:gd name="connsiteY344" fmla="*/ 6783192 h 6858000"/>
              <a:gd name="connsiteX345" fmla="*/ 3399358 w 7467600"/>
              <a:gd name="connsiteY345" fmla="*/ 6469011 h 6858000"/>
              <a:gd name="connsiteX346" fmla="*/ 3425650 w 7467600"/>
              <a:gd name="connsiteY346" fmla="*/ 6381333 h 6858000"/>
              <a:gd name="connsiteX347" fmla="*/ 3460661 w 7467600"/>
              <a:gd name="connsiteY347" fmla="*/ 6266763 h 6858000"/>
              <a:gd name="connsiteX348" fmla="*/ 3518021 w 7467600"/>
              <a:gd name="connsiteY348" fmla="*/ 6117298 h 6858000"/>
              <a:gd name="connsiteX349" fmla="*/ 3554035 w 7467600"/>
              <a:gd name="connsiteY349" fmla="*/ 6027832 h 6858000"/>
              <a:gd name="connsiteX350" fmla="*/ 3677174 w 7467600"/>
              <a:gd name="connsiteY350" fmla="*/ 5636351 h 6858000"/>
              <a:gd name="connsiteX351" fmla="*/ 3698819 w 7467600"/>
              <a:gd name="connsiteY351" fmla="*/ 5560503 h 6858000"/>
              <a:gd name="connsiteX352" fmla="*/ 3702094 w 7467600"/>
              <a:gd name="connsiteY352" fmla="*/ 5549194 h 6858000"/>
              <a:gd name="connsiteX353" fmla="*/ 3398355 w 7467600"/>
              <a:gd name="connsiteY353" fmla="*/ 6094603 h 6858000"/>
              <a:gd name="connsiteX354" fmla="*/ 3193941 w 7467600"/>
              <a:gd name="connsiteY354" fmla="*/ 6798775 h 6858000"/>
              <a:gd name="connsiteX355" fmla="*/ 3184140 w 7467600"/>
              <a:gd name="connsiteY355" fmla="*/ 6858000 h 6858000"/>
              <a:gd name="connsiteX356" fmla="*/ 3099978 w 7467600"/>
              <a:gd name="connsiteY356" fmla="*/ 6858000 h 6858000"/>
              <a:gd name="connsiteX357" fmla="*/ 3101556 w 7467600"/>
              <a:gd name="connsiteY357" fmla="*/ 6843337 h 6858000"/>
              <a:gd name="connsiteX358" fmla="*/ 3370162 w 7467600"/>
              <a:gd name="connsiteY358" fmla="*/ 5785550 h 6858000"/>
              <a:gd name="connsiteX359" fmla="*/ 3746477 w 7467600"/>
              <a:gd name="connsiteY359" fmla="*/ 5377889 h 6858000"/>
              <a:gd name="connsiteX360" fmla="*/ 3863399 w 7467600"/>
              <a:gd name="connsiteY360" fmla="*/ 5087257 h 6858000"/>
              <a:gd name="connsiteX361" fmla="*/ 3968712 w 7467600"/>
              <a:gd name="connsiteY361" fmla="*/ 4913989 h 6858000"/>
              <a:gd name="connsiteX362" fmla="*/ 2792390 w 7467600"/>
              <a:gd name="connsiteY362" fmla="*/ 5382974 h 6858000"/>
              <a:gd name="connsiteX363" fmla="*/ 2714982 w 7467600"/>
              <a:gd name="connsiteY363" fmla="*/ 5427051 h 6858000"/>
              <a:gd name="connsiteX364" fmla="*/ 2813361 w 7467600"/>
              <a:gd name="connsiteY364" fmla="*/ 6023912 h 6858000"/>
              <a:gd name="connsiteX365" fmla="*/ 2688430 w 7467600"/>
              <a:gd name="connsiteY365" fmla="*/ 6801564 h 6858000"/>
              <a:gd name="connsiteX366" fmla="*/ 2629626 w 7467600"/>
              <a:gd name="connsiteY366" fmla="*/ 6763394 h 6858000"/>
              <a:gd name="connsiteX367" fmla="*/ 2565328 w 7467600"/>
              <a:gd name="connsiteY367" fmla="*/ 5516399 h 6858000"/>
              <a:gd name="connsiteX368" fmla="*/ 1922999 w 7467600"/>
              <a:gd name="connsiteY368" fmla="*/ 5980343 h 6858000"/>
              <a:gd name="connsiteX369" fmla="*/ 1950261 w 7467600"/>
              <a:gd name="connsiteY369" fmla="*/ 6405858 h 6858000"/>
              <a:gd name="connsiteX370" fmla="*/ 2365554 w 7467600"/>
              <a:gd name="connsiteY370" fmla="*/ 6759107 h 6858000"/>
              <a:gd name="connsiteX371" fmla="*/ 2424142 w 7467600"/>
              <a:gd name="connsiteY371" fmla="*/ 6858000 h 6858000"/>
              <a:gd name="connsiteX372" fmla="*/ 2395994 w 7467600"/>
              <a:gd name="connsiteY372" fmla="*/ 6858000 h 6858000"/>
              <a:gd name="connsiteX373" fmla="*/ 2392863 w 7467600"/>
              <a:gd name="connsiteY373" fmla="*/ 6852964 h 6858000"/>
              <a:gd name="connsiteX374" fmla="*/ 2017589 w 7467600"/>
              <a:gd name="connsiteY374" fmla="*/ 6493982 h 6858000"/>
              <a:gd name="connsiteX375" fmla="*/ 2147336 w 7467600"/>
              <a:gd name="connsiteY375" fmla="*/ 6594052 h 6858000"/>
              <a:gd name="connsiteX376" fmla="*/ 2207047 w 7467600"/>
              <a:gd name="connsiteY376" fmla="*/ 6654540 h 6858000"/>
              <a:gd name="connsiteX377" fmla="*/ 2299106 w 7467600"/>
              <a:gd name="connsiteY377" fmla="*/ 6778931 h 6858000"/>
              <a:gd name="connsiteX378" fmla="*/ 2314430 w 7467600"/>
              <a:gd name="connsiteY378" fmla="*/ 6801144 h 6858000"/>
              <a:gd name="connsiteX379" fmla="*/ 2352406 w 7467600"/>
              <a:gd name="connsiteY379" fmla="*/ 6858000 h 6858000"/>
              <a:gd name="connsiteX380" fmla="*/ 2314492 w 7467600"/>
              <a:gd name="connsiteY380" fmla="*/ 6858000 h 6858000"/>
              <a:gd name="connsiteX381" fmla="*/ 2288095 w 7467600"/>
              <a:gd name="connsiteY381" fmla="*/ 6818030 h 6858000"/>
              <a:gd name="connsiteX382" fmla="*/ 2272768 w 7467600"/>
              <a:gd name="connsiteY382" fmla="*/ 6795822 h 6858000"/>
              <a:gd name="connsiteX383" fmla="*/ 2182715 w 7467600"/>
              <a:gd name="connsiteY383" fmla="*/ 6675071 h 6858000"/>
              <a:gd name="connsiteX384" fmla="*/ 2032061 w 7467600"/>
              <a:gd name="connsiteY384" fmla="*/ 6541380 h 6858000"/>
              <a:gd name="connsiteX385" fmla="*/ 2257220 w 7467600"/>
              <a:gd name="connsiteY385" fmla="*/ 6826257 h 6858000"/>
              <a:gd name="connsiteX386" fmla="*/ 2281324 w 7467600"/>
              <a:gd name="connsiteY386" fmla="*/ 6858000 h 6858000"/>
              <a:gd name="connsiteX387" fmla="*/ 2242860 w 7467600"/>
              <a:gd name="connsiteY387" fmla="*/ 6858000 h 6858000"/>
              <a:gd name="connsiteX388" fmla="*/ 2232818 w 7467600"/>
              <a:gd name="connsiteY388" fmla="*/ 6844926 h 6858000"/>
              <a:gd name="connsiteX389" fmla="*/ 1990172 w 7467600"/>
              <a:gd name="connsiteY389" fmla="*/ 6542121 h 6858000"/>
              <a:gd name="connsiteX390" fmla="*/ 2124090 w 7467600"/>
              <a:gd name="connsiteY390" fmla="*/ 6761017 h 6858000"/>
              <a:gd name="connsiteX391" fmla="*/ 2200380 w 7467600"/>
              <a:gd name="connsiteY391" fmla="*/ 6858000 h 6858000"/>
              <a:gd name="connsiteX392" fmla="*/ 2147507 w 7467600"/>
              <a:gd name="connsiteY392" fmla="*/ 6858000 h 6858000"/>
              <a:gd name="connsiteX393" fmla="*/ 2070668 w 7467600"/>
              <a:gd name="connsiteY393" fmla="*/ 6761520 h 6858000"/>
              <a:gd name="connsiteX394" fmla="*/ 1975142 w 7467600"/>
              <a:gd name="connsiteY394" fmla="*/ 6585570 h 6858000"/>
              <a:gd name="connsiteX395" fmla="*/ 2050035 w 7467600"/>
              <a:gd name="connsiteY395" fmla="*/ 6813345 h 6858000"/>
              <a:gd name="connsiteX396" fmla="*/ 2063025 w 7467600"/>
              <a:gd name="connsiteY396" fmla="*/ 6858000 h 6858000"/>
              <a:gd name="connsiteX397" fmla="*/ 2021675 w 7467600"/>
              <a:gd name="connsiteY397" fmla="*/ 6858000 h 6858000"/>
              <a:gd name="connsiteX398" fmla="*/ 2019308 w 7467600"/>
              <a:gd name="connsiteY398" fmla="*/ 6847118 h 6858000"/>
              <a:gd name="connsiteX399" fmla="*/ 1938835 w 7467600"/>
              <a:gd name="connsiteY399" fmla="*/ 6551160 h 6858000"/>
              <a:gd name="connsiteX400" fmla="*/ 1953230 w 7467600"/>
              <a:gd name="connsiteY400" fmla="*/ 6759699 h 6858000"/>
              <a:gd name="connsiteX401" fmla="*/ 1956763 w 7467600"/>
              <a:gd name="connsiteY401" fmla="*/ 6778191 h 6858000"/>
              <a:gd name="connsiteX402" fmla="*/ 1967925 w 7467600"/>
              <a:gd name="connsiteY402" fmla="*/ 6858000 h 6858000"/>
              <a:gd name="connsiteX403" fmla="*/ 1936622 w 7467600"/>
              <a:gd name="connsiteY403" fmla="*/ 6858000 h 6858000"/>
              <a:gd name="connsiteX404" fmla="*/ 1926261 w 7467600"/>
              <a:gd name="connsiteY404" fmla="*/ 6784064 h 6858000"/>
              <a:gd name="connsiteX405" fmla="*/ 1922724 w 7467600"/>
              <a:gd name="connsiteY405" fmla="*/ 6765577 h 6858000"/>
              <a:gd name="connsiteX406" fmla="*/ 1904650 w 7467600"/>
              <a:gd name="connsiteY406" fmla="*/ 6639616 h 6858000"/>
              <a:gd name="connsiteX407" fmla="*/ 1885273 w 7467600"/>
              <a:gd name="connsiteY407" fmla="*/ 6858000 h 6858000"/>
              <a:gd name="connsiteX408" fmla="*/ 1854363 w 7467600"/>
              <a:gd name="connsiteY408" fmla="*/ 6858000 h 6858000"/>
              <a:gd name="connsiteX409" fmla="*/ 1880391 w 7467600"/>
              <a:gd name="connsiteY409" fmla="*/ 6603796 h 6858000"/>
              <a:gd name="connsiteX410" fmla="*/ 1818273 w 7467600"/>
              <a:gd name="connsiteY410" fmla="*/ 6715729 h 6858000"/>
              <a:gd name="connsiteX411" fmla="*/ 1794691 w 7467600"/>
              <a:gd name="connsiteY411" fmla="*/ 6843239 h 6858000"/>
              <a:gd name="connsiteX412" fmla="*/ 1794914 w 7467600"/>
              <a:gd name="connsiteY412" fmla="*/ 6858000 h 6858000"/>
              <a:gd name="connsiteX413" fmla="*/ 1746128 w 7467600"/>
              <a:gd name="connsiteY413" fmla="*/ 6858000 h 6858000"/>
              <a:gd name="connsiteX414" fmla="*/ 1753934 w 7467600"/>
              <a:gd name="connsiteY414" fmla="*/ 6724796 h 6858000"/>
              <a:gd name="connsiteX415" fmla="*/ 1792053 w 7467600"/>
              <a:gd name="connsiteY415" fmla="*/ 6572396 h 6858000"/>
              <a:gd name="connsiteX416" fmla="*/ 1862248 w 7467600"/>
              <a:gd name="connsiteY416" fmla="*/ 6266397 h 6858000"/>
              <a:gd name="connsiteX417" fmla="*/ 1862250 w 7467600"/>
              <a:gd name="connsiteY417" fmla="*/ 6033531 h 6858000"/>
              <a:gd name="connsiteX418" fmla="*/ 1211999 w 7467600"/>
              <a:gd name="connsiteY418" fmla="*/ 6683610 h 6858000"/>
              <a:gd name="connsiteX419" fmla="*/ 1213266 w 7467600"/>
              <a:gd name="connsiteY419" fmla="*/ 6691947 h 6858000"/>
              <a:gd name="connsiteX420" fmla="*/ 1203370 w 7467600"/>
              <a:gd name="connsiteY420" fmla="*/ 6850676 h 6858000"/>
              <a:gd name="connsiteX421" fmla="*/ 1203671 w 7467600"/>
              <a:gd name="connsiteY421" fmla="*/ 6858000 h 6858000"/>
              <a:gd name="connsiteX422" fmla="*/ 1143180 w 7467600"/>
              <a:gd name="connsiteY422" fmla="*/ 6858000 h 6858000"/>
              <a:gd name="connsiteX423" fmla="*/ 1142176 w 7467600"/>
              <a:gd name="connsiteY423" fmla="*/ 6766045 h 6858000"/>
              <a:gd name="connsiteX424" fmla="*/ 1067484 w 7467600"/>
              <a:gd name="connsiteY424" fmla="*/ 6858000 h 6858000"/>
              <a:gd name="connsiteX425" fmla="*/ 953928 w 7467600"/>
              <a:gd name="connsiteY425" fmla="*/ 6858000 h 6858000"/>
              <a:gd name="connsiteX426" fmla="*/ 959715 w 7467600"/>
              <a:gd name="connsiteY426" fmla="*/ 6850185 h 6858000"/>
              <a:gd name="connsiteX427" fmla="*/ 1483788 w 7467600"/>
              <a:gd name="connsiteY427" fmla="*/ 6259174 h 6858000"/>
              <a:gd name="connsiteX428" fmla="*/ 1100671 w 7467600"/>
              <a:gd name="connsiteY428" fmla="*/ 6252137 h 6858000"/>
              <a:gd name="connsiteX429" fmla="*/ 1090144 w 7467600"/>
              <a:gd name="connsiteY429" fmla="*/ 6256748 h 6858000"/>
              <a:gd name="connsiteX430" fmla="*/ 1095872 w 7467600"/>
              <a:gd name="connsiteY430" fmla="*/ 6271892 h 6858000"/>
              <a:gd name="connsiteX431" fmla="*/ 262785 w 7467600"/>
              <a:gd name="connsiteY431" fmla="*/ 6845450 h 6858000"/>
              <a:gd name="connsiteX432" fmla="*/ 209968 w 7467600"/>
              <a:gd name="connsiteY432" fmla="*/ 6770713 h 6858000"/>
              <a:gd name="connsiteX433" fmla="*/ 873460 w 7467600"/>
              <a:gd name="connsiteY433" fmla="*/ 6253768 h 6858000"/>
              <a:gd name="connsiteX434" fmla="*/ 192686 w 7467600"/>
              <a:gd name="connsiteY434" fmla="*/ 5849257 h 6858000"/>
              <a:gd name="connsiteX435" fmla="*/ 4696 w 7467600"/>
              <a:gd name="connsiteY435" fmla="*/ 5697668 h 6858000"/>
              <a:gd name="connsiteX436" fmla="*/ 0 w 7467600"/>
              <a:gd name="connsiteY436" fmla="*/ 5689984 h 6858000"/>
              <a:gd name="connsiteX437" fmla="*/ 0 w 7467600"/>
              <a:gd name="connsiteY437" fmla="*/ 5513472 h 6858000"/>
              <a:gd name="connsiteX438" fmla="*/ 174101 w 7467600"/>
              <a:gd name="connsiteY438" fmla="*/ 5620277 h 6858000"/>
              <a:gd name="connsiteX439" fmla="*/ 891800 w 7467600"/>
              <a:gd name="connsiteY439" fmla="*/ 6036935 h 6858000"/>
              <a:gd name="connsiteX440" fmla="*/ 1072219 w 7467600"/>
              <a:gd name="connsiteY440" fmla="*/ 6169443 h 6858000"/>
              <a:gd name="connsiteX441" fmla="*/ 1074117 w 7467600"/>
              <a:gd name="connsiteY441" fmla="*/ 6170301 h 6858000"/>
              <a:gd name="connsiteX442" fmla="*/ 1083114 w 7467600"/>
              <a:gd name="connsiteY442" fmla="*/ 6174131 h 6858000"/>
              <a:gd name="connsiteX443" fmla="*/ 1543010 w 7467600"/>
              <a:gd name="connsiteY443" fmla="*/ 6191140 h 6858000"/>
              <a:gd name="connsiteX444" fmla="*/ 1551080 w 7467600"/>
              <a:gd name="connsiteY444" fmla="*/ 6195006 h 6858000"/>
              <a:gd name="connsiteX445" fmla="*/ 2345443 w 7467600"/>
              <a:gd name="connsiteY445" fmla="*/ 5549882 h 6858000"/>
              <a:gd name="connsiteX446" fmla="*/ 1721499 w 7467600"/>
              <a:gd name="connsiteY446" fmla="*/ 5599969 h 6858000"/>
              <a:gd name="connsiteX447" fmla="*/ 767716 w 7467600"/>
              <a:gd name="connsiteY447" fmla="*/ 5472768 h 6858000"/>
              <a:gd name="connsiteX448" fmla="*/ 722147 w 7467600"/>
              <a:gd name="connsiteY448" fmla="*/ 5393091 h 6858000"/>
              <a:gd name="connsiteX449" fmla="*/ 1485552 w 7467600"/>
              <a:gd name="connsiteY449" fmla="*/ 5313202 h 6858000"/>
              <a:gd name="connsiteX450" fmla="*/ 2143004 w 7467600"/>
              <a:gd name="connsiteY450" fmla="*/ 5402420 h 6858000"/>
              <a:gd name="connsiteX451" fmla="*/ 1933391 w 7467600"/>
              <a:gd name="connsiteY451" fmla="*/ 5156971 h 6858000"/>
              <a:gd name="connsiteX452" fmla="*/ 1827118 w 7467600"/>
              <a:gd name="connsiteY452" fmla="*/ 4968410 h 6858000"/>
              <a:gd name="connsiteX453" fmla="*/ 1837349 w 7467600"/>
              <a:gd name="connsiteY453" fmla="*/ 4956357 h 6858000"/>
              <a:gd name="connsiteX454" fmla="*/ 2162835 w 7467600"/>
              <a:gd name="connsiteY454" fmla="*/ 5187853 h 6858000"/>
              <a:gd name="connsiteX455" fmla="*/ 2257167 w 7467600"/>
              <a:gd name="connsiteY455" fmla="*/ 5462123 h 6858000"/>
              <a:gd name="connsiteX456" fmla="*/ 2261598 w 7467600"/>
              <a:gd name="connsiteY456" fmla="*/ 5467998 h 6858000"/>
              <a:gd name="connsiteX457" fmla="*/ 2437177 w 7467600"/>
              <a:gd name="connsiteY457" fmla="*/ 5479608 h 6858000"/>
              <a:gd name="connsiteX458" fmla="*/ 2445247 w 7467600"/>
              <a:gd name="connsiteY458" fmla="*/ 5483476 h 6858000"/>
              <a:gd name="connsiteX459" fmla="*/ 2743626 w 7467600"/>
              <a:gd name="connsiteY459" fmla="*/ 5304819 h 6858000"/>
              <a:gd name="connsiteX460" fmla="*/ 3048102 w 7467600"/>
              <a:gd name="connsiteY460" fmla="*/ 5150595 h 6858000"/>
              <a:gd name="connsiteX461" fmla="*/ 1799414 w 7467600"/>
              <a:gd name="connsiteY461" fmla="*/ 4694732 h 6858000"/>
              <a:gd name="connsiteX462" fmla="*/ 1771735 w 7467600"/>
              <a:gd name="connsiteY462" fmla="*/ 4619929 h 6858000"/>
              <a:gd name="connsiteX463" fmla="*/ 3104273 w 7467600"/>
              <a:gd name="connsiteY463" fmla="*/ 5076159 h 6858000"/>
              <a:gd name="connsiteX464" fmla="*/ 3113245 w 7467600"/>
              <a:gd name="connsiteY464" fmla="*/ 5090705 h 6858000"/>
              <a:gd name="connsiteX465" fmla="*/ 3126294 w 7467600"/>
              <a:gd name="connsiteY465" fmla="*/ 5114400 h 6858000"/>
              <a:gd name="connsiteX466" fmla="*/ 3937433 w 7467600"/>
              <a:gd name="connsiteY466" fmla="*/ 4830473 h 6858000"/>
              <a:gd name="connsiteX467" fmla="*/ 3590475 w 7467600"/>
              <a:gd name="connsiteY467" fmla="*/ 4597974 h 6858000"/>
              <a:gd name="connsiteX468" fmla="*/ 3100264 w 7467600"/>
              <a:gd name="connsiteY468" fmla="*/ 4579845 h 6858000"/>
              <a:gd name="connsiteX469" fmla="*/ 2183576 w 7467600"/>
              <a:gd name="connsiteY469" fmla="*/ 4227150 h 6858000"/>
              <a:gd name="connsiteX470" fmla="*/ 2151029 w 7467600"/>
              <a:gd name="connsiteY470" fmla="*/ 4146947 h 6858000"/>
              <a:gd name="connsiteX471" fmla="*/ 3563434 w 7467600"/>
              <a:gd name="connsiteY471" fmla="*/ 4469115 h 6858000"/>
              <a:gd name="connsiteX472" fmla="*/ 3177952 w 7467600"/>
              <a:gd name="connsiteY472" fmla="*/ 3657386 h 6858000"/>
              <a:gd name="connsiteX473" fmla="*/ 3189263 w 7467600"/>
              <a:gd name="connsiteY473" fmla="*/ 3625726 h 6858000"/>
              <a:gd name="connsiteX474" fmla="*/ 3560912 w 7467600"/>
              <a:gd name="connsiteY474" fmla="*/ 4079863 h 6858000"/>
              <a:gd name="connsiteX475" fmla="*/ 3626636 w 7467600"/>
              <a:gd name="connsiteY475" fmla="*/ 4512230 h 6858000"/>
              <a:gd name="connsiteX476" fmla="*/ 3653088 w 7467600"/>
              <a:gd name="connsiteY476" fmla="*/ 4521417 h 6858000"/>
              <a:gd name="connsiteX477" fmla="*/ 3988128 w 7467600"/>
              <a:gd name="connsiteY477" fmla="*/ 4817267 h 6858000"/>
              <a:gd name="connsiteX478" fmla="*/ 4830582 w 7467600"/>
              <a:gd name="connsiteY478" fmla="*/ 4676000 h 6858000"/>
              <a:gd name="connsiteX479" fmla="*/ 4830100 w 7467600"/>
              <a:gd name="connsiteY479" fmla="*/ 4675554 h 6858000"/>
              <a:gd name="connsiteX480" fmla="*/ 4036318 w 7467600"/>
              <a:gd name="connsiteY480" fmla="*/ 4147013 h 6858000"/>
              <a:gd name="connsiteX481" fmla="*/ 3432098 w 7467600"/>
              <a:gd name="connsiteY481" fmla="*/ 3537312 h 6858000"/>
              <a:gd name="connsiteX482" fmla="*/ 3446761 w 7467600"/>
              <a:gd name="connsiteY482" fmla="*/ 3461278 h 6858000"/>
              <a:gd name="connsiteX483" fmla="*/ 4419733 w 7467600"/>
              <a:gd name="connsiteY483" fmla="*/ 3963555 h 6858000"/>
              <a:gd name="connsiteX484" fmla="*/ 4781371 w 7467600"/>
              <a:gd name="connsiteY484" fmla="*/ 4458604 h 6858000"/>
              <a:gd name="connsiteX485" fmla="*/ 4780440 w 7467600"/>
              <a:gd name="connsiteY485" fmla="*/ 4470290 h 6858000"/>
              <a:gd name="connsiteX486" fmla="*/ 4898954 w 7467600"/>
              <a:gd name="connsiteY486" fmla="*/ 4662092 h 6858000"/>
              <a:gd name="connsiteX487" fmla="*/ 4900699 w 7467600"/>
              <a:gd name="connsiteY487" fmla="*/ 4670867 h 6858000"/>
              <a:gd name="connsiteX488" fmla="*/ 5714511 w 7467600"/>
              <a:gd name="connsiteY488" fmla="*/ 4663483 h 6858000"/>
              <a:gd name="connsiteX489" fmla="*/ 5464793 w 7467600"/>
              <a:gd name="connsiteY489" fmla="*/ 4393556 h 6858000"/>
              <a:gd name="connsiteX490" fmla="*/ 5461897 w 7467600"/>
              <a:gd name="connsiteY490" fmla="*/ 4390879 h 6858000"/>
              <a:gd name="connsiteX491" fmla="*/ 4294126 w 7467600"/>
              <a:gd name="connsiteY491" fmla="*/ 3303048 h 6858000"/>
              <a:gd name="connsiteX492" fmla="*/ 4305321 w 7467600"/>
              <a:gd name="connsiteY492" fmla="*/ 3256953 h 6858000"/>
              <a:gd name="connsiteX493" fmla="*/ 4949299 w 7467600"/>
              <a:gd name="connsiteY493" fmla="*/ 3766336 h 6858000"/>
              <a:gd name="connsiteX494" fmla="*/ 5291452 w 7467600"/>
              <a:gd name="connsiteY494" fmla="*/ 4076801 h 6858000"/>
              <a:gd name="connsiteX495" fmla="*/ 5434998 w 7467600"/>
              <a:gd name="connsiteY495" fmla="*/ 4254100 h 6858000"/>
              <a:gd name="connsiteX496" fmla="*/ 5351015 w 7467600"/>
              <a:gd name="connsiteY496" fmla="*/ 3760989 h 6858000"/>
              <a:gd name="connsiteX497" fmla="*/ 5413780 w 7467600"/>
              <a:gd name="connsiteY497" fmla="*/ 2966265 h 6858000"/>
              <a:gd name="connsiteX498" fmla="*/ 5425627 w 7467600"/>
              <a:gd name="connsiteY498" fmla="*/ 2954192 h 6858000"/>
              <a:gd name="connsiteX499" fmla="*/ 6604735 w 7467600"/>
              <a:gd name="connsiteY499" fmla="*/ 2041381 h 6858000"/>
              <a:gd name="connsiteX500" fmla="*/ 7204487 w 7467600"/>
              <a:gd name="connsiteY500" fmla="*/ 2742112 h 6858000"/>
              <a:gd name="connsiteX501" fmla="*/ 7131592 w 7467600"/>
              <a:gd name="connsiteY501" fmla="*/ 2672096 h 6858000"/>
              <a:gd name="connsiteX502" fmla="*/ 6996344 w 7467600"/>
              <a:gd name="connsiteY502" fmla="*/ 2518310 h 6858000"/>
              <a:gd name="connsiteX503" fmla="*/ 6735495 w 7467600"/>
              <a:gd name="connsiteY503" fmla="*/ 2196890 h 6858000"/>
              <a:gd name="connsiteX504" fmla="*/ 6721901 w 7467600"/>
              <a:gd name="connsiteY504" fmla="*/ 2179274 h 6858000"/>
              <a:gd name="connsiteX505" fmla="*/ 6604735 w 7467600"/>
              <a:gd name="connsiteY505" fmla="*/ 2041381 h 6858000"/>
              <a:gd name="connsiteX506" fmla="*/ 6591670 w 7467600"/>
              <a:gd name="connsiteY506" fmla="*/ 1988277 h 6858000"/>
              <a:gd name="connsiteX507" fmla="*/ 6747349 w 7467600"/>
              <a:gd name="connsiteY507" fmla="*/ 2160069 h 6858000"/>
              <a:gd name="connsiteX508" fmla="*/ 6760943 w 7467600"/>
              <a:gd name="connsiteY508" fmla="*/ 2177686 h 6858000"/>
              <a:gd name="connsiteX509" fmla="*/ 7021065 w 7467600"/>
              <a:gd name="connsiteY509" fmla="*/ 2498102 h 6858000"/>
              <a:gd name="connsiteX510" fmla="*/ 7155223 w 7467600"/>
              <a:gd name="connsiteY510" fmla="*/ 2650386 h 6858000"/>
              <a:gd name="connsiteX511" fmla="*/ 7203167 w 7467600"/>
              <a:gd name="connsiteY511" fmla="*/ 2697288 h 6858000"/>
              <a:gd name="connsiteX512" fmla="*/ 6937703 w 7467600"/>
              <a:gd name="connsiteY512" fmla="*/ 2321981 h 6858000"/>
              <a:gd name="connsiteX513" fmla="*/ 6591670 w 7467600"/>
              <a:gd name="connsiteY513" fmla="*/ 1988277 h 6858000"/>
              <a:gd name="connsiteX514" fmla="*/ 5798671 w 7467600"/>
              <a:gd name="connsiteY514" fmla="*/ 1981601 h 6858000"/>
              <a:gd name="connsiteX515" fmla="*/ 5754709 w 7467600"/>
              <a:gd name="connsiteY515" fmla="*/ 2071454 h 6858000"/>
              <a:gd name="connsiteX516" fmla="*/ 5763044 w 7467600"/>
              <a:gd name="connsiteY516" fmla="*/ 2842206 h 6858000"/>
              <a:gd name="connsiteX517" fmla="*/ 5764974 w 7467600"/>
              <a:gd name="connsiteY517" fmla="*/ 2799609 h 6858000"/>
              <a:gd name="connsiteX518" fmla="*/ 5767665 w 7467600"/>
              <a:gd name="connsiteY518" fmla="*/ 2666409 h 6858000"/>
              <a:gd name="connsiteX519" fmla="*/ 5763055 w 7467600"/>
              <a:gd name="connsiteY519" fmla="*/ 2579705 h 6858000"/>
              <a:gd name="connsiteX520" fmla="*/ 5758079 w 7467600"/>
              <a:gd name="connsiteY520" fmla="*/ 2492508 h 6858000"/>
              <a:gd name="connsiteX521" fmla="*/ 5779325 w 7467600"/>
              <a:gd name="connsiteY521" fmla="*/ 2197069 h 6858000"/>
              <a:gd name="connsiteX522" fmla="*/ 5798671 w 7467600"/>
              <a:gd name="connsiteY522" fmla="*/ 1981601 h 6858000"/>
              <a:gd name="connsiteX523" fmla="*/ 5829202 w 7467600"/>
              <a:gd name="connsiteY523" fmla="*/ 1971679 h 6858000"/>
              <a:gd name="connsiteX524" fmla="*/ 5809558 w 7467600"/>
              <a:gd name="connsiteY524" fmla="*/ 2198043 h 6858000"/>
              <a:gd name="connsiteX525" fmla="*/ 5788653 w 7467600"/>
              <a:gd name="connsiteY525" fmla="*/ 2489430 h 6858000"/>
              <a:gd name="connsiteX526" fmla="*/ 5793439 w 7467600"/>
              <a:gd name="connsiteY526" fmla="*/ 2575235 h 6858000"/>
              <a:gd name="connsiteX527" fmla="*/ 5796837 w 7467600"/>
              <a:gd name="connsiteY527" fmla="*/ 2637633 h 6858000"/>
              <a:gd name="connsiteX528" fmla="*/ 5818614 w 7467600"/>
              <a:gd name="connsiteY528" fmla="*/ 2473055 h 6858000"/>
              <a:gd name="connsiteX529" fmla="*/ 5829202 w 7467600"/>
              <a:gd name="connsiteY529" fmla="*/ 1971679 h 6858000"/>
              <a:gd name="connsiteX530" fmla="*/ 5911389 w 7467600"/>
              <a:gd name="connsiteY530" fmla="*/ 1898371 h 6858000"/>
              <a:gd name="connsiteX531" fmla="*/ 6237627 w 7467600"/>
              <a:gd name="connsiteY531" fmla="*/ 2231921 h 6858000"/>
              <a:gd name="connsiteX532" fmla="*/ 5911389 w 7467600"/>
              <a:gd name="connsiteY532" fmla="*/ 1898371 h 6858000"/>
              <a:gd name="connsiteX533" fmla="*/ 6944437 w 7467600"/>
              <a:gd name="connsiteY533" fmla="*/ 1575402 h 6858000"/>
              <a:gd name="connsiteX534" fmla="*/ 6304730 w 7467600"/>
              <a:gd name="connsiteY534" fmla="*/ 1766654 h 6858000"/>
              <a:gd name="connsiteX535" fmla="*/ 6944437 w 7467600"/>
              <a:gd name="connsiteY535" fmla="*/ 1575402 h 6858000"/>
              <a:gd name="connsiteX536" fmla="*/ 7019523 w 7467600"/>
              <a:gd name="connsiteY536" fmla="*/ 1519450 h 6858000"/>
              <a:gd name="connsiteX537" fmla="*/ 6298091 w 7467600"/>
              <a:gd name="connsiteY537" fmla="*/ 1737122 h 6858000"/>
              <a:gd name="connsiteX538" fmla="*/ 7019523 w 7467600"/>
              <a:gd name="connsiteY538" fmla="*/ 1519450 h 6858000"/>
              <a:gd name="connsiteX539" fmla="*/ 2399523 w 7467600"/>
              <a:gd name="connsiteY539" fmla="*/ 1428234 h 6858000"/>
              <a:gd name="connsiteX540" fmla="*/ 2224982 w 7467600"/>
              <a:gd name="connsiteY540" fmla="*/ 1826201 h 6858000"/>
              <a:gd name="connsiteX541" fmla="*/ 2096099 w 7467600"/>
              <a:gd name="connsiteY541" fmla="*/ 2345900 h 6858000"/>
              <a:gd name="connsiteX542" fmla="*/ 2283317 w 7467600"/>
              <a:gd name="connsiteY542" fmla="*/ 1796925 h 6858000"/>
              <a:gd name="connsiteX543" fmla="*/ 2399523 w 7467600"/>
              <a:gd name="connsiteY543" fmla="*/ 1428234 h 6858000"/>
              <a:gd name="connsiteX544" fmla="*/ 2448558 w 7467600"/>
              <a:gd name="connsiteY544" fmla="*/ 1373435 h 6858000"/>
              <a:gd name="connsiteX545" fmla="*/ 2312521 w 7467600"/>
              <a:gd name="connsiteY545" fmla="*/ 1806140 h 6858000"/>
              <a:gd name="connsiteX546" fmla="*/ 2127533 w 7467600"/>
              <a:gd name="connsiteY546" fmla="*/ 2348380 h 6858000"/>
              <a:gd name="connsiteX547" fmla="*/ 2358080 w 7467600"/>
              <a:gd name="connsiteY547" fmla="*/ 1866134 h 6858000"/>
              <a:gd name="connsiteX548" fmla="*/ 2407436 w 7467600"/>
              <a:gd name="connsiteY548" fmla="*/ 1651070 h 6858000"/>
              <a:gd name="connsiteX549" fmla="*/ 2448558 w 7467600"/>
              <a:gd name="connsiteY549" fmla="*/ 1373435 h 6858000"/>
              <a:gd name="connsiteX550" fmla="*/ 278707 w 7467600"/>
              <a:gd name="connsiteY550" fmla="*/ 1352270 h 6858000"/>
              <a:gd name="connsiteX551" fmla="*/ 321570 w 7467600"/>
              <a:gd name="connsiteY551" fmla="*/ 1861610 h 6858000"/>
              <a:gd name="connsiteX552" fmla="*/ 294281 w 7467600"/>
              <a:gd name="connsiteY552" fmla="*/ 1440658 h 6858000"/>
              <a:gd name="connsiteX553" fmla="*/ 278707 w 7467600"/>
              <a:gd name="connsiteY553" fmla="*/ 1352270 h 6858000"/>
              <a:gd name="connsiteX554" fmla="*/ 1423821 w 7467600"/>
              <a:gd name="connsiteY554" fmla="*/ 1351958 h 6858000"/>
              <a:gd name="connsiteX555" fmla="*/ 1638521 w 7467600"/>
              <a:gd name="connsiteY555" fmla="*/ 1908470 h 6858000"/>
              <a:gd name="connsiteX556" fmla="*/ 1754199 w 7467600"/>
              <a:gd name="connsiteY556" fmla="*/ 2149284 h 6858000"/>
              <a:gd name="connsiteX557" fmla="*/ 1908359 w 7467600"/>
              <a:gd name="connsiteY557" fmla="*/ 2364988 h 6858000"/>
              <a:gd name="connsiteX558" fmla="*/ 1647661 w 7467600"/>
              <a:gd name="connsiteY558" fmla="*/ 1825945 h 6858000"/>
              <a:gd name="connsiteX559" fmla="*/ 1423821 w 7467600"/>
              <a:gd name="connsiteY559" fmla="*/ 1351958 h 6858000"/>
              <a:gd name="connsiteX560" fmla="*/ 1431890 w 7467600"/>
              <a:gd name="connsiteY560" fmla="*/ 1306475 h 6858000"/>
              <a:gd name="connsiteX561" fmla="*/ 1507597 w 7467600"/>
              <a:gd name="connsiteY561" fmla="*/ 1446132 h 6858000"/>
              <a:gd name="connsiteX562" fmla="*/ 1674586 w 7467600"/>
              <a:gd name="connsiteY562" fmla="*/ 1813832 h 6858000"/>
              <a:gd name="connsiteX563" fmla="*/ 1815950 w 7467600"/>
              <a:gd name="connsiteY563" fmla="*/ 2128564 h 6858000"/>
              <a:gd name="connsiteX564" fmla="*/ 1984242 w 7467600"/>
              <a:gd name="connsiteY564" fmla="*/ 2430829 h 6858000"/>
              <a:gd name="connsiteX565" fmla="*/ 2014023 w 7467600"/>
              <a:gd name="connsiteY565" fmla="*/ 2450995 h 6858000"/>
              <a:gd name="connsiteX566" fmla="*/ 1747337 w 7467600"/>
              <a:gd name="connsiteY566" fmla="*/ 1855264 h 6858000"/>
              <a:gd name="connsiteX567" fmla="*/ 1533749 w 7467600"/>
              <a:gd name="connsiteY567" fmla="*/ 1478656 h 6858000"/>
              <a:gd name="connsiteX568" fmla="*/ 1431890 w 7467600"/>
              <a:gd name="connsiteY568" fmla="*/ 1306475 h 6858000"/>
              <a:gd name="connsiteX569" fmla="*/ 5052692 w 7467600"/>
              <a:gd name="connsiteY569" fmla="*/ 1292994 h 6858000"/>
              <a:gd name="connsiteX570" fmla="*/ 5200661 w 7467600"/>
              <a:gd name="connsiteY570" fmla="*/ 1635186 h 6858000"/>
              <a:gd name="connsiteX571" fmla="*/ 5297138 w 7467600"/>
              <a:gd name="connsiteY571" fmla="*/ 1906351 h 6858000"/>
              <a:gd name="connsiteX572" fmla="*/ 5052692 w 7467600"/>
              <a:gd name="connsiteY572" fmla="*/ 1292994 h 6858000"/>
              <a:gd name="connsiteX573" fmla="*/ 5009948 w 7467600"/>
              <a:gd name="connsiteY573" fmla="*/ 1273619 h 6858000"/>
              <a:gd name="connsiteX574" fmla="*/ 5121777 w 7467600"/>
              <a:gd name="connsiteY574" fmla="*/ 1654213 h 6858000"/>
              <a:gd name="connsiteX575" fmla="*/ 5293545 w 7467600"/>
              <a:gd name="connsiteY575" fmla="*/ 2072247 h 6858000"/>
              <a:gd name="connsiteX576" fmla="*/ 5294042 w 7467600"/>
              <a:gd name="connsiteY576" fmla="*/ 2065019 h 6858000"/>
              <a:gd name="connsiteX577" fmla="*/ 5171936 w 7467600"/>
              <a:gd name="connsiteY577" fmla="*/ 1647613 h 6858000"/>
              <a:gd name="connsiteX578" fmla="*/ 5009948 w 7467600"/>
              <a:gd name="connsiteY578" fmla="*/ 1273619 h 6858000"/>
              <a:gd name="connsiteX579" fmla="*/ 655236 w 7467600"/>
              <a:gd name="connsiteY579" fmla="*/ 1268632 h 6858000"/>
              <a:gd name="connsiteX580" fmla="*/ 839521 w 7467600"/>
              <a:gd name="connsiteY580" fmla="*/ 1685315 h 6858000"/>
              <a:gd name="connsiteX581" fmla="*/ 1109416 w 7467600"/>
              <a:gd name="connsiteY581" fmla="*/ 2061663 h 6858000"/>
              <a:gd name="connsiteX582" fmla="*/ 1298300 w 7467600"/>
              <a:gd name="connsiteY582" fmla="*/ 2247742 h 6858000"/>
              <a:gd name="connsiteX583" fmla="*/ 1125871 w 7467600"/>
              <a:gd name="connsiteY583" fmla="*/ 1989513 h 6858000"/>
              <a:gd name="connsiteX584" fmla="*/ 981574 w 7467600"/>
              <a:gd name="connsiteY584" fmla="*/ 1783157 h 6858000"/>
              <a:gd name="connsiteX585" fmla="*/ 922198 w 7467600"/>
              <a:gd name="connsiteY585" fmla="*/ 1677437 h 6858000"/>
              <a:gd name="connsiteX586" fmla="*/ 869293 w 7467600"/>
              <a:gd name="connsiteY586" fmla="*/ 1583214 h 6858000"/>
              <a:gd name="connsiteX587" fmla="*/ 751431 w 7467600"/>
              <a:gd name="connsiteY587" fmla="*/ 1405731 h 6858000"/>
              <a:gd name="connsiteX588" fmla="*/ 655236 w 7467600"/>
              <a:gd name="connsiteY588" fmla="*/ 1268632 h 6858000"/>
              <a:gd name="connsiteX589" fmla="*/ 6516292 w 7467600"/>
              <a:gd name="connsiteY589" fmla="*/ 1263064 h 6858000"/>
              <a:gd name="connsiteX590" fmla="*/ 5736320 w 7467600"/>
              <a:gd name="connsiteY590" fmla="*/ 1501803 h 6858000"/>
              <a:gd name="connsiteX591" fmla="*/ 6516292 w 7467600"/>
              <a:gd name="connsiteY591" fmla="*/ 1263064 h 6858000"/>
              <a:gd name="connsiteX592" fmla="*/ 291466 w 7467600"/>
              <a:gd name="connsiteY592" fmla="*/ 1250369 h 6858000"/>
              <a:gd name="connsiteX593" fmla="*/ 323180 w 7467600"/>
              <a:gd name="connsiteY593" fmla="*/ 1435283 h 6858000"/>
              <a:gd name="connsiteX594" fmla="*/ 349381 w 7467600"/>
              <a:gd name="connsiteY594" fmla="*/ 1875041 h 6858000"/>
              <a:gd name="connsiteX595" fmla="*/ 374363 w 7467600"/>
              <a:gd name="connsiteY595" fmla="*/ 1506494 h 6858000"/>
              <a:gd name="connsiteX596" fmla="*/ 302168 w 7467600"/>
              <a:gd name="connsiteY596" fmla="*/ 1274495 h 6858000"/>
              <a:gd name="connsiteX597" fmla="*/ 291466 w 7467600"/>
              <a:gd name="connsiteY597" fmla="*/ 1250369 h 6858000"/>
              <a:gd name="connsiteX598" fmla="*/ 678222 w 7467600"/>
              <a:gd name="connsiteY598" fmla="*/ 1248670 h 6858000"/>
              <a:gd name="connsiteX599" fmla="*/ 775536 w 7467600"/>
              <a:gd name="connsiteY599" fmla="*/ 1388015 h 6858000"/>
              <a:gd name="connsiteX600" fmla="*/ 894529 w 7467600"/>
              <a:gd name="connsiteY600" fmla="*/ 1567739 h 6858000"/>
              <a:gd name="connsiteX601" fmla="*/ 948000 w 7467600"/>
              <a:gd name="connsiteY601" fmla="*/ 1663088 h 6858000"/>
              <a:gd name="connsiteX602" fmla="*/ 1006812 w 7467600"/>
              <a:gd name="connsiteY602" fmla="*/ 1767683 h 6858000"/>
              <a:gd name="connsiteX603" fmla="*/ 1149133 w 7467600"/>
              <a:gd name="connsiteY603" fmla="*/ 1971513 h 6858000"/>
              <a:gd name="connsiteX604" fmla="*/ 1333952 w 7467600"/>
              <a:gd name="connsiteY604" fmla="*/ 2251620 h 6858000"/>
              <a:gd name="connsiteX605" fmla="*/ 1337329 w 7467600"/>
              <a:gd name="connsiteY605" fmla="*/ 2258350 h 6858000"/>
              <a:gd name="connsiteX606" fmla="*/ 1014726 w 7467600"/>
              <a:gd name="connsiteY606" fmla="*/ 1615556 h 6858000"/>
              <a:gd name="connsiteX607" fmla="*/ 678222 w 7467600"/>
              <a:gd name="connsiteY607" fmla="*/ 1248670 h 6858000"/>
              <a:gd name="connsiteX608" fmla="*/ 6691602 w 7467600"/>
              <a:gd name="connsiteY608" fmla="*/ 1140573 h 6858000"/>
              <a:gd name="connsiteX609" fmla="*/ 6571100 w 7467600"/>
              <a:gd name="connsiteY609" fmla="*/ 1183662 h 6858000"/>
              <a:gd name="connsiteX610" fmla="*/ 6241687 w 7467600"/>
              <a:gd name="connsiteY610" fmla="*/ 1257600 h 6858000"/>
              <a:gd name="connsiteX611" fmla="*/ 5693009 w 7467600"/>
              <a:gd name="connsiteY611" fmla="*/ 1478256 h 6858000"/>
              <a:gd name="connsiteX612" fmla="*/ 6548420 w 7467600"/>
              <a:gd name="connsiteY612" fmla="*/ 1214599 h 6858000"/>
              <a:gd name="connsiteX613" fmla="*/ 6605473 w 7467600"/>
              <a:gd name="connsiteY613" fmla="*/ 1184686 h 6858000"/>
              <a:gd name="connsiteX614" fmla="*/ 6691602 w 7467600"/>
              <a:gd name="connsiteY614" fmla="*/ 1140573 h 6858000"/>
              <a:gd name="connsiteX615" fmla="*/ 4002475 w 7467600"/>
              <a:gd name="connsiteY615" fmla="*/ 1037802 h 6858000"/>
              <a:gd name="connsiteX616" fmla="*/ 4000324 w 7467600"/>
              <a:gd name="connsiteY616" fmla="*/ 1039362 h 6858000"/>
              <a:gd name="connsiteX617" fmla="*/ 4002862 w 7467600"/>
              <a:gd name="connsiteY617" fmla="*/ 1042866 h 6858000"/>
              <a:gd name="connsiteX618" fmla="*/ 4002475 w 7467600"/>
              <a:gd name="connsiteY618" fmla="*/ 1037802 h 6858000"/>
              <a:gd name="connsiteX619" fmla="*/ 506322 w 7467600"/>
              <a:gd name="connsiteY619" fmla="*/ 1020997 h 6858000"/>
              <a:gd name="connsiteX620" fmla="*/ 533068 w 7467600"/>
              <a:gd name="connsiteY620" fmla="*/ 1029409 h 6858000"/>
              <a:gd name="connsiteX621" fmla="*/ 1232525 w 7467600"/>
              <a:gd name="connsiteY621" fmla="*/ 1804675 h 6858000"/>
              <a:gd name="connsiteX622" fmla="*/ 1388858 w 7467600"/>
              <a:gd name="connsiteY622" fmla="*/ 2368011 h 6858000"/>
              <a:gd name="connsiteX623" fmla="*/ 1384098 w 7467600"/>
              <a:gd name="connsiteY623" fmla="*/ 2378125 h 6858000"/>
              <a:gd name="connsiteX624" fmla="*/ 1425393 w 7467600"/>
              <a:gd name="connsiteY624" fmla="*/ 2589124 h 6858000"/>
              <a:gd name="connsiteX625" fmla="*/ 1424001 w 7467600"/>
              <a:gd name="connsiteY625" fmla="*/ 2597541 h 6858000"/>
              <a:gd name="connsiteX626" fmla="*/ 2152729 w 7467600"/>
              <a:gd name="connsiteY626" fmla="*/ 2864487 h 6858000"/>
              <a:gd name="connsiteX627" fmla="*/ 2020609 w 7467600"/>
              <a:gd name="connsiteY627" fmla="*/ 2539671 h 6858000"/>
              <a:gd name="connsiteX628" fmla="*/ 2018920 w 7467600"/>
              <a:gd name="connsiteY628" fmla="*/ 2536309 h 6858000"/>
              <a:gd name="connsiteX629" fmla="*/ 1342441 w 7467600"/>
              <a:gd name="connsiteY629" fmla="*/ 1173017 h 6858000"/>
              <a:gd name="connsiteX630" fmla="*/ 1367925 w 7467600"/>
              <a:gd name="connsiteY630" fmla="*/ 1135648 h 6858000"/>
              <a:gd name="connsiteX631" fmla="*/ 1771401 w 7467600"/>
              <a:gd name="connsiteY631" fmla="*/ 1806673 h 6858000"/>
              <a:gd name="connsiteX632" fmla="*/ 1972385 w 7467600"/>
              <a:gd name="connsiteY632" fmla="*/ 2198735 h 6858000"/>
              <a:gd name="connsiteX633" fmla="*/ 2040892 w 7467600"/>
              <a:gd name="connsiteY633" fmla="*/ 2405205 h 6858000"/>
              <a:gd name="connsiteX634" fmla="*/ 2131689 w 7467600"/>
              <a:gd name="connsiteY634" fmla="*/ 1936926 h 6858000"/>
              <a:gd name="connsiteX635" fmla="*/ 2454820 w 7467600"/>
              <a:gd name="connsiteY635" fmla="*/ 1248808 h 6858000"/>
              <a:gd name="connsiteX636" fmla="*/ 2492512 w 7467600"/>
              <a:gd name="connsiteY636" fmla="*/ 1302920 h 6858000"/>
              <a:gd name="connsiteX637" fmla="*/ 2081216 w 7467600"/>
              <a:gd name="connsiteY637" fmla="*/ 2527513 h 6858000"/>
              <a:gd name="connsiteX638" fmla="*/ 2081211 w 7467600"/>
              <a:gd name="connsiteY638" fmla="*/ 2528916 h 6858000"/>
              <a:gd name="connsiteX639" fmla="*/ 2199067 w 7467600"/>
              <a:gd name="connsiteY639" fmla="*/ 2884061 h 6858000"/>
              <a:gd name="connsiteX640" fmla="*/ 3192586 w 7467600"/>
              <a:gd name="connsiteY640" fmla="*/ 3411496 h 6858000"/>
              <a:gd name="connsiteX641" fmla="*/ 3182620 w 7467600"/>
              <a:gd name="connsiteY641" fmla="*/ 3483279 h 6858000"/>
              <a:gd name="connsiteX642" fmla="*/ 2435119 w 7467600"/>
              <a:gd name="connsiteY642" fmla="*/ 3080173 h 6858000"/>
              <a:gd name="connsiteX643" fmla="*/ 2410152 w 7467600"/>
              <a:gd name="connsiteY643" fmla="*/ 3063751 h 6858000"/>
              <a:gd name="connsiteX644" fmla="*/ 2408099 w 7467600"/>
              <a:gd name="connsiteY644" fmla="*/ 3064403 h 6858000"/>
              <a:gd name="connsiteX645" fmla="*/ 2407218 w 7467600"/>
              <a:gd name="connsiteY645" fmla="*/ 3070324 h 6858000"/>
              <a:gd name="connsiteX646" fmla="*/ 2380138 w 7467600"/>
              <a:gd name="connsiteY646" fmla="*/ 3099341 h 6858000"/>
              <a:gd name="connsiteX647" fmla="*/ 1765923 w 7467600"/>
              <a:gd name="connsiteY647" fmla="*/ 3581043 h 6858000"/>
              <a:gd name="connsiteX648" fmla="*/ 1702258 w 7467600"/>
              <a:gd name="connsiteY648" fmla="*/ 3612286 h 6858000"/>
              <a:gd name="connsiteX649" fmla="*/ 1538370 w 7467600"/>
              <a:gd name="connsiteY649" fmla="*/ 3811804 h 6858000"/>
              <a:gd name="connsiteX650" fmla="*/ 542867 w 7467600"/>
              <a:gd name="connsiteY650" fmla="*/ 4944092 h 6858000"/>
              <a:gd name="connsiteX651" fmla="*/ 515800 w 7467600"/>
              <a:gd name="connsiteY651" fmla="*/ 4862180 h 6858000"/>
              <a:gd name="connsiteX652" fmla="*/ 909145 w 7467600"/>
              <a:gd name="connsiteY652" fmla="*/ 4199225 h 6858000"/>
              <a:gd name="connsiteX653" fmla="*/ 1214067 w 7467600"/>
              <a:gd name="connsiteY653" fmla="*/ 3908561 h 6858000"/>
              <a:gd name="connsiteX654" fmla="*/ 640967 w 7467600"/>
              <a:gd name="connsiteY654" fmla="*/ 4105601 h 6858000"/>
              <a:gd name="connsiteX655" fmla="*/ 112563 w 7467600"/>
              <a:gd name="connsiteY655" fmla="*/ 4396952 h 6858000"/>
              <a:gd name="connsiteX656" fmla="*/ 0 w 7467600"/>
              <a:gd name="connsiteY656" fmla="*/ 4466006 h 6858000"/>
              <a:gd name="connsiteX657" fmla="*/ 0 w 7467600"/>
              <a:gd name="connsiteY657" fmla="*/ 4233763 h 6858000"/>
              <a:gd name="connsiteX658" fmla="*/ 36881 w 7467600"/>
              <a:gd name="connsiteY658" fmla="*/ 4200118 h 6858000"/>
              <a:gd name="connsiteX659" fmla="*/ 910534 w 7467600"/>
              <a:gd name="connsiteY659" fmla="*/ 3629753 h 6858000"/>
              <a:gd name="connsiteX660" fmla="*/ 1578717 w 7467600"/>
              <a:gd name="connsiteY660" fmla="*/ 3575982 h 6858000"/>
              <a:gd name="connsiteX661" fmla="*/ 2338780 w 7467600"/>
              <a:gd name="connsiteY661" fmla="*/ 3033725 h 6858000"/>
              <a:gd name="connsiteX662" fmla="*/ 1807991 w 7467600"/>
              <a:gd name="connsiteY662" fmla="*/ 2807184 h 6858000"/>
              <a:gd name="connsiteX663" fmla="*/ 1416358 w 7467600"/>
              <a:gd name="connsiteY663" fmla="*/ 3112571 h 6858000"/>
              <a:gd name="connsiteX664" fmla="*/ 939066 w 7467600"/>
              <a:gd name="connsiteY664" fmla="*/ 3378798 h 6858000"/>
              <a:gd name="connsiteX665" fmla="*/ 115099 w 7467600"/>
              <a:gd name="connsiteY665" fmla="*/ 3607650 h 6858000"/>
              <a:gd name="connsiteX666" fmla="*/ 97284 w 7467600"/>
              <a:gd name="connsiteY666" fmla="*/ 3520393 h 6858000"/>
              <a:gd name="connsiteX667" fmla="*/ 922050 w 7467600"/>
              <a:gd name="connsiteY667" fmla="*/ 3074867 h 6858000"/>
              <a:gd name="connsiteX668" fmla="*/ 1405265 w 7467600"/>
              <a:gd name="connsiteY668" fmla="*/ 3016319 h 6858000"/>
              <a:gd name="connsiteX669" fmla="*/ 1407512 w 7467600"/>
              <a:gd name="connsiteY669" fmla="*/ 3018001 h 6858000"/>
              <a:gd name="connsiteX670" fmla="*/ 1726266 w 7467600"/>
              <a:gd name="connsiteY670" fmla="*/ 2777274 h 6858000"/>
              <a:gd name="connsiteX671" fmla="*/ 625390 w 7467600"/>
              <a:gd name="connsiteY671" fmla="*/ 2514541 h 6858000"/>
              <a:gd name="connsiteX672" fmla="*/ 619799 w 7467600"/>
              <a:gd name="connsiteY672" fmla="*/ 2527180 h 6858000"/>
              <a:gd name="connsiteX673" fmla="*/ 310030 w 7467600"/>
              <a:gd name="connsiteY673" fmla="*/ 2771818 h 6858000"/>
              <a:gd name="connsiteX674" fmla="*/ 173877 w 7467600"/>
              <a:gd name="connsiteY674" fmla="*/ 2937056 h 6858000"/>
              <a:gd name="connsiteX675" fmla="*/ 77889 w 7467600"/>
              <a:gd name="connsiteY675" fmla="*/ 3138440 h 6858000"/>
              <a:gd name="connsiteX676" fmla="*/ 0 w 7467600"/>
              <a:gd name="connsiteY676" fmla="*/ 3271395 h 6858000"/>
              <a:gd name="connsiteX677" fmla="*/ 0 w 7467600"/>
              <a:gd name="connsiteY677" fmla="*/ 3153002 h 6858000"/>
              <a:gd name="connsiteX678" fmla="*/ 2386 w 7467600"/>
              <a:gd name="connsiteY678" fmla="*/ 3149203 h 6858000"/>
              <a:gd name="connsiteX679" fmla="*/ 89753 w 7467600"/>
              <a:gd name="connsiteY679" fmla="*/ 2987702 h 6858000"/>
              <a:gd name="connsiteX680" fmla="*/ 76869 w 7467600"/>
              <a:gd name="connsiteY680" fmla="*/ 3005404 h 6858000"/>
              <a:gd name="connsiteX681" fmla="*/ 32049 w 7467600"/>
              <a:gd name="connsiteY681" fmla="*/ 3065814 h 6858000"/>
              <a:gd name="connsiteX682" fmla="*/ 0 w 7467600"/>
              <a:gd name="connsiteY682" fmla="*/ 3108744 h 6858000"/>
              <a:gd name="connsiteX683" fmla="*/ 0 w 7467600"/>
              <a:gd name="connsiteY683" fmla="*/ 3058059 h 6858000"/>
              <a:gd name="connsiteX684" fmla="*/ 7610 w 7467600"/>
              <a:gd name="connsiteY684" fmla="*/ 3047889 h 6858000"/>
              <a:gd name="connsiteX685" fmla="*/ 52419 w 7467600"/>
              <a:gd name="connsiteY685" fmla="*/ 2987479 h 6858000"/>
              <a:gd name="connsiteX686" fmla="*/ 59142 w 7467600"/>
              <a:gd name="connsiteY686" fmla="*/ 2978488 h 6858000"/>
              <a:gd name="connsiteX687" fmla="*/ 0 w 7467600"/>
              <a:gd name="connsiteY687" fmla="*/ 3015334 h 6858000"/>
              <a:gd name="connsiteX688" fmla="*/ 0 w 7467600"/>
              <a:gd name="connsiteY688" fmla="*/ 2914286 h 6858000"/>
              <a:gd name="connsiteX689" fmla="*/ 36383 w 7467600"/>
              <a:gd name="connsiteY689" fmla="*/ 2901128 h 6858000"/>
              <a:gd name="connsiteX690" fmla="*/ 156329 w 7467600"/>
              <a:gd name="connsiteY690" fmla="*/ 2840533 h 6858000"/>
              <a:gd name="connsiteX691" fmla="*/ 358355 w 7467600"/>
              <a:gd name="connsiteY691" fmla="*/ 2620471 h 6858000"/>
              <a:gd name="connsiteX692" fmla="*/ 510577 w 7467600"/>
              <a:gd name="connsiteY692" fmla="*/ 2501244 h 6858000"/>
              <a:gd name="connsiteX693" fmla="*/ 211967 w 7467600"/>
              <a:gd name="connsiteY693" fmla="*/ 2479171 h 6858000"/>
              <a:gd name="connsiteX694" fmla="*/ 0 w 7467600"/>
              <a:gd name="connsiteY694" fmla="*/ 2476398 h 6858000"/>
              <a:gd name="connsiteX695" fmla="*/ 0 w 7467600"/>
              <a:gd name="connsiteY695" fmla="*/ 2389189 h 6858000"/>
              <a:gd name="connsiteX696" fmla="*/ 103062 w 7467600"/>
              <a:gd name="connsiteY696" fmla="*/ 2389518 h 6858000"/>
              <a:gd name="connsiteX697" fmla="*/ 510734 w 7467600"/>
              <a:gd name="connsiteY697" fmla="*/ 2416201 h 6858000"/>
              <a:gd name="connsiteX698" fmla="*/ 279257 w 7467600"/>
              <a:gd name="connsiteY698" fmla="*/ 2092102 h 6858000"/>
              <a:gd name="connsiteX699" fmla="*/ 65265 w 7467600"/>
              <a:gd name="connsiteY699" fmla="*/ 2006049 h 6858000"/>
              <a:gd name="connsiteX700" fmla="*/ 0 w 7467600"/>
              <a:gd name="connsiteY700" fmla="*/ 1982532 h 6858000"/>
              <a:gd name="connsiteX701" fmla="*/ 0 w 7467600"/>
              <a:gd name="connsiteY701" fmla="*/ 1912789 h 6858000"/>
              <a:gd name="connsiteX702" fmla="*/ 97460 w 7467600"/>
              <a:gd name="connsiteY702" fmla="*/ 1953725 h 6858000"/>
              <a:gd name="connsiteX703" fmla="*/ 221272 w 7467600"/>
              <a:gd name="connsiteY703" fmla="*/ 1980766 h 6858000"/>
              <a:gd name="connsiteX704" fmla="*/ 116765 w 7467600"/>
              <a:gd name="connsiteY704" fmla="*/ 1911033 h 6858000"/>
              <a:gd name="connsiteX705" fmla="*/ 16405 w 7467600"/>
              <a:gd name="connsiteY705" fmla="*/ 1803412 h 6858000"/>
              <a:gd name="connsiteX706" fmla="*/ 0 w 7467600"/>
              <a:gd name="connsiteY706" fmla="*/ 1784777 h 6858000"/>
              <a:gd name="connsiteX707" fmla="*/ 0 w 7467600"/>
              <a:gd name="connsiteY707" fmla="*/ 1740082 h 6858000"/>
              <a:gd name="connsiteX708" fmla="*/ 39394 w 7467600"/>
              <a:gd name="connsiteY708" fmla="*/ 1784856 h 6858000"/>
              <a:gd name="connsiteX709" fmla="*/ 135813 w 7467600"/>
              <a:gd name="connsiteY709" fmla="*/ 1888838 h 6858000"/>
              <a:gd name="connsiteX710" fmla="*/ 242575 w 7467600"/>
              <a:gd name="connsiteY710" fmla="*/ 1958841 h 6858000"/>
              <a:gd name="connsiteX711" fmla="*/ 82197 w 7467600"/>
              <a:gd name="connsiteY711" fmla="*/ 1754826 h 6858000"/>
              <a:gd name="connsiteX712" fmla="*/ 0 w 7467600"/>
              <a:gd name="connsiteY712" fmla="*/ 1679650 h 6858000"/>
              <a:gd name="connsiteX713" fmla="*/ 0 w 7467600"/>
              <a:gd name="connsiteY713" fmla="*/ 1602463 h 6858000"/>
              <a:gd name="connsiteX714" fmla="*/ 84689 w 7467600"/>
              <a:gd name="connsiteY714" fmla="*/ 1677442 h 6858000"/>
              <a:gd name="connsiteX715" fmla="*/ 298437 w 7467600"/>
              <a:gd name="connsiteY715" fmla="*/ 1968019 h 6858000"/>
              <a:gd name="connsiteX716" fmla="*/ 227269 w 7467600"/>
              <a:gd name="connsiteY716" fmla="*/ 1114064 h 6858000"/>
              <a:gd name="connsiteX717" fmla="*/ 248003 w 7467600"/>
              <a:gd name="connsiteY717" fmla="*/ 1089613 h 6858000"/>
              <a:gd name="connsiteX718" fmla="*/ 427020 w 7467600"/>
              <a:gd name="connsiteY718" fmla="*/ 1619803 h 6858000"/>
              <a:gd name="connsiteX719" fmla="*/ 340345 w 7467600"/>
              <a:gd name="connsiteY719" fmla="*/ 2027739 h 6858000"/>
              <a:gd name="connsiteX720" fmla="*/ 360865 w 7467600"/>
              <a:gd name="connsiteY720" fmla="*/ 2044827 h 6858000"/>
              <a:gd name="connsiteX721" fmla="*/ 560414 w 7467600"/>
              <a:gd name="connsiteY721" fmla="*/ 2421457 h 6858000"/>
              <a:gd name="connsiteX722" fmla="*/ 1359703 w 7467600"/>
              <a:gd name="connsiteY722" fmla="*/ 2578554 h 6858000"/>
              <a:gd name="connsiteX723" fmla="*/ 1359422 w 7467600"/>
              <a:gd name="connsiteY723" fmla="*/ 2577994 h 6858000"/>
              <a:gd name="connsiteX724" fmla="*/ 828701 w 7467600"/>
              <a:gd name="connsiteY724" fmla="*/ 1839520 h 6858000"/>
              <a:gd name="connsiteX725" fmla="*/ 494427 w 7467600"/>
              <a:gd name="connsiteY725" fmla="*/ 1092333 h 6858000"/>
              <a:gd name="connsiteX726" fmla="*/ 506322 w 7467600"/>
              <a:gd name="connsiteY726" fmla="*/ 1020997 h 6858000"/>
              <a:gd name="connsiteX727" fmla="*/ 4570198 w 7467600"/>
              <a:gd name="connsiteY727" fmla="*/ 978081 h 6858000"/>
              <a:gd name="connsiteX728" fmla="*/ 4523691 w 7467600"/>
              <a:gd name="connsiteY728" fmla="*/ 1127776 h 6858000"/>
              <a:gd name="connsiteX729" fmla="*/ 4509875 w 7467600"/>
              <a:gd name="connsiteY729" fmla="*/ 1167552 h 6858000"/>
              <a:gd name="connsiteX730" fmla="*/ 4478168 w 7467600"/>
              <a:gd name="connsiteY730" fmla="*/ 1260735 h 6858000"/>
              <a:gd name="connsiteX731" fmla="*/ 4409309 w 7467600"/>
              <a:gd name="connsiteY731" fmla="*/ 1666996 h 6858000"/>
              <a:gd name="connsiteX732" fmla="*/ 4370031 w 7467600"/>
              <a:gd name="connsiteY732" fmla="*/ 1955666 h 6858000"/>
              <a:gd name="connsiteX733" fmla="*/ 4570198 w 7467600"/>
              <a:gd name="connsiteY733" fmla="*/ 978081 h 6858000"/>
              <a:gd name="connsiteX734" fmla="*/ 4557898 w 7467600"/>
              <a:gd name="connsiteY734" fmla="*/ 900011 h 6858000"/>
              <a:gd name="connsiteX735" fmla="*/ 4344840 w 7467600"/>
              <a:gd name="connsiteY735" fmla="*/ 1922038 h 6858000"/>
              <a:gd name="connsiteX736" fmla="*/ 4378710 w 7467600"/>
              <a:gd name="connsiteY736" fmla="*/ 1665516 h 6858000"/>
              <a:gd name="connsiteX737" fmla="*/ 4448798 w 7467600"/>
              <a:gd name="connsiteY737" fmla="*/ 1253024 h 6858000"/>
              <a:gd name="connsiteX738" fmla="*/ 4480315 w 7467600"/>
              <a:gd name="connsiteY738" fmla="*/ 1158454 h 6858000"/>
              <a:gd name="connsiteX739" fmla="*/ 4494133 w 7467600"/>
              <a:gd name="connsiteY739" fmla="*/ 1118676 h 6858000"/>
              <a:gd name="connsiteX740" fmla="*/ 4557898 w 7467600"/>
              <a:gd name="connsiteY740" fmla="*/ 900011 h 6858000"/>
              <a:gd name="connsiteX741" fmla="*/ 5870151 w 7467600"/>
              <a:gd name="connsiteY741" fmla="*/ 898890 h 6858000"/>
              <a:gd name="connsiteX742" fmla="*/ 5861335 w 7467600"/>
              <a:gd name="connsiteY742" fmla="*/ 899177 h 6858000"/>
              <a:gd name="connsiteX743" fmla="*/ 5843702 w 7467600"/>
              <a:gd name="connsiteY743" fmla="*/ 899748 h 6858000"/>
              <a:gd name="connsiteX744" fmla="*/ 5651107 w 7467600"/>
              <a:gd name="connsiteY744" fmla="*/ 920306 h 6858000"/>
              <a:gd name="connsiteX745" fmla="*/ 5459407 w 7467600"/>
              <a:gd name="connsiteY745" fmla="*/ 940975 h 6858000"/>
              <a:gd name="connsiteX746" fmla="*/ 5374846 w 7467600"/>
              <a:gd name="connsiteY746" fmla="*/ 941988 h 6858000"/>
              <a:gd name="connsiteX747" fmla="*/ 5256105 w 7467600"/>
              <a:gd name="connsiteY747" fmla="*/ 945632 h 6858000"/>
              <a:gd name="connsiteX748" fmla="*/ 5107071 w 7467600"/>
              <a:gd name="connsiteY748" fmla="*/ 969720 h 6858000"/>
              <a:gd name="connsiteX749" fmla="*/ 4998681 w 7467600"/>
              <a:gd name="connsiteY749" fmla="*/ 988771 h 6858000"/>
              <a:gd name="connsiteX750" fmla="*/ 5870151 w 7467600"/>
              <a:gd name="connsiteY750" fmla="*/ 898890 h 6858000"/>
              <a:gd name="connsiteX751" fmla="*/ 5504425 w 7467600"/>
              <a:gd name="connsiteY751" fmla="*/ 848067 h 6858000"/>
              <a:gd name="connsiteX752" fmla="*/ 4968849 w 7467600"/>
              <a:gd name="connsiteY752" fmla="*/ 962318 h 6858000"/>
              <a:gd name="connsiteX753" fmla="*/ 5104039 w 7467600"/>
              <a:gd name="connsiteY753" fmla="*/ 940634 h 6858000"/>
              <a:gd name="connsiteX754" fmla="*/ 5256311 w 7467600"/>
              <a:gd name="connsiteY754" fmla="*/ 916490 h 6858000"/>
              <a:gd name="connsiteX755" fmla="*/ 5377381 w 7467600"/>
              <a:gd name="connsiteY755" fmla="*/ 912671 h 6858000"/>
              <a:gd name="connsiteX756" fmla="*/ 5460148 w 7467600"/>
              <a:gd name="connsiteY756" fmla="*/ 911442 h 6858000"/>
              <a:gd name="connsiteX757" fmla="*/ 5648971 w 7467600"/>
              <a:gd name="connsiteY757" fmla="*/ 891331 h 6858000"/>
              <a:gd name="connsiteX758" fmla="*/ 5844807 w 7467600"/>
              <a:gd name="connsiteY758" fmla="*/ 870718 h 6858000"/>
              <a:gd name="connsiteX759" fmla="*/ 5862975 w 7467600"/>
              <a:gd name="connsiteY759" fmla="*/ 869756 h 6858000"/>
              <a:gd name="connsiteX760" fmla="*/ 5920887 w 7467600"/>
              <a:gd name="connsiteY760" fmla="*/ 865929 h 6858000"/>
              <a:gd name="connsiteX761" fmla="*/ 5504425 w 7467600"/>
              <a:gd name="connsiteY761" fmla="*/ 848067 h 6858000"/>
              <a:gd name="connsiteX762" fmla="*/ 3607114 w 7467600"/>
              <a:gd name="connsiteY762" fmla="*/ 467441 h 6858000"/>
              <a:gd name="connsiteX763" fmla="*/ 3296242 w 7467600"/>
              <a:gd name="connsiteY763" fmla="*/ 807991 h 6858000"/>
              <a:gd name="connsiteX764" fmla="*/ 3174674 w 7467600"/>
              <a:gd name="connsiteY764" fmla="*/ 919759 h 6858000"/>
              <a:gd name="connsiteX765" fmla="*/ 3042978 w 7467600"/>
              <a:gd name="connsiteY765" fmla="*/ 1054894 h 6858000"/>
              <a:gd name="connsiteX766" fmla="*/ 2968914 w 7467600"/>
              <a:gd name="connsiteY766" fmla="*/ 1133756 h 6858000"/>
              <a:gd name="connsiteX767" fmla="*/ 3103823 w 7467600"/>
              <a:gd name="connsiteY767" fmla="*/ 1026814 h 6858000"/>
              <a:gd name="connsiteX768" fmla="*/ 3607114 w 7467600"/>
              <a:gd name="connsiteY768" fmla="*/ 467441 h 6858000"/>
              <a:gd name="connsiteX769" fmla="*/ 3744487 w 7467600"/>
              <a:gd name="connsiteY769" fmla="*/ 383136 h 6858000"/>
              <a:gd name="connsiteX770" fmla="*/ 3970213 w 7467600"/>
              <a:gd name="connsiteY770" fmla="*/ 995559 h 6858000"/>
              <a:gd name="connsiteX771" fmla="*/ 3744487 w 7467600"/>
              <a:gd name="connsiteY771" fmla="*/ 383136 h 6858000"/>
              <a:gd name="connsiteX772" fmla="*/ 3624562 w 7467600"/>
              <a:gd name="connsiteY772" fmla="*/ 367041 h 6858000"/>
              <a:gd name="connsiteX773" fmla="*/ 3489712 w 7467600"/>
              <a:gd name="connsiteY773" fmla="*/ 485386 h 6858000"/>
              <a:gd name="connsiteX774" fmla="*/ 3182994 w 7467600"/>
              <a:gd name="connsiteY774" fmla="*/ 828265 h 6858000"/>
              <a:gd name="connsiteX775" fmla="*/ 2892114 w 7467600"/>
              <a:gd name="connsiteY775" fmla="*/ 1172635 h 6858000"/>
              <a:gd name="connsiteX776" fmla="*/ 3021459 w 7467600"/>
              <a:gd name="connsiteY776" fmla="*/ 1035385 h 6858000"/>
              <a:gd name="connsiteX777" fmla="*/ 3153873 w 7467600"/>
              <a:gd name="connsiteY777" fmla="*/ 898971 h 6858000"/>
              <a:gd name="connsiteX778" fmla="*/ 3276511 w 7467600"/>
              <a:gd name="connsiteY778" fmla="*/ 786423 h 6858000"/>
              <a:gd name="connsiteX779" fmla="*/ 3584154 w 7467600"/>
              <a:gd name="connsiteY779" fmla="*/ 448218 h 6858000"/>
              <a:gd name="connsiteX780" fmla="*/ 3624562 w 7467600"/>
              <a:gd name="connsiteY780" fmla="*/ 367041 h 6858000"/>
              <a:gd name="connsiteX781" fmla="*/ 3766672 w 7467600"/>
              <a:gd name="connsiteY781" fmla="*/ 359429 h 6858000"/>
              <a:gd name="connsiteX782" fmla="*/ 3996338 w 7467600"/>
              <a:gd name="connsiteY782" fmla="*/ 968237 h 6858000"/>
              <a:gd name="connsiteX783" fmla="*/ 3766672 w 7467600"/>
              <a:gd name="connsiteY783" fmla="*/ 359429 h 6858000"/>
              <a:gd name="connsiteX784" fmla="*/ 5805386 w 7467600"/>
              <a:gd name="connsiteY784" fmla="*/ 239240 h 6858000"/>
              <a:gd name="connsiteX785" fmla="*/ 5736947 w 7467600"/>
              <a:gd name="connsiteY785" fmla="*/ 261367 h 6858000"/>
              <a:gd name="connsiteX786" fmla="*/ 5427012 w 7467600"/>
              <a:gd name="connsiteY786" fmla="*/ 311272 h 6858000"/>
              <a:gd name="connsiteX787" fmla="*/ 5147818 w 7467600"/>
              <a:gd name="connsiteY787" fmla="*/ 322112 h 6858000"/>
              <a:gd name="connsiteX788" fmla="*/ 5060854 w 7467600"/>
              <a:gd name="connsiteY788" fmla="*/ 311882 h 6858000"/>
              <a:gd name="connsiteX789" fmla="*/ 4945989 w 7467600"/>
              <a:gd name="connsiteY789" fmla="*/ 300516 h 6858000"/>
              <a:gd name="connsiteX790" fmla="*/ 5410479 w 7467600"/>
              <a:gd name="connsiteY790" fmla="*/ 348434 h 6858000"/>
              <a:gd name="connsiteX791" fmla="*/ 5805386 w 7467600"/>
              <a:gd name="connsiteY791" fmla="*/ 239240 h 6858000"/>
              <a:gd name="connsiteX792" fmla="*/ 5905192 w 7467600"/>
              <a:gd name="connsiteY792" fmla="*/ 163079 h 6858000"/>
              <a:gd name="connsiteX793" fmla="*/ 5865655 w 7467600"/>
              <a:gd name="connsiteY793" fmla="*/ 171901 h 6858000"/>
              <a:gd name="connsiteX794" fmla="*/ 5259740 w 7467600"/>
              <a:gd name="connsiteY794" fmla="*/ 257013 h 6858000"/>
              <a:gd name="connsiteX795" fmla="*/ 5208466 w 7467600"/>
              <a:gd name="connsiteY795" fmla="*/ 257550 h 6858000"/>
              <a:gd name="connsiteX796" fmla="*/ 4980204 w 7467600"/>
              <a:gd name="connsiteY796" fmla="*/ 271903 h 6858000"/>
              <a:gd name="connsiteX797" fmla="*/ 5068068 w 7467600"/>
              <a:gd name="connsiteY797" fmla="*/ 282244 h 6858000"/>
              <a:gd name="connsiteX798" fmla="*/ 5153231 w 7467600"/>
              <a:gd name="connsiteY798" fmla="*/ 292240 h 6858000"/>
              <a:gd name="connsiteX799" fmla="*/ 5426491 w 7467600"/>
              <a:gd name="connsiteY799" fmla="*/ 281128 h 6858000"/>
              <a:gd name="connsiteX800" fmla="*/ 5731212 w 7467600"/>
              <a:gd name="connsiteY800" fmla="*/ 231951 h 6858000"/>
              <a:gd name="connsiteX801" fmla="*/ 5905192 w 7467600"/>
              <a:gd name="connsiteY801" fmla="*/ 163079 h 6858000"/>
              <a:gd name="connsiteX802" fmla="*/ 5944437 w 7467600"/>
              <a:gd name="connsiteY802" fmla="*/ 113829 h 6858000"/>
              <a:gd name="connsiteX803" fmla="*/ 5825032 w 7467600"/>
              <a:gd name="connsiteY803" fmla="*/ 146405 h 6858000"/>
              <a:gd name="connsiteX804" fmla="*/ 4955599 w 7467600"/>
              <a:gd name="connsiteY804" fmla="*/ 247008 h 6858000"/>
              <a:gd name="connsiteX805" fmla="*/ 5210104 w 7467600"/>
              <a:gd name="connsiteY805" fmla="*/ 228123 h 6858000"/>
              <a:gd name="connsiteX806" fmla="*/ 5261015 w 7467600"/>
              <a:gd name="connsiteY806" fmla="*/ 227087 h 6858000"/>
              <a:gd name="connsiteX807" fmla="*/ 5861181 w 7467600"/>
              <a:gd name="connsiteY807" fmla="*/ 143093 h 6858000"/>
              <a:gd name="connsiteX808" fmla="*/ 5961252 w 7467600"/>
              <a:gd name="connsiteY808" fmla="*/ 114820 h 6858000"/>
              <a:gd name="connsiteX809" fmla="*/ 5944437 w 7467600"/>
              <a:gd name="connsiteY809" fmla="*/ 113829 h 6858000"/>
              <a:gd name="connsiteX810" fmla="*/ 3882765 w 7467600"/>
              <a:gd name="connsiteY810" fmla="*/ 0 h 6858000"/>
              <a:gd name="connsiteX811" fmla="*/ 3995099 w 7467600"/>
              <a:gd name="connsiteY811" fmla="*/ 0 h 6858000"/>
              <a:gd name="connsiteX812" fmla="*/ 4163818 w 7467600"/>
              <a:gd name="connsiteY812" fmla="*/ 234104 h 6858000"/>
              <a:gd name="connsiteX813" fmla="*/ 4172099 w 7467600"/>
              <a:gd name="connsiteY813" fmla="*/ 234207 h 6858000"/>
              <a:gd name="connsiteX814" fmla="*/ 4784282 w 7467600"/>
              <a:gd name="connsiteY814" fmla="*/ 276561 h 6858000"/>
              <a:gd name="connsiteX815" fmla="*/ 4801687 w 7467600"/>
              <a:gd name="connsiteY815" fmla="*/ 267764 h 6858000"/>
              <a:gd name="connsiteX816" fmla="*/ 6082788 w 7467600"/>
              <a:gd name="connsiteY816" fmla="*/ 64119 h 6858000"/>
              <a:gd name="connsiteX817" fmla="*/ 6099442 w 7467600"/>
              <a:gd name="connsiteY817" fmla="*/ 82568 h 6858000"/>
              <a:gd name="connsiteX818" fmla="*/ 4804137 w 7467600"/>
              <a:gd name="connsiteY818" fmla="*/ 320931 h 6858000"/>
              <a:gd name="connsiteX819" fmla="*/ 4227047 w 7467600"/>
              <a:gd name="connsiteY819" fmla="*/ 313415 h 6858000"/>
              <a:gd name="connsiteX820" fmla="*/ 4346041 w 7467600"/>
              <a:gd name="connsiteY820" fmla="*/ 456086 h 6858000"/>
              <a:gd name="connsiteX821" fmla="*/ 4870967 w 7467600"/>
              <a:gd name="connsiteY821" fmla="*/ 963061 h 6858000"/>
              <a:gd name="connsiteX822" fmla="*/ 4889647 w 7467600"/>
              <a:gd name="connsiteY822" fmla="*/ 957147 h 6858000"/>
              <a:gd name="connsiteX823" fmla="*/ 5422504 w 7467600"/>
              <a:gd name="connsiteY823" fmla="*/ 805191 h 6858000"/>
              <a:gd name="connsiteX824" fmla="*/ 6087656 w 7467600"/>
              <a:gd name="connsiteY824" fmla="*/ 826703 h 6858000"/>
              <a:gd name="connsiteX825" fmla="*/ 6058717 w 7467600"/>
              <a:gd name="connsiteY825" fmla="*/ 865992 h 6858000"/>
              <a:gd name="connsiteX826" fmla="*/ 4974153 w 7467600"/>
              <a:gd name="connsiteY826" fmla="*/ 1045456 h 6858000"/>
              <a:gd name="connsiteX827" fmla="*/ 5627835 w 7467600"/>
              <a:gd name="connsiteY827" fmla="*/ 1472077 h 6858000"/>
              <a:gd name="connsiteX828" fmla="*/ 5629817 w 7467600"/>
              <a:gd name="connsiteY828" fmla="*/ 1471412 h 6858000"/>
              <a:gd name="connsiteX829" fmla="*/ 5634124 w 7467600"/>
              <a:gd name="connsiteY829" fmla="*/ 1470572 h 6858000"/>
              <a:gd name="connsiteX830" fmla="*/ 5755832 w 7467600"/>
              <a:gd name="connsiteY830" fmla="*/ 1383886 h 6858000"/>
              <a:gd name="connsiteX831" fmla="*/ 6014186 w 7467600"/>
              <a:gd name="connsiteY831" fmla="*/ 1279799 h 6858000"/>
              <a:gd name="connsiteX832" fmla="*/ 6901619 w 7467600"/>
              <a:gd name="connsiteY832" fmla="*/ 1047874 h 6858000"/>
              <a:gd name="connsiteX833" fmla="*/ 6931566 w 7467600"/>
              <a:gd name="connsiteY833" fmla="*/ 1062034 h 6858000"/>
              <a:gd name="connsiteX834" fmla="*/ 5790982 w 7467600"/>
              <a:gd name="connsiteY834" fmla="*/ 1561380 h 6858000"/>
              <a:gd name="connsiteX835" fmla="*/ 6188971 w 7467600"/>
              <a:gd name="connsiteY835" fmla="*/ 1755168 h 6858000"/>
              <a:gd name="connsiteX836" fmla="*/ 6202446 w 7467600"/>
              <a:gd name="connsiteY836" fmla="*/ 1752268 h 6858000"/>
              <a:gd name="connsiteX837" fmla="*/ 7179560 w 7467600"/>
              <a:gd name="connsiteY837" fmla="*/ 1467551 h 6858000"/>
              <a:gd name="connsiteX838" fmla="*/ 7158730 w 7467600"/>
              <a:gd name="connsiteY838" fmla="*/ 1507835 h 6858000"/>
              <a:gd name="connsiteX839" fmla="*/ 6326959 w 7467600"/>
              <a:gd name="connsiteY839" fmla="*/ 1817686 h 6858000"/>
              <a:gd name="connsiteX840" fmla="*/ 6537433 w 7467600"/>
              <a:gd name="connsiteY840" fmla="*/ 1907790 h 6858000"/>
              <a:gd name="connsiteX841" fmla="*/ 6550221 w 7467600"/>
              <a:gd name="connsiteY841" fmla="*/ 1910729 h 6858000"/>
              <a:gd name="connsiteX842" fmla="*/ 6964438 w 7467600"/>
              <a:gd name="connsiteY842" fmla="*/ 2209505 h 6858000"/>
              <a:gd name="connsiteX843" fmla="*/ 7367862 w 7467600"/>
              <a:gd name="connsiteY843" fmla="*/ 2806833 h 6858000"/>
              <a:gd name="connsiteX844" fmla="*/ 7364329 w 7467600"/>
              <a:gd name="connsiteY844" fmla="*/ 2826907 h 6858000"/>
              <a:gd name="connsiteX845" fmla="*/ 7290545 w 7467600"/>
              <a:gd name="connsiteY845" fmla="*/ 2850663 h 6858000"/>
              <a:gd name="connsiteX846" fmla="*/ 6472036 w 7467600"/>
              <a:gd name="connsiteY846" fmla="*/ 1959003 h 6858000"/>
              <a:gd name="connsiteX847" fmla="*/ 5792897 w 7467600"/>
              <a:gd name="connsiteY847" fmla="*/ 1647747 h 6858000"/>
              <a:gd name="connsiteX848" fmla="*/ 5842751 w 7467600"/>
              <a:gd name="connsiteY848" fmla="*/ 1816112 h 6858000"/>
              <a:gd name="connsiteX849" fmla="*/ 5847424 w 7467600"/>
              <a:gd name="connsiteY849" fmla="*/ 1815776 h 6858000"/>
              <a:gd name="connsiteX850" fmla="*/ 6399821 w 7467600"/>
              <a:gd name="connsiteY850" fmla="*/ 2344799 h 6858000"/>
              <a:gd name="connsiteX851" fmla="*/ 6323232 w 7467600"/>
              <a:gd name="connsiteY851" fmla="*/ 2389634 h 6858000"/>
              <a:gd name="connsiteX852" fmla="*/ 5942958 w 7467600"/>
              <a:gd name="connsiteY852" fmla="*/ 2077708 h 6858000"/>
              <a:gd name="connsiteX853" fmla="*/ 5921559 w 7467600"/>
              <a:gd name="connsiteY853" fmla="*/ 2378596 h 6858000"/>
              <a:gd name="connsiteX854" fmla="*/ 5817651 w 7467600"/>
              <a:gd name="connsiteY854" fmla="*/ 3023919 h 6858000"/>
              <a:gd name="connsiteX855" fmla="*/ 5729634 w 7467600"/>
              <a:gd name="connsiteY855" fmla="*/ 3051849 h 6858000"/>
              <a:gd name="connsiteX856" fmla="*/ 5611018 w 7467600"/>
              <a:gd name="connsiteY856" fmla="*/ 2316769 h 6858000"/>
              <a:gd name="connsiteX857" fmla="*/ 5687608 w 7467600"/>
              <a:gd name="connsiteY857" fmla="*/ 2039972 h 6858000"/>
              <a:gd name="connsiteX858" fmla="*/ 5657554 w 7467600"/>
              <a:gd name="connsiteY858" fmla="*/ 1576445 h 6858000"/>
              <a:gd name="connsiteX859" fmla="*/ 5150475 w 7467600"/>
              <a:gd name="connsiteY859" fmla="*/ 1274012 h 6858000"/>
              <a:gd name="connsiteX860" fmla="*/ 5349142 w 7467600"/>
              <a:gd name="connsiteY860" fmla="*/ 2204405 h 6858000"/>
              <a:gd name="connsiteX861" fmla="*/ 5262214 w 7467600"/>
              <a:gd name="connsiteY861" fmla="*/ 2233836 h 6858000"/>
              <a:gd name="connsiteX862" fmla="*/ 4981539 w 7467600"/>
              <a:gd name="connsiteY862" fmla="*/ 1542201 h 6858000"/>
              <a:gd name="connsiteX863" fmla="*/ 4958461 w 7467600"/>
              <a:gd name="connsiteY863" fmla="*/ 1136957 h 6858000"/>
              <a:gd name="connsiteX864" fmla="*/ 4655015 w 7467600"/>
              <a:gd name="connsiteY864" fmla="*/ 891426 h 6858000"/>
              <a:gd name="connsiteX865" fmla="*/ 4348002 w 7467600"/>
              <a:gd name="connsiteY865" fmla="*/ 2205895 h 6858000"/>
              <a:gd name="connsiteX866" fmla="*/ 4262250 w 7467600"/>
              <a:gd name="connsiteY866" fmla="*/ 2219972 h 6858000"/>
              <a:gd name="connsiteX867" fmla="*/ 4550611 w 7467600"/>
              <a:gd name="connsiteY867" fmla="*/ 817540 h 6858000"/>
              <a:gd name="connsiteX868" fmla="*/ 4564418 w 7467600"/>
              <a:gd name="connsiteY868" fmla="*/ 808293 h 6858000"/>
              <a:gd name="connsiteX869" fmla="*/ 4266388 w 7467600"/>
              <a:gd name="connsiteY869" fmla="*/ 500083 h 6858000"/>
              <a:gd name="connsiteX870" fmla="*/ 4032842 w 7467600"/>
              <a:gd name="connsiteY870" fmla="*/ 211809 h 6858000"/>
              <a:gd name="connsiteX871" fmla="*/ 3882765 w 7467600"/>
              <a:gd name="connsiteY871" fmla="*/ 0 h 6858000"/>
              <a:gd name="connsiteX872" fmla="*/ 3721337 w 7467600"/>
              <a:gd name="connsiteY872" fmla="*/ 0 h 6858000"/>
              <a:gd name="connsiteX873" fmla="*/ 3797544 w 7467600"/>
              <a:gd name="connsiteY873" fmla="*/ 0 h 6858000"/>
              <a:gd name="connsiteX874" fmla="*/ 3775734 w 7467600"/>
              <a:gd name="connsiteY874" fmla="*/ 95131 h 6858000"/>
              <a:gd name="connsiteX875" fmla="*/ 3724807 w 7467600"/>
              <a:gd name="connsiteY875" fmla="*/ 272257 h 6858000"/>
              <a:gd name="connsiteX876" fmla="*/ 3726844 w 7467600"/>
              <a:gd name="connsiteY876" fmla="*/ 282988 h 6858000"/>
              <a:gd name="connsiteX877" fmla="*/ 3742664 w 7467600"/>
              <a:gd name="connsiteY877" fmla="*/ 279918 h 6858000"/>
              <a:gd name="connsiteX878" fmla="*/ 4103910 w 7467600"/>
              <a:gd name="connsiteY878" fmla="*/ 1161917 h 6858000"/>
              <a:gd name="connsiteX879" fmla="*/ 4020269 w 7467600"/>
              <a:gd name="connsiteY879" fmla="*/ 1200406 h 6858000"/>
              <a:gd name="connsiteX880" fmla="*/ 3674882 w 7467600"/>
              <a:gd name="connsiteY880" fmla="*/ 488524 h 6858000"/>
              <a:gd name="connsiteX881" fmla="*/ 3132682 w 7467600"/>
              <a:gd name="connsiteY881" fmla="*/ 1072284 h 6858000"/>
              <a:gd name="connsiteX882" fmla="*/ 2716346 w 7467600"/>
              <a:gd name="connsiteY882" fmla="*/ 1276376 h 6858000"/>
              <a:gd name="connsiteX883" fmla="*/ 2716772 w 7467600"/>
              <a:gd name="connsiteY883" fmla="*/ 1255462 h 6858000"/>
              <a:gd name="connsiteX884" fmla="*/ 3471096 w 7467600"/>
              <a:gd name="connsiteY884" fmla="*/ 437072 h 6858000"/>
              <a:gd name="connsiteX885" fmla="*/ 3639057 w 7467600"/>
              <a:gd name="connsiteY885" fmla="*/ 286334 h 6858000"/>
              <a:gd name="connsiteX886" fmla="*/ 3640309 w 7467600"/>
              <a:gd name="connsiteY886" fmla="*/ 284664 h 6858000"/>
              <a:gd name="connsiteX887" fmla="*/ 3646022 w 7467600"/>
              <a:gd name="connsiteY887" fmla="*/ 276711 h 6858000"/>
              <a:gd name="connsiteX888" fmla="*/ 3707943 w 7467600"/>
              <a:gd name="connsiteY888" fmla="*/ 65958 h 6858000"/>
              <a:gd name="connsiteX889" fmla="*/ 3721337 w 7467600"/>
              <a:gd name="connsiteY889" fmla="*/ 0 h 6858000"/>
              <a:gd name="connsiteX890" fmla="*/ 2867960 w 7467600"/>
              <a:gd name="connsiteY890" fmla="*/ 0 h 6858000"/>
              <a:gd name="connsiteX891" fmla="*/ 2926351 w 7467600"/>
              <a:gd name="connsiteY891" fmla="*/ 0 h 6858000"/>
              <a:gd name="connsiteX892" fmla="*/ 2902823 w 7467600"/>
              <a:gd name="connsiteY892" fmla="*/ 262929 h 6858000"/>
              <a:gd name="connsiteX893" fmla="*/ 2940663 w 7467600"/>
              <a:gd name="connsiteY893" fmla="*/ 140884 h 6858000"/>
              <a:gd name="connsiteX894" fmla="*/ 2947039 w 7467600"/>
              <a:gd name="connsiteY894" fmla="*/ 122524 h 6858000"/>
              <a:gd name="connsiteX895" fmla="*/ 2984316 w 7467600"/>
              <a:gd name="connsiteY895" fmla="*/ 0 h 6858000"/>
              <a:gd name="connsiteX896" fmla="*/ 3016114 w 7467600"/>
              <a:gd name="connsiteY896" fmla="*/ 0 h 6858000"/>
              <a:gd name="connsiteX897" fmla="*/ 2979949 w 7467600"/>
              <a:gd name="connsiteY897" fmla="*/ 119274 h 6858000"/>
              <a:gd name="connsiteX898" fmla="*/ 3023879 w 7467600"/>
              <a:gd name="connsiteY898" fmla="*/ 0 h 6858000"/>
              <a:gd name="connsiteX899" fmla="*/ 3105400 w 7467600"/>
              <a:gd name="connsiteY899" fmla="*/ 0 h 6858000"/>
              <a:gd name="connsiteX900" fmla="*/ 3094669 w 7467600"/>
              <a:gd name="connsiteY900" fmla="*/ 30308 h 6858000"/>
              <a:gd name="connsiteX901" fmla="*/ 2901945 w 7467600"/>
              <a:gd name="connsiteY901" fmla="*/ 466538 h 6858000"/>
              <a:gd name="connsiteX902" fmla="*/ 2815209 w 7467600"/>
              <a:gd name="connsiteY902" fmla="*/ 497361 h 6858000"/>
              <a:gd name="connsiteX903" fmla="*/ 2844845 w 7467600"/>
              <a:gd name="connsiteY903" fmla="*/ 127638 h 6858000"/>
              <a:gd name="connsiteX904" fmla="*/ 2867960 w 7467600"/>
              <a:gd name="connsiteY904" fmla="*/ 0 h 6858000"/>
              <a:gd name="connsiteX905" fmla="*/ 1057230 w 7467600"/>
              <a:gd name="connsiteY905" fmla="*/ 0 h 6858000"/>
              <a:gd name="connsiteX906" fmla="*/ 1111003 w 7467600"/>
              <a:gd name="connsiteY906" fmla="*/ 0 h 6858000"/>
              <a:gd name="connsiteX907" fmla="*/ 1125553 w 7467600"/>
              <a:gd name="connsiteY907" fmla="*/ 52588 h 6858000"/>
              <a:gd name="connsiteX908" fmla="*/ 1304276 w 7467600"/>
              <a:gd name="connsiteY908" fmla="*/ 476275 h 6858000"/>
              <a:gd name="connsiteX909" fmla="*/ 1492066 w 7467600"/>
              <a:gd name="connsiteY909" fmla="*/ 886333 h 6858000"/>
              <a:gd name="connsiteX910" fmla="*/ 1423698 w 7467600"/>
              <a:gd name="connsiteY910" fmla="*/ 710817 h 6858000"/>
              <a:gd name="connsiteX911" fmla="*/ 1357609 w 7467600"/>
              <a:gd name="connsiteY911" fmla="*/ 532892 h 6858000"/>
              <a:gd name="connsiteX912" fmla="*/ 1309550 w 7467600"/>
              <a:gd name="connsiteY912" fmla="*/ 374031 h 6858000"/>
              <a:gd name="connsiteX913" fmla="*/ 1193673 w 7467600"/>
              <a:gd name="connsiteY913" fmla="*/ 49533 h 6858000"/>
              <a:gd name="connsiteX914" fmla="*/ 1164391 w 7467600"/>
              <a:gd name="connsiteY914" fmla="*/ 0 h 6858000"/>
              <a:gd name="connsiteX915" fmla="*/ 1200666 w 7467600"/>
              <a:gd name="connsiteY915" fmla="*/ 0 h 6858000"/>
              <a:gd name="connsiteX916" fmla="*/ 1223408 w 7467600"/>
              <a:gd name="connsiteY916" fmla="*/ 38996 h 6858000"/>
              <a:gd name="connsiteX917" fmla="*/ 1339635 w 7467600"/>
              <a:gd name="connsiteY917" fmla="*/ 365517 h 6858000"/>
              <a:gd name="connsiteX918" fmla="*/ 1387469 w 7467600"/>
              <a:gd name="connsiteY918" fmla="*/ 523079 h 6858000"/>
              <a:gd name="connsiteX919" fmla="*/ 1452685 w 7467600"/>
              <a:gd name="connsiteY919" fmla="*/ 699806 h 6858000"/>
              <a:gd name="connsiteX920" fmla="*/ 1492092 w 7467600"/>
              <a:gd name="connsiteY920" fmla="*/ 800424 h 6858000"/>
              <a:gd name="connsiteX921" fmla="*/ 1455302 w 7467600"/>
              <a:gd name="connsiteY921" fmla="*/ 632913 h 6858000"/>
              <a:gd name="connsiteX922" fmla="*/ 1222336 w 7467600"/>
              <a:gd name="connsiteY922" fmla="*/ 9480 h 6858000"/>
              <a:gd name="connsiteX923" fmla="*/ 1214634 w 7467600"/>
              <a:gd name="connsiteY923" fmla="*/ 0 h 6858000"/>
              <a:gd name="connsiteX924" fmla="*/ 1289827 w 7467600"/>
              <a:gd name="connsiteY924" fmla="*/ 0 h 6858000"/>
              <a:gd name="connsiteX925" fmla="*/ 1321076 w 7467600"/>
              <a:gd name="connsiteY925" fmla="*/ 59722 h 6858000"/>
              <a:gd name="connsiteX926" fmla="*/ 1512579 w 7467600"/>
              <a:gd name="connsiteY926" fmla="*/ 626441 h 6858000"/>
              <a:gd name="connsiteX927" fmla="*/ 1506076 w 7467600"/>
              <a:gd name="connsiteY927" fmla="*/ 1089289 h 6858000"/>
              <a:gd name="connsiteX928" fmla="*/ 1486346 w 7467600"/>
              <a:gd name="connsiteY928" fmla="*/ 1079919 h 6858000"/>
              <a:gd name="connsiteX929" fmla="*/ 1070511 w 7467600"/>
              <a:gd name="connsiteY929" fmla="*/ 48609 h 6858000"/>
              <a:gd name="connsiteX930" fmla="*/ 1057230 w 7467600"/>
              <a:gd name="connsiteY930" fmla="*/ 0 h 6858000"/>
              <a:gd name="connsiteX931" fmla="*/ 43151 w 7467600"/>
              <a:gd name="connsiteY931" fmla="*/ 0 h 6858000"/>
              <a:gd name="connsiteX932" fmla="*/ 95283 w 7467600"/>
              <a:gd name="connsiteY932" fmla="*/ 0 h 6858000"/>
              <a:gd name="connsiteX933" fmla="*/ 300708 w 7467600"/>
              <a:gd name="connsiteY933" fmla="*/ 154571 h 6858000"/>
              <a:gd name="connsiteX934" fmla="*/ 530414 w 7467600"/>
              <a:gd name="connsiteY934" fmla="*/ 354673 h 6858000"/>
              <a:gd name="connsiteX935" fmla="*/ 333785 w 7467600"/>
              <a:gd name="connsiteY935" fmla="*/ 161564 h 6858000"/>
              <a:gd name="connsiteX936" fmla="*/ 147005 w 7467600"/>
              <a:gd name="connsiteY936" fmla="*/ 0 h 6858000"/>
              <a:gd name="connsiteX937" fmla="*/ 272509 w 7467600"/>
              <a:gd name="connsiteY937" fmla="*/ 0 h 6858000"/>
              <a:gd name="connsiteX938" fmla="*/ 326276 w 7467600"/>
              <a:gd name="connsiteY938" fmla="*/ 45847 h 6858000"/>
              <a:gd name="connsiteX939" fmla="*/ 823759 w 7467600"/>
              <a:gd name="connsiteY939" fmla="*/ 574145 h 6858000"/>
              <a:gd name="connsiteX940" fmla="*/ 811254 w 7467600"/>
              <a:gd name="connsiteY940" fmla="*/ 665546 h 6858000"/>
              <a:gd name="connsiteX941" fmla="*/ 154042 w 7467600"/>
              <a:gd name="connsiteY941" fmla="*/ 261522 h 6858000"/>
              <a:gd name="connsiteX942" fmla="*/ 13550 w 7467600"/>
              <a:gd name="connsiteY942" fmla="*/ 158423 h 6858000"/>
              <a:gd name="connsiteX943" fmla="*/ 0 w 7467600"/>
              <a:gd name="connsiteY943" fmla="*/ 146618 h 6858000"/>
              <a:gd name="connsiteX944" fmla="*/ 0 w 7467600"/>
              <a:gd name="connsiteY944" fmla="*/ 59161 h 6858000"/>
              <a:gd name="connsiteX945" fmla="*/ 45427 w 7467600"/>
              <a:gd name="connsiteY945" fmla="*/ 101078 h 6858000"/>
              <a:gd name="connsiteX946" fmla="*/ 630103 w 7467600"/>
              <a:gd name="connsiteY946" fmla="*/ 485885 h 6858000"/>
              <a:gd name="connsiteX947" fmla="*/ 532040 w 7467600"/>
              <a:gd name="connsiteY947" fmla="*/ 399359 h 6858000"/>
              <a:gd name="connsiteX948" fmla="*/ 517618 w 7467600"/>
              <a:gd name="connsiteY948" fmla="*/ 385726 h 6858000"/>
              <a:gd name="connsiteX949" fmla="*/ 285074 w 7467600"/>
              <a:gd name="connsiteY949" fmla="*/ 182755 h 6858000"/>
              <a:gd name="connsiteX950" fmla="*/ 43151 w 7467600"/>
              <a:gd name="connsiteY95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831490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7467600 w 7467600"/>
              <a:gd name="connsiteY17" fmla="*/ 6831490 h 6858000"/>
              <a:gd name="connsiteX18" fmla="*/ 1019354 w 7467600"/>
              <a:gd name="connsiteY18" fmla="*/ 6315006 h 6858000"/>
              <a:gd name="connsiteX19" fmla="*/ 441046 w 7467600"/>
              <a:gd name="connsiteY19" fmla="*/ 6691153 h 6858000"/>
              <a:gd name="connsiteX20" fmla="*/ 1019354 w 7467600"/>
              <a:gd name="connsiteY20" fmla="*/ 6315006 h 6858000"/>
              <a:gd name="connsiteX21" fmla="*/ 991680 w 7467600"/>
              <a:gd name="connsiteY21" fmla="*/ 6298413 h 6858000"/>
              <a:gd name="connsiteX22" fmla="*/ 409060 w 7467600"/>
              <a:gd name="connsiteY22" fmla="*/ 6671470 h 6858000"/>
              <a:gd name="connsiteX23" fmla="*/ 991680 w 7467600"/>
              <a:gd name="connsiteY23" fmla="*/ 6298413 h 6858000"/>
              <a:gd name="connsiteX24" fmla="*/ 103333 w 7467600"/>
              <a:gd name="connsiteY24" fmla="*/ 5699602 h 6858000"/>
              <a:gd name="connsiteX25" fmla="*/ 233938 w 7467600"/>
              <a:gd name="connsiteY25" fmla="*/ 5809416 h 6858000"/>
              <a:gd name="connsiteX26" fmla="*/ 883580 w 7467600"/>
              <a:gd name="connsiteY26" fmla="*/ 6180710 h 6858000"/>
              <a:gd name="connsiteX27" fmla="*/ 487337 w 7467600"/>
              <a:gd name="connsiteY27" fmla="*/ 5950182 h 6858000"/>
              <a:gd name="connsiteX28" fmla="*/ 354051 w 7467600"/>
              <a:gd name="connsiteY28" fmla="*/ 5854912 h 6858000"/>
              <a:gd name="connsiteX29" fmla="*/ 195436 w 7467600"/>
              <a:gd name="connsiteY29" fmla="*/ 5755068 h 6858000"/>
              <a:gd name="connsiteX30" fmla="*/ 103333 w 7467600"/>
              <a:gd name="connsiteY30" fmla="*/ 5699602 h 6858000"/>
              <a:gd name="connsiteX31" fmla="*/ 5539432 w 7467600"/>
              <a:gd name="connsiteY31" fmla="*/ 5642928 h 6858000"/>
              <a:gd name="connsiteX32" fmla="*/ 5555462 w 7467600"/>
              <a:gd name="connsiteY32" fmla="*/ 5694454 h 6858000"/>
              <a:gd name="connsiteX33" fmla="*/ 5828270 w 7467600"/>
              <a:gd name="connsiteY33" fmla="*/ 6320663 h 6858000"/>
              <a:gd name="connsiteX34" fmla="*/ 5947416 w 7467600"/>
              <a:gd name="connsiteY34" fmla="*/ 6574846 h 6858000"/>
              <a:gd name="connsiteX35" fmla="*/ 5539432 w 7467600"/>
              <a:gd name="connsiteY35" fmla="*/ 5642928 h 6858000"/>
              <a:gd name="connsiteX36" fmla="*/ 51253 w 7467600"/>
              <a:gd name="connsiteY36" fmla="*/ 5631825 h 6858000"/>
              <a:gd name="connsiteX37" fmla="*/ 211622 w 7467600"/>
              <a:gd name="connsiteY37" fmla="*/ 5728803 h 6858000"/>
              <a:gd name="connsiteX38" fmla="*/ 371652 w 7467600"/>
              <a:gd name="connsiteY38" fmla="*/ 5829062 h 6858000"/>
              <a:gd name="connsiteX39" fmla="*/ 505903 w 7467600"/>
              <a:gd name="connsiteY39" fmla="*/ 5925221 h 6858000"/>
              <a:gd name="connsiteX40" fmla="*/ 899240 w 7467600"/>
              <a:gd name="connsiteY40" fmla="*/ 6153068 h 6858000"/>
              <a:gd name="connsiteX41" fmla="*/ 988114 w 7467600"/>
              <a:gd name="connsiteY41" fmla="*/ 6174204 h 6858000"/>
              <a:gd name="connsiteX42" fmla="*/ 845971 w 7467600"/>
              <a:gd name="connsiteY42" fmla="*/ 6067177 h 6858000"/>
              <a:gd name="connsiteX43" fmla="*/ 448057 w 7467600"/>
              <a:gd name="connsiteY43" fmla="*/ 5841376 h 6858000"/>
              <a:gd name="connsiteX44" fmla="*/ 51253 w 7467600"/>
              <a:gd name="connsiteY44" fmla="*/ 5631825 h 6858000"/>
              <a:gd name="connsiteX45" fmla="*/ 2606687 w 7467600"/>
              <a:gd name="connsiteY45" fmla="*/ 5630718 h 6858000"/>
              <a:gd name="connsiteX46" fmla="*/ 2645658 w 7467600"/>
              <a:gd name="connsiteY46" fmla="*/ 6640259 h 6858000"/>
              <a:gd name="connsiteX47" fmla="*/ 2606687 w 7467600"/>
              <a:gd name="connsiteY47" fmla="*/ 5630718 h 6858000"/>
              <a:gd name="connsiteX48" fmla="*/ 3642057 w 7467600"/>
              <a:gd name="connsiteY48" fmla="*/ 5573487 h 6858000"/>
              <a:gd name="connsiteX49" fmla="*/ 3632981 w 7467600"/>
              <a:gd name="connsiteY49" fmla="*/ 5579437 h 6858000"/>
              <a:gd name="connsiteX50" fmla="*/ 3382436 w 7467600"/>
              <a:gd name="connsiteY50" fmla="*/ 5952726 h 6858000"/>
              <a:gd name="connsiteX51" fmla="*/ 3191929 w 7467600"/>
              <a:gd name="connsiteY51" fmla="*/ 6662669 h 6858000"/>
              <a:gd name="connsiteX52" fmla="*/ 3369898 w 7467600"/>
              <a:gd name="connsiteY52" fmla="*/ 6081771 h 6858000"/>
              <a:gd name="connsiteX53" fmla="*/ 3642057 w 7467600"/>
              <a:gd name="connsiteY53" fmla="*/ 5573487 h 6858000"/>
              <a:gd name="connsiteX54" fmla="*/ 2650666 w 7467600"/>
              <a:gd name="connsiteY54" fmla="*/ 5530686 h 6858000"/>
              <a:gd name="connsiteX55" fmla="*/ 2650249 w 7467600"/>
              <a:gd name="connsiteY55" fmla="*/ 5532101 h 6858000"/>
              <a:gd name="connsiteX56" fmla="*/ 2663808 w 7467600"/>
              <a:gd name="connsiteY56" fmla="*/ 6535215 h 6858000"/>
              <a:gd name="connsiteX57" fmla="*/ 2665418 w 7467600"/>
              <a:gd name="connsiteY57" fmla="*/ 6132756 h 6858000"/>
              <a:gd name="connsiteX58" fmla="*/ 2650666 w 7467600"/>
              <a:gd name="connsiteY58" fmla="*/ 5530686 h 6858000"/>
              <a:gd name="connsiteX59" fmla="*/ 2680277 w 7467600"/>
              <a:gd name="connsiteY59" fmla="*/ 5479204 h 6858000"/>
              <a:gd name="connsiteX60" fmla="*/ 2678972 w 7467600"/>
              <a:gd name="connsiteY60" fmla="*/ 5481582 h 6858000"/>
              <a:gd name="connsiteX61" fmla="*/ 2696666 w 7467600"/>
              <a:gd name="connsiteY61" fmla="*/ 6133836 h 6858000"/>
              <a:gd name="connsiteX62" fmla="*/ 2695769 w 7467600"/>
              <a:gd name="connsiteY62" fmla="*/ 6390955 h 6858000"/>
              <a:gd name="connsiteX63" fmla="*/ 2739893 w 7467600"/>
              <a:gd name="connsiteY63" fmla="*/ 6108357 h 6858000"/>
              <a:gd name="connsiteX64" fmla="*/ 2680277 w 7467600"/>
              <a:gd name="connsiteY64" fmla="*/ 5479204 h 6858000"/>
              <a:gd name="connsiteX65" fmla="*/ 1132195 w 7467600"/>
              <a:gd name="connsiteY65" fmla="*/ 5467980 h 6858000"/>
              <a:gd name="connsiteX66" fmla="*/ 1679056 w 7467600"/>
              <a:gd name="connsiteY66" fmla="*/ 5516907 h 6858000"/>
              <a:gd name="connsiteX67" fmla="*/ 2128648 w 7467600"/>
              <a:gd name="connsiteY67" fmla="*/ 5474249 h 6858000"/>
              <a:gd name="connsiteX68" fmla="*/ 1825619 w 7467600"/>
              <a:gd name="connsiteY68" fmla="*/ 5478447 h 6858000"/>
              <a:gd name="connsiteX69" fmla="*/ 1737798 w 7467600"/>
              <a:gd name="connsiteY69" fmla="*/ 5483353 h 6858000"/>
              <a:gd name="connsiteX70" fmla="*/ 1132195 w 7467600"/>
              <a:gd name="connsiteY70" fmla="*/ 5467980 h 6858000"/>
              <a:gd name="connsiteX71" fmla="*/ 1456157 w 7467600"/>
              <a:gd name="connsiteY71" fmla="*/ 5371404 h 6858000"/>
              <a:gd name="connsiteX72" fmla="*/ 1244432 w 7467600"/>
              <a:gd name="connsiteY72" fmla="*/ 5385601 h 6858000"/>
              <a:gd name="connsiteX73" fmla="*/ 973990 w 7467600"/>
              <a:gd name="connsiteY73" fmla="*/ 5424940 h 6858000"/>
              <a:gd name="connsiteX74" fmla="*/ 1103809 w 7467600"/>
              <a:gd name="connsiteY74" fmla="*/ 5433720 h 6858000"/>
              <a:gd name="connsiteX75" fmla="*/ 1123454 w 7467600"/>
              <a:gd name="connsiteY75" fmla="*/ 5435727 h 6858000"/>
              <a:gd name="connsiteX76" fmla="*/ 1737017 w 7467600"/>
              <a:gd name="connsiteY76" fmla="*/ 5452183 h 6858000"/>
              <a:gd name="connsiteX77" fmla="*/ 1824397 w 7467600"/>
              <a:gd name="connsiteY77" fmla="*/ 5447757 h 6858000"/>
              <a:gd name="connsiteX78" fmla="*/ 2070059 w 7467600"/>
              <a:gd name="connsiteY78" fmla="*/ 5441660 h 6858000"/>
              <a:gd name="connsiteX79" fmla="*/ 1456157 w 7467600"/>
              <a:gd name="connsiteY79" fmla="*/ 5371404 h 6858000"/>
              <a:gd name="connsiteX80" fmla="*/ 4988186 w 7467600"/>
              <a:gd name="connsiteY80" fmla="*/ 5216467 h 6858000"/>
              <a:gd name="connsiteX81" fmla="*/ 4777334 w 7467600"/>
              <a:gd name="connsiteY81" fmla="*/ 5406072 h 6858000"/>
              <a:gd name="connsiteX82" fmla="*/ 4718341 w 7467600"/>
              <a:gd name="connsiteY82" fmla="*/ 5468043 h 6858000"/>
              <a:gd name="connsiteX83" fmla="*/ 4604655 w 7467600"/>
              <a:gd name="connsiteY83" fmla="*/ 5583434 h 6858000"/>
              <a:gd name="connsiteX84" fmla="*/ 4565074 w 7467600"/>
              <a:gd name="connsiteY84" fmla="*/ 5618550 h 6858000"/>
              <a:gd name="connsiteX85" fmla="*/ 4988186 w 7467600"/>
              <a:gd name="connsiteY85" fmla="*/ 5216467 h 6858000"/>
              <a:gd name="connsiteX86" fmla="*/ 4978032 w 7467600"/>
              <a:gd name="connsiteY86" fmla="*/ 5183809 h 6858000"/>
              <a:gd name="connsiteX87" fmla="*/ 4463413 w 7467600"/>
              <a:gd name="connsiteY87" fmla="*/ 5615162 h 6858000"/>
              <a:gd name="connsiteX88" fmla="*/ 4358134 w 7467600"/>
              <a:gd name="connsiteY88" fmla="*/ 5742791 h 6858000"/>
              <a:gd name="connsiteX89" fmla="*/ 4376219 w 7467600"/>
              <a:gd name="connsiteY89" fmla="*/ 5729027 h 6858000"/>
              <a:gd name="connsiteX90" fmla="*/ 4582340 w 7467600"/>
              <a:gd name="connsiteY90" fmla="*/ 5561037 h 6858000"/>
              <a:gd name="connsiteX91" fmla="*/ 4694684 w 7467600"/>
              <a:gd name="connsiteY91" fmla="*/ 5447098 h 6858000"/>
              <a:gd name="connsiteX92" fmla="*/ 4754123 w 7467600"/>
              <a:gd name="connsiteY92" fmla="*/ 5384643 h 6858000"/>
              <a:gd name="connsiteX93" fmla="*/ 4978032 w 7467600"/>
              <a:gd name="connsiteY93" fmla="*/ 5183809 h 6858000"/>
              <a:gd name="connsiteX94" fmla="*/ 1903353 w 7467600"/>
              <a:gd name="connsiteY94" fmla="*/ 5044827 h 6858000"/>
              <a:gd name="connsiteX95" fmla="*/ 1936931 w 7467600"/>
              <a:gd name="connsiteY95" fmla="*/ 5093954 h 6858000"/>
              <a:gd name="connsiteX96" fmla="*/ 2195868 w 7467600"/>
              <a:gd name="connsiteY96" fmla="*/ 5396574 h 6858000"/>
              <a:gd name="connsiteX97" fmla="*/ 2088852 w 7467600"/>
              <a:gd name="connsiteY97" fmla="*/ 5166123 h 6858000"/>
              <a:gd name="connsiteX98" fmla="*/ 1958241 w 7467600"/>
              <a:gd name="connsiteY98" fmla="*/ 5067955 h 6858000"/>
              <a:gd name="connsiteX99" fmla="*/ 1903353 w 7467600"/>
              <a:gd name="connsiteY99" fmla="*/ 5044827 h 6858000"/>
              <a:gd name="connsiteX100" fmla="*/ 1979378 w 7467600"/>
              <a:gd name="connsiteY100" fmla="*/ 4769504 h 6858000"/>
              <a:gd name="connsiteX101" fmla="*/ 2882120 w 7467600"/>
              <a:gd name="connsiteY101" fmla="*/ 5064547 h 6858000"/>
              <a:gd name="connsiteX102" fmla="*/ 2793103 w 7467600"/>
              <a:gd name="connsiteY102" fmla="*/ 5039699 h 6858000"/>
              <a:gd name="connsiteX103" fmla="*/ 2770041 w 7467600"/>
              <a:gd name="connsiteY103" fmla="*/ 5033634 h 6858000"/>
              <a:gd name="connsiteX104" fmla="*/ 1979378 w 7467600"/>
              <a:gd name="connsiteY104" fmla="*/ 4769504 h 6858000"/>
              <a:gd name="connsiteX105" fmla="*/ 1927410 w 7467600"/>
              <a:gd name="connsiteY105" fmla="*/ 4716164 h 6858000"/>
              <a:gd name="connsiteX106" fmla="*/ 1959587 w 7467600"/>
              <a:gd name="connsiteY106" fmla="*/ 4728849 h 6858000"/>
              <a:gd name="connsiteX107" fmla="*/ 2777707 w 7467600"/>
              <a:gd name="connsiteY107" fmla="*/ 5003991 h 6858000"/>
              <a:gd name="connsiteX108" fmla="*/ 2800768 w 7467600"/>
              <a:gd name="connsiteY108" fmla="*/ 5010056 h 6858000"/>
              <a:gd name="connsiteX109" fmla="*/ 2879408 w 7467600"/>
              <a:gd name="connsiteY109" fmla="*/ 5031590 h 6858000"/>
              <a:gd name="connsiteX110" fmla="*/ 2862295 w 7467600"/>
              <a:gd name="connsiteY110" fmla="*/ 5022958 h 6858000"/>
              <a:gd name="connsiteX111" fmla="*/ 2813343 w 7467600"/>
              <a:gd name="connsiteY111" fmla="*/ 4998369 h 6858000"/>
              <a:gd name="connsiteX112" fmla="*/ 2646245 w 7467600"/>
              <a:gd name="connsiteY112" fmla="*/ 4930999 h 6858000"/>
              <a:gd name="connsiteX113" fmla="*/ 1999243 w 7467600"/>
              <a:gd name="connsiteY113" fmla="*/ 4730524 h 6858000"/>
              <a:gd name="connsiteX114" fmla="*/ 1979527 w 7467600"/>
              <a:gd name="connsiteY114" fmla="*/ 4726651 h 6858000"/>
              <a:gd name="connsiteX115" fmla="*/ 1927410 w 7467600"/>
              <a:gd name="connsiteY115" fmla="*/ 4716164 h 6858000"/>
              <a:gd name="connsiteX116" fmla="*/ 1997014 w 7467600"/>
              <a:gd name="connsiteY116" fmla="*/ 4698007 h 6858000"/>
              <a:gd name="connsiteX117" fmla="*/ 2005458 w 7467600"/>
              <a:gd name="connsiteY117" fmla="*/ 4699540 h 6858000"/>
              <a:gd name="connsiteX118" fmla="*/ 2657186 w 7467600"/>
              <a:gd name="connsiteY118" fmla="*/ 4901687 h 6858000"/>
              <a:gd name="connsiteX119" fmla="*/ 2826662 w 7467600"/>
              <a:gd name="connsiteY119" fmla="*/ 4970362 h 6858000"/>
              <a:gd name="connsiteX120" fmla="*/ 2876100 w 7467600"/>
              <a:gd name="connsiteY120" fmla="*/ 4995397 h 6858000"/>
              <a:gd name="connsiteX121" fmla="*/ 3042600 w 7467600"/>
              <a:gd name="connsiteY121" fmla="*/ 5059532 h 6858000"/>
              <a:gd name="connsiteX122" fmla="*/ 1997014 w 7467600"/>
              <a:gd name="connsiteY122" fmla="*/ 4698007 h 6858000"/>
              <a:gd name="connsiteX123" fmla="*/ 2305292 w 7467600"/>
              <a:gd name="connsiteY123" fmla="*/ 4219492 h 6858000"/>
              <a:gd name="connsiteX124" fmla="*/ 3360922 w 7467600"/>
              <a:gd name="connsiteY124" fmla="*/ 4529373 h 6858000"/>
              <a:gd name="connsiteX125" fmla="*/ 3492420 w 7467600"/>
              <a:gd name="connsiteY125" fmla="*/ 4510145 h 6858000"/>
              <a:gd name="connsiteX126" fmla="*/ 3364086 w 7467600"/>
              <a:gd name="connsiteY126" fmla="*/ 4480340 h 6858000"/>
              <a:gd name="connsiteX127" fmla="*/ 3225818 w 7467600"/>
              <a:gd name="connsiteY127" fmla="*/ 4411822 h 6858000"/>
              <a:gd name="connsiteX128" fmla="*/ 3129696 w 7467600"/>
              <a:gd name="connsiteY128" fmla="*/ 4360704 h 6858000"/>
              <a:gd name="connsiteX129" fmla="*/ 2814545 w 7467600"/>
              <a:gd name="connsiteY129" fmla="*/ 4282955 h 6858000"/>
              <a:gd name="connsiteX130" fmla="*/ 2305292 w 7467600"/>
              <a:gd name="connsiteY130" fmla="*/ 4219492 h 6858000"/>
              <a:gd name="connsiteX131" fmla="*/ 2626982 w 7467600"/>
              <a:gd name="connsiteY131" fmla="*/ 4206450 h 6858000"/>
              <a:gd name="connsiteX132" fmla="*/ 2490617 w 7467600"/>
              <a:gd name="connsiteY132" fmla="*/ 4206951 h 6858000"/>
              <a:gd name="connsiteX133" fmla="*/ 2819869 w 7467600"/>
              <a:gd name="connsiteY133" fmla="*/ 4252936 h 6858000"/>
              <a:gd name="connsiteX134" fmla="*/ 3143018 w 7467600"/>
              <a:gd name="connsiteY134" fmla="*/ 4332698 h 6858000"/>
              <a:gd name="connsiteX135" fmla="*/ 3241520 w 7467600"/>
              <a:gd name="connsiteY135" fmla="*/ 4385112 h 6858000"/>
              <a:gd name="connsiteX136" fmla="*/ 3374575 w 7467600"/>
              <a:gd name="connsiteY136" fmla="*/ 4451517 h 6858000"/>
              <a:gd name="connsiteX137" fmla="*/ 3505221 w 7467600"/>
              <a:gd name="connsiteY137" fmla="*/ 4480757 h 6858000"/>
              <a:gd name="connsiteX138" fmla="*/ 2626982 w 7467600"/>
              <a:gd name="connsiteY138" fmla="*/ 4206450 h 6858000"/>
              <a:gd name="connsiteX139" fmla="*/ 1310106 w 7467600"/>
              <a:gd name="connsiteY139" fmla="*/ 3943217 h 6858000"/>
              <a:gd name="connsiteX140" fmla="*/ 854994 w 7467600"/>
              <a:gd name="connsiteY140" fmla="*/ 4399136 h 6858000"/>
              <a:gd name="connsiteX141" fmla="*/ 742462 w 7467600"/>
              <a:gd name="connsiteY141" fmla="*/ 4594648 h 6858000"/>
              <a:gd name="connsiteX142" fmla="*/ 820602 w 7467600"/>
              <a:gd name="connsiteY142" fmla="*/ 4485915 h 6858000"/>
              <a:gd name="connsiteX143" fmla="*/ 878295 w 7467600"/>
              <a:gd name="connsiteY143" fmla="*/ 4403594 h 6858000"/>
              <a:gd name="connsiteX144" fmla="*/ 1240607 w 7467600"/>
              <a:gd name="connsiteY144" fmla="*/ 4010401 h 6858000"/>
              <a:gd name="connsiteX145" fmla="*/ 1310106 w 7467600"/>
              <a:gd name="connsiteY145" fmla="*/ 3943217 h 6858000"/>
              <a:gd name="connsiteX146" fmla="*/ 1423113 w 7467600"/>
              <a:gd name="connsiteY146" fmla="*/ 3874565 h 6858000"/>
              <a:gd name="connsiteX147" fmla="*/ 1260565 w 7467600"/>
              <a:gd name="connsiteY147" fmla="*/ 4031982 h 6858000"/>
              <a:gd name="connsiteX148" fmla="*/ 901900 w 7467600"/>
              <a:gd name="connsiteY148" fmla="*/ 4421236 h 6858000"/>
              <a:gd name="connsiteX149" fmla="*/ 845044 w 7467600"/>
              <a:gd name="connsiteY149" fmla="*/ 4502436 h 6858000"/>
              <a:gd name="connsiteX150" fmla="*/ 685926 w 7467600"/>
              <a:gd name="connsiteY150" fmla="*/ 4703069 h 6858000"/>
              <a:gd name="connsiteX151" fmla="*/ 684248 w 7467600"/>
              <a:gd name="connsiteY151" fmla="*/ 4706721 h 6858000"/>
              <a:gd name="connsiteX152" fmla="*/ 1423113 w 7467600"/>
              <a:gd name="connsiteY152" fmla="*/ 3874565 h 6858000"/>
              <a:gd name="connsiteX153" fmla="*/ 3316479 w 7467600"/>
              <a:gd name="connsiteY153" fmla="*/ 3872136 h 6858000"/>
              <a:gd name="connsiteX154" fmla="*/ 3546806 w 7467600"/>
              <a:gd name="connsiteY154" fmla="*/ 4356139 h 6858000"/>
              <a:gd name="connsiteX155" fmla="*/ 3364433 w 7467600"/>
              <a:gd name="connsiteY155" fmla="*/ 3953121 h 6858000"/>
              <a:gd name="connsiteX156" fmla="*/ 3316479 w 7467600"/>
              <a:gd name="connsiteY156" fmla="*/ 3872136 h 6858000"/>
              <a:gd name="connsiteX157" fmla="*/ 3291335 w 7467600"/>
              <a:gd name="connsiteY157" fmla="*/ 3767420 h 6858000"/>
              <a:gd name="connsiteX158" fmla="*/ 3390805 w 7467600"/>
              <a:gd name="connsiteY158" fmla="*/ 3937163 h 6858000"/>
              <a:gd name="connsiteX159" fmla="*/ 3579062 w 7467600"/>
              <a:gd name="connsiteY159" fmla="*/ 4359040 h 6858000"/>
              <a:gd name="connsiteX160" fmla="*/ 3467355 w 7467600"/>
              <a:gd name="connsiteY160" fmla="*/ 3988130 h 6858000"/>
              <a:gd name="connsiteX161" fmla="*/ 3310753 w 7467600"/>
              <a:gd name="connsiteY161" fmla="*/ 3787140 h 6858000"/>
              <a:gd name="connsiteX162" fmla="*/ 3291335 w 7467600"/>
              <a:gd name="connsiteY162" fmla="*/ 3767420 h 6858000"/>
              <a:gd name="connsiteX163" fmla="*/ 1635889 w 7467600"/>
              <a:gd name="connsiteY163" fmla="*/ 3709494 h 6858000"/>
              <a:gd name="connsiteX164" fmla="*/ 1634800 w 7467600"/>
              <a:gd name="connsiteY164" fmla="*/ 3731111 h 6858000"/>
              <a:gd name="connsiteX165" fmla="*/ 1635889 w 7467600"/>
              <a:gd name="connsiteY165" fmla="*/ 3709494 h 6858000"/>
              <a:gd name="connsiteX166" fmla="*/ 1510397 w 7467600"/>
              <a:gd name="connsiteY166" fmla="*/ 3684705 h 6858000"/>
              <a:gd name="connsiteX167" fmla="*/ 1146550 w 7467600"/>
              <a:gd name="connsiteY167" fmla="*/ 3802012 h 6858000"/>
              <a:gd name="connsiteX168" fmla="*/ 698834 w 7467600"/>
              <a:gd name="connsiteY168" fmla="*/ 3952272 h 6858000"/>
              <a:gd name="connsiteX169" fmla="*/ 34256 w 7467600"/>
              <a:gd name="connsiteY169" fmla="*/ 4347603 h 6858000"/>
              <a:gd name="connsiteX170" fmla="*/ 527241 w 7467600"/>
              <a:gd name="connsiteY170" fmla="*/ 4065078 h 6858000"/>
              <a:gd name="connsiteX171" fmla="*/ 1510397 w 7467600"/>
              <a:gd name="connsiteY171" fmla="*/ 3684705 h 6858000"/>
              <a:gd name="connsiteX172" fmla="*/ 1313114 w 7467600"/>
              <a:gd name="connsiteY172" fmla="*/ 3655216 h 6858000"/>
              <a:gd name="connsiteX173" fmla="*/ 1109304 w 7467600"/>
              <a:gd name="connsiteY173" fmla="*/ 3669030 h 6858000"/>
              <a:gd name="connsiteX174" fmla="*/ 8129 w 7467600"/>
              <a:gd name="connsiteY174" fmla="*/ 4330519 h 6858000"/>
              <a:gd name="connsiteX175" fmla="*/ 687572 w 7467600"/>
              <a:gd name="connsiteY175" fmla="*/ 3925629 h 6858000"/>
              <a:gd name="connsiteX176" fmla="*/ 1138365 w 7467600"/>
              <a:gd name="connsiteY176" fmla="*/ 3774515 h 6858000"/>
              <a:gd name="connsiteX177" fmla="*/ 1505579 w 7467600"/>
              <a:gd name="connsiteY177" fmla="*/ 3655526 h 6858000"/>
              <a:gd name="connsiteX178" fmla="*/ 1313114 w 7467600"/>
              <a:gd name="connsiteY178" fmla="*/ 3655216 h 6858000"/>
              <a:gd name="connsiteX179" fmla="*/ 3655073 w 7467600"/>
              <a:gd name="connsiteY179" fmla="*/ 3650884 h 6858000"/>
              <a:gd name="connsiteX180" fmla="*/ 3989938 w 7467600"/>
              <a:gd name="connsiteY180" fmla="*/ 3991685 h 6858000"/>
              <a:gd name="connsiteX181" fmla="*/ 4393907 w 7467600"/>
              <a:gd name="connsiteY181" fmla="*/ 4261258 h 6858000"/>
              <a:gd name="connsiteX182" fmla="*/ 4648051 w 7467600"/>
              <a:gd name="connsiteY182" fmla="*/ 4374051 h 6858000"/>
              <a:gd name="connsiteX183" fmla="*/ 4383389 w 7467600"/>
              <a:gd name="connsiteY183" fmla="*/ 4184369 h 6858000"/>
              <a:gd name="connsiteX184" fmla="*/ 4165508 w 7467600"/>
              <a:gd name="connsiteY184" fmla="*/ 4035196 h 6858000"/>
              <a:gd name="connsiteX185" fmla="*/ 4068162 w 7467600"/>
              <a:gd name="connsiteY185" fmla="*/ 3953394 h 6858000"/>
              <a:gd name="connsiteX186" fmla="*/ 3981416 w 7467600"/>
              <a:gd name="connsiteY186" fmla="*/ 3880482 h 6858000"/>
              <a:gd name="connsiteX187" fmla="*/ 3800147 w 7467600"/>
              <a:gd name="connsiteY187" fmla="*/ 3749872 h 6858000"/>
              <a:gd name="connsiteX188" fmla="*/ 3655073 w 7467600"/>
              <a:gd name="connsiteY188" fmla="*/ 3650884 h 6858000"/>
              <a:gd name="connsiteX189" fmla="*/ 3670252 w 7467600"/>
              <a:gd name="connsiteY189" fmla="*/ 3622798 h 6858000"/>
              <a:gd name="connsiteX190" fmla="*/ 3817258 w 7467600"/>
              <a:gd name="connsiteY190" fmla="*/ 3723577 h 6858000"/>
              <a:gd name="connsiteX191" fmla="*/ 4000461 w 7467600"/>
              <a:gd name="connsiteY191" fmla="*/ 3855966 h 6858000"/>
              <a:gd name="connsiteX192" fmla="*/ 4088180 w 7467600"/>
              <a:gd name="connsiteY192" fmla="*/ 3929774 h 6858000"/>
              <a:gd name="connsiteX193" fmla="*/ 4184555 w 7467600"/>
              <a:gd name="connsiteY193" fmla="*/ 4010683 h 6858000"/>
              <a:gd name="connsiteX194" fmla="*/ 4399563 w 7467600"/>
              <a:gd name="connsiteY194" fmla="*/ 4158106 h 6858000"/>
              <a:gd name="connsiteX195" fmla="*/ 4684469 w 7467600"/>
              <a:gd name="connsiteY195" fmla="*/ 4364680 h 6858000"/>
              <a:gd name="connsiteX196" fmla="*/ 4690271 w 7467600"/>
              <a:gd name="connsiteY196" fmla="*/ 4370034 h 6858000"/>
              <a:gd name="connsiteX197" fmla="*/ 4136093 w 7467600"/>
              <a:gd name="connsiteY197" fmla="*/ 3858466 h 6858000"/>
              <a:gd name="connsiteX198" fmla="*/ 3670252 w 7467600"/>
              <a:gd name="connsiteY198" fmla="*/ 3622798 h 6858000"/>
              <a:gd name="connsiteX199" fmla="*/ 4440129 w 7467600"/>
              <a:gd name="connsiteY199" fmla="*/ 3448571 h 6858000"/>
              <a:gd name="connsiteX200" fmla="*/ 4856525 w 7467600"/>
              <a:gd name="connsiteY200" fmla="*/ 3915351 h 6858000"/>
              <a:gd name="connsiteX201" fmla="*/ 5059055 w 7467600"/>
              <a:gd name="connsiteY201" fmla="*/ 4108918 h 6858000"/>
              <a:gd name="connsiteX202" fmla="*/ 5290070 w 7467600"/>
              <a:gd name="connsiteY202" fmla="*/ 4263619 h 6858000"/>
              <a:gd name="connsiteX203" fmla="*/ 4834991 w 7467600"/>
              <a:gd name="connsiteY203" fmla="*/ 3830985 h 6858000"/>
              <a:gd name="connsiteX204" fmla="*/ 4440129 w 7467600"/>
              <a:gd name="connsiteY204" fmla="*/ 3448571 h 6858000"/>
              <a:gd name="connsiteX205" fmla="*/ 4441737 w 7467600"/>
              <a:gd name="connsiteY205" fmla="*/ 3399734 h 6858000"/>
              <a:gd name="connsiteX206" fmla="*/ 4431236 w 7467600"/>
              <a:gd name="connsiteY206" fmla="*/ 3400954 h 6858000"/>
              <a:gd name="connsiteX207" fmla="*/ 4557150 w 7467600"/>
              <a:gd name="connsiteY207" fmla="*/ 3510023 h 6858000"/>
              <a:gd name="connsiteX208" fmla="*/ 4856936 w 7467600"/>
              <a:gd name="connsiteY208" fmla="*/ 3809146 h 6858000"/>
              <a:gd name="connsiteX209" fmla="*/ 5111996 w 7467600"/>
              <a:gd name="connsiteY209" fmla="*/ 4065759 h 6858000"/>
              <a:gd name="connsiteX210" fmla="*/ 5388878 w 7467600"/>
              <a:gd name="connsiteY210" fmla="*/ 4300185 h 6858000"/>
              <a:gd name="connsiteX211" fmla="*/ 5425556 w 7467600"/>
              <a:gd name="connsiteY211" fmla="*/ 4308967 h 6858000"/>
              <a:gd name="connsiteX212" fmla="*/ 4943646 w 7467600"/>
              <a:gd name="connsiteY212" fmla="*/ 3822916 h 6858000"/>
              <a:gd name="connsiteX213" fmla="*/ 4594837 w 7467600"/>
              <a:gd name="connsiteY213" fmla="*/ 3532274 h 6858000"/>
              <a:gd name="connsiteX214" fmla="*/ 4441737 w 7467600"/>
              <a:gd name="connsiteY214" fmla="*/ 3399734 h 6858000"/>
              <a:gd name="connsiteX215" fmla="*/ 5425834 w 7467600"/>
              <a:gd name="connsiteY215" fmla="*/ 3162785 h 6858000"/>
              <a:gd name="connsiteX216" fmla="*/ 5401644 w 7467600"/>
              <a:gd name="connsiteY216" fmla="*/ 3617847 h 6858000"/>
              <a:gd name="connsiteX217" fmla="*/ 5467256 w 7467600"/>
              <a:gd name="connsiteY217" fmla="*/ 4175494 h 6858000"/>
              <a:gd name="connsiteX218" fmla="*/ 5448069 w 7467600"/>
              <a:gd name="connsiteY218" fmla="*/ 3567554 h 6858000"/>
              <a:gd name="connsiteX219" fmla="*/ 5425834 w 7467600"/>
              <a:gd name="connsiteY219" fmla="*/ 3162785 h 6858000"/>
              <a:gd name="connsiteX220" fmla="*/ 1318687 w 7467600"/>
              <a:gd name="connsiteY220" fmla="*/ 3113840 h 6858000"/>
              <a:gd name="connsiteX221" fmla="*/ 1066793 w 7467600"/>
              <a:gd name="connsiteY221" fmla="*/ 3212171 h 6858000"/>
              <a:gd name="connsiteX222" fmla="*/ 993319 w 7467600"/>
              <a:gd name="connsiteY222" fmla="*/ 3247648 h 6858000"/>
              <a:gd name="connsiteX223" fmla="*/ 853081 w 7467600"/>
              <a:gd name="connsiteY223" fmla="*/ 3312410 h 6858000"/>
              <a:gd name="connsiteX224" fmla="*/ 805957 w 7467600"/>
              <a:gd name="connsiteY224" fmla="*/ 3330443 h 6858000"/>
              <a:gd name="connsiteX225" fmla="*/ 1318687 w 7467600"/>
              <a:gd name="connsiteY225" fmla="*/ 3113840 h 6858000"/>
              <a:gd name="connsiteX226" fmla="*/ 5453702 w 7467600"/>
              <a:gd name="connsiteY226" fmla="*/ 3090882 h 6858000"/>
              <a:gd name="connsiteX227" fmla="*/ 5480135 w 7467600"/>
              <a:gd name="connsiteY227" fmla="*/ 3565802 h 6858000"/>
              <a:gd name="connsiteX228" fmla="*/ 5499023 w 7467600"/>
              <a:gd name="connsiteY228" fmla="*/ 4166310 h 6858000"/>
              <a:gd name="connsiteX229" fmla="*/ 5547022 w 7467600"/>
              <a:gd name="connsiteY229" fmla="*/ 3607838 h 6858000"/>
              <a:gd name="connsiteX230" fmla="*/ 5515964 w 7467600"/>
              <a:gd name="connsiteY230" fmla="*/ 3378541 h 6858000"/>
              <a:gd name="connsiteX231" fmla="*/ 5453702 w 7467600"/>
              <a:gd name="connsiteY231" fmla="*/ 3090882 h 6858000"/>
              <a:gd name="connsiteX232" fmla="*/ 1238695 w 7467600"/>
              <a:gd name="connsiteY232" fmla="*/ 3076820 h 6858000"/>
              <a:gd name="connsiteX233" fmla="*/ 716371 w 7467600"/>
              <a:gd name="connsiteY233" fmla="*/ 3293249 h 6858000"/>
              <a:gd name="connsiteX234" fmla="*/ 579522 w 7467600"/>
              <a:gd name="connsiteY234" fmla="*/ 3371759 h 6858000"/>
              <a:gd name="connsiteX235" fmla="*/ 600288 w 7467600"/>
              <a:gd name="connsiteY235" fmla="*/ 3365555 h 6858000"/>
              <a:gd name="connsiteX236" fmla="*/ 840692 w 7467600"/>
              <a:gd name="connsiteY236" fmla="*/ 3284921 h 6858000"/>
              <a:gd name="connsiteX237" fmla="*/ 979248 w 7467600"/>
              <a:gd name="connsiteY237" fmla="*/ 3221003 h 6858000"/>
              <a:gd name="connsiteX238" fmla="*/ 1053282 w 7467600"/>
              <a:gd name="connsiteY238" fmla="*/ 3185247 h 6858000"/>
              <a:gd name="connsiteX239" fmla="*/ 1320603 w 7467600"/>
              <a:gd name="connsiteY239" fmla="*/ 3081281 h 6858000"/>
              <a:gd name="connsiteX240" fmla="*/ 1238695 w 7467600"/>
              <a:gd name="connsiteY240" fmla="*/ 3076820 h 6858000"/>
              <a:gd name="connsiteX241" fmla="*/ 5425627 w 7467600"/>
              <a:gd name="connsiteY241" fmla="*/ 2954192 h 6858000"/>
              <a:gd name="connsiteX242" fmla="*/ 5470770 w 7467600"/>
              <a:gd name="connsiteY242" fmla="*/ 3005435 h 6858000"/>
              <a:gd name="connsiteX243" fmla="*/ 5519779 w 7467600"/>
              <a:gd name="connsiteY243" fmla="*/ 4359223 h 6858000"/>
              <a:gd name="connsiteX244" fmla="*/ 5520293 w 7467600"/>
              <a:gd name="connsiteY244" fmla="*/ 4360602 h 6858000"/>
              <a:gd name="connsiteX245" fmla="*/ 5767221 w 7467600"/>
              <a:gd name="connsiteY245" fmla="*/ 4665564 h 6858000"/>
              <a:gd name="connsiteX246" fmla="*/ 6937169 w 7467600"/>
              <a:gd name="connsiteY246" fmla="*/ 4815941 h 6858000"/>
              <a:gd name="connsiteX247" fmla="*/ 6953922 w 7467600"/>
              <a:gd name="connsiteY247" fmla="*/ 4890068 h 6858000"/>
              <a:gd name="connsiteX248" fmla="*/ 6071359 w 7467600"/>
              <a:gd name="connsiteY248" fmla="*/ 4770770 h 6858000"/>
              <a:gd name="connsiteX249" fmla="*/ 6038839 w 7467600"/>
              <a:gd name="connsiteY249" fmla="*/ 4764474 h 6858000"/>
              <a:gd name="connsiteX250" fmla="*/ 6038706 w 7467600"/>
              <a:gd name="connsiteY250" fmla="*/ 4763847 h 6858000"/>
              <a:gd name="connsiteX251" fmla="*/ 6037784 w 7467600"/>
              <a:gd name="connsiteY251" fmla="*/ 4764270 h 6858000"/>
              <a:gd name="connsiteX252" fmla="*/ 6038839 w 7467600"/>
              <a:gd name="connsiteY252" fmla="*/ 4764474 h 6858000"/>
              <a:gd name="connsiteX253" fmla="*/ 6040338 w 7467600"/>
              <a:gd name="connsiteY253" fmla="*/ 4771418 h 6858000"/>
              <a:gd name="connsiteX254" fmla="*/ 6024488 w 7467600"/>
              <a:gd name="connsiteY254" fmla="*/ 4809903 h 6858000"/>
              <a:gd name="connsiteX255" fmla="*/ 5599771 w 7467600"/>
              <a:gd name="connsiteY255" fmla="*/ 5509652 h 6858000"/>
              <a:gd name="connsiteX256" fmla="*/ 5548843 w 7467600"/>
              <a:gd name="connsiteY256" fmla="*/ 5563845 h 6858000"/>
              <a:gd name="connsiteX257" fmla="*/ 5940952 w 7467600"/>
              <a:gd name="connsiteY257" fmla="*/ 6250028 h 6858000"/>
              <a:gd name="connsiteX258" fmla="*/ 6043441 w 7467600"/>
              <a:gd name="connsiteY258" fmla="*/ 6665847 h 6858000"/>
              <a:gd name="connsiteX259" fmla="*/ 6093432 w 7467600"/>
              <a:gd name="connsiteY259" fmla="*/ 6858000 h 6858000"/>
              <a:gd name="connsiteX260" fmla="*/ 6034344 w 7467600"/>
              <a:gd name="connsiteY260" fmla="*/ 6858000 h 6858000"/>
              <a:gd name="connsiteX261" fmla="*/ 6026679 w 7467600"/>
              <a:gd name="connsiteY261" fmla="*/ 6836959 h 6858000"/>
              <a:gd name="connsiteX262" fmla="*/ 5800441 w 7467600"/>
              <a:gd name="connsiteY262" fmla="*/ 6335286 h 6858000"/>
              <a:gd name="connsiteX263" fmla="*/ 5526562 w 7467600"/>
              <a:gd name="connsiteY263" fmla="*/ 5705388 h 6858000"/>
              <a:gd name="connsiteX264" fmla="*/ 5519640 w 7467600"/>
              <a:gd name="connsiteY264" fmla="*/ 5683774 h 6858000"/>
              <a:gd name="connsiteX265" fmla="*/ 5844559 w 7467600"/>
              <a:gd name="connsiteY265" fmla="*/ 6553349 h 6858000"/>
              <a:gd name="connsiteX266" fmla="*/ 5975994 w 7467600"/>
              <a:gd name="connsiteY266" fmla="*/ 6858000 h 6858000"/>
              <a:gd name="connsiteX267" fmla="*/ 5898547 w 7467600"/>
              <a:gd name="connsiteY267" fmla="*/ 6858000 h 6858000"/>
              <a:gd name="connsiteX268" fmla="*/ 5682041 w 7467600"/>
              <a:gd name="connsiteY268" fmla="*/ 6355860 h 6858000"/>
              <a:gd name="connsiteX269" fmla="*/ 5461758 w 7467600"/>
              <a:gd name="connsiteY269" fmla="*/ 5820220 h 6858000"/>
              <a:gd name="connsiteX270" fmla="*/ 5237282 w 7467600"/>
              <a:gd name="connsiteY270" fmla="*/ 6579086 h 6858000"/>
              <a:gd name="connsiteX271" fmla="*/ 5115009 w 7467600"/>
              <a:gd name="connsiteY271" fmla="*/ 6858000 h 6858000"/>
              <a:gd name="connsiteX272" fmla="*/ 5028074 w 7467600"/>
              <a:gd name="connsiteY272" fmla="*/ 6858000 h 6858000"/>
              <a:gd name="connsiteX273" fmla="*/ 5079508 w 7467600"/>
              <a:gd name="connsiteY273" fmla="*/ 6749074 h 6858000"/>
              <a:gd name="connsiteX274" fmla="*/ 5371846 w 7467600"/>
              <a:gd name="connsiteY274" fmla="*/ 5924413 h 6858000"/>
              <a:gd name="connsiteX275" fmla="*/ 5270512 w 7467600"/>
              <a:gd name="connsiteY275" fmla="*/ 6138975 h 6858000"/>
              <a:gd name="connsiteX276" fmla="*/ 5062409 w 7467600"/>
              <a:gd name="connsiteY276" fmla="*/ 6653544 h 6858000"/>
              <a:gd name="connsiteX277" fmla="*/ 5036628 w 7467600"/>
              <a:gd name="connsiteY277" fmla="*/ 6754247 h 6858000"/>
              <a:gd name="connsiteX278" fmla="*/ 5009112 w 7467600"/>
              <a:gd name="connsiteY278" fmla="*/ 6858000 h 6858000"/>
              <a:gd name="connsiteX279" fmla="*/ 4976679 w 7467600"/>
              <a:gd name="connsiteY279" fmla="*/ 6858000 h 6858000"/>
              <a:gd name="connsiteX280" fmla="*/ 5006537 w 7467600"/>
              <a:gd name="connsiteY280" fmla="*/ 6747068 h 6858000"/>
              <a:gd name="connsiteX281" fmla="*/ 5032723 w 7467600"/>
              <a:gd name="connsiteY281" fmla="*/ 6644957 h 6858000"/>
              <a:gd name="connsiteX282" fmla="*/ 5242949 w 7467600"/>
              <a:gd name="connsiteY282" fmla="*/ 6125175 h 6858000"/>
              <a:gd name="connsiteX283" fmla="*/ 5286321 w 7467600"/>
              <a:gd name="connsiteY283" fmla="*/ 6033555 h 6858000"/>
              <a:gd name="connsiteX284" fmla="*/ 5008210 w 7467600"/>
              <a:gd name="connsiteY284" fmla="*/ 6649194 h 6858000"/>
              <a:gd name="connsiteX285" fmla="*/ 4986321 w 7467600"/>
              <a:gd name="connsiteY285" fmla="*/ 6765687 h 6858000"/>
              <a:gd name="connsiteX286" fmla="*/ 4973474 w 7467600"/>
              <a:gd name="connsiteY286" fmla="*/ 6858000 h 6858000"/>
              <a:gd name="connsiteX287" fmla="*/ 4907178 w 7467600"/>
              <a:gd name="connsiteY287" fmla="*/ 6858000 h 6858000"/>
              <a:gd name="connsiteX288" fmla="*/ 4910810 w 7467600"/>
              <a:gd name="connsiteY288" fmla="*/ 6829660 h 6858000"/>
              <a:gd name="connsiteX289" fmla="*/ 4987461 w 7467600"/>
              <a:gd name="connsiteY289" fmla="*/ 6432994 h 6858000"/>
              <a:gd name="connsiteX290" fmla="*/ 5179262 w 7467600"/>
              <a:gd name="connsiteY290" fmla="*/ 6035044 h 6858000"/>
              <a:gd name="connsiteX291" fmla="*/ 4689678 w 7467600"/>
              <a:gd name="connsiteY291" fmla="*/ 6440241 h 6858000"/>
              <a:gd name="connsiteX292" fmla="*/ 4477543 w 7467600"/>
              <a:gd name="connsiteY292" fmla="*/ 6674836 h 6858000"/>
              <a:gd name="connsiteX293" fmla="*/ 4329957 w 7467600"/>
              <a:gd name="connsiteY293" fmla="*/ 6858000 h 6858000"/>
              <a:gd name="connsiteX294" fmla="*/ 4218595 w 7467600"/>
              <a:gd name="connsiteY294" fmla="*/ 6858000 h 6858000"/>
              <a:gd name="connsiteX295" fmla="*/ 4368888 w 7467600"/>
              <a:gd name="connsiteY295" fmla="*/ 6668412 h 6858000"/>
              <a:gd name="connsiteX296" fmla="*/ 4563091 w 7467600"/>
              <a:gd name="connsiteY296" fmla="*/ 6442508 h 6858000"/>
              <a:gd name="connsiteX297" fmla="*/ 5387324 w 7467600"/>
              <a:gd name="connsiteY297" fmla="*/ 5705830 h 6858000"/>
              <a:gd name="connsiteX298" fmla="*/ 5073620 w 7467600"/>
              <a:gd name="connsiteY298" fmla="*/ 5955437 h 6858000"/>
              <a:gd name="connsiteX299" fmla="*/ 4689789 w 7467600"/>
              <a:gd name="connsiteY299" fmla="*/ 6268382 h 6858000"/>
              <a:gd name="connsiteX300" fmla="*/ 4418722 w 7467600"/>
              <a:gd name="connsiteY300" fmla="*/ 6570886 h 6858000"/>
              <a:gd name="connsiteX301" fmla="*/ 4214944 w 7467600"/>
              <a:gd name="connsiteY301" fmla="*/ 6858000 h 6858000"/>
              <a:gd name="connsiteX302" fmla="*/ 4177898 w 7467600"/>
              <a:gd name="connsiteY302" fmla="*/ 6858000 h 6858000"/>
              <a:gd name="connsiteX303" fmla="*/ 4391597 w 7467600"/>
              <a:gd name="connsiteY303" fmla="*/ 6556370 h 6858000"/>
              <a:gd name="connsiteX304" fmla="*/ 4668889 w 7467600"/>
              <a:gd name="connsiteY304" fmla="*/ 6246399 h 6858000"/>
              <a:gd name="connsiteX305" fmla="*/ 5055427 w 7467600"/>
              <a:gd name="connsiteY305" fmla="*/ 5931476 h 6858000"/>
              <a:gd name="connsiteX306" fmla="*/ 5371814 w 7467600"/>
              <a:gd name="connsiteY306" fmla="*/ 5678975 h 6858000"/>
              <a:gd name="connsiteX307" fmla="*/ 4987918 w 7467600"/>
              <a:gd name="connsiteY307" fmla="*/ 5838701 h 6858000"/>
              <a:gd name="connsiteX308" fmla="*/ 4317146 w 7467600"/>
              <a:gd name="connsiteY308" fmla="*/ 6587716 h 6858000"/>
              <a:gd name="connsiteX309" fmla="*/ 4171627 w 7467600"/>
              <a:gd name="connsiteY309" fmla="*/ 6858000 h 6858000"/>
              <a:gd name="connsiteX310" fmla="*/ 4081585 w 7467600"/>
              <a:gd name="connsiteY310" fmla="*/ 6858000 h 6858000"/>
              <a:gd name="connsiteX311" fmla="*/ 4238603 w 7467600"/>
              <a:gd name="connsiteY311" fmla="*/ 6559341 h 6858000"/>
              <a:gd name="connsiteX312" fmla="*/ 4778333 w 7467600"/>
              <a:gd name="connsiteY312" fmla="*/ 5873626 h 6858000"/>
              <a:gd name="connsiteX313" fmla="*/ 5414185 w 7467600"/>
              <a:gd name="connsiteY313" fmla="*/ 5573882 h 6858000"/>
              <a:gd name="connsiteX314" fmla="*/ 5959648 w 7467600"/>
              <a:gd name="connsiteY314" fmla="*/ 4760797 h 6858000"/>
              <a:gd name="connsiteX315" fmla="*/ 5355019 w 7467600"/>
              <a:gd name="connsiteY315" fmla="*/ 4734672 h 6858000"/>
              <a:gd name="connsiteX316" fmla="*/ 5083565 w 7467600"/>
              <a:gd name="connsiteY316" fmla="*/ 5179121 h 6858000"/>
              <a:gd name="connsiteX317" fmla="*/ 4713577 w 7467600"/>
              <a:gd name="connsiteY317" fmla="*/ 5616803 h 6858000"/>
              <a:gd name="connsiteX318" fmla="*/ 3989559 w 7467600"/>
              <a:gd name="connsiteY318" fmla="*/ 6145945 h 6858000"/>
              <a:gd name="connsiteX319" fmla="*/ 3939824 w 7467600"/>
              <a:gd name="connsiteY319" fmla="*/ 6066900 h 6858000"/>
              <a:gd name="connsiteX320" fmla="*/ 4584537 w 7467600"/>
              <a:gd name="connsiteY320" fmla="*/ 5324826 h 6858000"/>
              <a:gd name="connsiteX321" fmla="*/ 5037105 w 7467600"/>
              <a:gd name="connsiteY321" fmla="*/ 5088765 h 6858000"/>
              <a:gd name="connsiteX322" fmla="*/ 5039930 w 7467600"/>
              <a:gd name="connsiteY322" fmla="*/ 5089585 h 6858000"/>
              <a:gd name="connsiteX323" fmla="*/ 5263764 w 7467600"/>
              <a:gd name="connsiteY323" fmla="*/ 4735525 h 6858000"/>
              <a:gd name="connsiteX324" fmla="*/ 4086300 w 7467600"/>
              <a:gd name="connsiteY324" fmla="*/ 4884599 h 6858000"/>
              <a:gd name="connsiteX325" fmla="*/ 4085485 w 7467600"/>
              <a:gd name="connsiteY325" fmla="*/ 4899070 h 6858000"/>
              <a:gd name="connsiteX326" fmla="*/ 3871915 w 7467600"/>
              <a:gd name="connsiteY326" fmla="*/ 5253645 h 6858000"/>
              <a:gd name="connsiteX327" fmla="*/ 3799374 w 7467600"/>
              <a:gd name="connsiteY327" fmla="*/ 5466127 h 6858000"/>
              <a:gd name="connsiteX328" fmla="*/ 3498850 w 7467600"/>
              <a:gd name="connsiteY328" fmla="*/ 6661888 h 6858000"/>
              <a:gd name="connsiteX329" fmla="*/ 3399216 w 7467600"/>
              <a:gd name="connsiteY329" fmla="*/ 6858000 h 6858000"/>
              <a:gd name="connsiteX330" fmla="*/ 3303688 w 7467600"/>
              <a:gd name="connsiteY330" fmla="*/ 6858000 h 6858000"/>
              <a:gd name="connsiteX331" fmla="*/ 3391774 w 7467600"/>
              <a:gd name="connsiteY331" fmla="*/ 6697181 h 6858000"/>
              <a:gd name="connsiteX332" fmla="*/ 3735540 w 7467600"/>
              <a:gd name="connsiteY332" fmla="*/ 5546923 h 6858000"/>
              <a:gd name="connsiteX333" fmla="*/ 3729438 w 7467600"/>
              <a:gd name="connsiteY333" fmla="*/ 5569058 h 6858000"/>
              <a:gd name="connsiteX334" fmla="*/ 3707782 w 7467600"/>
              <a:gd name="connsiteY334" fmla="*/ 5644908 h 6858000"/>
              <a:gd name="connsiteX335" fmla="*/ 3583827 w 7467600"/>
              <a:gd name="connsiteY335" fmla="*/ 6039215 h 6858000"/>
              <a:gd name="connsiteX336" fmla="*/ 3547861 w 7467600"/>
              <a:gd name="connsiteY336" fmla="*/ 6129609 h 6858000"/>
              <a:gd name="connsiteX337" fmla="*/ 3490905 w 7467600"/>
              <a:gd name="connsiteY337" fmla="*/ 6277660 h 6858000"/>
              <a:gd name="connsiteX338" fmla="*/ 3455859 w 7467600"/>
              <a:gd name="connsiteY338" fmla="*/ 6391301 h 6858000"/>
              <a:gd name="connsiteX339" fmla="*/ 3429112 w 7467600"/>
              <a:gd name="connsiteY339" fmla="*/ 6479469 h 6858000"/>
              <a:gd name="connsiteX340" fmla="*/ 3304862 w 7467600"/>
              <a:gd name="connsiteY340" fmla="*/ 6796476 h 6858000"/>
              <a:gd name="connsiteX341" fmla="*/ 3276071 w 7467600"/>
              <a:gd name="connsiteY341" fmla="*/ 6858000 h 6858000"/>
              <a:gd name="connsiteX342" fmla="*/ 3240805 w 7467600"/>
              <a:gd name="connsiteY342" fmla="*/ 6858000 h 6858000"/>
              <a:gd name="connsiteX343" fmla="*/ 3275917 w 7467600"/>
              <a:gd name="connsiteY343" fmla="*/ 6783192 h 6858000"/>
              <a:gd name="connsiteX344" fmla="*/ 3399358 w 7467600"/>
              <a:gd name="connsiteY344" fmla="*/ 6469011 h 6858000"/>
              <a:gd name="connsiteX345" fmla="*/ 3425650 w 7467600"/>
              <a:gd name="connsiteY345" fmla="*/ 6381333 h 6858000"/>
              <a:gd name="connsiteX346" fmla="*/ 3460661 w 7467600"/>
              <a:gd name="connsiteY346" fmla="*/ 6266763 h 6858000"/>
              <a:gd name="connsiteX347" fmla="*/ 3518021 w 7467600"/>
              <a:gd name="connsiteY347" fmla="*/ 6117298 h 6858000"/>
              <a:gd name="connsiteX348" fmla="*/ 3554035 w 7467600"/>
              <a:gd name="connsiteY348" fmla="*/ 6027832 h 6858000"/>
              <a:gd name="connsiteX349" fmla="*/ 3677174 w 7467600"/>
              <a:gd name="connsiteY349" fmla="*/ 5636351 h 6858000"/>
              <a:gd name="connsiteX350" fmla="*/ 3698819 w 7467600"/>
              <a:gd name="connsiteY350" fmla="*/ 5560503 h 6858000"/>
              <a:gd name="connsiteX351" fmla="*/ 3702094 w 7467600"/>
              <a:gd name="connsiteY351" fmla="*/ 5549194 h 6858000"/>
              <a:gd name="connsiteX352" fmla="*/ 3398355 w 7467600"/>
              <a:gd name="connsiteY352" fmla="*/ 6094603 h 6858000"/>
              <a:gd name="connsiteX353" fmla="*/ 3193941 w 7467600"/>
              <a:gd name="connsiteY353" fmla="*/ 6798775 h 6858000"/>
              <a:gd name="connsiteX354" fmla="*/ 3184140 w 7467600"/>
              <a:gd name="connsiteY354" fmla="*/ 6858000 h 6858000"/>
              <a:gd name="connsiteX355" fmla="*/ 3099978 w 7467600"/>
              <a:gd name="connsiteY355" fmla="*/ 6858000 h 6858000"/>
              <a:gd name="connsiteX356" fmla="*/ 3101556 w 7467600"/>
              <a:gd name="connsiteY356" fmla="*/ 6843337 h 6858000"/>
              <a:gd name="connsiteX357" fmla="*/ 3370162 w 7467600"/>
              <a:gd name="connsiteY357" fmla="*/ 5785550 h 6858000"/>
              <a:gd name="connsiteX358" fmla="*/ 3746477 w 7467600"/>
              <a:gd name="connsiteY358" fmla="*/ 5377889 h 6858000"/>
              <a:gd name="connsiteX359" fmla="*/ 3863399 w 7467600"/>
              <a:gd name="connsiteY359" fmla="*/ 5087257 h 6858000"/>
              <a:gd name="connsiteX360" fmla="*/ 3968712 w 7467600"/>
              <a:gd name="connsiteY360" fmla="*/ 4913989 h 6858000"/>
              <a:gd name="connsiteX361" fmla="*/ 2792390 w 7467600"/>
              <a:gd name="connsiteY361" fmla="*/ 5382974 h 6858000"/>
              <a:gd name="connsiteX362" fmla="*/ 2714982 w 7467600"/>
              <a:gd name="connsiteY362" fmla="*/ 5427051 h 6858000"/>
              <a:gd name="connsiteX363" fmla="*/ 2813361 w 7467600"/>
              <a:gd name="connsiteY363" fmla="*/ 6023912 h 6858000"/>
              <a:gd name="connsiteX364" fmla="*/ 2688430 w 7467600"/>
              <a:gd name="connsiteY364" fmla="*/ 6801564 h 6858000"/>
              <a:gd name="connsiteX365" fmla="*/ 2629626 w 7467600"/>
              <a:gd name="connsiteY365" fmla="*/ 6763394 h 6858000"/>
              <a:gd name="connsiteX366" fmla="*/ 2565328 w 7467600"/>
              <a:gd name="connsiteY366" fmla="*/ 5516399 h 6858000"/>
              <a:gd name="connsiteX367" fmla="*/ 1922999 w 7467600"/>
              <a:gd name="connsiteY367" fmla="*/ 5980343 h 6858000"/>
              <a:gd name="connsiteX368" fmla="*/ 1950261 w 7467600"/>
              <a:gd name="connsiteY368" fmla="*/ 6405858 h 6858000"/>
              <a:gd name="connsiteX369" fmla="*/ 2365554 w 7467600"/>
              <a:gd name="connsiteY369" fmla="*/ 6759107 h 6858000"/>
              <a:gd name="connsiteX370" fmla="*/ 2424142 w 7467600"/>
              <a:gd name="connsiteY370" fmla="*/ 6858000 h 6858000"/>
              <a:gd name="connsiteX371" fmla="*/ 2395994 w 7467600"/>
              <a:gd name="connsiteY371" fmla="*/ 6858000 h 6858000"/>
              <a:gd name="connsiteX372" fmla="*/ 2392863 w 7467600"/>
              <a:gd name="connsiteY372" fmla="*/ 6852964 h 6858000"/>
              <a:gd name="connsiteX373" fmla="*/ 2017589 w 7467600"/>
              <a:gd name="connsiteY373" fmla="*/ 6493982 h 6858000"/>
              <a:gd name="connsiteX374" fmla="*/ 2147336 w 7467600"/>
              <a:gd name="connsiteY374" fmla="*/ 6594052 h 6858000"/>
              <a:gd name="connsiteX375" fmla="*/ 2207047 w 7467600"/>
              <a:gd name="connsiteY375" fmla="*/ 6654540 h 6858000"/>
              <a:gd name="connsiteX376" fmla="*/ 2299106 w 7467600"/>
              <a:gd name="connsiteY376" fmla="*/ 6778931 h 6858000"/>
              <a:gd name="connsiteX377" fmla="*/ 2314430 w 7467600"/>
              <a:gd name="connsiteY377" fmla="*/ 6801144 h 6858000"/>
              <a:gd name="connsiteX378" fmla="*/ 2352406 w 7467600"/>
              <a:gd name="connsiteY378" fmla="*/ 6858000 h 6858000"/>
              <a:gd name="connsiteX379" fmla="*/ 2314492 w 7467600"/>
              <a:gd name="connsiteY379" fmla="*/ 6858000 h 6858000"/>
              <a:gd name="connsiteX380" fmla="*/ 2288095 w 7467600"/>
              <a:gd name="connsiteY380" fmla="*/ 6818030 h 6858000"/>
              <a:gd name="connsiteX381" fmla="*/ 2272768 w 7467600"/>
              <a:gd name="connsiteY381" fmla="*/ 6795822 h 6858000"/>
              <a:gd name="connsiteX382" fmla="*/ 2182715 w 7467600"/>
              <a:gd name="connsiteY382" fmla="*/ 6675071 h 6858000"/>
              <a:gd name="connsiteX383" fmla="*/ 2032061 w 7467600"/>
              <a:gd name="connsiteY383" fmla="*/ 6541380 h 6858000"/>
              <a:gd name="connsiteX384" fmla="*/ 2257220 w 7467600"/>
              <a:gd name="connsiteY384" fmla="*/ 6826257 h 6858000"/>
              <a:gd name="connsiteX385" fmla="*/ 2281324 w 7467600"/>
              <a:gd name="connsiteY385" fmla="*/ 6858000 h 6858000"/>
              <a:gd name="connsiteX386" fmla="*/ 2242860 w 7467600"/>
              <a:gd name="connsiteY386" fmla="*/ 6858000 h 6858000"/>
              <a:gd name="connsiteX387" fmla="*/ 2232818 w 7467600"/>
              <a:gd name="connsiteY387" fmla="*/ 6844926 h 6858000"/>
              <a:gd name="connsiteX388" fmla="*/ 1990172 w 7467600"/>
              <a:gd name="connsiteY388" fmla="*/ 6542121 h 6858000"/>
              <a:gd name="connsiteX389" fmla="*/ 2124090 w 7467600"/>
              <a:gd name="connsiteY389" fmla="*/ 6761017 h 6858000"/>
              <a:gd name="connsiteX390" fmla="*/ 2200380 w 7467600"/>
              <a:gd name="connsiteY390" fmla="*/ 6858000 h 6858000"/>
              <a:gd name="connsiteX391" fmla="*/ 2147507 w 7467600"/>
              <a:gd name="connsiteY391" fmla="*/ 6858000 h 6858000"/>
              <a:gd name="connsiteX392" fmla="*/ 2070668 w 7467600"/>
              <a:gd name="connsiteY392" fmla="*/ 6761520 h 6858000"/>
              <a:gd name="connsiteX393" fmla="*/ 1975142 w 7467600"/>
              <a:gd name="connsiteY393" fmla="*/ 6585570 h 6858000"/>
              <a:gd name="connsiteX394" fmla="*/ 2050035 w 7467600"/>
              <a:gd name="connsiteY394" fmla="*/ 6813345 h 6858000"/>
              <a:gd name="connsiteX395" fmla="*/ 2063025 w 7467600"/>
              <a:gd name="connsiteY395" fmla="*/ 6858000 h 6858000"/>
              <a:gd name="connsiteX396" fmla="*/ 2021675 w 7467600"/>
              <a:gd name="connsiteY396" fmla="*/ 6858000 h 6858000"/>
              <a:gd name="connsiteX397" fmla="*/ 2019308 w 7467600"/>
              <a:gd name="connsiteY397" fmla="*/ 6847118 h 6858000"/>
              <a:gd name="connsiteX398" fmla="*/ 1938835 w 7467600"/>
              <a:gd name="connsiteY398" fmla="*/ 6551160 h 6858000"/>
              <a:gd name="connsiteX399" fmla="*/ 1953230 w 7467600"/>
              <a:gd name="connsiteY399" fmla="*/ 6759699 h 6858000"/>
              <a:gd name="connsiteX400" fmla="*/ 1956763 w 7467600"/>
              <a:gd name="connsiteY400" fmla="*/ 6778191 h 6858000"/>
              <a:gd name="connsiteX401" fmla="*/ 1967925 w 7467600"/>
              <a:gd name="connsiteY401" fmla="*/ 6858000 h 6858000"/>
              <a:gd name="connsiteX402" fmla="*/ 1936622 w 7467600"/>
              <a:gd name="connsiteY402" fmla="*/ 6858000 h 6858000"/>
              <a:gd name="connsiteX403" fmla="*/ 1926261 w 7467600"/>
              <a:gd name="connsiteY403" fmla="*/ 6784064 h 6858000"/>
              <a:gd name="connsiteX404" fmla="*/ 1922724 w 7467600"/>
              <a:gd name="connsiteY404" fmla="*/ 6765577 h 6858000"/>
              <a:gd name="connsiteX405" fmla="*/ 1904650 w 7467600"/>
              <a:gd name="connsiteY405" fmla="*/ 6639616 h 6858000"/>
              <a:gd name="connsiteX406" fmla="*/ 1885273 w 7467600"/>
              <a:gd name="connsiteY406" fmla="*/ 6858000 h 6858000"/>
              <a:gd name="connsiteX407" fmla="*/ 1854363 w 7467600"/>
              <a:gd name="connsiteY407" fmla="*/ 6858000 h 6858000"/>
              <a:gd name="connsiteX408" fmla="*/ 1880391 w 7467600"/>
              <a:gd name="connsiteY408" fmla="*/ 6603796 h 6858000"/>
              <a:gd name="connsiteX409" fmla="*/ 1818273 w 7467600"/>
              <a:gd name="connsiteY409" fmla="*/ 6715729 h 6858000"/>
              <a:gd name="connsiteX410" fmla="*/ 1794691 w 7467600"/>
              <a:gd name="connsiteY410" fmla="*/ 6843239 h 6858000"/>
              <a:gd name="connsiteX411" fmla="*/ 1794914 w 7467600"/>
              <a:gd name="connsiteY411" fmla="*/ 6858000 h 6858000"/>
              <a:gd name="connsiteX412" fmla="*/ 1746128 w 7467600"/>
              <a:gd name="connsiteY412" fmla="*/ 6858000 h 6858000"/>
              <a:gd name="connsiteX413" fmla="*/ 1753934 w 7467600"/>
              <a:gd name="connsiteY413" fmla="*/ 6724796 h 6858000"/>
              <a:gd name="connsiteX414" fmla="*/ 1792053 w 7467600"/>
              <a:gd name="connsiteY414" fmla="*/ 6572396 h 6858000"/>
              <a:gd name="connsiteX415" fmla="*/ 1862248 w 7467600"/>
              <a:gd name="connsiteY415" fmla="*/ 6266397 h 6858000"/>
              <a:gd name="connsiteX416" fmla="*/ 1862250 w 7467600"/>
              <a:gd name="connsiteY416" fmla="*/ 6033531 h 6858000"/>
              <a:gd name="connsiteX417" fmla="*/ 1211999 w 7467600"/>
              <a:gd name="connsiteY417" fmla="*/ 6683610 h 6858000"/>
              <a:gd name="connsiteX418" fmla="*/ 1213266 w 7467600"/>
              <a:gd name="connsiteY418" fmla="*/ 6691947 h 6858000"/>
              <a:gd name="connsiteX419" fmla="*/ 1203370 w 7467600"/>
              <a:gd name="connsiteY419" fmla="*/ 6850676 h 6858000"/>
              <a:gd name="connsiteX420" fmla="*/ 1203671 w 7467600"/>
              <a:gd name="connsiteY420" fmla="*/ 6858000 h 6858000"/>
              <a:gd name="connsiteX421" fmla="*/ 1143180 w 7467600"/>
              <a:gd name="connsiteY421" fmla="*/ 6858000 h 6858000"/>
              <a:gd name="connsiteX422" fmla="*/ 1142176 w 7467600"/>
              <a:gd name="connsiteY422" fmla="*/ 6766045 h 6858000"/>
              <a:gd name="connsiteX423" fmla="*/ 1067484 w 7467600"/>
              <a:gd name="connsiteY423" fmla="*/ 6858000 h 6858000"/>
              <a:gd name="connsiteX424" fmla="*/ 953928 w 7467600"/>
              <a:gd name="connsiteY424" fmla="*/ 6858000 h 6858000"/>
              <a:gd name="connsiteX425" fmla="*/ 959715 w 7467600"/>
              <a:gd name="connsiteY425" fmla="*/ 6850185 h 6858000"/>
              <a:gd name="connsiteX426" fmla="*/ 1483788 w 7467600"/>
              <a:gd name="connsiteY426" fmla="*/ 6259174 h 6858000"/>
              <a:gd name="connsiteX427" fmla="*/ 1100671 w 7467600"/>
              <a:gd name="connsiteY427" fmla="*/ 6252137 h 6858000"/>
              <a:gd name="connsiteX428" fmla="*/ 1090144 w 7467600"/>
              <a:gd name="connsiteY428" fmla="*/ 6256748 h 6858000"/>
              <a:gd name="connsiteX429" fmla="*/ 1095872 w 7467600"/>
              <a:gd name="connsiteY429" fmla="*/ 6271892 h 6858000"/>
              <a:gd name="connsiteX430" fmla="*/ 262785 w 7467600"/>
              <a:gd name="connsiteY430" fmla="*/ 6845450 h 6858000"/>
              <a:gd name="connsiteX431" fmla="*/ 209968 w 7467600"/>
              <a:gd name="connsiteY431" fmla="*/ 6770713 h 6858000"/>
              <a:gd name="connsiteX432" fmla="*/ 873460 w 7467600"/>
              <a:gd name="connsiteY432" fmla="*/ 6253768 h 6858000"/>
              <a:gd name="connsiteX433" fmla="*/ 192686 w 7467600"/>
              <a:gd name="connsiteY433" fmla="*/ 5849257 h 6858000"/>
              <a:gd name="connsiteX434" fmla="*/ 4696 w 7467600"/>
              <a:gd name="connsiteY434" fmla="*/ 5697668 h 6858000"/>
              <a:gd name="connsiteX435" fmla="*/ 0 w 7467600"/>
              <a:gd name="connsiteY435" fmla="*/ 5689984 h 6858000"/>
              <a:gd name="connsiteX436" fmla="*/ 0 w 7467600"/>
              <a:gd name="connsiteY436" fmla="*/ 5513472 h 6858000"/>
              <a:gd name="connsiteX437" fmla="*/ 174101 w 7467600"/>
              <a:gd name="connsiteY437" fmla="*/ 5620277 h 6858000"/>
              <a:gd name="connsiteX438" fmla="*/ 891800 w 7467600"/>
              <a:gd name="connsiteY438" fmla="*/ 6036935 h 6858000"/>
              <a:gd name="connsiteX439" fmla="*/ 1072219 w 7467600"/>
              <a:gd name="connsiteY439" fmla="*/ 6169443 h 6858000"/>
              <a:gd name="connsiteX440" fmla="*/ 1074117 w 7467600"/>
              <a:gd name="connsiteY440" fmla="*/ 6170301 h 6858000"/>
              <a:gd name="connsiteX441" fmla="*/ 1083114 w 7467600"/>
              <a:gd name="connsiteY441" fmla="*/ 6174131 h 6858000"/>
              <a:gd name="connsiteX442" fmla="*/ 1543010 w 7467600"/>
              <a:gd name="connsiteY442" fmla="*/ 6191140 h 6858000"/>
              <a:gd name="connsiteX443" fmla="*/ 1551080 w 7467600"/>
              <a:gd name="connsiteY443" fmla="*/ 6195006 h 6858000"/>
              <a:gd name="connsiteX444" fmla="*/ 2345443 w 7467600"/>
              <a:gd name="connsiteY444" fmla="*/ 5549882 h 6858000"/>
              <a:gd name="connsiteX445" fmla="*/ 1721499 w 7467600"/>
              <a:gd name="connsiteY445" fmla="*/ 5599969 h 6858000"/>
              <a:gd name="connsiteX446" fmla="*/ 767716 w 7467600"/>
              <a:gd name="connsiteY446" fmla="*/ 5472768 h 6858000"/>
              <a:gd name="connsiteX447" fmla="*/ 722147 w 7467600"/>
              <a:gd name="connsiteY447" fmla="*/ 5393091 h 6858000"/>
              <a:gd name="connsiteX448" fmla="*/ 1485552 w 7467600"/>
              <a:gd name="connsiteY448" fmla="*/ 5313202 h 6858000"/>
              <a:gd name="connsiteX449" fmla="*/ 2143004 w 7467600"/>
              <a:gd name="connsiteY449" fmla="*/ 5402420 h 6858000"/>
              <a:gd name="connsiteX450" fmla="*/ 1933391 w 7467600"/>
              <a:gd name="connsiteY450" fmla="*/ 5156971 h 6858000"/>
              <a:gd name="connsiteX451" fmla="*/ 1827118 w 7467600"/>
              <a:gd name="connsiteY451" fmla="*/ 4968410 h 6858000"/>
              <a:gd name="connsiteX452" fmla="*/ 1837349 w 7467600"/>
              <a:gd name="connsiteY452" fmla="*/ 4956357 h 6858000"/>
              <a:gd name="connsiteX453" fmla="*/ 2162835 w 7467600"/>
              <a:gd name="connsiteY453" fmla="*/ 5187853 h 6858000"/>
              <a:gd name="connsiteX454" fmla="*/ 2257167 w 7467600"/>
              <a:gd name="connsiteY454" fmla="*/ 5462123 h 6858000"/>
              <a:gd name="connsiteX455" fmla="*/ 2261598 w 7467600"/>
              <a:gd name="connsiteY455" fmla="*/ 5467998 h 6858000"/>
              <a:gd name="connsiteX456" fmla="*/ 2437177 w 7467600"/>
              <a:gd name="connsiteY456" fmla="*/ 5479608 h 6858000"/>
              <a:gd name="connsiteX457" fmla="*/ 2445247 w 7467600"/>
              <a:gd name="connsiteY457" fmla="*/ 5483476 h 6858000"/>
              <a:gd name="connsiteX458" fmla="*/ 2743626 w 7467600"/>
              <a:gd name="connsiteY458" fmla="*/ 5304819 h 6858000"/>
              <a:gd name="connsiteX459" fmla="*/ 3048102 w 7467600"/>
              <a:gd name="connsiteY459" fmla="*/ 5150595 h 6858000"/>
              <a:gd name="connsiteX460" fmla="*/ 1799414 w 7467600"/>
              <a:gd name="connsiteY460" fmla="*/ 4694732 h 6858000"/>
              <a:gd name="connsiteX461" fmla="*/ 1771735 w 7467600"/>
              <a:gd name="connsiteY461" fmla="*/ 4619929 h 6858000"/>
              <a:gd name="connsiteX462" fmla="*/ 3104273 w 7467600"/>
              <a:gd name="connsiteY462" fmla="*/ 5076159 h 6858000"/>
              <a:gd name="connsiteX463" fmla="*/ 3113245 w 7467600"/>
              <a:gd name="connsiteY463" fmla="*/ 5090705 h 6858000"/>
              <a:gd name="connsiteX464" fmla="*/ 3126294 w 7467600"/>
              <a:gd name="connsiteY464" fmla="*/ 5114400 h 6858000"/>
              <a:gd name="connsiteX465" fmla="*/ 3937433 w 7467600"/>
              <a:gd name="connsiteY465" fmla="*/ 4830473 h 6858000"/>
              <a:gd name="connsiteX466" fmla="*/ 3590475 w 7467600"/>
              <a:gd name="connsiteY466" fmla="*/ 4597974 h 6858000"/>
              <a:gd name="connsiteX467" fmla="*/ 3100264 w 7467600"/>
              <a:gd name="connsiteY467" fmla="*/ 4579845 h 6858000"/>
              <a:gd name="connsiteX468" fmla="*/ 2183576 w 7467600"/>
              <a:gd name="connsiteY468" fmla="*/ 4227150 h 6858000"/>
              <a:gd name="connsiteX469" fmla="*/ 2151029 w 7467600"/>
              <a:gd name="connsiteY469" fmla="*/ 4146947 h 6858000"/>
              <a:gd name="connsiteX470" fmla="*/ 3563434 w 7467600"/>
              <a:gd name="connsiteY470" fmla="*/ 4469115 h 6858000"/>
              <a:gd name="connsiteX471" fmla="*/ 3177952 w 7467600"/>
              <a:gd name="connsiteY471" fmla="*/ 3657386 h 6858000"/>
              <a:gd name="connsiteX472" fmla="*/ 3189263 w 7467600"/>
              <a:gd name="connsiteY472" fmla="*/ 3625726 h 6858000"/>
              <a:gd name="connsiteX473" fmla="*/ 3560912 w 7467600"/>
              <a:gd name="connsiteY473" fmla="*/ 4079863 h 6858000"/>
              <a:gd name="connsiteX474" fmla="*/ 3626636 w 7467600"/>
              <a:gd name="connsiteY474" fmla="*/ 4512230 h 6858000"/>
              <a:gd name="connsiteX475" fmla="*/ 3653088 w 7467600"/>
              <a:gd name="connsiteY475" fmla="*/ 4521417 h 6858000"/>
              <a:gd name="connsiteX476" fmla="*/ 3988128 w 7467600"/>
              <a:gd name="connsiteY476" fmla="*/ 4817267 h 6858000"/>
              <a:gd name="connsiteX477" fmla="*/ 4830582 w 7467600"/>
              <a:gd name="connsiteY477" fmla="*/ 4676000 h 6858000"/>
              <a:gd name="connsiteX478" fmla="*/ 4830100 w 7467600"/>
              <a:gd name="connsiteY478" fmla="*/ 4675554 h 6858000"/>
              <a:gd name="connsiteX479" fmla="*/ 4036318 w 7467600"/>
              <a:gd name="connsiteY479" fmla="*/ 4147013 h 6858000"/>
              <a:gd name="connsiteX480" fmla="*/ 3432098 w 7467600"/>
              <a:gd name="connsiteY480" fmla="*/ 3537312 h 6858000"/>
              <a:gd name="connsiteX481" fmla="*/ 3446761 w 7467600"/>
              <a:gd name="connsiteY481" fmla="*/ 3461278 h 6858000"/>
              <a:gd name="connsiteX482" fmla="*/ 4419733 w 7467600"/>
              <a:gd name="connsiteY482" fmla="*/ 3963555 h 6858000"/>
              <a:gd name="connsiteX483" fmla="*/ 4781371 w 7467600"/>
              <a:gd name="connsiteY483" fmla="*/ 4458604 h 6858000"/>
              <a:gd name="connsiteX484" fmla="*/ 4780440 w 7467600"/>
              <a:gd name="connsiteY484" fmla="*/ 4470290 h 6858000"/>
              <a:gd name="connsiteX485" fmla="*/ 4898954 w 7467600"/>
              <a:gd name="connsiteY485" fmla="*/ 4662092 h 6858000"/>
              <a:gd name="connsiteX486" fmla="*/ 4900699 w 7467600"/>
              <a:gd name="connsiteY486" fmla="*/ 4670867 h 6858000"/>
              <a:gd name="connsiteX487" fmla="*/ 5714511 w 7467600"/>
              <a:gd name="connsiteY487" fmla="*/ 4663483 h 6858000"/>
              <a:gd name="connsiteX488" fmla="*/ 5464793 w 7467600"/>
              <a:gd name="connsiteY488" fmla="*/ 4393556 h 6858000"/>
              <a:gd name="connsiteX489" fmla="*/ 5461897 w 7467600"/>
              <a:gd name="connsiteY489" fmla="*/ 4390879 h 6858000"/>
              <a:gd name="connsiteX490" fmla="*/ 4294126 w 7467600"/>
              <a:gd name="connsiteY490" fmla="*/ 3303048 h 6858000"/>
              <a:gd name="connsiteX491" fmla="*/ 4305321 w 7467600"/>
              <a:gd name="connsiteY491" fmla="*/ 3256953 h 6858000"/>
              <a:gd name="connsiteX492" fmla="*/ 4949299 w 7467600"/>
              <a:gd name="connsiteY492" fmla="*/ 3766336 h 6858000"/>
              <a:gd name="connsiteX493" fmla="*/ 5291452 w 7467600"/>
              <a:gd name="connsiteY493" fmla="*/ 4076801 h 6858000"/>
              <a:gd name="connsiteX494" fmla="*/ 5434998 w 7467600"/>
              <a:gd name="connsiteY494" fmla="*/ 4254100 h 6858000"/>
              <a:gd name="connsiteX495" fmla="*/ 5351015 w 7467600"/>
              <a:gd name="connsiteY495" fmla="*/ 3760989 h 6858000"/>
              <a:gd name="connsiteX496" fmla="*/ 5413780 w 7467600"/>
              <a:gd name="connsiteY496" fmla="*/ 2966265 h 6858000"/>
              <a:gd name="connsiteX497" fmla="*/ 5425627 w 7467600"/>
              <a:gd name="connsiteY497" fmla="*/ 2954192 h 6858000"/>
              <a:gd name="connsiteX498" fmla="*/ 6604735 w 7467600"/>
              <a:gd name="connsiteY498" fmla="*/ 2041381 h 6858000"/>
              <a:gd name="connsiteX499" fmla="*/ 7204487 w 7467600"/>
              <a:gd name="connsiteY499" fmla="*/ 2742112 h 6858000"/>
              <a:gd name="connsiteX500" fmla="*/ 7131592 w 7467600"/>
              <a:gd name="connsiteY500" fmla="*/ 2672096 h 6858000"/>
              <a:gd name="connsiteX501" fmla="*/ 6996344 w 7467600"/>
              <a:gd name="connsiteY501" fmla="*/ 2518310 h 6858000"/>
              <a:gd name="connsiteX502" fmla="*/ 6735495 w 7467600"/>
              <a:gd name="connsiteY502" fmla="*/ 2196890 h 6858000"/>
              <a:gd name="connsiteX503" fmla="*/ 6721901 w 7467600"/>
              <a:gd name="connsiteY503" fmla="*/ 2179274 h 6858000"/>
              <a:gd name="connsiteX504" fmla="*/ 6604735 w 7467600"/>
              <a:gd name="connsiteY504" fmla="*/ 2041381 h 6858000"/>
              <a:gd name="connsiteX505" fmla="*/ 6591670 w 7467600"/>
              <a:gd name="connsiteY505" fmla="*/ 1988277 h 6858000"/>
              <a:gd name="connsiteX506" fmla="*/ 6747349 w 7467600"/>
              <a:gd name="connsiteY506" fmla="*/ 2160069 h 6858000"/>
              <a:gd name="connsiteX507" fmla="*/ 6760943 w 7467600"/>
              <a:gd name="connsiteY507" fmla="*/ 2177686 h 6858000"/>
              <a:gd name="connsiteX508" fmla="*/ 7021065 w 7467600"/>
              <a:gd name="connsiteY508" fmla="*/ 2498102 h 6858000"/>
              <a:gd name="connsiteX509" fmla="*/ 7155223 w 7467600"/>
              <a:gd name="connsiteY509" fmla="*/ 2650386 h 6858000"/>
              <a:gd name="connsiteX510" fmla="*/ 7203167 w 7467600"/>
              <a:gd name="connsiteY510" fmla="*/ 2697288 h 6858000"/>
              <a:gd name="connsiteX511" fmla="*/ 6937703 w 7467600"/>
              <a:gd name="connsiteY511" fmla="*/ 2321981 h 6858000"/>
              <a:gd name="connsiteX512" fmla="*/ 6591670 w 7467600"/>
              <a:gd name="connsiteY512" fmla="*/ 1988277 h 6858000"/>
              <a:gd name="connsiteX513" fmla="*/ 5798671 w 7467600"/>
              <a:gd name="connsiteY513" fmla="*/ 1981601 h 6858000"/>
              <a:gd name="connsiteX514" fmla="*/ 5754709 w 7467600"/>
              <a:gd name="connsiteY514" fmla="*/ 2071454 h 6858000"/>
              <a:gd name="connsiteX515" fmla="*/ 5763044 w 7467600"/>
              <a:gd name="connsiteY515" fmla="*/ 2842206 h 6858000"/>
              <a:gd name="connsiteX516" fmla="*/ 5764974 w 7467600"/>
              <a:gd name="connsiteY516" fmla="*/ 2799609 h 6858000"/>
              <a:gd name="connsiteX517" fmla="*/ 5767665 w 7467600"/>
              <a:gd name="connsiteY517" fmla="*/ 2666409 h 6858000"/>
              <a:gd name="connsiteX518" fmla="*/ 5763055 w 7467600"/>
              <a:gd name="connsiteY518" fmla="*/ 2579705 h 6858000"/>
              <a:gd name="connsiteX519" fmla="*/ 5758079 w 7467600"/>
              <a:gd name="connsiteY519" fmla="*/ 2492508 h 6858000"/>
              <a:gd name="connsiteX520" fmla="*/ 5779325 w 7467600"/>
              <a:gd name="connsiteY520" fmla="*/ 2197069 h 6858000"/>
              <a:gd name="connsiteX521" fmla="*/ 5798671 w 7467600"/>
              <a:gd name="connsiteY521" fmla="*/ 1981601 h 6858000"/>
              <a:gd name="connsiteX522" fmla="*/ 5829202 w 7467600"/>
              <a:gd name="connsiteY522" fmla="*/ 1971679 h 6858000"/>
              <a:gd name="connsiteX523" fmla="*/ 5809558 w 7467600"/>
              <a:gd name="connsiteY523" fmla="*/ 2198043 h 6858000"/>
              <a:gd name="connsiteX524" fmla="*/ 5788653 w 7467600"/>
              <a:gd name="connsiteY524" fmla="*/ 2489430 h 6858000"/>
              <a:gd name="connsiteX525" fmla="*/ 5793439 w 7467600"/>
              <a:gd name="connsiteY525" fmla="*/ 2575235 h 6858000"/>
              <a:gd name="connsiteX526" fmla="*/ 5796837 w 7467600"/>
              <a:gd name="connsiteY526" fmla="*/ 2637633 h 6858000"/>
              <a:gd name="connsiteX527" fmla="*/ 5818614 w 7467600"/>
              <a:gd name="connsiteY527" fmla="*/ 2473055 h 6858000"/>
              <a:gd name="connsiteX528" fmla="*/ 5829202 w 7467600"/>
              <a:gd name="connsiteY528" fmla="*/ 1971679 h 6858000"/>
              <a:gd name="connsiteX529" fmla="*/ 5911389 w 7467600"/>
              <a:gd name="connsiteY529" fmla="*/ 1898371 h 6858000"/>
              <a:gd name="connsiteX530" fmla="*/ 6237627 w 7467600"/>
              <a:gd name="connsiteY530" fmla="*/ 2231921 h 6858000"/>
              <a:gd name="connsiteX531" fmla="*/ 5911389 w 7467600"/>
              <a:gd name="connsiteY531" fmla="*/ 1898371 h 6858000"/>
              <a:gd name="connsiteX532" fmla="*/ 6944437 w 7467600"/>
              <a:gd name="connsiteY532" fmla="*/ 1575402 h 6858000"/>
              <a:gd name="connsiteX533" fmla="*/ 6304730 w 7467600"/>
              <a:gd name="connsiteY533" fmla="*/ 1766654 h 6858000"/>
              <a:gd name="connsiteX534" fmla="*/ 6944437 w 7467600"/>
              <a:gd name="connsiteY534" fmla="*/ 1575402 h 6858000"/>
              <a:gd name="connsiteX535" fmla="*/ 7019523 w 7467600"/>
              <a:gd name="connsiteY535" fmla="*/ 1519450 h 6858000"/>
              <a:gd name="connsiteX536" fmla="*/ 6298091 w 7467600"/>
              <a:gd name="connsiteY536" fmla="*/ 1737122 h 6858000"/>
              <a:gd name="connsiteX537" fmla="*/ 7019523 w 7467600"/>
              <a:gd name="connsiteY537" fmla="*/ 1519450 h 6858000"/>
              <a:gd name="connsiteX538" fmla="*/ 2399523 w 7467600"/>
              <a:gd name="connsiteY538" fmla="*/ 1428234 h 6858000"/>
              <a:gd name="connsiteX539" fmla="*/ 2224982 w 7467600"/>
              <a:gd name="connsiteY539" fmla="*/ 1826201 h 6858000"/>
              <a:gd name="connsiteX540" fmla="*/ 2096099 w 7467600"/>
              <a:gd name="connsiteY540" fmla="*/ 2345900 h 6858000"/>
              <a:gd name="connsiteX541" fmla="*/ 2283317 w 7467600"/>
              <a:gd name="connsiteY541" fmla="*/ 1796925 h 6858000"/>
              <a:gd name="connsiteX542" fmla="*/ 2399523 w 7467600"/>
              <a:gd name="connsiteY542" fmla="*/ 1428234 h 6858000"/>
              <a:gd name="connsiteX543" fmla="*/ 2448558 w 7467600"/>
              <a:gd name="connsiteY543" fmla="*/ 1373435 h 6858000"/>
              <a:gd name="connsiteX544" fmla="*/ 2312521 w 7467600"/>
              <a:gd name="connsiteY544" fmla="*/ 1806140 h 6858000"/>
              <a:gd name="connsiteX545" fmla="*/ 2127533 w 7467600"/>
              <a:gd name="connsiteY545" fmla="*/ 2348380 h 6858000"/>
              <a:gd name="connsiteX546" fmla="*/ 2358080 w 7467600"/>
              <a:gd name="connsiteY546" fmla="*/ 1866134 h 6858000"/>
              <a:gd name="connsiteX547" fmla="*/ 2407436 w 7467600"/>
              <a:gd name="connsiteY547" fmla="*/ 1651070 h 6858000"/>
              <a:gd name="connsiteX548" fmla="*/ 2448558 w 7467600"/>
              <a:gd name="connsiteY548" fmla="*/ 1373435 h 6858000"/>
              <a:gd name="connsiteX549" fmla="*/ 278707 w 7467600"/>
              <a:gd name="connsiteY549" fmla="*/ 1352270 h 6858000"/>
              <a:gd name="connsiteX550" fmla="*/ 321570 w 7467600"/>
              <a:gd name="connsiteY550" fmla="*/ 1861610 h 6858000"/>
              <a:gd name="connsiteX551" fmla="*/ 294281 w 7467600"/>
              <a:gd name="connsiteY551" fmla="*/ 1440658 h 6858000"/>
              <a:gd name="connsiteX552" fmla="*/ 278707 w 7467600"/>
              <a:gd name="connsiteY552" fmla="*/ 1352270 h 6858000"/>
              <a:gd name="connsiteX553" fmla="*/ 1423821 w 7467600"/>
              <a:gd name="connsiteY553" fmla="*/ 1351958 h 6858000"/>
              <a:gd name="connsiteX554" fmla="*/ 1638521 w 7467600"/>
              <a:gd name="connsiteY554" fmla="*/ 1908470 h 6858000"/>
              <a:gd name="connsiteX555" fmla="*/ 1754199 w 7467600"/>
              <a:gd name="connsiteY555" fmla="*/ 2149284 h 6858000"/>
              <a:gd name="connsiteX556" fmla="*/ 1908359 w 7467600"/>
              <a:gd name="connsiteY556" fmla="*/ 2364988 h 6858000"/>
              <a:gd name="connsiteX557" fmla="*/ 1647661 w 7467600"/>
              <a:gd name="connsiteY557" fmla="*/ 1825945 h 6858000"/>
              <a:gd name="connsiteX558" fmla="*/ 1423821 w 7467600"/>
              <a:gd name="connsiteY558" fmla="*/ 1351958 h 6858000"/>
              <a:gd name="connsiteX559" fmla="*/ 1431890 w 7467600"/>
              <a:gd name="connsiteY559" fmla="*/ 1306475 h 6858000"/>
              <a:gd name="connsiteX560" fmla="*/ 1507597 w 7467600"/>
              <a:gd name="connsiteY560" fmla="*/ 1446132 h 6858000"/>
              <a:gd name="connsiteX561" fmla="*/ 1674586 w 7467600"/>
              <a:gd name="connsiteY561" fmla="*/ 1813832 h 6858000"/>
              <a:gd name="connsiteX562" fmla="*/ 1815950 w 7467600"/>
              <a:gd name="connsiteY562" fmla="*/ 2128564 h 6858000"/>
              <a:gd name="connsiteX563" fmla="*/ 1984242 w 7467600"/>
              <a:gd name="connsiteY563" fmla="*/ 2430829 h 6858000"/>
              <a:gd name="connsiteX564" fmla="*/ 2014023 w 7467600"/>
              <a:gd name="connsiteY564" fmla="*/ 2450995 h 6858000"/>
              <a:gd name="connsiteX565" fmla="*/ 1747337 w 7467600"/>
              <a:gd name="connsiteY565" fmla="*/ 1855264 h 6858000"/>
              <a:gd name="connsiteX566" fmla="*/ 1533749 w 7467600"/>
              <a:gd name="connsiteY566" fmla="*/ 1478656 h 6858000"/>
              <a:gd name="connsiteX567" fmla="*/ 1431890 w 7467600"/>
              <a:gd name="connsiteY567" fmla="*/ 1306475 h 6858000"/>
              <a:gd name="connsiteX568" fmla="*/ 5052692 w 7467600"/>
              <a:gd name="connsiteY568" fmla="*/ 1292994 h 6858000"/>
              <a:gd name="connsiteX569" fmla="*/ 5200661 w 7467600"/>
              <a:gd name="connsiteY569" fmla="*/ 1635186 h 6858000"/>
              <a:gd name="connsiteX570" fmla="*/ 5297138 w 7467600"/>
              <a:gd name="connsiteY570" fmla="*/ 1906351 h 6858000"/>
              <a:gd name="connsiteX571" fmla="*/ 5052692 w 7467600"/>
              <a:gd name="connsiteY571" fmla="*/ 1292994 h 6858000"/>
              <a:gd name="connsiteX572" fmla="*/ 5009948 w 7467600"/>
              <a:gd name="connsiteY572" fmla="*/ 1273619 h 6858000"/>
              <a:gd name="connsiteX573" fmla="*/ 5121777 w 7467600"/>
              <a:gd name="connsiteY573" fmla="*/ 1654213 h 6858000"/>
              <a:gd name="connsiteX574" fmla="*/ 5293545 w 7467600"/>
              <a:gd name="connsiteY574" fmla="*/ 2072247 h 6858000"/>
              <a:gd name="connsiteX575" fmla="*/ 5294042 w 7467600"/>
              <a:gd name="connsiteY575" fmla="*/ 2065019 h 6858000"/>
              <a:gd name="connsiteX576" fmla="*/ 5171936 w 7467600"/>
              <a:gd name="connsiteY576" fmla="*/ 1647613 h 6858000"/>
              <a:gd name="connsiteX577" fmla="*/ 5009948 w 7467600"/>
              <a:gd name="connsiteY577" fmla="*/ 1273619 h 6858000"/>
              <a:gd name="connsiteX578" fmla="*/ 655236 w 7467600"/>
              <a:gd name="connsiteY578" fmla="*/ 1268632 h 6858000"/>
              <a:gd name="connsiteX579" fmla="*/ 839521 w 7467600"/>
              <a:gd name="connsiteY579" fmla="*/ 1685315 h 6858000"/>
              <a:gd name="connsiteX580" fmla="*/ 1109416 w 7467600"/>
              <a:gd name="connsiteY580" fmla="*/ 2061663 h 6858000"/>
              <a:gd name="connsiteX581" fmla="*/ 1298300 w 7467600"/>
              <a:gd name="connsiteY581" fmla="*/ 2247742 h 6858000"/>
              <a:gd name="connsiteX582" fmla="*/ 1125871 w 7467600"/>
              <a:gd name="connsiteY582" fmla="*/ 1989513 h 6858000"/>
              <a:gd name="connsiteX583" fmla="*/ 981574 w 7467600"/>
              <a:gd name="connsiteY583" fmla="*/ 1783157 h 6858000"/>
              <a:gd name="connsiteX584" fmla="*/ 922198 w 7467600"/>
              <a:gd name="connsiteY584" fmla="*/ 1677437 h 6858000"/>
              <a:gd name="connsiteX585" fmla="*/ 869293 w 7467600"/>
              <a:gd name="connsiteY585" fmla="*/ 1583214 h 6858000"/>
              <a:gd name="connsiteX586" fmla="*/ 751431 w 7467600"/>
              <a:gd name="connsiteY586" fmla="*/ 1405731 h 6858000"/>
              <a:gd name="connsiteX587" fmla="*/ 655236 w 7467600"/>
              <a:gd name="connsiteY587" fmla="*/ 1268632 h 6858000"/>
              <a:gd name="connsiteX588" fmla="*/ 6516292 w 7467600"/>
              <a:gd name="connsiteY588" fmla="*/ 1263064 h 6858000"/>
              <a:gd name="connsiteX589" fmla="*/ 5736320 w 7467600"/>
              <a:gd name="connsiteY589" fmla="*/ 1501803 h 6858000"/>
              <a:gd name="connsiteX590" fmla="*/ 6516292 w 7467600"/>
              <a:gd name="connsiteY590" fmla="*/ 1263064 h 6858000"/>
              <a:gd name="connsiteX591" fmla="*/ 291466 w 7467600"/>
              <a:gd name="connsiteY591" fmla="*/ 1250369 h 6858000"/>
              <a:gd name="connsiteX592" fmla="*/ 323180 w 7467600"/>
              <a:gd name="connsiteY592" fmla="*/ 1435283 h 6858000"/>
              <a:gd name="connsiteX593" fmla="*/ 349381 w 7467600"/>
              <a:gd name="connsiteY593" fmla="*/ 1875041 h 6858000"/>
              <a:gd name="connsiteX594" fmla="*/ 374363 w 7467600"/>
              <a:gd name="connsiteY594" fmla="*/ 1506494 h 6858000"/>
              <a:gd name="connsiteX595" fmla="*/ 302168 w 7467600"/>
              <a:gd name="connsiteY595" fmla="*/ 1274495 h 6858000"/>
              <a:gd name="connsiteX596" fmla="*/ 291466 w 7467600"/>
              <a:gd name="connsiteY596" fmla="*/ 1250369 h 6858000"/>
              <a:gd name="connsiteX597" fmla="*/ 678222 w 7467600"/>
              <a:gd name="connsiteY597" fmla="*/ 1248670 h 6858000"/>
              <a:gd name="connsiteX598" fmla="*/ 775536 w 7467600"/>
              <a:gd name="connsiteY598" fmla="*/ 1388015 h 6858000"/>
              <a:gd name="connsiteX599" fmla="*/ 894529 w 7467600"/>
              <a:gd name="connsiteY599" fmla="*/ 1567739 h 6858000"/>
              <a:gd name="connsiteX600" fmla="*/ 948000 w 7467600"/>
              <a:gd name="connsiteY600" fmla="*/ 1663088 h 6858000"/>
              <a:gd name="connsiteX601" fmla="*/ 1006812 w 7467600"/>
              <a:gd name="connsiteY601" fmla="*/ 1767683 h 6858000"/>
              <a:gd name="connsiteX602" fmla="*/ 1149133 w 7467600"/>
              <a:gd name="connsiteY602" fmla="*/ 1971513 h 6858000"/>
              <a:gd name="connsiteX603" fmla="*/ 1333952 w 7467600"/>
              <a:gd name="connsiteY603" fmla="*/ 2251620 h 6858000"/>
              <a:gd name="connsiteX604" fmla="*/ 1337329 w 7467600"/>
              <a:gd name="connsiteY604" fmla="*/ 2258350 h 6858000"/>
              <a:gd name="connsiteX605" fmla="*/ 1014726 w 7467600"/>
              <a:gd name="connsiteY605" fmla="*/ 1615556 h 6858000"/>
              <a:gd name="connsiteX606" fmla="*/ 678222 w 7467600"/>
              <a:gd name="connsiteY606" fmla="*/ 1248670 h 6858000"/>
              <a:gd name="connsiteX607" fmla="*/ 6691602 w 7467600"/>
              <a:gd name="connsiteY607" fmla="*/ 1140573 h 6858000"/>
              <a:gd name="connsiteX608" fmla="*/ 6571100 w 7467600"/>
              <a:gd name="connsiteY608" fmla="*/ 1183662 h 6858000"/>
              <a:gd name="connsiteX609" fmla="*/ 6241687 w 7467600"/>
              <a:gd name="connsiteY609" fmla="*/ 1257600 h 6858000"/>
              <a:gd name="connsiteX610" fmla="*/ 5693009 w 7467600"/>
              <a:gd name="connsiteY610" fmla="*/ 1478256 h 6858000"/>
              <a:gd name="connsiteX611" fmla="*/ 6548420 w 7467600"/>
              <a:gd name="connsiteY611" fmla="*/ 1214599 h 6858000"/>
              <a:gd name="connsiteX612" fmla="*/ 6605473 w 7467600"/>
              <a:gd name="connsiteY612" fmla="*/ 1184686 h 6858000"/>
              <a:gd name="connsiteX613" fmla="*/ 6691602 w 7467600"/>
              <a:gd name="connsiteY613" fmla="*/ 1140573 h 6858000"/>
              <a:gd name="connsiteX614" fmla="*/ 4002475 w 7467600"/>
              <a:gd name="connsiteY614" fmla="*/ 1037802 h 6858000"/>
              <a:gd name="connsiteX615" fmla="*/ 4000324 w 7467600"/>
              <a:gd name="connsiteY615" fmla="*/ 1039362 h 6858000"/>
              <a:gd name="connsiteX616" fmla="*/ 4002862 w 7467600"/>
              <a:gd name="connsiteY616" fmla="*/ 1042866 h 6858000"/>
              <a:gd name="connsiteX617" fmla="*/ 4002475 w 7467600"/>
              <a:gd name="connsiteY617" fmla="*/ 1037802 h 6858000"/>
              <a:gd name="connsiteX618" fmla="*/ 506322 w 7467600"/>
              <a:gd name="connsiteY618" fmla="*/ 1020997 h 6858000"/>
              <a:gd name="connsiteX619" fmla="*/ 533068 w 7467600"/>
              <a:gd name="connsiteY619" fmla="*/ 1029409 h 6858000"/>
              <a:gd name="connsiteX620" fmla="*/ 1232525 w 7467600"/>
              <a:gd name="connsiteY620" fmla="*/ 1804675 h 6858000"/>
              <a:gd name="connsiteX621" fmla="*/ 1388858 w 7467600"/>
              <a:gd name="connsiteY621" fmla="*/ 2368011 h 6858000"/>
              <a:gd name="connsiteX622" fmla="*/ 1384098 w 7467600"/>
              <a:gd name="connsiteY622" fmla="*/ 2378125 h 6858000"/>
              <a:gd name="connsiteX623" fmla="*/ 1425393 w 7467600"/>
              <a:gd name="connsiteY623" fmla="*/ 2589124 h 6858000"/>
              <a:gd name="connsiteX624" fmla="*/ 1424001 w 7467600"/>
              <a:gd name="connsiteY624" fmla="*/ 2597541 h 6858000"/>
              <a:gd name="connsiteX625" fmla="*/ 2152729 w 7467600"/>
              <a:gd name="connsiteY625" fmla="*/ 2864487 h 6858000"/>
              <a:gd name="connsiteX626" fmla="*/ 2020609 w 7467600"/>
              <a:gd name="connsiteY626" fmla="*/ 2539671 h 6858000"/>
              <a:gd name="connsiteX627" fmla="*/ 2018920 w 7467600"/>
              <a:gd name="connsiteY627" fmla="*/ 2536309 h 6858000"/>
              <a:gd name="connsiteX628" fmla="*/ 1342441 w 7467600"/>
              <a:gd name="connsiteY628" fmla="*/ 1173017 h 6858000"/>
              <a:gd name="connsiteX629" fmla="*/ 1367925 w 7467600"/>
              <a:gd name="connsiteY629" fmla="*/ 1135648 h 6858000"/>
              <a:gd name="connsiteX630" fmla="*/ 1771401 w 7467600"/>
              <a:gd name="connsiteY630" fmla="*/ 1806673 h 6858000"/>
              <a:gd name="connsiteX631" fmla="*/ 1972385 w 7467600"/>
              <a:gd name="connsiteY631" fmla="*/ 2198735 h 6858000"/>
              <a:gd name="connsiteX632" fmla="*/ 2040892 w 7467600"/>
              <a:gd name="connsiteY632" fmla="*/ 2405205 h 6858000"/>
              <a:gd name="connsiteX633" fmla="*/ 2131689 w 7467600"/>
              <a:gd name="connsiteY633" fmla="*/ 1936926 h 6858000"/>
              <a:gd name="connsiteX634" fmla="*/ 2454820 w 7467600"/>
              <a:gd name="connsiteY634" fmla="*/ 1248808 h 6858000"/>
              <a:gd name="connsiteX635" fmla="*/ 2492512 w 7467600"/>
              <a:gd name="connsiteY635" fmla="*/ 1302920 h 6858000"/>
              <a:gd name="connsiteX636" fmla="*/ 2081216 w 7467600"/>
              <a:gd name="connsiteY636" fmla="*/ 2527513 h 6858000"/>
              <a:gd name="connsiteX637" fmla="*/ 2081211 w 7467600"/>
              <a:gd name="connsiteY637" fmla="*/ 2528916 h 6858000"/>
              <a:gd name="connsiteX638" fmla="*/ 2199067 w 7467600"/>
              <a:gd name="connsiteY638" fmla="*/ 2884061 h 6858000"/>
              <a:gd name="connsiteX639" fmla="*/ 3192586 w 7467600"/>
              <a:gd name="connsiteY639" fmla="*/ 3411496 h 6858000"/>
              <a:gd name="connsiteX640" fmla="*/ 3182620 w 7467600"/>
              <a:gd name="connsiteY640" fmla="*/ 3483279 h 6858000"/>
              <a:gd name="connsiteX641" fmla="*/ 2435119 w 7467600"/>
              <a:gd name="connsiteY641" fmla="*/ 3080173 h 6858000"/>
              <a:gd name="connsiteX642" fmla="*/ 2410152 w 7467600"/>
              <a:gd name="connsiteY642" fmla="*/ 3063751 h 6858000"/>
              <a:gd name="connsiteX643" fmla="*/ 2408099 w 7467600"/>
              <a:gd name="connsiteY643" fmla="*/ 3064403 h 6858000"/>
              <a:gd name="connsiteX644" fmla="*/ 2407218 w 7467600"/>
              <a:gd name="connsiteY644" fmla="*/ 3070324 h 6858000"/>
              <a:gd name="connsiteX645" fmla="*/ 2380138 w 7467600"/>
              <a:gd name="connsiteY645" fmla="*/ 3099341 h 6858000"/>
              <a:gd name="connsiteX646" fmla="*/ 1765923 w 7467600"/>
              <a:gd name="connsiteY646" fmla="*/ 3581043 h 6858000"/>
              <a:gd name="connsiteX647" fmla="*/ 1702258 w 7467600"/>
              <a:gd name="connsiteY647" fmla="*/ 3612286 h 6858000"/>
              <a:gd name="connsiteX648" fmla="*/ 1538370 w 7467600"/>
              <a:gd name="connsiteY648" fmla="*/ 3811804 h 6858000"/>
              <a:gd name="connsiteX649" fmla="*/ 542867 w 7467600"/>
              <a:gd name="connsiteY649" fmla="*/ 4944092 h 6858000"/>
              <a:gd name="connsiteX650" fmla="*/ 515800 w 7467600"/>
              <a:gd name="connsiteY650" fmla="*/ 4862180 h 6858000"/>
              <a:gd name="connsiteX651" fmla="*/ 909145 w 7467600"/>
              <a:gd name="connsiteY651" fmla="*/ 4199225 h 6858000"/>
              <a:gd name="connsiteX652" fmla="*/ 1214067 w 7467600"/>
              <a:gd name="connsiteY652" fmla="*/ 3908561 h 6858000"/>
              <a:gd name="connsiteX653" fmla="*/ 640967 w 7467600"/>
              <a:gd name="connsiteY653" fmla="*/ 4105601 h 6858000"/>
              <a:gd name="connsiteX654" fmla="*/ 112563 w 7467600"/>
              <a:gd name="connsiteY654" fmla="*/ 4396952 h 6858000"/>
              <a:gd name="connsiteX655" fmla="*/ 0 w 7467600"/>
              <a:gd name="connsiteY655" fmla="*/ 4466006 h 6858000"/>
              <a:gd name="connsiteX656" fmla="*/ 0 w 7467600"/>
              <a:gd name="connsiteY656" fmla="*/ 4233763 h 6858000"/>
              <a:gd name="connsiteX657" fmla="*/ 36881 w 7467600"/>
              <a:gd name="connsiteY657" fmla="*/ 4200118 h 6858000"/>
              <a:gd name="connsiteX658" fmla="*/ 910534 w 7467600"/>
              <a:gd name="connsiteY658" fmla="*/ 3629753 h 6858000"/>
              <a:gd name="connsiteX659" fmla="*/ 1578717 w 7467600"/>
              <a:gd name="connsiteY659" fmla="*/ 3575982 h 6858000"/>
              <a:gd name="connsiteX660" fmla="*/ 2338780 w 7467600"/>
              <a:gd name="connsiteY660" fmla="*/ 3033725 h 6858000"/>
              <a:gd name="connsiteX661" fmla="*/ 1807991 w 7467600"/>
              <a:gd name="connsiteY661" fmla="*/ 2807184 h 6858000"/>
              <a:gd name="connsiteX662" fmla="*/ 1416358 w 7467600"/>
              <a:gd name="connsiteY662" fmla="*/ 3112571 h 6858000"/>
              <a:gd name="connsiteX663" fmla="*/ 939066 w 7467600"/>
              <a:gd name="connsiteY663" fmla="*/ 3378798 h 6858000"/>
              <a:gd name="connsiteX664" fmla="*/ 115099 w 7467600"/>
              <a:gd name="connsiteY664" fmla="*/ 3607650 h 6858000"/>
              <a:gd name="connsiteX665" fmla="*/ 97284 w 7467600"/>
              <a:gd name="connsiteY665" fmla="*/ 3520393 h 6858000"/>
              <a:gd name="connsiteX666" fmla="*/ 922050 w 7467600"/>
              <a:gd name="connsiteY666" fmla="*/ 3074867 h 6858000"/>
              <a:gd name="connsiteX667" fmla="*/ 1405265 w 7467600"/>
              <a:gd name="connsiteY667" fmla="*/ 3016319 h 6858000"/>
              <a:gd name="connsiteX668" fmla="*/ 1407512 w 7467600"/>
              <a:gd name="connsiteY668" fmla="*/ 3018001 h 6858000"/>
              <a:gd name="connsiteX669" fmla="*/ 1726266 w 7467600"/>
              <a:gd name="connsiteY669" fmla="*/ 2777274 h 6858000"/>
              <a:gd name="connsiteX670" fmla="*/ 625390 w 7467600"/>
              <a:gd name="connsiteY670" fmla="*/ 2514541 h 6858000"/>
              <a:gd name="connsiteX671" fmla="*/ 619799 w 7467600"/>
              <a:gd name="connsiteY671" fmla="*/ 2527180 h 6858000"/>
              <a:gd name="connsiteX672" fmla="*/ 310030 w 7467600"/>
              <a:gd name="connsiteY672" fmla="*/ 2771818 h 6858000"/>
              <a:gd name="connsiteX673" fmla="*/ 173877 w 7467600"/>
              <a:gd name="connsiteY673" fmla="*/ 2937056 h 6858000"/>
              <a:gd name="connsiteX674" fmla="*/ 77889 w 7467600"/>
              <a:gd name="connsiteY674" fmla="*/ 3138440 h 6858000"/>
              <a:gd name="connsiteX675" fmla="*/ 0 w 7467600"/>
              <a:gd name="connsiteY675" fmla="*/ 3271395 h 6858000"/>
              <a:gd name="connsiteX676" fmla="*/ 0 w 7467600"/>
              <a:gd name="connsiteY676" fmla="*/ 3153002 h 6858000"/>
              <a:gd name="connsiteX677" fmla="*/ 2386 w 7467600"/>
              <a:gd name="connsiteY677" fmla="*/ 3149203 h 6858000"/>
              <a:gd name="connsiteX678" fmla="*/ 89753 w 7467600"/>
              <a:gd name="connsiteY678" fmla="*/ 2987702 h 6858000"/>
              <a:gd name="connsiteX679" fmla="*/ 76869 w 7467600"/>
              <a:gd name="connsiteY679" fmla="*/ 3005404 h 6858000"/>
              <a:gd name="connsiteX680" fmla="*/ 32049 w 7467600"/>
              <a:gd name="connsiteY680" fmla="*/ 3065814 h 6858000"/>
              <a:gd name="connsiteX681" fmla="*/ 0 w 7467600"/>
              <a:gd name="connsiteY681" fmla="*/ 3108744 h 6858000"/>
              <a:gd name="connsiteX682" fmla="*/ 0 w 7467600"/>
              <a:gd name="connsiteY682" fmla="*/ 3058059 h 6858000"/>
              <a:gd name="connsiteX683" fmla="*/ 7610 w 7467600"/>
              <a:gd name="connsiteY683" fmla="*/ 3047889 h 6858000"/>
              <a:gd name="connsiteX684" fmla="*/ 52419 w 7467600"/>
              <a:gd name="connsiteY684" fmla="*/ 2987479 h 6858000"/>
              <a:gd name="connsiteX685" fmla="*/ 59142 w 7467600"/>
              <a:gd name="connsiteY685" fmla="*/ 2978488 h 6858000"/>
              <a:gd name="connsiteX686" fmla="*/ 0 w 7467600"/>
              <a:gd name="connsiteY686" fmla="*/ 3015334 h 6858000"/>
              <a:gd name="connsiteX687" fmla="*/ 0 w 7467600"/>
              <a:gd name="connsiteY687" fmla="*/ 2914286 h 6858000"/>
              <a:gd name="connsiteX688" fmla="*/ 36383 w 7467600"/>
              <a:gd name="connsiteY688" fmla="*/ 2901128 h 6858000"/>
              <a:gd name="connsiteX689" fmla="*/ 156329 w 7467600"/>
              <a:gd name="connsiteY689" fmla="*/ 2840533 h 6858000"/>
              <a:gd name="connsiteX690" fmla="*/ 358355 w 7467600"/>
              <a:gd name="connsiteY690" fmla="*/ 2620471 h 6858000"/>
              <a:gd name="connsiteX691" fmla="*/ 510577 w 7467600"/>
              <a:gd name="connsiteY691" fmla="*/ 2501244 h 6858000"/>
              <a:gd name="connsiteX692" fmla="*/ 211967 w 7467600"/>
              <a:gd name="connsiteY692" fmla="*/ 2479171 h 6858000"/>
              <a:gd name="connsiteX693" fmla="*/ 0 w 7467600"/>
              <a:gd name="connsiteY693" fmla="*/ 2476398 h 6858000"/>
              <a:gd name="connsiteX694" fmla="*/ 0 w 7467600"/>
              <a:gd name="connsiteY694" fmla="*/ 2389189 h 6858000"/>
              <a:gd name="connsiteX695" fmla="*/ 103062 w 7467600"/>
              <a:gd name="connsiteY695" fmla="*/ 2389518 h 6858000"/>
              <a:gd name="connsiteX696" fmla="*/ 510734 w 7467600"/>
              <a:gd name="connsiteY696" fmla="*/ 2416201 h 6858000"/>
              <a:gd name="connsiteX697" fmla="*/ 279257 w 7467600"/>
              <a:gd name="connsiteY697" fmla="*/ 2092102 h 6858000"/>
              <a:gd name="connsiteX698" fmla="*/ 65265 w 7467600"/>
              <a:gd name="connsiteY698" fmla="*/ 2006049 h 6858000"/>
              <a:gd name="connsiteX699" fmla="*/ 0 w 7467600"/>
              <a:gd name="connsiteY699" fmla="*/ 1982532 h 6858000"/>
              <a:gd name="connsiteX700" fmla="*/ 0 w 7467600"/>
              <a:gd name="connsiteY700" fmla="*/ 1912789 h 6858000"/>
              <a:gd name="connsiteX701" fmla="*/ 97460 w 7467600"/>
              <a:gd name="connsiteY701" fmla="*/ 1953725 h 6858000"/>
              <a:gd name="connsiteX702" fmla="*/ 221272 w 7467600"/>
              <a:gd name="connsiteY702" fmla="*/ 1980766 h 6858000"/>
              <a:gd name="connsiteX703" fmla="*/ 116765 w 7467600"/>
              <a:gd name="connsiteY703" fmla="*/ 1911033 h 6858000"/>
              <a:gd name="connsiteX704" fmla="*/ 16405 w 7467600"/>
              <a:gd name="connsiteY704" fmla="*/ 1803412 h 6858000"/>
              <a:gd name="connsiteX705" fmla="*/ 0 w 7467600"/>
              <a:gd name="connsiteY705" fmla="*/ 1784777 h 6858000"/>
              <a:gd name="connsiteX706" fmla="*/ 0 w 7467600"/>
              <a:gd name="connsiteY706" fmla="*/ 1740082 h 6858000"/>
              <a:gd name="connsiteX707" fmla="*/ 39394 w 7467600"/>
              <a:gd name="connsiteY707" fmla="*/ 1784856 h 6858000"/>
              <a:gd name="connsiteX708" fmla="*/ 135813 w 7467600"/>
              <a:gd name="connsiteY708" fmla="*/ 1888838 h 6858000"/>
              <a:gd name="connsiteX709" fmla="*/ 242575 w 7467600"/>
              <a:gd name="connsiteY709" fmla="*/ 1958841 h 6858000"/>
              <a:gd name="connsiteX710" fmla="*/ 82197 w 7467600"/>
              <a:gd name="connsiteY710" fmla="*/ 1754826 h 6858000"/>
              <a:gd name="connsiteX711" fmla="*/ 0 w 7467600"/>
              <a:gd name="connsiteY711" fmla="*/ 1679650 h 6858000"/>
              <a:gd name="connsiteX712" fmla="*/ 0 w 7467600"/>
              <a:gd name="connsiteY712" fmla="*/ 1602463 h 6858000"/>
              <a:gd name="connsiteX713" fmla="*/ 84689 w 7467600"/>
              <a:gd name="connsiteY713" fmla="*/ 1677442 h 6858000"/>
              <a:gd name="connsiteX714" fmla="*/ 298437 w 7467600"/>
              <a:gd name="connsiteY714" fmla="*/ 1968019 h 6858000"/>
              <a:gd name="connsiteX715" fmla="*/ 227269 w 7467600"/>
              <a:gd name="connsiteY715" fmla="*/ 1114064 h 6858000"/>
              <a:gd name="connsiteX716" fmla="*/ 248003 w 7467600"/>
              <a:gd name="connsiteY716" fmla="*/ 1089613 h 6858000"/>
              <a:gd name="connsiteX717" fmla="*/ 427020 w 7467600"/>
              <a:gd name="connsiteY717" fmla="*/ 1619803 h 6858000"/>
              <a:gd name="connsiteX718" fmla="*/ 340345 w 7467600"/>
              <a:gd name="connsiteY718" fmla="*/ 2027739 h 6858000"/>
              <a:gd name="connsiteX719" fmla="*/ 360865 w 7467600"/>
              <a:gd name="connsiteY719" fmla="*/ 2044827 h 6858000"/>
              <a:gd name="connsiteX720" fmla="*/ 560414 w 7467600"/>
              <a:gd name="connsiteY720" fmla="*/ 2421457 h 6858000"/>
              <a:gd name="connsiteX721" fmla="*/ 1359703 w 7467600"/>
              <a:gd name="connsiteY721" fmla="*/ 2578554 h 6858000"/>
              <a:gd name="connsiteX722" fmla="*/ 1359422 w 7467600"/>
              <a:gd name="connsiteY722" fmla="*/ 2577994 h 6858000"/>
              <a:gd name="connsiteX723" fmla="*/ 828701 w 7467600"/>
              <a:gd name="connsiteY723" fmla="*/ 1839520 h 6858000"/>
              <a:gd name="connsiteX724" fmla="*/ 494427 w 7467600"/>
              <a:gd name="connsiteY724" fmla="*/ 1092333 h 6858000"/>
              <a:gd name="connsiteX725" fmla="*/ 506322 w 7467600"/>
              <a:gd name="connsiteY725" fmla="*/ 1020997 h 6858000"/>
              <a:gd name="connsiteX726" fmla="*/ 4570198 w 7467600"/>
              <a:gd name="connsiteY726" fmla="*/ 978081 h 6858000"/>
              <a:gd name="connsiteX727" fmla="*/ 4523691 w 7467600"/>
              <a:gd name="connsiteY727" fmla="*/ 1127776 h 6858000"/>
              <a:gd name="connsiteX728" fmla="*/ 4509875 w 7467600"/>
              <a:gd name="connsiteY728" fmla="*/ 1167552 h 6858000"/>
              <a:gd name="connsiteX729" fmla="*/ 4478168 w 7467600"/>
              <a:gd name="connsiteY729" fmla="*/ 1260735 h 6858000"/>
              <a:gd name="connsiteX730" fmla="*/ 4409309 w 7467600"/>
              <a:gd name="connsiteY730" fmla="*/ 1666996 h 6858000"/>
              <a:gd name="connsiteX731" fmla="*/ 4370031 w 7467600"/>
              <a:gd name="connsiteY731" fmla="*/ 1955666 h 6858000"/>
              <a:gd name="connsiteX732" fmla="*/ 4570198 w 7467600"/>
              <a:gd name="connsiteY732" fmla="*/ 978081 h 6858000"/>
              <a:gd name="connsiteX733" fmla="*/ 4557898 w 7467600"/>
              <a:gd name="connsiteY733" fmla="*/ 900011 h 6858000"/>
              <a:gd name="connsiteX734" fmla="*/ 4344840 w 7467600"/>
              <a:gd name="connsiteY734" fmla="*/ 1922038 h 6858000"/>
              <a:gd name="connsiteX735" fmla="*/ 4378710 w 7467600"/>
              <a:gd name="connsiteY735" fmla="*/ 1665516 h 6858000"/>
              <a:gd name="connsiteX736" fmla="*/ 4448798 w 7467600"/>
              <a:gd name="connsiteY736" fmla="*/ 1253024 h 6858000"/>
              <a:gd name="connsiteX737" fmla="*/ 4480315 w 7467600"/>
              <a:gd name="connsiteY737" fmla="*/ 1158454 h 6858000"/>
              <a:gd name="connsiteX738" fmla="*/ 4494133 w 7467600"/>
              <a:gd name="connsiteY738" fmla="*/ 1118676 h 6858000"/>
              <a:gd name="connsiteX739" fmla="*/ 4557898 w 7467600"/>
              <a:gd name="connsiteY739" fmla="*/ 900011 h 6858000"/>
              <a:gd name="connsiteX740" fmla="*/ 5870151 w 7467600"/>
              <a:gd name="connsiteY740" fmla="*/ 898890 h 6858000"/>
              <a:gd name="connsiteX741" fmla="*/ 5861335 w 7467600"/>
              <a:gd name="connsiteY741" fmla="*/ 899177 h 6858000"/>
              <a:gd name="connsiteX742" fmla="*/ 5843702 w 7467600"/>
              <a:gd name="connsiteY742" fmla="*/ 899748 h 6858000"/>
              <a:gd name="connsiteX743" fmla="*/ 5651107 w 7467600"/>
              <a:gd name="connsiteY743" fmla="*/ 920306 h 6858000"/>
              <a:gd name="connsiteX744" fmla="*/ 5459407 w 7467600"/>
              <a:gd name="connsiteY744" fmla="*/ 940975 h 6858000"/>
              <a:gd name="connsiteX745" fmla="*/ 5374846 w 7467600"/>
              <a:gd name="connsiteY745" fmla="*/ 941988 h 6858000"/>
              <a:gd name="connsiteX746" fmla="*/ 5256105 w 7467600"/>
              <a:gd name="connsiteY746" fmla="*/ 945632 h 6858000"/>
              <a:gd name="connsiteX747" fmla="*/ 5107071 w 7467600"/>
              <a:gd name="connsiteY747" fmla="*/ 969720 h 6858000"/>
              <a:gd name="connsiteX748" fmla="*/ 4998681 w 7467600"/>
              <a:gd name="connsiteY748" fmla="*/ 988771 h 6858000"/>
              <a:gd name="connsiteX749" fmla="*/ 5870151 w 7467600"/>
              <a:gd name="connsiteY749" fmla="*/ 898890 h 6858000"/>
              <a:gd name="connsiteX750" fmla="*/ 5504425 w 7467600"/>
              <a:gd name="connsiteY750" fmla="*/ 848067 h 6858000"/>
              <a:gd name="connsiteX751" fmla="*/ 4968849 w 7467600"/>
              <a:gd name="connsiteY751" fmla="*/ 962318 h 6858000"/>
              <a:gd name="connsiteX752" fmla="*/ 5104039 w 7467600"/>
              <a:gd name="connsiteY752" fmla="*/ 940634 h 6858000"/>
              <a:gd name="connsiteX753" fmla="*/ 5256311 w 7467600"/>
              <a:gd name="connsiteY753" fmla="*/ 916490 h 6858000"/>
              <a:gd name="connsiteX754" fmla="*/ 5377381 w 7467600"/>
              <a:gd name="connsiteY754" fmla="*/ 912671 h 6858000"/>
              <a:gd name="connsiteX755" fmla="*/ 5460148 w 7467600"/>
              <a:gd name="connsiteY755" fmla="*/ 911442 h 6858000"/>
              <a:gd name="connsiteX756" fmla="*/ 5648971 w 7467600"/>
              <a:gd name="connsiteY756" fmla="*/ 891331 h 6858000"/>
              <a:gd name="connsiteX757" fmla="*/ 5844807 w 7467600"/>
              <a:gd name="connsiteY757" fmla="*/ 870718 h 6858000"/>
              <a:gd name="connsiteX758" fmla="*/ 5862975 w 7467600"/>
              <a:gd name="connsiteY758" fmla="*/ 869756 h 6858000"/>
              <a:gd name="connsiteX759" fmla="*/ 5920887 w 7467600"/>
              <a:gd name="connsiteY759" fmla="*/ 865929 h 6858000"/>
              <a:gd name="connsiteX760" fmla="*/ 5504425 w 7467600"/>
              <a:gd name="connsiteY760" fmla="*/ 848067 h 6858000"/>
              <a:gd name="connsiteX761" fmla="*/ 3607114 w 7467600"/>
              <a:gd name="connsiteY761" fmla="*/ 467441 h 6858000"/>
              <a:gd name="connsiteX762" fmla="*/ 3296242 w 7467600"/>
              <a:gd name="connsiteY762" fmla="*/ 807991 h 6858000"/>
              <a:gd name="connsiteX763" fmla="*/ 3174674 w 7467600"/>
              <a:gd name="connsiteY763" fmla="*/ 919759 h 6858000"/>
              <a:gd name="connsiteX764" fmla="*/ 3042978 w 7467600"/>
              <a:gd name="connsiteY764" fmla="*/ 1054894 h 6858000"/>
              <a:gd name="connsiteX765" fmla="*/ 2968914 w 7467600"/>
              <a:gd name="connsiteY765" fmla="*/ 1133756 h 6858000"/>
              <a:gd name="connsiteX766" fmla="*/ 3103823 w 7467600"/>
              <a:gd name="connsiteY766" fmla="*/ 1026814 h 6858000"/>
              <a:gd name="connsiteX767" fmla="*/ 3607114 w 7467600"/>
              <a:gd name="connsiteY767" fmla="*/ 467441 h 6858000"/>
              <a:gd name="connsiteX768" fmla="*/ 3744487 w 7467600"/>
              <a:gd name="connsiteY768" fmla="*/ 383136 h 6858000"/>
              <a:gd name="connsiteX769" fmla="*/ 3970213 w 7467600"/>
              <a:gd name="connsiteY769" fmla="*/ 995559 h 6858000"/>
              <a:gd name="connsiteX770" fmla="*/ 3744487 w 7467600"/>
              <a:gd name="connsiteY770" fmla="*/ 383136 h 6858000"/>
              <a:gd name="connsiteX771" fmla="*/ 3624562 w 7467600"/>
              <a:gd name="connsiteY771" fmla="*/ 367041 h 6858000"/>
              <a:gd name="connsiteX772" fmla="*/ 3489712 w 7467600"/>
              <a:gd name="connsiteY772" fmla="*/ 485386 h 6858000"/>
              <a:gd name="connsiteX773" fmla="*/ 3182994 w 7467600"/>
              <a:gd name="connsiteY773" fmla="*/ 828265 h 6858000"/>
              <a:gd name="connsiteX774" fmla="*/ 2892114 w 7467600"/>
              <a:gd name="connsiteY774" fmla="*/ 1172635 h 6858000"/>
              <a:gd name="connsiteX775" fmla="*/ 3021459 w 7467600"/>
              <a:gd name="connsiteY775" fmla="*/ 1035385 h 6858000"/>
              <a:gd name="connsiteX776" fmla="*/ 3153873 w 7467600"/>
              <a:gd name="connsiteY776" fmla="*/ 898971 h 6858000"/>
              <a:gd name="connsiteX777" fmla="*/ 3276511 w 7467600"/>
              <a:gd name="connsiteY777" fmla="*/ 786423 h 6858000"/>
              <a:gd name="connsiteX778" fmla="*/ 3584154 w 7467600"/>
              <a:gd name="connsiteY778" fmla="*/ 448218 h 6858000"/>
              <a:gd name="connsiteX779" fmla="*/ 3624562 w 7467600"/>
              <a:gd name="connsiteY779" fmla="*/ 367041 h 6858000"/>
              <a:gd name="connsiteX780" fmla="*/ 3766672 w 7467600"/>
              <a:gd name="connsiteY780" fmla="*/ 359429 h 6858000"/>
              <a:gd name="connsiteX781" fmla="*/ 3996338 w 7467600"/>
              <a:gd name="connsiteY781" fmla="*/ 968237 h 6858000"/>
              <a:gd name="connsiteX782" fmla="*/ 3766672 w 7467600"/>
              <a:gd name="connsiteY782" fmla="*/ 359429 h 6858000"/>
              <a:gd name="connsiteX783" fmla="*/ 5805386 w 7467600"/>
              <a:gd name="connsiteY783" fmla="*/ 239240 h 6858000"/>
              <a:gd name="connsiteX784" fmla="*/ 5736947 w 7467600"/>
              <a:gd name="connsiteY784" fmla="*/ 261367 h 6858000"/>
              <a:gd name="connsiteX785" fmla="*/ 5427012 w 7467600"/>
              <a:gd name="connsiteY785" fmla="*/ 311272 h 6858000"/>
              <a:gd name="connsiteX786" fmla="*/ 5147818 w 7467600"/>
              <a:gd name="connsiteY786" fmla="*/ 322112 h 6858000"/>
              <a:gd name="connsiteX787" fmla="*/ 5060854 w 7467600"/>
              <a:gd name="connsiteY787" fmla="*/ 311882 h 6858000"/>
              <a:gd name="connsiteX788" fmla="*/ 4945989 w 7467600"/>
              <a:gd name="connsiteY788" fmla="*/ 300516 h 6858000"/>
              <a:gd name="connsiteX789" fmla="*/ 5410479 w 7467600"/>
              <a:gd name="connsiteY789" fmla="*/ 348434 h 6858000"/>
              <a:gd name="connsiteX790" fmla="*/ 5805386 w 7467600"/>
              <a:gd name="connsiteY790" fmla="*/ 239240 h 6858000"/>
              <a:gd name="connsiteX791" fmla="*/ 5905192 w 7467600"/>
              <a:gd name="connsiteY791" fmla="*/ 163079 h 6858000"/>
              <a:gd name="connsiteX792" fmla="*/ 5865655 w 7467600"/>
              <a:gd name="connsiteY792" fmla="*/ 171901 h 6858000"/>
              <a:gd name="connsiteX793" fmla="*/ 5259740 w 7467600"/>
              <a:gd name="connsiteY793" fmla="*/ 257013 h 6858000"/>
              <a:gd name="connsiteX794" fmla="*/ 5208466 w 7467600"/>
              <a:gd name="connsiteY794" fmla="*/ 257550 h 6858000"/>
              <a:gd name="connsiteX795" fmla="*/ 4980204 w 7467600"/>
              <a:gd name="connsiteY795" fmla="*/ 271903 h 6858000"/>
              <a:gd name="connsiteX796" fmla="*/ 5068068 w 7467600"/>
              <a:gd name="connsiteY796" fmla="*/ 282244 h 6858000"/>
              <a:gd name="connsiteX797" fmla="*/ 5153231 w 7467600"/>
              <a:gd name="connsiteY797" fmla="*/ 292240 h 6858000"/>
              <a:gd name="connsiteX798" fmla="*/ 5426491 w 7467600"/>
              <a:gd name="connsiteY798" fmla="*/ 281128 h 6858000"/>
              <a:gd name="connsiteX799" fmla="*/ 5731212 w 7467600"/>
              <a:gd name="connsiteY799" fmla="*/ 231951 h 6858000"/>
              <a:gd name="connsiteX800" fmla="*/ 5905192 w 7467600"/>
              <a:gd name="connsiteY800" fmla="*/ 163079 h 6858000"/>
              <a:gd name="connsiteX801" fmla="*/ 5944437 w 7467600"/>
              <a:gd name="connsiteY801" fmla="*/ 113829 h 6858000"/>
              <a:gd name="connsiteX802" fmla="*/ 5825032 w 7467600"/>
              <a:gd name="connsiteY802" fmla="*/ 146405 h 6858000"/>
              <a:gd name="connsiteX803" fmla="*/ 4955599 w 7467600"/>
              <a:gd name="connsiteY803" fmla="*/ 247008 h 6858000"/>
              <a:gd name="connsiteX804" fmla="*/ 5210104 w 7467600"/>
              <a:gd name="connsiteY804" fmla="*/ 228123 h 6858000"/>
              <a:gd name="connsiteX805" fmla="*/ 5261015 w 7467600"/>
              <a:gd name="connsiteY805" fmla="*/ 227087 h 6858000"/>
              <a:gd name="connsiteX806" fmla="*/ 5861181 w 7467600"/>
              <a:gd name="connsiteY806" fmla="*/ 143093 h 6858000"/>
              <a:gd name="connsiteX807" fmla="*/ 5961252 w 7467600"/>
              <a:gd name="connsiteY807" fmla="*/ 114820 h 6858000"/>
              <a:gd name="connsiteX808" fmla="*/ 5944437 w 7467600"/>
              <a:gd name="connsiteY808" fmla="*/ 113829 h 6858000"/>
              <a:gd name="connsiteX809" fmla="*/ 3882765 w 7467600"/>
              <a:gd name="connsiteY809" fmla="*/ 0 h 6858000"/>
              <a:gd name="connsiteX810" fmla="*/ 3995099 w 7467600"/>
              <a:gd name="connsiteY810" fmla="*/ 0 h 6858000"/>
              <a:gd name="connsiteX811" fmla="*/ 4163818 w 7467600"/>
              <a:gd name="connsiteY811" fmla="*/ 234104 h 6858000"/>
              <a:gd name="connsiteX812" fmla="*/ 4172099 w 7467600"/>
              <a:gd name="connsiteY812" fmla="*/ 234207 h 6858000"/>
              <a:gd name="connsiteX813" fmla="*/ 4784282 w 7467600"/>
              <a:gd name="connsiteY813" fmla="*/ 276561 h 6858000"/>
              <a:gd name="connsiteX814" fmla="*/ 4801687 w 7467600"/>
              <a:gd name="connsiteY814" fmla="*/ 267764 h 6858000"/>
              <a:gd name="connsiteX815" fmla="*/ 6082788 w 7467600"/>
              <a:gd name="connsiteY815" fmla="*/ 64119 h 6858000"/>
              <a:gd name="connsiteX816" fmla="*/ 6099442 w 7467600"/>
              <a:gd name="connsiteY816" fmla="*/ 82568 h 6858000"/>
              <a:gd name="connsiteX817" fmla="*/ 4804137 w 7467600"/>
              <a:gd name="connsiteY817" fmla="*/ 320931 h 6858000"/>
              <a:gd name="connsiteX818" fmla="*/ 4227047 w 7467600"/>
              <a:gd name="connsiteY818" fmla="*/ 313415 h 6858000"/>
              <a:gd name="connsiteX819" fmla="*/ 4346041 w 7467600"/>
              <a:gd name="connsiteY819" fmla="*/ 456086 h 6858000"/>
              <a:gd name="connsiteX820" fmla="*/ 4870967 w 7467600"/>
              <a:gd name="connsiteY820" fmla="*/ 963061 h 6858000"/>
              <a:gd name="connsiteX821" fmla="*/ 4889647 w 7467600"/>
              <a:gd name="connsiteY821" fmla="*/ 957147 h 6858000"/>
              <a:gd name="connsiteX822" fmla="*/ 5422504 w 7467600"/>
              <a:gd name="connsiteY822" fmla="*/ 805191 h 6858000"/>
              <a:gd name="connsiteX823" fmla="*/ 6087656 w 7467600"/>
              <a:gd name="connsiteY823" fmla="*/ 826703 h 6858000"/>
              <a:gd name="connsiteX824" fmla="*/ 6058717 w 7467600"/>
              <a:gd name="connsiteY824" fmla="*/ 865992 h 6858000"/>
              <a:gd name="connsiteX825" fmla="*/ 4974153 w 7467600"/>
              <a:gd name="connsiteY825" fmla="*/ 1045456 h 6858000"/>
              <a:gd name="connsiteX826" fmla="*/ 5627835 w 7467600"/>
              <a:gd name="connsiteY826" fmla="*/ 1472077 h 6858000"/>
              <a:gd name="connsiteX827" fmla="*/ 5629817 w 7467600"/>
              <a:gd name="connsiteY827" fmla="*/ 1471412 h 6858000"/>
              <a:gd name="connsiteX828" fmla="*/ 5634124 w 7467600"/>
              <a:gd name="connsiteY828" fmla="*/ 1470572 h 6858000"/>
              <a:gd name="connsiteX829" fmla="*/ 5755832 w 7467600"/>
              <a:gd name="connsiteY829" fmla="*/ 1383886 h 6858000"/>
              <a:gd name="connsiteX830" fmla="*/ 6014186 w 7467600"/>
              <a:gd name="connsiteY830" fmla="*/ 1279799 h 6858000"/>
              <a:gd name="connsiteX831" fmla="*/ 6901619 w 7467600"/>
              <a:gd name="connsiteY831" fmla="*/ 1047874 h 6858000"/>
              <a:gd name="connsiteX832" fmla="*/ 6931566 w 7467600"/>
              <a:gd name="connsiteY832" fmla="*/ 1062034 h 6858000"/>
              <a:gd name="connsiteX833" fmla="*/ 5790982 w 7467600"/>
              <a:gd name="connsiteY833" fmla="*/ 1561380 h 6858000"/>
              <a:gd name="connsiteX834" fmla="*/ 6188971 w 7467600"/>
              <a:gd name="connsiteY834" fmla="*/ 1755168 h 6858000"/>
              <a:gd name="connsiteX835" fmla="*/ 6202446 w 7467600"/>
              <a:gd name="connsiteY835" fmla="*/ 1752268 h 6858000"/>
              <a:gd name="connsiteX836" fmla="*/ 7179560 w 7467600"/>
              <a:gd name="connsiteY836" fmla="*/ 1467551 h 6858000"/>
              <a:gd name="connsiteX837" fmla="*/ 7158730 w 7467600"/>
              <a:gd name="connsiteY837" fmla="*/ 1507835 h 6858000"/>
              <a:gd name="connsiteX838" fmla="*/ 6326959 w 7467600"/>
              <a:gd name="connsiteY838" fmla="*/ 1817686 h 6858000"/>
              <a:gd name="connsiteX839" fmla="*/ 6537433 w 7467600"/>
              <a:gd name="connsiteY839" fmla="*/ 1907790 h 6858000"/>
              <a:gd name="connsiteX840" fmla="*/ 6550221 w 7467600"/>
              <a:gd name="connsiteY840" fmla="*/ 1910729 h 6858000"/>
              <a:gd name="connsiteX841" fmla="*/ 6964438 w 7467600"/>
              <a:gd name="connsiteY841" fmla="*/ 2209505 h 6858000"/>
              <a:gd name="connsiteX842" fmla="*/ 7367862 w 7467600"/>
              <a:gd name="connsiteY842" fmla="*/ 2806833 h 6858000"/>
              <a:gd name="connsiteX843" fmla="*/ 7364329 w 7467600"/>
              <a:gd name="connsiteY843" fmla="*/ 2826907 h 6858000"/>
              <a:gd name="connsiteX844" fmla="*/ 7290545 w 7467600"/>
              <a:gd name="connsiteY844" fmla="*/ 2850663 h 6858000"/>
              <a:gd name="connsiteX845" fmla="*/ 6472036 w 7467600"/>
              <a:gd name="connsiteY845" fmla="*/ 1959003 h 6858000"/>
              <a:gd name="connsiteX846" fmla="*/ 5792897 w 7467600"/>
              <a:gd name="connsiteY846" fmla="*/ 1647747 h 6858000"/>
              <a:gd name="connsiteX847" fmla="*/ 5842751 w 7467600"/>
              <a:gd name="connsiteY847" fmla="*/ 1816112 h 6858000"/>
              <a:gd name="connsiteX848" fmla="*/ 5847424 w 7467600"/>
              <a:gd name="connsiteY848" fmla="*/ 1815776 h 6858000"/>
              <a:gd name="connsiteX849" fmla="*/ 6399821 w 7467600"/>
              <a:gd name="connsiteY849" fmla="*/ 2344799 h 6858000"/>
              <a:gd name="connsiteX850" fmla="*/ 6323232 w 7467600"/>
              <a:gd name="connsiteY850" fmla="*/ 2389634 h 6858000"/>
              <a:gd name="connsiteX851" fmla="*/ 5942958 w 7467600"/>
              <a:gd name="connsiteY851" fmla="*/ 2077708 h 6858000"/>
              <a:gd name="connsiteX852" fmla="*/ 5921559 w 7467600"/>
              <a:gd name="connsiteY852" fmla="*/ 2378596 h 6858000"/>
              <a:gd name="connsiteX853" fmla="*/ 5817651 w 7467600"/>
              <a:gd name="connsiteY853" fmla="*/ 3023919 h 6858000"/>
              <a:gd name="connsiteX854" fmla="*/ 5729634 w 7467600"/>
              <a:gd name="connsiteY854" fmla="*/ 3051849 h 6858000"/>
              <a:gd name="connsiteX855" fmla="*/ 5611018 w 7467600"/>
              <a:gd name="connsiteY855" fmla="*/ 2316769 h 6858000"/>
              <a:gd name="connsiteX856" fmla="*/ 5687608 w 7467600"/>
              <a:gd name="connsiteY856" fmla="*/ 2039972 h 6858000"/>
              <a:gd name="connsiteX857" fmla="*/ 5657554 w 7467600"/>
              <a:gd name="connsiteY857" fmla="*/ 1576445 h 6858000"/>
              <a:gd name="connsiteX858" fmla="*/ 5150475 w 7467600"/>
              <a:gd name="connsiteY858" fmla="*/ 1274012 h 6858000"/>
              <a:gd name="connsiteX859" fmla="*/ 5349142 w 7467600"/>
              <a:gd name="connsiteY859" fmla="*/ 2204405 h 6858000"/>
              <a:gd name="connsiteX860" fmla="*/ 5262214 w 7467600"/>
              <a:gd name="connsiteY860" fmla="*/ 2233836 h 6858000"/>
              <a:gd name="connsiteX861" fmla="*/ 4981539 w 7467600"/>
              <a:gd name="connsiteY861" fmla="*/ 1542201 h 6858000"/>
              <a:gd name="connsiteX862" fmla="*/ 4958461 w 7467600"/>
              <a:gd name="connsiteY862" fmla="*/ 1136957 h 6858000"/>
              <a:gd name="connsiteX863" fmla="*/ 4655015 w 7467600"/>
              <a:gd name="connsiteY863" fmla="*/ 891426 h 6858000"/>
              <a:gd name="connsiteX864" fmla="*/ 4348002 w 7467600"/>
              <a:gd name="connsiteY864" fmla="*/ 2205895 h 6858000"/>
              <a:gd name="connsiteX865" fmla="*/ 4262250 w 7467600"/>
              <a:gd name="connsiteY865" fmla="*/ 2219972 h 6858000"/>
              <a:gd name="connsiteX866" fmla="*/ 4550611 w 7467600"/>
              <a:gd name="connsiteY866" fmla="*/ 817540 h 6858000"/>
              <a:gd name="connsiteX867" fmla="*/ 4564418 w 7467600"/>
              <a:gd name="connsiteY867" fmla="*/ 808293 h 6858000"/>
              <a:gd name="connsiteX868" fmla="*/ 4266388 w 7467600"/>
              <a:gd name="connsiteY868" fmla="*/ 500083 h 6858000"/>
              <a:gd name="connsiteX869" fmla="*/ 4032842 w 7467600"/>
              <a:gd name="connsiteY869" fmla="*/ 211809 h 6858000"/>
              <a:gd name="connsiteX870" fmla="*/ 3882765 w 7467600"/>
              <a:gd name="connsiteY870" fmla="*/ 0 h 6858000"/>
              <a:gd name="connsiteX871" fmla="*/ 3721337 w 7467600"/>
              <a:gd name="connsiteY871" fmla="*/ 0 h 6858000"/>
              <a:gd name="connsiteX872" fmla="*/ 3797544 w 7467600"/>
              <a:gd name="connsiteY872" fmla="*/ 0 h 6858000"/>
              <a:gd name="connsiteX873" fmla="*/ 3775734 w 7467600"/>
              <a:gd name="connsiteY873" fmla="*/ 95131 h 6858000"/>
              <a:gd name="connsiteX874" fmla="*/ 3724807 w 7467600"/>
              <a:gd name="connsiteY874" fmla="*/ 272257 h 6858000"/>
              <a:gd name="connsiteX875" fmla="*/ 3726844 w 7467600"/>
              <a:gd name="connsiteY875" fmla="*/ 282988 h 6858000"/>
              <a:gd name="connsiteX876" fmla="*/ 3742664 w 7467600"/>
              <a:gd name="connsiteY876" fmla="*/ 279918 h 6858000"/>
              <a:gd name="connsiteX877" fmla="*/ 4103910 w 7467600"/>
              <a:gd name="connsiteY877" fmla="*/ 1161917 h 6858000"/>
              <a:gd name="connsiteX878" fmla="*/ 4020269 w 7467600"/>
              <a:gd name="connsiteY878" fmla="*/ 1200406 h 6858000"/>
              <a:gd name="connsiteX879" fmla="*/ 3674882 w 7467600"/>
              <a:gd name="connsiteY879" fmla="*/ 488524 h 6858000"/>
              <a:gd name="connsiteX880" fmla="*/ 3132682 w 7467600"/>
              <a:gd name="connsiteY880" fmla="*/ 1072284 h 6858000"/>
              <a:gd name="connsiteX881" fmla="*/ 2716346 w 7467600"/>
              <a:gd name="connsiteY881" fmla="*/ 1276376 h 6858000"/>
              <a:gd name="connsiteX882" fmla="*/ 2716772 w 7467600"/>
              <a:gd name="connsiteY882" fmla="*/ 1255462 h 6858000"/>
              <a:gd name="connsiteX883" fmla="*/ 3471096 w 7467600"/>
              <a:gd name="connsiteY883" fmla="*/ 437072 h 6858000"/>
              <a:gd name="connsiteX884" fmla="*/ 3639057 w 7467600"/>
              <a:gd name="connsiteY884" fmla="*/ 286334 h 6858000"/>
              <a:gd name="connsiteX885" fmla="*/ 3640309 w 7467600"/>
              <a:gd name="connsiteY885" fmla="*/ 284664 h 6858000"/>
              <a:gd name="connsiteX886" fmla="*/ 3646022 w 7467600"/>
              <a:gd name="connsiteY886" fmla="*/ 276711 h 6858000"/>
              <a:gd name="connsiteX887" fmla="*/ 3707943 w 7467600"/>
              <a:gd name="connsiteY887" fmla="*/ 65958 h 6858000"/>
              <a:gd name="connsiteX888" fmla="*/ 3721337 w 7467600"/>
              <a:gd name="connsiteY888" fmla="*/ 0 h 6858000"/>
              <a:gd name="connsiteX889" fmla="*/ 2867960 w 7467600"/>
              <a:gd name="connsiteY889" fmla="*/ 0 h 6858000"/>
              <a:gd name="connsiteX890" fmla="*/ 2926351 w 7467600"/>
              <a:gd name="connsiteY890" fmla="*/ 0 h 6858000"/>
              <a:gd name="connsiteX891" fmla="*/ 2902823 w 7467600"/>
              <a:gd name="connsiteY891" fmla="*/ 262929 h 6858000"/>
              <a:gd name="connsiteX892" fmla="*/ 2940663 w 7467600"/>
              <a:gd name="connsiteY892" fmla="*/ 140884 h 6858000"/>
              <a:gd name="connsiteX893" fmla="*/ 2947039 w 7467600"/>
              <a:gd name="connsiteY893" fmla="*/ 122524 h 6858000"/>
              <a:gd name="connsiteX894" fmla="*/ 2984316 w 7467600"/>
              <a:gd name="connsiteY894" fmla="*/ 0 h 6858000"/>
              <a:gd name="connsiteX895" fmla="*/ 3016114 w 7467600"/>
              <a:gd name="connsiteY895" fmla="*/ 0 h 6858000"/>
              <a:gd name="connsiteX896" fmla="*/ 2979949 w 7467600"/>
              <a:gd name="connsiteY896" fmla="*/ 119274 h 6858000"/>
              <a:gd name="connsiteX897" fmla="*/ 3023879 w 7467600"/>
              <a:gd name="connsiteY897" fmla="*/ 0 h 6858000"/>
              <a:gd name="connsiteX898" fmla="*/ 3105400 w 7467600"/>
              <a:gd name="connsiteY898" fmla="*/ 0 h 6858000"/>
              <a:gd name="connsiteX899" fmla="*/ 3094669 w 7467600"/>
              <a:gd name="connsiteY899" fmla="*/ 30308 h 6858000"/>
              <a:gd name="connsiteX900" fmla="*/ 2901945 w 7467600"/>
              <a:gd name="connsiteY900" fmla="*/ 466538 h 6858000"/>
              <a:gd name="connsiteX901" fmla="*/ 2815209 w 7467600"/>
              <a:gd name="connsiteY901" fmla="*/ 497361 h 6858000"/>
              <a:gd name="connsiteX902" fmla="*/ 2844845 w 7467600"/>
              <a:gd name="connsiteY902" fmla="*/ 127638 h 6858000"/>
              <a:gd name="connsiteX903" fmla="*/ 2867960 w 7467600"/>
              <a:gd name="connsiteY903" fmla="*/ 0 h 6858000"/>
              <a:gd name="connsiteX904" fmla="*/ 1057230 w 7467600"/>
              <a:gd name="connsiteY904" fmla="*/ 0 h 6858000"/>
              <a:gd name="connsiteX905" fmla="*/ 1111003 w 7467600"/>
              <a:gd name="connsiteY905" fmla="*/ 0 h 6858000"/>
              <a:gd name="connsiteX906" fmla="*/ 1125553 w 7467600"/>
              <a:gd name="connsiteY906" fmla="*/ 52588 h 6858000"/>
              <a:gd name="connsiteX907" fmla="*/ 1304276 w 7467600"/>
              <a:gd name="connsiteY907" fmla="*/ 476275 h 6858000"/>
              <a:gd name="connsiteX908" fmla="*/ 1492066 w 7467600"/>
              <a:gd name="connsiteY908" fmla="*/ 886333 h 6858000"/>
              <a:gd name="connsiteX909" fmla="*/ 1423698 w 7467600"/>
              <a:gd name="connsiteY909" fmla="*/ 710817 h 6858000"/>
              <a:gd name="connsiteX910" fmla="*/ 1357609 w 7467600"/>
              <a:gd name="connsiteY910" fmla="*/ 532892 h 6858000"/>
              <a:gd name="connsiteX911" fmla="*/ 1309550 w 7467600"/>
              <a:gd name="connsiteY911" fmla="*/ 374031 h 6858000"/>
              <a:gd name="connsiteX912" fmla="*/ 1193673 w 7467600"/>
              <a:gd name="connsiteY912" fmla="*/ 49533 h 6858000"/>
              <a:gd name="connsiteX913" fmla="*/ 1164391 w 7467600"/>
              <a:gd name="connsiteY913" fmla="*/ 0 h 6858000"/>
              <a:gd name="connsiteX914" fmla="*/ 1200666 w 7467600"/>
              <a:gd name="connsiteY914" fmla="*/ 0 h 6858000"/>
              <a:gd name="connsiteX915" fmla="*/ 1223408 w 7467600"/>
              <a:gd name="connsiteY915" fmla="*/ 38996 h 6858000"/>
              <a:gd name="connsiteX916" fmla="*/ 1339635 w 7467600"/>
              <a:gd name="connsiteY916" fmla="*/ 365517 h 6858000"/>
              <a:gd name="connsiteX917" fmla="*/ 1387469 w 7467600"/>
              <a:gd name="connsiteY917" fmla="*/ 523079 h 6858000"/>
              <a:gd name="connsiteX918" fmla="*/ 1452685 w 7467600"/>
              <a:gd name="connsiteY918" fmla="*/ 699806 h 6858000"/>
              <a:gd name="connsiteX919" fmla="*/ 1492092 w 7467600"/>
              <a:gd name="connsiteY919" fmla="*/ 800424 h 6858000"/>
              <a:gd name="connsiteX920" fmla="*/ 1455302 w 7467600"/>
              <a:gd name="connsiteY920" fmla="*/ 632913 h 6858000"/>
              <a:gd name="connsiteX921" fmla="*/ 1222336 w 7467600"/>
              <a:gd name="connsiteY921" fmla="*/ 9480 h 6858000"/>
              <a:gd name="connsiteX922" fmla="*/ 1214634 w 7467600"/>
              <a:gd name="connsiteY922" fmla="*/ 0 h 6858000"/>
              <a:gd name="connsiteX923" fmla="*/ 1289827 w 7467600"/>
              <a:gd name="connsiteY923" fmla="*/ 0 h 6858000"/>
              <a:gd name="connsiteX924" fmla="*/ 1321076 w 7467600"/>
              <a:gd name="connsiteY924" fmla="*/ 59722 h 6858000"/>
              <a:gd name="connsiteX925" fmla="*/ 1512579 w 7467600"/>
              <a:gd name="connsiteY925" fmla="*/ 626441 h 6858000"/>
              <a:gd name="connsiteX926" fmla="*/ 1506076 w 7467600"/>
              <a:gd name="connsiteY926" fmla="*/ 1089289 h 6858000"/>
              <a:gd name="connsiteX927" fmla="*/ 1486346 w 7467600"/>
              <a:gd name="connsiteY927" fmla="*/ 1079919 h 6858000"/>
              <a:gd name="connsiteX928" fmla="*/ 1070511 w 7467600"/>
              <a:gd name="connsiteY928" fmla="*/ 48609 h 6858000"/>
              <a:gd name="connsiteX929" fmla="*/ 1057230 w 7467600"/>
              <a:gd name="connsiteY929" fmla="*/ 0 h 6858000"/>
              <a:gd name="connsiteX930" fmla="*/ 43151 w 7467600"/>
              <a:gd name="connsiteY930" fmla="*/ 0 h 6858000"/>
              <a:gd name="connsiteX931" fmla="*/ 95283 w 7467600"/>
              <a:gd name="connsiteY931" fmla="*/ 0 h 6858000"/>
              <a:gd name="connsiteX932" fmla="*/ 300708 w 7467600"/>
              <a:gd name="connsiteY932" fmla="*/ 154571 h 6858000"/>
              <a:gd name="connsiteX933" fmla="*/ 530414 w 7467600"/>
              <a:gd name="connsiteY933" fmla="*/ 354673 h 6858000"/>
              <a:gd name="connsiteX934" fmla="*/ 333785 w 7467600"/>
              <a:gd name="connsiteY934" fmla="*/ 161564 h 6858000"/>
              <a:gd name="connsiteX935" fmla="*/ 147005 w 7467600"/>
              <a:gd name="connsiteY935" fmla="*/ 0 h 6858000"/>
              <a:gd name="connsiteX936" fmla="*/ 272509 w 7467600"/>
              <a:gd name="connsiteY936" fmla="*/ 0 h 6858000"/>
              <a:gd name="connsiteX937" fmla="*/ 326276 w 7467600"/>
              <a:gd name="connsiteY937" fmla="*/ 45847 h 6858000"/>
              <a:gd name="connsiteX938" fmla="*/ 823759 w 7467600"/>
              <a:gd name="connsiteY938" fmla="*/ 574145 h 6858000"/>
              <a:gd name="connsiteX939" fmla="*/ 811254 w 7467600"/>
              <a:gd name="connsiteY939" fmla="*/ 665546 h 6858000"/>
              <a:gd name="connsiteX940" fmla="*/ 154042 w 7467600"/>
              <a:gd name="connsiteY940" fmla="*/ 261522 h 6858000"/>
              <a:gd name="connsiteX941" fmla="*/ 13550 w 7467600"/>
              <a:gd name="connsiteY941" fmla="*/ 158423 h 6858000"/>
              <a:gd name="connsiteX942" fmla="*/ 0 w 7467600"/>
              <a:gd name="connsiteY942" fmla="*/ 146618 h 6858000"/>
              <a:gd name="connsiteX943" fmla="*/ 0 w 7467600"/>
              <a:gd name="connsiteY943" fmla="*/ 59161 h 6858000"/>
              <a:gd name="connsiteX944" fmla="*/ 45427 w 7467600"/>
              <a:gd name="connsiteY944" fmla="*/ 101078 h 6858000"/>
              <a:gd name="connsiteX945" fmla="*/ 630103 w 7467600"/>
              <a:gd name="connsiteY945" fmla="*/ 485885 h 6858000"/>
              <a:gd name="connsiteX946" fmla="*/ 532040 w 7467600"/>
              <a:gd name="connsiteY946" fmla="*/ 399359 h 6858000"/>
              <a:gd name="connsiteX947" fmla="*/ 517618 w 7467600"/>
              <a:gd name="connsiteY947" fmla="*/ 385726 h 6858000"/>
              <a:gd name="connsiteX948" fmla="*/ 285074 w 7467600"/>
              <a:gd name="connsiteY948" fmla="*/ 182755 h 6858000"/>
              <a:gd name="connsiteX949" fmla="*/ 43151 w 7467600"/>
              <a:gd name="connsiteY94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805948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1019354 w 7467600"/>
              <a:gd name="connsiteY17" fmla="*/ 6315006 h 6858000"/>
              <a:gd name="connsiteX18" fmla="*/ 441046 w 7467600"/>
              <a:gd name="connsiteY18" fmla="*/ 6691153 h 6858000"/>
              <a:gd name="connsiteX19" fmla="*/ 1019354 w 7467600"/>
              <a:gd name="connsiteY19" fmla="*/ 6315006 h 6858000"/>
              <a:gd name="connsiteX20" fmla="*/ 991680 w 7467600"/>
              <a:gd name="connsiteY20" fmla="*/ 6298413 h 6858000"/>
              <a:gd name="connsiteX21" fmla="*/ 409060 w 7467600"/>
              <a:gd name="connsiteY21" fmla="*/ 6671470 h 6858000"/>
              <a:gd name="connsiteX22" fmla="*/ 991680 w 7467600"/>
              <a:gd name="connsiteY22" fmla="*/ 6298413 h 6858000"/>
              <a:gd name="connsiteX23" fmla="*/ 103333 w 7467600"/>
              <a:gd name="connsiteY23" fmla="*/ 5699602 h 6858000"/>
              <a:gd name="connsiteX24" fmla="*/ 233938 w 7467600"/>
              <a:gd name="connsiteY24" fmla="*/ 5809416 h 6858000"/>
              <a:gd name="connsiteX25" fmla="*/ 883580 w 7467600"/>
              <a:gd name="connsiteY25" fmla="*/ 6180710 h 6858000"/>
              <a:gd name="connsiteX26" fmla="*/ 487337 w 7467600"/>
              <a:gd name="connsiteY26" fmla="*/ 5950182 h 6858000"/>
              <a:gd name="connsiteX27" fmla="*/ 354051 w 7467600"/>
              <a:gd name="connsiteY27" fmla="*/ 5854912 h 6858000"/>
              <a:gd name="connsiteX28" fmla="*/ 195436 w 7467600"/>
              <a:gd name="connsiteY28" fmla="*/ 5755068 h 6858000"/>
              <a:gd name="connsiteX29" fmla="*/ 103333 w 7467600"/>
              <a:gd name="connsiteY29" fmla="*/ 5699602 h 6858000"/>
              <a:gd name="connsiteX30" fmla="*/ 5539432 w 7467600"/>
              <a:gd name="connsiteY30" fmla="*/ 5642928 h 6858000"/>
              <a:gd name="connsiteX31" fmla="*/ 5555462 w 7467600"/>
              <a:gd name="connsiteY31" fmla="*/ 5694454 h 6858000"/>
              <a:gd name="connsiteX32" fmla="*/ 5828270 w 7467600"/>
              <a:gd name="connsiteY32" fmla="*/ 6320663 h 6858000"/>
              <a:gd name="connsiteX33" fmla="*/ 5947416 w 7467600"/>
              <a:gd name="connsiteY33" fmla="*/ 6574846 h 6858000"/>
              <a:gd name="connsiteX34" fmla="*/ 5539432 w 7467600"/>
              <a:gd name="connsiteY34" fmla="*/ 5642928 h 6858000"/>
              <a:gd name="connsiteX35" fmla="*/ 51253 w 7467600"/>
              <a:gd name="connsiteY35" fmla="*/ 5631825 h 6858000"/>
              <a:gd name="connsiteX36" fmla="*/ 211622 w 7467600"/>
              <a:gd name="connsiteY36" fmla="*/ 5728803 h 6858000"/>
              <a:gd name="connsiteX37" fmla="*/ 371652 w 7467600"/>
              <a:gd name="connsiteY37" fmla="*/ 5829062 h 6858000"/>
              <a:gd name="connsiteX38" fmla="*/ 505903 w 7467600"/>
              <a:gd name="connsiteY38" fmla="*/ 5925221 h 6858000"/>
              <a:gd name="connsiteX39" fmla="*/ 899240 w 7467600"/>
              <a:gd name="connsiteY39" fmla="*/ 6153068 h 6858000"/>
              <a:gd name="connsiteX40" fmla="*/ 988114 w 7467600"/>
              <a:gd name="connsiteY40" fmla="*/ 6174204 h 6858000"/>
              <a:gd name="connsiteX41" fmla="*/ 845971 w 7467600"/>
              <a:gd name="connsiteY41" fmla="*/ 6067177 h 6858000"/>
              <a:gd name="connsiteX42" fmla="*/ 448057 w 7467600"/>
              <a:gd name="connsiteY42" fmla="*/ 5841376 h 6858000"/>
              <a:gd name="connsiteX43" fmla="*/ 51253 w 7467600"/>
              <a:gd name="connsiteY43" fmla="*/ 5631825 h 6858000"/>
              <a:gd name="connsiteX44" fmla="*/ 2606687 w 7467600"/>
              <a:gd name="connsiteY44" fmla="*/ 5630718 h 6858000"/>
              <a:gd name="connsiteX45" fmla="*/ 2645658 w 7467600"/>
              <a:gd name="connsiteY45" fmla="*/ 6640259 h 6858000"/>
              <a:gd name="connsiteX46" fmla="*/ 2606687 w 7467600"/>
              <a:gd name="connsiteY46" fmla="*/ 5630718 h 6858000"/>
              <a:gd name="connsiteX47" fmla="*/ 3642057 w 7467600"/>
              <a:gd name="connsiteY47" fmla="*/ 5573487 h 6858000"/>
              <a:gd name="connsiteX48" fmla="*/ 3632981 w 7467600"/>
              <a:gd name="connsiteY48" fmla="*/ 5579437 h 6858000"/>
              <a:gd name="connsiteX49" fmla="*/ 3382436 w 7467600"/>
              <a:gd name="connsiteY49" fmla="*/ 5952726 h 6858000"/>
              <a:gd name="connsiteX50" fmla="*/ 3191929 w 7467600"/>
              <a:gd name="connsiteY50" fmla="*/ 6662669 h 6858000"/>
              <a:gd name="connsiteX51" fmla="*/ 3369898 w 7467600"/>
              <a:gd name="connsiteY51" fmla="*/ 6081771 h 6858000"/>
              <a:gd name="connsiteX52" fmla="*/ 3642057 w 7467600"/>
              <a:gd name="connsiteY52" fmla="*/ 5573487 h 6858000"/>
              <a:gd name="connsiteX53" fmla="*/ 2650666 w 7467600"/>
              <a:gd name="connsiteY53" fmla="*/ 5530686 h 6858000"/>
              <a:gd name="connsiteX54" fmla="*/ 2650249 w 7467600"/>
              <a:gd name="connsiteY54" fmla="*/ 5532101 h 6858000"/>
              <a:gd name="connsiteX55" fmla="*/ 2663808 w 7467600"/>
              <a:gd name="connsiteY55" fmla="*/ 6535215 h 6858000"/>
              <a:gd name="connsiteX56" fmla="*/ 2665418 w 7467600"/>
              <a:gd name="connsiteY56" fmla="*/ 6132756 h 6858000"/>
              <a:gd name="connsiteX57" fmla="*/ 2650666 w 7467600"/>
              <a:gd name="connsiteY57" fmla="*/ 5530686 h 6858000"/>
              <a:gd name="connsiteX58" fmla="*/ 2680277 w 7467600"/>
              <a:gd name="connsiteY58" fmla="*/ 5479204 h 6858000"/>
              <a:gd name="connsiteX59" fmla="*/ 2678972 w 7467600"/>
              <a:gd name="connsiteY59" fmla="*/ 5481582 h 6858000"/>
              <a:gd name="connsiteX60" fmla="*/ 2696666 w 7467600"/>
              <a:gd name="connsiteY60" fmla="*/ 6133836 h 6858000"/>
              <a:gd name="connsiteX61" fmla="*/ 2695769 w 7467600"/>
              <a:gd name="connsiteY61" fmla="*/ 6390955 h 6858000"/>
              <a:gd name="connsiteX62" fmla="*/ 2739893 w 7467600"/>
              <a:gd name="connsiteY62" fmla="*/ 6108357 h 6858000"/>
              <a:gd name="connsiteX63" fmla="*/ 2680277 w 7467600"/>
              <a:gd name="connsiteY63" fmla="*/ 5479204 h 6858000"/>
              <a:gd name="connsiteX64" fmla="*/ 1132195 w 7467600"/>
              <a:gd name="connsiteY64" fmla="*/ 5467980 h 6858000"/>
              <a:gd name="connsiteX65" fmla="*/ 1679056 w 7467600"/>
              <a:gd name="connsiteY65" fmla="*/ 5516907 h 6858000"/>
              <a:gd name="connsiteX66" fmla="*/ 2128648 w 7467600"/>
              <a:gd name="connsiteY66" fmla="*/ 5474249 h 6858000"/>
              <a:gd name="connsiteX67" fmla="*/ 1825619 w 7467600"/>
              <a:gd name="connsiteY67" fmla="*/ 5478447 h 6858000"/>
              <a:gd name="connsiteX68" fmla="*/ 1737798 w 7467600"/>
              <a:gd name="connsiteY68" fmla="*/ 5483353 h 6858000"/>
              <a:gd name="connsiteX69" fmla="*/ 1132195 w 7467600"/>
              <a:gd name="connsiteY69" fmla="*/ 5467980 h 6858000"/>
              <a:gd name="connsiteX70" fmla="*/ 1456157 w 7467600"/>
              <a:gd name="connsiteY70" fmla="*/ 5371404 h 6858000"/>
              <a:gd name="connsiteX71" fmla="*/ 1244432 w 7467600"/>
              <a:gd name="connsiteY71" fmla="*/ 5385601 h 6858000"/>
              <a:gd name="connsiteX72" fmla="*/ 973990 w 7467600"/>
              <a:gd name="connsiteY72" fmla="*/ 5424940 h 6858000"/>
              <a:gd name="connsiteX73" fmla="*/ 1103809 w 7467600"/>
              <a:gd name="connsiteY73" fmla="*/ 5433720 h 6858000"/>
              <a:gd name="connsiteX74" fmla="*/ 1123454 w 7467600"/>
              <a:gd name="connsiteY74" fmla="*/ 5435727 h 6858000"/>
              <a:gd name="connsiteX75" fmla="*/ 1737017 w 7467600"/>
              <a:gd name="connsiteY75" fmla="*/ 5452183 h 6858000"/>
              <a:gd name="connsiteX76" fmla="*/ 1824397 w 7467600"/>
              <a:gd name="connsiteY76" fmla="*/ 5447757 h 6858000"/>
              <a:gd name="connsiteX77" fmla="*/ 2070059 w 7467600"/>
              <a:gd name="connsiteY77" fmla="*/ 5441660 h 6858000"/>
              <a:gd name="connsiteX78" fmla="*/ 1456157 w 7467600"/>
              <a:gd name="connsiteY78" fmla="*/ 5371404 h 6858000"/>
              <a:gd name="connsiteX79" fmla="*/ 4988186 w 7467600"/>
              <a:gd name="connsiteY79" fmla="*/ 5216467 h 6858000"/>
              <a:gd name="connsiteX80" fmla="*/ 4777334 w 7467600"/>
              <a:gd name="connsiteY80" fmla="*/ 5406072 h 6858000"/>
              <a:gd name="connsiteX81" fmla="*/ 4718341 w 7467600"/>
              <a:gd name="connsiteY81" fmla="*/ 5468043 h 6858000"/>
              <a:gd name="connsiteX82" fmla="*/ 4604655 w 7467600"/>
              <a:gd name="connsiteY82" fmla="*/ 5583434 h 6858000"/>
              <a:gd name="connsiteX83" fmla="*/ 4565074 w 7467600"/>
              <a:gd name="connsiteY83" fmla="*/ 5618550 h 6858000"/>
              <a:gd name="connsiteX84" fmla="*/ 4988186 w 7467600"/>
              <a:gd name="connsiteY84" fmla="*/ 5216467 h 6858000"/>
              <a:gd name="connsiteX85" fmla="*/ 4978032 w 7467600"/>
              <a:gd name="connsiteY85" fmla="*/ 5183809 h 6858000"/>
              <a:gd name="connsiteX86" fmla="*/ 4463413 w 7467600"/>
              <a:gd name="connsiteY86" fmla="*/ 5615162 h 6858000"/>
              <a:gd name="connsiteX87" fmla="*/ 4358134 w 7467600"/>
              <a:gd name="connsiteY87" fmla="*/ 5742791 h 6858000"/>
              <a:gd name="connsiteX88" fmla="*/ 4376219 w 7467600"/>
              <a:gd name="connsiteY88" fmla="*/ 5729027 h 6858000"/>
              <a:gd name="connsiteX89" fmla="*/ 4582340 w 7467600"/>
              <a:gd name="connsiteY89" fmla="*/ 5561037 h 6858000"/>
              <a:gd name="connsiteX90" fmla="*/ 4694684 w 7467600"/>
              <a:gd name="connsiteY90" fmla="*/ 5447098 h 6858000"/>
              <a:gd name="connsiteX91" fmla="*/ 4754123 w 7467600"/>
              <a:gd name="connsiteY91" fmla="*/ 5384643 h 6858000"/>
              <a:gd name="connsiteX92" fmla="*/ 4978032 w 7467600"/>
              <a:gd name="connsiteY92" fmla="*/ 5183809 h 6858000"/>
              <a:gd name="connsiteX93" fmla="*/ 1903353 w 7467600"/>
              <a:gd name="connsiteY93" fmla="*/ 5044827 h 6858000"/>
              <a:gd name="connsiteX94" fmla="*/ 1936931 w 7467600"/>
              <a:gd name="connsiteY94" fmla="*/ 5093954 h 6858000"/>
              <a:gd name="connsiteX95" fmla="*/ 2195868 w 7467600"/>
              <a:gd name="connsiteY95" fmla="*/ 5396574 h 6858000"/>
              <a:gd name="connsiteX96" fmla="*/ 2088852 w 7467600"/>
              <a:gd name="connsiteY96" fmla="*/ 5166123 h 6858000"/>
              <a:gd name="connsiteX97" fmla="*/ 1958241 w 7467600"/>
              <a:gd name="connsiteY97" fmla="*/ 5067955 h 6858000"/>
              <a:gd name="connsiteX98" fmla="*/ 1903353 w 7467600"/>
              <a:gd name="connsiteY98" fmla="*/ 5044827 h 6858000"/>
              <a:gd name="connsiteX99" fmla="*/ 1979378 w 7467600"/>
              <a:gd name="connsiteY99" fmla="*/ 4769504 h 6858000"/>
              <a:gd name="connsiteX100" fmla="*/ 2882120 w 7467600"/>
              <a:gd name="connsiteY100" fmla="*/ 5064547 h 6858000"/>
              <a:gd name="connsiteX101" fmla="*/ 2793103 w 7467600"/>
              <a:gd name="connsiteY101" fmla="*/ 5039699 h 6858000"/>
              <a:gd name="connsiteX102" fmla="*/ 2770041 w 7467600"/>
              <a:gd name="connsiteY102" fmla="*/ 5033634 h 6858000"/>
              <a:gd name="connsiteX103" fmla="*/ 1979378 w 7467600"/>
              <a:gd name="connsiteY103" fmla="*/ 4769504 h 6858000"/>
              <a:gd name="connsiteX104" fmla="*/ 1927410 w 7467600"/>
              <a:gd name="connsiteY104" fmla="*/ 4716164 h 6858000"/>
              <a:gd name="connsiteX105" fmla="*/ 1959587 w 7467600"/>
              <a:gd name="connsiteY105" fmla="*/ 4728849 h 6858000"/>
              <a:gd name="connsiteX106" fmla="*/ 2777707 w 7467600"/>
              <a:gd name="connsiteY106" fmla="*/ 5003991 h 6858000"/>
              <a:gd name="connsiteX107" fmla="*/ 2800768 w 7467600"/>
              <a:gd name="connsiteY107" fmla="*/ 5010056 h 6858000"/>
              <a:gd name="connsiteX108" fmla="*/ 2879408 w 7467600"/>
              <a:gd name="connsiteY108" fmla="*/ 5031590 h 6858000"/>
              <a:gd name="connsiteX109" fmla="*/ 2862295 w 7467600"/>
              <a:gd name="connsiteY109" fmla="*/ 5022958 h 6858000"/>
              <a:gd name="connsiteX110" fmla="*/ 2813343 w 7467600"/>
              <a:gd name="connsiteY110" fmla="*/ 4998369 h 6858000"/>
              <a:gd name="connsiteX111" fmla="*/ 2646245 w 7467600"/>
              <a:gd name="connsiteY111" fmla="*/ 4930999 h 6858000"/>
              <a:gd name="connsiteX112" fmla="*/ 1999243 w 7467600"/>
              <a:gd name="connsiteY112" fmla="*/ 4730524 h 6858000"/>
              <a:gd name="connsiteX113" fmla="*/ 1979527 w 7467600"/>
              <a:gd name="connsiteY113" fmla="*/ 4726651 h 6858000"/>
              <a:gd name="connsiteX114" fmla="*/ 1927410 w 7467600"/>
              <a:gd name="connsiteY114" fmla="*/ 4716164 h 6858000"/>
              <a:gd name="connsiteX115" fmla="*/ 1997014 w 7467600"/>
              <a:gd name="connsiteY115" fmla="*/ 4698007 h 6858000"/>
              <a:gd name="connsiteX116" fmla="*/ 2005458 w 7467600"/>
              <a:gd name="connsiteY116" fmla="*/ 4699540 h 6858000"/>
              <a:gd name="connsiteX117" fmla="*/ 2657186 w 7467600"/>
              <a:gd name="connsiteY117" fmla="*/ 4901687 h 6858000"/>
              <a:gd name="connsiteX118" fmla="*/ 2826662 w 7467600"/>
              <a:gd name="connsiteY118" fmla="*/ 4970362 h 6858000"/>
              <a:gd name="connsiteX119" fmla="*/ 2876100 w 7467600"/>
              <a:gd name="connsiteY119" fmla="*/ 4995397 h 6858000"/>
              <a:gd name="connsiteX120" fmla="*/ 3042600 w 7467600"/>
              <a:gd name="connsiteY120" fmla="*/ 5059532 h 6858000"/>
              <a:gd name="connsiteX121" fmla="*/ 1997014 w 7467600"/>
              <a:gd name="connsiteY121" fmla="*/ 4698007 h 6858000"/>
              <a:gd name="connsiteX122" fmla="*/ 2305292 w 7467600"/>
              <a:gd name="connsiteY122" fmla="*/ 4219492 h 6858000"/>
              <a:gd name="connsiteX123" fmla="*/ 3360922 w 7467600"/>
              <a:gd name="connsiteY123" fmla="*/ 4529373 h 6858000"/>
              <a:gd name="connsiteX124" fmla="*/ 3492420 w 7467600"/>
              <a:gd name="connsiteY124" fmla="*/ 4510145 h 6858000"/>
              <a:gd name="connsiteX125" fmla="*/ 3364086 w 7467600"/>
              <a:gd name="connsiteY125" fmla="*/ 4480340 h 6858000"/>
              <a:gd name="connsiteX126" fmla="*/ 3225818 w 7467600"/>
              <a:gd name="connsiteY126" fmla="*/ 4411822 h 6858000"/>
              <a:gd name="connsiteX127" fmla="*/ 3129696 w 7467600"/>
              <a:gd name="connsiteY127" fmla="*/ 4360704 h 6858000"/>
              <a:gd name="connsiteX128" fmla="*/ 2814545 w 7467600"/>
              <a:gd name="connsiteY128" fmla="*/ 4282955 h 6858000"/>
              <a:gd name="connsiteX129" fmla="*/ 2305292 w 7467600"/>
              <a:gd name="connsiteY129" fmla="*/ 4219492 h 6858000"/>
              <a:gd name="connsiteX130" fmla="*/ 2626982 w 7467600"/>
              <a:gd name="connsiteY130" fmla="*/ 4206450 h 6858000"/>
              <a:gd name="connsiteX131" fmla="*/ 2490617 w 7467600"/>
              <a:gd name="connsiteY131" fmla="*/ 4206951 h 6858000"/>
              <a:gd name="connsiteX132" fmla="*/ 2819869 w 7467600"/>
              <a:gd name="connsiteY132" fmla="*/ 4252936 h 6858000"/>
              <a:gd name="connsiteX133" fmla="*/ 3143018 w 7467600"/>
              <a:gd name="connsiteY133" fmla="*/ 4332698 h 6858000"/>
              <a:gd name="connsiteX134" fmla="*/ 3241520 w 7467600"/>
              <a:gd name="connsiteY134" fmla="*/ 4385112 h 6858000"/>
              <a:gd name="connsiteX135" fmla="*/ 3374575 w 7467600"/>
              <a:gd name="connsiteY135" fmla="*/ 4451517 h 6858000"/>
              <a:gd name="connsiteX136" fmla="*/ 3505221 w 7467600"/>
              <a:gd name="connsiteY136" fmla="*/ 4480757 h 6858000"/>
              <a:gd name="connsiteX137" fmla="*/ 2626982 w 7467600"/>
              <a:gd name="connsiteY137" fmla="*/ 4206450 h 6858000"/>
              <a:gd name="connsiteX138" fmla="*/ 1310106 w 7467600"/>
              <a:gd name="connsiteY138" fmla="*/ 3943217 h 6858000"/>
              <a:gd name="connsiteX139" fmla="*/ 854994 w 7467600"/>
              <a:gd name="connsiteY139" fmla="*/ 4399136 h 6858000"/>
              <a:gd name="connsiteX140" fmla="*/ 742462 w 7467600"/>
              <a:gd name="connsiteY140" fmla="*/ 4594648 h 6858000"/>
              <a:gd name="connsiteX141" fmla="*/ 820602 w 7467600"/>
              <a:gd name="connsiteY141" fmla="*/ 4485915 h 6858000"/>
              <a:gd name="connsiteX142" fmla="*/ 878295 w 7467600"/>
              <a:gd name="connsiteY142" fmla="*/ 4403594 h 6858000"/>
              <a:gd name="connsiteX143" fmla="*/ 1240607 w 7467600"/>
              <a:gd name="connsiteY143" fmla="*/ 4010401 h 6858000"/>
              <a:gd name="connsiteX144" fmla="*/ 1310106 w 7467600"/>
              <a:gd name="connsiteY144" fmla="*/ 3943217 h 6858000"/>
              <a:gd name="connsiteX145" fmla="*/ 1423113 w 7467600"/>
              <a:gd name="connsiteY145" fmla="*/ 3874565 h 6858000"/>
              <a:gd name="connsiteX146" fmla="*/ 1260565 w 7467600"/>
              <a:gd name="connsiteY146" fmla="*/ 4031982 h 6858000"/>
              <a:gd name="connsiteX147" fmla="*/ 901900 w 7467600"/>
              <a:gd name="connsiteY147" fmla="*/ 4421236 h 6858000"/>
              <a:gd name="connsiteX148" fmla="*/ 845044 w 7467600"/>
              <a:gd name="connsiteY148" fmla="*/ 4502436 h 6858000"/>
              <a:gd name="connsiteX149" fmla="*/ 685926 w 7467600"/>
              <a:gd name="connsiteY149" fmla="*/ 4703069 h 6858000"/>
              <a:gd name="connsiteX150" fmla="*/ 684248 w 7467600"/>
              <a:gd name="connsiteY150" fmla="*/ 4706721 h 6858000"/>
              <a:gd name="connsiteX151" fmla="*/ 1423113 w 7467600"/>
              <a:gd name="connsiteY151" fmla="*/ 3874565 h 6858000"/>
              <a:gd name="connsiteX152" fmla="*/ 3316479 w 7467600"/>
              <a:gd name="connsiteY152" fmla="*/ 3872136 h 6858000"/>
              <a:gd name="connsiteX153" fmla="*/ 3546806 w 7467600"/>
              <a:gd name="connsiteY153" fmla="*/ 4356139 h 6858000"/>
              <a:gd name="connsiteX154" fmla="*/ 3364433 w 7467600"/>
              <a:gd name="connsiteY154" fmla="*/ 3953121 h 6858000"/>
              <a:gd name="connsiteX155" fmla="*/ 3316479 w 7467600"/>
              <a:gd name="connsiteY155" fmla="*/ 3872136 h 6858000"/>
              <a:gd name="connsiteX156" fmla="*/ 3291335 w 7467600"/>
              <a:gd name="connsiteY156" fmla="*/ 3767420 h 6858000"/>
              <a:gd name="connsiteX157" fmla="*/ 3390805 w 7467600"/>
              <a:gd name="connsiteY157" fmla="*/ 3937163 h 6858000"/>
              <a:gd name="connsiteX158" fmla="*/ 3579062 w 7467600"/>
              <a:gd name="connsiteY158" fmla="*/ 4359040 h 6858000"/>
              <a:gd name="connsiteX159" fmla="*/ 3467355 w 7467600"/>
              <a:gd name="connsiteY159" fmla="*/ 3988130 h 6858000"/>
              <a:gd name="connsiteX160" fmla="*/ 3310753 w 7467600"/>
              <a:gd name="connsiteY160" fmla="*/ 3787140 h 6858000"/>
              <a:gd name="connsiteX161" fmla="*/ 3291335 w 7467600"/>
              <a:gd name="connsiteY161" fmla="*/ 3767420 h 6858000"/>
              <a:gd name="connsiteX162" fmla="*/ 1635889 w 7467600"/>
              <a:gd name="connsiteY162" fmla="*/ 3709494 h 6858000"/>
              <a:gd name="connsiteX163" fmla="*/ 1634800 w 7467600"/>
              <a:gd name="connsiteY163" fmla="*/ 3731111 h 6858000"/>
              <a:gd name="connsiteX164" fmla="*/ 1635889 w 7467600"/>
              <a:gd name="connsiteY164" fmla="*/ 3709494 h 6858000"/>
              <a:gd name="connsiteX165" fmla="*/ 1510397 w 7467600"/>
              <a:gd name="connsiteY165" fmla="*/ 3684705 h 6858000"/>
              <a:gd name="connsiteX166" fmla="*/ 1146550 w 7467600"/>
              <a:gd name="connsiteY166" fmla="*/ 3802012 h 6858000"/>
              <a:gd name="connsiteX167" fmla="*/ 698834 w 7467600"/>
              <a:gd name="connsiteY167" fmla="*/ 3952272 h 6858000"/>
              <a:gd name="connsiteX168" fmla="*/ 34256 w 7467600"/>
              <a:gd name="connsiteY168" fmla="*/ 4347603 h 6858000"/>
              <a:gd name="connsiteX169" fmla="*/ 527241 w 7467600"/>
              <a:gd name="connsiteY169" fmla="*/ 4065078 h 6858000"/>
              <a:gd name="connsiteX170" fmla="*/ 1510397 w 7467600"/>
              <a:gd name="connsiteY170" fmla="*/ 3684705 h 6858000"/>
              <a:gd name="connsiteX171" fmla="*/ 1313114 w 7467600"/>
              <a:gd name="connsiteY171" fmla="*/ 3655216 h 6858000"/>
              <a:gd name="connsiteX172" fmla="*/ 1109304 w 7467600"/>
              <a:gd name="connsiteY172" fmla="*/ 3669030 h 6858000"/>
              <a:gd name="connsiteX173" fmla="*/ 8129 w 7467600"/>
              <a:gd name="connsiteY173" fmla="*/ 4330519 h 6858000"/>
              <a:gd name="connsiteX174" fmla="*/ 687572 w 7467600"/>
              <a:gd name="connsiteY174" fmla="*/ 3925629 h 6858000"/>
              <a:gd name="connsiteX175" fmla="*/ 1138365 w 7467600"/>
              <a:gd name="connsiteY175" fmla="*/ 3774515 h 6858000"/>
              <a:gd name="connsiteX176" fmla="*/ 1505579 w 7467600"/>
              <a:gd name="connsiteY176" fmla="*/ 3655526 h 6858000"/>
              <a:gd name="connsiteX177" fmla="*/ 1313114 w 7467600"/>
              <a:gd name="connsiteY177" fmla="*/ 3655216 h 6858000"/>
              <a:gd name="connsiteX178" fmla="*/ 3655073 w 7467600"/>
              <a:gd name="connsiteY178" fmla="*/ 3650884 h 6858000"/>
              <a:gd name="connsiteX179" fmla="*/ 3989938 w 7467600"/>
              <a:gd name="connsiteY179" fmla="*/ 3991685 h 6858000"/>
              <a:gd name="connsiteX180" fmla="*/ 4393907 w 7467600"/>
              <a:gd name="connsiteY180" fmla="*/ 4261258 h 6858000"/>
              <a:gd name="connsiteX181" fmla="*/ 4648051 w 7467600"/>
              <a:gd name="connsiteY181" fmla="*/ 4374051 h 6858000"/>
              <a:gd name="connsiteX182" fmla="*/ 4383389 w 7467600"/>
              <a:gd name="connsiteY182" fmla="*/ 4184369 h 6858000"/>
              <a:gd name="connsiteX183" fmla="*/ 4165508 w 7467600"/>
              <a:gd name="connsiteY183" fmla="*/ 4035196 h 6858000"/>
              <a:gd name="connsiteX184" fmla="*/ 4068162 w 7467600"/>
              <a:gd name="connsiteY184" fmla="*/ 3953394 h 6858000"/>
              <a:gd name="connsiteX185" fmla="*/ 3981416 w 7467600"/>
              <a:gd name="connsiteY185" fmla="*/ 3880482 h 6858000"/>
              <a:gd name="connsiteX186" fmla="*/ 3800147 w 7467600"/>
              <a:gd name="connsiteY186" fmla="*/ 3749872 h 6858000"/>
              <a:gd name="connsiteX187" fmla="*/ 3655073 w 7467600"/>
              <a:gd name="connsiteY187" fmla="*/ 3650884 h 6858000"/>
              <a:gd name="connsiteX188" fmla="*/ 3670252 w 7467600"/>
              <a:gd name="connsiteY188" fmla="*/ 3622798 h 6858000"/>
              <a:gd name="connsiteX189" fmla="*/ 3817258 w 7467600"/>
              <a:gd name="connsiteY189" fmla="*/ 3723577 h 6858000"/>
              <a:gd name="connsiteX190" fmla="*/ 4000461 w 7467600"/>
              <a:gd name="connsiteY190" fmla="*/ 3855966 h 6858000"/>
              <a:gd name="connsiteX191" fmla="*/ 4088180 w 7467600"/>
              <a:gd name="connsiteY191" fmla="*/ 3929774 h 6858000"/>
              <a:gd name="connsiteX192" fmla="*/ 4184555 w 7467600"/>
              <a:gd name="connsiteY192" fmla="*/ 4010683 h 6858000"/>
              <a:gd name="connsiteX193" fmla="*/ 4399563 w 7467600"/>
              <a:gd name="connsiteY193" fmla="*/ 4158106 h 6858000"/>
              <a:gd name="connsiteX194" fmla="*/ 4684469 w 7467600"/>
              <a:gd name="connsiteY194" fmla="*/ 4364680 h 6858000"/>
              <a:gd name="connsiteX195" fmla="*/ 4690271 w 7467600"/>
              <a:gd name="connsiteY195" fmla="*/ 4370034 h 6858000"/>
              <a:gd name="connsiteX196" fmla="*/ 4136093 w 7467600"/>
              <a:gd name="connsiteY196" fmla="*/ 3858466 h 6858000"/>
              <a:gd name="connsiteX197" fmla="*/ 3670252 w 7467600"/>
              <a:gd name="connsiteY197" fmla="*/ 3622798 h 6858000"/>
              <a:gd name="connsiteX198" fmla="*/ 4440129 w 7467600"/>
              <a:gd name="connsiteY198" fmla="*/ 3448571 h 6858000"/>
              <a:gd name="connsiteX199" fmla="*/ 4856525 w 7467600"/>
              <a:gd name="connsiteY199" fmla="*/ 3915351 h 6858000"/>
              <a:gd name="connsiteX200" fmla="*/ 5059055 w 7467600"/>
              <a:gd name="connsiteY200" fmla="*/ 4108918 h 6858000"/>
              <a:gd name="connsiteX201" fmla="*/ 5290070 w 7467600"/>
              <a:gd name="connsiteY201" fmla="*/ 4263619 h 6858000"/>
              <a:gd name="connsiteX202" fmla="*/ 4834991 w 7467600"/>
              <a:gd name="connsiteY202" fmla="*/ 3830985 h 6858000"/>
              <a:gd name="connsiteX203" fmla="*/ 4440129 w 7467600"/>
              <a:gd name="connsiteY203" fmla="*/ 3448571 h 6858000"/>
              <a:gd name="connsiteX204" fmla="*/ 4441737 w 7467600"/>
              <a:gd name="connsiteY204" fmla="*/ 3399734 h 6858000"/>
              <a:gd name="connsiteX205" fmla="*/ 4431236 w 7467600"/>
              <a:gd name="connsiteY205" fmla="*/ 3400954 h 6858000"/>
              <a:gd name="connsiteX206" fmla="*/ 4557150 w 7467600"/>
              <a:gd name="connsiteY206" fmla="*/ 3510023 h 6858000"/>
              <a:gd name="connsiteX207" fmla="*/ 4856936 w 7467600"/>
              <a:gd name="connsiteY207" fmla="*/ 3809146 h 6858000"/>
              <a:gd name="connsiteX208" fmla="*/ 5111996 w 7467600"/>
              <a:gd name="connsiteY208" fmla="*/ 4065759 h 6858000"/>
              <a:gd name="connsiteX209" fmla="*/ 5388878 w 7467600"/>
              <a:gd name="connsiteY209" fmla="*/ 4300185 h 6858000"/>
              <a:gd name="connsiteX210" fmla="*/ 5425556 w 7467600"/>
              <a:gd name="connsiteY210" fmla="*/ 4308967 h 6858000"/>
              <a:gd name="connsiteX211" fmla="*/ 4943646 w 7467600"/>
              <a:gd name="connsiteY211" fmla="*/ 3822916 h 6858000"/>
              <a:gd name="connsiteX212" fmla="*/ 4594837 w 7467600"/>
              <a:gd name="connsiteY212" fmla="*/ 3532274 h 6858000"/>
              <a:gd name="connsiteX213" fmla="*/ 4441737 w 7467600"/>
              <a:gd name="connsiteY213" fmla="*/ 3399734 h 6858000"/>
              <a:gd name="connsiteX214" fmla="*/ 5425834 w 7467600"/>
              <a:gd name="connsiteY214" fmla="*/ 3162785 h 6858000"/>
              <a:gd name="connsiteX215" fmla="*/ 5401644 w 7467600"/>
              <a:gd name="connsiteY215" fmla="*/ 3617847 h 6858000"/>
              <a:gd name="connsiteX216" fmla="*/ 5467256 w 7467600"/>
              <a:gd name="connsiteY216" fmla="*/ 4175494 h 6858000"/>
              <a:gd name="connsiteX217" fmla="*/ 5448069 w 7467600"/>
              <a:gd name="connsiteY217" fmla="*/ 3567554 h 6858000"/>
              <a:gd name="connsiteX218" fmla="*/ 5425834 w 7467600"/>
              <a:gd name="connsiteY218" fmla="*/ 3162785 h 6858000"/>
              <a:gd name="connsiteX219" fmla="*/ 1318687 w 7467600"/>
              <a:gd name="connsiteY219" fmla="*/ 3113840 h 6858000"/>
              <a:gd name="connsiteX220" fmla="*/ 1066793 w 7467600"/>
              <a:gd name="connsiteY220" fmla="*/ 3212171 h 6858000"/>
              <a:gd name="connsiteX221" fmla="*/ 993319 w 7467600"/>
              <a:gd name="connsiteY221" fmla="*/ 3247648 h 6858000"/>
              <a:gd name="connsiteX222" fmla="*/ 853081 w 7467600"/>
              <a:gd name="connsiteY222" fmla="*/ 3312410 h 6858000"/>
              <a:gd name="connsiteX223" fmla="*/ 805957 w 7467600"/>
              <a:gd name="connsiteY223" fmla="*/ 3330443 h 6858000"/>
              <a:gd name="connsiteX224" fmla="*/ 1318687 w 7467600"/>
              <a:gd name="connsiteY224" fmla="*/ 3113840 h 6858000"/>
              <a:gd name="connsiteX225" fmla="*/ 5453702 w 7467600"/>
              <a:gd name="connsiteY225" fmla="*/ 3090882 h 6858000"/>
              <a:gd name="connsiteX226" fmla="*/ 5480135 w 7467600"/>
              <a:gd name="connsiteY226" fmla="*/ 3565802 h 6858000"/>
              <a:gd name="connsiteX227" fmla="*/ 5499023 w 7467600"/>
              <a:gd name="connsiteY227" fmla="*/ 4166310 h 6858000"/>
              <a:gd name="connsiteX228" fmla="*/ 5547022 w 7467600"/>
              <a:gd name="connsiteY228" fmla="*/ 3607838 h 6858000"/>
              <a:gd name="connsiteX229" fmla="*/ 5515964 w 7467600"/>
              <a:gd name="connsiteY229" fmla="*/ 3378541 h 6858000"/>
              <a:gd name="connsiteX230" fmla="*/ 5453702 w 7467600"/>
              <a:gd name="connsiteY230" fmla="*/ 3090882 h 6858000"/>
              <a:gd name="connsiteX231" fmla="*/ 1238695 w 7467600"/>
              <a:gd name="connsiteY231" fmla="*/ 3076820 h 6858000"/>
              <a:gd name="connsiteX232" fmla="*/ 716371 w 7467600"/>
              <a:gd name="connsiteY232" fmla="*/ 3293249 h 6858000"/>
              <a:gd name="connsiteX233" fmla="*/ 579522 w 7467600"/>
              <a:gd name="connsiteY233" fmla="*/ 3371759 h 6858000"/>
              <a:gd name="connsiteX234" fmla="*/ 600288 w 7467600"/>
              <a:gd name="connsiteY234" fmla="*/ 3365555 h 6858000"/>
              <a:gd name="connsiteX235" fmla="*/ 840692 w 7467600"/>
              <a:gd name="connsiteY235" fmla="*/ 3284921 h 6858000"/>
              <a:gd name="connsiteX236" fmla="*/ 979248 w 7467600"/>
              <a:gd name="connsiteY236" fmla="*/ 3221003 h 6858000"/>
              <a:gd name="connsiteX237" fmla="*/ 1053282 w 7467600"/>
              <a:gd name="connsiteY237" fmla="*/ 3185247 h 6858000"/>
              <a:gd name="connsiteX238" fmla="*/ 1320603 w 7467600"/>
              <a:gd name="connsiteY238" fmla="*/ 3081281 h 6858000"/>
              <a:gd name="connsiteX239" fmla="*/ 1238695 w 7467600"/>
              <a:gd name="connsiteY239" fmla="*/ 3076820 h 6858000"/>
              <a:gd name="connsiteX240" fmla="*/ 5425627 w 7467600"/>
              <a:gd name="connsiteY240" fmla="*/ 2954192 h 6858000"/>
              <a:gd name="connsiteX241" fmla="*/ 5470770 w 7467600"/>
              <a:gd name="connsiteY241" fmla="*/ 3005435 h 6858000"/>
              <a:gd name="connsiteX242" fmla="*/ 5519779 w 7467600"/>
              <a:gd name="connsiteY242" fmla="*/ 4359223 h 6858000"/>
              <a:gd name="connsiteX243" fmla="*/ 5520293 w 7467600"/>
              <a:gd name="connsiteY243" fmla="*/ 4360602 h 6858000"/>
              <a:gd name="connsiteX244" fmla="*/ 5767221 w 7467600"/>
              <a:gd name="connsiteY244" fmla="*/ 4665564 h 6858000"/>
              <a:gd name="connsiteX245" fmla="*/ 6937169 w 7467600"/>
              <a:gd name="connsiteY245" fmla="*/ 4815941 h 6858000"/>
              <a:gd name="connsiteX246" fmla="*/ 6953922 w 7467600"/>
              <a:gd name="connsiteY246" fmla="*/ 4890068 h 6858000"/>
              <a:gd name="connsiteX247" fmla="*/ 6071359 w 7467600"/>
              <a:gd name="connsiteY247" fmla="*/ 4770770 h 6858000"/>
              <a:gd name="connsiteX248" fmla="*/ 6038839 w 7467600"/>
              <a:gd name="connsiteY248" fmla="*/ 4764474 h 6858000"/>
              <a:gd name="connsiteX249" fmla="*/ 6038706 w 7467600"/>
              <a:gd name="connsiteY249" fmla="*/ 4763847 h 6858000"/>
              <a:gd name="connsiteX250" fmla="*/ 6037784 w 7467600"/>
              <a:gd name="connsiteY250" fmla="*/ 4764270 h 6858000"/>
              <a:gd name="connsiteX251" fmla="*/ 6038839 w 7467600"/>
              <a:gd name="connsiteY251" fmla="*/ 4764474 h 6858000"/>
              <a:gd name="connsiteX252" fmla="*/ 6040338 w 7467600"/>
              <a:gd name="connsiteY252" fmla="*/ 4771418 h 6858000"/>
              <a:gd name="connsiteX253" fmla="*/ 6024488 w 7467600"/>
              <a:gd name="connsiteY253" fmla="*/ 4809903 h 6858000"/>
              <a:gd name="connsiteX254" fmla="*/ 5599771 w 7467600"/>
              <a:gd name="connsiteY254" fmla="*/ 5509652 h 6858000"/>
              <a:gd name="connsiteX255" fmla="*/ 5548843 w 7467600"/>
              <a:gd name="connsiteY255" fmla="*/ 5563845 h 6858000"/>
              <a:gd name="connsiteX256" fmla="*/ 5940952 w 7467600"/>
              <a:gd name="connsiteY256" fmla="*/ 6250028 h 6858000"/>
              <a:gd name="connsiteX257" fmla="*/ 6043441 w 7467600"/>
              <a:gd name="connsiteY257" fmla="*/ 6665847 h 6858000"/>
              <a:gd name="connsiteX258" fmla="*/ 6093432 w 7467600"/>
              <a:gd name="connsiteY258" fmla="*/ 6858000 h 6858000"/>
              <a:gd name="connsiteX259" fmla="*/ 6034344 w 7467600"/>
              <a:gd name="connsiteY259" fmla="*/ 6858000 h 6858000"/>
              <a:gd name="connsiteX260" fmla="*/ 6026679 w 7467600"/>
              <a:gd name="connsiteY260" fmla="*/ 6836959 h 6858000"/>
              <a:gd name="connsiteX261" fmla="*/ 5800441 w 7467600"/>
              <a:gd name="connsiteY261" fmla="*/ 6335286 h 6858000"/>
              <a:gd name="connsiteX262" fmla="*/ 5526562 w 7467600"/>
              <a:gd name="connsiteY262" fmla="*/ 5705388 h 6858000"/>
              <a:gd name="connsiteX263" fmla="*/ 5519640 w 7467600"/>
              <a:gd name="connsiteY263" fmla="*/ 5683774 h 6858000"/>
              <a:gd name="connsiteX264" fmla="*/ 5844559 w 7467600"/>
              <a:gd name="connsiteY264" fmla="*/ 6553349 h 6858000"/>
              <a:gd name="connsiteX265" fmla="*/ 5975994 w 7467600"/>
              <a:gd name="connsiteY265" fmla="*/ 6858000 h 6858000"/>
              <a:gd name="connsiteX266" fmla="*/ 5898547 w 7467600"/>
              <a:gd name="connsiteY266" fmla="*/ 6858000 h 6858000"/>
              <a:gd name="connsiteX267" fmla="*/ 5682041 w 7467600"/>
              <a:gd name="connsiteY267" fmla="*/ 6355860 h 6858000"/>
              <a:gd name="connsiteX268" fmla="*/ 5461758 w 7467600"/>
              <a:gd name="connsiteY268" fmla="*/ 5820220 h 6858000"/>
              <a:gd name="connsiteX269" fmla="*/ 5237282 w 7467600"/>
              <a:gd name="connsiteY269" fmla="*/ 6579086 h 6858000"/>
              <a:gd name="connsiteX270" fmla="*/ 5115009 w 7467600"/>
              <a:gd name="connsiteY270" fmla="*/ 6858000 h 6858000"/>
              <a:gd name="connsiteX271" fmla="*/ 5028074 w 7467600"/>
              <a:gd name="connsiteY271" fmla="*/ 6858000 h 6858000"/>
              <a:gd name="connsiteX272" fmla="*/ 5079508 w 7467600"/>
              <a:gd name="connsiteY272" fmla="*/ 6749074 h 6858000"/>
              <a:gd name="connsiteX273" fmla="*/ 5371846 w 7467600"/>
              <a:gd name="connsiteY273" fmla="*/ 5924413 h 6858000"/>
              <a:gd name="connsiteX274" fmla="*/ 5270512 w 7467600"/>
              <a:gd name="connsiteY274" fmla="*/ 6138975 h 6858000"/>
              <a:gd name="connsiteX275" fmla="*/ 5062409 w 7467600"/>
              <a:gd name="connsiteY275" fmla="*/ 6653544 h 6858000"/>
              <a:gd name="connsiteX276" fmla="*/ 5036628 w 7467600"/>
              <a:gd name="connsiteY276" fmla="*/ 6754247 h 6858000"/>
              <a:gd name="connsiteX277" fmla="*/ 5009112 w 7467600"/>
              <a:gd name="connsiteY277" fmla="*/ 6858000 h 6858000"/>
              <a:gd name="connsiteX278" fmla="*/ 4976679 w 7467600"/>
              <a:gd name="connsiteY278" fmla="*/ 6858000 h 6858000"/>
              <a:gd name="connsiteX279" fmla="*/ 5006537 w 7467600"/>
              <a:gd name="connsiteY279" fmla="*/ 6747068 h 6858000"/>
              <a:gd name="connsiteX280" fmla="*/ 5032723 w 7467600"/>
              <a:gd name="connsiteY280" fmla="*/ 6644957 h 6858000"/>
              <a:gd name="connsiteX281" fmla="*/ 5242949 w 7467600"/>
              <a:gd name="connsiteY281" fmla="*/ 6125175 h 6858000"/>
              <a:gd name="connsiteX282" fmla="*/ 5286321 w 7467600"/>
              <a:gd name="connsiteY282" fmla="*/ 6033555 h 6858000"/>
              <a:gd name="connsiteX283" fmla="*/ 5008210 w 7467600"/>
              <a:gd name="connsiteY283" fmla="*/ 6649194 h 6858000"/>
              <a:gd name="connsiteX284" fmla="*/ 4986321 w 7467600"/>
              <a:gd name="connsiteY284" fmla="*/ 6765687 h 6858000"/>
              <a:gd name="connsiteX285" fmla="*/ 4973474 w 7467600"/>
              <a:gd name="connsiteY285" fmla="*/ 6858000 h 6858000"/>
              <a:gd name="connsiteX286" fmla="*/ 4907178 w 7467600"/>
              <a:gd name="connsiteY286" fmla="*/ 6858000 h 6858000"/>
              <a:gd name="connsiteX287" fmla="*/ 4910810 w 7467600"/>
              <a:gd name="connsiteY287" fmla="*/ 6829660 h 6858000"/>
              <a:gd name="connsiteX288" fmla="*/ 4987461 w 7467600"/>
              <a:gd name="connsiteY288" fmla="*/ 6432994 h 6858000"/>
              <a:gd name="connsiteX289" fmla="*/ 5179262 w 7467600"/>
              <a:gd name="connsiteY289" fmla="*/ 6035044 h 6858000"/>
              <a:gd name="connsiteX290" fmla="*/ 4689678 w 7467600"/>
              <a:gd name="connsiteY290" fmla="*/ 6440241 h 6858000"/>
              <a:gd name="connsiteX291" fmla="*/ 4477543 w 7467600"/>
              <a:gd name="connsiteY291" fmla="*/ 6674836 h 6858000"/>
              <a:gd name="connsiteX292" fmla="*/ 4329957 w 7467600"/>
              <a:gd name="connsiteY292" fmla="*/ 6858000 h 6858000"/>
              <a:gd name="connsiteX293" fmla="*/ 4218595 w 7467600"/>
              <a:gd name="connsiteY293" fmla="*/ 6858000 h 6858000"/>
              <a:gd name="connsiteX294" fmla="*/ 4368888 w 7467600"/>
              <a:gd name="connsiteY294" fmla="*/ 6668412 h 6858000"/>
              <a:gd name="connsiteX295" fmla="*/ 4563091 w 7467600"/>
              <a:gd name="connsiteY295" fmla="*/ 6442508 h 6858000"/>
              <a:gd name="connsiteX296" fmla="*/ 5387324 w 7467600"/>
              <a:gd name="connsiteY296" fmla="*/ 5705830 h 6858000"/>
              <a:gd name="connsiteX297" fmla="*/ 5073620 w 7467600"/>
              <a:gd name="connsiteY297" fmla="*/ 5955437 h 6858000"/>
              <a:gd name="connsiteX298" fmla="*/ 4689789 w 7467600"/>
              <a:gd name="connsiteY298" fmla="*/ 6268382 h 6858000"/>
              <a:gd name="connsiteX299" fmla="*/ 4418722 w 7467600"/>
              <a:gd name="connsiteY299" fmla="*/ 6570886 h 6858000"/>
              <a:gd name="connsiteX300" fmla="*/ 4214944 w 7467600"/>
              <a:gd name="connsiteY300" fmla="*/ 6858000 h 6858000"/>
              <a:gd name="connsiteX301" fmla="*/ 4177898 w 7467600"/>
              <a:gd name="connsiteY301" fmla="*/ 6858000 h 6858000"/>
              <a:gd name="connsiteX302" fmla="*/ 4391597 w 7467600"/>
              <a:gd name="connsiteY302" fmla="*/ 6556370 h 6858000"/>
              <a:gd name="connsiteX303" fmla="*/ 4668889 w 7467600"/>
              <a:gd name="connsiteY303" fmla="*/ 6246399 h 6858000"/>
              <a:gd name="connsiteX304" fmla="*/ 5055427 w 7467600"/>
              <a:gd name="connsiteY304" fmla="*/ 5931476 h 6858000"/>
              <a:gd name="connsiteX305" fmla="*/ 5371814 w 7467600"/>
              <a:gd name="connsiteY305" fmla="*/ 5678975 h 6858000"/>
              <a:gd name="connsiteX306" fmla="*/ 4987918 w 7467600"/>
              <a:gd name="connsiteY306" fmla="*/ 5838701 h 6858000"/>
              <a:gd name="connsiteX307" fmla="*/ 4317146 w 7467600"/>
              <a:gd name="connsiteY307" fmla="*/ 6587716 h 6858000"/>
              <a:gd name="connsiteX308" fmla="*/ 4171627 w 7467600"/>
              <a:gd name="connsiteY308" fmla="*/ 6858000 h 6858000"/>
              <a:gd name="connsiteX309" fmla="*/ 4081585 w 7467600"/>
              <a:gd name="connsiteY309" fmla="*/ 6858000 h 6858000"/>
              <a:gd name="connsiteX310" fmla="*/ 4238603 w 7467600"/>
              <a:gd name="connsiteY310" fmla="*/ 6559341 h 6858000"/>
              <a:gd name="connsiteX311" fmla="*/ 4778333 w 7467600"/>
              <a:gd name="connsiteY311" fmla="*/ 5873626 h 6858000"/>
              <a:gd name="connsiteX312" fmla="*/ 5414185 w 7467600"/>
              <a:gd name="connsiteY312" fmla="*/ 5573882 h 6858000"/>
              <a:gd name="connsiteX313" fmla="*/ 5959648 w 7467600"/>
              <a:gd name="connsiteY313" fmla="*/ 4760797 h 6858000"/>
              <a:gd name="connsiteX314" fmla="*/ 5355019 w 7467600"/>
              <a:gd name="connsiteY314" fmla="*/ 4734672 h 6858000"/>
              <a:gd name="connsiteX315" fmla="*/ 5083565 w 7467600"/>
              <a:gd name="connsiteY315" fmla="*/ 5179121 h 6858000"/>
              <a:gd name="connsiteX316" fmla="*/ 4713577 w 7467600"/>
              <a:gd name="connsiteY316" fmla="*/ 5616803 h 6858000"/>
              <a:gd name="connsiteX317" fmla="*/ 3989559 w 7467600"/>
              <a:gd name="connsiteY317" fmla="*/ 6145945 h 6858000"/>
              <a:gd name="connsiteX318" fmla="*/ 3939824 w 7467600"/>
              <a:gd name="connsiteY318" fmla="*/ 6066900 h 6858000"/>
              <a:gd name="connsiteX319" fmla="*/ 4584537 w 7467600"/>
              <a:gd name="connsiteY319" fmla="*/ 5324826 h 6858000"/>
              <a:gd name="connsiteX320" fmla="*/ 5037105 w 7467600"/>
              <a:gd name="connsiteY320" fmla="*/ 5088765 h 6858000"/>
              <a:gd name="connsiteX321" fmla="*/ 5039930 w 7467600"/>
              <a:gd name="connsiteY321" fmla="*/ 5089585 h 6858000"/>
              <a:gd name="connsiteX322" fmla="*/ 5263764 w 7467600"/>
              <a:gd name="connsiteY322" fmla="*/ 4735525 h 6858000"/>
              <a:gd name="connsiteX323" fmla="*/ 4086300 w 7467600"/>
              <a:gd name="connsiteY323" fmla="*/ 4884599 h 6858000"/>
              <a:gd name="connsiteX324" fmla="*/ 4085485 w 7467600"/>
              <a:gd name="connsiteY324" fmla="*/ 4899070 h 6858000"/>
              <a:gd name="connsiteX325" fmla="*/ 3871915 w 7467600"/>
              <a:gd name="connsiteY325" fmla="*/ 5253645 h 6858000"/>
              <a:gd name="connsiteX326" fmla="*/ 3799374 w 7467600"/>
              <a:gd name="connsiteY326" fmla="*/ 5466127 h 6858000"/>
              <a:gd name="connsiteX327" fmla="*/ 3498850 w 7467600"/>
              <a:gd name="connsiteY327" fmla="*/ 6661888 h 6858000"/>
              <a:gd name="connsiteX328" fmla="*/ 3399216 w 7467600"/>
              <a:gd name="connsiteY328" fmla="*/ 6858000 h 6858000"/>
              <a:gd name="connsiteX329" fmla="*/ 3303688 w 7467600"/>
              <a:gd name="connsiteY329" fmla="*/ 6858000 h 6858000"/>
              <a:gd name="connsiteX330" fmla="*/ 3391774 w 7467600"/>
              <a:gd name="connsiteY330" fmla="*/ 6697181 h 6858000"/>
              <a:gd name="connsiteX331" fmla="*/ 3735540 w 7467600"/>
              <a:gd name="connsiteY331" fmla="*/ 5546923 h 6858000"/>
              <a:gd name="connsiteX332" fmla="*/ 3729438 w 7467600"/>
              <a:gd name="connsiteY332" fmla="*/ 5569058 h 6858000"/>
              <a:gd name="connsiteX333" fmla="*/ 3707782 w 7467600"/>
              <a:gd name="connsiteY333" fmla="*/ 5644908 h 6858000"/>
              <a:gd name="connsiteX334" fmla="*/ 3583827 w 7467600"/>
              <a:gd name="connsiteY334" fmla="*/ 6039215 h 6858000"/>
              <a:gd name="connsiteX335" fmla="*/ 3547861 w 7467600"/>
              <a:gd name="connsiteY335" fmla="*/ 6129609 h 6858000"/>
              <a:gd name="connsiteX336" fmla="*/ 3490905 w 7467600"/>
              <a:gd name="connsiteY336" fmla="*/ 6277660 h 6858000"/>
              <a:gd name="connsiteX337" fmla="*/ 3455859 w 7467600"/>
              <a:gd name="connsiteY337" fmla="*/ 6391301 h 6858000"/>
              <a:gd name="connsiteX338" fmla="*/ 3429112 w 7467600"/>
              <a:gd name="connsiteY338" fmla="*/ 6479469 h 6858000"/>
              <a:gd name="connsiteX339" fmla="*/ 3304862 w 7467600"/>
              <a:gd name="connsiteY339" fmla="*/ 6796476 h 6858000"/>
              <a:gd name="connsiteX340" fmla="*/ 3276071 w 7467600"/>
              <a:gd name="connsiteY340" fmla="*/ 6858000 h 6858000"/>
              <a:gd name="connsiteX341" fmla="*/ 3240805 w 7467600"/>
              <a:gd name="connsiteY341" fmla="*/ 6858000 h 6858000"/>
              <a:gd name="connsiteX342" fmla="*/ 3275917 w 7467600"/>
              <a:gd name="connsiteY342" fmla="*/ 6783192 h 6858000"/>
              <a:gd name="connsiteX343" fmla="*/ 3399358 w 7467600"/>
              <a:gd name="connsiteY343" fmla="*/ 6469011 h 6858000"/>
              <a:gd name="connsiteX344" fmla="*/ 3425650 w 7467600"/>
              <a:gd name="connsiteY344" fmla="*/ 6381333 h 6858000"/>
              <a:gd name="connsiteX345" fmla="*/ 3460661 w 7467600"/>
              <a:gd name="connsiteY345" fmla="*/ 6266763 h 6858000"/>
              <a:gd name="connsiteX346" fmla="*/ 3518021 w 7467600"/>
              <a:gd name="connsiteY346" fmla="*/ 6117298 h 6858000"/>
              <a:gd name="connsiteX347" fmla="*/ 3554035 w 7467600"/>
              <a:gd name="connsiteY347" fmla="*/ 6027832 h 6858000"/>
              <a:gd name="connsiteX348" fmla="*/ 3677174 w 7467600"/>
              <a:gd name="connsiteY348" fmla="*/ 5636351 h 6858000"/>
              <a:gd name="connsiteX349" fmla="*/ 3698819 w 7467600"/>
              <a:gd name="connsiteY349" fmla="*/ 5560503 h 6858000"/>
              <a:gd name="connsiteX350" fmla="*/ 3702094 w 7467600"/>
              <a:gd name="connsiteY350" fmla="*/ 5549194 h 6858000"/>
              <a:gd name="connsiteX351" fmla="*/ 3398355 w 7467600"/>
              <a:gd name="connsiteY351" fmla="*/ 6094603 h 6858000"/>
              <a:gd name="connsiteX352" fmla="*/ 3193941 w 7467600"/>
              <a:gd name="connsiteY352" fmla="*/ 6798775 h 6858000"/>
              <a:gd name="connsiteX353" fmla="*/ 3184140 w 7467600"/>
              <a:gd name="connsiteY353" fmla="*/ 6858000 h 6858000"/>
              <a:gd name="connsiteX354" fmla="*/ 3099978 w 7467600"/>
              <a:gd name="connsiteY354" fmla="*/ 6858000 h 6858000"/>
              <a:gd name="connsiteX355" fmla="*/ 3101556 w 7467600"/>
              <a:gd name="connsiteY355" fmla="*/ 6843337 h 6858000"/>
              <a:gd name="connsiteX356" fmla="*/ 3370162 w 7467600"/>
              <a:gd name="connsiteY356" fmla="*/ 5785550 h 6858000"/>
              <a:gd name="connsiteX357" fmla="*/ 3746477 w 7467600"/>
              <a:gd name="connsiteY357" fmla="*/ 5377889 h 6858000"/>
              <a:gd name="connsiteX358" fmla="*/ 3863399 w 7467600"/>
              <a:gd name="connsiteY358" fmla="*/ 5087257 h 6858000"/>
              <a:gd name="connsiteX359" fmla="*/ 3968712 w 7467600"/>
              <a:gd name="connsiteY359" fmla="*/ 4913989 h 6858000"/>
              <a:gd name="connsiteX360" fmla="*/ 2792390 w 7467600"/>
              <a:gd name="connsiteY360" fmla="*/ 5382974 h 6858000"/>
              <a:gd name="connsiteX361" fmla="*/ 2714982 w 7467600"/>
              <a:gd name="connsiteY361" fmla="*/ 5427051 h 6858000"/>
              <a:gd name="connsiteX362" fmla="*/ 2813361 w 7467600"/>
              <a:gd name="connsiteY362" fmla="*/ 6023912 h 6858000"/>
              <a:gd name="connsiteX363" fmla="*/ 2688430 w 7467600"/>
              <a:gd name="connsiteY363" fmla="*/ 6801564 h 6858000"/>
              <a:gd name="connsiteX364" fmla="*/ 2629626 w 7467600"/>
              <a:gd name="connsiteY364" fmla="*/ 6763394 h 6858000"/>
              <a:gd name="connsiteX365" fmla="*/ 2565328 w 7467600"/>
              <a:gd name="connsiteY365" fmla="*/ 5516399 h 6858000"/>
              <a:gd name="connsiteX366" fmla="*/ 1922999 w 7467600"/>
              <a:gd name="connsiteY366" fmla="*/ 5980343 h 6858000"/>
              <a:gd name="connsiteX367" fmla="*/ 1950261 w 7467600"/>
              <a:gd name="connsiteY367" fmla="*/ 6405858 h 6858000"/>
              <a:gd name="connsiteX368" fmla="*/ 2365554 w 7467600"/>
              <a:gd name="connsiteY368" fmla="*/ 6759107 h 6858000"/>
              <a:gd name="connsiteX369" fmla="*/ 2424142 w 7467600"/>
              <a:gd name="connsiteY369" fmla="*/ 6858000 h 6858000"/>
              <a:gd name="connsiteX370" fmla="*/ 2395994 w 7467600"/>
              <a:gd name="connsiteY370" fmla="*/ 6858000 h 6858000"/>
              <a:gd name="connsiteX371" fmla="*/ 2392863 w 7467600"/>
              <a:gd name="connsiteY371" fmla="*/ 6852964 h 6858000"/>
              <a:gd name="connsiteX372" fmla="*/ 2017589 w 7467600"/>
              <a:gd name="connsiteY372" fmla="*/ 6493982 h 6858000"/>
              <a:gd name="connsiteX373" fmla="*/ 2147336 w 7467600"/>
              <a:gd name="connsiteY373" fmla="*/ 6594052 h 6858000"/>
              <a:gd name="connsiteX374" fmla="*/ 2207047 w 7467600"/>
              <a:gd name="connsiteY374" fmla="*/ 6654540 h 6858000"/>
              <a:gd name="connsiteX375" fmla="*/ 2299106 w 7467600"/>
              <a:gd name="connsiteY375" fmla="*/ 6778931 h 6858000"/>
              <a:gd name="connsiteX376" fmla="*/ 2314430 w 7467600"/>
              <a:gd name="connsiteY376" fmla="*/ 6801144 h 6858000"/>
              <a:gd name="connsiteX377" fmla="*/ 2352406 w 7467600"/>
              <a:gd name="connsiteY377" fmla="*/ 6858000 h 6858000"/>
              <a:gd name="connsiteX378" fmla="*/ 2314492 w 7467600"/>
              <a:gd name="connsiteY378" fmla="*/ 6858000 h 6858000"/>
              <a:gd name="connsiteX379" fmla="*/ 2288095 w 7467600"/>
              <a:gd name="connsiteY379" fmla="*/ 6818030 h 6858000"/>
              <a:gd name="connsiteX380" fmla="*/ 2272768 w 7467600"/>
              <a:gd name="connsiteY380" fmla="*/ 6795822 h 6858000"/>
              <a:gd name="connsiteX381" fmla="*/ 2182715 w 7467600"/>
              <a:gd name="connsiteY381" fmla="*/ 6675071 h 6858000"/>
              <a:gd name="connsiteX382" fmla="*/ 2032061 w 7467600"/>
              <a:gd name="connsiteY382" fmla="*/ 6541380 h 6858000"/>
              <a:gd name="connsiteX383" fmla="*/ 2257220 w 7467600"/>
              <a:gd name="connsiteY383" fmla="*/ 6826257 h 6858000"/>
              <a:gd name="connsiteX384" fmla="*/ 2281324 w 7467600"/>
              <a:gd name="connsiteY384" fmla="*/ 6858000 h 6858000"/>
              <a:gd name="connsiteX385" fmla="*/ 2242860 w 7467600"/>
              <a:gd name="connsiteY385" fmla="*/ 6858000 h 6858000"/>
              <a:gd name="connsiteX386" fmla="*/ 2232818 w 7467600"/>
              <a:gd name="connsiteY386" fmla="*/ 6844926 h 6858000"/>
              <a:gd name="connsiteX387" fmla="*/ 1990172 w 7467600"/>
              <a:gd name="connsiteY387" fmla="*/ 6542121 h 6858000"/>
              <a:gd name="connsiteX388" fmla="*/ 2124090 w 7467600"/>
              <a:gd name="connsiteY388" fmla="*/ 6761017 h 6858000"/>
              <a:gd name="connsiteX389" fmla="*/ 2200380 w 7467600"/>
              <a:gd name="connsiteY389" fmla="*/ 6858000 h 6858000"/>
              <a:gd name="connsiteX390" fmla="*/ 2147507 w 7467600"/>
              <a:gd name="connsiteY390" fmla="*/ 6858000 h 6858000"/>
              <a:gd name="connsiteX391" fmla="*/ 2070668 w 7467600"/>
              <a:gd name="connsiteY391" fmla="*/ 6761520 h 6858000"/>
              <a:gd name="connsiteX392" fmla="*/ 1975142 w 7467600"/>
              <a:gd name="connsiteY392" fmla="*/ 6585570 h 6858000"/>
              <a:gd name="connsiteX393" fmla="*/ 2050035 w 7467600"/>
              <a:gd name="connsiteY393" fmla="*/ 6813345 h 6858000"/>
              <a:gd name="connsiteX394" fmla="*/ 2063025 w 7467600"/>
              <a:gd name="connsiteY394" fmla="*/ 6858000 h 6858000"/>
              <a:gd name="connsiteX395" fmla="*/ 2021675 w 7467600"/>
              <a:gd name="connsiteY395" fmla="*/ 6858000 h 6858000"/>
              <a:gd name="connsiteX396" fmla="*/ 2019308 w 7467600"/>
              <a:gd name="connsiteY396" fmla="*/ 6847118 h 6858000"/>
              <a:gd name="connsiteX397" fmla="*/ 1938835 w 7467600"/>
              <a:gd name="connsiteY397" fmla="*/ 6551160 h 6858000"/>
              <a:gd name="connsiteX398" fmla="*/ 1953230 w 7467600"/>
              <a:gd name="connsiteY398" fmla="*/ 6759699 h 6858000"/>
              <a:gd name="connsiteX399" fmla="*/ 1956763 w 7467600"/>
              <a:gd name="connsiteY399" fmla="*/ 6778191 h 6858000"/>
              <a:gd name="connsiteX400" fmla="*/ 1967925 w 7467600"/>
              <a:gd name="connsiteY400" fmla="*/ 6858000 h 6858000"/>
              <a:gd name="connsiteX401" fmla="*/ 1936622 w 7467600"/>
              <a:gd name="connsiteY401" fmla="*/ 6858000 h 6858000"/>
              <a:gd name="connsiteX402" fmla="*/ 1926261 w 7467600"/>
              <a:gd name="connsiteY402" fmla="*/ 6784064 h 6858000"/>
              <a:gd name="connsiteX403" fmla="*/ 1922724 w 7467600"/>
              <a:gd name="connsiteY403" fmla="*/ 6765577 h 6858000"/>
              <a:gd name="connsiteX404" fmla="*/ 1904650 w 7467600"/>
              <a:gd name="connsiteY404" fmla="*/ 6639616 h 6858000"/>
              <a:gd name="connsiteX405" fmla="*/ 1885273 w 7467600"/>
              <a:gd name="connsiteY405" fmla="*/ 6858000 h 6858000"/>
              <a:gd name="connsiteX406" fmla="*/ 1854363 w 7467600"/>
              <a:gd name="connsiteY406" fmla="*/ 6858000 h 6858000"/>
              <a:gd name="connsiteX407" fmla="*/ 1880391 w 7467600"/>
              <a:gd name="connsiteY407" fmla="*/ 6603796 h 6858000"/>
              <a:gd name="connsiteX408" fmla="*/ 1818273 w 7467600"/>
              <a:gd name="connsiteY408" fmla="*/ 6715729 h 6858000"/>
              <a:gd name="connsiteX409" fmla="*/ 1794691 w 7467600"/>
              <a:gd name="connsiteY409" fmla="*/ 6843239 h 6858000"/>
              <a:gd name="connsiteX410" fmla="*/ 1794914 w 7467600"/>
              <a:gd name="connsiteY410" fmla="*/ 6858000 h 6858000"/>
              <a:gd name="connsiteX411" fmla="*/ 1746128 w 7467600"/>
              <a:gd name="connsiteY411" fmla="*/ 6858000 h 6858000"/>
              <a:gd name="connsiteX412" fmla="*/ 1753934 w 7467600"/>
              <a:gd name="connsiteY412" fmla="*/ 6724796 h 6858000"/>
              <a:gd name="connsiteX413" fmla="*/ 1792053 w 7467600"/>
              <a:gd name="connsiteY413" fmla="*/ 6572396 h 6858000"/>
              <a:gd name="connsiteX414" fmla="*/ 1862248 w 7467600"/>
              <a:gd name="connsiteY414" fmla="*/ 6266397 h 6858000"/>
              <a:gd name="connsiteX415" fmla="*/ 1862250 w 7467600"/>
              <a:gd name="connsiteY415" fmla="*/ 6033531 h 6858000"/>
              <a:gd name="connsiteX416" fmla="*/ 1211999 w 7467600"/>
              <a:gd name="connsiteY416" fmla="*/ 6683610 h 6858000"/>
              <a:gd name="connsiteX417" fmla="*/ 1213266 w 7467600"/>
              <a:gd name="connsiteY417" fmla="*/ 6691947 h 6858000"/>
              <a:gd name="connsiteX418" fmla="*/ 1203370 w 7467600"/>
              <a:gd name="connsiteY418" fmla="*/ 6850676 h 6858000"/>
              <a:gd name="connsiteX419" fmla="*/ 1203671 w 7467600"/>
              <a:gd name="connsiteY419" fmla="*/ 6858000 h 6858000"/>
              <a:gd name="connsiteX420" fmla="*/ 1143180 w 7467600"/>
              <a:gd name="connsiteY420" fmla="*/ 6858000 h 6858000"/>
              <a:gd name="connsiteX421" fmla="*/ 1142176 w 7467600"/>
              <a:gd name="connsiteY421" fmla="*/ 6766045 h 6858000"/>
              <a:gd name="connsiteX422" fmla="*/ 1067484 w 7467600"/>
              <a:gd name="connsiteY422" fmla="*/ 6858000 h 6858000"/>
              <a:gd name="connsiteX423" fmla="*/ 953928 w 7467600"/>
              <a:gd name="connsiteY423" fmla="*/ 6858000 h 6858000"/>
              <a:gd name="connsiteX424" fmla="*/ 959715 w 7467600"/>
              <a:gd name="connsiteY424" fmla="*/ 6850185 h 6858000"/>
              <a:gd name="connsiteX425" fmla="*/ 1483788 w 7467600"/>
              <a:gd name="connsiteY425" fmla="*/ 6259174 h 6858000"/>
              <a:gd name="connsiteX426" fmla="*/ 1100671 w 7467600"/>
              <a:gd name="connsiteY426" fmla="*/ 6252137 h 6858000"/>
              <a:gd name="connsiteX427" fmla="*/ 1090144 w 7467600"/>
              <a:gd name="connsiteY427" fmla="*/ 6256748 h 6858000"/>
              <a:gd name="connsiteX428" fmla="*/ 1095872 w 7467600"/>
              <a:gd name="connsiteY428" fmla="*/ 6271892 h 6858000"/>
              <a:gd name="connsiteX429" fmla="*/ 262785 w 7467600"/>
              <a:gd name="connsiteY429" fmla="*/ 6845450 h 6858000"/>
              <a:gd name="connsiteX430" fmla="*/ 209968 w 7467600"/>
              <a:gd name="connsiteY430" fmla="*/ 6770713 h 6858000"/>
              <a:gd name="connsiteX431" fmla="*/ 873460 w 7467600"/>
              <a:gd name="connsiteY431" fmla="*/ 6253768 h 6858000"/>
              <a:gd name="connsiteX432" fmla="*/ 192686 w 7467600"/>
              <a:gd name="connsiteY432" fmla="*/ 5849257 h 6858000"/>
              <a:gd name="connsiteX433" fmla="*/ 4696 w 7467600"/>
              <a:gd name="connsiteY433" fmla="*/ 5697668 h 6858000"/>
              <a:gd name="connsiteX434" fmla="*/ 0 w 7467600"/>
              <a:gd name="connsiteY434" fmla="*/ 5689984 h 6858000"/>
              <a:gd name="connsiteX435" fmla="*/ 0 w 7467600"/>
              <a:gd name="connsiteY435" fmla="*/ 5513472 h 6858000"/>
              <a:gd name="connsiteX436" fmla="*/ 174101 w 7467600"/>
              <a:gd name="connsiteY436" fmla="*/ 5620277 h 6858000"/>
              <a:gd name="connsiteX437" fmla="*/ 891800 w 7467600"/>
              <a:gd name="connsiteY437" fmla="*/ 6036935 h 6858000"/>
              <a:gd name="connsiteX438" fmla="*/ 1072219 w 7467600"/>
              <a:gd name="connsiteY438" fmla="*/ 6169443 h 6858000"/>
              <a:gd name="connsiteX439" fmla="*/ 1074117 w 7467600"/>
              <a:gd name="connsiteY439" fmla="*/ 6170301 h 6858000"/>
              <a:gd name="connsiteX440" fmla="*/ 1083114 w 7467600"/>
              <a:gd name="connsiteY440" fmla="*/ 6174131 h 6858000"/>
              <a:gd name="connsiteX441" fmla="*/ 1543010 w 7467600"/>
              <a:gd name="connsiteY441" fmla="*/ 6191140 h 6858000"/>
              <a:gd name="connsiteX442" fmla="*/ 1551080 w 7467600"/>
              <a:gd name="connsiteY442" fmla="*/ 6195006 h 6858000"/>
              <a:gd name="connsiteX443" fmla="*/ 2345443 w 7467600"/>
              <a:gd name="connsiteY443" fmla="*/ 5549882 h 6858000"/>
              <a:gd name="connsiteX444" fmla="*/ 1721499 w 7467600"/>
              <a:gd name="connsiteY444" fmla="*/ 5599969 h 6858000"/>
              <a:gd name="connsiteX445" fmla="*/ 767716 w 7467600"/>
              <a:gd name="connsiteY445" fmla="*/ 5472768 h 6858000"/>
              <a:gd name="connsiteX446" fmla="*/ 722147 w 7467600"/>
              <a:gd name="connsiteY446" fmla="*/ 5393091 h 6858000"/>
              <a:gd name="connsiteX447" fmla="*/ 1485552 w 7467600"/>
              <a:gd name="connsiteY447" fmla="*/ 5313202 h 6858000"/>
              <a:gd name="connsiteX448" fmla="*/ 2143004 w 7467600"/>
              <a:gd name="connsiteY448" fmla="*/ 5402420 h 6858000"/>
              <a:gd name="connsiteX449" fmla="*/ 1933391 w 7467600"/>
              <a:gd name="connsiteY449" fmla="*/ 5156971 h 6858000"/>
              <a:gd name="connsiteX450" fmla="*/ 1827118 w 7467600"/>
              <a:gd name="connsiteY450" fmla="*/ 4968410 h 6858000"/>
              <a:gd name="connsiteX451" fmla="*/ 1837349 w 7467600"/>
              <a:gd name="connsiteY451" fmla="*/ 4956357 h 6858000"/>
              <a:gd name="connsiteX452" fmla="*/ 2162835 w 7467600"/>
              <a:gd name="connsiteY452" fmla="*/ 5187853 h 6858000"/>
              <a:gd name="connsiteX453" fmla="*/ 2257167 w 7467600"/>
              <a:gd name="connsiteY453" fmla="*/ 5462123 h 6858000"/>
              <a:gd name="connsiteX454" fmla="*/ 2261598 w 7467600"/>
              <a:gd name="connsiteY454" fmla="*/ 5467998 h 6858000"/>
              <a:gd name="connsiteX455" fmla="*/ 2437177 w 7467600"/>
              <a:gd name="connsiteY455" fmla="*/ 5479608 h 6858000"/>
              <a:gd name="connsiteX456" fmla="*/ 2445247 w 7467600"/>
              <a:gd name="connsiteY456" fmla="*/ 5483476 h 6858000"/>
              <a:gd name="connsiteX457" fmla="*/ 2743626 w 7467600"/>
              <a:gd name="connsiteY457" fmla="*/ 5304819 h 6858000"/>
              <a:gd name="connsiteX458" fmla="*/ 3048102 w 7467600"/>
              <a:gd name="connsiteY458" fmla="*/ 5150595 h 6858000"/>
              <a:gd name="connsiteX459" fmla="*/ 1799414 w 7467600"/>
              <a:gd name="connsiteY459" fmla="*/ 4694732 h 6858000"/>
              <a:gd name="connsiteX460" fmla="*/ 1771735 w 7467600"/>
              <a:gd name="connsiteY460" fmla="*/ 4619929 h 6858000"/>
              <a:gd name="connsiteX461" fmla="*/ 3104273 w 7467600"/>
              <a:gd name="connsiteY461" fmla="*/ 5076159 h 6858000"/>
              <a:gd name="connsiteX462" fmla="*/ 3113245 w 7467600"/>
              <a:gd name="connsiteY462" fmla="*/ 5090705 h 6858000"/>
              <a:gd name="connsiteX463" fmla="*/ 3126294 w 7467600"/>
              <a:gd name="connsiteY463" fmla="*/ 5114400 h 6858000"/>
              <a:gd name="connsiteX464" fmla="*/ 3937433 w 7467600"/>
              <a:gd name="connsiteY464" fmla="*/ 4830473 h 6858000"/>
              <a:gd name="connsiteX465" fmla="*/ 3590475 w 7467600"/>
              <a:gd name="connsiteY465" fmla="*/ 4597974 h 6858000"/>
              <a:gd name="connsiteX466" fmla="*/ 3100264 w 7467600"/>
              <a:gd name="connsiteY466" fmla="*/ 4579845 h 6858000"/>
              <a:gd name="connsiteX467" fmla="*/ 2183576 w 7467600"/>
              <a:gd name="connsiteY467" fmla="*/ 4227150 h 6858000"/>
              <a:gd name="connsiteX468" fmla="*/ 2151029 w 7467600"/>
              <a:gd name="connsiteY468" fmla="*/ 4146947 h 6858000"/>
              <a:gd name="connsiteX469" fmla="*/ 3563434 w 7467600"/>
              <a:gd name="connsiteY469" fmla="*/ 4469115 h 6858000"/>
              <a:gd name="connsiteX470" fmla="*/ 3177952 w 7467600"/>
              <a:gd name="connsiteY470" fmla="*/ 3657386 h 6858000"/>
              <a:gd name="connsiteX471" fmla="*/ 3189263 w 7467600"/>
              <a:gd name="connsiteY471" fmla="*/ 3625726 h 6858000"/>
              <a:gd name="connsiteX472" fmla="*/ 3560912 w 7467600"/>
              <a:gd name="connsiteY472" fmla="*/ 4079863 h 6858000"/>
              <a:gd name="connsiteX473" fmla="*/ 3626636 w 7467600"/>
              <a:gd name="connsiteY473" fmla="*/ 4512230 h 6858000"/>
              <a:gd name="connsiteX474" fmla="*/ 3653088 w 7467600"/>
              <a:gd name="connsiteY474" fmla="*/ 4521417 h 6858000"/>
              <a:gd name="connsiteX475" fmla="*/ 3988128 w 7467600"/>
              <a:gd name="connsiteY475" fmla="*/ 4817267 h 6858000"/>
              <a:gd name="connsiteX476" fmla="*/ 4830582 w 7467600"/>
              <a:gd name="connsiteY476" fmla="*/ 4676000 h 6858000"/>
              <a:gd name="connsiteX477" fmla="*/ 4830100 w 7467600"/>
              <a:gd name="connsiteY477" fmla="*/ 4675554 h 6858000"/>
              <a:gd name="connsiteX478" fmla="*/ 4036318 w 7467600"/>
              <a:gd name="connsiteY478" fmla="*/ 4147013 h 6858000"/>
              <a:gd name="connsiteX479" fmla="*/ 3432098 w 7467600"/>
              <a:gd name="connsiteY479" fmla="*/ 3537312 h 6858000"/>
              <a:gd name="connsiteX480" fmla="*/ 3446761 w 7467600"/>
              <a:gd name="connsiteY480" fmla="*/ 3461278 h 6858000"/>
              <a:gd name="connsiteX481" fmla="*/ 4419733 w 7467600"/>
              <a:gd name="connsiteY481" fmla="*/ 3963555 h 6858000"/>
              <a:gd name="connsiteX482" fmla="*/ 4781371 w 7467600"/>
              <a:gd name="connsiteY482" fmla="*/ 4458604 h 6858000"/>
              <a:gd name="connsiteX483" fmla="*/ 4780440 w 7467600"/>
              <a:gd name="connsiteY483" fmla="*/ 4470290 h 6858000"/>
              <a:gd name="connsiteX484" fmla="*/ 4898954 w 7467600"/>
              <a:gd name="connsiteY484" fmla="*/ 4662092 h 6858000"/>
              <a:gd name="connsiteX485" fmla="*/ 4900699 w 7467600"/>
              <a:gd name="connsiteY485" fmla="*/ 4670867 h 6858000"/>
              <a:gd name="connsiteX486" fmla="*/ 5714511 w 7467600"/>
              <a:gd name="connsiteY486" fmla="*/ 4663483 h 6858000"/>
              <a:gd name="connsiteX487" fmla="*/ 5464793 w 7467600"/>
              <a:gd name="connsiteY487" fmla="*/ 4393556 h 6858000"/>
              <a:gd name="connsiteX488" fmla="*/ 5461897 w 7467600"/>
              <a:gd name="connsiteY488" fmla="*/ 4390879 h 6858000"/>
              <a:gd name="connsiteX489" fmla="*/ 4294126 w 7467600"/>
              <a:gd name="connsiteY489" fmla="*/ 3303048 h 6858000"/>
              <a:gd name="connsiteX490" fmla="*/ 4305321 w 7467600"/>
              <a:gd name="connsiteY490" fmla="*/ 3256953 h 6858000"/>
              <a:gd name="connsiteX491" fmla="*/ 4949299 w 7467600"/>
              <a:gd name="connsiteY491" fmla="*/ 3766336 h 6858000"/>
              <a:gd name="connsiteX492" fmla="*/ 5291452 w 7467600"/>
              <a:gd name="connsiteY492" fmla="*/ 4076801 h 6858000"/>
              <a:gd name="connsiteX493" fmla="*/ 5434998 w 7467600"/>
              <a:gd name="connsiteY493" fmla="*/ 4254100 h 6858000"/>
              <a:gd name="connsiteX494" fmla="*/ 5351015 w 7467600"/>
              <a:gd name="connsiteY494" fmla="*/ 3760989 h 6858000"/>
              <a:gd name="connsiteX495" fmla="*/ 5413780 w 7467600"/>
              <a:gd name="connsiteY495" fmla="*/ 2966265 h 6858000"/>
              <a:gd name="connsiteX496" fmla="*/ 5425627 w 7467600"/>
              <a:gd name="connsiteY496" fmla="*/ 2954192 h 6858000"/>
              <a:gd name="connsiteX497" fmla="*/ 6604735 w 7467600"/>
              <a:gd name="connsiteY497" fmla="*/ 2041381 h 6858000"/>
              <a:gd name="connsiteX498" fmla="*/ 7204487 w 7467600"/>
              <a:gd name="connsiteY498" fmla="*/ 2742112 h 6858000"/>
              <a:gd name="connsiteX499" fmla="*/ 7131592 w 7467600"/>
              <a:gd name="connsiteY499" fmla="*/ 2672096 h 6858000"/>
              <a:gd name="connsiteX500" fmla="*/ 6996344 w 7467600"/>
              <a:gd name="connsiteY500" fmla="*/ 2518310 h 6858000"/>
              <a:gd name="connsiteX501" fmla="*/ 6735495 w 7467600"/>
              <a:gd name="connsiteY501" fmla="*/ 2196890 h 6858000"/>
              <a:gd name="connsiteX502" fmla="*/ 6721901 w 7467600"/>
              <a:gd name="connsiteY502" fmla="*/ 2179274 h 6858000"/>
              <a:gd name="connsiteX503" fmla="*/ 6604735 w 7467600"/>
              <a:gd name="connsiteY503" fmla="*/ 2041381 h 6858000"/>
              <a:gd name="connsiteX504" fmla="*/ 6591670 w 7467600"/>
              <a:gd name="connsiteY504" fmla="*/ 1988277 h 6858000"/>
              <a:gd name="connsiteX505" fmla="*/ 6747349 w 7467600"/>
              <a:gd name="connsiteY505" fmla="*/ 2160069 h 6858000"/>
              <a:gd name="connsiteX506" fmla="*/ 6760943 w 7467600"/>
              <a:gd name="connsiteY506" fmla="*/ 2177686 h 6858000"/>
              <a:gd name="connsiteX507" fmla="*/ 7021065 w 7467600"/>
              <a:gd name="connsiteY507" fmla="*/ 2498102 h 6858000"/>
              <a:gd name="connsiteX508" fmla="*/ 7155223 w 7467600"/>
              <a:gd name="connsiteY508" fmla="*/ 2650386 h 6858000"/>
              <a:gd name="connsiteX509" fmla="*/ 7203167 w 7467600"/>
              <a:gd name="connsiteY509" fmla="*/ 2697288 h 6858000"/>
              <a:gd name="connsiteX510" fmla="*/ 6937703 w 7467600"/>
              <a:gd name="connsiteY510" fmla="*/ 2321981 h 6858000"/>
              <a:gd name="connsiteX511" fmla="*/ 6591670 w 7467600"/>
              <a:gd name="connsiteY511" fmla="*/ 1988277 h 6858000"/>
              <a:gd name="connsiteX512" fmla="*/ 5798671 w 7467600"/>
              <a:gd name="connsiteY512" fmla="*/ 1981601 h 6858000"/>
              <a:gd name="connsiteX513" fmla="*/ 5754709 w 7467600"/>
              <a:gd name="connsiteY513" fmla="*/ 2071454 h 6858000"/>
              <a:gd name="connsiteX514" fmla="*/ 5763044 w 7467600"/>
              <a:gd name="connsiteY514" fmla="*/ 2842206 h 6858000"/>
              <a:gd name="connsiteX515" fmla="*/ 5764974 w 7467600"/>
              <a:gd name="connsiteY515" fmla="*/ 2799609 h 6858000"/>
              <a:gd name="connsiteX516" fmla="*/ 5767665 w 7467600"/>
              <a:gd name="connsiteY516" fmla="*/ 2666409 h 6858000"/>
              <a:gd name="connsiteX517" fmla="*/ 5763055 w 7467600"/>
              <a:gd name="connsiteY517" fmla="*/ 2579705 h 6858000"/>
              <a:gd name="connsiteX518" fmla="*/ 5758079 w 7467600"/>
              <a:gd name="connsiteY518" fmla="*/ 2492508 h 6858000"/>
              <a:gd name="connsiteX519" fmla="*/ 5779325 w 7467600"/>
              <a:gd name="connsiteY519" fmla="*/ 2197069 h 6858000"/>
              <a:gd name="connsiteX520" fmla="*/ 5798671 w 7467600"/>
              <a:gd name="connsiteY520" fmla="*/ 1981601 h 6858000"/>
              <a:gd name="connsiteX521" fmla="*/ 5829202 w 7467600"/>
              <a:gd name="connsiteY521" fmla="*/ 1971679 h 6858000"/>
              <a:gd name="connsiteX522" fmla="*/ 5809558 w 7467600"/>
              <a:gd name="connsiteY522" fmla="*/ 2198043 h 6858000"/>
              <a:gd name="connsiteX523" fmla="*/ 5788653 w 7467600"/>
              <a:gd name="connsiteY523" fmla="*/ 2489430 h 6858000"/>
              <a:gd name="connsiteX524" fmla="*/ 5793439 w 7467600"/>
              <a:gd name="connsiteY524" fmla="*/ 2575235 h 6858000"/>
              <a:gd name="connsiteX525" fmla="*/ 5796837 w 7467600"/>
              <a:gd name="connsiteY525" fmla="*/ 2637633 h 6858000"/>
              <a:gd name="connsiteX526" fmla="*/ 5818614 w 7467600"/>
              <a:gd name="connsiteY526" fmla="*/ 2473055 h 6858000"/>
              <a:gd name="connsiteX527" fmla="*/ 5829202 w 7467600"/>
              <a:gd name="connsiteY527" fmla="*/ 1971679 h 6858000"/>
              <a:gd name="connsiteX528" fmla="*/ 5911389 w 7467600"/>
              <a:gd name="connsiteY528" fmla="*/ 1898371 h 6858000"/>
              <a:gd name="connsiteX529" fmla="*/ 6237627 w 7467600"/>
              <a:gd name="connsiteY529" fmla="*/ 2231921 h 6858000"/>
              <a:gd name="connsiteX530" fmla="*/ 5911389 w 7467600"/>
              <a:gd name="connsiteY530" fmla="*/ 1898371 h 6858000"/>
              <a:gd name="connsiteX531" fmla="*/ 6944437 w 7467600"/>
              <a:gd name="connsiteY531" fmla="*/ 1575402 h 6858000"/>
              <a:gd name="connsiteX532" fmla="*/ 6304730 w 7467600"/>
              <a:gd name="connsiteY532" fmla="*/ 1766654 h 6858000"/>
              <a:gd name="connsiteX533" fmla="*/ 6944437 w 7467600"/>
              <a:gd name="connsiteY533" fmla="*/ 1575402 h 6858000"/>
              <a:gd name="connsiteX534" fmla="*/ 7019523 w 7467600"/>
              <a:gd name="connsiteY534" fmla="*/ 1519450 h 6858000"/>
              <a:gd name="connsiteX535" fmla="*/ 6298091 w 7467600"/>
              <a:gd name="connsiteY535" fmla="*/ 1737122 h 6858000"/>
              <a:gd name="connsiteX536" fmla="*/ 7019523 w 7467600"/>
              <a:gd name="connsiteY536" fmla="*/ 1519450 h 6858000"/>
              <a:gd name="connsiteX537" fmla="*/ 2399523 w 7467600"/>
              <a:gd name="connsiteY537" fmla="*/ 1428234 h 6858000"/>
              <a:gd name="connsiteX538" fmla="*/ 2224982 w 7467600"/>
              <a:gd name="connsiteY538" fmla="*/ 1826201 h 6858000"/>
              <a:gd name="connsiteX539" fmla="*/ 2096099 w 7467600"/>
              <a:gd name="connsiteY539" fmla="*/ 2345900 h 6858000"/>
              <a:gd name="connsiteX540" fmla="*/ 2283317 w 7467600"/>
              <a:gd name="connsiteY540" fmla="*/ 1796925 h 6858000"/>
              <a:gd name="connsiteX541" fmla="*/ 2399523 w 7467600"/>
              <a:gd name="connsiteY541" fmla="*/ 1428234 h 6858000"/>
              <a:gd name="connsiteX542" fmla="*/ 2448558 w 7467600"/>
              <a:gd name="connsiteY542" fmla="*/ 1373435 h 6858000"/>
              <a:gd name="connsiteX543" fmla="*/ 2312521 w 7467600"/>
              <a:gd name="connsiteY543" fmla="*/ 1806140 h 6858000"/>
              <a:gd name="connsiteX544" fmla="*/ 2127533 w 7467600"/>
              <a:gd name="connsiteY544" fmla="*/ 2348380 h 6858000"/>
              <a:gd name="connsiteX545" fmla="*/ 2358080 w 7467600"/>
              <a:gd name="connsiteY545" fmla="*/ 1866134 h 6858000"/>
              <a:gd name="connsiteX546" fmla="*/ 2407436 w 7467600"/>
              <a:gd name="connsiteY546" fmla="*/ 1651070 h 6858000"/>
              <a:gd name="connsiteX547" fmla="*/ 2448558 w 7467600"/>
              <a:gd name="connsiteY547" fmla="*/ 1373435 h 6858000"/>
              <a:gd name="connsiteX548" fmla="*/ 278707 w 7467600"/>
              <a:gd name="connsiteY548" fmla="*/ 1352270 h 6858000"/>
              <a:gd name="connsiteX549" fmla="*/ 321570 w 7467600"/>
              <a:gd name="connsiteY549" fmla="*/ 1861610 h 6858000"/>
              <a:gd name="connsiteX550" fmla="*/ 294281 w 7467600"/>
              <a:gd name="connsiteY550" fmla="*/ 1440658 h 6858000"/>
              <a:gd name="connsiteX551" fmla="*/ 278707 w 7467600"/>
              <a:gd name="connsiteY551" fmla="*/ 1352270 h 6858000"/>
              <a:gd name="connsiteX552" fmla="*/ 1423821 w 7467600"/>
              <a:gd name="connsiteY552" fmla="*/ 1351958 h 6858000"/>
              <a:gd name="connsiteX553" fmla="*/ 1638521 w 7467600"/>
              <a:gd name="connsiteY553" fmla="*/ 1908470 h 6858000"/>
              <a:gd name="connsiteX554" fmla="*/ 1754199 w 7467600"/>
              <a:gd name="connsiteY554" fmla="*/ 2149284 h 6858000"/>
              <a:gd name="connsiteX555" fmla="*/ 1908359 w 7467600"/>
              <a:gd name="connsiteY555" fmla="*/ 2364988 h 6858000"/>
              <a:gd name="connsiteX556" fmla="*/ 1647661 w 7467600"/>
              <a:gd name="connsiteY556" fmla="*/ 1825945 h 6858000"/>
              <a:gd name="connsiteX557" fmla="*/ 1423821 w 7467600"/>
              <a:gd name="connsiteY557" fmla="*/ 1351958 h 6858000"/>
              <a:gd name="connsiteX558" fmla="*/ 1431890 w 7467600"/>
              <a:gd name="connsiteY558" fmla="*/ 1306475 h 6858000"/>
              <a:gd name="connsiteX559" fmla="*/ 1507597 w 7467600"/>
              <a:gd name="connsiteY559" fmla="*/ 1446132 h 6858000"/>
              <a:gd name="connsiteX560" fmla="*/ 1674586 w 7467600"/>
              <a:gd name="connsiteY560" fmla="*/ 1813832 h 6858000"/>
              <a:gd name="connsiteX561" fmla="*/ 1815950 w 7467600"/>
              <a:gd name="connsiteY561" fmla="*/ 2128564 h 6858000"/>
              <a:gd name="connsiteX562" fmla="*/ 1984242 w 7467600"/>
              <a:gd name="connsiteY562" fmla="*/ 2430829 h 6858000"/>
              <a:gd name="connsiteX563" fmla="*/ 2014023 w 7467600"/>
              <a:gd name="connsiteY563" fmla="*/ 2450995 h 6858000"/>
              <a:gd name="connsiteX564" fmla="*/ 1747337 w 7467600"/>
              <a:gd name="connsiteY564" fmla="*/ 1855264 h 6858000"/>
              <a:gd name="connsiteX565" fmla="*/ 1533749 w 7467600"/>
              <a:gd name="connsiteY565" fmla="*/ 1478656 h 6858000"/>
              <a:gd name="connsiteX566" fmla="*/ 1431890 w 7467600"/>
              <a:gd name="connsiteY566" fmla="*/ 1306475 h 6858000"/>
              <a:gd name="connsiteX567" fmla="*/ 5052692 w 7467600"/>
              <a:gd name="connsiteY567" fmla="*/ 1292994 h 6858000"/>
              <a:gd name="connsiteX568" fmla="*/ 5200661 w 7467600"/>
              <a:gd name="connsiteY568" fmla="*/ 1635186 h 6858000"/>
              <a:gd name="connsiteX569" fmla="*/ 5297138 w 7467600"/>
              <a:gd name="connsiteY569" fmla="*/ 1906351 h 6858000"/>
              <a:gd name="connsiteX570" fmla="*/ 5052692 w 7467600"/>
              <a:gd name="connsiteY570" fmla="*/ 1292994 h 6858000"/>
              <a:gd name="connsiteX571" fmla="*/ 5009948 w 7467600"/>
              <a:gd name="connsiteY571" fmla="*/ 1273619 h 6858000"/>
              <a:gd name="connsiteX572" fmla="*/ 5121777 w 7467600"/>
              <a:gd name="connsiteY572" fmla="*/ 1654213 h 6858000"/>
              <a:gd name="connsiteX573" fmla="*/ 5293545 w 7467600"/>
              <a:gd name="connsiteY573" fmla="*/ 2072247 h 6858000"/>
              <a:gd name="connsiteX574" fmla="*/ 5294042 w 7467600"/>
              <a:gd name="connsiteY574" fmla="*/ 2065019 h 6858000"/>
              <a:gd name="connsiteX575" fmla="*/ 5171936 w 7467600"/>
              <a:gd name="connsiteY575" fmla="*/ 1647613 h 6858000"/>
              <a:gd name="connsiteX576" fmla="*/ 5009948 w 7467600"/>
              <a:gd name="connsiteY576" fmla="*/ 1273619 h 6858000"/>
              <a:gd name="connsiteX577" fmla="*/ 655236 w 7467600"/>
              <a:gd name="connsiteY577" fmla="*/ 1268632 h 6858000"/>
              <a:gd name="connsiteX578" fmla="*/ 839521 w 7467600"/>
              <a:gd name="connsiteY578" fmla="*/ 1685315 h 6858000"/>
              <a:gd name="connsiteX579" fmla="*/ 1109416 w 7467600"/>
              <a:gd name="connsiteY579" fmla="*/ 2061663 h 6858000"/>
              <a:gd name="connsiteX580" fmla="*/ 1298300 w 7467600"/>
              <a:gd name="connsiteY580" fmla="*/ 2247742 h 6858000"/>
              <a:gd name="connsiteX581" fmla="*/ 1125871 w 7467600"/>
              <a:gd name="connsiteY581" fmla="*/ 1989513 h 6858000"/>
              <a:gd name="connsiteX582" fmla="*/ 981574 w 7467600"/>
              <a:gd name="connsiteY582" fmla="*/ 1783157 h 6858000"/>
              <a:gd name="connsiteX583" fmla="*/ 922198 w 7467600"/>
              <a:gd name="connsiteY583" fmla="*/ 1677437 h 6858000"/>
              <a:gd name="connsiteX584" fmla="*/ 869293 w 7467600"/>
              <a:gd name="connsiteY584" fmla="*/ 1583214 h 6858000"/>
              <a:gd name="connsiteX585" fmla="*/ 751431 w 7467600"/>
              <a:gd name="connsiteY585" fmla="*/ 1405731 h 6858000"/>
              <a:gd name="connsiteX586" fmla="*/ 655236 w 7467600"/>
              <a:gd name="connsiteY586" fmla="*/ 1268632 h 6858000"/>
              <a:gd name="connsiteX587" fmla="*/ 6516292 w 7467600"/>
              <a:gd name="connsiteY587" fmla="*/ 1263064 h 6858000"/>
              <a:gd name="connsiteX588" fmla="*/ 5736320 w 7467600"/>
              <a:gd name="connsiteY588" fmla="*/ 1501803 h 6858000"/>
              <a:gd name="connsiteX589" fmla="*/ 6516292 w 7467600"/>
              <a:gd name="connsiteY589" fmla="*/ 1263064 h 6858000"/>
              <a:gd name="connsiteX590" fmla="*/ 291466 w 7467600"/>
              <a:gd name="connsiteY590" fmla="*/ 1250369 h 6858000"/>
              <a:gd name="connsiteX591" fmla="*/ 323180 w 7467600"/>
              <a:gd name="connsiteY591" fmla="*/ 1435283 h 6858000"/>
              <a:gd name="connsiteX592" fmla="*/ 349381 w 7467600"/>
              <a:gd name="connsiteY592" fmla="*/ 1875041 h 6858000"/>
              <a:gd name="connsiteX593" fmla="*/ 374363 w 7467600"/>
              <a:gd name="connsiteY593" fmla="*/ 1506494 h 6858000"/>
              <a:gd name="connsiteX594" fmla="*/ 302168 w 7467600"/>
              <a:gd name="connsiteY594" fmla="*/ 1274495 h 6858000"/>
              <a:gd name="connsiteX595" fmla="*/ 291466 w 7467600"/>
              <a:gd name="connsiteY595" fmla="*/ 1250369 h 6858000"/>
              <a:gd name="connsiteX596" fmla="*/ 678222 w 7467600"/>
              <a:gd name="connsiteY596" fmla="*/ 1248670 h 6858000"/>
              <a:gd name="connsiteX597" fmla="*/ 775536 w 7467600"/>
              <a:gd name="connsiteY597" fmla="*/ 1388015 h 6858000"/>
              <a:gd name="connsiteX598" fmla="*/ 894529 w 7467600"/>
              <a:gd name="connsiteY598" fmla="*/ 1567739 h 6858000"/>
              <a:gd name="connsiteX599" fmla="*/ 948000 w 7467600"/>
              <a:gd name="connsiteY599" fmla="*/ 1663088 h 6858000"/>
              <a:gd name="connsiteX600" fmla="*/ 1006812 w 7467600"/>
              <a:gd name="connsiteY600" fmla="*/ 1767683 h 6858000"/>
              <a:gd name="connsiteX601" fmla="*/ 1149133 w 7467600"/>
              <a:gd name="connsiteY601" fmla="*/ 1971513 h 6858000"/>
              <a:gd name="connsiteX602" fmla="*/ 1333952 w 7467600"/>
              <a:gd name="connsiteY602" fmla="*/ 2251620 h 6858000"/>
              <a:gd name="connsiteX603" fmla="*/ 1337329 w 7467600"/>
              <a:gd name="connsiteY603" fmla="*/ 2258350 h 6858000"/>
              <a:gd name="connsiteX604" fmla="*/ 1014726 w 7467600"/>
              <a:gd name="connsiteY604" fmla="*/ 1615556 h 6858000"/>
              <a:gd name="connsiteX605" fmla="*/ 678222 w 7467600"/>
              <a:gd name="connsiteY605" fmla="*/ 1248670 h 6858000"/>
              <a:gd name="connsiteX606" fmla="*/ 6691602 w 7467600"/>
              <a:gd name="connsiteY606" fmla="*/ 1140573 h 6858000"/>
              <a:gd name="connsiteX607" fmla="*/ 6571100 w 7467600"/>
              <a:gd name="connsiteY607" fmla="*/ 1183662 h 6858000"/>
              <a:gd name="connsiteX608" fmla="*/ 6241687 w 7467600"/>
              <a:gd name="connsiteY608" fmla="*/ 1257600 h 6858000"/>
              <a:gd name="connsiteX609" fmla="*/ 5693009 w 7467600"/>
              <a:gd name="connsiteY609" fmla="*/ 1478256 h 6858000"/>
              <a:gd name="connsiteX610" fmla="*/ 6548420 w 7467600"/>
              <a:gd name="connsiteY610" fmla="*/ 1214599 h 6858000"/>
              <a:gd name="connsiteX611" fmla="*/ 6605473 w 7467600"/>
              <a:gd name="connsiteY611" fmla="*/ 1184686 h 6858000"/>
              <a:gd name="connsiteX612" fmla="*/ 6691602 w 7467600"/>
              <a:gd name="connsiteY612" fmla="*/ 1140573 h 6858000"/>
              <a:gd name="connsiteX613" fmla="*/ 4002475 w 7467600"/>
              <a:gd name="connsiteY613" fmla="*/ 1037802 h 6858000"/>
              <a:gd name="connsiteX614" fmla="*/ 4000324 w 7467600"/>
              <a:gd name="connsiteY614" fmla="*/ 1039362 h 6858000"/>
              <a:gd name="connsiteX615" fmla="*/ 4002862 w 7467600"/>
              <a:gd name="connsiteY615" fmla="*/ 1042866 h 6858000"/>
              <a:gd name="connsiteX616" fmla="*/ 4002475 w 7467600"/>
              <a:gd name="connsiteY616" fmla="*/ 1037802 h 6858000"/>
              <a:gd name="connsiteX617" fmla="*/ 506322 w 7467600"/>
              <a:gd name="connsiteY617" fmla="*/ 1020997 h 6858000"/>
              <a:gd name="connsiteX618" fmla="*/ 533068 w 7467600"/>
              <a:gd name="connsiteY618" fmla="*/ 1029409 h 6858000"/>
              <a:gd name="connsiteX619" fmla="*/ 1232525 w 7467600"/>
              <a:gd name="connsiteY619" fmla="*/ 1804675 h 6858000"/>
              <a:gd name="connsiteX620" fmla="*/ 1388858 w 7467600"/>
              <a:gd name="connsiteY620" fmla="*/ 2368011 h 6858000"/>
              <a:gd name="connsiteX621" fmla="*/ 1384098 w 7467600"/>
              <a:gd name="connsiteY621" fmla="*/ 2378125 h 6858000"/>
              <a:gd name="connsiteX622" fmla="*/ 1425393 w 7467600"/>
              <a:gd name="connsiteY622" fmla="*/ 2589124 h 6858000"/>
              <a:gd name="connsiteX623" fmla="*/ 1424001 w 7467600"/>
              <a:gd name="connsiteY623" fmla="*/ 2597541 h 6858000"/>
              <a:gd name="connsiteX624" fmla="*/ 2152729 w 7467600"/>
              <a:gd name="connsiteY624" fmla="*/ 2864487 h 6858000"/>
              <a:gd name="connsiteX625" fmla="*/ 2020609 w 7467600"/>
              <a:gd name="connsiteY625" fmla="*/ 2539671 h 6858000"/>
              <a:gd name="connsiteX626" fmla="*/ 2018920 w 7467600"/>
              <a:gd name="connsiteY626" fmla="*/ 2536309 h 6858000"/>
              <a:gd name="connsiteX627" fmla="*/ 1342441 w 7467600"/>
              <a:gd name="connsiteY627" fmla="*/ 1173017 h 6858000"/>
              <a:gd name="connsiteX628" fmla="*/ 1367925 w 7467600"/>
              <a:gd name="connsiteY628" fmla="*/ 1135648 h 6858000"/>
              <a:gd name="connsiteX629" fmla="*/ 1771401 w 7467600"/>
              <a:gd name="connsiteY629" fmla="*/ 1806673 h 6858000"/>
              <a:gd name="connsiteX630" fmla="*/ 1972385 w 7467600"/>
              <a:gd name="connsiteY630" fmla="*/ 2198735 h 6858000"/>
              <a:gd name="connsiteX631" fmla="*/ 2040892 w 7467600"/>
              <a:gd name="connsiteY631" fmla="*/ 2405205 h 6858000"/>
              <a:gd name="connsiteX632" fmla="*/ 2131689 w 7467600"/>
              <a:gd name="connsiteY632" fmla="*/ 1936926 h 6858000"/>
              <a:gd name="connsiteX633" fmla="*/ 2454820 w 7467600"/>
              <a:gd name="connsiteY633" fmla="*/ 1248808 h 6858000"/>
              <a:gd name="connsiteX634" fmla="*/ 2492512 w 7467600"/>
              <a:gd name="connsiteY634" fmla="*/ 1302920 h 6858000"/>
              <a:gd name="connsiteX635" fmla="*/ 2081216 w 7467600"/>
              <a:gd name="connsiteY635" fmla="*/ 2527513 h 6858000"/>
              <a:gd name="connsiteX636" fmla="*/ 2081211 w 7467600"/>
              <a:gd name="connsiteY636" fmla="*/ 2528916 h 6858000"/>
              <a:gd name="connsiteX637" fmla="*/ 2199067 w 7467600"/>
              <a:gd name="connsiteY637" fmla="*/ 2884061 h 6858000"/>
              <a:gd name="connsiteX638" fmla="*/ 3192586 w 7467600"/>
              <a:gd name="connsiteY638" fmla="*/ 3411496 h 6858000"/>
              <a:gd name="connsiteX639" fmla="*/ 3182620 w 7467600"/>
              <a:gd name="connsiteY639" fmla="*/ 3483279 h 6858000"/>
              <a:gd name="connsiteX640" fmla="*/ 2435119 w 7467600"/>
              <a:gd name="connsiteY640" fmla="*/ 3080173 h 6858000"/>
              <a:gd name="connsiteX641" fmla="*/ 2410152 w 7467600"/>
              <a:gd name="connsiteY641" fmla="*/ 3063751 h 6858000"/>
              <a:gd name="connsiteX642" fmla="*/ 2408099 w 7467600"/>
              <a:gd name="connsiteY642" fmla="*/ 3064403 h 6858000"/>
              <a:gd name="connsiteX643" fmla="*/ 2407218 w 7467600"/>
              <a:gd name="connsiteY643" fmla="*/ 3070324 h 6858000"/>
              <a:gd name="connsiteX644" fmla="*/ 2380138 w 7467600"/>
              <a:gd name="connsiteY644" fmla="*/ 3099341 h 6858000"/>
              <a:gd name="connsiteX645" fmla="*/ 1765923 w 7467600"/>
              <a:gd name="connsiteY645" fmla="*/ 3581043 h 6858000"/>
              <a:gd name="connsiteX646" fmla="*/ 1702258 w 7467600"/>
              <a:gd name="connsiteY646" fmla="*/ 3612286 h 6858000"/>
              <a:gd name="connsiteX647" fmla="*/ 1538370 w 7467600"/>
              <a:gd name="connsiteY647" fmla="*/ 3811804 h 6858000"/>
              <a:gd name="connsiteX648" fmla="*/ 542867 w 7467600"/>
              <a:gd name="connsiteY648" fmla="*/ 4944092 h 6858000"/>
              <a:gd name="connsiteX649" fmla="*/ 515800 w 7467600"/>
              <a:gd name="connsiteY649" fmla="*/ 4862180 h 6858000"/>
              <a:gd name="connsiteX650" fmla="*/ 909145 w 7467600"/>
              <a:gd name="connsiteY650" fmla="*/ 4199225 h 6858000"/>
              <a:gd name="connsiteX651" fmla="*/ 1214067 w 7467600"/>
              <a:gd name="connsiteY651" fmla="*/ 3908561 h 6858000"/>
              <a:gd name="connsiteX652" fmla="*/ 640967 w 7467600"/>
              <a:gd name="connsiteY652" fmla="*/ 4105601 h 6858000"/>
              <a:gd name="connsiteX653" fmla="*/ 112563 w 7467600"/>
              <a:gd name="connsiteY653" fmla="*/ 4396952 h 6858000"/>
              <a:gd name="connsiteX654" fmla="*/ 0 w 7467600"/>
              <a:gd name="connsiteY654" fmla="*/ 4466006 h 6858000"/>
              <a:gd name="connsiteX655" fmla="*/ 0 w 7467600"/>
              <a:gd name="connsiteY655" fmla="*/ 4233763 h 6858000"/>
              <a:gd name="connsiteX656" fmla="*/ 36881 w 7467600"/>
              <a:gd name="connsiteY656" fmla="*/ 4200118 h 6858000"/>
              <a:gd name="connsiteX657" fmla="*/ 910534 w 7467600"/>
              <a:gd name="connsiteY657" fmla="*/ 3629753 h 6858000"/>
              <a:gd name="connsiteX658" fmla="*/ 1578717 w 7467600"/>
              <a:gd name="connsiteY658" fmla="*/ 3575982 h 6858000"/>
              <a:gd name="connsiteX659" fmla="*/ 2338780 w 7467600"/>
              <a:gd name="connsiteY659" fmla="*/ 3033725 h 6858000"/>
              <a:gd name="connsiteX660" fmla="*/ 1807991 w 7467600"/>
              <a:gd name="connsiteY660" fmla="*/ 2807184 h 6858000"/>
              <a:gd name="connsiteX661" fmla="*/ 1416358 w 7467600"/>
              <a:gd name="connsiteY661" fmla="*/ 3112571 h 6858000"/>
              <a:gd name="connsiteX662" fmla="*/ 939066 w 7467600"/>
              <a:gd name="connsiteY662" fmla="*/ 3378798 h 6858000"/>
              <a:gd name="connsiteX663" fmla="*/ 115099 w 7467600"/>
              <a:gd name="connsiteY663" fmla="*/ 3607650 h 6858000"/>
              <a:gd name="connsiteX664" fmla="*/ 97284 w 7467600"/>
              <a:gd name="connsiteY664" fmla="*/ 3520393 h 6858000"/>
              <a:gd name="connsiteX665" fmla="*/ 922050 w 7467600"/>
              <a:gd name="connsiteY665" fmla="*/ 3074867 h 6858000"/>
              <a:gd name="connsiteX666" fmla="*/ 1405265 w 7467600"/>
              <a:gd name="connsiteY666" fmla="*/ 3016319 h 6858000"/>
              <a:gd name="connsiteX667" fmla="*/ 1407512 w 7467600"/>
              <a:gd name="connsiteY667" fmla="*/ 3018001 h 6858000"/>
              <a:gd name="connsiteX668" fmla="*/ 1726266 w 7467600"/>
              <a:gd name="connsiteY668" fmla="*/ 2777274 h 6858000"/>
              <a:gd name="connsiteX669" fmla="*/ 625390 w 7467600"/>
              <a:gd name="connsiteY669" fmla="*/ 2514541 h 6858000"/>
              <a:gd name="connsiteX670" fmla="*/ 619799 w 7467600"/>
              <a:gd name="connsiteY670" fmla="*/ 2527180 h 6858000"/>
              <a:gd name="connsiteX671" fmla="*/ 310030 w 7467600"/>
              <a:gd name="connsiteY671" fmla="*/ 2771818 h 6858000"/>
              <a:gd name="connsiteX672" fmla="*/ 173877 w 7467600"/>
              <a:gd name="connsiteY672" fmla="*/ 2937056 h 6858000"/>
              <a:gd name="connsiteX673" fmla="*/ 77889 w 7467600"/>
              <a:gd name="connsiteY673" fmla="*/ 3138440 h 6858000"/>
              <a:gd name="connsiteX674" fmla="*/ 0 w 7467600"/>
              <a:gd name="connsiteY674" fmla="*/ 3271395 h 6858000"/>
              <a:gd name="connsiteX675" fmla="*/ 0 w 7467600"/>
              <a:gd name="connsiteY675" fmla="*/ 3153002 h 6858000"/>
              <a:gd name="connsiteX676" fmla="*/ 2386 w 7467600"/>
              <a:gd name="connsiteY676" fmla="*/ 3149203 h 6858000"/>
              <a:gd name="connsiteX677" fmla="*/ 89753 w 7467600"/>
              <a:gd name="connsiteY677" fmla="*/ 2987702 h 6858000"/>
              <a:gd name="connsiteX678" fmla="*/ 76869 w 7467600"/>
              <a:gd name="connsiteY678" fmla="*/ 3005404 h 6858000"/>
              <a:gd name="connsiteX679" fmla="*/ 32049 w 7467600"/>
              <a:gd name="connsiteY679" fmla="*/ 3065814 h 6858000"/>
              <a:gd name="connsiteX680" fmla="*/ 0 w 7467600"/>
              <a:gd name="connsiteY680" fmla="*/ 3108744 h 6858000"/>
              <a:gd name="connsiteX681" fmla="*/ 0 w 7467600"/>
              <a:gd name="connsiteY681" fmla="*/ 3058059 h 6858000"/>
              <a:gd name="connsiteX682" fmla="*/ 7610 w 7467600"/>
              <a:gd name="connsiteY682" fmla="*/ 3047889 h 6858000"/>
              <a:gd name="connsiteX683" fmla="*/ 52419 w 7467600"/>
              <a:gd name="connsiteY683" fmla="*/ 2987479 h 6858000"/>
              <a:gd name="connsiteX684" fmla="*/ 59142 w 7467600"/>
              <a:gd name="connsiteY684" fmla="*/ 2978488 h 6858000"/>
              <a:gd name="connsiteX685" fmla="*/ 0 w 7467600"/>
              <a:gd name="connsiteY685" fmla="*/ 3015334 h 6858000"/>
              <a:gd name="connsiteX686" fmla="*/ 0 w 7467600"/>
              <a:gd name="connsiteY686" fmla="*/ 2914286 h 6858000"/>
              <a:gd name="connsiteX687" fmla="*/ 36383 w 7467600"/>
              <a:gd name="connsiteY687" fmla="*/ 2901128 h 6858000"/>
              <a:gd name="connsiteX688" fmla="*/ 156329 w 7467600"/>
              <a:gd name="connsiteY688" fmla="*/ 2840533 h 6858000"/>
              <a:gd name="connsiteX689" fmla="*/ 358355 w 7467600"/>
              <a:gd name="connsiteY689" fmla="*/ 2620471 h 6858000"/>
              <a:gd name="connsiteX690" fmla="*/ 510577 w 7467600"/>
              <a:gd name="connsiteY690" fmla="*/ 2501244 h 6858000"/>
              <a:gd name="connsiteX691" fmla="*/ 211967 w 7467600"/>
              <a:gd name="connsiteY691" fmla="*/ 2479171 h 6858000"/>
              <a:gd name="connsiteX692" fmla="*/ 0 w 7467600"/>
              <a:gd name="connsiteY692" fmla="*/ 2476398 h 6858000"/>
              <a:gd name="connsiteX693" fmla="*/ 0 w 7467600"/>
              <a:gd name="connsiteY693" fmla="*/ 2389189 h 6858000"/>
              <a:gd name="connsiteX694" fmla="*/ 103062 w 7467600"/>
              <a:gd name="connsiteY694" fmla="*/ 2389518 h 6858000"/>
              <a:gd name="connsiteX695" fmla="*/ 510734 w 7467600"/>
              <a:gd name="connsiteY695" fmla="*/ 2416201 h 6858000"/>
              <a:gd name="connsiteX696" fmla="*/ 279257 w 7467600"/>
              <a:gd name="connsiteY696" fmla="*/ 2092102 h 6858000"/>
              <a:gd name="connsiteX697" fmla="*/ 65265 w 7467600"/>
              <a:gd name="connsiteY697" fmla="*/ 2006049 h 6858000"/>
              <a:gd name="connsiteX698" fmla="*/ 0 w 7467600"/>
              <a:gd name="connsiteY698" fmla="*/ 1982532 h 6858000"/>
              <a:gd name="connsiteX699" fmla="*/ 0 w 7467600"/>
              <a:gd name="connsiteY699" fmla="*/ 1912789 h 6858000"/>
              <a:gd name="connsiteX700" fmla="*/ 97460 w 7467600"/>
              <a:gd name="connsiteY700" fmla="*/ 1953725 h 6858000"/>
              <a:gd name="connsiteX701" fmla="*/ 221272 w 7467600"/>
              <a:gd name="connsiteY701" fmla="*/ 1980766 h 6858000"/>
              <a:gd name="connsiteX702" fmla="*/ 116765 w 7467600"/>
              <a:gd name="connsiteY702" fmla="*/ 1911033 h 6858000"/>
              <a:gd name="connsiteX703" fmla="*/ 16405 w 7467600"/>
              <a:gd name="connsiteY703" fmla="*/ 1803412 h 6858000"/>
              <a:gd name="connsiteX704" fmla="*/ 0 w 7467600"/>
              <a:gd name="connsiteY704" fmla="*/ 1784777 h 6858000"/>
              <a:gd name="connsiteX705" fmla="*/ 0 w 7467600"/>
              <a:gd name="connsiteY705" fmla="*/ 1740082 h 6858000"/>
              <a:gd name="connsiteX706" fmla="*/ 39394 w 7467600"/>
              <a:gd name="connsiteY706" fmla="*/ 1784856 h 6858000"/>
              <a:gd name="connsiteX707" fmla="*/ 135813 w 7467600"/>
              <a:gd name="connsiteY707" fmla="*/ 1888838 h 6858000"/>
              <a:gd name="connsiteX708" fmla="*/ 242575 w 7467600"/>
              <a:gd name="connsiteY708" fmla="*/ 1958841 h 6858000"/>
              <a:gd name="connsiteX709" fmla="*/ 82197 w 7467600"/>
              <a:gd name="connsiteY709" fmla="*/ 1754826 h 6858000"/>
              <a:gd name="connsiteX710" fmla="*/ 0 w 7467600"/>
              <a:gd name="connsiteY710" fmla="*/ 1679650 h 6858000"/>
              <a:gd name="connsiteX711" fmla="*/ 0 w 7467600"/>
              <a:gd name="connsiteY711" fmla="*/ 1602463 h 6858000"/>
              <a:gd name="connsiteX712" fmla="*/ 84689 w 7467600"/>
              <a:gd name="connsiteY712" fmla="*/ 1677442 h 6858000"/>
              <a:gd name="connsiteX713" fmla="*/ 298437 w 7467600"/>
              <a:gd name="connsiteY713" fmla="*/ 1968019 h 6858000"/>
              <a:gd name="connsiteX714" fmla="*/ 227269 w 7467600"/>
              <a:gd name="connsiteY714" fmla="*/ 1114064 h 6858000"/>
              <a:gd name="connsiteX715" fmla="*/ 248003 w 7467600"/>
              <a:gd name="connsiteY715" fmla="*/ 1089613 h 6858000"/>
              <a:gd name="connsiteX716" fmla="*/ 427020 w 7467600"/>
              <a:gd name="connsiteY716" fmla="*/ 1619803 h 6858000"/>
              <a:gd name="connsiteX717" fmla="*/ 340345 w 7467600"/>
              <a:gd name="connsiteY717" fmla="*/ 2027739 h 6858000"/>
              <a:gd name="connsiteX718" fmla="*/ 360865 w 7467600"/>
              <a:gd name="connsiteY718" fmla="*/ 2044827 h 6858000"/>
              <a:gd name="connsiteX719" fmla="*/ 560414 w 7467600"/>
              <a:gd name="connsiteY719" fmla="*/ 2421457 h 6858000"/>
              <a:gd name="connsiteX720" fmla="*/ 1359703 w 7467600"/>
              <a:gd name="connsiteY720" fmla="*/ 2578554 h 6858000"/>
              <a:gd name="connsiteX721" fmla="*/ 1359422 w 7467600"/>
              <a:gd name="connsiteY721" fmla="*/ 2577994 h 6858000"/>
              <a:gd name="connsiteX722" fmla="*/ 828701 w 7467600"/>
              <a:gd name="connsiteY722" fmla="*/ 1839520 h 6858000"/>
              <a:gd name="connsiteX723" fmla="*/ 494427 w 7467600"/>
              <a:gd name="connsiteY723" fmla="*/ 1092333 h 6858000"/>
              <a:gd name="connsiteX724" fmla="*/ 506322 w 7467600"/>
              <a:gd name="connsiteY724" fmla="*/ 1020997 h 6858000"/>
              <a:gd name="connsiteX725" fmla="*/ 4570198 w 7467600"/>
              <a:gd name="connsiteY725" fmla="*/ 978081 h 6858000"/>
              <a:gd name="connsiteX726" fmla="*/ 4523691 w 7467600"/>
              <a:gd name="connsiteY726" fmla="*/ 1127776 h 6858000"/>
              <a:gd name="connsiteX727" fmla="*/ 4509875 w 7467600"/>
              <a:gd name="connsiteY727" fmla="*/ 1167552 h 6858000"/>
              <a:gd name="connsiteX728" fmla="*/ 4478168 w 7467600"/>
              <a:gd name="connsiteY728" fmla="*/ 1260735 h 6858000"/>
              <a:gd name="connsiteX729" fmla="*/ 4409309 w 7467600"/>
              <a:gd name="connsiteY729" fmla="*/ 1666996 h 6858000"/>
              <a:gd name="connsiteX730" fmla="*/ 4370031 w 7467600"/>
              <a:gd name="connsiteY730" fmla="*/ 1955666 h 6858000"/>
              <a:gd name="connsiteX731" fmla="*/ 4570198 w 7467600"/>
              <a:gd name="connsiteY731" fmla="*/ 978081 h 6858000"/>
              <a:gd name="connsiteX732" fmla="*/ 4557898 w 7467600"/>
              <a:gd name="connsiteY732" fmla="*/ 900011 h 6858000"/>
              <a:gd name="connsiteX733" fmla="*/ 4344840 w 7467600"/>
              <a:gd name="connsiteY733" fmla="*/ 1922038 h 6858000"/>
              <a:gd name="connsiteX734" fmla="*/ 4378710 w 7467600"/>
              <a:gd name="connsiteY734" fmla="*/ 1665516 h 6858000"/>
              <a:gd name="connsiteX735" fmla="*/ 4448798 w 7467600"/>
              <a:gd name="connsiteY735" fmla="*/ 1253024 h 6858000"/>
              <a:gd name="connsiteX736" fmla="*/ 4480315 w 7467600"/>
              <a:gd name="connsiteY736" fmla="*/ 1158454 h 6858000"/>
              <a:gd name="connsiteX737" fmla="*/ 4494133 w 7467600"/>
              <a:gd name="connsiteY737" fmla="*/ 1118676 h 6858000"/>
              <a:gd name="connsiteX738" fmla="*/ 4557898 w 7467600"/>
              <a:gd name="connsiteY738" fmla="*/ 900011 h 6858000"/>
              <a:gd name="connsiteX739" fmla="*/ 5870151 w 7467600"/>
              <a:gd name="connsiteY739" fmla="*/ 898890 h 6858000"/>
              <a:gd name="connsiteX740" fmla="*/ 5861335 w 7467600"/>
              <a:gd name="connsiteY740" fmla="*/ 899177 h 6858000"/>
              <a:gd name="connsiteX741" fmla="*/ 5843702 w 7467600"/>
              <a:gd name="connsiteY741" fmla="*/ 899748 h 6858000"/>
              <a:gd name="connsiteX742" fmla="*/ 5651107 w 7467600"/>
              <a:gd name="connsiteY742" fmla="*/ 920306 h 6858000"/>
              <a:gd name="connsiteX743" fmla="*/ 5459407 w 7467600"/>
              <a:gd name="connsiteY743" fmla="*/ 940975 h 6858000"/>
              <a:gd name="connsiteX744" fmla="*/ 5374846 w 7467600"/>
              <a:gd name="connsiteY744" fmla="*/ 941988 h 6858000"/>
              <a:gd name="connsiteX745" fmla="*/ 5256105 w 7467600"/>
              <a:gd name="connsiteY745" fmla="*/ 945632 h 6858000"/>
              <a:gd name="connsiteX746" fmla="*/ 5107071 w 7467600"/>
              <a:gd name="connsiteY746" fmla="*/ 969720 h 6858000"/>
              <a:gd name="connsiteX747" fmla="*/ 4998681 w 7467600"/>
              <a:gd name="connsiteY747" fmla="*/ 988771 h 6858000"/>
              <a:gd name="connsiteX748" fmla="*/ 5870151 w 7467600"/>
              <a:gd name="connsiteY748" fmla="*/ 898890 h 6858000"/>
              <a:gd name="connsiteX749" fmla="*/ 5504425 w 7467600"/>
              <a:gd name="connsiteY749" fmla="*/ 848067 h 6858000"/>
              <a:gd name="connsiteX750" fmla="*/ 4968849 w 7467600"/>
              <a:gd name="connsiteY750" fmla="*/ 962318 h 6858000"/>
              <a:gd name="connsiteX751" fmla="*/ 5104039 w 7467600"/>
              <a:gd name="connsiteY751" fmla="*/ 940634 h 6858000"/>
              <a:gd name="connsiteX752" fmla="*/ 5256311 w 7467600"/>
              <a:gd name="connsiteY752" fmla="*/ 916490 h 6858000"/>
              <a:gd name="connsiteX753" fmla="*/ 5377381 w 7467600"/>
              <a:gd name="connsiteY753" fmla="*/ 912671 h 6858000"/>
              <a:gd name="connsiteX754" fmla="*/ 5460148 w 7467600"/>
              <a:gd name="connsiteY754" fmla="*/ 911442 h 6858000"/>
              <a:gd name="connsiteX755" fmla="*/ 5648971 w 7467600"/>
              <a:gd name="connsiteY755" fmla="*/ 891331 h 6858000"/>
              <a:gd name="connsiteX756" fmla="*/ 5844807 w 7467600"/>
              <a:gd name="connsiteY756" fmla="*/ 870718 h 6858000"/>
              <a:gd name="connsiteX757" fmla="*/ 5862975 w 7467600"/>
              <a:gd name="connsiteY757" fmla="*/ 869756 h 6858000"/>
              <a:gd name="connsiteX758" fmla="*/ 5920887 w 7467600"/>
              <a:gd name="connsiteY758" fmla="*/ 865929 h 6858000"/>
              <a:gd name="connsiteX759" fmla="*/ 5504425 w 7467600"/>
              <a:gd name="connsiteY759" fmla="*/ 848067 h 6858000"/>
              <a:gd name="connsiteX760" fmla="*/ 3607114 w 7467600"/>
              <a:gd name="connsiteY760" fmla="*/ 467441 h 6858000"/>
              <a:gd name="connsiteX761" fmla="*/ 3296242 w 7467600"/>
              <a:gd name="connsiteY761" fmla="*/ 807991 h 6858000"/>
              <a:gd name="connsiteX762" fmla="*/ 3174674 w 7467600"/>
              <a:gd name="connsiteY762" fmla="*/ 919759 h 6858000"/>
              <a:gd name="connsiteX763" fmla="*/ 3042978 w 7467600"/>
              <a:gd name="connsiteY763" fmla="*/ 1054894 h 6858000"/>
              <a:gd name="connsiteX764" fmla="*/ 2968914 w 7467600"/>
              <a:gd name="connsiteY764" fmla="*/ 1133756 h 6858000"/>
              <a:gd name="connsiteX765" fmla="*/ 3103823 w 7467600"/>
              <a:gd name="connsiteY765" fmla="*/ 1026814 h 6858000"/>
              <a:gd name="connsiteX766" fmla="*/ 3607114 w 7467600"/>
              <a:gd name="connsiteY766" fmla="*/ 467441 h 6858000"/>
              <a:gd name="connsiteX767" fmla="*/ 3744487 w 7467600"/>
              <a:gd name="connsiteY767" fmla="*/ 383136 h 6858000"/>
              <a:gd name="connsiteX768" fmla="*/ 3970213 w 7467600"/>
              <a:gd name="connsiteY768" fmla="*/ 995559 h 6858000"/>
              <a:gd name="connsiteX769" fmla="*/ 3744487 w 7467600"/>
              <a:gd name="connsiteY769" fmla="*/ 383136 h 6858000"/>
              <a:gd name="connsiteX770" fmla="*/ 3624562 w 7467600"/>
              <a:gd name="connsiteY770" fmla="*/ 367041 h 6858000"/>
              <a:gd name="connsiteX771" fmla="*/ 3489712 w 7467600"/>
              <a:gd name="connsiteY771" fmla="*/ 485386 h 6858000"/>
              <a:gd name="connsiteX772" fmla="*/ 3182994 w 7467600"/>
              <a:gd name="connsiteY772" fmla="*/ 828265 h 6858000"/>
              <a:gd name="connsiteX773" fmla="*/ 2892114 w 7467600"/>
              <a:gd name="connsiteY773" fmla="*/ 1172635 h 6858000"/>
              <a:gd name="connsiteX774" fmla="*/ 3021459 w 7467600"/>
              <a:gd name="connsiteY774" fmla="*/ 1035385 h 6858000"/>
              <a:gd name="connsiteX775" fmla="*/ 3153873 w 7467600"/>
              <a:gd name="connsiteY775" fmla="*/ 898971 h 6858000"/>
              <a:gd name="connsiteX776" fmla="*/ 3276511 w 7467600"/>
              <a:gd name="connsiteY776" fmla="*/ 786423 h 6858000"/>
              <a:gd name="connsiteX777" fmla="*/ 3584154 w 7467600"/>
              <a:gd name="connsiteY777" fmla="*/ 448218 h 6858000"/>
              <a:gd name="connsiteX778" fmla="*/ 3624562 w 7467600"/>
              <a:gd name="connsiteY778" fmla="*/ 367041 h 6858000"/>
              <a:gd name="connsiteX779" fmla="*/ 3766672 w 7467600"/>
              <a:gd name="connsiteY779" fmla="*/ 359429 h 6858000"/>
              <a:gd name="connsiteX780" fmla="*/ 3996338 w 7467600"/>
              <a:gd name="connsiteY780" fmla="*/ 968237 h 6858000"/>
              <a:gd name="connsiteX781" fmla="*/ 3766672 w 7467600"/>
              <a:gd name="connsiteY781" fmla="*/ 359429 h 6858000"/>
              <a:gd name="connsiteX782" fmla="*/ 5805386 w 7467600"/>
              <a:gd name="connsiteY782" fmla="*/ 239240 h 6858000"/>
              <a:gd name="connsiteX783" fmla="*/ 5736947 w 7467600"/>
              <a:gd name="connsiteY783" fmla="*/ 261367 h 6858000"/>
              <a:gd name="connsiteX784" fmla="*/ 5427012 w 7467600"/>
              <a:gd name="connsiteY784" fmla="*/ 311272 h 6858000"/>
              <a:gd name="connsiteX785" fmla="*/ 5147818 w 7467600"/>
              <a:gd name="connsiteY785" fmla="*/ 322112 h 6858000"/>
              <a:gd name="connsiteX786" fmla="*/ 5060854 w 7467600"/>
              <a:gd name="connsiteY786" fmla="*/ 311882 h 6858000"/>
              <a:gd name="connsiteX787" fmla="*/ 4945989 w 7467600"/>
              <a:gd name="connsiteY787" fmla="*/ 300516 h 6858000"/>
              <a:gd name="connsiteX788" fmla="*/ 5410479 w 7467600"/>
              <a:gd name="connsiteY788" fmla="*/ 348434 h 6858000"/>
              <a:gd name="connsiteX789" fmla="*/ 5805386 w 7467600"/>
              <a:gd name="connsiteY789" fmla="*/ 239240 h 6858000"/>
              <a:gd name="connsiteX790" fmla="*/ 5905192 w 7467600"/>
              <a:gd name="connsiteY790" fmla="*/ 163079 h 6858000"/>
              <a:gd name="connsiteX791" fmla="*/ 5865655 w 7467600"/>
              <a:gd name="connsiteY791" fmla="*/ 171901 h 6858000"/>
              <a:gd name="connsiteX792" fmla="*/ 5259740 w 7467600"/>
              <a:gd name="connsiteY792" fmla="*/ 257013 h 6858000"/>
              <a:gd name="connsiteX793" fmla="*/ 5208466 w 7467600"/>
              <a:gd name="connsiteY793" fmla="*/ 257550 h 6858000"/>
              <a:gd name="connsiteX794" fmla="*/ 4980204 w 7467600"/>
              <a:gd name="connsiteY794" fmla="*/ 271903 h 6858000"/>
              <a:gd name="connsiteX795" fmla="*/ 5068068 w 7467600"/>
              <a:gd name="connsiteY795" fmla="*/ 282244 h 6858000"/>
              <a:gd name="connsiteX796" fmla="*/ 5153231 w 7467600"/>
              <a:gd name="connsiteY796" fmla="*/ 292240 h 6858000"/>
              <a:gd name="connsiteX797" fmla="*/ 5426491 w 7467600"/>
              <a:gd name="connsiteY797" fmla="*/ 281128 h 6858000"/>
              <a:gd name="connsiteX798" fmla="*/ 5731212 w 7467600"/>
              <a:gd name="connsiteY798" fmla="*/ 231951 h 6858000"/>
              <a:gd name="connsiteX799" fmla="*/ 5905192 w 7467600"/>
              <a:gd name="connsiteY799" fmla="*/ 163079 h 6858000"/>
              <a:gd name="connsiteX800" fmla="*/ 5944437 w 7467600"/>
              <a:gd name="connsiteY800" fmla="*/ 113829 h 6858000"/>
              <a:gd name="connsiteX801" fmla="*/ 5825032 w 7467600"/>
              <a:gd name="connsiteY801" fmla="*/ 146405 h 6858000"/>
              <a:gd name="connsiteX802" fmla="*/ 4955599 w 7467600"/>
              <a:gd name="connsiteY802" fmla="*/ 247008 h 6858000"/>
              <a:gd name="connsiteX803" fmla="*/ 5210104 w 7467600"/>
              <a:gd name="connsiteY803" fmla="*/ 228123 h 6858000"/>
              <a:gd name="connsiteX804" fmla="*/ 5261015 w 7467600"/>
              <a:gd name="connsiteY804" fmla="*/ 227087 h 6858000"/>
              <a:gd name="connsiteX805" fmla="*/ 5861181 w 7467600"/>
              <a:gd name="connsiteY805" fmla="*/ 143093 h 6858000"/>
              <a:gd name="connsiteX806" fmla="*/ 5961252 w 7467600"/>
              <a:gd name="connsiteY806" fmla="*/ 114820 h 6858000"/>
              <a:gd name="connsiteX807" fmla="*/ 5944437 w 7467600"/>
              <a:gd name="connsiteY807" fmla="*/ 113829 h 6858000"/>
              <a:gd name="connsiteX808" fmla="*/ 3882765 w 7467600"/>
              <a:gd name="connsiteY808" fmla="*/ 0 h 6858000"/>
              <a:gd name="connsiteX809" fmla="*/ 3995099 w 7467600"/>
              <a:gd name="connsiteY809" fmla="*/ 0 h 6858000"/>
              <a:gd name="connsiteX810" fmla="*/ 4163818 w 7467600"/>
              <a:gd name="connsiteY810" fmla="*/ 234104 h 6858000"/>
              <a:gd name="connsiteX811" fmla="*/ 4172099 w 7467600"/>
              <a:gd name="connsiteY811" fmla="*/ 234207 h 6858000"/>
              <a:gd name="connsiteX812" fmla="*/ 4784282 w 7467600"/>
              <a:gd name="connsiteY812" fmla="*/ 276561 h 6858000"/>
              <a:gd name="connsiteX813" fmla="*/ 4801687 w 7467600"/>
              <a:gd name="connsiteY813" fmla="*/ 267764 h 6858000"/>
              <a:gd name="connsiteX814" fmla="*/ 6082788 w 7467600"/>
              <a:gd name="connsiteY814" fmla="*/ 64119 h 6858000"/>
              <a:gd name="connsiteX815" fmla="*/ 6099442 w 7467600"/>
              <a:gd name="connsiteY815" fmla="*/ 82568 h 6858000"/>
              <a:gd name="connsiteX816" fmla="*/ 4804137 w 7467600"/>
              <a:gd name="connsiteY816" fmla="*/ 320931 h 6858000"/>
              <a:gd name="connsiteX817" fmla="*/ 4227047 w 7467600"/>
              <a:gd name="connsiteY817" fmla="*/ 313415 h 6858000"/>
              <a:gd name="connsiteX818" fmla="*/ 4346041 w 7467600"/>
              <a:gd name="connsiteY818" fmla="*/ 456086 h 6858000"/>
              <a:gd name="connsiteX819" fmla="*/ 4870967 w 7467600"/>
              <a:gd name="connsiteY819" fmla="*/ 963061 h 6858000"/>
              <a:gd name="connsiteX820" fmla="*/ 4889647 w 7467600"/>
              <a:gd name="connsiteY820" fmla="*/ 957147 h 6858000"/>
              <a:gd name="connsiteX821" fmla="*/ 5422504 w 7467600"/>
              <a:gd name="connsiteY821" fmla="*/ 805191 h 6858000"/>
              <a:gd name="connsiteX822" fmla="*/ 6087656 w 7467600"/>
              <a:gd name="connsiteY822" fmla="*/ 826703 h 6858000"/>
              <a:gd name="connsiteX823" fmla="*/ 6058717 w 7467600"/>
              <a:gd name="connsiteY823" fmla="*/ 865992 h 6858000"/>
              <a:gd name="connsiteX824" fmla="*/ 4974153 w 7467600"/>
              <a:gd name="connsiteY824" fmla="*/ 1045456 h 6858000"/>
              <a:gd name="connsiteX825" fmla="*/ 5627835 w 7467600"/>
              <a:gd name="connsiteY825" fmla="*/ 1472077 h 6858000"/>
              <a:gd name="connsiteX826" fmla="*/ 5629817 w 7467600"/>
              <a:gd name="connsiteY826" fmla="*/ 1471412 h 6858000"/>
              <a:gd name="connsiteX827" fmla="*/ 5634124 w 7467600"/>
              <a:gd name="connsiteY827" fmla="*/ 1470572 h 6858000"/>
              <a:gd name="connsiteX828" fmla="*/ 5755832 w 7467600"/>
              <a:gd name="connsiteY828" fmla="*/ 1383886 h 6858000"/>
              <a:gd name="connsiteX829" fmla="*/ 6014186 w 7467600"/>
              <a:gd name="connsiteY829" fmla="*/ 1279799 h 6858000"/>
              <a:gd name="connsiteX830" fmla="*/ 6901619 w 7467600"/>
              <a:gd name="connsiteY830" fmla="*/ 1047874 h 6858000"/>
              <a:gd name="connsiteX831" fmla="*/ 6931566 w 7467600"/>
              <a:gd name="connsiteY831" fmla="*/ 1062034 h 6858000"/>
              <a:gd name="connsiteX832" fmla="*/ 5790982 w 7467600"/>
              <a:gd name="connsiteY832" fmla="*/ 1561380 h 6858000"/>
              <a:gd name="connsiteX833" fmla="*/ 6188971 w 7467600"/>
              <a:gd name="connsiteY833" fmla="*/ 1755168 h 6858000"/>
              <a:gd name="connsiteX834" fmla="*/ 6202446 w 7467600"/>
              <a:gd name="connsiteY834" fmla="*/ 1752268 h 6858000"/>
              <a:gd name="connsiteX835" fmla="*/ 7179560 w 7467600"/>
              <a:gd name="connsiteY835" fmla="*/ 1467551 h 6858000"/>
              <a:gd name="connsiteX836" fmla="*/ 7158730 w 7467600"/>
              <a:gd name="connsiteY836" fmla="*/ 1507835 h 6858000"/>
              <a:gd name="connsiteX837" fmla="*/ 6326959 w 7467600"/>
              <a:gd name="connsiteY837" fmla="*/ 1817686 h 6858000"/>
              <a:gd name="connsiteX838" fmla="*/ 6537433 w 7467600"/>
              <a:gd name="connsiteY838" fmla="*/ 1907790 h 6858000"/>
              <a:gd name="connsiteX839" fmla="*/ 6550221 w 7467600"/>
              <a:gd name="connsiteY839" fmla="*/ 1910729 h 6858000"/>
              <a:gd name="connsiteX840" fmla="*/ 6964438 w 7467600"/>
              <a:gd name="connsiteY840" fmla="*/ 2209505 h 6858000"/>
              <a:gd name="connsiteX841" fmla="*/ 7367862 w 7467600"/>
              <a:gd name="connsiteY841" fmla="*/ 2806833 h 6858000"/>
              <a:gd name="connsiteX842" fmla="*/ 7364329 w 7467600"/>
              <a:gd name="connsiteY842" fmla="*/ 2826907 h 6858000"/>
              <a:gd name="connsiteX843" fmla="*/ 7290545 w 7467600"/>
              <a:gd name="connsiteY843" fmla="*/ 2850663 h 6858000"/>
              <a:gd name="connsiteX844" fmla="*/ 6472036 w 7467600"/>
              <a:gd name="connsiteY844" fmla="*/ 1959003 h 6858000"/>
              <a:gd name="connsiteX845" fmla="*/ 5792897 w 7467600"/>
              <a:gd name="connsiteY845" fmla="*/ 1647747 h 6858000"/>
              <a:gd name="connsiteX846" fmla="*/ 5842751 w 7467600"/>
              <a:gd name="connsiteY846" fmla="*/ 1816112 h 6858000"/>
              <a:gd name="connsiteX847" fmla="*/ 5847424 w 7467600"/>
              <a:gd name="connsiteY847" fmla="*/ 1815776 h 6858000"/>
              <a:gd name="connsiteX848" fmla="*/ 6399821 w 7467600"/>
              <a:gd name="connsiteY848" fmla="*/ 2344799 h 6858000"/>
              <a:gd name="connsiteX849" fmla="*/ 6323232 w 7467600"/>
              <a:gd name="connsiteY849" fmla="*/ 2389634 h 6858000"/>
              <a:gd name="connsiteX850" fmla="*/ 5942958 w 7467600"/>
              <a:gd name="connsiteY850" fmla="*/ 2077708 h 6858000"/>
              <a:gd name="connsiteX851" fmla="*/ 5921559 w 7467600"/>
              <a:gd name="connsiteY851" fmla="*/ 2378596 h 6858000"/>
              <a:gd name="connsiteX852" fmla="*/ 5817651 w 7467600"/>
              <a:gd name="connsiteY852" fmla="*/ 3023919 h 6858000"/>
              <a:gd name="connsiteX853" fmla="*/ 5729634 w 7467600"/>
              <a:gd name="connsiteY853" fmla="*/ 3051849 h 6858000"/>
              <a:gd name="connsiteX854" fmla="*/ 5611018 w 7467600"/>
              <a:gd name="connsiteY854" fmla="*/ 2316769 h 6858000"/>
              <a:gd name="connsiteX855" fmla="*/ 5687608 w 7467600"/>
              <a:gd name="connsiteY855" fmla="*/ 2039972 h 6858000"/>
              <a:gd name="connsiteX856" fmla="*/ 5657554 w 7467600"/>
              <a:gd name="connsiteY856" fmla="*/ 1576445 h 6858000"/>
              <a:gd name="connsiteX857" fmla="*/ 5150475 w 7467600"/>
              <a:gd name="connsiteY857" fmla="*/ 1274012 h 6858000"/>
              <a:gd name="connsiteX858" fmla="*/ 5349142 w 7467600"/>
              <a:gd name="connsiteY858" fmla="*/ 2204405 h 6858000"/>
              <a:gd name="connsiteX859" fmla="*/ 5262214 w 7467600"/>
              <a:gd name="connsiteY859" fmla="*/ 2233836 h 6858000"/>
              <a:gd name="connsiteX860" fmla="*/ 4981539 w 7467600"/>
              <a:gd name="connsiteY860" fmla="*/ 1542201 h 6858000"/>
              <a:gd name="connsiteX861" fmla="*/ 4958461 w 7467600"/>
              <a:gd name="connsiteY861" fmla="*/ 1136957 h 6858000"/>
              <a:gd name="connsiteX862" fmla="*/ 4655015 w 7467600"/>
              <a:gd name="connsiteY862" fmla="*/ 891426 h 6858000"/>
              <a:gd name="connsiteX863" fmla="*/ 4348002 w 7467600"/>
              <a:gd name="connsiteY863" fmla="*/ 2205895 h 6858000"/>
              <a:gd name="connsiteX864" fmla="*/ 4262250 w 7467600"/>
              <a:gd name="connsiteY864" fmla="*/ 2219972 h 6858000"/>
              <a:gd name="connsiteX865" fmla="*/ 4550611 w 7467600"/>
              <a:gd name="connsiteY865" fmla="*/ 817540 h 6858000"/>
              <a:gd name="connsiteX866" fmla="*/ 4564418 w 7467600"/>
              <a:gd name="connsiteY866" fmla="*/ 808293 h 6858000"/>
              <a:gd name="connsiteX867" fmla="*/ 4266388 w 7467600"/>
              <a:gd name="connsiteY867" fmla="*/ 500083 h 6858000"/>
              <a:gd name="connsiteX868" fmla="*/ 4032842 w 7467600"/>
              <a:gd name="connsiteY868" fmla="*/ 211809 h 6858000"/>
              <a:gd name="connsiteX869" fmla="*/ 3882765 w 7467600"/>
              <a:gd name="connsiteY869" fmla="*/ 0 h 6858000"/>
              <a:gd name="connsiteX870" fmla="*/ 3721337 w 7467600"/>
              <a:gd name="connsiteY870" fmla="*/ 0 h 6858000"/>
              <a:gd name="connsiteX871" fmla="*/ 3797544 w 7467600"/>
              <a:gd name="connsiteY871" fmla="*/ 0 h 6858000"/>
              <a:gd name="connsiteX872" fmla="*/ 3775734 w 7467600"/>
              <a:gd name="connsiteY872" fmla="*/ 95131 h 6858000"/>
              <a:gd name="connsiteX873" fmla="*/ 3724807 w 7467600"/>
              <a:gd name="connsiteY873" fmla="*/ 272257 h 6858000"/>
              <a:gd name="connsiteX874" fmla="*/ 3726844 w 7467600"/>
              <a:gd name="connsiteY874" fmla="*/ 282988 h 6858000"/>
              <a:gd name="connsiteX875" fmla="*/ 3742664 w 7467600"/>
              <a:gd name="connsiteY875" fmla="*/ 279918 h 6858000"/>
              <a:gd name="connsiteX876" fmla="*/ 4103910 w 7467600"/>
              <a:gd name="connsiteY876" fmla="*/ 1161917 h 6858000"/>
              <a:gd name="connsiteX877" fmla="*/ 4020269 w 7467600"/>
              <a:gd name="connsiteY877" fmla="*/ 1200406 h 6858000"/>
              <a:gd name="connsiteX878" fmla="*/ 3674882 w 7467600"/>
              <a:gd name="connsiteY878" fmla="*/ 488524 h 6858000"/>
              <a:gd name="connsiteX879" fmla="*/ 3132682 w 7467600"/>
              <a:gd name="connsiteY879" fmla="*/ 1072284 h 6858000"/>
              <a:gd name="connsiteX880" fmla="*/ 2716346 w 7467600"/>
              <a:gd name="connsiteY880" fmla="*/ 1276376 h 6858000"/>
              <a:gd name="connsiteX881" fmla="*/ 2716772 w 7467600"/>
              <a:gd name="connsiteY881" fmla="*/ 1255462 h 6858000"/>
              <a:gd name="connsiteX882" fmla="*/ 3471096 w 7467600"/>
              <a:gd name="connsiteY882" fmla="*/ 437072 h 6858000"/>
              <a:gd name="connsiteX883" fmla="*/ 3639057 w 7467600"/>
              <a:gd name="connsiteY883" fmla="*/ 286334 h 6858000"/>
              <a:gd name="connsiteX884" fmla="*/ 3640309 w 7467600"/>
              <a:gd name="connsiteY884" fmla="*/ 284664 h 6858000"/>
              <a:gd name="connsiteX885" fmla="*/ 3646022 w 7467600"/>
              <a:gd name="connsiteY885" fmla="*/ 276711 h 6858000"/>
              <a:gd name="connsiteX886" fmla="*/ 3707943 w 7467600"/>
              <a:gd name="connsiteY886" fmla="*/ 65958 h 6858000"/>
              <a:gd name="connsiteX887" fmla="*/ 3721337 w 7467600"/>
              <a:gd name="connsiteY887" fmla="*/ 0 h 6858000"/>
              <a:gd name="connsiteX888" fmla="*/ 2867960 w 7467600"/>
              <a:gd name="connsiteY888" fmla="*/ 0 h 6858000"/>
              <a:gd name="connsiteX889" fmla="*/ 2926351 w 7467600"/>
              <a:gd name="connsiteY889" fmla="*/ 0 h 6858000"/>
              <a:gd name="connsiteX890" fmla="*/ 2902823 w 7467600"/>
              <a:gd name="connsiteY890" fmla="*/ 262929 h 6858000"/>
              <a:gd name="connsiteX891" fmla="*/ 2940663 w 7467600"/>
              <a:gd name="connsiteY891" fmla="*/ 140884 h 6858000"/>
              <a:gd name="connsiteX892" fmla="*/ 2947039 w 7467600"/>
              <a:gd name="connsiteY892" fmla="*/ 122524 h 6858000"/>
              <a:gd name="connsiteX893" fmla="*/ 2984316 w 7467600"/>
              <a:gd name="connsiteY893" fmla="*/ 0 h 6858000"/>
              <a:gd name="connsiteX894" fmla="*/ 3016114 w 7467600"/>
              <a:gd name="connsiteY894" fmla="*/ 0 h 6858000"/>
              <a:gd name="connsiteX895" fmla="*/ 2979949 w 7467600"/>
              <a:gd name="connsiteY895" fmla="*/ 119274 h 6858000"/>
              <a:gd name="connsiteX896" fmla="*/ 3023879 w 7467600"/>
              <a:gd name="connsiteY896" fmla="*/ 0 h 6858000"/>
              <a:gd name="connsiteX897" fmla="*/ 3105400 w 7467600"/>
              <a:gd name="connsiteY897" fmla="*/ 0 h 6858000"/>
              <a:gd name="connsiteX898" fmla="*/ 3094669 w 7467600"/>
              <a:gd name="connsiteY898" fmla="*/ 30308 h 6858000"/>
              <a:gd name="connsiteX899" fmla="*/ 2901945 w 7467600"/>
              <a:gd name="connsiteY899" fmla="*/ 466538 h 6858000"/>
              <a:gd name="connsiteX900" fmla="*/ 2815209 w 7467600"/>
              <a:gd name="connsiteY900" fmla="*/ 497361 h 6858000"/>
              <a:gd name="connsiteX901" fmla="*/ 2844845 w 7467600"/>
              <a:gd name="connsiteY901" fmla="*/ 127638 h 6858000"/>
              <a:gd name="connsiteX902" fmla="*/ 2867960 w 7467600"/>
              <a:gd name="connsiteY902" fmla="*/ 0 h 6858000"/>
              <a:gd name="connsiteX903" fmla="*/ 1057230 w 7467600"/>
              <a:gd name="connsiteY903" fmla="*/ 0 h 6858000"/>
              <a:gd name="connsiteX904" fmla="*/ 1111003 w 7467600"/>
              <a:gd name="connsiteY904" fmla="*/ 0 h 6858000"/>
              <a:gd name="connsiteX905" fmla="*/ 1125553 w 7467600"/>
              <a:gd name="connsiteY905" fmla="*/ 52588 h 6858000"/>
              <a:gd name="connsiteX906" fmla="*/ 1304276 w 7467600"/>
              <a:gd name="connsiteY906" fmla="*/ 476275 h 6858000"/>
              <a:gd name="connsiteX907" fmla="*/ 1492066 w 7467600"/>
              <a:gd name="connsiteY907" fmla="*/ 886333 h 6858000"/>
              <a:gd name="connsiteX908" fmla="*/ 1423698 w 7467600"/>
              <a:gd name="connsiteY908" fmla="*/ 710817 h 6858000"/>
              <a:gd name="connsiteX909" fmla="*/ 1357609 w 7467600"/>
              <a:gd name="connsiteY909" fmla="*/ 532892 h 6858000"/>
              <a:gd name="connsiteX910" fmla="*/ 1309550 w 7467600"/>
              <a:gd name="connsiteY910" fmla="*/ 374031 h 6858000"/>
              <a:gd name="connsiteX911" fmla="*/ 1193673 w 7467600"/>
              <a:gd name="connsiteY911" fmla="*/ 49533 h 6858000"/>
              <a:gd name="connsiteX912" fmla="*/ 1164391 w 7467600"/>
              <a:gd name="connsiteY912" fmla="*/ 0 h 6858000"/>
              <a:gd name="connsiteX913" fmla="*/ 1200666 w 7467600"/>
              <a:gd name="connsiteY913" fmla="*/ 0 h 6858000"/>
              <a:gd name="connsiteX914" fmla="*/ 1223408 w 7467600"/>
              <a:gd name="connsiteY914" fmla="*/ 38996 h 6858000"/>
              <a:gd name="connsiteX915" fmla="*/ 1339635 w 7467600"/>
              <a:gd name="connsiteY915" fmla="*/ 365517 h 6858000"/>
              <a:gd name="connsiteX916" fmla="*/ 1387469 w 7467600"/>
              <a:gd name="connsiteY916" fmla="*/ 523079 h 6858000"/>
              <a:gd name="connsiteX917" fmla="*/ 1452685 w 7467600"/>
              <a:gd name="connsiteY917" fmla="*/ 699806 h 6858000"/>
              <a:gd name="connsiteX918" fmla="*/ 1492092 w 7467600"/>
              <a:gd name="connsiteY918" fmla="*/ 800424 h 6858000"/>
              <a:gd name="connsiteX919" fmla="*/ 1455302 w 7467600"/>
              <a:gd name="connsiteY919" fmla="*/ 632913 h 6858000"/>
              <a:gd name="connsiteX920" fmla="*/ 1222336 w 7467600"/>
              <a:gd name="connsiteY920" fmla="*/ 9480 h 6858000"/>
              <a:gd name="connsiteX921" fmla="*/ 1214634 w 7467600"/>
              <a:gd name="connsiteY921" fmla="*/ 0 h 6858000"/>
              <a:gd name="connsiteX922" fmla="*/ 1289827 w 7467600"/>
              <a:gd name="connsiteY922" fmla="*/ 0 h 6858000"/>
              <a:gd name="connsiteX923" fmla="*/ 1321076 w 7467600"/>
              <a:gd name="connsiteY923" fmla="*/ 59722 h 6858000"/>
              <a:gd name="connsiteX924" fmla="*/ 1512579 w 7467600"/>
              <a:gd name="connsiteY924" fmla="*/ 626441 h 6858000"/>
              <a:gd name="connsiteX925" fmla="*/ 1506076 w 7467600"/>
              <a:gd name="connsiteY925" fmla="*/ 1089289 h 6858000"/>
              <a:gd name="connsiteX926" fmla="*/ 1486346 w 7467600"/>
              <a:gd name="connsiteY926" fmla="*/ 1079919 h 6858000"/>
              <a:gd name="connsiteX927" fmla="*/ 1070511 w 7467600"/>
              <a:gd name="connsiteY927" fmla="*/ 48609 h 6858000"/>
              <a:gd name="connsiteX928" fmla="*/ 1057230 w 7467600"/>
              <a:gd name="connsiteY928" fmla="*/ 0 h 6858000"/>
              <a:gd name="connsiteX929" fmla="*/ 43151 w 7467600"/>
              <a:gd name="connsiteY929" fmla="*/ 0 h 6858000"/>
              <a:gd name="connsiteX930" fmla="*/ 95283 w 7467600"/>
              <a:gd name="connsiteY930" fmla="*/ 0 h 6858000"/>
              <a:gd name="connsiteX931" fmla="*/ 300708 w 7467600"/>
              <a:gd name="connsiteY931" fmla="*/ 154571 h 6858000"/>
              <a:gd name="connsiteX932" fmla="*/ 530414 w 7467600"/>
              <a:gd name="connsiteY932" fmla="*/ 354673 h 6858000"/>
              <a:gd name="connsiteX933" fmla="*/ 333785 w 7467600"/>
              <a:gd name="connsiteY933" fmla="*/ 161564 h 6858000"/>
              <a:gd name="connsiteX934" fmla="*/ 147005 w 7467600"/>
              <a:gd name="connsiteY934" fmla="*/ 0 h 6858000"/>
              <a:gd name="connsiteX935" fmla="*/ 272509 w 7467600"/>
              <a:gd name="connsiteY935" fmla="*/ 0 h 6858000"/>
              <a:gd name="connsiteX936" fmla="*/ 326276 w 7467600"/>
              <a:gd name="connsiteY936" fmla="*/ 45847 h 6858000"/>
              <a:gd name="connsiteX937" fmla="*/ 823759 w 7467600"/>
              <a:gd name="connsiteY937" fmla="*/ 574145 h 6858000"/>
              <a:gd name="connsiteX938" fmla="*/ 811254 w 7467600"/>
              <a:gd name="connsiteY938" fmla="*/ 665546 h 6858000"/>
              <a:gd name="connsiteX939" fmla="*/ 154042 w 7467600"/>
              <a:gd name="connsiteY939" fmla="*/ 261522 h 6858000"/>
              <a:gd name="connsiteX940" fmla="*/ 13550 w 7467600"/>
              <a:gd name="connsiteY940" fmla="*/ 158423 h 6858000"/>
              <a:gd name="connsiteX941" fmla="*/ 0 w 7467600"/>
              <a:gd name="connsiteY941" fmla="*/ 146618 h 6858000"/>
              <a:gd name="connsiteX942" fmla="*/ 0 w 7467600"/>
              <a:gd name="connsiteY942" fmla="*/ 59161 h 6858000"/>
              <a:gd name="connsiteX943" fmla="*/ 45427 w 7467600"/>
              <a:gd name="connsiteY943" fmla="*/ 101078 h 6858000"/>
              <a:gd name="connsiteX944" fmla="*/ 630103 w 7467600"/>
              <a:gd name="connsiteY944" fmla="*/ 485885 h 6858000"/>
              <a:gd name="connsiteX945" fmla="*/ 532040 w 7467600"/>
              <a:gd name="connsiteY945" fmla="*/ 399359 h 6858000"/>
              <a:gd name="connsiteX946" fmla="*/ 517618 w 7467600"/>
              <a:gd name="connsiteY946" fmla="*/ 385726 h 6858000"/>
              <a:gd name="connsiteX947" fmla="*/ 285074 w 7467600"/>
              <a:gd name="connsiteY947" fmla="*/ 182755 h 6858000"/>
              <a:gd name="connsiteX948" fmla="*/ 43151 w 7467600"/>
              <a:gd name="connsiteY94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767913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1019354 w 7467600"/>
              <a:gd name="connsiteY16" fmla="*/ 6315006 h 6858000"/>
              <a:gd name="connsiteX17" fmla="*/ 441046 w 7467600"/>
              <a:gd name="connsiteY17" fmla="*/ 6691153 h 6858000"/>
              <a:gd name="connsiteX18" fmla="*/ 1019354 w 7467600"/>
              <a:gd name="connsiteY18" fmla="*/ 6315006 h 6858000"/>
              <a:gd name="connsiteX19" fmla="*/ 991680 w 7467600"/>
              <a:gd name="connsiteY19" fmla="*/ 6298413 h 6858000"/>
              <a:gd name="connsiteX20" fmla="*/ 409060 w 7467600"/>
              <a:gd name="connsiteY20" fmla="*/ 6671470 h 6858000"/>
              <a:gd name="connsiteX21" fmla="*/ 991680 w 7467600"/>
              <a:gd name="connsiteY21" fmla="*/ 6298413 h 6858000"/>
              <a:gd name="connsiteX22" fmla="*/ 103333 w 7467600"/>
              <a:gd name="connsiteY22" fmla="*/ 5699602 h 6858000"/>
              <a:gd name="connsiteX23" fmla="*/ 233938 w 7467600"/>
              <a:gd name="connsiteY23" fmla="*/ 5809416 h 6858000"/>
              <a:gd name="connsiteX24" fmla="*/ 883580 w 7467600"/>
              <a:gd name="connsiteY24" fmla="*/ 6180710 h 6858000"/>
              <a:gd name="connsiteX25" fmla="*/ 487337 w 7467600"/>
              <a:gd name="connsiteY25" fmla="*/ 5950182 h 6858000"/>
              <a:gd name="connsiteX26" fmla="*/ 354051 w 7467600"/>
              <a:gd name="connsiteY26" fmla="*/ 5854912 h 6858000"/>
              <a:gd name="connsiteX27" fmla="*/ 195436 w 7467600"/>
              <a:gd name="connsiteY27" fmla="*/ 5755068 h 6858000"/>
              <a:gd name="connsiteX28" fmla="*/ 103333 w 7467600"/>
              <a:gd name="connsiteY28" fmla="*/ 5699602 h 6858000"/>
              <a:gd name="connsiteX29" fmla="*/ 5539432 w 7467600"/>
              <a:gd name="connsiteY29" fmla="*/ 5642928 h 6858000"/>
              <a:gd name="connsiteX30" fmla="*/ 5555462 w 7467600"/>
              <a:gd name="connsiteY30" fmla="*/ 5694454 h 6858000"/>
              <a:gd name="connsiteX31" fmla="*/ 5828270 w 7467600"/>
              <a:gd name="connsiteY31" fmla="*/ 6320663 h 6858000"/>
              <a:gd name="connsiteX32" fmla="*/ 5947416 w 7467600"/>
              <a:gd name="connsiteY32" fmla="*/ 6574846 h 6858000"/>
              <a:gd name="connsiteX33" fmla="*/ 5539432 w 7467600"/>
              <a:gd name="connsiteY33" fmla="*/ 5642928 h 6858000"/>
              <a:gd name="connsiteX34" fmla="*/ 51253 w 7467600"/>
              <a:gd name="connsiteY34" fmla="*/ 5631825 h 6858000"/>
              <a:gd name="connsiteX35" fmla="*/ 211622 w 7467600"/>
              <a:gd name="connsiteY35" fmla="*/ 5728803 h 6858000"/>
              <a:gd name="connsiteX36" fmla="*/ 371652 w 7467600"/>
              <a:gd name="connsiteY36" fmla="*/ 5829062 h 6858000"/>
              <a:gd name="connsiteX37" fmla="*/ 505903 w 7467600"/>
              <a:gd name="connsiteY37" fmla="*/ 5925221 h 6858000"/>
              <a:gd name="connsiteX38" fmla="*/ 899240 w 7467600"/>
              <a:gd name="connsiteY38" fmla="*/ 6153068 h 6858000"/>
              <a:gd name="connsiteX39" fmla="*/ 988114 w 7467600"/>
              <a:gd name="connsiteY39" fmla="*/ 6174204 h 6858000"/>
              <a:gd name="connsiteX40" fmla="*/ 845971 w 7467600"/>
              <a:gd name="connsiteY40" fmla="*/ 6067177 h 6858000"/>
              <a:gd name="connsiteX41" fmla="*/ 448057 w 7467600"/>
              <a:gd name="connsiteY41" fmla="*/ 5841376 h 6858000"/>
              <a:gd name="connsiteX42" fmla="*/ 51253 w 7467600"/>
              <a:gd name="connsiteY42" fmla="*/ 5631825 h 6858000"/>
              <a:gd name="connsiteX43" fmla="*/ 2606687 w 7467600"/>
              <a:gd name="connsiteY43" fmla="*/ 5630718 h 6858000"/>
              <a:gd name="connsiteX44" fmla="*/ 2645658 w 7467600"/>
              <a:gd name="connsiteY44" fmla="*/ 6640259 h 6858000"/>
              <a:gd name="connsiteX45" fmla="*/ 2606687 w 7467600"/>
              <a:gd name="connsiteY45" fmla="*/ 5630718 h 6858000"/>
              <a:gd name="connsiteX46" fmla="*/ 3642057 w 7467600"/>
              <a:gd name="connsiteY46" fmla="*/ 5573487 h 6858000"/>
              <a:gd name="connsiteX47" fmla="*/ 3632981 w 7467600"/>
              <a:gd name="connsiteY47" fmla="*/ 5579437 h 6858000"/>
              <a:gd name="connsiteX48" fmla="*/ 3382436 w 7467600"/>
              <a:gd name="connsiteY48" fmla="*/ 5952726 h 6858000"/>
              <a:gd name="connsiteX49" fmla="*/ 3191929 w 7467600"/>
              <a:gd name="connsiteY49" fmla="*/ 6662669 h 6858000"/>
              <a:gd name="connsiteX50" fmla="*/ 3369898 w 7467600"/>
              <a:gd name="connsiteY50" fmla="*/ 6081771 h 6858000"/>
              <a:gd name="connsiteX51" fmla="*/ 3642057 w 7467600"/>
              <a:gd name="connsiteY51" fmla="*/ 5573487 h 6858000"/>
              <a:gd name="connsiteX52" fmla="*/ 2650666 w 7467600"/>
              <a:gd name="connsiteY52" fmla="*/ 5530686 h 6858000"/>
              <a:gd name="connsiteX53" fmla="*/ 2650249 w 7467600"/>
              <a:gd name="connsiteY53" fmla="*/ 5532101 h 6858000"/>
              <a:gd name="connsiteX54" fmla="*/ 2663808 w 7467600"/>
              <a:gd name="connsiteY54" fmla="*/ 6535215 h 6858000"/>
              <a:gd name="connsiteX55" fmla="*/ 2665418 w 7467600"/>
              <a:gd name="connsiteY55" fmla="*/ 6132756 h 6858000"/>
              <a:gd name="connsiteX56" fmla="*/ 2650666 w 7467600"/>
              <a:gd name="connsiteY56" fmla="*/ 5530686 h 6858000"/>
              <a:gd name="connsiteX57" fmla="*/ 2680277 w 7467600"/>
              <a:gd name="connsiteY57" fmla="*/ 5479204 h 6858000"/>
              <a:gd name="connsiteX58" fmla="*/ 2678972 w 7467600"/>
              <a:gd name="connsiteY58" fmla="*/ 5481582 h 6858000"/>
              <a:gd name="connsiteX59" fmla="*/ 2696666 w 7467600"/>
              <a:gd name="connsiteY59" fmla="*/ 6133836 h 6858000"/>
              <a:gd name="connsiteX60" fmla="*/ 2695769 w 7467600"/>
              <a:gd name="connsiteY60" fmla="*/ 6390955 h 6858000"/>
              <a:gd name="connsiteX61" fmla="*/ 2739893 w 7467600"/>
              <a:gd name="connsiteY61" fmla="*/ 6108357 h 6858000"/>
              <a:gd name="connsiteX62" fmla="*/ 2680277 w 7467600"/>
              <a:gd name="connsiteY62" fmla="*/ 5479204 h 6858000"/>
              <a:gd name="connsiteX63" fmla="*/ 1132195 w 7467600"/>
              <a:gd name="connsiteY63" fmla="*/ 5467980 h 6858000"/>
              <a:gd name="connsiteX64" fmla="*/ 1679056 w 7467600"/>
              <a:gd name="connsiteY64" fmla="*/ 5516907 h 6858000"/>
              <a:gd name="connsiteX65" fmla="*/ 2128648 w 7467600"/>
              <a:gd name="connsiteY65" fmla="*/ 5474249 h 6858000"/>
              <a:gd name="connsiteX66" fmla="*/ 1825619 w 7467600"/>
              <a:gd name="connsiteY66" fmla="*/ 5478447 h 6858000"/>
              <a:gd name="connsiteX67" fmla="*/ 1737798 w 7467600"/>
              <a:gd name="connsiteY67" fmla="*/ 5483353 h 6858000"/>
              <a:gd name="connsiteX68" fmla="*/ 1132195 w 7467600"/>
              <a:gd name="connsiteY68" fmla="*/ 5467980 h 6858000"/>
              <a:gd name="connsiteX69" fmla="*/ 1456157 w 7467600"/>
              <a:gd name="connsiteY69" fmla="*/ 5371404 h 6858000"/>
              <a:gd name="connsiteX70" fmla="*/ 1244432 w 7467600"/>
              <a:gd name="connsiteY70" fmla="*/ 5385601 h 6858000"/>
              <a:gd name="connsiteX71" fmla="*/ 973990 w 7467600"/>
              <a:gd name="connsiteY71" fmla="*/ 5424940 h 6858000"/>
              <a:gd name="connsiteX72" fmla="*/ 1103809 w 7467600"/>
              <a:gd name="connsiteY72" fmla="*/ 5433720 h 6858000"/>
              <a:gd name="connsiteX73" fmla="*/ 1123454 w 7467600"/>
              <a:gd name="connsiteY73" fmla="*/ 5435727 h 6858000"/>
              <a:gd name="connsiteX74" fmla="*/ 1737017 w 7467600"/>
              <a:gd name="connsiteY74" fmla="*/ 5452183 h 6858000"/>
              <a:gd name="connsiteX75" fmla="*/ 1824397 w 7467600"/>
              <a:gd name="connsiteY75" fmla="*/ 5447757 h 6858000"/>
              <a:gd name="connsiteX76" fmla="*/ 2070059 w 7467600"/>
              <a:gd name="connsiteY76" fmla="*/ 5441660 h 6858000"/>
              <a:gd name="connsiteX77" fmla="*/ 1456157 w 7467600"/>
              <a:gd name="connsiteY77" fmla="*/ 5371404 h 6858000"/>
              <a:gd name="connsiteX78" fmla="*/ 4988186 w 7467600"/>
              <a:gd name="connsiteY78" fmla="*/ 5216467 h 6858000"/>
              <a:gd name="connsiteX79" fmla="*/ 4777334 w 7467600"/>
              <a:gd name="connsiteY79" fmla="*/ 5406072 h 6858000"/>
              <a:gd name="connsiteX80" fmla="*/ 4718341 w 7467600"/>
              <a:gd name="connsiteY80" fmla="*/ 5468043 h 6858000"/>
              <a:gd name="connsiteX81" fmla="*/ 4604655 w 7467600"/>
              <a:gd name="connsiteY81" fmla="*/ 5583434 h 6858000"/>
              <a:gd name="connsiteX82" fmla="*/ 4565074 w 7467600"/>
              <a:gd name="connsiteY82" fmla="*/ 5618550 h 6858000"/>
              <a:gd name="connsiteX83" fmla="*/ 4988186 w 7467600"/>
              <a:gd name="connsiteY83" fmla="*/ 5216467 h 6858000"/>
              <a:gd name="connsiteX84" fmla="*/ 4978032 w 7467600"/>
              <a:gd name="connsiteY84" fmla="*/ 5183809 h 6858000"/>
              <a:gd name="connsiteX85" fmla="*/ 4463413 w 7467600"/>
              <a:gd name="connsiteY85" fmla="*/ 5615162 h 6858000"/>
              <a:gd name="connsiteX86" fmla="*/ 4358134 w 7467600"/>
              <a:gd name="connsiteY86" fmla="*/ 5742791 h 6858000"/>
              <a:gd name="connsiteX87" fmla="*/ 4376219 w 7467600"/>
              <a:gd name="connsiteY87" fmla="*/ 5729027 h 6858000"/>
              <a:gd name="connsiteX88" fmla="*/ 4582340 w 7467600"/>
              <a:gd name="connsiteY88" fmla="*/ 5561037 h 6858000"/>
              <a:gd name="connsiteX89" fmla="*/ 4694684 w 7467600"/>
              <a:gd name="connsiteY89" fmla="*/ 5447098 h 6858000"/>
              <a:gd name="connsiteX90" fmla="*/ 4754123 w 7467600"/>
              <a:gd name="connsiteY90" fmla="*/ 5384643 h 6858000"/>
              <a:gd name="connsiteX91" fmla="*/ 4978032 w 7467600"/>
              <a:gd name="connsiteY91" fmla="*/ 5183809 h 6858000"/>
              <a:gd name="connsiteX92" fmla="*/ 1903353 w 7467600"/>
              <a:gd name="connsiteY92" fmla="*/ 5044827 h 6858000"/>
              <a:gd name="connsiteX93" fmla="*/ 1936931 w 7467600"/>
              <a:gd name="connsiteY93" fmla="*/ 5093954 h 6858000"/>
              <a:gd name="connsiteX94" fmla="*/ 2195868 w 7467600"/>
              <a:gd name="connsiteY94" fmla="*/ 5396574 h 6858000"/>
              <a:gd name="connsiteX95" fmla="*/ 2088852 w 7467600"/>
              <a:gd name="connsiteY95" fmla="*/ 5166123 h 6858000"/>
              <a:gd name="connsiteX96" fmla="*/ 1958241 w 7467600"/>
              <a:gd name="connsiteY96" fmla="*/ 5067955 h 6858000"/>
              <a:gd name="connsiteX97" fmla="*/ 1903353 w 7467600"/>
              <a:gd name="connsiteY97" fmla="*/ 5044827 h 6858000"/>
              <a:gd name="connsiteX98" fmla="*/ 1979378 w 7467600"/>
              <a:gd name="connsiteY98" fmla="*/ 4769504 h 6858000"/>
              <a:gd name="connsiteX99" fmla="*/ 2882120 w 7467600"/>
              <a:gd name="connsiteY99" fmla="*/ 5064547 h 6858000"/>
              <a:gd name="connsiteX100" fmla="*/ 2793103 w 7467600"/>
              <a:gd name="connsiteY100" fmla="*/ 5039699 h 6858000"/>
              <a:gd name="connsiteX101" fmla="*/ 2770041 w 7467600"/>
              <a:gd name="connsiteY101" fmla="*/ 5033634 h 6858000"/>
              <a:gd name="connsiteX102" fmla="*/ 1979378 w 7467600"/>
              <a:gd name="connsiteY102" fmla="*/ 4769504 h 6858000"/>
              <a:gd name="connsiteX103" fmla="*/ 1927410 w 7467600"/>
              <a:gd name="connsiteY103" fmla="*/ 4716164 h 6858000"/>
              <a:gd name="connsiteX104" fmla="*/ 1959587 w 7467600"/>
              <a:gd name="connsiteY104" fmla="*/ 4728849 h 6858000"/>
              <a:gd name="connsiteX105" fmla="*/ 2777707 w 7467600"/>
              <a:gd name="connsiteY105" fmla="*/ 5003991 h 6858000"/>
              <a:gd name="connsiteX106" fmla="*/ 2800768 w 7467600"/>
              <a:gd name="connsiteY106" fmla="*/ 5010056 h 6858000"/>
              <a:gd name="connsiteX107" fmla="*/ 2879408 w 7467600"/>
              <a:gd name="connsiteY107" fmla="*/ 5031590 h 6858000"/>
              <a:gd name="connsiteX108" fmla="*/ 2862295 w 7467600"/>
              <a:gd name="connsiteY108" fmla="*/ 5022958 h 6858000"/>
              <a:gd name="connsiteX109" fmla="*/ 2813343 w 7467600"/>
              <a:gd name="connsiteY109" fmla="*/ 4998369 h 6858000"/>
              <a:gd name="connsiteX110" fmla="*/ 2646245 w 7467600"/>
              <a:gd name="connsiteY110" fmla="*/ 4930999 h 6858000"/>
              <a:gd name="connsiteX111" fmla="*/ 1999243 w 7467600"/>
              <a:gd name="connsiteY111" fmla="*/ 4730524 h 6858000"/>
              <a:gd name="connsiteX112" fmla="*/ 1979527 w 7467600"/>
              <a:gd name="connsiteY112" fmla="*/ 4726651 h 6858000"/>
              <a:gd name="connsiteX113" fmla="*/ 1927410 w 7467600"/>
              <a:gd name="connsiteY113" fmla="*/ 4716164 h 6858000"/>
              <a:gd name="connsiteX114" fmla="*/ 1997014 w 7467600"/>
              <a:gd name="connsiteY114" fmla="*/ 4698007 h 6858000"/>
              <a:gd name="connsiteX115" fmla="*/ 2005458 w 7467600"/>
              <a:gd name="connsiteY115" fmla="*/ 4699540 h 6858000"/>
              <a:gd name="connsiteX116" fmla="*/ 2657186 w 7467600"/>
              <a:gd name="connsiteY116" fmla="*/ 4901687 h 6858000"/>
              <a:gd name="connsiteX117" fmla="*/ 2826662 w 7467600"/>
              <a:gd name="connsiteY117" fmla="*/ 4970362 h 6858000"/>
              <a:gd name="connsiteX118" fmla="*/ 2876100 w 7467600"/>
              <a:gd name="connsiteY118" fmla="*/ 4995397 h 6858000"/>
              <a:gd name="connsiteX119" fmla="*/ 3042600 w 7467600"/>
              <a:gd name="connsiteY119" fmla="*/ 5059532 h 6858000"/>
              <a:gd name="connsiteX120" fmla="*/ 1997014 w 7467600"/>
              <a:gd name="connsiteY120" fmla="*/ 4698007 h 6858000"/>
              <a:gd name="connsiteX121" fmla="*/ 2305292 w 7467600"/>
              <a:gd name="connsiteY121" fmla="*/ 4219492 h 6858000"/>
              <a:gd name="connsiteX122" fmla="*/ 3360922 w 7467600"/>
              <a:gd name="connsiteY122" fmla="*/ 4529373 h 6858000"/>
              <a:gd name="connsiteX123" fmla="*/ 3492420 w 7467600"/>
              <a:gd name="connsiteY123" fmla="*/ 4510145 h 6858000"/>
              <a:gd name="connsiteX124" fmla="*/ 3364086 w 7467600"/>
              <a:gd name="connsiteY124" fmla="*/ 4480340 h 6858000"/>
              <a:gd name="connsiteX125" fmla="*/ 3225818 w 7467600"/>
              <a:gd name="connsiteY125" fmla="*/ 4411822 h 6858000"/>
              <a:gd name="connsiteX126" fmla="*/ 3129696 w 7467600"/>
              <a:gd name="connsiteY126" fmla="*/ 4360704 h 6858000"/>
              <a:gd name="connsiteX127" fmla="*/ 2814545 w 7467600"/>
              <a:gd name="connsiteY127" fmla="*/ 4282955 h 6858000"/>
              <a:gd name="connsiteX128" fmla="*/ 2305292 w 7467600"/>
              <a:gd name="connsiteY128" fmla="*/ 4219492 h 6858000"/>
              <a:gd name="connsiteX129" fmla="*/ 2626982 w 7467600"/>
              <a:gd name="connsiteY129" fmla="*/ 4206450 h 6858000"/>
              <a:gd name="connsiteX130" fmla="*/ 2490617 w 7467600"/>
              <a:gd name="connsiteY130" fmla="*/ 4206951 h 6858000"/>
              <a:gd name="connsiteX131" fmla="*/ 2819869 w 7467600"/>
              <a:gd name="connsiteY131" fmla="*/ 4252936 h 6858000"/>
              <a:gd name="connsiteX132" fmla="*/ 3143018 w 7467600"/>
              <a:gd name="connsiteY132" fmla="*/ 4332698 h 6858000"/>
              <a:gd name="connsiteX133" fmla="*/ 3241520 w 7467600"/>
              <a:gd name="connsiteY133" fmla="*/ 4385112 h 6858000"/>
              <a:gd name="connsiteX134" fmla="*/ 3374575 w 7467600"/>
              <a:gd name="connsiteY134" fmla="*/ 4451517 h 6858000"/>
              <a:gd name="connsiteX135" fmla="*/ 3505221 w 7467600"/>
              <a:gd name="connsiteY135" fmla="*/ 4480757 h 6858000"/>
              <a:gd name="connsiteX136" fmla="*/ 2626982 w 7467600"/>
              <a:gd name="connsiteY136" fmla="*/ 4206450 h 6858000"/>
              <a:gd name="connsiteX137" fmla="*/ 1310106 w 7467600"/>
              <a:gd name="connsiteY137" fmla="*/ 3943217 h 6858000"/>
              <a:gd name="connsiteX138" fmla="*/ 854994 w 7467600"/>
              <a:gd name="connsiteY138" fmla="*/ 4399136 h 6858000"/>
              <a:gd name="connsiteX139" fmla="*/ 742462 w 7467600"/>
              <a:gd name="connsiteY139" fmla="*/ 4594648 h 6858000"/>
              <a:gd name="connsiteX140" fmla="*/ 820602 w 7467600"/>
              <a:gd name="connsiteY140" fmla="*/ 4485915 h 6858000"/>
              <a:gd name="connsiteX141" fmla="*/ 878295 w 7467600"/>
              <a:gd name="connsiteY141" fmla="*/ 4403594 h 6858000"/>
              <a:gd name="connsiteX142" fmla="*/ 1240607 w 7467600"/>
              <a:gd name="connsiteY142" fmla="*/ 4010401 h 6858000"/>
              <a:gd name="connsiteX143" fmla="*/ 1310106 w 7467600"/>
              <a:gd name="connsiteY143" fmla="*/ 3943217 h 6858000"/>
              <a:gd name="connsiteX144" fmla="*/ 1423113 w 7467600"/>
              <a:gd name="connsiteY144" fmla="*/ 3874565 h 6858000"/>
              <a:gd name="connsiteX145" fmla="*/ 1260565 w 7467600"/>
              <a:gd name="connsiteY145" fmla="*/ 4031982 h 6858000"/>
              <a:gd name="connsiteX146" fmla="*/ 901900 w 7467600"/>
              <a:gd name="connsiteY146" fmla="*/ 4421236 h 6858000"/>
              <a:gd name="connsiteX147" fmla="*/ 845044 w 7467600"/>
              <a:gd name="connsiteY147" fmla="*/ 4502436 h 6858000"/>
              <a:gd name="connsiteX148" fmla="*/ 685926 w 7467600"/>
              <a:gd name="connsiteY148" fmla="*/ 4703069 h 6858000"/>
              <a:gd name="connsiteX149" fmla="*/ 684248 w 7467600"/>
              <a:gd name="connsiteY149" fmla="*/ 4706721 h 6858000"/>
              <a:gd name="connsiteX150" fmla="*/ 1423113 w 7467600"/>
              <a:gd name="connsiteY150" fmla="*/ 3874565 h 6858000"/>
              <a:gd name="connsiteX151" fmla="*/ 3316479 w 7467600"/>
              <a:gd name="connsiteY151" fmla="*/ 3872136 h 6858000"/>
              <a:gd name="connsiteX152" fmla="*/ 3546806 w 7467600"/>
              <a:gd name="connsiteY152" fmla="*/ 4356139 h 6858000"/>
              <a:gd name="connsiteX153" fmla="*/ 3364433 w 7467600"/>
              <a:gd name="connsiteY153" fmla="*/ 3953121 h 6858000"/>
              <a:gd name="connsiteX154" fmla="*/ 3316479 w 7467600"/>
              <a:gd name="connsiteY154" fmla="*/ 3872136 h 6858000"/>
              <a:gd name="connsiteX155" fmla="*/ 3291335 w 7467600"/>
              <a:gd name="connsiteY155" fmla="*/ 3767420 h 6858000"/>
              <a:gd name="connsiteX156" fmla="*/ 3390805 w 7467600"/>
              <a:gd name="connsiteY156" fmla="*/ 3937163 h 6858000"/>
              <a:gd name="connsiteX157" fmla="*/ 3579062 w 7467600"/>
              <a:gd name="connsiteY157" fmla="*/ 4359040 h 6858000"/>
              <a:gd name="connsiteX158" fmla="*/ 3467355 w 7467600"/>
              <a:gd name="connsiteY158" fmla="*/ 3988130 h 6858000"/>
              <a:gd name="connsiteX159" fmla="*/ 3310753 w 7467600"/>
              <a:gd name="connsiteY159" fmla="*/ 3787140 h 6858000"/>
              <a:gd name="connsiteX160" fmla="*/ 3291335 w 7467600"/>
              <a:gd name="connsiteY160" fmla="*/ 3767420 h 6858000"/>
              <a:gd name="connsiteX161" fmla="*/ 1635889 w 7467600"/>
              <a:gd name="connsiteY161" fmla="*/ 3709494 h 6858000"/>
              <a:gd name="connsiteX162" fmla="*/ 1634800 w 7467600"/>
              <a:gd name="connsiteY162" fmla="*/ 3731111 h 6858000"/>
              <a:gd name="connsiteX163" fmla="*/ 1635889 w 7467600"/>
              <a:gd name="connsiteY163" fmla="*/ 3709494 h 6858000"/>
              <a:gd name="connsiteX164" fmla="*/ 1510397 w 7467600"/>
              <a:gd name="connsiteY164" fmla="*/ 3684705 h 6858000"/>
              <a:gd name="connsiteX165" fmla="*/ 1146550 w 7467600"/>
              <a:gd name="connsiteY165" fmla="*/ 3802012 h 6858000"/>
              <a:gd name="connsiteX166" fmla="*/ 698834 w 7467600"/>
              <a:gd name="connsiteY166" fmla="*/ 3952272 h 6858000"/>
              <a:gd name="connsiteX167" fmla="*/ 34256 w 7467600"/>
              <a:gd name="connsiteY167" fmla="*/ 4347603 h 6858000"/>
              <a:gd name="connsiteX168" fmla="*/ 527241 w 7467600"/>
              <a:gd name="connsiteY168" fmla="*/ 4065078 h 6858000"/>
              <a:gd name="connsiteX169" fmla="*/ 1510397 w 7467600"/>
              <a:gd name="connsiteY169" fmla="*/ 3684705 h 6858000"/>
              <a:gd name="connsiteX170" fmla="*/ 1313114 w 7467600"/>
              <a:gd name="connsiteY170" fmla="*/ 3655216 h 6858000"/>
              <a:gd name="connsiteX171" fmla="*/ 1109304 w 7467600"/>
              <a:gd name="connsiteY171" fmla="*/ 3669030 h 6858000"/>
              <a:gd name="connsiteX172" fmla="*/ 8129 w 7467600"/>
              <a:gd name="connsiteY172" fmla="*/ 4330519 h 6858000"/>
              <a:gd name="connsiteX173" fmla="*/ 687572 w 7467600"/>
              <a:gd name="connsiteY173" fmla="*/ 3925629 h 6858000"/>
              <a:gd name="connsiteX174" fmla="*/ 1138365 w 7467600"/>
              <a:gd name="connsiteY174" fmla="*/ 3774515 h 6858000"/>
              <a:gd name="connsiteX175" fmla="*/ 1505579 w 7467600"/>
              <a:gd name="connsiteY175" fmla="*/ 3655526 h 6858000"/>
              <a:gd name="connsiteX176" fmla="*/ 1313114 w 7467600"/>
              <a:gd name="connsiteY176" fmla="*/ 3655216 h 6858000"/>
              <a:gd name="connsiteX177" fmla="*/ 3655073 w 7467600"/>
              <a:gd name="connsiteY177" fmla="*/ 3650884 h 6858000"/>
              <a:gd name="connsiteX178" fmla="*/ 3989938 w 7467600"/>
              <a:gd name="connsiteY178" fmla="*/ 3991685 h 6858000"/>
              <a:gd name="connsiteX179" fmla="*/ 4393907 w 7467600"/>
              <a:gd name="connsiteY179" fmla="*/ 4261258 h 6858000"/>
              <a:gd name="connsiteX180" fmla="*/ 4648051 w 7467600"/>
              <a:gd name="connsiteY180" fmla="*/ 4374051 h 6858000"/>
              <a:gd name="connsiteX181" fmla="*/ 4383389 w 7467600"/>
              <a:gd name="connsiteY181" fmla="*/ 4184369 h 6858000"/>
              <a:gd name="connsiteX182" fmla="*/ 4165508 w 7467600"/>
              <a:gd name="connsiteY182" fmla="*/ 4035196 h 6858000"/>
              <a:gd name="connsiteX183" fmla="*/ 4068162 w 7467600"/>
              <a:gd name="connsiteY183" fmla="*/ 3953394 h 6858000"/>
              <a:gd name="connsiteX184" fmla="*/ 3981416 w 7467600"/>
              <a:gd name="connsiteY184" fmla="*/ 3880482 h 6858000"/>
              <a:gd name="connsiteX185" fmla="*/ 3800147 w 7467600"/>
              <a:gd name="connsiteY185" fmla="*/ 3749872 h 6858000"/>
              <a:gd name="connsiteX186" fmla="*/ 3655073 w 7467600"/>
              <a:gd name="connsiteY186" fmla="*/ 3650884 h 6858000"/>
              <a:gd name="connsiteX187" fmla="*/ 3670252 w 7467600"/>
              <a:gd name="connsiteY187" fmla="*/ 3622798 h 6858000"/>
              <a:gd name="connsiteX188" fmla="*/ 3817258 w 7467600"/>
              <a:gd name="connsiteY188" fmla="*/ 3723577 h 6858000"/>
              <a:gd name="connsiteX189" fmla="*/ 4000461 w 7467600"/>
              <a:gd name="connsiteY189" fmla="*/ 3855966 h 6858000"/>
              <a:gd name="connsiteX190" fmla="*/ 4088180 w 7467600"/>
              <a:gd name="connsiteY190" fmla="*/ 3929774 h 6858000"/>
              <a:gd name="connsiteX191" fmla="*/ 4184555 w 7467600"/>
              <a:gd name="connsiteY191" fmla="*/ 4010683 h 6858000"/>
              <a:gd name="connsiteX192" fmla="*/ 4399563 w 7467600"/>
              <a:gd name="connsiteY192" fmla="*/ 4158106 h 6858000"/>
              <a:gd name="connsiteX193" fmla="*/ 4684469 w 7467600"/>
              <a:gd name="connsiteY193" fmla="*/ 4364680 h 6858000"/>
              <a:gd name="connsiteX194" fmla="*/ 4690271 w 7467600"/>
              <a:gd name="connsiteY194" fmla="*/ 4370034 h 6858000"/>
              <a:gd name="connsiteX195" fmla="*/ 4136093 w 7467600"/>
              <a:gd name="connsiteY195" fmla="*/ 3858466 h 6858000"/>
              <a:gd name="connsiteX196" fmla="*/ 3670252 w 7467600"/>
              <a:gd name="connsiteY196" fmla="*/ 3622798 h 6858000"/>
              <a:gd name="connsiteX197" fmla="*/ 4440129 w 7467600"/>
              <a:gd name="connsiteY197" fmla="*/ 3448571 h 6858000"/>
              <a:gd name="connsiteX198" fmla="*/ 4856525 w 7467600"/>
              <a:gd name="connsiteY198" fmla="*/ 3915351 h 6858000"/>
              <a:gd name="connsiteX199" fmla="*/ 5059055 w 7467600"/>
              <a:gd name="connsiteY199" fmla="*/ 4108918 h 6858000"/>
              <a:gd name="connsiteX200" fmla="*/ 5290070 w 7467600"/>
              <a:gd name="connsiteY200" fmla="*/ 4263619 h 6858000"/>
              <a:gd name="connsiteX201" fmla="*/ 4834991 w 7467600"/>
              <a:gd name="connsiteY201" fmla="*/ 3830985 h 6858000"/>
              <a:gd name="connsiteX202" fmla="*/ 4440129 w 7467600"/>
              <a:gd name="connsiteY202" fmla="*/ 3448571 h 6858000"/>
              <a:gd name="connsiteX203" fmla="*/ 4441737 w 7467600"/>
              <a:gd name="connsiteY203" fmla="*/ 3399734 h 6858000"/>
              <a:gd name="connsiteX204" fmla="*/ 4431236 w 7467600"/>
              <a:gd name="connsiteY204" fmla="*/ 3400954 h 6858000"/>
              <a:gd name="connsiteX205" fmla="*/ 4557150 w 7467600"/>
              <a:gd name="connsiteY205" fmla="*/ 3510023 h 6858000"/>
              <a:gd name="connsiteX206" fmla="*/ 4856936 w 7467600"/>
              <a:gd name="connsiteY206" fmla="*/ 3809146 h 6858000"/>
              <a:gd name="connsiteX207" fmla="*/ 5111996 w 7467600"/>
              <a:gd name="connsiteY207" fmla="*/ 4065759 h 6858000"/>
              <a:gd name="connsiteX208" fmla="*/ 5388878 w 7467600"/>
              <a:gd name="connsiteY208" fmla="*/ 4300185 h 6858000"/>
              <a:gd name="connsiteX209" fmla="*/ 5425556 w 7467600"/>
              <a:gd name="connsiteY209" fmla="*/ 4308967 h 6858000"/>
              <a:gd name="connsiteX210" fmla="*/ 4943646 w 7467600"/>
              <a:gd name="connsiteY210" fmla="*/ 3822916 h 6858000"/>
              <a:gd name="connsiteX211" fmla="*/ 4594837 w 7467600"/>
              <a:gd name="connsiteY211" fmla="*/ 3532274 h 6858000"/>
              <a:gd name="connsiteX212" fmla="*/ 4441737 w 7467600"/>
              <a:gd name="connsiteY212" fmla="*/ 3399734 h 6858000"/>
              <a:gd name="connsiteX213" fmla="*/ 5425834 w 7467600"/>
              <a:gd name="connsiteY213" fmla="*/ 3162785 h 6858000"/>
              <a:gd name="connsiteX214" fmla="*/ 5401644 w 7467600"/>
              <a:gd name="connsiteY214" fmla="*/ 3617847 h 6858000"/>
              <a:gd name="connsiteX215" fmla="*/ 5467256 w 7467600"/>
              <a:gd name="connsiteY215" fmla="*/ 4175494 h 6858000"/>
              <a:gd name="connsiteX216" fmla="*/ 5448069 w 7467600"/>
              <a:gd name="connsiteY216" fmla="*/ 3567554 h 6858000"/>
              <a:gd name="connsiteX217" fmla="*/ 5425834 w 7467600"/>
              <a:gd name="connsiteY217" fmla="*/ 3162785 h 6858000"/>
              <a:gd name="connsiteX218" fmla="*/ 1318687 w 7467600"/>
              <a:gd name="connsiteY218" fmla="*/ 3113840 h 6858000"/>
              <a:gd name="connsiteX219" fmla="*/ 1066793 w 7467600"/>
              <a:gd name="connsiteY219" fmla="*/ 3212171 h 6858000"/>
              <a:gd name="connsiteX220" fmla="*/ 993319 w 7467600"/>
              <a:gd name="connsiteY220" fmla="*/ 3247648 h 6858000"/>
              <a:gd name="connsiteX221" fmla="*/ 853081 w 7467600"/>
              <a:gd name="connsiteY221" fmla="*/ 3312410 h 6858000"/>
              <a:gd name="connsiteX222" fmla="*/ 805957 w 7467600"/>
              <a:gd name="connsiteY222" fmla="*/ 3330443 h 6858000"/>
              <a:gd name="connsiteX223" fmla="*/ 1318687 w 7467600"/>
              <a:gd name="connsiteY223" fmla="*/ 3113840 h 6858000"/>
              <a:gd name="connsiteX224" fmla="*/ 5453702 w 7467600"/>
              <a:gd name="connsiteY224" fmla="*/ 3090882 h 6858000"/>
              <a:gd name="connsiteX225" fmla="*/ 5480135 w 7467600"/>
              <a:gd name="connsiteY225" fmla="*/ 3565802 h 6858000"/>
              <a:gd name="connsiteX226" fmla="*/ 5499023 w 7467600"/>
              <a:gd name="connsiteY226" fmla="*/ 4166310 h 6858000"/>
              <a:gd name="connsiteX227" fmla="*/ 5547022 w 7467600"/>
              <a:gd name="connsiteY227" fmla="*/ 3607838 h 6858000"/>
              <a:gd name="connsiteX228" fmla="*/ 5515964 w 7467600"/>
              <a:gd name="connsiteY228" fmla="*/ 3378541 h 6858000"/>
              <a:gd name="connsiteX229" fmla="*/ 5453702 w 7467600"/>
              <a:gd name="connsiteY229" fmla="*/ 3090882 h 6858000"/>
              <a:gd name="connsiteX230" fmla="*/ 1238695 w 7467600"/>
              <a:gd name="connsiteY230" fmla="*/ 3076820 h 6858000"/>
              <a:gd name="connsiteX231" fmla="*/ 716371 w 7467600"/>
              <a:gd name="connsiteY231" fmla="*/ 3293249 h 6858000"/>
              <a:gd name="connsiteX232" fmla="*/ 579522 w 7467600"/>
              <a:gd name="connsiteY232" fmla="*/ 3371759 h 6858000"/>
              <a:gd name="connsiteX233" fmla="*/ 600288 w 7467600"/>
              <a:gd name="connsiteY233" fmla="*/ 3365555 h 6858000"/>
              <a:gd name="connsiteX234" fmla="*/ 840692 w 7467600"/>
              <a:gd name="connsiteY234" fmla="*/ 3284921 h 6858000"/>
              <a:gd name="connsiteX235" fmla="*/ 979248 w 7467600"/>
              <a:gd name="connsiteY235" fmla="*/ 3221003 h 6858000"/>
              <a:gd name="connsiteX236" fmla="*/ 1053282 w 7467600"/>
              <a:gd name="connsiteY236" fmla="*/ 3185247 h 6858000"/>
              <a:gd name="connsiteX237" fmla="*/ 1320603 w 7467600"/>
              <a:gd name="connsiteY237" fmla="*/ 3081281 h 6858000"/>
              <a:gd name="connsiteX238" fmla="*/ 1238695 w 7467600"/>
              <a:gd name="connsiteY238" fmla="*/ 3076820 h 6858000"/>
              <a:gd name="connsiteX239" fmla="*/ 5425627 w 7467600"/>
              <a:gd name="connsiteY239" fmla="*/ 2954192 h 6858000"/>
              <a:gd name="connsiteX240" fmla="*/ 5470770 w 7467600"/>
              <a:gd name="connsiteY240" fmla="*/ 3005435 h 6858000"/>
              <a:gd name="connsiteX241" fmla="*/ 5519779 w 7467600"/>
              <a:gd name="connsiteY241" fmla="*/ 4359223 h 6858000"/>
              <a:gd name="connsiteX242" fmla="*/ 5520293 w 7467600"/>
              <a:gd name="connsiteY242" fmla="*/ 4360602 h 6858000"/>
              <a:gd name="connsiteX243" fmla="*/ 5767221 w 7467600"/>
              <a:gd name="connsiteY243" fmla="*/ 4665564 h 6858000"/>
              <a:gd name="connsiteX244" fmla="*/ 6937169 w 7467600"/>
              <a:gd name="connsiteY244" fmla="*/ 4815941 h 6858000"/>
              <a:gd name="connsiteX245" fmla="*/ 6953922 w 7467600"/>
              <a:gd name="connsiteY245" fmla="*/ 4890068 h 6858000"/>
              <a:gd name="connsiteX246" fmla="*/ 6071359 w 7467600"/>
              <a:gd name="connsiteY246" fmla="*/ 4770770 h 6858000"/>
              <a:gd name="connsiteX247" fmla="*/ 6038839 w 7467600"/>
              <a:gd name="connsiteY247" fmla="*/ 4764474 h 6858000"/>
              <a:gd name="connsiteX248" fmla="*/ 6038706 w 7467600"/>
              <a:gd name="connsiteY248" fmla="*/ 4763847 h 6858000"/>
              <a:gd name="connsiteX249" fmla="*/ 6037784 w 7467600"/>
              <a:gd name="connsiteY249" fmla="*/ 4764270 h 6858000"/>
              <a:gd name="connsiteX250" fmla="*/ 6038839 w 7467600"/>
              <a:gd name="connsiteY250" fmla="*/ 4764474 h 6858000"/>
              <a:gd name="connsiteX251" fmla="*/ 6040338 w 7467600"/>
              <a:gd name="connsiteY251" fmla="*/ 4771418 h 6858000"/>
              <a:gd name="connsiteX252" fmla="*/ 6024488 w 7467600"/>
              <a:gd name="connsiteY252" fmla="*/ 4809903 h 6858000"/>
              <a:gd name="connsiteX253" fmla="*/ 5599771 w 7467600"/>
              <a:gd name="connsiteY253" fmla="*/ 5509652 h 6858000"/>
              <a:gd name="connsiteX254" fmla="*/ 5548843 w 7467600"/>
              <a:gd name="connsiteY254" fmla="*/ 5563845 h 6858000"/>
              <a:gd name="connsiteX255" fmla="*/ 5940952 w 7467600"/>
              <a:gd name="connsiteY255" fmla="*/ 6250028 h 6858000"/>
              <a:gd name="connsiteX256" fmla="*/ 6043441 w 7467600"/>
              <a:gd name="connsiteY256" fmla="*/ 6665847 h 6858000"/>
              <a:gd name="connsiteX257" fmla="*/ 6093432 w 7467600"/>
              <a:gd name="connsiteY257" fmla="*/ 6858000 h 6858000"/>
              <a:gd name="connsiteX258" fmla="*/ 6034344 w 7467600"/>
              <a:gd name="connsiteY258" fmla="*/ 6858000 h 6858000"/>
              <a:gd name="connsiteX259" fmla="*/ 6026679 w 7467600"/>
              <a:gd name="connsiteY259" fmla="*/ 6836959 h 6858000"/>
              <a:gd name="connsiteX260" fmla="*/ 5800441 w 7467600"/>
              <a:gd name="connsiteY260" fmla="*/ 6335286 h 6858000"/>
              <a:gd name="connsiteX261" fmla="*/ 5526562 w 7467600"/>
              <a:gd name="connsiteY261" fmla="*/ 5705388 h 6858000"/>
              <a:gd name="connsiteX262" fmla="*/ 5519640 w 7467600"/>
              <a:gd name="connsiteY262" fmla="*/ 5683774 h 6858000"/>
              <a:gd name="connsiteX263" fmla="*/ 5844559 w 7467600"/>
              <a:gd name="connsiteY263" fmla="*/ 6553349 h 6858000"/>
              <a:gd name="connsiteX264" fmla="*/ 5975994 w 7467600"/>
              <a:gd name="connsiteY264" fmla="*/ 6858000 h 6858000"/>
              <a:gd name="connsiteX265" fmla="*/ 5898547 w 7467600"/>
              <a:gd name="connsiteY265" fmla="*/ 6858000 h 6858000"/>
              <a:gd name="connsiteX266" fmla="*/ 5682041 w 7467600"/>
              <a:gd name="connsiteY266" fmla="*/ 6355860 h 6858000"/>
              <a:gd name="connsiteX267" fmla="*/ 5461758 w 7467600"/>
              <a:gd name="connsiteY267" fmla="*/ 5820220 h 6858000"/>
              <a:gd name="connsiteX268" fmla="*/ 5237282 w 7467600"/>
              <a:gd name="connsiteY268" fmla="*/ 6579086 h 6858000"/>
              <a:gd name="connsiteX269" fmla="*/ 5115009 w 7467600"/>
              <a:gd name="connsiteY269" fmla="*/ 6858000 h 6858000"/>
              <a:gd name="connsiteX270" fmla="*/ 5028074 w 7467600"/>
              <a:gd name="connsiteY270" fmla="*/ 6858000 h 6858000"/>
              <a:gd name="connsiteX271" fmla="*/ 5079508 w 7467600"/>
              <a:gd name="connsiteY271" fmla="*/ 6749074 h 6858000"/>
              <a:gd name="connsiteX272" fmla="*/ 5371846 w 7467600"/>
              <a:gd name="connsiteY272" fmla="*/ 5924413 h 6858000"/>
              <a:gd name="connsiteX273" fmla="*/ 5270512 w 7467600"/>
              <a:gd name="connsiteY273" fmla="*/ 6138975 h 6858000"/>
              <a:gd name="connsiteX274" fmla="*/ 5062409 w 7467600"/>
              <a:gd name="connsiteY274" fmla="*/ 6653544 h 6858000"/>
              <a:gd name="connsiteX275" fmla="*/ 5036628 w 7467600"/>
              <a:gd name="connsiteY275" fmla="*/ 6754247 h 6858000"/>
              <a:gd name="connsiteX276" fmla="*/ 5009112 w 7467600"/>
              <a:gd name="connsiteY276" fmla="*/ 6858000 h 6858000"/>
              <a:gd name="connsiteX277" fmla="*/ 4976679 w 7467600"/>
              <a:gd name="connsiteY277" fmla="*/ 6858000 h 6858000"/>
              <a:gd name="connsiteX278" fmla="*/ 5006537 w 7467600"/>
              <a:gd name="connsiteY278" fmla="*/ 6747068 h 6858000"/>
              <a:gd name="connsiteX279" fmla="*/ 5032723 w 7467600"/>
              <a:gd name="connsiteY279" fmla="*/ 6644957 h 6858000"/>
              <a:gd name="connsiteX280" fmla="*/ 5242949 w 7467600"/>
              <a:gd name="connsiteY280" fmla="*/ 6125175 h 6858000"/>
              <a:gd name="connsiteX281" fmla="*/ 5286321 w 7467600"/>
              <a:gd name="connsiteY281" fmla="*/ 6033555 h 6858000"/>
              <a:gd name="connsiteX282" fmla="*/ 5008210 w 7467600"/>
              <a:gd name="connsiteY282" fmla="*/ 6649194 h 6858000"/>
              <a:gd name="connsiteX283" fmla="*/ 4986321 w 7467600"/>
              <a:gd name="connsiteY283" fmla="*/ 6765687 h 6858000"/>
              <a:gd name="connsiteX284" fmla="*/ 4973474 w 7467600"/>
              <a:gd name="connsiteY284" fmla="*/ 6858000 h 6858000"/>
              <a:gd name="connsiteX285" fmla="*/ 4907178 w 7467600"/>
              <a:gd name="connsiteY285" fmla="*/ 6858000 h 6858000"/>
              <a:gd name="connsiteX286" fmla="*/ 4910810 w 7467600"/>
              <a:gd name="connsiteY286" fmla="*/ 6829660 h 6858000"/>
              <a:gd name="connsiteX287" fmla="*/ 4987461 w 7467600"/>
              <a:gd name="connsiteY287" fmla="*/ 6432994 h 6858000"/>
              <a:gd name="connsiteX288" fmla="*/ 5179262 w 7467600"/>
              <a:gd name="connsiteY288" fmla="*/ 6035044 h 6858000"/>
              <a:gd name="connsiteX289" fmla="*/ 4689678 w 7467600"/>
              <a:gd name="connsiteY289" fmla="*/ 6440241 h 6858000"/>
              <a:gd name="connsiteX290" fmla="*/ 4477543 w 7467600"/>
              <a:gd name="connsiteY290" fmla="*/ 6674836 h 6858000"/>
              <a:gd name="connsiteX291" fmla="*/ 4329957 w 7467600"/>
              <a:gd name="connsiteY291" fmla="*/ 6858000 h 6858000"/>
              <a:gd name="connsiteX292" fmla="*/ 4218595 w 7467600"/>
              <a:gd name="connsiteY292" fmla="*/ 6858000 h 6858000"/>
              <a:gd name="connsiteX293" fmla="*/ 4368888 w 7467600"/>
              <a:gd name="connsiteY293" fmla="*/ 6668412 h 6858000"/>
              <a:gd name="connsiteX294" fmla="*/ 4563091 w 7467600"/>
              <a:gd name="connsiteY294" fmla="*/ 6442508 h 6858000"/>
              <a:gd name="connsiteX295" fmla="*/ 5387324 w 7467600"/>
              <a:gd name="connsiteY295" fmla="*/ 5705830 h 6858000"/>
              <a:gd name="connsiteX296" fmla="*/ 5073620 w 7467600"/>
              <a:gd name="connsiteY296" fmla="*/ 5955437 h 6858000"/>
              <a:gd name="connsiteX297" fmla="*/ 4689789 w 7467600"/>
              <a:gd name="connsiteY297" fmla="*/ 6268382 h 6858000"/>
              <a:gd name="connsiteX298" fmla="*/ 4418722 w 7467600"/>
              <a:gd name="connsiteY298" fmla="*/ 6570886 h 6858000"/>
              <a:gd name="connsiteX299" fmla="*/ 4214944 w 7467600"/>
              <a:gd name="connsiteY299" fmla="*/ 6858000 h 6858000"/>
              <a:gd name="connsiteX300" fmla="*/ 4177898 w 7467600"/>
              <a:gd name="connsiteY300" fmla="*/ 6858000 h 6858000"/>
              <a:gd name="connsiteX301" fmla="*/ 4391597 w 7467600"/>
              <a:gd name="connsiteY301" fmla="*/ 6556370 h 6858000"/>
              <a:gd name="connsiteX302" fmla="*/ 4668889 w 7467600"/>
              <a:gd name="connsiteY302" fmla="*/ 6246399 h 6858000"/>
              <a:gd name="connsiteX303" fmla="*/ 5055427 w 7467600"/>
              <a:gd name="connsiteY303" fmla="*/ 5931476 h 6858000"/>
              <a:gd name="connsiteX304" fmla="*/ 5371814 w 7467600"/>
              <a:gd name="connsiteY304" fmla="*/ 5678975 h 6858000"/>
              <a:gd name="connsiteX305" fmla="*/ 4987918 w 7467600"/>
              <a:gd name="connsiteY305" fmla="*/ 5838701 h 6858000"/>
              <a:gd name="connsiteX306" fmla="*/ 4317146 w 7467600"/>
              <a:gd name="connsiteY306" fmla="*/ 6587716 h 6858000"/>
              <a:gd name="connsiteX307" fmla="*/ 4171627 w 7467600"/>
              <a:gd name="connsiteY307" fmla="*/ 6858000 h 6858000"/>
              <a:gd name="connsiteX308" fmla="*/ 4081585 w 7467600"/>
              <a:gd name="connsiteY308" fmla="*/ 6858000 h 6858000"/>
              <a:gd name="connsiteX309" fmla="*/ 4238603 w 7467600"/>
              <a:gd name="connsiteY309" fmla="*/ 6559341 h 6858000"/>
              <a:gd name="connsiteX310" fmla="*/ 4778333 w 7467600"/>
              <a:gd name="connsiteY310" fmla="*/ 5873626 h 6858000"/>
              <a:gd name="connsiteX311" fmla="*/ 5414185 w 7467600"/>
              <a:gd name="connsiteY311" fmla="*/ 5573882 h 6858000"/>
              <a:gd name="connsiteX312" fmla="*/ 5959648 w 7467600"/>
              <a:gd name="connsiteY312" fmla="*/ 4760797 h 6858000"/>
              <a:gd name="connsiteX313" fmla="*/ 5355019 w 7467600"/>
              <a:gd name="connsiteY313" fmla="*/ 4734672 h 6858000"/>
              <a:gd name="connsiteX314" fmla="*/ 5083565 w 7467600"/>
              <a:gd name="connsiteY314" fmla="*/ 5179121 h 6858000"/>
              <a:gd name="connsiteX315" fmla="*/ 4713577 w 7467600"/>
              <a:gd name="connsiteY315" fmla="*/ 5616803 h 6858000"/>
              <a:gd name="connsiteX316" fmla="*/ 3989559 w 7467600"/>
              <a:gd name="connsiteY316" fmla="*/ 6145945 h 6858000"/>
              <a:gd name="connsiteX317" fmla="*/ 3939824 w 7467600"/>
              <a:gd name="connsiteY317" fmla="*/ 6066900 h 6858000"/>
              <a:gd name="connsiteX318" fmla="*/ 4584537 w 7467600"/>
              <a:gd name="connsiteY318" fmla="*/ 5324826 h 6858000"/>
              <a:gd name="connsiteX319" fmla="*/ 5037105 w 7467600"/>
              <a:gd name="connsiteY319" fmla="*/ 5088765 h 6858000"/>
              <a:gd name="connsiteX320" fmla="*/ 5039930 w 7467600"/>
              <a:gd name="connsiteY320" fmla="*/ 5089585 h 6858000"/>
              <a:gd name="connsiteX321" fmla="*/ 5263764 w 7467600"/>
              <a:gd name="connsiteY321" fmla="*/ 4735525 h 6858000"/>
              <a:gd name="connsiteX322" fmla="*/ 4086300 w 7467600"/>
              <a:gd name="connsiteY322" fmla="*/ 4884599 h 6858000"/>
              <a:gd name="connsiteX323" fmla="*/ 4085485 w 7467600"/>
              <a:gd name="connsiteY323" fmla="*/ 4899070 h 6858000"/>
              <a:gd name="connsiteX324" fmla="*/ 3871915 w 7467600"/>
              <a:gd name="connsiteY324" fmla="*/ 5253645 h 6858000"/>
              <a:gd name="connsiteX325" fmla="*/ 3799374 w 7467600"/>
              <a:gd name="connsiteY325" fmla="*/ 5466127 h 6858000"/>
              <a:gd name="connsiteX326" fmla="*/ 3498850 w 7467600"/>
              <a:gd name="connsiteY326" fmla="*/ 6661888 h 6858000"/>
              <a:gd name="connsiteX327" fmla="*/ 3399216 w 7467600"/>
              <a:gd name="connsiteY327" fmla="*/ 6858000 h 6858000"/>
              <a:gd name="connsiteX328" fmla="*/ 3303688 w 7467600"/>
              <a:gd name="connsiteY328" fmla="*/ 6858000 h 6858000"/>
              <a:gd name="connsiteX329" fmla="*/ 3391774 w 7467600"/>
              <a:gd name="connsiteY329" fmla="*/ 6697181 h 6858000"/>
              <a:gd name="connsiteX330" fmla="*/ 3735540 w 7467600"/>
              <a:gd name="connsiteY330" fmla="*/ 5546923 h 6858000"/>
              <a:gd name="connsiteX331" fmla="*/ 3729438 w 7467600"/>
              <a:gd name="connsiteY331" fmla="*/ 5569058 h 6858000"/>
              <a:gd name="connsiteX332" fmla="*/ 3707782 w 7467600"/>
              <a:gd name="connsiteY332" fmla="*/ 5644908 h 6858000"/>
              <a:gd name="connsiteX333" fmla="*/ 3583827 w 7467600"/>
              <a:gd name="connsiteY333" fmla="*/ 6039215 h 6858000"/>
              <a:gd name="connsiteX334" fmla="*/ 3547861 w 7467600"/>
              <a:gd name="connsiteY334" fmla="*/ 6129609 h 6858000"/>
              <a:gd name="connsiteX335" fmla="*/ 3490905 w 7467600"/>
              <a:gd name="connsiteY335" fmla="*/ 6277660 h 6858000"/>
              <a:gd name="connsiteX336" fmla="*/ 3455859 w 7467600"/>
              <a:gd name="connsiteY336" fmla="*/ 6391301 h 6858000"/>
              <a:gd name="connsiteX337" fmla="*/ 3429112 w 7467600"/>
              <a:gd name="connsiteY337" fmla="*/ 6479469 h 6858000"/>
              <a:gd name="connsiteX338" fmla="*/ 3304862 w 7467600"/>
              <a:gd name="connsiteY338" fmla="*/ 6796476 h 6858000"/>
              <a:gd name="connsiteX339" fmla="*/ 3276071 w 7467600"/>
              <a:gd name="connsiteY339" fmla="*/ 6858000 h 6858000"/>
              <a:gd name="connsiteX340" fmla="*/ 3240805 w 7467600"/>
              <a:gd name="connsiteY340" fmla="*/ 6858000 h 6858000"/>
              <a:gd name="connsiteX341" fmla="*/ 3275917 w 7467600"/>
              <a:gd name="connsiteY341" fmla="*/ 6783192 h 6858000"/>
              <a:gd name="connsiteX342" fmla="*/ 3399358 w 7467600"/>
              <a:gd name="connsiteY342" fmla="*/ 6469011 h 6858000"/>
              <a:gd name="connsiteX343" fmla="*/ 3425650 w 7467600"/>
              <a:gd name="connsiteY343" fmla="*/ 6381333 h 6858000"/>
              <a:gd name="connsiteX344" fmla="*/ 3460661 w 7467600"/>
              <a:gd name="connsiteY344" fmla="*/ 6266763 h 6858000"/>
              <a:gd name="connsiteX345" fmla="*/ 3518021 w 7467600"/>
              <a:gd name="connsiteY345" fmla="*/ 6117298 h 6858000"/>
              <a:gd name="connsiteX346" fmla="*/ 3554035 w 7467600"/>
              <a:gd name="connsiteY346" fmla="*/ 6027832 h 6858000"/>
              <a:gd name="connsiteX347" fmla="*/ 3677174 w 7467600"/>
              <a:gd name="connsiteY347" fmla="*/ 5636351 h 6858000"/>
              <a:gd name="connsiteX348" fmla="*/ 3698819 w 7467600"/>
              <a:gd name="connsiteY348" fmla="*/ 5560503 h 6858000"/>
              <a:gd name="connsiteX349" fmla="*/ 3702094 w 7467600"/>
              <a:gd name="connsiteY349" fmla="*/ 5549194 h 6858000"/>
              <a:gd name="connsiteX350" fmla="*/ 3398355 w 7467600"/>
              <a:gd name="connsiteY350" fmla="*/ 6094603 h 6858000"/>
              <a:gd name="connsiteX351" fmla="*/ 3193941 w 7467600"/>
              <a:gd name="connsiteY351" fmla="*/ 6798775 h 6858000"/>
              <a:gd name="connsiteX352" fmla="*/ 3184140 w 7467600"/>
              <a:gd name="connsiteY352" fmla="*/ 6858000 h 6858000"/>
              <a:gd name="connsiteX353" fmla="*/ 3099978 w 7467600"/>
              <a:gd name="connsiteY353" fmla="*/ 6858000 h 6858000"/>
              <a:gd name="connsiteX354" fmla="*/ 3101556 w 7467600"/>
              <a:gd name="connsiteY354" fmla="*/ 6843337 h 6858000"/>
              <a:gd name="connsiteX355" fmla="*/ 3370162 w 7467600"/>
              <a:gd name="connsiteY355" fmla="*/ 5785550 h 6858000"/>
              <a:gd name="connsiteX356" fmla="*/ 3746477 w 7467600"/>
              <a:gd name="connsiteY356" fmla="*/ 5377889 h 6858000"/>
              <a:gd name="connsiteX357" fmla="*/ 3863399 w 7467600"/>
              <a:gd name="connsiteY357" fmla="*/ 5087257 h 6858000"/>
              <a:gd name="connsiteX358" fmla="*/ 3968712 w 7467600"/>
              <a:gd name="connsiteY358" fmla="*/ 4913989 h 6858000"/>
              <a:gd name="connsiteX359" fmla="*/ 2792390 w 7467600"/>
              <a:gd name="connsiteY359" fmla="*/ 5382974 h 6858000"/>
              <a:gd name="connsiteX360" fmla="*/ 2714982 w 7467600"/>
              <a:gd name="connsiteY360" fmla="*/ 5427051 h 6858000"/>
              <a:gd name="connsiteX361" fmla="*/ 2813361 w 7467600"/>
              <a:gd name="connsiteY361" fmla="*/ 6023912 h 6858000"/>
              <a:gd name="connsiteX362" fmla="*/ 2688430 w 7467600"/>
              <a:gd name="connsiteY362" fmla="*/ 6801564 h 6858000"/>
              <a:gd name="connsiteX363" fmla="*/ 2629626 w 7467600"/>
              <a:gd name="connsiteY363" fmla="*/ 6763394 h 6858000"/>
              <a:gd name="connsiteX364" fmla="*/ 2565328 w 7467600"/>
              <a:gd name="connsiteY364" fmla="*/ 5516399 h 6858000"/>
              <a:gd name="connsiteX365" fmla="*/ 1922999 w 7467600"/>
              <a:gd name="connsiteY365" fmla="*/ 5980343 h 6858000"/>
              <a:gd name="connsiteX366" fmla="*/ 1950261 w 7467600"/>
              <a:gd name="connsiteY366" fmla="*/ 6405858 h 6858000"/>
              <a:gd name="connsiteX367" fmla="*/ 2365554 w 7467600"/>
              <a:gd name="connsiteY367" fmla="*/ 6759107 h 6858000"/>
              <a:gd name="connsiteX368" fmla="*/ 2424142 w 7467600"/>
              <a:gd name="connsiteY368" fmla="*/ 6858000 h 6858000"/>
              <a:gd name="connsiteX369" fmla="*/ 2395994 w 7467600"/>
              <a:gd name="connsiteY369" fmla="*/ 6858000 h 6858000"/>
              <a:gd name="connsiteX370" fmla="*/ 2392863 w 7467600"/>
              <a:gd name="connsiteY370" fmla="*/ 6852964 h 6858000"/>
              <a:gd name="connsiteX371" fmla="*/ 2017589 w 7467600"/>
              <a:gd name="connsiteY371" fmla="*/ 6493982 h 6858000"/>
              <a:gd name="connsiteX372" fmla="*/ 2147336 w 7467600"/>
              <a:gd name="connsiteY372" fmla="*/ 6594052 h 6858000"/>
              <a:gd name="connsiteX373" fmla="*/ 2207047 w 7467600"/>
              <a:gd name="connsiteY373" fmla="*/ 6654540 h 6858000"/>
              <a:gd name="connsiteX374" fmla="*/ 2299106 w 7467600"/>
              <a:gd name="connsiteY374" fmla="*/ 6778931 h 6858000"/>
              <a:gd name="connsiteX375" fmla="*/ 2314430 w 7467600"/>
              <a:gd name="connsiteY375" fmla="*/ 6801144 h 6858000"/>
              <a:gd name="connsiteX376" fmla="*/ 2352406 w 7467600"/>
              <a:gd name="connsiteY376" fmla="*/ 6858000 h 6858000"/>
              <a:gd name="connsiteX377" fmla="*/ 2314492 w 7467600"/>
              <a:gd name="connsiteY377" fmla="*/ 6858000 h 6858000"/>
              <a:gd name="connsiteX378" fmla="*/ 2288095 w 7467600"/>
              <a:gd name="connsiteY378" fmla="*/ 6818030 h 6858000"/>
              <a:gd name="connsiteX379" fmla="*/ 2272768 w 7467600"/>
              <a:gd name="connsiteY379" fmla="*/ 6795822 h 6858000"/>
              <a:gd name="connsiteX380" fmla="*/ 2182715 w 7467600"/>
              <a:gd name="connsiteY380" fmla="*/ 6675071 h 6858000"/>
              <a:gd name="connsiteX381" fmla="*/ 2032061 w 7467600"/>
              <a:gd name="connsiteY381" fmla="*/ 6541380 h 6858000"/>
              <a:gd name="connsiteX382" fmla="*/ 2257220 w 7467600"/>
              <a:gd name="connsiteY382" fmla="*/ 6826257 h 6858000"/>
              <a:gd name="connsiteX383" fmla="*/ 2281324 w 7467600"/>
              <a:gd name="connsiteY383" fmla="*/ 6858000 h 6858000"/>
              <a:gd name="connsiteX384" fmla="*/ 2242860 w 7467600"/>
              <a:gd name="connsiteY384" fmla="*/ 6858000 h 6858000"/>
              <a:gd name="connsiteX385" fmla="*/ 2232818 w 7467600"/>
              <a:gd name="connsiteY385" fmla="*/ 6844926 h 6858000"/>
              <a:gd name="connsiteX386" fmla="*/ 1990172 w 7467600"/>
              <a:gd name="connsiteY386" fmla="*/ 6542121 h 6858000"/>
              <a:gd name="connsiteX387" fmla="*/ 2124090 w 7467600"/>
              <a:gd name="connsiteY387" fmla="*/ 6761017 h 6858000"/>
              <a:gd name="connsiteX388" fmla="*/ 2200380 w 7467600"/>
              <a:gd name="connsiteY388" fmla="*/ 6858000 h 6858000"/>
              <a:gd name="connsiteX389" fmla="*/ 2147507 w 7467600"/>
              <a:gd name="connsiteY389" fmla="*/ 6858000 h 6858000"/>
              <a:gd name="connsiteX390" fmla="*/ 2070668 w 7467600"/>
              <a:gd name="connsiteY390" fmla="*/ 6761520 h 6858000"/>
              <a:gd name="connsiteX391" fmla="*/ 1975142 w 7467600"/>
              <a:gd name="connsiteY391" fmla="*/ 6585570 h 6858000"/>
              <a:gd name="connsiteX392" fmla="*/ 2050035 w 7467600"/>
              <a:gd name="connsiteY392" fmla="*/ 6813345 h 6858000"/>
              <a:gd name="connsiteX393" fmla="*/ 2063025 w 7467600"/>
              <a:gd name="connsiteY393" fmla="*/ 6858000 h 6858000"/>
              <a:gd name="connsiteX394" fmla="*/ 2021675 w 7467600"/>
              <a:gd name="connsiteY394" fmla="*/ 6858000 h 6858000"/>
              <a:gd name="connsiteX395" fmla="*/ 2019308 w 7467600"/>
              <a:gd name="connsiteY395" fmla="*/ 6847118 h 6858000"/>
              <a:gd name="connsiteX396" fmla="*/ 1938835 w 7467600"/>
              <a:gd name="connsiteY396" fmla="*/ 6551160 h 6858000"/>
              <a:gd name="connsiteX397" fmla="*/ 1953230 w 7467600"/>
              <a:gd name="connsiteY397" fmla="*/ 6759699 h 6858000"/>
              <a:gd name="connsiteX398" fmla="*/ 1956763 w 7467600"/>
              <a:gd name="connsiteY398" fmla="*/ 6778191 h 6858000"/>
              <a:gd name="connsiteX399" fmla="*/ 1967925 w 7467600"/>
              <a:gd name="connsiteY399" fmla="*/ 6858000 h 6858000"/>
              <a:gd name="connsiteX400" fmla="*/ 1936622 w 7467600"/>
              <a:gd name="connsiteY400" fmla="*/ 6858000 h 6858000"/>
              <a:gd name="connsiteX401" fmla="*/ 1926261 w 7467600"/>
              <a:gd name="connsiteY401" fmla="*/ 6784064 h 6858000"/>
              <a:gd name="connsiteX402" fmla="*/ 1922724 w 7467600"/>
              <a:gd name="connsiteY402" fmla="*/ 6765577 h 6858000"/>
              <a:gd name="connsiteX403" fmla="*/ 1904650 w 7467600"/>
              <a:gd name="connsiteY403" fmla="*/ 6639616 h 6858000"/>
              <a:gd name="connsiteX404" fmla="*/ 1885273 w 7467600"/>
              <a:gd name="connsiteY404" fmla="*/ 6858000 h 6858000"/>
              <a:gd name="connsiteX405" fmla="*/ 1854363 w 7467600"/>
              <a:gd name="connsiteY405" fmla="*/ 6858000 h 6858000"/>
              <a:gd name="connsiteX406" fmla="*/ 1880391 w 7467600"/>
              <a:gd name="connsiteY406" fmla="*/ 6603796 h 6858000"/>
              <a:gd name="connsiteX407" fmla="*/ 1818273 w 7467600"/>
              <a:gd name="connsiteY407" fmla="*/ 6715729 h 6858000"/>
              <a:gd name="connsiteX408" fmla="*/ 1794691 w 7467600"/>
              <a:gd name="connsiteY408" fmla="*/ 6843239 h 6858000"/>
              <a:gd name="connsiteX409" fmla="*/ 1794914 w 7467600"/>
              <a:gd name="connsiteY409" fmla="*/ 6858000 h 6858000"/>
              <a:gd name="connsiteX410" fmla="*/ 1746128 w 7467600"/>
              <a:gd name="connsiteY410" fmla="*/ 6858000 h 6858000"/>
              <a:gd name="connsiteX411" fmla="*/ 1753934 w 7467600"/>
              <a:gd name="connsiteY411" fmla="*/ 6724796 h 6858000"/>
              <a:gd name="connsiteX412" fmla="*/ 1792053 w 7467600"/>
              <a:gd name="connsiteY412" fmla="*/ 6572396 h 6858000"/>
              <a:gd name="connsiteX413" fmla="*/ 1862248 w 7467600"/>
              <a:gd name="connsiteY413" fmla="*/ 6266397 h 6858000"/>
              <a:gd name="connsiteX414" fmla="*/ 1862250 w 7467600"/>
              <a:gd name="connsiteY414" fmla="*/ 6033531 h 6858000"/>
              <a:gd name="connsiteX415" fmla="*/ 1211999 w 7467600"/>
              <a:gd name="connsiteY415" fmla="*/ 6683610 h 6858000"/>
              <a:gd name="connsiteX416" fmla="*/ 1213266 w 7467600"/>
              <a:gd name="connsiteY416" fmla="*/ 6691947 h 6858000"/>
              <a:gd name="connsiteX417" fmla="*/ 1203370 w 7467600"/>
              <a:gd name="connsiteY417" fmla="*/ 6850676 h 6858000"/>
              <a:gd name="connsiteX418" fmla="*/ 1203671 w 7467600"/>
              <a:gd name="connsiteY418" fmla="*/ 6858000 h 6858000"/>
              <a:gd name="connsiteX419" fmla="*/ 1143180 w 7467600"/>
              <a:gd name="connsiteY419" fmla="*/ 6858000 h 6858000"/>
              <a:gd name="connsiteX420" fmla="*/ 1142176 w 7467600"/>
              <a:gd name="connsiteY420" fmla="*/ 6766045 h 6858000"/>
              <a:gd name="connsiteX421" fmla="*/ 1067484 w 7467600"/>
              <a:gd name="connsiteY421" fmla="*/ 6858000 h 6858000"/>
              <a:gd name="connsiteX422" fmla="*/ 953928 w 7467600"/>
              <a:gd name="connsiteY422" fmla="*/ 6858000 h 6858000"/>
              <a:gd name="connsiteX423" fmla="*/ 959715 w 7467600"/>
              <a:gd name="connsiteY423" fmla="*/ 6850185 h 6858000"/>
              <a:gd name="connsiteX424" fmla="*/ 1483788 w 7467600"/>
              <a:gd name="connsiteY424" fmla="*/ 6259174 h 6858000"/>
              <a:gd name="connsiteX425" fmla="*/ 1100671 w 7467600"/>
              <a:gd name="connsiteY425" fmla="*/ 6252137 h 6858000"/>
              <a:gd name="connsiteX426" fmla="*/ 1090144 w 7467600"/>
              <a:gd name="connsiteY426" fmla="*/ 6256748 h 6858000"/>
              <a:gd name="connsiteX427" fmla="*/ 1095872 w 7467600"/>
              <a:gd name="connsiteY427" fmla="*/ 6271892 h 6858000"/>
              <a:gd name="connsiteX428" fmla="*/ 262785 w 7467600"/>
              <a:gd name="connsiteY428" fmla="*/ 6845450 h 6858000"/>
              <a:gd name="connsiteX429" fmla="*/ 209968 w 7467600"/>
              <a:gd name="connsiteY429" fmla="*/ 6770713 h 6858000"/>
              <a:gd name="connsiteX430" fmla="*/ 873460 w 7467600"/>
              <a:gd name="connsiteY430" fmla="*/ 6253768 h 6858000"/>
              <a:gd name="connsiteX431" fmla="*/ 192686 w 7467600"/>
              <a:gd name="connsiteY431" fmla="*/ 5849257 h 6858000"/>
              <a:gd name="connsiteX432" fmla="*/ 4696 w 7467600"/>
              <a:gd name="connsiteY432" fmla="*/ 5697668 h 6858000"/>
              <a:gd name="connsiteX433" fmla="*/ 0 w 7467600"/>
              <a:gd name="connsiteY433" fmla="*/ 5689984 h 6858000"/>
              <a:gd name="connsiteX434" fmla="*/ 0 w 7467600"/>
              <a:gd name="connsiteY434" fmla="*/ 5513472 h 6858000"/>
              <a:gd name="connsiteX435" fmla="*/ 174101 w 7467600"/>
              <a:gd name="connsiteY435" fmla="*/ 5620277 h 6858000"/>
              <a:gd name="connsiteX436" fmla="*/ 891800 w 7467600"/>
              <a:gd name="connsiteY436" fmla="*/ 6036935 h 6858000"/>
              <a:gd name="connsiteX437" fmla="*/ 1072219 w 7467600"/>
              <a:gd name="connsiteY437" fmla="*/ 6169443 h 6858000"/>
              <a:gd name="connsiteX438" fmla="*/ 1074117 w 7467600"/>
              <a:gd name="connsiteY438" fmla="*/ 6170301 h 6858000"/>
              <a:gd name="connsiteX439" fmla="*/ 1083114 w 7467600"/>
              <a:gd name="connsiteY439" fmla="*/ 6174131 h 6858000"/>
              <a:gd name="connsiteX440" fmla="*/ 1543010 w 7467600"/>
              <a:gd name="connsiteY440" fmla="*/ 6191140 h 6858000"/>
              <a:gd name="connsiteX441" fmla="*/ 1551080 w 7467600"/>
              <a:gd name="connsiteY441" fmla="*/ 6195006 h 6858000"/>
              <a:gd name="connsiteX442" fmla="*/ 2345443 w 7467600"/>
              <a:gd name="connsiteY442" fmla="*/ 5549882 h 6858000"/>
              <a:gd name="connsiteX443" fmla="*/ 1721499 w 7467600"/>
              <a:gd name="connsiteY443" fmla="*/ 5599969 h 6858000"/>
              <a:gd name="connsiteX444" fmla="*/ 767716 w 7467600"/>
              <a:gd name="connsiteY444" fmla="*/ 5472768 h 6858000"/>
              <a:gd name="connsiteX445" fmla="*/ 722147 w 7467600"/>
              <a:gd name="connsiteY445" fmla="*/ 5393091 h 6858000"/>
              <a:gd name="connsiteX446" fmla="*/ 1485552 w 7467600"/>
              <a:gd name="connsiteY446" fmla="*/ 5313202 h 6858000"/>
              <a:gd name="connsiteX447" fmla="*/ 2143004 w 7467600"/>
              <a:gd name="connsiteY447" fmla="*/ 5402420 h 6858000"/>
              <a:gd name="connsiteX448" fmla="*/ 1933391 w 7467600"/>
              <a:gd name="connsiteY448" fmla="*/ 5156971 h 6858000"/>
              <a:gd name="connsiteX449" fmla="*/ 1827118 w 7467600"/>
              <a:gd name="connsiteY449" fmla="*/ 4968410 h 6858000"/>
              <a:gd name="connsiteX450" fmla="*/ 1837349 w 7467600"/>
              <a:gd name="connsiteY450" fmla="*/ 4956357 h 6858000"/>
              <a:gd name="connsiteX451" fmla="*/ 2162835 w 7467600"/>
              <a:gd name="connsiteY451" fmla="*/ 5187853 h 6858000"/>
              <a:gd name="connsiteX452" fmla="*/ 2257167 w 7467600"/>
              <a:gd name="connsiteY452" fmla="*/ 5462123 h 6858000"/>
              <a:gd name="connsiteX453" fmla="*/ 2261598 w 7467600"/>
              <a:gd name="connsiteY453" fmla="*/ 5467998 h 6858000"/>
              <a:gd name="connsiteX454" fmla="*/ 2437177 w 7467600"/>
              <a:gd name="connsiteY454" fmla="*/ 5479608 h 6858000"/>
              <a:gd name="connsiteX455" fmla="*/ 2445247 w 7467600"/>
              <a:gd name="connsiteY455" fmla="*/ 5483476 h 6858000"/>
              <a:gd name="connsiteX456" fmla="*/ 2743626 w 7467600"/>
              <a:gd name="connsiteY456" fmla="*/ 5304819 h 6858000"/>
              <a:gd name="connsiteX457" fmla="*/ 3048102 w 7467600"/>
              <a:gd name="connsiteY457" fmla="*/ 5150595 h 6858000"/>
              <a:gd name="connsiteX458" fmla="*/ 1799414 w 7467600"/>
              <a:gd name="connsiteY458" fmla="*/ 4694732 h 6858000"/>
              <a:gd name="connsiteX459" fmla="*/ 1771735 w 7467600"/>
              <a:gd name="connsiteY459" fmla="*/ 4619929 h 6858000"/>
              <a:gd name="connsiteX460" fmla="*/ 3104273 w 7467600"/>
              <a:gd name="connsiteY460" fmla="*/ 5076159 h 6858000"/>
              <a:gd name="connsiteX461" fmla="*/ 3113245 w 7467600"/>
              <a:gd name="connsiteY461" fmla="*/ 5090705 h 6858000"/>
              <a:gd name="connsiteX462" fmla="*/ 3126294 w 7467600"/>
              <a:gd name="connsiteY462" fmla="*/ 5114400 h 6858000"/>
              <a:gd name="connsiteX463" fmla="*/ 3937433 w 7467600"/>
              <a:gd name="connsiteY463" fmla="*/ 4830473 h 6858000"/>
              <a:gd name="connsiteX464" fmla="*/ 3590475 w 7467600"/>
              <a:gd name="connsiteY464" fmla="*/ 4597974 h 6858000"/>
              <a:gd name="connsiteX465" fmla="*/ 3100264 w 7467600"/>
              <a:gd name="connsiteY465" fmla="*/ 4579845 h 6858000"/>
              <a:gd name="connsiteX466" fmla="*/ 2183576 w 7467600"/>
              <a:gd name="connsiteY466" fmla="*/ 4227150 h 6858000"/>
              <a:gd name="connsiteX467" fmla="*/ 2151029 w 7467600"/>
              <a:gd name="connsiteY467" fmla="*/ 4146947 h 6858000"/>
              <a:gd name="connsiteX468" fmla="*/ 3563434 w 7467600"/>
              <a:gd name="connsiteY468" fmla="*/ 4469115 h 6858000"/>
              <a:gd name="connsiteX469" fmla="*/ 3177952 w 7467600"/>
              <a:gd name="connsiteY469" fmla="*/ 3657386 h 6858000"/>
              <a:gd name="connsiteX470" fmla="*/ 3189263 w 7467600"/>
              <a:gd name="connsiteY470" fmla="*/ 3625726 h 6858000"/>
              <a:gd name="connsiteX471" fmla="*/ 3560912 w 7467600"/>
              <a:gd name="connsiteY471" fmla="*/ 4079863 h 6858000"/>
              <a:gd name="connsiteX472" fmla="*/ 3626636 w 7467600"/>
              <a:gd name="connsiteY472" fmla="*/ 4512230 h 6858000"/>
              <a:gd name="connsiteX473" fmla="*/ 3653088 w 7467600"/>
              <a:gd name="connsiteY473" fmla="*/ 4521417 h 6858000"/>
              <a:gd name="connsiteX474" fmla="*/ 3988128 w 7467600"/>
              <a:gd name="connsiteY474" fmla="*/ 4817267 h 6858000"/>
              <a:gd name="connsiteX475" fmla="*/ 4830582 w 7467600"/>
              <a:gd name="connsiteY475" fmla="*/ 4676000 h 6858000"/>
              <a:gd name="connsiteX476" fmla="*/ 4830100 w 7467600"/>
              <a:gd name="connsiteY476" fmla="*/ 4675554 h 6858000"/>
              <a:gd name="connsiteX477" fmla="*/ 4036318 w 7467600"/>
              <a:gd name="connsiteY477" fmla="*/ 4147013 h 6858000"/>
              <a:gd name="connsiteX478" fmla="*/ 3432098 w 7467600"/>
              <a:gd name="connsiteY478" fmla="*/ 3537312 h 6858000"/>
              <a:gd name="connsiteX479" fmla="*/ 3446761 w 7467600"/>
              <a:gd name="connsiteY479" fmla="*/ 3461278 h 6858000"/>
              <a:gd name="connsiteX480" fmla="*/ 4419733 w 7467600"/>
              <a:gd name="connsiteY480" fmla="*/ 3963555 h 6858000"/>
              <a:gd name="connsiteX481" fmla="*/ 4781371 w 7467600"/>
              <a:gd name="connsiteY481" fmla="*/ 4458604 h 6858000"/>
              <a:gd name="connsiteX482" fmla="*/ 4780440 w 7467600"/>
              <a:gd name="connsiteY482" fmla="*/ 4470290 h 6858000"/>
              <a:gd name="connsiteX483" fmla="*/ 4898954 w 7467600"/>
              <a:gd name="connsiteY483" fmla="*/ 4662092 h 6858000"/>
              <a:gd name="connsiteX484" fmla="*/ 4900699 w 7467600"/>
              <a:gd name="connsiteY484" fmla="*/ 4670867 h 6858000"/>
              <a:gd name="connsiteX485" fmla="*/ 5714511 w 7467600"/>
              <a:gd name="connsiteY485" fmla="*/ 4663483 h 6858000"/>
              <a:gd name="connsiteX486" fmla="*/ 5464793 w 7467600"/>
              <a:gd name="connsiteY486" fmla="*/ 4393556 h 6858000"/>
              <a:gd name="connsiteX487" fmla="*/ 5461897 w 7467600"/>
              <a:gd name="connsiteY487" fmla="*/ 4390879 h 6858000"/>
              <a:gd name="connsiteX488" fmla="*/ 4294126 w 7467600"/>
              <a:gd name="connsiteY488" fmla="*/ 3303048 h 6858000"/>
              <a:gd name="connsiteX489" fmla="*/ 4305321 w 7467600"/>
              <a:gd name="connsiteY489" fmla="*/ 3256953 h 6858000"/>
              <a:gd name="connsiteX490" fmla="*/ 4949299 w 7467600"/>
              <a:gd name="connsiteY490" fmla="*/ 3766336 h 6858000"/>
              <a:gd name="connsiteX491" fmla="*/ 5291452 w 7467600"/>
              <a:gd name="connsiteY491" fmla="*/ 4076801 h 6858000"/>
              <a:gd name="connsiteX492" fmla="*/ 5434998 w 7467600"/>
              <a:gd name="connsiteY492" fmla="*/ 4254100 h 6858000"/>
              <a:gd name="connsiteX493" fmla="*/ 5351015 w 7467600"/>
              <a:gd name="connsiteY493" fmla="*/ 3760989 h 6858000"/>
              <a:gd name="connsiteX494" fmla="*/ 5413780 w 7467600"/>
              <a:gd name="connsiteY494" fmla="*/ 2966265 h 6858000"/>
              <a:gd name="connsiteX495" fmla="*/ 5425627 w 7467600"/>
              <a:gd name="connsiteY495" fmla="*/ 2954192 h 6858000"/>
              <a:gd name="connsiteX496" fmla="*/ 6604735 w 7467600"/>
              <a:gd name="connsiteY496" fmla="*/ 2041381 h 6858000"/>
              <a:gd name="connsiteX497" fmla="*/ 7204487 w 7467600"/>
              <a:gd name="connsiteY497" fmla="*/ 2742112 h 6858000"/>
              <a:gd name="connsiteX498" fmla="*/ 7131592 w 7467600"/>
              <a:gd name="connsiteY498" fmla="*/ 2672096 h 6858000"/>
              <a:gd name="connsiteX499" fmla="*/ 6996344 w 7467600"/>
              <a:gd name="connsiteY499" fmla="*/ 2518310 h 6858000"/>
              <a:gd name="connsiteX500" fmla="*/ 6735495 w 7467600"/>
              <a:gd name="connsiteY500" fmla="*/ 2196890 h 6858000"/>
              <a:gd name="connsiteX501" fmla="*/ 6721901 w 7467600"/>
              <a:gd name="connsiteY501" fmla="*/ 2179274 h 6858000"/>
              <a:gd name="connsiteX502" fmla="*/ 6604735 w 7467600"/>
              <a:gd name="connsiteY502" fmla="*/ 2041381 h 6858000"/>
              <a:gd name="connsiteX503" fmla="*/ 6591670 w 7467600"/>
              <a:gd name="connsiteY503" fmla="*/ 1988277 h 6858000"/>
              <a:gd name="connsiteX504" fmla="*/ 6747349 w 7467600"/>
              <a:gd name="connsiteY504" fmla="*/ 2160069 h 6858000"/>
              <a:gd name="connsiteX505" fmla="*/ 6760943 w 7467600"/>
              <a:gd name="connsiteY505" fmla="*/ 2177686 h 6858000"/>
              <a:gd name="connsiteX506" fmla="*/ 7021065 w 7467600"/>
              <a:gd name="connsiteY506" fmla="*/ 2498102 h 6858000"/>
              <a:gd name="connsiteX507" fmla="*/ 7155223 w 7467600"/>
              <a:gd name="connsiteY507" fmla="*/ 2650386 h 6858000"/>
              <a:gd name="connsiteX508" fmla="*/ 7203167 w 7467600"/>
              <a:gd name="connsiteY508" fmla="*/ 2697288 h 6858000"/>
              <a:gd name="connsiteX509" fmla="*/ 6937703 w 7467600"/>
              <a:gd name="connsiteY509" fmla="*/ 2321981 h 6858000"/>
              <a:gd name="connsiteX510" fmla="*/ 6591670 w 7467600"/>
              <a:gd name="connsiteY510" fmla="*/ 1988277 h 6858000"/>
              <a:gd name="connsiteX511" fmla="*/ 5798671 w 7467600"/>
              <a:gd name="connsiteY511" fmla="*/ 1981601 h 6858000"/>
              <a:gd name="connsiteX512" fmla="*/ 5754709 w 7467600"/>
              <a:gd name="connsiteY512" fmla="*/ 2071454 h 6858000"/>
              <a:gd name="connsiteX513" fmla="*/ 5763044 w 7467600"/>
              <a:gd name="connsiteY513" fmla="*/ 2842206 h 6858000"/>
              <a:gd name="connsiteX514" fmla="*/ 5764974 w 7467600"/>
              <a:gd name="connsiteY514" fmla="*/ 2799609 h 6858000"/>
              <a:gd name="connsiteX515" fmla="*/ 5767665 w 7467600"/>
              <a:gd name="connsiteY515" fmla="*/ 2666409 h 6858000"/>
              <a:gd name="connsiteX516" fmla="*/ 5763055 w 7467600"/>
              <a:gd name="connsiteY516" fmla="*/ 2579705 h 6858000"/>
              <a:gd name="connsiteX517" fmla="*/ 5758079 w 7467600"/>
              <a:gd name="connsiteY517" fmla="*/ 2492508 h 6858000"/>
              <a:gd name="connsiteX518" fmla="*/ 5779325 w 7467600"/>
              <a:gd name="connsiteY518" fmla="*/ 2197069 h 6858000"/>
              <a:gd name="connsiteX519" fmla="*/ 5798671 w 7467600"/>
              <a:gd name="connsiteY519" fmla="*/ 1981601 h 6858000"/>
              <a:gd name="connsiteX520" fmla="*/ 5829202 w 7467600"/>
              <a:gd name="connsiteY520" fmla="*/ 1971679 h 6858000"/>
              <a:gd name="connsiteX521" fmla="*/ 5809558 w 7467600"/>
              <a:gd name="connsiteY521" fmla="*/ 2198043 h 6858000"/>
              <a:gd name="connsiteX522" fmla="*/ 5788653 w 7467600"/>
              <a:gd name="connsiteY522" fmla="*/ 2489430 h 6858000"/>
              <a:gd name="connsiteX523" fmla="*/ 5793439 w 7467600"/>
              <a:gd name="connsiteY523" fmla="*/ 2575235 h 6858000"/>
              <a:gd name="connsiteX524" fmla="*/ 5796837 w 7467600"/>
              <a:gd name="connsiteY524" fmla="*/ 2637633 h 6858000"/>
              <a:gd name="connsiteX525" fmla="*/ 5818614 w 7467600"/>
              <a:gd name="connsiteY525" fmla="*/ 2473055 h 6858000"/>
              <a:gd name="connsiteX526" fmla="*/ 5829202 w 7467600"/>
              <a:gd name="connsiteY526" fmla="*/ 1971679 h 6858000"/>
              <a:gd name="connsiteX527" fmla="*/ 5911389 w 7467600"/>
              <a:gd name="connsiteY527" fmla="*/ 1898371 h 6858000"/>
              <a:gd name="connsiteX528" fmla="*/ 6237627 w 7467600"/>
              <a:gd name="connsiteY528" fmla="*/ 2231921 h 6858000"/>
              <a:gd name="connsiteX529" fmla="*/ 5911389 w 7467600"/>
              <a:gd name="connsiteY529" fmla="*/ 1898371 h 6858000"/>
              <a:gd name="connsiteX530" fmla="*/ 6944437 w 7467600"/>
              <a:gd name="connsiteY530" fmla="*/ 1575402 h 6858000"/>
              <a:gd name="connsiteX531" fmla="*/ 6304730 w 7467600"/>
              <a:gd name="connsiteY531" fmla="*/ 1766654 h 6858000"/>
              <a:gd name="connsiteX532" fmla="*/ 6944437 w 7467600"/>
              <a:gd name="connsiteY532" fmla="*/ 1575402 h 6858000"/>
              <a:gd name="connsiteX533" fmla="*/ 7019523 w 7467600"/>
              <a:gd name="connsiteY533" fmla="*/ 1519450 h 6858000"/>
              <a:gd name="connsiteX534" fmla="*/ 6298091 w 7467600"/>
              <a:gd name="connsiteY534" fmla="*/ 1737122 h 6858000"/>
              <a:gd name="connsiteX535" fmla="*/ 7019523 w 7467600"/>
              <a:gd name="connsiteY535" fmla="*/ 1519450 h 6858000"/>
              <a:gd name="connsiteX536" fmla="*/ 2399523 w 7467600"/>
              <a:gd name="connsiteY536" fmla="*/ 1428234 h 6858000"/>
              <a:gd name="connsiteX537" fmla="*/ 2224982 w 7467600"/>
              <a:gd name="connsiteY537" fmla="*/ 1826201 h 6858000"/>
              <a:gd name="connsiteX538" fmla="*/ 2096099 w 7467600"/>
              <a:gd name="connsiteY538" fmla="*/ 2345900 h 6858000"/>
              <a:gd name="connsiteX539" fmla="*/ 2283317 w 7467600"/>
              <a:gd name="connsiteY539" fmla="*/ 1796925 h 6858000"/>
              <a:gd name="connsiteX540" fmla="*/ 2399523 w 7467600"/>
              <a:gd name="connsiteY540" fmla="*/ 1428234 h 6858000"/>
              <a:gd name="connsiteX541" fmla="*/ 2448558 w 7467600"/>
              <a:gd name="connsiteY541" fmla="*/ 1373435 h 6858000"/>
              <a:gd name="connsiteX542" fmla="*/ 2312521 w 7467600"/>
              <a:gd name="connsiteY542" fmla="*/ 1806140 h 6858000"/>
              <a:gd name="connsiteX543" fmla="*/ 2127533 w 7467600"/>
              <a:gd name="connsiteY543" fmla="*/ 2348380 h 6858000"/>
              <a:gd name="connsiteX544" fmla="*/ 2358080 w 7467600"/>
              <a:gd name="connsiteY544" fmla="*/ 1866134 h 6858000"/>
              <a:gd name="connsiteX545" fmla="*/ 2407436 w 7467600"/>
              <a:gd name="connsiteY545" fmla="*/ 1651070 h 6858000"/>
              <a:gd name="connsiteX546" fmla="*/ 2448558 w 7467600"/>
              <a:gd name="connsiteY546" fmla="*/ 1373435 h 6858000"/>
              <a:gd name="connsiteX547" fmla="*/ 278707 w 7467600"/>
              <a:gd name="connsiteY547" fmla="*/ 1352270 h 6858000"/>
              <a:gd name="connsiteX548" fmla="*/ 321570 w 7467600"/>
              <a:gd name="connsiteY548" fmla="*/ 1861610 h 6858000"/>
              <a:gd name="connsiteX549" fmla="*/ 294281 w 7467600"/>
              <a:gd name="connsiteY549" fmla="*/ 1440658 h 6858000"/>
              <a:gd name="connsiteX550" fmla="*/ 278707 w 7467600"/>
              <a:gd name="connsiteY550" fmla="*/ 1352270 h 6858000"/>
              <a:gd name="connsiteX551" fmla="*/ 1423821 w 7467600"/>
              <a:gd name="connsiteY551" fmla="*/ 1351958 h 6858000"/>
              <a:gd name="connsiteX552" fmla="*/ 1638521 w 7467600"/>
              <a:gd name="connsiteY552" fmla="*/ 1908470 h 6858000"/>
              <a:gd name="connsiteX553" fmla="*/ 1754199 w 7467600"/>
              <a:gd name="connsiteY553" fmla="*/ 2149284 h 6858000"/>
              <a:gd name="connsiteX554" fmla="*/ 1908359 w 7467600"/>
              <a:gd name="connsiteY554" fmla="*/ 2364988 h 6858000"/>
              <a:gd name="connsiteX555" fmla="*/ 1647661 w 7467600"/>
              <a:gd name="connsiteY555" fmla="*/ 1825945 h 6858000"/>
              <a:gd name="connsiteX556" fmla="*/ 1423821 w 7467600"/>
              <a:gd name="connsiteY556" fmla="*/ 1351958 h 6858000"/>
              <a:gd name="connsiteX557" fmla="*/ 1431890 w 7467600"/>
              <a:gd name="connsiteY557" fmla="*/ 1306475 h 6858000"/>
              <a:gd name="connsiteX558" fmla="*/ 1507597 w 7467600"/>
              <a:gd name="connsiteY558" fmla="*/ 1446132 h 6858000"/>
              <a:gd name="connsiteX559" fmla="*/ 1674586 w 7467600"/>
              <a:gd name="connsiteY559" fmla="*/ 1813832 h 6858000"/>
              <a:gd name="connsiteX560" fmla="*/ 1815950 w 7467600"/>
              <a:gd name="connsiteY560" fmla="*/ 2128564 h 6858000"/>
              <a:gd name="connsiteX561" fmla="*/ 1984242 w 7467600"/>
              <a:gd name="connsiteY561" fmla="*/ 2430829 h 6858000"/>
              <a:gd name="connsiteX562" fmla="*/ 2014023 w 7467600"/>
              <a:gd name="connsiteY562" fmla="*/ 2450995 h 6858000"/>
              <a:gd name="connsiteX563" fmla="*/ 1747337 w 7467600"/>
              <a:gd name="connsiteY563" fmla="*/ 1855264 h 6858000"/>
              <a:gd name="connsiteX564" fmla="*/ 1533749 w 7467600"/>
              <a:gd name="connsiteY564" fmla="*/ 1478656 h 6858000"/>
              <a:gd name="connsiteX565" fmla="*/ 1431890 w 7467600"/>
              <a:gd name="connsiteY565" fmla="*/ 1306475 h 6858000"/>
              <a:gd name="connsiteX566" fmla="*/ 5052692 w 7467600"/>
              <a:gd name="connsiteY566" fmla="*/ 1292994 h 6858000"/>
              <a:gd name="connsiteX567" fmla="*/ 5200661 w 7467600"/>
              <a:gd name="connsiteY567" fmla="*/ 1635186 h 6858000"/>
              <a:gd name="connsiteX568" fmla="*/ 5297138 w 7467600"/>
              <a:gd name="connsiteY568" fmla="*/ 1906351 h 6858000"/>
              <a:gd name="connsiteX569" fmla="*/ 5052692 w 7467600"/>
              <a:gd name="connsiteY569" fmla="*/ 1292994 h 6858000"/>
              <a:gd name="connsiteX570" fmla="*/ 5009948 w 7467600"/>
              <a:gd name="connsiteY570" fmla="*/ 1273619 h 6858000"/>
              <a:gd name="connsiteX571" fmla="*/ 5121777 w 7467600"/>
              <a:gd name="connsiteY571" fmla="*/ 1654213 h 6858000"/>
              <a:gd name="connsiteX572" fmla="*/ 5293545 w 7467600"/>
              <a:gd name="connsiteY572" fmla="*/ 2072247 h 6858000"/>
              <a:gd name="connsiteX573" fmla="*/ 5294042 w 7467600"/>
              <a:gd name="connsiteY573" fmla="*/ 2065019 h 6858000"/>
              <a:gd name="connsiteX574" fmla="*/ 5171936 w 7467600"/>
              <a:gd name="connsiteY574" fmla="*/ 1647613 h 6858000"/>
              <a:gd name="connsiteX575" fmla="*/ 5009948 w 7467600"/>
              <a:gd name="connsiteY575" fmla="*/ 1273619 h 6858000"/>
              <a:gd name="connsiteX576" fmla="*/ 655236 w 7467600"/>
              <a:gd name="connsiteY576" fmla="*/ 1268632 h 6858000"/>
              <a:gd name="connsiteX577" fmla="*/ 839521 w 7467600"/>
              <a:gd name="connsiteY577" fmla="*/ 1685315 h 6858000"/>
              <a:gd name="connsiteX578" fmla="*/ 1109416 w 7467600"/>
              <a:gd name="connsiteY578" fmla="*/ 2061663 h 6858000"/>
              <a:gd name="connsiteX579" fmla="*/ 1298300 w 7467600"/>
              <a:gd name="connsiteY579" fmla="*/ 2247742 h 6858000"/>
              <a:gd name="connsiteX580" fmla="*/ 1125871 w 7467600"/>
              <a:gd name="connsiteY580" fmla="*/ 1989513 h 6858000"/>
              <a:gd name="connsiteX581" fmla="*/ 981574 w 7467600"/>
              <a:gd name="connsiteY581" fmla="*/ 1783157 h 6858000"/>
              <a:gd name="connsiteX582" fmla="*/ 922198 w 7467600"/>
              <a:gd name="connsiteY582" fmla="*/ 1677437 h 6858000"/>
              <a:gd name="connsiteX583" fmla="*/ 869293 w 7467600"/>
              <a:gd name="connsiteY583" fmla="*/ 1583214 h 6858000"/>
              <a:gd name="connsiteX584" fmla="*/ 751431 w 7467600"/>
              <a:gd name="connsiteY584" fmla="*/ 1405731 h 6858000"/>
              <a:gd name="connsiteX585" fmla="*/ 655236 w 7467600"/>
              <a:gd name="connsiteY585" fmla="*/ 1268632 h 6858000"/>
              <a:gd name="connsiteX586" fmla="*/ 6516292 w 7467600"/>
              <a:gd name="connsiteY586" fmla="*/ 1263064 h 6858000"/>
              <a:gd name="connsiteX587" fmla="*/ 5736320 w 7467600"/>
              <a:gd name="connsiteY587" fmla="*/ 1501803 h 6858000"/>
              <a:gd name="connsiteX588" fmla="*/ 6516292 w 7467600"/>
              <a:gd name="connsiteY588" fmla="*/ 1263064 h 6858000"/>
              <a:gd name="connsiteX589" fmla="*/ 291466 w 7467600"/>
              <a:gd name="connsiteY589" fmla="*/ 1250369 h 6858000"/>
              <a:gd name="connsiteX590" fmla="*/ 323180 w 7467600"/>
              <a:gd name="connsiteY590" fmla="*/ 1435283 h 6858000"/>
              <a:gd name="connsiteX591" fmla="*/ 349381 w 7467600"/>
              <a:gd name="connsiteY591" fmla="*/ 1875041 h 6858000"/>
              <a:gd name="connsiteX592" fmla="*/ 374363 w 7467600"/>
              <a:gd name="connsiteY592" fmla="*/ 1506494 h 6858000"/>
              <a:gd name="connsiteX593" fmla="*/ 302168 w 7467600"/>
              <a:gd name="connsiteY593" fmla="*/ 1274495 h 6858000"/>
              <a:gd name="connsiteX594" fmla="*/ 291466 w 7467600"/>
              <a:gd name="connsiteY594" fmla="*/ 1250369 h 6858000"/>
              <a:gd name="connsiteX595" fmla="*/ 678222 w 7467600"/>
              <a:gd name="connsiteY595" fmla="*/ 1248670 h 6858000"/>
              <a:gd name="connsiteX596" fmla="*/ 775536 w 7467600"/>
              <a:gd name="connsiteY596" fmla="*/ 1388015 h 6858000"/>
              <a:gd name="connsiteX597" fmla="*/ 894529 w 7467600"/>
              <a:gd name="connsiteY597" fmla="*/ 1567739 h 6858000"/>
              <a:gd name="connsiteX598" fmla="*/ 948000 w 7467600"/>
              <a:gd name="connsiteY598" fmla="*/ 1663088 h 6858000"/>
              <a:gd name="connsiteX599" fmla="*/ 1006812 w 7467600"/>
              <a:gd name="connsiteY599" fmla="*/ 1767683 h 6858000"/>
              <a:gd name="connsiteX600" fmla="*/ 1149133 w 7467600"/>
              <a:gd name="connsiteY600" fmla="*/ 1971513 h 6858000"/>
              <a:gd name="connsiteX601" fmla="*/ 1333952 w 7467600"/>
              <a:gd name="connsiteY601" fmla="*/ 2251620 h 6858000"/>
              <a:gd name="connsiteX602" fmla="*/ 1337329 w 7467600"/>
              <a:gd name="connsiteY602" fmla="*/ 2258350 h 6858000"/>
              <a:gd name="connsiteX603" fmla="*/ 1014726 w 7467600"/>
              <a:gd name="connsiteY603" fmla="*/ 1615556 h 6858000"/>
              <a:gd name="connsiteX604" fmla="*/ 678222 w 7467600"/>
              <a:gd name="connsiteY604" fmla="*/ 1248670 h 6858000"/>
              <a:gd name="connsiteX605" fmla="*/ 6691602 w 7467600"/>
              <a:gd name="connsiteY605" fmla="*/ 1140573 h 6858000"/>
              <a:gd name="connsiteX606" fmla="*/ 6571100 w 7467600"/>
              <a:gd name="connsiteY606" fmla="*/ 1183662 h 6858000"/>
              <a:gd name="connsiteX607" fmla="*/ 6241687 w 7467600"/>
              <a:gd name="connsiteY607" fmla="*/ 1257600 h 6858000"/>
              <a:gd name="connsiteX608" fmla="*/ 5693009 w 7467600"/>
              <a:gd name="connsiteY608" fmla="*/ 1478256 h 6858000"/>
              <a:gd name="connsiteX609" fmla="*/ 6548420 w 7467600"/>
              <a:gd name="connsiteY609" fmla="*/ 1214599 h 6858000"/>
              <a:gd name="connsiteX610" fmla="*/ 6605473 w 7467600"/>
              <a:gd name="connsiteY610" fmla="*/ 1184686 h 6858000"/>
              <a:gd name="connsiteX611" fmla="*/ 6691602 w 7467600"/>
              <a:gd name="connsiteY611" fmla="*/ 1140573 h 6858000"/>
              <a:gd name="connsiteX612" fmla="*/ 4002475 w 7467600"/>
              <a:gd name="connsiteY612" fmla="*/ 1037802 h 6858000"/>
              <a:gd name="connsiteX613" fmla="*/ 4000324 w 7467600"/>
              <a:gd name="connsiteY613" fmla="*/ 1039362 h 6858000"/>
              <a:gd name="connsiteX614" fmla="*/ 4002862 w 7467600"/>
              <a:gd name="connsiteY614" fmla="*/ 1042866 h 6858000"/>
              <a:gd name="connsiteX615" fmla="*/ 4002475 w 7467600"/>
              <a:gd name="connsiteY615" fmla="*/ 1037802 h 6858000"/>
              <a:gd name="connsiteX616" fmla="*/ 506322 w 7467600"/>
              <a:gd name="connsiteY616" fmla="*/ 1020997 h 6858000"/>
              <a:gd name="connsiteX617" fmla="*/ 533068 w 7467600"/>
              <a:gd name="connsiteY617" fmla="*/ 1029409 h 6858000"/>
              <a:gd name="connsiteX618" fmla="*/ 1232525 w 7467600"/>
              <a:gd name="connsiteY618" fmla="*/ 1804675 h 6858000"/>
              <a:gd name="connsiteX619" fmla="*/ 1388858 w 7467600"/>
              <a:gd name="connsiteY619" fmla="*/ 2368011 h 6858000"/>
              <a:gd name="connsiteX620" fmla="*/ 1384098 w 7467600"/>
              <a:gd name="connsiteY620" fmla="*/ 2378125 h 6858000"/>
              <a:gd name="connsiteX621" fmla="*/ 1425393 w 7467600"/>
              <a:gd name="connsiteY621" fmla="*/ 2589124 h 6858000"/>
              <a:gd name="connsiteX622" fmla="*/ 1424001 w 7467600"/>
              <a:gd name="connsiteY622" fmla="*/ 2597541 h 6858000"/>
              <a:gd name="connsiteX623" fmla="*/ 2152729 w 7467600"/>
              <a:gd name="connsiteY623" fmla="*/ 2864487 h 6858000"/>
              <a:gd name="connsiteX624" fmla="*/ 2020609 w 7467600"/>
              <a:gd name="connsiteY624" fmla="*/ 2539671 h 6858000"/>
              <a:gd name="connsiteX625" fmla="*/ 2018920 w 7467600"/>
              <a:gd name="connsiteY625" fmla="*/ 2536309 h 6858000"/>
              <a:gd name="connsiteX626" fmla="*/ 1342441 w 7467600"/>
              <a:gd name="connsiteY626" fmla="*/ 1173017 h 6858000"/>
              <a:gd name="connsiteX627" fmla="*/ 1367925 w 7467600"/>
              <a:gd name="connsiteY627" fmla="*/ 1135648 h 6858000"/>
              <a:gd name="connsiteX628" fmla="*/ 1771401 w 7467600"/>
              <a:gd name="connsiteY628" fmla="*/ 1806673 h 6858000"/>
              <a:gd name="connsiteX629" fmla="*/ 1972385 w 7467600"/>
              <a:gd name="connsiteY629" fmla="*/ 2198735 h 6858000"/>
              <a:gd name="connsiteX630" fmla="*/ 2040892 w 7467600"/>
              <a:gd name="connsiteY630" fmla="*/ 2405205 h 6858000"/>
              <a:gd name="connsiteX631" fmla="*/ 2131689 w 7467600"/>
              <a:gd name="connsiteY631" fmla="*/ 1936926 h 6858000"/>
              <a:gd name="connsiteX632" fmla="*/ 2454820 w 7467600"/>
              <a:gd name="connsiteY632" fmla="*/ 1248808 h 6858000"/>
              <a:gd name="connsiteX633" fmla="*/ 2492512 w 7467600"/>
              <a:gd name="connsiteY633" fmla="*/ 1302920 h 6858000"/>
              <a:gd name="connsiteX634" fmla="*/ 2081216 w 7467600"/>
              <a:gd name="connsiteY634" fmla="*/ 2527513 h 6858000"/>
              <a:gd name="connsiteX635" fmla="*/ 2081211 w 7467600"/>
              <a:gd name="connsiteY635" fmla="*/ 2528916 h 6858000"/>
              <a:gd name="connsiteX636" fmla="*/ 2199067 w 7467600"/>
              <a:gd name="connsiteY636" fmla="*/ 2884061 h 6858000"/>
              <a:gd name="connsiteX637" fmla="*/ 3192586 w 7467600"/>
              <a:gd name="connsiteY637" fmla="*/ 3411496 h 6858000"/>
              <a:gd name="connsiteX638" fmla="*/ 3182620 w 7467600"/>
              <a:gd name="connsiteY638" fmla="*/ 3483279 h 6858000"/>
              <a:gd name="connsiteX639" fmla="*/ 2435119 w 7467600"/>
              <a:gd name="connsiteY639" fmla="*/ 3080173 h 6858000"/>
              <a:gd name="connsiteX640" fmla="*/ 2410152 w 7467600"/>
              <a:gd name="connsiteY640" fmla="*/ 3063751 h 6858000"/>
              <a:gd name="connsiteX641" fmla="*/ 2408099 w 7467600"/>
              <a:gd name="connsiteY641" fmla="*/ 3064403 h 6858000"/>
              <a:gd name="connsiteX642" fmla="*/ 2407218 w 7467600"/>
              <a:gd name="connsiteY642" fmla="*/ 3070324 h 6858000"/>
              <a:gd name="connsiteX643" fmla="*/ 2380138 w 7467600"/>
              <a:gd name="connsiteY643" fmla="*/ 3099341 h 6858000"/>
              <a:gd name="connsiteX644" fmla="*/ 1765923 w 7467600"/>
              <a:gd name="connsiteY644" fmla="*/ 3581043 h 6858000"/>
              <a:gd name="connsiteX645" fmla="*/ 1702258 w 7467600"/>
              <a:gd name="connsiteY645" fmla="*/ 3612286 h 6858000"/>
              <a:gd name="connsiteX646" fmla="*/ 1538370 w 7467600"/>
              <a:gd name="connsiteY646" fmla="*/ 3811804 h 6858000"/>
              <a:gd name="connsiteX647" fmla="*/ 542867 w 7467600"/>
              <a:gd name="connsiteY647" fmla="*/ 4944092 h 6858000"/>
              <a:gd name="connsiteX648" fmla="*/ 515800 w 7467600"/>
              <a:gd name="connsiteY648" fmla="*/ 4862180 h 6858000"/>
              <a:gd name="connsiteX649" fmla="*/ 909145 w 7467600"/>
              <a:gd name="connsiteY649" fmla="*/ 4199225 h 6858000"/>
              <a:gd name="connsiteX650" fmla="*/ 1214067 w 7467600"/>
              <a:gd name="connsiteY650" fmla="*/ 3908561 h 6858000"/>
              <a:gd name="connsiteX651" fmla="*/ 640967 w 7467600"/>
              <a:gd name="connsiteY651" fmla="*/ 4105601 h 6858000"/>
              <a:gd name="connsiteX652" fmla="*/ 112563 w 7467600"/>
              <a:gd name="connsiteY652" fmla="*/ 4396952 h 6858000"/>
              <a:gd name="connsiteX653" fmla="*/ 0 w 7467600"/>
              <a:gd name="connsiteY653" fmla="*/ 4466006 h 6858000"/>
              <a:gd name="connsiteX654" fmla="*/ 0 w 7467600"/>
              <a:gd name="connsiteY654" fmla="*/ 4233763 h 6858000"/>
              <a:gd name="connsiteX655" fmla="*/ 36881 w 7467600"/>
              <a:gd name="connsiteY655" fmla="*/ 4200118 h 6858000"/>
              <a:gd name="connsiteX656" fmla="*/ 910534 w 7467600"/>
              <a:gd name="connsiteY656" fmla="*/ 3629753 h 6858000"/>
              <a:gd name="connsiteX657" fmla="*/ 1578717 w 7467600"/>
              <a:gd name="connsiteY657" fmla="*/ 3575982 h 6858000"/>
              <a:gd name="connsiteX658" fmla="*/ 2338780 w 7467600"/>
              <a:gd name="connsiteY658" fmla="*/ 3033725 h 6858000"/>
              <a:gd name="connsiteX659" fmla="*/ 1807991 w 7467600"/>
              <a:gd name="connsiteY659" fmla="*/ 2807184 h 6858000"/>
              <a:gd name="connsiteX660" fmla="*/ 1416358 w 7467600"/>
              <a:gd name="connsiteY660" fmla="*/ 3112571 h 6858000"/>
              <a:gd name="connsiteX661" fmla="*/ 939066 w 7467600"/>
              <a:gd name="connsiteY661" fmla="*/ 3378798 h 6858000"/>
              <a:gd name="connsiteX662" fmla="*/ 115099 w 7467600"/>
              <a:gd name="connsiteY662" fmla="*/ 3607650 h 6858000"/>
              <a:gd name="connsiteX663" fmla="*/ 97284 w 7467600"/>
              <a:gd name="connsiteY663" fmla="*/ 3520393 h 6858000"/>
              <a:gd name="connsiteX664" fmla="*/ 922050 w 7467600"/>
              <a:gd name="connsiteY664" fmla="*/ 3074867 h 6858000"/>
              <a:gd name="connsiteX665" fmla="*/ 1405265 w 7467600"/>
              <a:gd name="connsiteY665" fmla="*/ 3016319 h 6858000"/>
              <a:gd name="connsiteX666" fmla="*/ 1407512 w 7467600"/>
              <a:gd name="connsiteY666" fmla="*/ 3018001 h 6858000"/>
              <a:gd name="connsiteX667" fmla="*/ 1726266 w 7467600"/>
              <a:gd name="connsiteY667" fmla="*/ 2777274 h 6858000"/>
              <a:gd name="connsiteX668" fmla="*/ 625390 w 7467600"/>
              <a:gd name="connsiteY668" fmla="*/ 2514541 h 6858000"/>
              <a:gd name="connsiteX669" fmla="*/ 619799 w 7467600"/>
              <a:gd name="connsiteY669" fmla="*/ 2527180 h 6858000"/>
              <a:gd name="connsiteX670" fmla="*/ 310030 w 7467600"/>
              <a:gd name="connsiteY670" fmla="*/ 2771818 h 6858000"/>
              <a:gd name="connsiteX671" fmla="*/ 173877 w 7467600"/>
              <a:gd name="connsiteY671" fmla="*/ 2937056 h 6858000"/>
              <a:gd name="connsiteX672" fmla="*/ 77889 w 7467600"/>
              <a:gd name="connsiteY672" fmla="*/ 3138440 h 6858000"/>
              <a:gd name="connsiteX673" fmla="*/ 0 w 7467600"/>
              <a:gd name="connsiteY673" fmla="*/ 3271395 h 6858000"/>
              <a:gd name="connsiteX674" fmla="*/ 0 w 7467600"/>
              <a:gd name="connsiteY674" fmla="*/ 3153002 h 6858000"/>
              <a:gd name="connsiteX675" fmla="*/ 2386 w 7467600"/>
              <a:gd name="connsiteY675" fmla="*/ 3149203 h 6858000"/>
              <a:gd name="connsiteX676" fmla="*/ 89753 w 7467600"/>
              <a:gd name="connsiteY676" fmla="*/ 2987702 h 6858000"/>
              <a:gd name="connsiteX677" fmla="*/ 76869 w 7467600"/>
              <a:gd name="connsiteY677" fmla="*/ 3005404 h 6858000"/>
              <a:gd name="connsiteX678" fmla="*/ 32049 w 7467600"/>
              <a:gd name="connsiteY678" fmla="*/ 3065814 h 6858000"/>
              <a:gd name="connsiteX679" fmla="*/ 0 w 7467600"/>
              <a:gd name="connsiteY679" fmla="*/ 3108744 h 6858000"/>
              <a:gd name="connsiteX680" fmla="*/ 0 w 7467600"/>
              <a:gd name="connsiteY680" fmla="*/ 3058059 h 6858000"/>
              <a:gd name="connsiteX681" fmla="*/ 7610 w 7467600"/>
              <a:gd name="connsiteY681" fmla="*/ 3047889 h 6858000"/>
              <a:gd name="connsiteX682" fmla="*/ 52419 w 7467600"/>
              <a:gd name="connsiteY682" fmla="*/ 2987479 h 6858000"/>
              <a:gd name="connsiteX683" fmla="*/ 59142 w 7467600"/>
              <a:gd name="connsiteY683" fmla="*/ 2978488 h 6858000"/>
              <a:gd name="connsiteX684" fmla="*/ 0 w 7467600"/>
              <a:gd name="connsiteY684" fmla="*/ 3015334 h 6858000"/>
              <a:gd name="connsiteX685" fmla="*/ 0 w 7467600"/>
              <a:gd name="connsiteY685" fmla="*/ 2914286 h 6858000"/>
              <a:gd name="connsiteX686" fmla="*/ 36383 w 7467600"/>
              <a:gd name="connsiteY686" fmla="*/ 2901128 h 6858000"/>
              <a:gd name="connsiteX687" fmla="*/ 156329 w 7467600"/>
              <a:gd name="connsiteY687" fmla="*/ 2840533 h 6858000"/>
              <a:gd name="connsiteX688" fmla="*/ 358355 w 7467600"/>
              <a:gd name="connsiteY688" fmla="*/ 2620471 h 6858000"/>
              <a:gd name="connsiteX689" fmla="*/ 510577 w 7467600"/>
              <a:gd name="connsiteY689" fmla="*/ 2501244 h 6858000"/>
              <a:gd name="connsiteX690" fmla="*/ 211967 w 7467600"/>
              <a:gd name="connsiteY690" fmla="*/ 2479171 h 6858000"/>
              <a:gd name="connsiteX691" fmla="*/ 0 w 7467600"/>
              <a:gd name="connsiteY691" fmla="*/ 2476398 h 6858000"/>
              <a:gd name="connsiteX692" fmla="*/ 0 w 7467600"/>
              <a:gd name="connsiteY692" fmla="*/ 2389189 h 6858000"/>
              <a:gd name="connsiteX693" fmla="*/ 103062 w 7467600"/>
              <a:gd name="connsiteY693" fmla="*/ 2389518 h 6858000"/>
              <a:gd name="connsiteX694" fmla="*/ 510734 w 7467600"/>
              <a:gd name="connsiteY694" fmla="*/ 2416201 h 6858000"/>
              <a:gd name="connsiteX695" fmla="*/ 279257 w 7467600"/>
              <a:gd name="connsiteY695" fmla="*/ 2092102 h 6858000"/>
              <a:gd name="connsiteX696" fmla="*/ 65265 w 7467600"/>
              <a:gd name="connsiteY696" fmla="*/ 2006049 h 6858000"/>
              <a:gd name="connsiteX697" fmla="*/ 0 w 7467600"/>
              <a:gd name="connsiteY697" fmla="*/ 1982532 h 6858000"/>
              <a:gd name="connsiteX698" fmla="*/ 0 w 7467600"/>
              <a:gd name="connsiteY698" fmla="*/ 1912789 h 6858000"/>
              <a:gd name="connsiteX699" fmla="*/ 97460 w 7467600"/>
              <a:gd name="connsiteY699" fmla="*/ 1953725 h 6858000"/>
              <a:gd name="connsiteX700" fmla="*/ 221272 w 7467600"/>
              <a:gd name="connsiteY700" fmla="*/ 1980766 h 6858000"/>
              <a:gd name="connsiteX701" fmla="*/ 116765 w 7467600"/>
              <a:gd name="connsiteY701" fmla="*/ 1911033 h 6858000"/>
              <a:gd name="connsiteX702" fmla="*/ 16405 w 7467600"/>
              <a:gd name="connsiteY702" fmla="*/ 1803412 h 6858000"/>
              <a:gd name="connsiteX703" fmla="*/ 0 w 7467600"/>
              <a:gd name="connsiteY703" fmla="*/ 1784777 h 6858000"/>
              <a:gd name="connsiteX704" fmla="*/ 0 w 7467600"/>
              <a:gd name="connsiteY704" fmla="*/ 1740082 h 6858000"/>
              <a:gd name="connsiteX705" fmla="*/ 39394 w 7467600"/>
              <a:gd name="connsiteY705" fmla="*/ 1784856 h 6858000"/>
              <a:gd name="connsiteX706" fmla="*/ 135813 w 7467600"/>
              <a:gd name="connsiteY706" fmla="*/ 1888838 h 6858000"/>
              <a:gd name="connsiteX707" fmla="*/ 242575 w 7467600"/>
              <a:gd name="connsiteY707" fmla="*/ 1958841 h 6858000"/>
              <a:gd name="connsiteX708" fmla="*/ 82197 w 7467600"/>
              <a:gd name="connsiteY708" fmla="*/ 1754826 h 6858000"/>
              <a:gd name="connsiteX709" fmla="*/ 0 w 7467600"/>
              <a:gd name="connsiteY709" fmla="*/ 1679650 h 6858000"/>
              <a:gd name="connsiteX710" fmla="*/ 0 w 7467600"/>
              <a:gd name="connsiteY710" fmla="*/ 1602463 h 6858000"/>
              <a:gd name="connsiteX711" fmla="*/ 84689 w 7467600"/>
              <a:gd name="connsiteY711" fmla="*/ 1677442 h 6858000"/>
              <a:gd name="connsiteX712" fmla="*/ 298437 w 7467600"/>
              <a:gd name="connsiteY712" fmla="*/ 1968019 h 6858000"/>
              <a:gd name="connsiteX713" fmla="*/ 227269 w 7467600"/>
              <a:gd name="connsiteY713" fmla="*/ 1114064 h 6858000"/>
              <a:gd name="connsiteX714" fmla="*/ 248003 w 7467600"/>
              <a:gd name="connsiteY714" fmla="*/ 1089613 h 6858000"/>
              <a:gd name="connsiteX715" fmla="*/ 427020 w 7467600"/>
              <a:gd name="connsiteY715" fmla="*/ 1619803 h 6858000"/>
              <a:gd name="connsiteX716" fmla="*/ 340345 w 7467600"/>
              <a:gd name="connsiteY716" fmla="*/ 2027739 h 6858000"/>
              <a:gd name="connsiteX717" fmla="*/ 360865 w 7467600"/>
              <a:gd name="connsiteY717" fmla="*/ 2044827 h 6858000"/>
              <a:gd name="connsiteX718" fmla="*/ 560414 w 7467600"/>
              <a:gd name="connsiteY718" fmla="*/ 2421457 h 6858000"/>
              <a:gd name="connsiteX719" fmla="*/ 1359703 w 7467600"/>
              <a:gd name="connsiteY719" fmla="*/ 2578554 h 6858000"/>
              <a:gd name="connsiteX720" fmla="*/ 1359422 w 7467600"/>
              <a:gd name="connsiteY720" fmla="*/ 2577994 h 6858000"/>
              <a:gd name="connsiteX721" fmla="*/ 828701 w 7467600"/>
              <a:gd name="connsiteY721" fmla="*/ 1839520 h 6858000"/>
              <a:gd name="connsiteX722" fmla="*/ 494427 w 7467600"/>
              <a:gd name="connsiteY722" fmla="*/ 1092333 h 6858000"/>
              <a:gd name="connsiteX723" fmla="*/ 506322 w 7467600"/>
              <a:gd name="connsiteY723" fmla="*/ 1020997 h 6858000"/>
              <a:gd name="connsiteX724" fmla="*/ 4570198 w 7467600"/>
              <a:gd name="connsiteY724" fmla="*/ 978081 h 6858000"/>
              <a:gd name="connsiteX725" fmla="*/ 4523691 w 7467600"/>
              <a:gd name="connsiteY725" fmla="*/ 1127776 h 6858000"/>
              <a:gd name="connsiteX726" fmla="*/ 4509875 w 7467600"/>
              <a:gd name="connsiteY726" fmla="*/ 1167552 h 6858000"/>
              <a:gd name="connsiteX727" fmla="*/ 4478168 w 7467600"/>
              <a:gd name="connsiteY727" fmla="*/ 1260735 h 6858000"/>
              <a:gd name="connsiteX728" fmla="*/ 4409309 w 7467600"/>
              <a:gd name="connsiteY728" fmla="*/ 1666996 h 6858000"/>
              <a:gd name="connsiteX729" fmla="*/ 4370031 w 7467600"/>
              <a:gd name="connsiteY729" fmla="*/ 1955666 h 6858000"/>
              <a:gd name="connsiteX730" fmla="*/ 4570198 w 7467600"/>
              <a:gd name="connsiteY730" fmla="*/ 978081 h 6858000"/>
              <a:gd name="connsiteX731" fmla="*/ 4557898 w 7467600"/>
              <a:gd name="connsiteY731" fmla="*/ 900011 h 6858000"/>
              <a:gd name="connsiteX732" fmla="*/ 4344840 w 7467600"/>
              <a:gd name="connsiteY732" fmla="*/ 1922038 h 6858000"/>
              <a:gd name="connsiteX733" fmla="*/ 4378710 w 7467600"/>
              <a:gd name="connsiteY733" fmla="*/ 1665516 h 6858000"/>
              <a:gd name="connsiteX734" fmla="*/ 4448798 w 7467600"/>
              <a:gd name="connsiteY734" fmla="*/ 1253024 h 6858000"/>
              <a:gd name="connsiteX735" fmla="*/ 4480315 w 7467600"/>
              <a:gd name="connsiteY735" fmla="*/ 1158454 h 6858000"/>
              <a:gd name="connsiteX736" fmla="*/ 4494133 w 7467600"/>
              <a:gd name="connsiteY736" fmla="*/ 1118676 h 6858000"/>
              <a:gd name="connsiteX737" fmla="*/ 4557898 w 7467600"/>
              <a:gd name="connsiteY737" fmla="*/ 900011 h 6858000"/>
              <a:gd name="connsiteX738" fmla="*/ 5870151 w 7467600"/>
              <a:gd name="connsiteY738" fmla="*/ 898890 h 6858000"/>
              <a:gd name="connsiteX739" fmla="*/ 5861335 w 7467600"/>
              <a:gd name="connsiteY739" fmla="*/ 899177 h 6858000"/>
              <a:gd name="connsiteX740" fmla="*/ 5843702 w 7467600"/>
              <a:gd name="connsiteY740" fmla="*/ 899748 h 6858000"/>
              <a:gd name="connsiteX741" fmla="*/ 5651107 w 7467600"/>
              <a:gd name="connsiteY741" fmla="*/ 920306 h 6858000"/>
              <a:gd name="connsiteX742" fmla="*/ 5459407 w 7467600"/>
              <a:gd name="connsiteY742" fmla="*/ 940975 h 6858000"/>
              <a:gd name="connsiteX743" fmla="*/ 5374846 w 7467600"/>
              <a:gd name="connsiteY743" fmla="*/ 941988 h 6858000"/>
              <a:gd name="connsiteX744" fmla="*/ 5256105 w 7467600"/>
              <a:gd name="connsiteY744" fmla="*/ 945632 h 6858000"/>
              <a:gd name="connsiteX745" fmla="*/ 5107071 w 7467600"/>
              <a:gd name="connsiteY745" fmla="*/ 969720 h 6858000"/>
              <a:gd name="connsiteX746" fmla="*/ 4998681 w 7467600"/>
              <a:gd name="connsiteY746" fmla="*/ 988771 h 6858000"/>
              <a:gd name="connsiteX747" fmla="*/ 5870151 w 7467600"/>
              <a:gd name="connsiteY747" fmla="*/ 898890 h 6858000"/>
              <a:gd name="connsiteX748" fmla="*/ 5504425 w 7467600"/>
              <a:gd name="connsiteY748" fmla="*/ 848067 h 6858000"/>
              <a:gd name="connsiteX749" fmla="*/ 4968849 w 7467600"/>
              <a:gd name="connsiteY749" fmla="*/ 962318 h 6858000"/>
              <a:gd name="connsiteX750" fmla="*/ 5104039 w 7467600"/>
              <a:gd name="connsiteY750" fmla="*/ 940634 h 6858000"/>
              <a:gd name="connsiteX751" fmla="*/ 5256311 w 7467600"/>
              <a:gd name="connsiteY751" fmla="*/ 916490 h 6858000"/>
              <a:gd name="connsiteX752" fmla="*/ 5377381 w 7467600"/>
              <a:gd name="connsiteY752" fmla="*/ 912671 h 6858000"/>
              <a:gd name="connsiteX753" fmla="*/ 5460148 w 7467600"/>
              <a:gd name="connsiteY753" fmla="*/ 911442 h 6858000"/>
              <a:gd name="connsiteX754" fmla="*/ 5648971 w 7467600"/>
              <a:gd name="connsiteY754" fmla="*/ 891331 h 6858000"/>
              <a:gd name="connsiteX755" fmla="*/ 5844807 w 7467600"/>
              <a:gd name="connsiteY755" fmla="*/ 870718 h 6858000"/>
              <a:gd name="connsiteX756" fmla="*/ 5862975 w 7467600"/>
              <a:gd name="connsiteY756" fmla="*/ 869756 h 6858000"/>
              <a:gd name="connsiteX757" fmla="*/ 5920887 w 7467600"/>
              <a:gd name="connsiteY757" fmla="*/ 865929 h 6858000"/>
              <a:gd name="connsiteX758" fmla="*/ 5504425 w 7467600"/>
              <a:gd name="connsiteY758" fmla="*/ 848067 h 6858000"/>
              <a:gd name="connsiteX759" fmla="*/ 3607114 w 7467600"/>
              <a:gd name="connsiteY759" fmla="*/ 467441 h 6858000"/>
              <a:gd name="connsiteX760" fmla="*/ 3296242 w 7467600"/>
              <a:gd name="connsiteY760" fmla="*/ 807991 h 6858000"/>
              <a:gd name="connsiteX761" fmla="*/ 3174674 w 7467600"/>
              <a:gd name="connsiteY761" fmla="*/ 919759 h 6858000"/>
              <a:gd name="connsiteX762" fmla="*/ 3042978 w 7467600"/>
              <a:gd name="connsiteY762" fmla="*/ 1054894 h 6858000"/>
              <a:gd name="connsiteX763" fmla="*/ 2968914 w 7467600"/>
              <a:gd name="connsiteY763" fmla="*/ 1133756 h 6858000"/>
              <a:gd name="connsiteX764" fmla="*/ 3103823 w 7467600"/>
              <a:gd name="connsiteY764" fmla="*/ 1026814 h 6858000"/>
              <a:gd name="connsiteX765" fmla="*/ 3607114 w 7467600"/>
              <a:gd name="connsiteY765" fmla="*/ 467441 h 6858000"/>
              <a:gd name="connsiteX766" fmla="*/ 3744487 w 7467600"/>
              <a:gd name="connsiteY766" fmla="*/ 383136 h 6858000"/>
              <a:gd name="connsiteX767" fmla="*/ 3970213 w 7467600"/>
              <a:gd name="connsiteY767" fmla="*/ 995559 h 6858000"/>
              <a:gd name="connsiteX768" fmla="*/ 3744487 w 7467600"/>
              <a:gd name="connsiteY768" fmla="*/ 383136 h 6858000"/>
              <a:gd name="connsiteX769" fmla="*/ 3624562 w 7467600"/>
              <a:gd name="connsiteY769" fmla="*/ 367041 h 6858000"/>
              <a:gd name="connsiteX770" fmla="*/ 3489712 w 7467600"/>
              <a:gd name="connsiteY770" fmla="*/ 485386 h 6858000"/>
              <a:gd name="connsiteX771" fmla="*/ 3182994 w 7467600"/>
              <a:gd name="connsiteY771" fmla="*/ 828265 h 6858000"/>
              <a:gd name="connsiteX772" fmla="*/ 2892114 w 7467600"/>
              <a:gd name="connsiteY772" fmla="*/ 1172635 h 6858000"/>
              <a:gd name="connsiteX773" fmla="*/ 3021459 w 7467600"/>
              <a:gd name="connsiteY773" fmla="*/ 1035385 h 6858000"/>
              <a:gd name="connsiteX774" fmla="*/ 3153873 w 7467600"/>
              <a:gd name="connsiteY774" fmla="*/ 898971 h 6858000"/>
              <a:gd name="connsiteX775" fmla="*/ 3276511 w 7467600"/>
              <a:gd name="connsiteY775" fmla="*/ 786423 h 6858000"/>
              <a:gd name="connsiteX776" fmla="*/ 3584154 w 7467600"/>
              <a:gd name="connsiteY776" fmla="*/ 448218 h 6858000"/>
              <a:gd name="connsiteX777" fmla="*/ 3624562 w 7467600"/>
              <a:gd name="connsiteY777" fmla="*/ 367041 h 6858000"/>
              <a:gd name="connsiteX778" fmla="*/ 3766672 w 7467600"/>
              <a:gd name="connsiteY778" fmla="*/ 359429 h 6858000"/>
              <a:gd name="connsiteX779" fmla="*/ 3996338 w 7467600"/>
              <a:gd name="connsiteY779" fmla="*/ 968237 h 6858000"/>
              <a:gd name="connsiteX780" fmla="*/ 3766672 w 7467600"/>
              <a:gd name="connsiteY780" fmla="*/ 359429 h 6858000"/>
              <a:gd name="connsiteX781" fmla="*/ 5805386 w 7467600"/>
              <a:gd name="connsiteY781" fmla="*/ 239240 h 6858000"/>
              <a:gd name="connsiteX782" fmla="*/ 5736947 w 7467600"/>
              <a:gd name="connsiteY782" fmla="*/ 261367 h 6858000"/>
              <a:gd name="connsiteX783" fmla="*/ 5427012 w 7467600"/>
              <a:gd name="connsiteY783" fmla="*/ 311272 h 6858000"/>
              <a:gd name="connsiteX784" fmla="*/ 5147818 w 7467600"/>
              <a:gd name="connsiteY784" fmla="*/ 322112 h 6858000"/>
              <a:gd name="connsiteX785" fmla="*/ 5060854 w 7467600"/>
              <a:gd name="connsiteY785" fmla="*/ 311882 h 6858000"/>
              <a:gd name="connsiteX786" fmla="*/ 4945989 w 7467600"/>
              <a:gd name="connsiteY786" fmla="*/ 300516 h 6858000"/>
              <a:gd name="connsiteX787" fmla="*/ 5410479 w 7467600"/>
              <a:gd name="connsiteY787" fmla="*/ 348434 h 6858000"/>
              <a:gd name="connsiteX788" fmla="*/ 5805386 w 7467600"/>
              <a:gd name="connsiteY788" fmla="*/ 239240 h 6858000"/>
              <a:gd name="connsiteX789" fmla="*/ 5905192 w 7467600"/>
              <a:gd name="connsiteY789" fmla="*/ 163079 h 6858000"/>
              <a:gd name="connsiteX790" fmla="*/ 5865655 w 7467600"/>
              <a:gd name="connsiteY790" fmla="*/ 171901 h 6858000"/>
              <a:gd name="connsiteX791" fmla="*/ 5259740 w 7467600"/>
              <a:gd name="connsiteY791" fmla="*/ 257013 h 6858000"/>
              <a:gd name="connsiteX792" fmla="*/ 5208466 w 7467600"/>
              <a:gd name="connsiteY792" fmla="*/ 257550 h 6858000"/>
              <a:gd name="connsiteX793" fmla="*/ 4980204 w 7467600"/>
              <a:gd name="connsiteY793" fmla="*/ 271903 h 6858000"/>
              <a:gd name="connsiteX794" fmla="*/ 5068068 w 7467600"/>
              <a:gd name="connsiteY794" fmla="*/ 282244 h 6858000"/>
              <a:gd name="connsiteX795" fmla="*/ 5153231 w 7467600"/>
              <a:gd name="connsiteY795" fmla="*/ 292240 h 6858000"/>
              <a:gd name="connsiteX796" fmla="*/ 5426491 w 7467600"/>
              <a:gd name="connsiteY796" fmla="*/ 281128 h 6858000"/>
              <a:gd name="connsiteX797" fmla="*/ 5731212 w 7467600"/>
              <a:gd name="connsiteY797" fmla="*/ 231951 h 6858000"/>
              <a:gd name="connsiteX798" fmla="*/ 5905192 w 7467600"/>
              <a:gd name="connsiteY798" fmla="*/ 163079 h 6858000"/>
              <a:gd name="connsiteX799" fmla="*/ 5944437 w 7467600"/>
              <a:gd name="connsiteY799" fmla="*/ 113829 h 6858000"/>
              <a:gd name="connsiteX800" fmla="*/ 5825032 w 7467600"/>
              <a:gd name="connsiteY800" fmla="*/ 146405 h 6858000"/>
              <a:gd name="connsiteX801" fmla="*/ 4955599 w 7467600"/>
              <a:gd name="connsiteY801" fmla="*/ 247008 h 6858000"/>
              <a:gd name="connsiteX802" fmla="*/ 5210104 w 7467600"/>
              <a:gd name="connsiteY802" fmla="*/ 228123 h 6858000"/>
              <a:gd name="connsiteX803" fmla="*/ 5261015 w 7467600"/>
              <a:gd name="connsiteY803" fmla="*/ 227087 h 6858000"/>
              <a:gd name="connsiteX804" fmla="*/ 5861181 w 7467600"/>
              <a:gd name="connsiteY804" fmla="*/ 143093 h 6858000"/>
              <a:gd name="connsiteX805" fmla="*/ 5961252 w 7467600"/>
              <a:gd name="connsiteY805" fmla="*/ 114820 h 6858000"/>
              <a:gd name="connsiteX806" fmla="*/ 5944437 w 7467600"/>
              <a:gd name="connsiteY806" fmla="*/ 113829 h 6858000"/>
              <a:gd name="connsiteX807" fmla="*/ 3882765 w 7467600"/>
              <a:gd name="connsiteY807" fmla="*/ 0 h 6858000"/>
              <a:gd name="connsiteX808" fmla="*/ 3995099 w 7467600"/>
              <a:gd name="connsiteY808" fmla="*/ 0 h 6858000"/>
              <a:gd name="connsiteX809" fmla="*/ 4163818 w 7467600"/>
              <a:gd name="connsiteY809" fmla="*/ 234104 h 6858000"/>
              <a:gd name="connsiteX810" fmla="*/ 4172099 w 7467600"/>
              <a:gd name="connsiteY810" fmla="*/ 234207 h 6858000"/>
              <a:gd name="connsiteX811" fmla="*/ 4784282 w 7467600"/>
              <a:gd name="connsiteY811" fmla="*/ 276561 h 6858000"/>
              <a:gd name="connsiteX812" fmla="*/ 4801687 w 7467600"/>
              <a:gd name="connsiteY812" fmla="*/ 267764 h 6858000"/>
              <a:gd name="connsiteX813" fmla="*/ 6082788 w 7467600"/>
              <a:gd name="connsiteY813" fmla="*/ 64119 h 6858000"/>
              <a:gd name="connsiteX814" fmla="*/ 6099442 w 7467600"/>
              <a:gd name="connsiteY814" fmla="*/ 82568 h 6858000"/>
              <a:gd name="connsiteX815" fmla="*/ 4804137 w 7467600"/>
              <a:gd name="connsiteY815" fmla="*/ 320931 h 6858000"/>
              <a:gd name="connsiteX816" fmla="*/ 4227047 w 7467600"/>
              <a:gd name="connsiteY816" fmla="*/ 313415 h 6858000"/>
              <a:gd name="connsiteX817" fmla="*/ 4346041 w 7467600"/>
              <a:gd name="connsiteY817" fmla="*/ 456086 h 6858000"/>
              <a:gd name="connsiteX818" fmla="*/ 4870967 w 7467600"/>
              <a:gd name="connsiteY818" fmla="*/ 963061 h 6858000"/>
              <a:gd name="connsiteX819" fmla="*/ 4889647 w 7467600"/>
              <a:gd name="connsiteY819" fmla="*/ 957147 h 6858000"/>
              <a:gd name="connsiteX820" fmla="*/ 5422504 w 7467600"/>
              <a:gd name="connsiteY820" fmla="*/ 805191 h 6858000"/>
              <a:gd name="connsiteX821" fmla="*/ 6087656 w 7467600"/>
              <a:gd name="connsiteY821" fmla="*/ 826703 h 6858000"/>
              <a:gd name="connsiteX822" fmla="*/ 6058717 w 7467600"/>
              <a:gd name="connsiteY822" fmla="*/ 865992 h 6858000"/>
              <a:gd name="connsiteX823" fmla="*/ 4974153 w 7467600"/>
              <a:gd name="connsiteY823" fmla="*/ 1045456 h 6858000"/>
              <a:gd name="connsiteX824" fmla="*/ 5627835 w 7467600"/>
              <a:gd name="connsiteY824" fmla="*/ 1472077 h 6858000"/>
              <a:gd name="connsiteX825" fmla="*/ 5629817 w 7467600"/>
              <a:gd name="connsiteY825" fmla="*/ 1471412 h 6858000"/>
              <a:gd name="connsiteX826" fmla="*/ 5634124 w 7467600"/>
              <a:gd name="connsiteY826" fmla="*/ 1470572 h 6858000"/>
              <a:gd name="connsiteX827" fmla="*/ 5755832 w 7467600"/>
              <a:gd name="connsiteY827" fmla="*/ 1383886 h 6858000"/>
              <a:gd name="connsiteX828" fmla="*/ 6014186 w 7467600"/>
              <a:gd name="connsiteY828" fmla="*/ 1279799 h 6858000"/>
              <a:gd name="connsiteX829" fmla="*/ 6901619 w 7467600"/>
              <a:gd name="connsiteY829" fmla="*/ 1047874 h 6858000"/>
              <a:gd name="connsiteX830" fmla="*/ 6931566 w 7467600"/>
              <a:gd name="connsiteY830" fmla="*/ 1062034 h 6858000"/>
              <a:gd name="connsiteX831" fmla="*/ 5790982 w 7467600"/>
              <a:gd name="connsiteY831" fmla="*/ 1561380 h 6858000"/>
              <a:gd name="connsiteX832" fmla="*/ 6188971 w 7467600"/>
              <a:gd name="connsiteY832" fmla="*/ 1755168 h 6858000"/>
              <a:gd name="connsiteX833" fmla="*/ 6202446 w 7467600"/>
              <a:gd name="connsiteY833" fmla="*/ 1752268 h 6858000"/>
              <a:gd name="connsiteX834" fmla="*/ 7179560 w 7467600"/>
              <a:gd name="connsiteY834" fmla="*/ 1467551 h 6858000"/>
              <a:gd name="connsiteX835" fmla="*/ 7158730 w 7467600"/>
              <a:gd name="connsiteY835" fmla="*/ 1507835 h 6858000"/>
              <a:gd name="connsiteX836" fmla="*/ 6326959 w 7467600"/>
              <a:gd name="connsiteY836" fmla="*/ 1817686 h 6858000"/>
              <a:gd name="connsiteX837" fmla="*/ 6537433 w 7467600"/>
              <a:gd name="connsiteY837" fmla="*/ 1907790 h 6858000"/>
              <a:gd name="connsiteX838" fmla="*/ 6550221 w 7467600"/>
              <a:gd name="connsiteY838" fmla="*/ 1910729 h 6858000"/>
              <a:gd name="connsiteX839" fmla="*/ 6964438 w 7467600"/>
              <a:gd name="connsiteY839" fmla="*/ 2209505 h 6858000"/>
              <a:gd name="connsiteX840" fmla="*/ 7367862 w 7467600"/>
              <a:gd name="connsiteY840" fmla="*/ 2806833 h 6858000"/>
              <a:gd name="connsiteX841" fmla="*/ 7364329 w 7467600"/>
              <a:gd name="connsiteY841" fmla="*/ 2826907 h 6858000"/>
              <a:gd name="connsiteX842" fmla="*/ 7290545 w 7467600"/>
              <a:gd name="connsiteY842" fmla="*/ 2850663 h 6858000"/>
              <a:gd name="connsiteX843" fmla="*/ 6472036 w 7467600"/>
              <a:gd name="connsiteY843" fmla="*/ 1959003 h 6858000"/>
              <a:gd name="connsiteX844" fmla="*/ 5792897 w 7467600"/>
              <a:gd name="connsiteY844" fmla="*/ 1647747 h 6858000"/>
              <a:gd name="connsiteX845" fmla="*/ 5842751 w 7467600"/>
              <a:gd name="connsiteY845" fmla="*/ 1816112 h 6858000"/>
              <a:gd name="connsiteX846" fmla="*/ 5847424 w 7467600"/>
              <a:gd name="connsiteY846" fmla="*/ 1815776 h 6858000"/>
              <a:gd name="connsiteX847" fmla="*/ 6399821 w 7467600"/>
              <a:gd name="connsiteY847" fmla="*/ 2344799 h 6858000"/>
              <a:gd name="connsiteX848" fmla="*/ 6323232 w 7467600"/>
              <a:gd name="connsiteY848" fmla="*/ 2389634 h 6858000"/>
              <a:gd name="connsiteX849" fmla="*/ 5942958 w 7467600"/>
              <a:gd name="connsiteY849" fmla="*/ 2077708 h 6858000"/>
              <a:gd name="connsiteX850" fmla="*/ 5921559 w 7467600"/>
              <a:gd name="connsiteY850" fmla="*/ 2378596 h 6858000"/>
              <a:gd name="connsiteX851" fmla="*/ 5817651 w 7467600"/>
              <a:gd name="connsiteY851" fmla="*/ 3023919 h 6858000"/>
              <a:gd name="connsiteX852" fmla="*/ 5729634 w 7467600"/>
              <a:gd name="connsiteY852" fmla="*/ 3051849 h 6858000"/>
              <a:gd name="connsiteX853" fmla="*/ 5611018 w 7467600"/>
              <a:gd name="connsiteY853" fmla="*/ 2316769 h 6858000"/>
              <a:gd name="connsiteX854" fmla="*/ 5687608 w 7467600"/>
              <a:gd name="connsiteY854" fmla="*/ 2039972 h 6858000"/>
              <a:gd name="connsiteX855" fmla="*/ 5657554 w 7467600"/>
              <a:gd name="connsiteY855" fmla="*/ 1576445 h 6858000"/>
              <a:gd name="connsiteX856" fmla="*/ 5150475 w 7467600"/>
              <a:gd name="connsiteY856" fmla="*/ 1274012 h 6858000"/>
              <a:gd name="connsiteX857" fmla="*/ 5349142 w 7467600"/>
              <a:gd name="connsiteY857" fmla="*/ 2204405 h 6858000"/>
              <a:gd name="connsiteX858" fmla="*/ 5262214 w 7467600"/>
              <a:gd name="connsiteY858" fmla="*/ 2233836 h 6858000"/>
              <a:gd name="connsiteX859" fmla="*/ 4981539 w 7467600"/>
              <a:gd name="connsiteY859" fmla="*/ 1542201 h 6858000"/>
              <a:gd name="connsiteX860" fmla="*/ 4958461 w 7467600"/>
              <a:gd name="connsiteY860" fmla="*/ 1136957 h 6858000"/>
              <a:gd name="connsiteX861" fmla="*/ 4655015 w 7467600"/>
              <a:gd name="connsiteY861" fmla="*/ 891426 h 6858000"/>
              <a:gd name="connsiteX862" fmla="*/ 4348002 w 7467600"/>
              <a:gd name="connsiteY862" fmla="*/ 2205895 h 6858000"/>
              <a:gd name="connsiteX863" fmla="*/ 4262250 w 7467600"/>
              <a:gd name="connsiteY863" fmla="*/ 2219972 h 6858000"/>
              <a:gd name="connsiteX864" fmla="*/ 4550611 w 7467600"/>
              <a:gd name="connsiteY864" fmla="*/ 817540 h 6858000"/>
              <a:gd name="connsiteX865" fmla="*/ 4564418 w 7467600"/>
              <a:gd name="connsiteY865" fmla="*/ 808293 h 6858000"/>
              <a:gd name="connsiteX866" fmla="*/ 4266388 w 7467600"/>
              <a:gd name="connsiteY866" fmla="*/ 500083 h 6858000"/>
              <a:gd name="connsiteX867" fmla="*/ 4032842 w 7467600"/>
              <a:gd name="connsiteY867" fmla="*/ 211809 h 6858000"/>
              <a:gd name="connsiteX868" fmla="*/ 3882765 w 7467600"/>
              <a:gd name="connsiteY868" fmla="*/ 0 h 6858000"/>
              <a:gd name="connsiteX869" fmla="*/ 3721337 w 7467600"/>
              <a:gd name="connsiteY869" fmla="*/ 0 h 6858000"/>
              <a:gd name="connsiteX870" fmla="*/ 3797544 w 7467600"/>
              <a:gd name="connsiteY870" fmla="*/ 0 h 6858000"/>
              <a:gd name="connsiteX871" fmla="*/ 3775734 w 7467600"/>
              <a:gd name="connsiteY871" fmla="*/ 95131 h 6858000"/>
              <a:gd name="connsiteX872" fmla="*/ 3724807 w 7467600"/>
              <a:gd name="connsiteY872" fmla="*/ 272257 h 6858000"/>
              <a:gd name="connsiteX873" fmla="*/ 3726844 w 7467600"/>
              <a:gd name="connsiteY873" fmla="*/ 282988 h 6858000"/>
              <a:gd name="connsiteX874" fmla="*/ 3742664 w 7467600"/>
              <a:gd name="connsiteY874" fmla="*/ 279918 h 6858000"/>
              <a:gd name="connsiteX875" fmla="*/ 4103910 w 7467600"/>
              <a:gd name="connsiteY875" fmla="*/ 1161917 h 6858000"/>
              <a:gd name="connsiteX876" fmla="*/ 4020269 w 7467600"/>
              <a:gd name="connsiteY876" fmla="*/ 1200406 h 6858000"/>
              <a:gd name="connsiteX877" fmla="*/ 3674882 w 7467600"/>
              <a:gd name="connsiteY877" fmla="*/ 488524 h 6858000"/>
              <a:gd name="connsiteX878" fmla="*/ 3132682 w 7467600"/>
              <a:gd name="connsiteY878" fmla="*/ 1072284 h 6858000"/>
              <a:gd name="connsiteX879" fmla="*/ 2716346 w 7467600"/>
              <a:gd name="connsiteY879" fmla="*/ 1276376 h 6858000"/>
              <a:gd name="connsiteX880" fmla="*/ 2716772 w 7467600"/>
              <a:gd name="connsiteY880" fmla="*/ 1255462 h 6858000"/>
              <a:gd name="connsiteX881" fmla="*/ 3471096 w 7467600"/>
              <a:gd name="connsiteY881" fmla="*/ 437072 h 6858000"/>
              <a:gd name="connsiteX882" fmla="*/ 3639057 w 7467600"/>
              <a:gd name="connsiteY882" fmla="*/ 286334 h 6858000"/>
              <a:gd name="connsiteX883" fmla="*/ 3640309 w 7467600"/>
              <a:gd name="connsiteY883" fmla="*/ 284664 h 6858000"/>
              <a:gd name="connsiteX884" fmla="*/ 3646022 w 7467600"/>
              <a:gd name="connsiteY884" fmla="*/ 276711 h 6858000"/>
              <a:gd name="connsiteX885" fmla="*/ 3707943 w 7467600"/>
              <a:gd name="connsiteY885" fmla="*/ 65958 h 6858000"/>
              <a:gd name="connsiteX886" fmla="*/ 3721337 w 7467600"/>
              <a:gd name="connsiteY886" fmla="*/ 0 h 6858000"/>
              <a:gd name="connsiteX887" fmla="*/ 2867960 w 7467600"/>
              <a:gd name="connsiteY887" fmla="*/ 0 h 6858000"/>
              <a:gd name="connsiteX888" fmla="*/ 2926351 w 7467600"/>
              <a:gd name="connsiteY888" fmla="*/ 0 h 6858000"/>
              <a:gd name="connsiteX889" fmla="*/ 2902823 w 7467600"/>
              <a:gd name="connsiteY889" fmla="*/ 262929 h 6858000"/>
              <a:gd name="connsiteX890" fmla="*/ 2940663 w 7467600"/>
              <a:gd name="connsiteY890" fmla="*/ 140884 h 6858000"/>
              <a:gd name="connsiteX891" fmla="*/ 2947039 w 7467600"/>
              <a:gd name="connsiteY891" fmla="*/ 122524 h 6858000"/>
              <a:gd name="connsiteX892" fmla="*/ 2984316 w 7467600"/>
              <a:gd name="connsiteY892" fmla="*/ 0 h 6858000"/>
              <a:gd name="connsiteX893" fmla="*/ 3016114 w 7467600"/>
              <a:gd name="connsiteY893" fmla="*/ 0 h 6858000"/>
              <a:gd name="connsiteX894" fmla="*/ 2979949 w 7467600"/>
              <a:gd name="connsiteY894" fmla="*/ 119274 h 6858000"/>
              <a:gd name="connsiteX895" fmla="*/ 3023879 w 7467600"/>
              <a:gd name="connsiteY895" fmla="*/ 0 h 6858000"/>
              <a:gd name="connsiteX896" fmla="*/ 3105400 w 7467600"/>
              <a:gd name="connsiteY896" fmla="*/ 0 h 6858000"/>
              <a:gd name="connsiteX897" fmla="*/ 3094669 w 7467600"/>
              <a:gd name="connsiteY897" fmla="*/ 30308 h 6858000"/>
              <a:gd name="connsiteX898" fmla="*/ 2901945 w 7467600"/>
              <a:gd name="connsiteY898" fmla="*/ 466538 h 6858000"/>
              <a:gd name="connsiteX899" fmla="*/ 2815209 w 7467600"/>
              <a:gd name="connsiteY899" fmla="*/ 497361 h 6858000"/>
              <a:gd name="connsiteX900" fmla="*/ 2844845 w 7467600"/>
              <a:gd name="connsiteY900" fmla="*/ 127638 h 6858000"/>
              <a:gd name="connsiteX901" fmla="*/ 2867960 w 7467600"/>
              <a:gd name="connsiteY901" fmla="*/ 0 h 6858000"/>
              <a:gd name="connsiteX902" fmla="*/ 1057230 w 7467600"/>
              <a:gd name="connsiteY902" fmla="*/ 0 h 6858000"/>
              <a:gd name="connsiteX903" fmla="*/ 1111003 w 7467600"/>
              <a:gd name="connsiteY903" fmla="*/ 0 h 6858000"/>
              <a:gd name="connsiteX904" fmla="*/ 1125553 w 7467600"/>
              <a:gd name="connsiteY904" fmla="*/ 52588 h 6858000"/>
              <a:gd name="connsiteX905" fmla="*/ 1304276 w 7467600"/>
              <a:gd name="connsiteY905" fmla="*/ 476275 h 6858000"/>
              <a:gd name="connsiteX906" fmla="*/ 1492066 w 7467600"/>
              <a:gd name="connsiteY906" fmla="*/ 886333 h 6858000"/>
              <a:gd name="connsiteX907" fmla="*/ 1423698 w 7467600"/>
              <a:gd name="connsiteY907" fmla="*/ 710817 h 6858000"/>
              <a:gd name="connsiteX908" fmla="*/ 1357609 w 7467600"/>
              <a:gd name="connsiteY908" fmla="*/ 532892 h 6858000"/>
              <a:gd name="connsiteX909" fmla="*/ 1309550 w 7467600"/>
              <a:gd name="connsiteY909" fmla="*/ 374031 h 6858000"/>
              <a:gd name="connsiteX910" fmla="*/ 1193673 w 7467600"/>
              <a:gd name="connsiteY910" fmla="*/ 49533 h 6858000"/>
              <a:gd name="connsiteX911" fmla="*/ 1164391 w 7467600"/>
              <a:gd name="connsiteY911" fmla="*/ 0 h 6858000"/>
              <a:gd name="connsiteX912" fmla="*/ 1200666 w 7467600"/>
              <a:gd name="connsiteY912" fmla="*/ 0 h 6858000"/>
              <a:gd name="connsiteX913" fmla="*/ 1223408 w 7467600"/>
              <a:gd name="connsiteY913" fmla="*/ 38996 h 6858000"/>
              <a:gd name="connsiteX914" fmla="*/ 1339635 w 7467600"/>
              <a:gd name="connsiteY914" fmla="*/ 365517 h 6858000"/>
              <a:gd name="connsiteX915" fmla="*/ 1387469 w 7467600"/>
              <a:gd name="connsiteY915" fmla="*/ 523079 h 6858000"/>
              <a:gd name="connsiteX916" fmla="*/ 1452685 w 7467600"/>
              <a:gd name="connsiteY916" fmla="*/ 699806 h 6858000"/>
              <a:gd name="connsiteX917" fmla="*/ 1492092 w 7467600"/>
              <a:gd name="connsiteY917" fmla="*/ 800424 h 6858000"/>
              <a:gd name="connsiteX918" fmla="*/ 1455302 w 7467600"/>
              <a:gd name="connsiteY918" fmla="*/ 632913 h 6858000"/>
              <a:gd name="connsiteX919" fmla="*/ 1222336 w 7467600"/>
              <a:gd name="connsiteY919" fmla="*/ 9480 h 6858000"/>
              <a:gd name="connsiteX920" fmla="*/ 1214634 w 7467600"/>
              <a:gd name="connsiteY920" fmla="*/ 0 h 6858000"/>
              <a:gd name="connsiteX921" fmla="*/ 1289827 w 7467600"/>
              <a:gd name="connsiteY921" fmla="*/ 0 h 6858000"/>
              <a:gd name="connsiteX922" fmla="*/ 1321076 w 7467600"/>
              <a:gd name="connsiteY922" fmla="*/ 59722 h 6858000"/>
              <a:gd name="connsiteX923" fmla="*/ 1512579 w 7467600"/>
              <a:gd name="connsiteY923" fmla="*/ 626441 h 6858000"/>
              <a:gd name="connsiteX924" fmla="*/ 1506076 w 7467600"/>
              <a:gd name="connsiteY924" fmla="*/ 1089289 h 6858000"/>
              <a:gd name="connsiteX925" fmla="*/ 1486346 w 7467600"/>
              <a:gd name="connsiteY925" fmla="*/ 1079919 h 6858000"/>
              <a:gd name="connsiteX926" fmla="*/ 1070511 w 7467600"/>
              <a:gd name="connsiteY926" fmla="*/ 48609 h 6858000"/>
              <a:gd name="connsiteX927" fmla="*/ 1057230 w 7467600"/>
              <a:gd name="connsiteY927" fmla="*/ 0 h 6858000"/>
              <a:gd name="connsiteX928" fmla="*/ 43151 w 7467600"/>
              <a:gd name="connsiteY928" fmla="*/ 0 h 6858000"/>
              <a:gd name="connsiteX929" fmla="*/ 95283 w 7467600"/>
              <a:gd name="connsiteY929" fmla="*/ 0 h 6858000"/>
              <a:gd name="connsiteX930" fmla="*/ 300708 w 7467600"/>
              <a:gd name="connsiteY930" fmla="*/ 154571 h 6858000"/>
              <a:gd name="connsiteX931" fmla="*/ 530414 w 7467600"/>
              <a:gd name="connsiteY931" fmla="*/ 354673 h 6858000"/>
              <a:gd name="connsiteX932" fmla="*/ 333785 w 7467600"/>
              <a:gd name="connsiteY932" fmla="*/ 161564 h 6858000"/>
              <a:gd name="connsiteX933" fmla="*/ 147005 w 7467600"/>
              <a:gd name="connsiteY933" fmla="*/ 0 h 6858000"/>
              <a:gd name="connsiteX934" fmla="*/ 272509 w 7467600"/>
              <a:gd name="connsiteY934" fmla="*/ 0 h 6858000"/>
              <a:gd name="connsiteX935" fmla="*/ 326276 w 7467600"/>
              <a:gd name="connsiteY935" fmla="*/ 45847 h 6858000"/>
              <a:gd name="connsiteX936" fmla="*/ 823759 w 7467600"/>
              <a:gd name="connsiteY936" fmla="*/ 574145 h 6858000"/>
              <a:gd name="connsiteX937" fmla="*/ 811254 w 7467600"/>
              <a:gd name="connsiteY937" fmla="*/ 665546 h 6858000"/>
              <a:gd name="connsiteX938" fmla="*/ 154042 w 7467600"/>
              <a:gd name="connsiteY938" fmla="*/ 261522 h 6858000"/>
              <a:gd name="connsiteX939" fmla="*/ 13550 w 7467600"/>
              <a:gd name="connsiteY939" fmla="*/ 158423 h 6858000"/>
              <a:gd name="connsiteX940" fmla="*/ 0 w 7467600"/>
              <a:gd name="connsiteY940" fmla="*/ 146618 h 6858000"/>
              <a:gd name="connsiteX941" fmla="*/ 0 w 7467600"/>
              <a:gd name="connsiteY941" fmla="*/ 59161 h 6858000"/>
              <a:gd name="connsiteX942" fmla="*/ 45427 w 7467600"/>
              <a:gd name="connsiteY942" fmla="*/ 101078 h 6858000"/>
              <a:gd name="connsiteX943" fmla="*/ 630103 w 7467600"/>
              <a:gd name="connsiteY943" fmla="*/ 485885 h 6858000"/>
              <a:gd name="connsiteX944" fmla="*/ 532040 w 7467600"/>
              <a:gd name="connsiteY944" fmla="*/ 399359 h 6858000"/>
              <a:gd name="connsiteX945" fmla="*/ 517618 w 7467600"/>
              <a:gd name="connsiteY945" fmla="*/ 385726 h 6858000"/>
              <a:gd name="connsiteX946" fmla="*/ 285074 w 7467600"/>
              <a:gd name="connsiteY946" fmla="*/ 182755 h 6858000"/>
              <a:gd name="connsiteX947" fmla="*/ 43151 w 7467600"/>
              <a:gd name="connsiteY94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73615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1019354 w 7467600"/>
              <a:gd name="connsiteY15" fmla="*/ 6315006 h 6858000"/>
              <a:gd name="connsiteX16" fmla="*/ 441046 w 7467600"/>
              <a:gd name="connsiteY16" fmla="*/ 6691153 h 6858000"/>
              <a:gd name="connsiteX17" fmla="*/ 1019354 w 7467600"/>
              <a:gd name="connsiteY17" fmla="*/ 6315006 h 6858000"/>
              <a:gd name="connsiteX18" fmla="*/ 991680 w 7467600"/>
              <a:gd name="connsiteY18" fmla="*/ 6298413 h 6858000"/>
              <a:gd name="connsiteX19" fmla="*/ 409060 w 7467600"/>
              <a:gd name="connsiteY19" fmla="*/ 6671470 h 6858000"/>
              <a:gd name="connsiteX20" fmla="*/ 991680 w 7467600"/>
              <a:gd name="connsiteY20" fmla="*/ 6298413 h 6858000"/>
              <a:gd name="connsiteX21" fmla="*/ 103333 w 7467600"/>
              <a:gd name="connsiteY21" fmla="*/ 5699602 h 6858000"/>
              <a:gd name="connsiteX22" fmla="*/ 233938 w 7467600"/>
              <a:gd name="connsiteY22" fmla="*/ 5809416 h 6858000"/>
              <a:gd name="connsiteX23" fmla="*/ 883580 w 7467600"/>
              <a:gd name="connsiteY23" fmla="*/ 6180710 h 6858000"/>
              <a:gd name="connsiteX24" fmla="*/ 487337 w 7467600"/>
              <a:gd name="connsiteY24" fmla="*/ 5950182 h 6858000"/>
              <a:gd name="connsiteX25" fmla="*/ 354051 w 7467600"/>
              <a:gd name="connsiteY25" fmla="*/ 5854912 h 6858000"/>
              <a:gd name="connsiteX26" fmla="*/ 195436 w 7467600"/>
              <a:gd name="connsiteY26" fmla="*/ 5755068 h 6858000"/>
              <a:gd name="connsiteX27" fmla="*/ 103333 w 7467600"/>
              <a:gd name="connsiteY27" fmla="*/ 5699602 h 6858000"/>
              <a:gd name="connsiteX28" fmla="*/ 5539432 w 7467600"/>
              <a:gd name="connsiteY28" fmla="*/ 5642928 h 6858000"/>
              <a:gd name="connsiteX29" fmla="*/ 5555462 w 7467600"/>
              <a:gd name="connsiteY29" fmla="*/ 5694454 h 6858000"/>
              <a:gd name="connsiteX30" fmla="*/ 5828270 w 7467600"/>
              <a:gd name="connsiteY30" fmla="*/ 6320663 h 6858000"/>
              <a:gd name="connsiteX31" fmla="*/ 5947416 w 7467600"/>
              <a:gd name="connsiteY31" fmla="*/ 6574846 h 6858000"/>
              <a:gd name="connsiteX32" fmla="*/ 5539432 w 7467600"/>
              <a:gd name="connsiteY32" fmla="*/ 5642928 h 6858000"/>
              <a:gd name="connsiteX33" fmla="*/ 51253 w 7467600"/>
              <a:gd name="connsiteY33" fmla="*/ 5631825 h 6858000"/>
              <a:gd name="connsiteX34" fmla="*/ 211622 w 7467600"/>
              <a:gd name="connsiteY34" fmla="*/ 5728803 h 6858000"/>
              <a:gd name="connsiteX35" fmla="*/ 371652 w 7467600"/>
              <a:gd name="connsiteY35" fmla="*/ 5829062 h 6858000"/>
              <a:gd name="connsiteX36" fmla="*/ 505903 w 7467600"/>
              <a:gd name="connsiteY36" fmla="*/ 5925221 h 6858000"/>
              <a:gd name="connsiteX37" fmla="*/ 899240 w 7467600"/>
              <a:gd name="connsiteY37" fmla="*/ 6153068 h 6858000"/>
              <a:gd name="connsiteX38" fmla="*/ 988114 w 7467600"/>
              <a:gd name="connsiteY38" fmla="*/ 6174204 h 6858000"/>
              <a:gd name="connsiteX39" fmla="*/ 845971 w 7467600"/>
              <a:gd name="connsiteY39" fmla="*/ 6067177 h 6858000"/>
              <a:gd name="connsiteX40" fmla="*/ 448057 w 7467600"/>
              <a:gd name="connsiteY40" fmla="*/ 5841376 h 6858000"/>
              <a:gd name="connsiteX41" fmla="*/ 51253 w 7467600"/>
              <a:gd name="connsiteY41" fmla="*/ 5631825 h 6858000"/>
              <a:gd name="connsiteX42" fmla="*/ 2606687 w 7467600"/>
              <a:gd name="connsiteY42" fmla="*/ 5630718 h 6858000"/>
              <a:gd name="connsiteX43" fmla="*/ 2645658 w 7467600"/>
              <a:gd name="connsiteY43" fmla="*/ 6640259 h 6858000"/>
              <a:gd name="connsiteX44" fmla="*/ 2606687 w 7467600"/>
              <a:gd name="connsiteY44" fmla="*/ 5630718 h 6858000"/>
              <a:gd name="connsiteX45" fmla="*/ 3642057 w 7467600"/>
              <a:gd name="connsiteY45" fmla="*/ 5573487 h 6858000"/>
              <a:gd name="connsiteX46" fmla="*/ 3632981 w 7467600"/>
              <a:gd name="connsiteY46" fmla="*/ 5579437 h 6858000"/>
              <a:gd name="connsiteX47" fmla="*/ 3382436 w 7467600"/>
              <a:gd name="connsiteY47" fmla="*/ 5952726 h 6858000"/>
              <a:gd name="connsiteX48" fmla="*/ 3191929 w 7467600"/>
              <a:gd name="connsiteY48" fmla="*/ 6662669 h 6858000"/>
              <a:gd name="connsiteX49" fmla="*/ 3369898 w 7467600"/>
              <a:gd name="connsiteY49" fmla="*/ 6081771 h 6858000"/>
              <a:gd name="connsiteX50" fmla="*/ 3642057 w 7467600"/>
              <a:gd name="connsiteY50" fmla="*/ 5573487 h 6858000"/>
              <a:gd name="connsiteX51" fmla="*/ 2650666 w 7467600"/>
              <a:gd name="connsiteY51" fmla="*/ 5530686 h 6858000"/>
              <a:gd name="connsiteX52" fmla="*/ 2650249 w 7467600"/>
              <a:gd name="connsiteY52" fmla="*/ 5532101 h 6858000"/>
              <a:gd name="connsiteX53" fmla="*/ 2663808 w 7467600"/>
              <a:gd name="connsiteY53" fmla="*/ 6535215 h 6858000"/>
              <a:gd name="connsiteX54" fmla="*/ 2665418 w 7467600"/>
              <a:gd name="connsiteY54" fmla="*/ 6132756 h 6858000"/>
              <a:gd name="connsiteX55" fmla="*/ 2650666 w 7467600"/>
              <a:gd name="connsiteY55" fmla="*/ 5530686 h 6858000"/>
              <a:gd name="connsiteX56" fmla="*/ 2680277 w 7467600"/>
              <a:gd name="connsiteY56" fmla="*/ 5479204 h 6858000"/>
              <a:gd name="connsiteX57" fmla="*/ 2678972 w 7467600"/>
              <a:gd name="connsiteY57" fmla="*/ 5481582 h 6858000"/>
              <a:gd name="connsiteX58" fmla="*/ 2696666 w 7467600"/>
              <a:gd name="connsiteY58" fmla="*/ 6133836 h 6858000"/>
              <a:gd name="connsiteX59" fmla="*/ 2695769 w 7467600"/>
              <a:gd name="connsiteY59" fmla="*/ 6390955 h 6858000"/>
              <a:gd name="connsiteX60" fmla="*/ 2739893 w 7467600"/>
              <a:gd name="connsiteY60" fmla="*/ 6108357 h 6858000"/>
              <a:gd name="connsiteX61" fmla="*/ 2680277 w 7467600"/>
              <a:gd name="connsiteY61" fmla="*/ 5479204 h 6858000"/>
              <a:gd name="connsiteX62" fmla="*/ 1132195 w 7467600"/>
              <a:gd name="connsiteY62" fmla="*/ 5467980 h 6858000"/>
              <a:gd name="connsiteX63" fmla="*/ 1679056 w 7467600"/>
              <a:gd name="connsiteY63" fmla="*/ 5516907 h 6858000"/>
              <a:gd name="connsiteX64" fmla="*/ 2128648 w 7467600"/>
              <a:gd name="connsiteY64" fmla="*/ 5474249 h 6858000"/>
              <a:gd name="connsiteX65" fmla="*/ 1825619 w 7467600"/>
              <a:gd name="connsiteY65" fmla="*/ 5478447 h 6858000"/>
              <a:gd name="connsiteX66" fmla="*/ 1737798 w 7467600"/>
              <a:gd name="connsiteY66" fmla="*/ 5483353 h 6858000"/>
              <a:gd name="connsiteX67" fmla="*/ 1132195 w 7467600"/>
              <a:gd name="connsiteY67" fmla="*/ 5467980 h 6858000"/>
              <a:gd name="connsiteX68" fmla="*/ 1456157 w 7467600"/>
              <a:gd name="connsiteY68" fmla="*/ 5371404 h 6858000"/>
              <a:gd name="connsiteX69" fmla="*/ 1244432 w 7467600"/>
              <a:gd name="connsiteY69" fmla="*/ 5385601 h 6858000"/>
              <a:gd name="connsiteX70" fmla="*/ 973990 w 7467600"/>
              <a:gd name="connsiteY70" fmla="*/ 5424940 h 6858000"/>
              <a:gd name="connsiteX71" fmla="*/ 1103809 w 7467600"/>
              <a:gd name="connsiteY71" fmla="*/ 5433720 h 6858000"/>
              <a:gd name="connsiteX72" fmla="*/ 1123454 w 7467600"/>
              <a:gd name="connsiteY72" fmla="*/ 5435727 h 6858000"/>
              <a:gd name="connsiteX73" fmla="*/ 1737017 w 7467600"/>
              <a:gd name="connsiteY73" fmla="*/ 5452183 h 6858000"/>
              <a:gd name="connsiteX74" fmla="*/ 1824397 w 7467600"/>
              <a:gd name="connsiteY74" fmla="*/ 5447757 h 6858000"/>
              <a:gd name="connsiteX75" fmla="*/ 2070059 w 7467600"/>
              <a:gd name="connsiteY75" fmla="*/ 5441660 h 6858000"/>
              <a:gd name="connsiteX76" fmla="*/ 1456157 w 7467600"/>
              <a:gd name="connsiteY76" fmla="*/ 5371404 h 6858000"/>
              <a:gd name="connsiteX77" fmla="*/ 4988186 w 7467600"/>
              <a:gd name="connsiteY77" fmla="*/ 5216467 h 6858000"/>
              <a:gd name="connsiteX78" fmla="*/ 4777334 w 7467600"/>
              <a:gd name="connsiteY78" fmla="*/ 5406072 h 6858000"/>
              <a:gd name="connsiteX79" fmla="*/ 4718341 w 7467600"/>
              <a:gd name="connsiteY79" fmla="*/ 5468043 h 6858000"/>
              <a:gd name="connsiteX80" fmla="*/ 4604655 w 7467600"/>
              <a:gd name="connsiteY80" fmla="*/ 5583434 h 6858000"/>
              <a:gd name="connsiteX81" fmla="*/ 4565074 w 7467600"/>
              <a:gd name="connsiteY81" fmla="*/ 5618550 h 6858000"/>
              <a:gd name="connsiteX82" fmla="*/ 4988186 w 7467600"/>
              <a:gd name="connsiteY82" fmla="*/ 5216467 h 6858000"/>
              <a:gd name="connsiteX83" fmla="*/ 4978032 w 7467600"/>
              <a:gd name="connsiteY83" fmla="*/ 5183809 h 6858000"/>
              <a:gd name="connsiteX84" fmla="*/ 4463413 w 7467600"/>
              <a:gd name="connsiteY84" fmla="*/ 5615162 h 6858000"/>
              <a:gd name="connsiteX85" fmla="*/ 4358134 w 7467600"/>
              <a:gd name="connsiteY85" fmla="*/ 5742791 h 6858000"/>
              <a:gd name="connsiteX86" fmla="*/ 4376219 w 7467600"/>
              <a:gd name="connsiteY86" fmla="*/ 5729027 h 6858000"/>
              <a:gd name="connsiteX87" fmla="*/ 4582340 w 7467600"/>
              <a:gd name="connsiteY87" fmla="*/ 5561037 h 6858000"/>
              <a:gd name="connsiteX88" fmla="*/ 4694684 w 7467600"/>
              <a:gd name="connsiteY88" fmla="*/ 5447098 h 6858000"/>
              <a:gd name="connsiteX89" fmla="*/ 4754123 w 7467600"/>
              <a:gd name="connsiteY89" fmla="*/ 5384643 h 6858000"/>
              <a:gd name="connsiteX90" fmla="*/ 4978032 w 7467600"/>
              <a:gd name="connsiteY90" fmla="*/ 5183809 h 6858000"/>
              <a:gd name="connsiteX91" fmla="*/ 1903353 w 7467600"/>
              <a:gd name="connsiteY91" fmla="*/ 5044827 h 6858000"/>
              <a:gd name="connsiteX92" fmla="*/ 1936931 w 7467600"/>
              <a:gd name="connsiteY92" fmla="*/ 5093954 h 6858000"/>
              <a:gd name="connsiteX93" fmla="*/ 2195868 w 7467600"/>
              <a:gd name="connsiteY93" fmla="*/ 5396574 h 6858000"/>
              <a:gd name="connsiteX94" fmla="*/ 2088852 w 7467600"/>
              <a:gd name="connsiteY94" fmla="*/ 5166123 h 6858000"/>
              <a:gd name="connsiteX95" fmla="*/ 1958241 w 7467600"/>
              <a:gd name="connsiteY95" fmla="*/ 5067955 h 6858000"/>
              <a:gd name="connsiteX96" fmla="*/ 1903353 w 7467600"/>
              <a:gd name="connsiteY96" fmla="*/ 5044827 h 6858000"/>
              <a:gd name="connsiteX97" fmla="*/ 1979378 w 7467600"/>
              <a:gd name="connsiteY97" fmla="*/ 4769504 h 6858000"/>
              <a:gd name="connsiteX98" fmla="*/ 2882120 w 7467600"/>
              <a:gd name="connsiteY98" fmla="*/ 5064547 h 6858000"/>
              <a:gd name="connsiteX99" fmla="*/ 2793103 w 7467600"/>
              <a:gd name="connsiteY99" fmla="*/ 5039699 h 6858000"/>
              <a:gd name="connsiteX100" fmla="*/ 2770041 w 7467600"/>
              <a:gd name="connsiteY100" fmla="*/ 5033634 h 6858000"/>
              <a:gd name="connsiteX101" fmla="*/ 1979378 w 7467600"/>
              <a:gd name="connsiteY101" fmla="*/ 4769504 h 6858000"/>
              <a:gd name="connsiteX102" fmla="*/ 1927410 w 7467600"/>
              <a:gd name="connsiteY102" fmla="*/ 4716164 h 6858000"/>
              <a:gd name="connsiteX103" fmla="*/ 1959587 w 7467600"/>
              <a:gd name="connsiteY103" fmla="*/ 4728849 h 6858000"/>
              <a:gd name="connsiteX104" fmla="*/ 2777707 w 7467600"/>
              <a:gd name="connsiteY104" fmla="*/ 5003991 h 6858000"/>
              <a:gd name="connsiteX105" fmla="*/ 2800768 w 7467600"/>
              <a:gd name="connsiteY105" fmla="*/ 5010056 h 6858000"/>
              <a:gd name="connsiteX106" fmla="*/ 2879408 w 7467600"/>
              <a:gd name="connsiteY106" fmla="*/ 5031590 h 6858000"/>
              <a:gd name="connsiteX107" fmla="*/ 2862295 w 7467600"/>
              <a:gd name="connsiteY107" fmla="*/ 5022958 h 6858000"/>
              <a:gd name="connsiteX108" fmla="*/ 2813343 w 7467600"/>
              <a:gd name="connsiteY108" fmla="*/ 4998369 h 6858000"/>
              <a:gd name="connsiteX109" fmla="*/ 2646245 w 7467600"/>
              <a:gd name="connsiteY109" fmla="*/ 4930999 h 6858000"/>
              <a:gd name="connsiteX110" fmla="*/ 1999243 w 7467600"/>
              <a:gd name="connsiteY110" fmla="*/ 4730524 h 6858000"/>
              <a:gd name="connsiteX111" fmla="*/ 1979527 w 7467600"/>
              <a:gd name="connsiteY111" fmla="*/ 4726651 h 6858000"/>
              <a:gd name="connsiteX112" fmla="*/ 1927410 w 7467600"/>
              <a:gd name="connsiteY112" fmla="*/ 4716164 h 6858000"/>
              <a:gd name="connsiteX113" fmla="*/ 1997014 w 7467600"/>
              <a:gd name="connsiteY113" fmla="*/ 4698007 h 6858000"/>
              <a:gd name="connsiteX114" fmla="*/ 2005458 w 7467600"/>
              <a:gd name="connsiteY114" fmla="*/ 4699540 h 6858000"/>
              <a:gd name="connsiteX115" fmla="*/ 2657186 w 7467600"/>
              <a:gd name="connsiteY115" fmla="*/ 4901687 h 6858000"/>
              <a:gd name="connsiteX116" fmla="*/ 2826662 w 7467600"/>
              <a:gd name="connsiteY116" fmla="*/ 4970362 h 6858000"/>
              <a:gd name="connsiteX117" fmla="*/ 2876100 w 7467600"/>
              <a:gd name="connsiteY117" fmla="*/ 4995397 h 6858000"/>
              <a:gd name="connsiteX118" fmla="*/ 3042600 w 7467600"/>
              <a:gd name="connsiteY118" fmla="*/ 5059532 h 6858000"/>
              <a:gd name="connsiteX119" fmla="*/ 1997014 w 7467600"/>
              <a:gd name="connsiteY119" fmla="*/ 4698007 h 6858000"/>
              <a:gd name="connsiteX120" fmla="*/ 2305292 w 7467600"/>
              <a:gd name="connsiteY120" fmla="*/ 4219492 h 6858000"/>
              <a:gd name="connsiteX121" fmla="*/ 3360922 w 7467600"/>
              <a:gd name="connsiteY121" fmla="*/ 4529373 h 6858000"/>
              <a:gd name="connsiteX122" fmla="*/ 3492420 w 7467600"/>
              <a:gd name="connsiteY122" fmla="*/ 4510145 h 6858000"/>
              <a:gd name="connsiteX123" fmla="*/ 3364086 w 7467600"/>
              <a:gd name="connsiteY123" fmla="*/ 4480340 h 6858000"/>
              <a:gd name="connsiteX124" fmla="*/ 3225818 w 7467600"/>
              <a:gd name="connsiteY124" fmla="*/ 4411822 h 6858000"/>
              <a:gd name="connsiteX125" fmla="*/ 3129696 w 7467600"/>
              <a:gd name="connsiteY125" fmla="*/ 4360704 h 6858000"/>
              <a:gd name="connsiteX126" fmla="*/ 2814545 w 7467600"/>
              <a:gd name="connsiteY126" fmla="*/ 4282955 h 6858000"/>
              <a:gd name="connsiteX127" fmla="*/ 2305292 w 7467600"/>
              <a:gd name="connsiteY127" fmla="*/ 4219492 h 6858000"/>
              <a:gd name="connsiteX128" fmla="*/ 2626982 w 7467600"/>
              <a:gd name="connsiteY128" fmla="*/ 4206450 h 6858000"/>
              <a:gd name="connsiteX129" fmla="*/ 2490617 w 7467600"/>
              <a:gd name="connsiteY129" fmla="*/ 4206951 h 6858000"/>
              <a:gd name="connsiteX130" fmla="*/ 2819869 w 7467600"/>
              <a:gd name="connsiteY130" fmla="*/ 4252936 h 6858000"/>
              <a:gd name="connsiteX131" fmla="*/ 3143018 w 7467600"/>
              <a:gd name="connsiteY131" fmla="*/ 4332698 h 6858000"/>
              <a:gd name="connsiteX132" fmla="*/ 3241520 w 7467600"/>
              <a:gd name="connsiteY132" fmla="*/ 4385112 h 6858000"/>
              <a:gd name="connsiteX133" fmla="*/ 3374575 w 7467600"/>
              <a:gd name="connsiteY133" fmla="*/ 4451517 h 6858000"/>
              <a:gd name="connsiteX134" fmla="*/ 3505221 w 7467600"/>
              <a:gd name="connsiteY134" fmla="*/ 4480757 h 6858000"/>
              <a:gd name="connsiteX135" fmla="*/ 2626982 w 7467600"/>
              <a:gd name="connsiteY135" fmla="*/ 4206450 h 6858000"/>
              <a:gd name="connsiteX136" fmla="*/ 1310106 w 7467600"/>
              <a:gd name="connsiteY136" fmla="*/ 3943217 h 6858000"/>
              <a:gd name="connsiteX137" fmla="*/ 854994 w 7467600"/>
              <a:gd name="connsiteY137" fmla="*/ 4399136 h 6858000"/>
              <a:gd name="connsiteX138" fmla="*/ 742462 w 7467600"/>
              <a:gd name="connsiteY138" fmla="*/ 4594648 h 6858000"/>
              <a:gd name="connsiteX139" fmla="*/ 820602 w 7467600"/>
              <a:gd name="connsiteY139" fmla="*/ 4485915 h 6858000"/>
              <a:gd name="connsiteX140" fmla="*/ 878295 w 7467600"/>
              <a:gd name="connsiteY140" fmla="*/ 4403594 h 6858000"/>
              <a:gd name="connsiteX141" fmla="*/ 1240607 w 7467600"/>
              <a:gd name="connsiteY141" fmla="*/ 4010401 h 6858000"/>
              <a:gd name="connsiteX142" fmla="*/ 1310106 w 7467600"/>
              <a:gd name="connsiteY142" fmla="*/ 3943217 h 6858000"/>
              <a:gd name="connsiteX143" fmla="*/ 1423113 w 7467600"/>
              <a:gd name="connsiteY143" fmla="*/ 3874565 h 6858000"/>
              <a:gd name="connsiteX144" fmla="*/ 1260565 w 7467600"/>
              <a:gd name="connsiteY144" fmla="*/ 4031982 h 6858000"/>
              <a:gd name="connsiteX145" fmla="*/ 901900 w 7467600"/>
              <a:gd name="connsiteY145" fmla="*/ 4421236 h 6858000"/>
              <a:gd name="connsiteX146" fmla="*/ 845044 w 7467600"/>
              <a:gd name="connsiteY146" fmla="*/ 4502436 h 6858000"/>
              <a:gd name="connsiteX147" fmla="*/ 685926 w 7467600"/>
              <a:gd name="connsiteY147" fmla="*/ 4703069 h 6858000"/>
              <a:gd name="connsiteX148" fmla="*/ 684248 w 7467600"/>
              <a:gd name="connsiteY148" fmla="*/ 4706721 h 6858000"/>
              <a:gd name="connsiteX149" fmla="*/ 1423113 w 7467600"/>
              <a:gd name="connsiteY149" fmla="*/ 3874565 h 6858000"/>
              <a:gd name="connsiteX150" fmla="*/ 3316479 w 7467600"/>
              <a:gd name="connsiteY150" fmla="*/ 3872136 h 6858000"/>
              <a:gd name="connsiteX151" fmla="*/ 3546806 w 7467600"/>
              <a:gd name="connsiteY151" fmla="*/ 4356139 h 6858000"/>
              <a:gd name="connsiteX152" fmla="*/ 3364433 w 7467600"/>
              <a:gd name="connsiteY152" fmla="*/ 3953121 h 6858000"/>
              <a:gd name="connsiteX153" fmla="*/ 3316479 w 7467600"/>
              <a:gd name="connsiteY153" fmla="*/ 3872136 h 6858000"/>
              <a:gd name="connsiteX154" fmla="*/ 3291335 w 7467600"/>
              <a:gd name="connsiteY154" fmla="*/ 3767420 h 6858000"/>
              <a:gd name="connsiteX155" fmla="*/ 3390805 w 7467600"/>
              <a:gd name="connsiteY155" fmla="*/ 3937163 h 6858000"/>
              <a:gd name="connsiteX156" fmla="*/ 3579062 w 7467600"/>
              <a:gd name="connsiteY156" fmla="*/ 4359040 h 6858000"/>
              <a:gd name="connsiteX157" fmla="*/ 3467355 w 7467600"/>
              <a:gd name="connsiteY157" fmla="*/ 3988130 h 6858000"/>
              <a:gd name="connsiteX158" fmla="*/ 3310753 w 7467600"/>
              <a:gd name="connsiteY158" fmla="*/ 3787140 h 6858000"/>
              <a:gd name="connsiteX159" fmla="*/ 3291335 w 7467600"/>
              <a:gd name="connsiteY159" fmla="*/ 3767420 h 6858000"/>
              <a:gd name="connsiteX160" fmla="*/ 1635889 w 7467600"/>
              <a:gd name="connsiteY160" fmla="*/ 3709494 h 6858000"/>
              <a:gd name="connsiteX161" fmla="*/ 1634800 w 7467600"/>
              <a:gd name="connsiteY161" fmla="*/ 3731111 h 6858000"/>
              <a:gd name="connsiteX162" fmla="*/ 1635889 w 7467600"/>
              <a:gd name="connsiteY162" fmla="*/ 3709494 h 6858000"/>
              <a:gd name="connsiteX163" fmla="*/ 1510397 w 7467600"/>
              <a:gd name="connsiteY163" fmla="*/ 3684705 h 6858000"/>
              <a:gd name="connsiteX164" fmla="*/ 1146550 w 7467600"/>
              <a:gd name="connsiteY164" fmla="*/ 3802012 h 6858000"/>
              <a:gd name="connsiteX165" fmla="*/ 698834 w 7467600"/>
              <a:gd name="connsiteY165" fmla="*/ 3952272 h 6858000"/>
              <a:gd name="connsiteX166" fmla="*/ 34256 w 7467600"/>
              <a:gd name="connsiteY166" fmla="*/ 4347603 h 6858000"/>
              <a:gd name="connsiteX167" fmla="*/ 527241 w 7467600"/>
              <a:gd name="connsiteY167" fmla="*/ 4065078 h 6858000"/>
              <a:gd name="connsiteX168" fmla="*/ 1510397 w 7467600"/>
              <a:gd name="connsiteY168" fmla="*/ 3684705 h 6858000"/>
              <a:gd name="connsiteX169" fmla="*/ 1313114 w 7467600"/>
              <a:gd name="connsiteY169" fmla="*/ 3655216 h 6858000"/>
              <a:gd name="connsiteX170" fmla="*/ 1109304 w 7467600"/>
              <a:gd name="connsiteY170" fmla="*/ 3669030 h 6858000"/>
              <a:gd name="connsiteX171" fmla="*/ 8129 w 7467600"/>
              <a:gd name="connsiteY171" fmla="*/ 4330519 h 6858000"/>
              <a:gd name="connsiteX172" fmla="*/ 687572 w 7467600"/>
              <a:gd name="connsiteY172" fmla="*/ 3925629 h 6858000"/>
              <a:gd name="connsiteX173" fmla="*/ 1138365 w 7467600"/>
              <a:gd name="connsiteY173" fmla="*/ 3774515 h 6858000"/>
              <a:gd name="connsiteX174" fmla="*/ 1505579 w 7467600"/>
              <a:gd name="connsiteY174" fmla="*/ 3655526 h 6858000"/>
              <a:gd name="connsiteX175" fmla="*/ 1313114 w 7467600"/>
              <a:gd name="connsiteY175" fmla="*/ 3655216 h 6858000"/>
              <a:gd name="connsiteX176" fmla="*/ 3655073 w 7467600"/>
              <a:gd name="connsiteY176" fmla="*/ 3650884 h 6858000"/>
              <a:gd name="connsiteX177" fmla="*/ 3989938 w 7467600"/>
              <a:gd name="connsiteY177" fmla="*/ 3991685 h 6858000"/>
              <a:gd name="connsiteX178" fmla="*/ 4393907 w 7467600"/>
              <a:gd name="connsiteY178" fmla="*/ 4261258 h 6858000"/>
              <a:gd name="connsiteX179" fmla="*/ 4648051 w 7467600"/>
              <a:gd name="connsiteY179" fmla="*/ 4374051 h 6858000"/>
              <a:gd name="connsiteX180" fmla="*/ 4383389 w 7467600"/>
              <a:gd name="connsiteY180" fmla="*/ 4184369 h 6858000"/>
              <a:gd name="connsiteX181" fmla="*/ 4165508 w 7467600"/>
              <a:gd name="connsiteY181" fmla="*/ 4035196 h 6858000"/>
              <a:gd name="connsiteX182" fmla="*/ 4068162 w 7467600"/>
              <a:gd name="connsiteY182" fmla="*/ 3953394 h 6858000"/>
              <a:gd name="connsiteX183" fmla="*/ 3981416 w 7467600"/>
              <a:gd name="connsiteY183" fmla="*/ 3880482 h 6858000"/>
              <a:gd name="connsiteX184" fmla="*/ 3800147 w 7467600"/>
              <a:gd name="connsiteY184" fmla="*/ 3749872 h 6858000"/>
              <a:gd name="connsiteX185" fmla="*/ 3655073 w 7467600"/>
              <a:gd name="connsiteY185" fmla="*/ 3650884 h 6858000"/>
              <a:gd name="connsiteX186" fmla="*/ 3670252 w 7467600"/>
              <a:gd name="connsiteY186" fmla="*/ 3622798 h 6858000"/>
              <a:gd name="connsiteX187" fmla="*/ 3817258 w 7467600"/>
              <a:gd name="connsiteY187" fmla="*/ 3723577 h 6858000"/>
              <a:gd name="connsiteX188" fmla="*/ 4000461 w 7467600"/>
              <a:gd name="connsiteY188" fmla="*/ 3855966 h 6858000"/>
              <a:gd name="connsiteX189" fmla="*/ 4088180 w 7467600"/>
              <a:gd name="connsiteY189" fmla="*/ 3929774 h 6858000"/>
              <a:gd name="connsiteX190" fmla="*/ 4184555 w 7467600"/>
              <a:gd name="connsiteY190" fmla="*/ 4010683 h 6858000"/>
              <a:gd name="connsiteX191" fmla="*/ 4399563 w 7467600"/>
              <a:gd name="connsiteY191" fmla="*/ 4158106 h 6858000"/>
              <a:gd name="connsiteX192" fmla="*/ 4684469 w 7467600"/>
              <a:gd name="connsiteY192" fmla="*/ 4364680 h 6858000"/>
              <a:gd name="connsiteX193" fmla="*/ 4690271 w 7467600"/>
              <a:gd name="connsiteY193" fmla="*/ 4370034 h 6858000"/>
              <a:gd name="connsiteX194" fmla="*/ 4136093 w 7467600"/>
              <a:gd name="connsiteY194" fmla="*/ 3858466 h 6858000"/>
              <a:gd name="connsiteX195" fmla="*/ 3670252 w 7467600"/>
              <a:gd name="connsiteY195" fmla="*/ 3622798 h 6858000"/>
              <a:gd name="connsiteX196" fmla="*/ 4440129 w 7467600"/>
              <a:gd name="connsiteY196" fmla="*/ 3448571 h 6858000"/>
              <a:gd name="connsiteX197" fmla="*/ 4856525 w 7467600"/>
              <a:gd name="connsiteY197" fmla="*/ 3915351 h 6858000"/>
              <a:gd name="connsiteX198" fmla="*/ 5059055 w 7467600"/>
              <a:gd name="connsiteY198" fmla="*/ 4108918 h 6858000"/>
              <a:gd name="connsiteX199" fmla="*/ 5290070 w 7467600"/>
              <a:gd name="connsiteY199" fmla="*/ 4263619 h 6858000"/>
              <a:gd name="connsiteX200" fmla="*/ 4834991 w 7467600"/>
              <a:gd name="connsiteY200" fmla="*/ 3830985 h 6858000"/>
              <a:gd name="connsiteX201" fmla="*/ 4440129 w 7467600"/>
              <a:gd name="connsiteY201" fmla="*/ 3448571 h 6858000"/>
              <a:gd name="connsiteX202" fmla="*/ 4441737 w 7467600"/>
              <a:gd name="connsiteY202" fmla="*/ 3399734 h 6858000"/>
              <a:gd name="connsiteX203" fmla="*/ 4431236 w 7467600"/>
              <a:gd name="connsiteY203" fmla="*/ 3400954 h 6858000"/>
              <a:gd name="connsiteX204" fmla="*/ 4557150 w 7467600"/>
              <a:gd name="connsiteY204" fmla="*/ 3510023 h 6858000"/>
              <a:gd name="connsiteX205" fmla="*/ 4856936 w 7467600"/>
              <a:gd name="connsiteY205" fmla="*/ 3809146 h 6858000"/>
              <a:gd name="connsiteX206" fmla="*/ 5111996 w 7467600"/>
              <a:gd name="connsiteY206" fmla="*/ 4065759 h 6858000"/>
              <a:gd name="connsiteX207" fmla="*/ 5388878 w 7467600"/>
              <a:gd name="connsiteY207" fmla="*/ 4300185 h 6858000"/>
              <a:gd name="connsiteX208" fmla="*/ 5425556 w 7467600"/>
              <a:gd name="connsiteY208" fmla="*/ 4308967 h 6858000"/>
              <a:gd name="connsiteX209" fmla="*/ 4943646 w 7467600"/>
              <a:gd name="connsiteY209" fmla="*/ 3822916 h 6858000"/>
              <a:gd name="connsiteX210" fmla="*/ 4594837 w 7467600"/>
              <a:gd name="connsiteY210" fmla="*/ 3532274 h 6858000"/>
              <a:gd name="connsiteX211" fmla="*/ 4441737 w 7467600"/>
              <a:gd name="connsiteY211" fmla="*/ 3399734 h 6858000"/>
              <a:gd name="connsiteX212" fmla="*/ 5425834 w 7467600"/>
              <a:gd name="connsiteY212" fmla="*/ 3162785 h 6858000"/>
              <a:gd name="connsiteX213" fmla="*/ 5401644 w 7467600"/>
              <a:gd name="connsiteY213" fmla="*/ 3617847 h 6858000"/>
              <a:gd name="connsiteX214" fmla="*/ 5467256 w 7467600"/>
              <a:gd name="connsiteY214" fmla="*/ 4175494 h 6858000"/>
              <a:gd name="connsiteX215" fmla="*/ 5448069 w 7467600"/>
              <a:gd name="connsiteY215" fmla="*/ 3567554 h 6858000"/>
              <a:gd name="connsiteX216" fmla="*/ 5425834 w 7467600"/>
              <a:gd name="connsiteY216" fmla="*/ 3162785 h 6858000"/>
              <a:gd name="connsiteX217" fmla="*/ 1318687 w 7467600"/>
              <a:gd name="connsiteY217" fmla="*/ 3113840 h 6858000"/>
              <a:gd name="connsiteX218" fmla="*/ 1066793 w 7467600"/>
              <a:gd name="connsiteY218" fmla="*/ 3212171 h 6858000"/>
              <a:gd name="connsiteX219" fmla="*/ 993319 w 7467600"/>
              <a:gd name="connsiteY219" fmla="*/ 3247648 h 6858000"/>
              <a:gd name="connsiteX220" fmla="*/ 853081 w 7467600"/>
              <a:gd name="connsiteY220" fmla="*/ 3312410 h 6858000"/>
              <a:gd name="connsiteX221" fmla="*/ 805957 w 7467600"/>
              <a:gd name="connsiteY221" fmla="*/ 3330443 h 6858000"/>
              <a:gd name="connsiteX222" fmla="*/ 1318687 w 7467600"/>
              <a:gd name="connsiteY222" fmla="*/ 3113840 h 6858000"/>
              <a:gd name="connsiteX223" fmla="*/ 5453702 w 7467600"/>
              <a:gd name="connsiteY223" fmla="*/ 3090882 h 6858000"/>
              <a:gd name="connsiteX224" fmla="*/ 5480135 w 7467600"/>
              <a:gd name="connsiteY224" fmla="*/ 3565802 h 6858000"/>
              <a:gd name="connsiteX225" fmla="*/ 5499023 w 7467600"/>
              <a:gd name="connsiteY225" fmla="*/ 4166310 h 6858000"/>
              <a:gd name="connsiteX226" fmla="*/ 5547022 w 7467600"/>
              <a:gd name="connsiteY226" fmla="*/ 3607838 h 6858000"/>
              <a:gd name="connsiteX227" fmla="*/ 5515964 w 7467600"/>
              <a:gd name="connsiteY227" fmla="*/ 3378541 h 6858000"/>
              <a:gd name="connsiteX228" fmla="*/ 5453702 w 7467600"/>
              <a:gd name="connsiteY228" fmla="*/ 3090882 h 6858000"/>
              <a:gd name="connsiteX229" fmla="*/ 1238695 w 7467600"/>
              <a:gd name="connsiteY229" fmla="*/ 3076820 h 6858000"/>
              <a:gd name="connsiteX230" fmla="*/ 716371 w 7467600"/>
              <a:gd name="connsiteY230" fmla="*/ 3293249 h 6858000"/>
              <a:gd name="connsiteX231" fmla="*/ 579522 w 7467600"/>
              <a:gd name="connsiteY231" fmla="*/ 3371759 h 6858000"/>
              <a:gd name="connsiteX232" fmla="*/ 600288 w 7467600"/>
              <a:gd name="connsiteY232" fmla="*/ 3365555 h 6858000"/>
              <a:gd name="connsiteX233" fmla="*/ 840692 w 7467600"/>
              <a:gd name="connsiteY233" fmla="*/ 3284921 h 6858000"/>
              <a:gd name="connsiteX234" fmla="*/ 979248 w 7467600"/>
              <a:gd name="connsiteY234" fmla="*/ 3221003 h 6858000"/>
              <a:gd name="connsiteX235" fmla="*/ 1053282 w 7467600"/>
              <a:gd name="connsiteY235" fmla="*/ 3185247 h 6858000"/>
              <a:gd name="connsiteX236" fmla="*/ 1320603 w 7467600"/>
              <a:gd name="connsiteY236" fmla="*/ 3081281 h 6858000"/>
              <a:gd name="connsiteX237" fmla="*/ 1238695 w 7467600"/>
              <a:gd name="connsiteY237" fmla="*/ 3076820 h 6858000"/>
              <a:gd name="connsiteX238" fmla="*/ 5425627 w 7467600"/>
              <a:gd name="connsiteY238" fmla="*/ 2954192 h 6858000"/>
              <a:gd name="connsiteX239" fmla="*/ 5470770 w 7467600"/>
              <a:gd name="connsiteY239" fmla="*/ 3005435 h 6858000"/>
              <a:gd name="connsiteX240" fmla="*/ 5519779 w 7467600"/>
              <a:gd name="connsiteY240" fmla="*/ 4359223 h 6858000"/>
              <a:gd name="connsiteX241" fmla="*/ 5520293 w 7467600"/>
              <a:gd name="connsiteY241" fmla="*/ 4360602 h 6858000"/>
              <a:gd name="connsiteX242" fmla="*/ 5767221 w 7467600"/>
              <a:gd name="connsiteY242" fmla="*/ 4665564 h 6858000"/>
              <a:gd name="connsiteX243" fmla="*/ 6937169 w 7467600"/>
              <a:gd name="connsiteY243" fmla="*/ 4815941 h 6858000"/>
              <a:gd name="connsiteX244" fmla="*/ 6953922 w 7467600"/>
              <a:gd name="connsiteY244" fmla="*/ 4890068 h 6858000"/>
              <a:gd name="connsiteX245" fmla="*/ 6071359 w 7467600"/>
              <a:gd name="connsiteY245" fmla="*/ 4770770 h 6858000"/>
              <a:gd name="connsiteX246" fmla="*/ 6038839 w 7467600"/>
              <a:gd name="connsiteY246" fmla="*/ 4764474 h 6858000"/>
              <a:gd name="connsiteX247" fmla="*/ 6038706 w 7467600"/>
              <a:gd name="connsiteY247" fmla="*/ 4763847 h 6858000"/>
              <a:gd name="connsiteX248" fmla="*/ 6037784 w 7467600"/>
              <a:gd name="connsiteY248" fmla="*/ 4764270 h 6858000"/>
              <a:gd name="connsiteX249" fmla="*/ 6038839 w 7467600"/>
              <a:gd name="connsiteY249" fmla="*/ 4764474 h 6858000"/>
              <a:gd name="connsiteX250" fmla="*/ 6040338 w 7467600"/>
              <a:gd name="connsiteY250" fmla="*/ 4771418 h 6858000"/>
              <a:gd name="connsiteX251" fmla="*/ 6024488 w 7467600"/>
              <a:gd name="connsiteY251" fmla="*/ 4809903 h 6858000"/>
              <a:gd name="connsiteX252" fmla="*/ 5599771 w 7467600"/>
              <a:gd name="connsiteY252" fmla="*/ 5509652 h 6858000"/>
              <a:gd name="connsiteX253" fmla="*/ 5548843 w 7467600"/>
              <a:gd name="connsiteY253" fmla="*/ 5563845 h 6858000"/>
              <a:gd name="connsiteX254" fmla="*/ 5940952 w 7467600"/>
              <a:gd name="connsiteY254" fmla="*/ 6250028 h 6858000"/>
              <a:gd name="connsiteX255" fmla="*/ 6043441 w 7467600"/>
              <a:gd name="connsiteY255" fmla="*/ 6665847 h 6858000"/>
              <a:gd name="connsiteX256" fmla="*/ 6093432 w 7467600"/>
              <a:gd name="connsiteY256" fmla="*/ 6858000 h 6858000"/>
              <a:gd name="connsiteX257" fmla="*/ 6034344 w 7467600"/>
              <a:gd name="connsiteY257" fmla="*/ 6858000 h 6858000"/>
              <a:gd name="connsiteX258" fmla="*/ 6026679 w 7467600"/>
              <a:gd name="connsiteY258" fmla="*/ 6836959 h 6858000"/>
              <a:gd name="connsiteX259" fmla="*/ 5800441 w 7467600"/>
              <a:gd name="connsiteY259" fmla="*/ 6335286 h 6858000"/>
              <a:gd name="connsiteX260" fmla="*/ 5526562 w 7467600"/>
              <a:gd name="connsiteY260" fmla="*/ 5705388 h 6858000"/>
              <a:gd name="connsiteX261" fmla="*/ 5519640 w 7467600"/>
              <a:gd name="connsiteY261" fmla="*/ 5683774 h 6858000"/>
              <a:gd name="connsiteX262" fmla="*/ 5844559 w 7467600"/>
              <a:gd name="connsiteY262" fmla="*/ 6553349 h 6858000"/>
              <a:gd name="connsiteX263" fmla="*/ 5975994 w 7467600"/>
              <a:gd name="connsiteY263" fmla="*/ 6858000 h 6858000"/>
              <a:gd name="connsiteX264" fmla="*/ 5898547 w 7467600"/>
              <a:gd name="connsiteY264" fmla="*/ 6858000 h 6858000"/>
              <a:gd name="connsiteX265" fmla="*/ 5682041 w 7467600"/>
              <a:gd name="connsiteY265" fmla="*/ 6355860 h 6858000"/>
              <a:gd name="connsiteX266" fmla="*/ 5461758 w 7467600"/>
              <a:gd name="connsiteY266" fmla="*/ 5820220 h 6858000"/>
              <a:gd name="connsiteX267" fmla="*/ 5237282 w 7467600"/>
              <a:gd name="connsiteY267" fmla="*/ 6579086 h 6858000"/>
              <a:gd name="connsiteX268" fmla="*/ 5115009 w 7467600"/>
              <a:gd name="connsiteY268" fmla="*/ 6858000 h 6858000"/>
              <a:gd name="connsiteX269" fmla="*/ 5028074 w 7467600"/>
              <a:gd name="connsiteY269" fmla="*/ 6858000 h 6858000"/>
              <a:gd name="connsiteX270" fmla="*/ 5079508 w 7467600"/>
              <a:gd name="connsiteY270" fmla="*/ 6749074 h 6858000"/>
              <a:gd name="connsiteX271" fmla="*/ 5371846 w 7467600"/>
              <a:gd name="connsiteY271" fmla="*/ 5924413 h 6858000"/>
              <a:gd name="connsiteX272" fmla="*/ 5270512 w 7467600"/>
              <a:gd name="connsiteY272" fmla="*/ 6138975 h 6858000"/>
              <a:gd name="connsiteX273" fmla="*/ 5062409 w 7467600"/>
              <a:gd name="connsiteY273" fmla="*/ 6653544 h 6858000"/>
              <a:gd name="connsiteX274" fmla="*/ 5036628 w 7467600"/>
              <a:gd name="connsiteY274" fmla="*/ 6754247 h 6858000"/>
              <a:gd name="connsiteX275" fmla="*/ 5009112 w 7467600"/>
              <a:gd name="connsiteY275" fmla="*/ 6858000 h 6858000"/>
              <a:gd name="connsiteX276" fmla="*/ 4976679 w 7467600"/>
              <a:gd name="connsiteY276" fmla="*/ 6858000 h 6858000"/>
              <a:gd name="connsiteX277" fmla="*/ 5006537 w 7467600"/>
              <a:gd name="connsiteY277" fmla="*/ 6747068 h 6858000"/>
              <a:gd name="connsiteX278" fmla="*/ 5032723 w 7467600"/>
              <a:gd name="connsiteY278" fmla="*/ 6644957 h 6858000"/>
              <a:gd name="connsiteX279" fmla="*/ 5242949 w 7467600"/>
              <a:gd name="connsiteY279" fmla="*/ 6125175 h 6858000"/>
              <a:gd name="connsiteX280" fmla="*/ 5286321 w 7467600"/>
              <a:gd name="connsiteY280" fmla="*/ 6033555 h 6858000"/>
              <a:gd name="connsiteX281" fmla="*/ 5008210 w 7467600"/>
              <a:gd name="connsiteY281" fmla="*/ 6649194 h 6858000"/>
              <a:gd name="connsiteX282" fmla="*/ 4986321 w 7467600"/>
              <a:gd name="connsiteY282" fmla="*/ 6765687 h 6858000"/>
              <a:gd name="connsiteX283" fmla="*/ 4973474 w 7467600"/>
              <a:gd name="connsiteY283" fmla="*/ 6858000 h 6858000"/>
              <a:gd name="connsiteX284" fmla="*/ 4907178 w 7467600"/>
              <a:gd name="connsiteY284" fmla="*/ 6858000 h 6858000"/>
              <a:gd name="connsiteX285" fmla="*/ 4910810 w 7467600"/>
              <a:gd name="connsiteY285" fmla="*/ 6829660 h 6858000"/>
              <a:gd name="connsiteX286" fmla="*/ 4987461 w 7467600"/>
              <a:gd name="connsiteY286" fmla="*/ 6432994 h 6858000"/>
              <a:gd name="connsiteX287" fmla="*/ 5179262 w 7467600"/>
              <a:gd name="connsiteY287" fmla="*/ 6035044 h 6858000"/>
              <a:gd name="connsiteX288" fmla="*/ 4689678 w 7467600"/>
              <a:gd name="connsiteY288" fmla="*/ 6440241 h 6858000"/>
              <a:gd name="connsiteX289" fmla="*/ 4477543 w 7467600"/>
              <a:gd name="connsiteY289" fmla="*/ 6674836 h 6858000"/>
              <a:gd name="connsiteX290" fmla="*/ 4329957 w 7467600"/>
              <a:gd name="connsiteY290" fmla="*/ 6858000 h 6858000"/>
              <a:gd name="connsiteX291" fmla="*/ 4218595 w 7467600"/>
              <a:gd name="connsiteY291" fmla="*/ 6858000 h 6858000"/>
              <a:gd name="connsiteX292" fmla="*/ 4368888 w 7467600"/>
              <a:gd name="connsiteY292" fmla="*/ 6668412 h 6858000"/>
              <a:gd name="connsiteX293" fmla="*/ 4563091 w 7467600"/>
              <a:gd name="connsiteY293" fmla="*/ 6442508 h 6858000"/>
              <a:gd name="connsiteX294" fmla="*/ 5387324 w 7467600"/>
              <a:gd name="connsiteY294" fmla="*/ 5705830 h 6858000"/>
              <a:gd name="connsiteX295" fmla="*/ 5073620 w 7467600"/>
              <a:gd name="connsiteY295" fmla="*/ 5955437 h 6858000"/>
              <a:gd name="connsiteX296" fmla="*/ 4689789 w 7467600"/>
              <a:gd name="connsiteY296" fmla="*/ 6268382 h 6858000"/>
              <a:gd name="connsiteX297" fmla="*/ 4418722 w 7467600"/>
              <a:gd name="connsiteY297" fmla="*/ 6570886 h 6858000"/>
              <a:gd name="connsiteX298" fmla="*/ 4214944 w 7467600"/>
              <a:gd name="connsiteY298" fmla="*/ 6858000 h 6858000"/>
              <a:gd name="connsiteX299" fmla="*/ 4177898 w 7467600"/>
              <a:gd name="connsiteY299" fmla="*/ 6858000 h 6858000"/>
              <a:gd name="connsiteX300" fmla="*/ 4391597 w 7467600"/>
              <a:gd name="connsiteY300" fmla="*/ 6556370 h 6858000"/>
              <a:gd name="connsiteX301" fmla="*/ 4668889 w 7467600"/>
              <a:gd name="connsiteY301" fmla="*/ 6246399 h 6858000"/>
              <a:gd name="connsiteX302" fmla="*/ 5055427 w 7467600"/>
              <a:gd name="connsiteY302" fmla="*/ 5931476 h 6858000"/>
              <a:gd name="connsiteX303" fmla="*/ 5371814 w 7467600"/>
              <a:gd name="connsiteY303" fmla="*/ 5678975 h 6858000"/>
              <a:gd name="connsiteX304" fmla="*/ 4987918 w 7467600"/>
              <a:gd name="connsiteY304" fmla="*/ 5838701 h 6858000"/>
              <a:gd name="connsiteX305" fmla="*/ 4317146 w 7467600"/>
              <a:gd name="connsiteY305" fmla="*/ 6587716 h 6858000"/>
              <a:gd name="connsiteX306" fmla="*/ 4171627 w 7467600"/>
              <a:gd name="connsiteY306" fmla="*/ 6858000 h 6858000"/>
              <a:gd name="connsiteX307" fmla="*/ 4081585 w 7467600"/>
              <a:gd name="connsiteY307" fmla="*/ 6858000 h 6858000"/>
              <a:gd name="connsiteX308" fmla="*/ 4238603 w 7467600"/>
              <a:gd name="connsiteY308" fmla="*/ 6559341 h 6858000"/>
              <a:gd name="connsiteX309" fmla="*/ 4778333 w 7467600"/>
              <a:gd name="connsiteY309" fmla="*/ 5873626 h 6858000"/>
              <a:gd name="connsiteX310" fmla="*/ 5414185 w 7467600"/>
              <a:gd name="connsiteY310" fmla="*/ 5573882 h 6858000"/>
              <a:gd name="connsiteX311" fmla="*/ 5959648 w 7467600"/>
              <a:gd name="connsiteY311" fmla="*/ 4760797 h 6858000"/>
              <a:gd name="connsiteX312" fmla="*/ 5355019 w 7467600"/>
              <a:gd name="connsiteY312" fmla="*/ 4734672 h 6858000"/>
              <a:gd name="connsiteX313" fmla="*/ 5083565 w 7467600"/>
              <a:gd name="connsiteY313" fmla="*/ 5179121 h 6858000"/>
              <a:gd name="connsiteX314" fmla="*/ 4713577 w 7467600"/>
              <a:gd name="connsiteY314" fmla="*/ 5616803 h 6858000"/>
              <a:gd name="connsiteX315" fmla="*/ 3989559 w 7467600"/>
              <a:gd name="connsiteY315" fmla="*/ 6145945 h 6858000"/>
              <a:gd name="connsiteX316" fmla="*/ 3939824 w 7467600"/>
              <a:gd name="connsiteY316" fmla="*/ 6066900 h 6858000"/>
              <a:gd name="connsiteX317" fmla="*/ 4584537 w 7467600"/>
              <a:gd name="connsiteY317" fmla="*/ 5324826 h 6858000"/>
              <a:gd name="connsiteX318" fmla="*/ 5037105 w 7467600"/>
              <a:gd name="connsiteY318" fmla="*/ 5088765 h 6858000"/>
              <a:gd name="connsiteX319" fmla="*/ 5039930 w 7467600"/>
              <a:gd name="connsiteY319" fmla="*/ 5089585 h 6858000"/>
              <a:gd name="connsiteX320" fmla="*/ 5263764 w 7467600"/>
              <a:gd name="connsiteY320" fmla="*/ 4735525 h 6858000"/>
              <a:gd name="connsiteX321" fmla="*/ 4086300 w 7467600"/>
              <a:gd name="connsiteY321" fmla="*/ 4884599 h 6858000"/>
              <a:gd name="connsiteX322" fmla="*/ 4085485 w 7467600"/>
              <a:gd name="connsiteY322" fmla="*/ 4899070 h 6858000"/>
              <a:gd name="connsiteX323" fmla="*/ 3871915 w 7467600"/>
              <a:gd name="connsiteY323" fmla="*/ 5253645 h 6858000"/>
              <a:gd name="connsiteX324" fmla="*/ 3799374 w 7467600"/>
              <a:gd name="connsiteY324" fmla="*/ 5466127 h 6858000"/>
              <a:gd name="connsiteX325" fmla="*/ 3498850 w 7467600"/>
              <a:gd name="connsiteY325" fmla="*/ 6661888 h 6858000"/>
              <a:gd name="connsiteX326" fmla="*/ 3399216 w 7467600"/>
              <a:gd name="connsiteY326" fmla="*/ 6858000 h 6858000"/>
              <a:gd name="connsiteX327" fmla="*/ 3303688 w 7467600"/>
              <a:gd name="connsiteY327" fmla="*/ 6858000 h 6858000"/>
              <a:gd name="connsiteX328" fmla="*/ 3391774 w 7467600"/>
              <a:gd name="connsiteY328" fmla="*/ 6697181 h 6858000"/>
              <a:gd name="connsiteX329" fmla="*/ 3735540 w 7467600"/>
              <a:gd name="connsiteY329" fmla="*/ 5546923 h 6858000"/>
              <a:gd name="connsiteX330" fmla="*/ 3729438 w 7467600"/>
              <a:gd name="connsiteY330" fmla="*/ 5569058 h 6858000"/>
              <a:gd name="connsiteX331" fmla="*/ 3707782 w 7467600"/>
              <a:gd name="connsiteY331" fmla="*/ 5644908 h 6858000"/>
              <a:gd name="connsiteX332" fmla="*/ 3583827 w 7467600"/>
              <a:gd name="connsiteY332" fmla="*/ 6039215 h 6858000"/>
              <a:gd name="connsiteX333" fmla="*/ 3547861 w 7467600"/>
              <a:gd name="connsiteY333" fmla="*/ 6129609 h 6858000"/>
              <a:gd name="connsiteX334" fmla="*/ 3490905 w 7467600"/>
              <a:gd name="connsiteY334" fmla="*/ 6277660 h 6858000"/>
              <a:gd name="connsiteX335" fmla="*/ 3455859 w 7467600"/>
              <a:gd name="connsiteY335" fmla="*/ 6391301 h 6858000"/>
              <a:gd name="connsiteX336" fmla="*/ 3429112 w 7467600"/>
              <a:gd name="connsiteY336" fmla="*/ 6479469 h 6858000"/>
              <a:gd name="connsiteX337" fmla="*/ 3304862 w 7467600"/>
              <a:gd name="connsiteY337" fmla="*/ 6796476 h 6858000"/>
              <a:gd name="connsiteX338" fmla="*/ 3276071 w 7467600"/>
              <a:gd name="connsiteY338" fmla="*/ 6858000 h 6858000"/>
              <a:gd name="connsiteX339" fmla="*/ 3240805 w 7467600"/>
              <a:gd name="connsiteY339" fmla="*/ 6858000 h 6858000"/>
              <a:gd name="connsiteX340" fmla="*/ 3275917 w 7467600"/>
              <a:gd name="connsiteY340" fmla="*/ 6783192 h 6858000"/>
              <a:gd name="connsiteX341" fmla="*/ 3399358 w 7467600"/>
              <a:gd name="connsiteY341" fmla="*/ 6469011 h 6858000"/>
              <a:gd name="connsiteX342" fmla="*/ 3425650 w 7467600"/>
              <a:gd name="connsiteY342" fmla="*/ 6381333 h 6858000"/>
              <a:gd name="connsiteX343" fmla="*/ 3460661 w 7467600"/>
              <a:gd name="connsiteY343" fmla="*/ 6266763 h 6858000"/>
              <a:gd name="connsiteX344" fmla="*/ 3518021 w 7467600"/>
              <a:gd name="connsiteY344" fmla="*/ 6117298 h 6858000"/>
              <a:gd name="connsiteX345" fmla="*/ 3554035 w 7467600"/>
              <a:gd name="connsiteY345" fmla="*/ 6027832 h 6858000"/>
              <a:gd name="connsiteX346" fmla="*/ 3677174 w 7467600"/>
              <a:gd name="connsiteY346" fmla="*/ 5636351 h 6858000"/>
              <a:gd name="connsiteX347" fmla="*/ 3698819 w 7467600"/>
              <a:gd name="connsiteY347" fmla="*/ 5560503 h 6858000"/>
              <a:gd name="connsiteX348" fmla="*/ 3702094 w 7467600"/>
              <a:gd name="connsiteY348" fmla="*/ 5549194 h 6858000"/>
              <a:gd name="connsiteX349" fmla="*/ 3398355 w 7467600"/>
              <a:gd name="connsiteY349" fmla="*/ 6094603 h 6858000"/>
              <a:gd name="connsiteX350" fmla="*/ 3193941 w 7467600"/>
              <a:gd name="connsiteY350" fmla="*/ 6798775 h 6858000"/>
              <a:gd name="connsiteX351" fmla="*/ 3184140 w 7467600"/>
              <a:gd name="connsiteY351" fmla="*/ 6858000 h 6858000"/>
              <a:gd name="connsiteX352" fmla="*/ 3099978 w 7467600"/>
              <a:gd name="connsiteY352" fmla="*/ 6858000 h 6858000"/>
              <a:gd name="connsiteX353" fmla="*/ 3101556 w 7467600"/>
              <a:gd name="connsiteY353" fmla="*/ 6843337 h 6858000"/>
              <a:gd name="connsiteX354" fmla="*/ 3370162 w 7467600"/>
              <a:gd name="connsiteY354" fmla="*/ 5785550 h 6858000"/>
              <a:gd name="connsiteX355" fmla="*/ 3746477 w 7467600"/>
              <a:gd name="connsiteY355" fmla="*/ 5377889 h 6858000"/>
              <a:gd name="connsiteX356" fmla="*/ 3863399 w 7467600"/>
              <a:gd name="connsiteY356" fmla="*/ 5087257 h 6858000"/>
              <a:gd name="connsiteX357" fmla="*/ 3968712 w 7467600"/>
              <a:gd name="connsiteY357" fmla="*/ 4913989 h 6858000"/>
              <a:gd name="connsiteX358" fmla="*/ 2792390 w 7467600"/>
              <a:gd name="connsiteY358" fmla="*/ 5382974 h 6858000"/>
              <a:gd name="connsiteX359" fmla="*/ 2714982 w 7467600"/>
              <a:gd name="connsiteY359" fmla="*/ 5427051 h 6858000"/>
              <a:gd name="connsiteX360" fmla="*/ 2813361 w 7467600"/>
              <a:gd name="connsiteY360" fmla="*/ 6023912 h 6858000"/>
              <a:gd name="connsiteX361" fmla="*/ 2688430 w 7467600"/>
              <a:gd name="connsiteY361" fmla="*/ 6801564 h 6858000"/>
              <a:gd name="connsiteX362" fmla="*/ 2629626 w 7467600"/>
              <a:gd name="connsiteY362" fmla="*/ 6763394 h 6858000"/>
              <a:gd name="connsiteX363" fmla="*/ 2565328 w 7467600"/>
              <a:gd name="connsiteY363" fmla="*/ 5516399 h 6858000"/>
              <a:gd name="connsiteX364" fmla="*/ 1922999 w 7467600"/>
              <a:gd name="connsiteY364" fmla="*/ 5980343 h 6858000"/>
              <a:gd name="connsiteX365" fmla="*/ 1950261 w 7467600"/>
              <a:gd name="connsiteY365" fmla="*/ 6405858 h 6858000"/>
              <a:gd name="connsiteX366" fmla="*/ 2365554 w 7467600"/>
              <a:gd name="connsiteY366" fmla="*/ 6759107 h 6858000"/>
              <a:gd name="connsiteX367" fmla="*/ 2424142 w 7467600"/>
              <a:gd name="connsiteY367" fmla="*/ 6858000 h 6858000"/>
              <a:gd name="connsiteX368" fmla="*/ 2395994 w 7467600"/>
              <a:gd name="connsiteY368" fmla="*/ 6858000 h 6858000"/>
              <a:gd name="connsiteX369" fmla="*/ 2392863 w 7467600"/>
              <a:gd name="connsiteY369" fmla="*/ 6852964 h 6858000"/>
              <a:gd name="connsiteX370" fmla="*/ 2017589 w 7467600"/>
              <a:gd name="connsiteY370" fmla="*/ 6493982 h 6858000"/>
              <a:gd name="connsiteX371" fmla="*/ 2147336 w 7467600"/>
              <a:gd name="connsiteY371" fmla="*/ 6594052 h 6858000"/>
              <a:gd name="connsiteX372" fmla="*/ 2207047 w 7467600"/>
              <a:gd name="connsiteY372" fmla="*/ 6654540 h 6858000"/>
              <a:gd name="connsiteX373" fmla="*/ 2299106 w 7467600"/>
              <a:gd name="connsiteY373" fmla="*/ 6778931 h 6858000"/>
              <a:gd name="connsiteX374" fmla="*/ 2314430 w 7467600"/>
              <a:gd name="connsiteY374" fmla="*/ 6801144 h 6858000"/>
              <a:gd name="connsiteX375" fmla="*/ 2352406 w 7467600"/>
              <a:gd name="connsiteY375" fmla="*/ 6858000 h 6858000"/>
              <a:gd name="connsiteX376" fmla="*/ 2314492 w 7467600"/>
              <a:gd name="connsiteY376" fmla="*/ 6858000 h 6858000"/>
              <a:gd name="connsiteX377" fmla="*/ 2288095 w 7467600"/>
              <a:gd name="connsiteY377" fmla="*/ 6818030 h 6858000"/>
              <a:gd name="connsiteX378" fmla="*/ 2272768 w 7467600"/>
              <a:gd name="connsiteY378" fmla="*/ 6795822 h 6858000"/>
              <a:gd name="connsiteX379" fmla="*/ 2182715 w 7467600"/>
              <a:gd name="connsiteY379" fmla="*/ 6675071 h 6858000"/>
              <a:gd name="connsiteX380" fmla="*/ 2032061 w 7467600"/>
              <a:gd name="connsiteY380" fmla="*/ 6541380 h 6858000"/>
              <a:gd name="connsiteX381" fmla="*/ 2257220 w 7467600"/>
              <a:gd name="connsiteY381" fmla="*/ 6826257 h 6858000"/>
              <a:gd name="connsiteX382" fmla="*/ 2281324 w 7467600"/>
              <a:gd name="connsiteY382" fmla="*/ 6858000 h 6858000"/>
              <a:gd name="connsiteX383" fmla="*/ 2242860 w 7467600"/>
              <a:gd name="connsiteY383" fmla="*/ 6858000 h 6858000"/>
              <a:gd name="connsiteX384" fmla="*/ 2232818 w 7467600"/>
              <a:gd name="connsiteY384" fmla="*/ 6844926 h 6858000"/>
              <a:gd name="connsiteX385" fmla="*/ 1990172 w 7467600"/>
              <a:gd name="connsiteY385" fmla="*/ 6542121 h 6858000"/>
              <a:gd name="connsiteX386" fmla="*/ 2124090 w 7467600"/>
              <a:gd name="connsiteY386" fmla="*/ 6761017 h 6858000"/>
              <a:gd name="connsiteX387" fmla="*/ 2200380 w 7467600"/>
              <a:gd name="connsiteY387" fmla="*/ 6858000 h 6858000"/>
              <a:gd name="connsiteX388" fmla="*/ 2147507 w 7467600"/>
              <a:gd name="connsiteY388" fmla="*/ 6858000 h 6858000"/>
              <a:gd name="connsiteX389" fmla="*/ 2070668 w 7467600"/>
              <a:gd name="connsiteY389" fmla="*/ 6761520 h 6858000"/>
              <a:gd name="connsiteX390" fmla="*/ 1975142 w 7467600"/>
              <a:gd name="connsiteY390" fmla="*/ 6585570 h 6858000"/>
              <a:gd name="connsiteX391" fmla="*/ 2050035 w 7467600"/>
              <a:gd name="connsiteY391" fmla="*/ 6813345 h 6858000"/>
              <a:gd name="connsiteX392" fmla="*/ 2063025 w 7467600"/>
              <a:gd name="connsiteY392" fmla="*/ 6858000 h 6858000"/>
              <a:gd name="connsiteX393" fmla="*/ 2021675 w 7467600"/>
              <a:gd name="connsiteY393" fmla="*/ 6858000 h 6858000"/>
              <a:gd name="connsiteX394" fmla="*/ 2019308 w 7467600"/>
              <a:gd name="connsiteY394" fmla="*/ 6847118 h 6858000"/>
              <a:gd name="connsiteX395" fmla="*/ 1938835 w 7467600"/>
              <a:gd name="connsiteY395" fmla="*/ 6551160 h 6858000"/>
              <a:gd name="connsiteX396" fmla="*/ 1953230 w 7467600"/>
              <a:gd name="connsiteY396" fmla="*/ 6759699 h 6858000"/>
              <a:gd name="connsiteX397" fmla="*/ 1956763 w 7467600"/>
              <a:gd name="connsiteY397" fmla="*/ 6778191 h 6858000"/>
              <a:gd name="connsiteX398" fmla="*/ 1967925 w 7467600"/>
              <a:gd name="connsiteY398" fmla="*/ 6858000 h 6858000"/>
              <a:gd name="connsiteX399" fmla="*/ 1936622 w 7467600"/>
              <a:gd name="connsiteY399" fmla="*/ 6858000 h 6858000"/>
              <a:gd name="connsiteX400" fmla="*/ 1926261 w 7467600"/>
              <a:gd name="connsiteY400" fmla="*/ 6784064 h 6858000"/>
              <a:gd name="connsiteX401" fmla="*/ 1922724 w 7467600"/>
              <a:gd name="connsiteY401" fmla="*/ 6765577 h 6858000"/>
              <a:gd name="connsiteX402" fmla="*/ 1904650 w 7467600"/>
              <a:gd name="connsiteY402" fmla="*/ 6639616 h 6858000"/>
              <a:gd name="connsiteX403" fmla="*/ 1885273 w 7467600"/>
              <a:gd name="connsiteY403" fmla="*/ 6858000 h 6858000"/>
              <a:gd name="connsiteX404" fmla="*/ 1854363 w 7467600"/>
              <a:gd name="connsiteY404" fmla="*/ 6858000 h 6858000"/>
              <a:gd name="connsiteX405" fmla="*/ 1880391 w 7467600"/>
              <a:gd name="connsiteY405" fmla="*/ 6603796 h 6858000"/>
              <a:gd name="connsiteX406" fmla="*/ 1818273 w 7467600"/>
              <a:gd name="connsiteY406" fmla="*/ 6715729 h 6858000"/>
              <a:gd name="connsiteX407" fmla="*/ 1794691 w 7467600"/>
              <a:gd name="connsiteY407" fmla="*/ 6843239 h 6858000"/>
              <a:gd name="connsiteX408" fmla="*/ 1794914 w 7467600"/>
              <a:gd name="connsiteY408" fmla="*/ 6858000 h 6858000"/>
              <a:gd name="connsiteX409" fmla="*/ 1746128 w 7467600"/>
              <a:gd name="connsiteY409" fmla="*/ 6858000 h 6858000"/>
              <a:gd name="connsiteX410" fmla="*/ 1753934 w 7467600"/>
              <a:gd name="connsiteY410" fmla="*/ 6724796 h 6858000"/>
              <a:gd name="connsiteX411" fmla="*/ 1792053 w 7467600"/>
              <a:gd name="connsiteY411" fmla="*/ 6572396 h 6858000"/>
              <a:gd name="connsiteX412" fmla="*/ 1862248 w 7467600"/>
              <a:gd name="connsiteY412" fmla="*/ 6266397 h 6858000"/>
              <a:gd name="connsiteX413" fmla="*/ 1862250 w 7467600"/>
              <a:gd name="connsiteY413" fmla="*/ 6033531 h 6858000"/>
              <a:gd name="connsiteX414" fmla="*/ 1211999 w 7467600"/>
              <a:gd name="connsiteY414" fmla="*/ 6683610 h 6858000"/>
              <a:gd name="connsiteX415" fmla="*/ 1213266 w 7467600"/>
              <a:gd name="connsiteY415" fmla="*/ 6691947 h 6858000"/>
              <a:gd name="connsiteX416" fmla="*/ 1203370 w 7467600"/>
              <a:gd name="connsiteY416" fmla="*/ 6850676 h 6858000"/>
              <a:gd name="connsiteX417" fmla="*/ 1203671 w 7467600"/>
              <a:gd name="connsiteY417" fmla="*/ 6858000 h 6858000"/>
              <a:gd name="connsiteX418" fmla="*/ 1143180 w 7467600"/>
              <a:gd name="connsiteY418" fmla="*/ 6858000 h 6858000"/>
              <a:gd name="connsiteX419" fmla="*/ 1142176 w 7467600"/>
              <a:gd name="connsiteY419" fmla="*/ 6766045 h 6858000"/>
              <a:gd name="connsiteX420" fmla="*/ 1067484 w 7467600"/>
              <a:gd name="connsiteY420" fmla="*/ 6858000 h 6858000"/>
              <a:gd name="connsiteX421" fmla="*/ 953928 w 7467600"/>
              <a:gd name="connsiteY421" fmla="*/ 6858000 h 6858000"/>
              <a:gd name="connsiteX422" fmla="*/ 959715 w 7467600"/>
              <a:gd name="connsiteY422" fmla="*/ 6850185 h 6858000"/>
              <a:gd name="connsiteX423" fmla="*/ 1483788 w 7467600"/>
              <a:gd name="connsiteY423" fmla="*/ 6259174 h 6858000"/>
              <a:gd name="connsiteX424" fmla="*/ 1100671 w 7467600"/>
              <a:gd name="connsiteY424" fmla="*/ 6252137 h 6858000"/>
              <a:gd name="connsiteX425" fmla="*/ 1090144 w 7467600"/>
              <a:gd name="connsiteY425" fmla="*/ 6256748 h 6858000"/>
              <a:gd name="connsiteX426" fmla="*/ 1095872 w 7467600"/>
              <a:gd name="connsiteY426" fmla="*/ 6271892 h 6858000"/>
              <a:gd name="connsiteX427" fmla="*/ 262785 w 7467600"/>
              <a:gd name="connsiteY427" fmla="*/ 6845450 h 6858000"/>
              <a:gd name="connsiteX428" fmla="*/ 209968 w 7467600"/>
              <a:gd name="connsiteY428" fmla="*/ 6770713 h 6858000"/>
              <a:gd name="connsiteX429" fmla="*/ 873460 w 7467600"/>
              <a:gd name="connsiteY429" fmla="*/ 6253768 h 6858000"/>
              <a:gd name="connsiteX430" fmla="*/ 192686 w 7467600"/>
              <a:gd name="connsiteY430" fmla="*/ 5849257 h 6858000"/>
              <a:gd name="connsiteX431" fmla="*/ 4696 w 7467600"/>
              <a:gd name="connsiteY431" fmla="*/ 5697668 h 6858000"/>
              <a:gd name="connsiteX432" fmla="*/ 0 w 7467600"/>
              <a:gd name="connsiteY432" fmla="*/ 5689984 h 6858000"/>
              <a:gd name="connsiteX433" fmla="*/ 0 w 7467600"/>
              <a:gd name="connsiteY433" fmla="*/ 5513472 h 6858000"/>
              <a:gd name="connsiteX434" fmla="*/ 174101 w 7467600"/>
              <a:gd name="connsiteY434" fmla="*/ 5620277 h 6858000"/>
              <a:gd name="connsiteX435" fmla="*/ 891800 w 7467600"/>
              <a:gd name="connsiteY435" fmla="*/ 6036935 h 6858000"/>
              <a:gd name="connsiteX436" fmla="*/ 1072219 w 7467600"/>
              <a:gd name="connsiteY436" fmla="*/ 6169443 h 6858000"/>
              <a:gd name="connsiteX437" fmla="*/ 1074117 w 7467600"/>
              <a:gd name="connsiteY437" fmla="*/ 6170301 h 6858000"/>
              <a:gd name="connsiteX438" fmla="*/ 1083114 w 7467600"/>
              <a:gd name="connsiteY438" fmla="*/ 6174131 h 6858000"/>
              <a:gd name="connsiteX439" fmla="*/ 1543010 w 7467600"/>
              <a:gd name="connsiteY439" fmla="*/ 6191140 h 6858000"/>
              <a:gd name="connsiteX440" fmla="*/ 1551080 w 7467600"/>
              <a:gd name="connsiteY440" fmla="*/ 6195006 h 6858000"/>
              <a:gd name="connsiteX441" fmla="*/ 2345443 w 7467600"/>
              <a:gd name="connsiteY441" fmla="*/ 5549882 h 6858000"/>
              <a:gd name="connsiteX442" fmla="*/ 1721499 w 7467600"/>
              <a:gd name="connsiteY442" fmla="*/ 5599969 h 6858000"/>
              <a:gd name="connsiteX443" fmla="*/ 767716 w 7467600"/>
              <a:gd name="connsiteY443" fmla="*/ 5472768 h 6858000"/>
              <a:gd name="connsiteX444" fmla="*/ 722147 w 7467600"/>
              <a:gd name="connsiteY444" fmla="*/ 5393091 h 6858000"/>
              <a:gd name="connsiteX445" fmla="*/ 1485552 w 7467600"/>
              <a:gd name="connsiteY445" fmla="*/ 5313202 h 6858000"/>
              <a:gd name="connsiteX446" fmla="*/ 2143004 w 7467600"/>
              <a:gd name="connsiteY446" fmla="*/ 5402420 h 6858000"/>
              <a:gd name="connsiteX447" fmla="*/ 1933391 w 7467600"/>
              <a:gd name="connsiteY447" fmla="*/ 5156971 h 6858000"/>
              <a:gd name="connsiteX448" fmla="*/ 1827118 w 7467600"/>
              <a:gd name="connsiteY448" fmla="*/ 4968410 h 6858000"/>
              <a:gd name="connsiteX449" fmla="*/ 1837349 w 7467600"/>
              <a:gd name="connsiteY449" fmla="*/ 4956357 h 6858000"/>
              <a:gd name="connsiteX450" fmla="*/ 2162835 w 7467600"/>
              <a:gd name="connsiteY450" fmla="*/ 5187853 h 6858000"/>
              <a:gd name="connsiteX451" fmla="*/ 2257167 w 7467600"/>
              <a:gd name="connsiteY451" fmla="*/ 5462123 h 6858000"/>
              <a:gd name="connsiteX452" fmla="*/ 2261598 w 7467600"/>
              <a:gd name="connsiteY452" fmla="*/ 5467998 h 6858000"/>
              <a:gd name="connsiteX453" fmla="*/ 2437177 w 7467600"/>
              <a:gd name="connsiteY453" fmla="*/ 5479608 h 6858000"/>
              <a:gd name="connsiteX454" fmla="*/ 2445247 w 7467600"/>
              <a:gd name="connsiteY454" fmla="*/ 5483476 h 6858000"/>
              <a:gd name="connsiteX455" fmla="*/ 2743626 w 7467600"/>
              <a:gd name="connsiteY455" fmla="*/ 5304819 h 6858000"/>
              <a:gd name="connsiteX456" fmla="*/ 3048102 w 7467600"/>
              <a:gd name="connsiteY456" fmla="*/ 5150595 h 6858000"/>
              <a:gd name="connsiteX457" fmla="*/ 1799414 w 7467600"/>
              <a:gd name="connsiteY457" fmla="*/ 4694732 h 6858000"/>
              <a:gd name="connsiteX458" fmla="*/ 1771735 w 7467600"/>
              <a:gd name="connsiteY458" fmla="*/ 4619929 h 6858000"/>
              <a:gd name="connsiteX459" fmla="*/ 3104273 w 7467600"/>
              <a:gd name="connsiteY459" fmla="*/ 5076159 h 6858000"/>
              <a:gd name="connsiteX460" fmla="*/ 3113245 w 7467600"/>
              <a:gd name="connsiteY460" fmla="*/ 5090705 h 6858000"/>
              <a:gd name="connsiteX461" fmla="*/ 3126294 w 7467600"/>
              <a:gd name="connsiteY461" fmla="*/ 5114400 h 6858000"/>
              <a:gd name="connsiteX462" fmla="*/ 3937433 w 7467600"/>
              <a:gd name="connsiteY462" fmla="*/ 4830473 h 6858000"/>
              <a:gd name="connsiteX463" fmla="*/ 3590475 w 7467600"/>
              <a:gd name="connsiteY463" fmla="*/ 4597974 h 6858000"/>
              <a:gd name="connsiteX464" fmla="*/ 3100264 w 7467600"/>
              <a:gd name="connsiteY464" fmla="*/ 4579845 h 6858000"/>
              <a:gd name="connsiteX465" fmla="*/ 2183576 w 7467600"/>
              <a:gd name="connsiteY465" fmla="*/ 4227150 h 6858000"/>
              <a:gd name="connsiteX466" fmla="*/ 2151029 w 7467600"/>
              <a:gd name="connsiteY466" fmla="*/ 4146947 h 6858000"/>
              <a:gd name="connsiteX467" fmla="*/ 3563434 w 7467600"/>
              <a:gd name="connsiteY467" fmla="*/ 4469115 h 6858000"/>
              <a:gd name="connsiteX468" fmla="*/ 3177952 w 7467600"/>
              <a:gd name="connsiteY468" fmla="*/ 3657386 h 6858000"/>
              <a:gd name="connsiteX469" fmla="*/ 3189263 w 7467600"/>
              <a:gd name="connsiteY469" fmla="*/ 3625726 h 6858000"/>
              <a:gd name="connsiteX470" fmla="*/ 3560912 w 7467600"/>
              <a:gd name="connsiteY470" fmla="*/ 4079863 h 6858000"/>
              <a:gd name="connsiteX471" fmla="*/ 3626636 w 7467600"/>
              <a:gd name="connsiteY471" fmla="*/ 4512230 h 6858000"/>
              <a:gd name="connsiteX472" fmla="*/ 3653088 w 7467600"/>
              <a:gd name="connsiteY472" fmla="*/ 4521417 h 6858000"/>
              <a:gd name="connsiteX473" fmla="*/ 3988128 w 7467600"/>
              <a:gd name="connsiteY473" fmla="*/ 4817267 h 6858000"/>
              <a:gd name="connsiteX474" fmla="*/ 4830582 w 7467600"/>
              <a:gd name="connsiteY474" fmla="*/ 4676000 h 6858000"/>
              <a:gd name="connsiteX475" fmla="*/ 4830100 w 7467600"/>
              <a:gd name="connsiteY475" fmla="*/ 4675554 h 6858000"/>
              <a:gd name="connsiteX476" fmla="*/ 4036318 w 7467600"/>
              <a:gd name="connsiteY476" fmla="*/ 4147013 h 6858000"/>
              <a:gd name="connsiteX477" fmla="*/ 3432098 w 7467600"/>
              <a:gd name="connsiteY477" fmla="*/ 3537312 h 6858000"/>
              <a:gd name="connsiteX478" fmla="*/ 3446761 w 7467600"/>
              <a:gd name="connsiteY478" fmla="*/ 3461278 h 6858000"/>
              <a:gd name="connsiteX479" fmla="*/ 4419733 w 7467600"/>
              <a:gd name="connsiteY479" fmla="*/ 3963555 h 6858000"/>
              <a:gd name="connsiteX480" fmla="*/ 4781371 w 7467600"/>
              <a:gd name="connsiteY480" fmla="*/ 4458604 h 6858000"/>
              <a:gd name="connsiteX481" fmla="*/ 4780440 w 7467600"/>
              <a:gd name="connsiteY481" fmla="*/ 4470290 h 6858000"/>
              <a:gd name="connsiteX482" fmla="*/ 4898954 w 7467600"/>
              <a:gd name="connsiteY482" fmla="*/ 4662092 h 6858000"/>
              <a:gd name="connsiteX483" fmla="*/ 4900699 w 7467600"/>
              <a:gd name="connsiteY483" fmla="*/ 4670867 h 6858000"/>
              <a:gd name="connsiteX484" fmla="*/ 5714511 w 7467600"/>
              <a:gd name="connsiteY484" fmla="*/ 4663483 h 6858000"/>
              <a:gd name="connsiteX485" fmla="*/ 5464793 w 7467600"/>
              <a:gd name="connsiteY485" fmla="*/ 4393556 h 6858000"/>
              <a:gd name="connsiteX486" fmla="*/ 5461897 w 7467600"/>
              <a:gd name="connsiteY486" fmla="*/ 4390879 h 6858000"/>
              <a:gd name="connsiteX487" fmla="*/ 4294126 w 7467600"/>
              <a:gd name="connsiteY487" fmla="*/ 3303048 h 6858000"/>
              <a:gd name="connsiteX488" fmla="*/ 4305321 w 7467600"/>
              <a:gd name="connsiteY488" fmla="*/ 3256953 h 6858000"/>
              <a:gd name="connsiteX489" fmla="*/ 4949299 w 7467600"/>
              <a:gd name="connsiteY489" fmla="*/ 3766336 h 6858000"/>
              <a:gd name="connsiteX490" fmla="*/ 5291452 w 7467600"/>
              <a:gd name="connsiteY490" fmla="*/ 4076801 h 6858000"/>
              <a:gd name="connsiteX491" fmla="*/ 5434998 w 7467600"/>
              <a:gd name="connsiteY491" fmla="*/ 4254100 h 6858000"/>
              <a:gd name="connsiteX492" fmla="*/ 5351015 w 7467600"/>
              <a:gd name="connsiteY492" fmla="*/ 3760989 h 6858000"/>
              <a:gd name="connsiteX493" fmla="*/ 5413780 w 7467600"/>
              <a:gd name="connsiteY493" fmla="*/ 2966265 h 6858000"/>
              <a:gd name="connsiteX494" fmla="*/ 5425627 w 7467600"/>
              <a:gd name="connsiteY494" fmla="*/ 2954192 h 6858000"/>
              <a:gd name="connsiteX495" fmla="*/ 6604735 w 7467600"/>
              <a:gd name="connsiteY495" fmla="*/ 2041381 h 6858000"/>
              <a:gd name="connsiteX496" fmla="*/ 7204487 w 7467600"/>
              <a:gd name="connsiteY496" fmla="*/ 2742112 h 6858000"/>
              <a:gd name="connsiteX497" fmla="*/ 7131592 w 7467600"/>
              <a:gd name="connsiteY497" fmla="*/ 2672096 h 6858000"/>
              <a:gd name="connsiteX498" fmla="*/ 6996344 w 7467600"/>
              <a:gd name="connsiteY498" fmla="*/ 2518310 h 6858000"/>
              <a:gd name="connsiteX499" fmla="*/ 6735495 w 7467600"/>
              <a:gd name="connsiteY499" fmla="*/ 2196890 h 6858000"/>
              <a:gd name="connsiteX500" fmla="*/ 6721901 w 7467600"/>
              <a:gd name="connsiteY500" fmla="*/ 2179274 h 6858000"/>
              <a:gd name="connsiteX501" fmla="*/ 6604735 w 7467600"/>
              <a:gd name="connsiteY501" fmla="*/ 2041381 h 6858000"/>
              <a:gd name="connsiteX502" fmla="*/ 6591670 w 7467600"/>
              <a:gd name="connsiteY502" fmla="*/ 1988277 h 6858000"/>
              <a:gd name="connsiteX503" fmla="*/ 6747349 w 7467600"/>
              <a:gd name="connsiteY503" fmla="*/ 2160069 h 6858000"/>
              <a:gd name="connsiteX504" fmla="*/ 6760943 w 7467600"/>
              <a:gd name="connsiteY504" fmla="*/ 2177686 h 6858000"/>
              <a:gd name="connsiteX505" fmla="*/ 7021065 w 7467600"/>
              <a:gd name="connsiteY505" fmla="*/ 2498102 h 6858000"/>
              <a:gd name="connsiteX506" fmla="*/ 7155223 w 7467600"/>
              <a:gd name="connsiteY506" fmla="*/ 2650386 h 6858000"/>
              <a:gd name="connsiteX507" fmla="*/ 7203167 w 7467600"/>
              <a:gd name="connsiteY507" fmla="*/ 2697288 h 6858000"/>
              <a:gd name="connsiteX508" fmla="*/ 6937703 w 7467600"/>
              <a:gd name="connsiteY508" fmla="*/ 2321981 h 6858000"/>
              <a:gd name="connsiteX509" fmla="*/ 6591670 w 7467600"/>
              <a:gd name="connsiteY509" fmla="*/ 1988277 h 6858000"/>
              <a:gd name="connsiteX510" fmla="*/ 5798671 w 7467600"/>
              <a:gd name="connsiteY510" fmla="*/ 1981601 h 6858000"/>
              <a:gd name="connsiteX511" fmla="*/ 5754709 w 7467600"/>
              <a:gd name="connsiteY511" fmla="*/ 2071454 h 6858000"/>
              <a:gd name="connsiteX512" fmla="*/ 5763044 w 7467600"/>
              <a:gd name="connsiteY512" fmla="*/ 2842206 h 6858000"/>
              <a:gd name="connsiteX513" fmla="*/ 5764974 w 7467600"/>
              <a:gd name="connsiteY513" fmla="*/ 2799609 h 6858000"/>
              <a:gd name="connsiteX514" fmla="*/ 5767665 w 7467600"/>
              <a:gd name="connsiteY514" fmla="*/ 2666409 h 6858000"/>
              <a:gd name="connsiteX515" fmla="*/ 5763055 w 7467600"/>
              <a:gd name="connsiteY515" fmla="*/ 2579705 h 6858000"/>
              <a:gd name="connsiteX516" fmla="*/ 5758079 w 7467600"/>
              <a:gd name="connsiteY516" fmla="*/ 2492508 h 6858000"/>
              <a:gd name="connsiteX517" fmla="*/ 5779325 w 7467600"/>
              <a:gd name="connsiteY517" fmla="*/ 2197069 h 6858000"/>
              <a:gd name="connsiteX518" fmla="*/ 5798671 w 7467600"/>
              <a:gd name="connsiteY518" fmla="*/ 1981601 h 6858000"/>
              <a:gd name="connsiteX519" fmla="*/ 5829202 w 7467600"/>
              <a:gd name="connsiteY519" fmla="*/ 1971679 h 6858000"/>
              <a:gd name="connsiteX520" fmla="*/ 5809558 w 7467600"/>
              <a:gd name="connsiteY520" fmla="*/ 2198043 h 6858000"/>
              <a:gd name="connsiteX521" fmla="*/ 5788653 w 7467600"/>
              <a:gd name="connsiteY521" fmla="*/ 2489430 h 6858000"/>
              <a:gd name="connsiteX522" fmla="*/ 5793439 w 7467600"/>
              <a:gd name="connsiteY522" fmla="*/ 2575235 h 6858000"/>
              <a:gd name="connsiteX523" fmla="*/ 5796837 w 7467600"/>
              <a:gd name="connsiteY523" fmla="*/ 2637633 h 6858000"/>
              <a:gd name="connsiteX524" fmla="*/ 5818614 w 7467600"/>
              <a:gd name="connsiteY524" fmla="*/ 2473055 h 6858000"/>
              <a:gd name="connsiteX525" fmla="*/ 5829202 w 7467600"/>
              <a:gd name="connsiteY525" fmla="*/ 1971679 h 6858000"/>
              <a:gd name="connsiteX526" fmla="*/ 5911389 w 7467600"/>
              <a:gd name="connsiteY526" fmla="*/ 1898371 h 6858000"/>
              <a:gd name="connsiteX527" fmla="*/ 6237627 w 7467600"/>
              <a:gd name="connsiteY527" fmla="*/ 2231921 h 6858000"/>
              <a:gd name="connsiteX528" fmla="*/ 5911389 w 7467600"/>
              <a:gd name="connsiteY528" fmla="*/ 1898371 h 6858000"/>
              <a:gd name="connsiteX529" fmla="*/ 6944437 w 7467600"/>
              <a:gd name="connsiteY529" fmla="*/ 1575402 h 6858000"/>
              <a:gd name="connsiteX530" fmla="*/ 6304730 w 7467600"/>
              <a:gd name="connsiteY530" fmla="*/ 1766654 h 6858000"/>
              <a:gd name="connsiteX531" fmla="*/ 6944437 w 7467600"/>
              <a:gd name="connsiteY531" fmla="*/ 1575402 h 6858000"/>
              <a:gd name="connsiteX532" fmla="*/ 7019523 w 7467600"/>
              <a:gd name="connsiteY532" fmla="*/ 1519450 h 6858000"/>
              <a:gd name="connsiteX533" fmla="*/ 6298091 w 7467600"/>
              <a:gd name="connsiteY533" fmla="*/ 1737122 h 6858000"/>
              <a:gd name="connsiteX534" fmla="*/ 7019523 w 7467600"/>
              <a:gd name="connsiteY534" fmla="*/ 1519450 h 6858000"/>
              <a:gd name="connsiteX535" fmla="*/ 2399523 w 7467600"/>
              <a:gd name="connsiteY535" fmla="*/ 1428234 h 6858000"/>
              <a:gd name="connsiteX536" fmla="*/ 2224982 w 7467600"/>
              <a:gd name="connsiteY536" fmla="*/ 1826201 h 6858000"/>
              <a:gd name="connsiteX537" fmla="*/ 2096099 w 7467600"/>
              <a:gd name="connsiteY537" fmla="*/ 2345900 h 6858000"/>
              <a:gd name="connsiteX538" fmla="*/ 2283317 w 7467600"/>
              <a:gd name="connsiteY538" fmla="*/ 1796925 h 6858000"/>
              <a:gd name="connsiteX539" fmla="*/ 2399523 w 7467600"/>
              <a:gd name="connsiteY539" fmla="*/ 1428234 h 6858000"/>
              <a:gd name="connsiteX540" fmla="*/ 2448558 w 7467600"/>
              <a:gd name="connsiteY540" fmla="*/ 1373435 h 6858000"/>
              <a:gd name="connsiteX541" fmla="*/ 2312521 w 7467600"/>
              <a:gd name="connsiteY541" fmla="*/ 1806140 h 6858000"/>
              <a:gd name="connsiteX542" fmla="*/ 2127533 w 7467600"/>
              <a:gd name="connsiteY542" fmla="*/ 2348380 h 6858000"/>
              <a:gd name="connsiteX543" fmla="*/ 2358080 w 7467600"/>
              <a:gd name="connsiteY543" fmla="*/ 1866134 h 6858000"/>
              <a:gd name="connsiteX544" fmla="*/ 2407436 w 7467600"/>
              <a:gd name="connsiteY544" fmla="*/ 1651070 h 6858000"/>
              <a:gd name="connsiteX545" fmla="*/ 2448558 w 7467600"/>
              <a:gd name="connsiteY545" fmla="*/ 1373435 h 6858000"/>
              <a:gd name="connsiteX546" fmla="*/ 278707 w 7467600"/>
              <a:gd name="connsiteY546" fmla="*/ 1352270 h 6858000"/>
              <a:gd name="connsiteX547" fmla="*/ 321570 w 7467600"/>
              <a:gd name="connsiteY547" fmla="*/ 1861610 h 6858000"/>
              <a:gd name="connsiteX548" fmla="*/ 294281 w 7467600"/>
              <a:gd name="connsiteY548" fmla="*/ 1440658 h 6858000"/>
              <a:gd name="connsiteX549" fmla="*/ 278707 w 7467600"/>
              <a:gd name="connsiteY549" fmla="*/ 1352270 h 6858000"/>
              <a:gd name="connsiteX550" fmla="*/ 1423821 w 7467600"/>
              <a:gd name="connsiteY550" fmla="*/ 1351958 h 6858000"/>
              <a:gd name="connsiteX551" fmla="*/ 1638521 w 7467600"/>
              <a:gd name="connsiteY551" fmla="*/ 1908470 h 6858000"/>
              <a:gd name="connsiteX552" fmla="*/ 1754199 w 7467600"/>
              <a:gd name="connsiteY552" fmla="*/ 2149284 h 6858000"/>
              <a:gd name="connsiteX553" fmla="*/ 1908359 w 7467600"/>
              <a:gd name="connsiteY553" fmla="*/ 2364988 h 6858000"/>
              <a:gd name="connsiteX554" fmla="*/ 1647661 w 7467600"/>
              <a:gd name="connsiteY554" fmla="*/ 1825945 h 6858000"/>
              <a:gd name="connsiteX555" fmla="*/ 1423821 w 7467600"/>
              <a:gd name="connsiteY555" fmla="*/ 1351958 h 6858000"/>
              <a:gd name="connsiteX556" fmla="*/ 1431890 w 7467600"/>
              <a:gd name="connsiteY556" fmla="*/ 1306475 h 6858000"/>
              <a:gd name="connsiteX557" fmla="*/ 1507597 w 7467600"/>
              <a:gd name="connsiteY557" fmla="*/ 1446132 h 6858000"/>
              <a:gd name="connsiteX558" fmla="*/ 1674586 w 7467600"/>
              <a:gd name="connsiteY558" fmla="*/ 1813832 h 6858000"/>
              <a:gd name="connsiteX559" fmla="*/ 1815950 w 7467600"/>
              <a:gd name="connsiteY559" fmla="*/ 2128564 h 6858000"/>
              <a:gd name="connsiteX560" fmla="*/ 1984242 w 7467600"/>
              <a:gd name="connsiteY560" fmla="*/ 2430829 h 6858000"/>
              <a:gd name="connsiteX561" fmla="*/ 2014023 w 7467600"/>
              <a:gd name="connsiteY561" fmla="*/ 2450995 h 6858000"/>
              <a:gd name="connsiteX562" fmla="*/ 1747337 w 7467600"/>
              <a:gd name="connsiteY562" fmla="*/ 1855264 h 6858000"/>
              <a:gd name="connsiteX563" fmla="*/ 1533749 w 7467600"/>
              <a:gd name="connsiteY563" fmla="*/ 1478656 h 6858000"/>
              <a:gd name="connsiteX564" fmla="*/ 1431890 w 7467600"/>
              <a:gd name="connsiteY564" fmla="*/ 1306475 h 6858000"/>
              <a:gd name="connsiteX565" fmla="*/ 5052692 w 7467600"/>
              <a:gd name="connsiteY565" fmla="*/ 1292994 h 6858000"/>
              <a:gd name="connsiteX566" fmla="*/ 5200661 w 7467600"/>
              <a:gd name="connsiteY566" fmla="*/ 1635186 h 6858000"/>
              <a:gd name="connsiteX567" fmla="*/ 5297138 w 7467600"/>
              <a:gd name="connsiteY567" fmla="*/ 1906351 h 6858000"/>
              <a:gd name="connsiteX568" fmla="*/ 5052692 w 7467600"/>
              <a:gd name="connsiteY568" fmla="*/ 1292994 h 6858000"/>
              <a:gd name="connsiteX569" fmla="*/ 5009948 w 7467600"/>
              <a:gd name="connsiteY569" fmla="*/ 1273619 h 6858000"/>
              <a:gd name="connsiteX570" fmla="*/ 5121777 w 7467600"/>
              <a:gd name="connsiteY570" fmla="*/ 1654213 h 6858000"/>
              <a:gd name="connsiteX571" fmla="*/ 5293545 w 7467600"/>
              <a:gd name="connsiteY571" fmla="*/ 2072247 h 6858000"/>
              <a:gd name="connsiteX572" fmla="*/ 5294042 w 7467600"/>
              <a:gd name="connsiteY572" fmla="*/ 2065019 h 6858000"/>
              <a:gd name="connsiteX573" fmla="*/ 5171936 w 7467600"/>
              <a:gd name="connsiteY573" fmla="*/ 1647613 h 6858000"/>
              <a:gd name="connsiteX574" fmla="*/ 5009948 w 7467600"/>
              <a:gd name="connsiteY574" fmla="*/ 1273619 h 6858000"/>
              <a:gd name="connsiteX575" fmla="*/ 655236 w 7467600"/>
              <a:gd name="connsiteY575" fmla="*/ 1268632 h 6858000"/>
              <a:gd name="connsiteX576" fmla="*/ 839521 w 7467600"/>
              <a:gd name="connsiteY576" fmla="*/ 1685315 h 6858000"/>
              <a:gd name="connsiteX577" fmla="*/ 1109416 w 7467600"/>
              <a:gd name="connsiteY577" fmla="*/ 2061663 h 6858000"/>
              <a:gd name="connsiteX578" fmla="*/ 1298300 w 7467600"/>
              <a:gd name="connsiteY578" fmla="*/ 2247742 h 6858000"/>
              <a:gd name="connsiteX579" fmla="*/ 1125871 w 7467600"/>
              <a:gd name="connsiteY579" fmla="*/ 1989513 h 6858000"/>
              <a:gd name="connsiteX580" fmla="*/ 981574 w 7467600"/>
              <a:gd name="connsiteY580" fmla="*/ 1783157 h 6858000"/>
              <a:gd name="connsiteX581" fmla="*/ 922198 w 7467600"/>
              <a:gd name="connsiteY581" fmla="*/ 1677437 h 6858000"/>
              <a:gd name="connsiteX582" fmla="*/ 869293 w 7467600"/>
              <a:gd name="connsiteY582" fmla="*/ 1583214 h 6858000"/>
              <a:gd name="connsiteX583" fmla="*/ 751431 w 7467600"/>
              <a:gd name="connsiteY583" fmla="*/ 1405731 h 6858000"/>
              <a:gd name="connsiteX584" fmla="*/ 655236 w 7467600"/>
              <a:gd name="connsiteY584" fmla="*/ 1268632 h 6858000"/>
              <a:gd name="connsiteX585" fmla="*/ 6516292 w 7467600"/>
              <a:gd name="connsiteY585" fmla="*/ 1263064 h 6858000"/>
              <a:gd name="connsiteX586" fmla="*/ 5736320 w 7467600"/>
              <a:gd name="connsiteY586" fmla="*/ 1501803 h 6858000"/>
              <a:gd name="connsiteX587" fmla="*/ 6516292 w 7467600"/>
              <a:gd name="connsiteY587" fmla="*/ 1263064 h 6858000"/>
              <a:gd name="connsiteX588" fmla="*/ 291466 w 7467600"/>
              <a:gd name="connsiteY588" fmla="*/ 1250369 h 6858000"/>
              <a:gd name="connsiteX589" fmla="*/ 323180 w 7467600"/>
              <a:gd name="connsiteY589" fmla="*/ 1435283 h 6858000"/>
              <a:gd name="connsiteX590" fmla="*/ 349381 w 7467600"/>
              <a:gd name="connsiteY590" fmla="*/ 1875041 h 6858000"/>
              <a:gd name="connsiteX591" fmla="*/ 374363 w 7467600"/>
              <a:gd name="connsiteY591" fmla="*/ 1506494 h 6858000"/>
              <a:gd name="connsiteX592" fmla="*/ 302168 w 7467600"/>
              <a:gd name="connsiteY592" fmla="*/ 1274495 h 6858000"/>
              <a:gd name="connsiteX593" fmla="*/ 291466 w 7467600"/>
              <a:gd name="connsiteY593" fmla="*/ 1250369 h 6858000"/>
              <a:gd name="connsiteX594" fmla="*/ 678222 w 7467600"/>
              <a:gd name="connsiteY594" fmla="*/ 1248670 h 6858000"/>
              <a:gd name="connsiteX595" fmla="*/ 775536 w 7467600"/>
              <a:gd name="connsiteY595" fmla="*/ 1388015 h 6858000"/>
              <a:gd name="connsiteX596" fmla="*/ 894529 w 7467600"/>
              <a:gd name="connsiteY596" fmla="*/ 1567739 h 6858000"/>
              <a:gd name="connsiteX597" fmla="*/ 948000 w 7467600"/>
              <a:gd name="connsiteY597" fmla="*/ 1663088 h 6858000"/>
              <a:gd name="connsiteX598" fmla="*/ 1006812 w 7467600"/>
              <a:gd name="connsiteY598" fmla="*/ 1767683 h 6858000"/>
              <a:gd name="connsiteX599" fmla="*/ 1149133 w 7467600"/>
              <a:gd name="connsiteY599" fmla="*/ 1971513 h 6858000"/>
              <a:gd name="connsiteX600" fmla="*/ 1333952 w 7467600"/>
              <a:gd name="connsiteY600" fmla="*/ 2251620 h 6858000"/>
              <a:gd name="connsiteX601" fmla="*/ 1337329 w 7467600"/>
              <a:gd name="connsiteY601" fmla="*/ 2258350 h 6858000"/>
              <a:gd name="connsiteX602" fmla="*/ 1014726 w 7467600"/>
              <a:gd name="connsiteY602" fmla="*/ 1615556 h 6858000"/>
              <a:gd name="connsiteX603" fmla="*/ 678222 w 7467600"/>
              <a:gd name="connsiteY603" fmla="*/ 1248670 h 6858000"/>
              <a:gd name="connsiteX604" fmla="*/ 6691602 w 7467600"/>
              <a:gd name="connsiteY604" fmla="*/ 1140573 h 6858000"/>
              <a:gd name="connsiteX605" fmla="*/ 6571100 w 7467600"/>
              <a:gd name="connsiteY605" fmla="*/ 1183662 h 6858000"/>
              <a:gd name="connsiteX606" fmla="*/ 6241687 w 7467600"/>
              <a:gd name="connsiteY606" fmla="*/ 1257600 h 6858000"/>
              <a:gd name="connsiteX607" fmla="*/ 5693009 w 7467600"/>
              <a:gd name="connsiteY607" fmla="*/ 1478256 h 6858000"/>
              <a:gd name="connsiteX608" fmla="*/ 6548420 w 7467600"/>
              <a:gd name="connsiteY608" fmla="*/ 1214599 h 6858000"/>
              <a:gd name="connsiteX609" fmla="*/ 6605473 w 7467600"/>
              <a:gd name="connsiteY609" fmla="*/ 1184686 h 6858000"/>
              <a:gd name="connsiteX610" fmla="*/ 6691602 w 7467600"/>
              <a:gd name="connsiteY610" fmla="*/ 1140573 h 6858000"/>
              <a:gd name="connsiteX611" fmla="*/ 4002475 w 7467600"/>
              <a:gd name="connsiteY611" fmla="*/ 1037802 h 6858000"/>
              <a:gd name="connsiteX612" fmla="*/ 4000324 w 7467600"/>
              <a:gd name="connsiteY612" fmla="*/ 1039362 h 6858000"/>
              <a:gd name="connsiteX613" fmla="*/ 4002862 w 7467600"/>
              <a:gd name="connsiteY613" fmla="*/ 1042866 h 6858000"/>
              <a:gd name="connsiteX614" fmla="*/ 4002475 w 7467600"/>
              <a:gd name="connsiteY614" fmla="*/ 1037802 h 6858000"/>
              <a:gd name="connsiteX615" fmla="*/ 506322 w 7467600"/>
              <a:gd name="connsiteY615" fmla="*/ 1020997 h 6858000"/>
              <a:gd name="connsiteX616" fmla="*/ 533068 w 7467600"/>
              <a:gd name="connsiteY616" fmla="*/ 1029409 h 6858000"/>
              <a:gd name="connsiteX617" fmla="*/ 1232525 w 7467600"/>
              <a:gd name="connsiteY617" fmla="*/ 1804675 h 6858000"/>
              <a:gd name="connsiteX618" fmla="*/ 1388858 w 7467600"/>
              <a:gd name="connsiteY618" fmla="*/ 2368011 h 6858000"/>
              <a:gd name="connsiteX619" fmla="*/ 1384098 w 7467600"/>
              <a:gd name="connsiteY619" fmla="*/ 2378125 h 6858000"/>
              <a:gd name="connsiteX620" fmla="*/ 1425393 w 7467600"/>
              <a:gd name="connsiteY620" fmla="*/ 2589124 h 6858000"/>
              <a:gd name="connsiteX621" fmla="*/ 1424001 w 7467600"/>
              <a:gd name="connsiteY621" fmla="*/ 2597541 h 6858000"/>
              <a:gd name="connsiteX622" fmla="*/ 2152729 w 7467600"/>
              <a:gd name="connsiteY622" fmla="*/ 2864487 h 6858000"/>
              <a:gd name="connsiteX623" fmla="*/ 2020609 w 7467600"/>
              <a:gd name="connsiteY623" fmla="*/ 2539671 h 6858000"/>
              <a:gd name="connsiteX624" fmla="*/ 2018920 w 7467600"/>
              <a:gd name="connsiteY624" fmla="*/ 2536309 h 6858000"/>
              <a:gd name="connsiteX625" fmla="*/ 1342441 w 7467600"/>
              <a:gd name="connsiteY625" fmla="*/ 1173017 h 6858000"/>
              <a:gd name="connsiteX626" fmla="*/ 1367925 w 7467600"/>
              <a:gd name="connsiteY626" fmla="*/ 1135648 h 6858000"/>
              <a:gd name="connsiteX627" fmla="*/ 1771401 w 7467600"/>
              <a:gd name="connsiteY627" fmla="*/ 1806673 h 6858000"/>
              <a:gd name="connsiteX628" fmla="*/ 1972385 w 7467600"/>
              <a:gd name="connsiteY628" fmla="*/ 2198735 h 6858000"/>
              <a:gd name="connsiteX629" fmla="*/ 2040892 w 7467600"/>
              <a:gd name="connsiteY629" fmla="*/ 2405205 h 6858000"/>
              <a:gd name="connsiteX630" fmla="*/ 2131689 w 7467600"/>
              <a:gd name="connsiteY630" fmla="*/ 1936926 h 6858000"/>
              <a:gd name="connsiteX631" fmla="*/ 2454820 w 7467600"/>
              <a:gd name="connsiteY631" fmla="*/ 1248808 h 6858000"/>
              <a:gd name="connsiteX632" fmla="*/ 2492512 w 7467600"/>
              <a:gd name="connsiteY632" fmla="*/ 1302920 h 6858000"/>
              <a:gd name="connsiteX633" fmla="*/ 2081216 w 7467600"/>
              <a:gd name="connsiteY633" fmla="*/ 2527513 h 6858000"/>
              <a:gd name="connsiteX634" fmla="*/ 2081211 w 7467600"/>
              <a:gd name="connsiteY634" fmla="*/ 2528916 h 6858000"/>
              <a:gd name="connsiteX635" fmla="*/ 2199067 w 7467600"/>
              <a:gd name="connsiteY635" fmla="*/ 2884061 h 6858000"/>
              <a:gd name="connsiteX636" fmla="*/ 3192586 w 7467600"/>
              <a:gd name="connsiteY636" fmla="*/ 3411496 h 6858000"/>
              <a:gd name="connsiteX637" fmla="*/ 3182620 w 7467600"/>
              <a:gd name="connsiteY637" fmla="*/ 3483279 h 6858000"/>
              <a:gd name="connsiteX638" fmla="*/ 2435119 w 7467600"/>
              <a:gd name="connsiteY638" fmla="*/ 3080173 h 6858000"/>
              <a:gd name="connsiteX639" fmla="*/ 2410152 w 7467600"/>
              <a:gd name="connsiteY639" fmla="*/ 3063751 h 6858000"/>
              <a:gd name="connsiteX640" fmla="*/ 2408099 w 7467600"/>
              <a:gd name="connsiteY640" fmla="*/ 3064403 h 6858000"/>
              <a:gd name="connsiteX641" fmla="*/ 2407218 w 7467600"/>
              <a:gd name="connsiteY641" fmla="*/ 3070324 h 6858000"/>
              <a:gd name="connsiteX642" fmla="*/ 2380138 w 7467600"/>
              <a:gd name="connsiteY642" fmla="*/ 3099341 h 6858000"/>
              <a:gd name="connsiteX643" fmla="*/ 1765923 w 7467600"/>
              <a:gd name="connsiteY643" fmla="*/ 3581043 h 6858000"/>
              <a:gd name="connsiteX644" fmla="*/ 1702258 w 7467600"/>
              <a:gd name="connsiteY644" fmla="*/ 3612286 h 6858000"/>
              <a:gd name="connsiteX645" fmla="*/ 1538370 w 7467600"/>
              <a:gd name="connsiteY645" fmla="*/ 3811804 h 6858000"/>
              <a:gd name="connsiteX646" fmla="*/ 542867 w 7467600"/>
              <a:gd name="connsiteY646" fmla="*/ 4944092 h 6858000"/>
              <a:gd name="connsiteX647" fmla="*/ 515800 w 7467600"/>
              <a:gd name="connsiteY647" fmla="*/ 4862180 h 6858000"/>
              <a:gd name="connsiteX648" fmla="*/ 909145 w 7467600"/>
              <a:gd name="connsiteY648" fmla="*/ 4199225 h 6858000"/>
              <a:gd name="connsiteX649" fmla="*/ 1214067 w 7467600"/>
              <a:gd name="connsiteY649" fmla="*/ 3908561 h 6858000"/>
              <a:gd name="connsiteX650" fmla="*/ 640967 w 7467600"/>
              <a:gd name="connsiteY650" fmla="*/ 4105601 h 6858000"/>
              <a:gd name="connsiteX651" fmla="*/ 112563 w 7467600"/>
              <a:gd name="connsiteY651" fmla="*/ 4396952 h 6858000"/>
              <a:gd name="connsiteX652" fmla="*/ 0 w 7467600"/>
              <a:gd name="connsiteY652" fmla="*/ 4466006 h 6858000"/>
              <a:gd name="connsiteX653" fmla="*/ 0 w 7467600"/>
              <a:gd name="connsiteY653" fmla="*/ 4233763 h 6858000"/>
              <a:gd name="connsiteX654" fmla="*/ 36881 w 7467600"/>
              <a:gd name="connsiteY654" fmla="*/ 4200118 h 6858000"/>
              <a:gd name="connsiteX655" fmla="*/ 910534 w 7467600"/>
              <a:gd name="connsiteY655" fmla="*/ 3629753 h 6858000"/>
              <a:gd name="connsiteX656" fmla="*/ 1578717 w 7467600"/>
              <a:gd name="connsiteY656" fmla="*/ 3575982 h 6858000"/>
              <a:gd name="connsiteX657" fmla="*/ 2338780 w 7467600"/>
              <a:gd name="connsiteY657" fmla="*/ 3033725 h 6858000"/>
              <a:gd name="connsiteX658" fmla="*/ 1807991 w 7467600"/>
              <a:gd name="connsiteY658" fmla="*/ 2807184 h 6858000"/>
              <a:gd name="connsiteX659" fmla="*/ 1416358 w 7467600"/>
              <a:gd name="connsiteY659" fmla="*/ 3112571 h 6858000"/>
              <a:gd name="connsiteX660" fmla="*/ 939066 w 7467600"/>
              <a:gd name="connsiteY660" fmla="*/ 3378798 h 6858000"/>
              <a:gd name="connsiteX661" fmla="*/ 115099 w 7467600"/>
              <a:gd name="connsiteY661" fmla="*/ 3607650 h 6858000"/>
              <a:gd name="connsiteX662" fmla="*/ 97284 w 7467600"/>
              <a:gd name="connsiteY662" fmla="*/ 3520393 h 6858000"/>
              <a:gd name="connsiteX663" fmla="*/ 922050 w 7467600"/>
              <a:gd name="connsiteY663" fmla="*/ 3074867 h 6858000"/>
              <a:gd name="connsiteX664" fmla="*/ 1405265 w 7467600"/>
              <a:gd name="connsiteY664" fmla="*/ 3016319 h 6858000"/>
              <a:gd name="connsiteX665" fmla="*/ 1407512 w 7467600"/>
              <a:gd name="connsiteY665" fmla="*/ 3018001 h 6858000"/>
              <a:gd name="connsiteX666" fmla="*/ 1726266 w 7467600"/>
              <a:gd name="connsiteY666" fmla="*/ 2777274 h 6858000"/>
              <a:gd name="connsiteX667" fmla="*/ 625390 w 7467600"/>
              <a:gd name="connsiteY667" fmla="*/ 2514541 h 6858000"/>
              <a:gd name="connsiteX668" fmla="*/ 619799 w 7467600"/>
              <a:gd name="connsiteY668" fmla="*/ 2527180 h 6858000"/>
              <a:gd name="connsiteX669" fmla="*/ 310030 w 7467600"/>
              <a:gd name="connsiteY669" fmla="*/ 2771818 h 6858000"/>
              <a:gd name="connsiteX670" fmla="*/ 173877 w 7467600"/>
              <a:gd name="connsiteY670" fmla="*/ 2937056 h 6858000"/>
              <a:gd name="connsiteX671" fmla="*/ 77889 w 7467600"/>
              <a:gd name="connsiteY671" fmla="*/ 3138440 h 6858000"/>
              <a:gd name="connsiteX672" fmla="*/ 0 w 7467600"/>
              <a:gd name="connsiteY672" fmla="*/ 3271395 h 6858000"/>
              <a:gd name="connsiteX673" fmla="*/ 0 w 7467600"/>
              <a:gd name="connsiteY673" fmla="*/ 3153002 h 6858000"/>
              <a:gd name="connsiteX674" fmla="*/ 2386 w 7467600"/>
              <a:gd name="connsiteY674" fmla="*/ 3149203 h 6858000"/>
              <a:gd name="connsiteX675" fmla="*/ 89753 w 7467600"/>
              <a:gd name="connsiteY675" fmla="*/ 2987702 h 6858000"/>
              <a:gd name="connsiteX676" fmla="*/ 76869 w 7467600"/>
              <a:gd name="connsiteY676" fmla="*/ 3005404 h 6858000"/>
              <a:gd name="connsiteX677" fmla="*/ 32049 w 7467600"/>
              <a:gd name="connsiteY677" fmla="*/ 3065814 h 6858000"/>
              <a:gd name="connsiteX678" fmla="*/ 0 w 7467600"/>
              <a:gd name="connsiteY678" fmla="*/ 3108744 h 6858000"/>
              <a:gd name="connsiteX679" fmla="*/ 0 w 7467600"/>
              <a:gd name="connsiteY679" fmla="*/ 3058059 h 6858000"/>
              <a:gd name="connsiteX680" fmla="*/ 7610 w 7467600"/>
              <a:gd name="connsiteY680" fmla="*/ 3047889 h 6858000"/>
              <a:gd name="connsiteX681" fmla="*/ 52419 w 7467600"/>
              <a:gd name="connsiteY681" fmla="*/ 2987479 h 6858000"/>
              <a:gd name="connsiteX682" fmla="*/ 59142 w 7467600"/>
              <a:gd name="connsiteY682" fmla="*/ 2978488 h 6858000"/>
              <a:gd name="connsiteX683" fmla="*/ 0 w 7467600"/>
              <a:gd name="connsiteY683" fmla="*/ 3015334 h 6858000"/>
              <a:gd name="connsiteX684" fmla="*/ 0 w 7467600"/>
              <a:gd name="connsiteY684" fmla="*/ 2914286 h 6858000"/>
              <a:gd name="connsiteX685" fmla="*/ 36383 w 7467600"/>
              <a:gd name="connsiteY685" fmla="*/ 2901128 h 6858000"/>
              <a:gd name="connsiteX686" fmla="*/ 156329 w 7467600"/>
              <a:gd name="connsiteY686" fmla="*/ 2840533 h 6858000"/>
              <a:gd name="connsiteX687" fmla="*/ 358355 w 7467600"/>
              <a:gd name="connsiteY687" fmla="*/ 2620471 h 6858000"/>
              <a:gd name="connsiteX688" fmla="*/ 510577 w 7467600"/>
              <a:gd name="connsiteY688" fmla="*/ 2501244 h 6858000"/>
              <a:gd name="connsiteX689" fmla="*/ 211967 w 7467600"/>
              <a:gd name="connsiteY689" fmla="*/ 2479171 h 6858000"/>
              <a:gd name="connsiteX690" fmla="*/ 0 w 7467600"/>
              <a:gd name="connsiteY690" fmla="*/ 2476398 h 6858000"/>
              <a:gd name="connsiteX691" fmla="*/ 0 w 7467600"/>
              <a:gd name="connsiteY691" fmla="*/ 2389189 h 6858000"/>
              <a:gd name="connsiteX692" fmla="*/ 103062 w 7467600"/>
              <a:gd name="connsiteY692" fmla="*/ 2389518 h 6858000"/>
              <a:gd name="connsiteX693" fmla="*/ 510734 w 7467600"/>
              <a:gd name="connsiteY693" fmla="*/ 2416201 h 6858000"/>
              <a:gd name="connsiteX694" fmla="*/ 279257 w 7467600"/>
              <a:gd name="connsiteY694" fmla="*/ 2092102 h 6858000"/>
              <a:gd name="connsiteX695" fmla="*/ 65265 w 7467600"/>
              <a:gd name="connsiteY695" fmla="*/ 2006049 h 6858000"/>
              <a:gd name="connsiteX696" fmla="*/ 0 w 7467600"/>
              <a:gd name="connsiteY696" fmla="*/ 1982532 h 6858000"/>
              <a:gd name="connsiteX697" fmla="*/ 0 w 7467600"/>
              <a:gd name="connsiteY697" fmla="*/ 1912789 h 6858000"/>
              <a:gd name="connsiteX698" fmla="*/ 97460 w 7467600"/>
              <a:gd name="connsiteY698" fmla="*/ 1953725 h 6858000"/>
              <a:gd name="connsiteX699" fmla="*/ 221272 w 7467600"/>
              <a:gd name="connsiteY699" fmla="*/ 1980766 h 6858000"/>
              <a:gd name="connsiteX700" fmla="*/ 116765 w 7467600"/>
              <a:gd name="connsiteY700" fmla="*/ 1911033 h 6858000"/>
              <a:gd name="connsiteX701" fmla="*/ 16405 w 7467600"/>
              <a:gd name="connsiteY701" fmla="*/ 1803412 h 6858000"/>
              <a:gd name="connsiteX702" fmla="*/ 0 w 7467600"/>
              <a:gd name="connsiteY702" fmla="*/ 1784777 h 6858000"/>
              <a:gd name="connsiteX703" fmla="*/ 0 w 7467600"/>
              <a:gd name="connsiteY703" fmla="*/ 1740082 h 6858000"/>
              <a:gd name="connsiteX704" fmla="*/ 39394 w 7467600"/>
              <a:gd name="connsiteY704" fmla="*/ 1784856 h 6858000"/>
              <a:gd name="connsiteX705" fmla="*/ 135813 w 7467600"/>
              <a:gd name="connsiteY705" fmla="*/ 1888838 h 6858000"/>
              <a:gd name="connsiteX706" fmla="*/ 242575 w 7467600"/>
              <a:gd name="connsiteY706" fmla="*/ 1958841 h 6858000"/>
              <a:gd name="connsiteX707" fmla="*/ 82197 w 7467600"/>
              <a:gd name="connsiteY707" fmla="*/ 1754826 h 6858000"/>
              <a:gd name="connsiteX708" fmla="*/ 0 w 7467600"/>
              <a:gd name="connsiteY708" fmla="*/ 1679650 h 6858000"/>
              <a:gd name="connsiteX709" fmla="*/ 0 w 7467600"/>
              <a:gd name="connsiteY709" fmla="*/ 1602463 h 6858000"/>
              <a:gd name="connsiteX710" fmla="*/ 84689 w 7467600"/>
              <a:gd name="connsiteY710" fmla="*/ 1677442 h 6858000"/>
              <a:gd name="connsiteX711" fmla="*/ 298437 w 7467600"/>
              <a:gd name="connsiteY711" fmla="*/ 1968019 h 6858000"/>
              <a:gd name="connsiteX712" fmla="*/ 227269 w 7467600"/>
              <a:gd name="connsiteY712" fmla="*/ 1114064 h 6858000"/>
              <a:gd name="connsiteX713" fmla="*/ 248003 w 7467600"/>
              <a:gd name="connsiteY713" fmla="*/ 1089613 h 6858000"/>
              <a:gd name="connsiteX714" fmla="*/ 427020 w 7467600"/>
              <a:gd name="connsiteY714" fmla="*/ 1619803 h 6858000"/>
              <a:gd name="connsiteX715" fmla="*/ 340345 w 7467600"/>
              <a:gd name="connsiteY715" fmla="*/ 2027739 h 6858000"/>
              <a:gd name="connsiteX716" fmla="*/ 360865 w 7467600"/>
              <a:gd name="connsiteY716" fmla="*/ 2044827 h 6858000"/>
              <a:gd name="connsiteX717" fmla="*/ 560414 w 7467600"/>
              <a:gd name="connsiteY717" fmla="*/ 2421457 h 6858000"/>
              <a:gd name="connsiteX718" fmla="*/ 1359703 w 7467600"/>
              <a:gd name="connsiteY718" fmla="*/ 2578554 h 6858000"/>
              <a:gd name="connsiteX719" fmla="*/ 1359422 w 7467600"/>
              <a:gd name="connsiteY719" fmla="*/ 2577994 h 6858000"/>
              <a:gd name="connsiteX720" fmla="*/ 828701 w 7467600"/>
              <a:gd name="connsiteY720" fmla="*/ 1839520 h 6858000"/>
              <a:gd name="connsiteX721" fmla="*/ 494427 w 7467600"/>
              <a:gd name="connsiteY721" fmla="*/ 1092333 h 6858000"/>
              <a:gd name="connsiteX722" fmla="*/ 506322 w 7467600"/>
              <a:gd name="connsiteY722" fmla="*/ 1020997 h 6858000"/>
              <a:gd name="connsiteX723" fmla="*/ 4570198 w 7467600"/>
              <a:gd name="connsiteY723" fmla="*/ 978081 h 6858000"/>
              <a:gd name="connsiteX724" fmla="*/ 4523691 w 7467600"/>
              <a:gd name="connsiteY724" fmla="*/ 1127776 h 6858000"/>
              <a:gd name="connsiteX725" fmla="*/ 4509875 w 7467600"/>
              <a:gd name="connsiteY725" fmla="*/ 1167552 h 6858000"/>
              <a:gd name="connsiteX726" fmla="*/ 4478168 w 7467600"/>
              <a:gd name="connsiteY726" fmla="*/ 1260735 h 6858000"/>
              <a:gd name="connsiteX727" fmla="*/ 4409309 w 7467600"/>
              <a:gd name="connsiteY727" fmla="*/ 1666996 h 6858000"/>
              <a:gd name="connsiteX728" fmla="*/ 4370031 w 7467600"/>
              <a:gd name="connsiteY728" fmla="*/ 1955666 h 6858000"/>
              <a:gd name="connsiteX729" fmla="*/ 4570198 w 7467600"/>
              <a:gd name="connsiteY729" fmla="*/ 978081 h 6858000"/>
              <a:gd name="connsiteX730" fmla="*/ 4557898 w 7467600"/>
              <a:gd name="connsiteY730" fmla="*/ 900011 h 6858000"/>
              <a:gd name="connsiteX731" fmla="*/ 4344840 w 7467600"/>
              <a:gd name="connsiteY731" fmla="*/ 1922038 h 6858000"/>
              <a:gd name="connsiteX732" fmla="*/ 4378710 w 7467600"/>
              <a:gd name="connsiteY732" fmla="*/ 1665516 h 6858000"/>
              <a:gd name="connsiteX733" fmla="*/ 4448798 w 7467600"/>
              <a:gd name="connsiteY733" fmla="*/ 1253024 h 6858000"/>
              <a:gd name="connsiteX734" fmla="*/ 4480315 w 7467600"/>
              <a:gd name="connsiteY734" fmla="*/ 1158454 h 6858000"/>
              <a:gd name="connsiteX735" fmla="*/ 4494133 w 7467600"/>
              <a:gd name="connsiteY735" fmla="*/ 1118676 h 6858000"/>
              <a:gd name="connsiteX736" fmla="*/ 4557898 w 7467600"/>
              <a:gd name="connsiteY736" fmla="*/ 900011 h 6858000"/>
              <a:gd name="connsiteX737" fmla="*/ 5870151 w 7467600"/>
              <a:gd name="connsiteY737" fmla="*/ 898890 h 6858000"/>
              <a:gd name="connsiteX738" fmla="*/ 5861335 w 7467600"/>
              <a:gd name="connsiteY738" fmla="*/ 899177 h 6858000"/>
              <a:gd name="connsiteX739" fmla="*/ 5843702 w 7467600"/>
              <a:gd name="connsiteY739" fmla="*/ 899748 h 6858000"/>
              <a:gd name="connsiteX740" fmla="*/ 5651107 w 7467600"/>
              <a:gd name="connsiteY740" fmla="*/ 920306 h 6858000"/>
              <a:gd name="connsiteX741" fmla="*/ 5459407 w 7467600"/>
              <a:gd name="connsiteY741" fmla="*/ 940975 h 6858000"/>
              <a:gd name="connsiteX742" fmla="*/ 5374846 w 7467600"/>
              <a:gd name="connsiteY742" fmla="*/ 941988 h 6858000"/>
              <a:gd name="connsiteX743" fmla="*/ 5256105 w 7467600"/>
              <a:gd name="connsiteY743" fmla="*/ 945632 h 6858000"/>
              <a:gd name="connsiteX744" fmla="*/ 5107071 w 7467600"/>
              <a:gd name="connsiteY744" fmla="*/ 969720 h 6858000"/>
              <a:gd name="connsiteX745" fmla="*/ 4998681 w 7467600"/>
              <a:gd name="connsiteY745" fmla="*/ 988771 h 6858000"/>
              <a:gd name="connsiteX746" fmla="*/ 5870151 w 7467600"/>
              <a:gd name="connsiteY746" fmla="*/ 898890 h 6858000"/>
              <a:gd name="connsiteX747" fmla="*/ 5504425 w 7467600"/>
              <a:gd name="connsiteY747" fmla="*/ 848067 h 6858000"/>
              <a:gd name="connsiteX748" fmla="*/ 4968849 w 7467600"/>
              <a:gd name="connsiteY748" fmla="*/ 962318 h 6858000"/>
              <a:gd name="connsiteX749" fmla="*/ 5104039 w 7467600"/>
              <a:gd name="connsiteY749" fmla="*/ 940634 h 6858000"/>
              <a:gd name="connsiteX750" fmla="*/ 5256311 w 7467600"/>
              <a:gd name="connsiteY750" fmla="*/ 916490 h 6858000"/>
              <a:gd name="connsiteX751" fmla="*/ 5377381 w 7467600"/>
              <a:gd name="connsiteY751" fmla="*/ 912671 h 6858000"/>
              <a:gd name="connsiteX752" fmla="*/ 5460148 w 7467600"/>
              <a:gd name="connsiteY752" fmla="*/ 911442 h 6858000"/>
              <a:gd name="connsiteX753" fmla="*/ 5648971 w 7467600"/>
              <a:gd name="connsiteY753" fmla="*/ 891331 h 6858000"/>
              <a:gd name="connsiteX754" fmla="*/ 5844807 w 7467600"/>
              <a:gd name="connsiteY754" fmla="*/ 870718 h 6858000"/>
              <a:gd name="connsiteX755" fmla="*/ 5862975 w 7467600"/>
              <a:gd name="connsiteY755" fmla="*/ 869756 h 6858000"/>
              <a:gd name="connsiteX756" fmla="*/ 5920887 w 7467600"/>
              <a:gd name="connsiteY756" fmla="*/ 865929 h 6858000"/>
              <a:gd name="connsiteX757" fmla="*/ 5504425 w 7467600"/>
              <a:gd name="connsiteY757" fmla="*/ 848067 h 6858000"/>
              <a:gd name="connsiteX758" fmla="*/ 3607114 w 7467600"/>
              <a:gd name="connsiteY758" fmla="*/ 467441 h 6858000"/>
              <a:gd name="connsiteX759" fmla="*/ 3296242 w 7467600"/>
              <a:gd name="connsiteY759" fmla="*/ 807991 h 6858000"/>
              <a:gd name="connsiteX760" fmla="*/ 3174674 w 7467600"/>
              <a:gd name="connsiteY760" fmla="*/ 919759 h 6858000"/>
              <a:gd name="connsiteX761" fmla="*/ 3042978 w 7467600"/>
              <a:gd name="connsiteY761" fmla="*/ 1054894 h 6858000"/>
              <a:gd name="connsiteX762" fmla="*/ 2968914 w 7467600"/>
              <a:gd name="connsiteY762" fmla="*/ 1133756 h 6858000"/>
              <a:gd name="connsiteX763" fmla="*/ 3103823 w 7467600"/>
              <a:gd name="connsiteY763" fmla="*/ 1026814 h 6858000"/>
              <a:gd name="connsiteX764" fmla="*/ 3607114 w 7467600"/>
              <a:gd name="connsiteY764" fmla="*/ 467441 h 6858000"/>
              <a:gd name="connsiteX765" fmla="*/ 3744487 w 7467600"/>
              <a:gd name="connsiteY765" fmla="*/ 383136 h 6858000"/>
              <a:gd name="connsiteX766" fmla="*/ 3970213 w 7467600"/>
              <a:gd name="connsiteY766" fmla="*/ 995559 h 6858000"/>
              <a:gd name="connsiteX767" fmla="*/ 3744487 w 7467600"/>
              <a:gd name="connsiteY767" fmla="*/ 383136 h 6858000"/>
              <a:gd name="connsiteX768" fmla="*/ 3624562 w 7467600"/>
              <a:gd name="connsiteY768" fmla="*/ 367041 h 6858000"/>
              <a:gd name="connsiteX769" fmla="*/ 3489712 w 7467600"/>
              <a:gd name="connsiteY769" fmla="*/ 485386 h 6858000"/>
              <a:gd name="connsiteX770" fmla="*/ 3182994 w 7467600"/>
              <a:gd name="connsiteY770" fmla="*/ 828265 h 6858000"/>
              <a:gd name="connsiteX771" fmla="*/ 2892114 w 7467600"/>
              <a:gd name="connsiteY771" fmla="*/ 1172635 h 6858000"/>
              <a:gd name="connsiteX772" fmla="*/ 3021459 w 7467600"/>
              <a:gd name="connsiteY772" fmla="*/ 1035385 h 6858000"/>
              <a:gd name="connsiteX773" fmla="*/ 3153873 w 7467600"/>
              <a:gd name="connsiteY773" fmla="*/ 898971 h 6858000"/>
              <a:gd name="connsiteX774" fmla="*/ 3276511 w 7467600"/>
              <a:gd name="connsiteY774" fmla="*/ 786423 h 6858000"/>
              <a:gd name="connsiteX775" fmla="*/ 3584154 w 7467600"/>
              <a:gd name="connsiteY775" fmla="*/ 448218 h 6858000"/>
              <a:gd name="connsiteX776" fmla="*/ 3624562 w 7467600"/>
              <a:gd name="connsiteY776" fmla="*/ 367041 h 6858000"/>
              <a:gd name="connsiteX777" fmla="*/ 3766672 w 7467600"/>
              <a:gd name="connsiteY777" fmla="*/ 359429 h 6858000"/>
              <a:gd name="connsiteX778" fmla="*/ 3996338 w 7467600"/>
              <a:gd name="connsiteY778" fmla="*/ 968237 h 6858000"/>
              <a:gd name="connsiteX779" fmla="*/ 3766672 w 7467600"/>
              <a:gd name="connsiteY779" fmla="*/ 359429 h 6858000"/>
              <a:gd name="connsiteX780" fmla="*/ 5805386 w 7467600"/>
              <a:gd name="connsiteY780" fmla="*/ 239240 h 6858000"/>
              <a:gd name="connsiteX781" fmla="*/ 5736947 w 7467600"/>
              <a:gd name="connsiteY781" fmla="*/ 261367 h 6858000"/>
              <a:gd name="connsiteX782" fmla="*/ 5427012 w 7467600"/>
              <a:gd name="connsiteY782" fmla="*/ 311272 h 6858000"/>
              <a:gd name="connsiteX783" fmla="*/ 5147818 w 7467600"/>
              <a:gd name="connsiteY783" fmla="*/ 322112 h 6858000"/>
              <a:gd name="connsiteX784" fmla="*/ 5060854 w 7467600"/>
              <a:gd name="connsiteY784" fmla="*/ 311882 h 6858000"/>
              <a:gd name="connsiteX785" fmla="*/ 4945989 w 7467600"/>
              <a:gd name="connsiteY785" fmla="*/ 300516 h 6858000"/>
              <a:gd name="connsiteX786" fmla="*/ 5410479 w 7467600"/>
              <a:gd name="connsiteY786" fmla="*/ 348434 h 6858000"/>
              <a:gd name="connsiteX787" fmla="*/ 5805386 w 7467600"/>
              <a:gd name="connsiteY787" fmla="*/ 239240 h 6858000"/>
              <a:gd name="connsiteX788" fmla="*/ 5905192 w 7467600"/>
              <a:gd name="connsiteY788" fmla="*/ 163079 h 6858000"/>
              <a:gd name="connsiteX789" fmla="*/ 5865655 w 7467600"/>
              <a:gd name="connsiteY789" fmla="*/ 171901 h 6858000"/>
              <a:gd name="connsiteX790" fmla="*/ 5259740 w 7467600"/>
              <a:gd name="connsiteY790" fmla="*/ 257013 h 6858000"/>
              <a:gd name="connsiteX791" fmla="*/ 5208466 w 7467600"/>
              <a:gd name="connsiteY791" fmla="*/ 257550 h 6858000"/>
              <a:gd name="connsiteX792" fmla="*/ 4980204 w 7467600"/>
              <a:gd name="connsiteY792" fmla="*/ 271903 h 6858000"/>
              <a:gd name="connsiteX793" fmla="*/ 5068068 w 7467600"/>
              <a:gd name="connsiteY793" fmla="*/ 282244 h 6858000"/>
              <a:gd name="connsiteX794" fmla="*/ 5153231 w 7467600"/>
              <a:gd name="connsiteY794" fmla="*/ 292240 h 6858000"/>
              <a:gd name="connsiteX795" fmla="*/ 5426491 w 7467600"/>
              <a:gd name="connsiteY795" fmla="*/ 281128 h 6858000"/>
              <a:gd name="connsiteX796" fmla="*/ 5731212 w 7467600"/>
              <a:gd name="connsiteY796" fmla="*/ 231951 h 6858000"/>
              <a:gd name="connsiteX797" fmla="*/ 5905192 w 7467600"/>
              <a:gd name="connsiteY797" fmla="*/ 163079 h 6858000"/>
              <a:gd name="connsiteX798" fmla="*/ 5944437 w 7467600"/>
              <a:gd name="connsiteY798" fmla="*/ 113829 h 6858000"/>
              <a:gd name="connsiteX799" fmla="*/ 5825032 w 7467600"/>
              <a:gd name="connsiteY799" fmla="*/ 146405 h 6858000"/>
              <a:gd name="connsiteX800" fmla="*/ 4955599 w 7467600"/>
              <a:gd name="connsiteY800" fmla="*/ 247008 h 6858000"/>
              <a:gd name="connsiteX801" fmla="*/ 5210104 w 7467600"/>
              <a:gd name="connsiteY801" fmla="*/ 228123 h 6858000"/>
              <a:gd name="connsiteX802" fmla="*/ 5261015 w 7467600"/>
              <a:gd name="connsiteY802" fmla="*/ 227087 h 6858000"/>
              <a:gd name="connsiteX803" fmla="*/ 5861181 w 7467600"/>
              <a:gd name="connsiteY803" fmla="*/ 143093 h 6858000"/>
              <a:gd name="connsiteX804" fmla="*/ 5961252 w 7467600"/>
              <a:gd name="connsiteY804" fmla="*/ 114820 h 6858000"/>
              <a:gd name="connsiteX805" fmla="*/ 5944437 w 7467600"/>
              <a:gd name="connsiteY805" fmla="*/ 113829 h 6858000"/>
              <a:gd name="connsiteX806" fmla="*/ 3882765 w 7467600"/>
              <a:gd name="connsiteY806" fmla="*/ 0 h 6858000"/>
              <a:gd name="connsiteX807" fmla="*/ 3995099 w 7467600"/>
              <a:gd name="connsiteY807" fmla="*/ 0 h 6858000"/>
              <a:gd name="connsiteX808" fmla="*/ 4163818 w 7467600"/>
              <a:gd name="connsiteY808" fmla="*/ 234104 h 6858000"/>
              <a:gd name="connsiteX809" fmla="*/ 4172099 w 7467600"/>
              <a:gd name="connsiteY809" fmla="*/ 234207 h 6858000"/>
              <a:gd name="connsiteX810" fmla="*/ 4784282 w 7467600"/>
              <a:gd name="connsiteY810" fmla="*/ 276561 h 6858000"/>
              <a:gd name="connsiteX811" fmla="*/ 4801687 w 7467600"/>
              <a:gd name="connsiteY811" fmla="*/ 267764 h 6858000"/>
              <a:gd name="connsiteX812" fmla="*/ 6082788 w 7467600"/>
              <a:gd name="connsiteY812" fmla="*/ 64119 h 6858000"/>
              <a:gd name="connsiteX813" fmla="*/ 6099442 w 7467600"/>
              <a:gd name="connsiteY813" fmla="*/ 82568 h 6858000"/>
              <a:gd name="connsiteX814" fmla="*/ 4804137 w 7467600"/>
              <a:gd name="connsiteY814" fmla="*/ 320931 h 6858000"/>
              <a:gd name="connsiteX815" fmla="*/ 4227047 w 7467600"/>
              <a:gd name="connsiteY815" fmla="*/ 313415 h 6858000"/>
              <a:gd name="connsiteX816" fmla="*/ 4346041 w 7467600"/>
              <a:gd name="connsiteY816" fmla="*/ 456086 h 6858000"/>
              <a:gd name="connsiteX817" fmla="*/ 4870967 w 7467600"/>
              <a:gd name="connsiteY817" fmla="*/ 963061 h 6858000"/>
              <a:gd name="connsiteX818" fmla="*/ 4889647 w 7467600"/>
              <a:gd name="connsiteY818" fmla="*/ 957147 h 6858000"/>
              <a:gd name="connsiteX819" fmla="*/ 5422504 w 7467600"/>
              <a:gd name="connsiteY819" fmla="*/ 805191 h 6858000"/>
              <a:gd name="connsiteX820" fmla="*/ 6087656 w 7467600"/>
              <a:gd name="connsiteY820" fmla="*/ 826703 h 6858000"/>
              <a:gd name="connsiteX821" fmla="*/ 6058717 w 7467600"/>
              <a:gd name="connsiteY821" fmla="*/ 865992 h 6858000"/>
              <a:gd name="connsiteX822" fmla="*/ 4974153 w 7467600"/>
              <a:gd name="connsiteY822" fmla="*/ 1045456 h 6858000"/>
              <a:gd name="connsiteX823" fmla="*/ 5627835 w 7467600"/>
              <a:gd name="connsiteY823" fmla="*/ 1472077 h 6858000"/>
              <a:gd name="connsiteX824" fmla="*/ 5629817 w 7467600"/>
              <a:gd name="connsiteY824" fmla="*/ 1471412 h 6858000"/>
              <a:gd name="connsiteX825" fmla="*/ 5634124 w 7467600"/>
              <a:gd name="connsiteY825" fmla="*/ 1470572 h 6858000"/>
              <a:gd name="connsiteX826" fmla="*/ 5755832 w 7467600"/>
              <a:gd name="connsiteY826" fmla="*/ 1383886 h 6858000"/>
              <a:gd name="connsiteX827" fmla="*/ 6014186 w 7467600"/>
              <a:gd name="connsiteY827" fmla="*/ 1279799 h 6858000"/>
              <a:gd name="connsiteX828" fmla="*/ 6901619 w 7467600"/>
              <a:gd name="connsiteY828" fmla="*/ 1047874 h 6858000"/>
              <a:gd name="connsiteX829" fmla="*/ 6931566 w 7467600"/>
              <a:gd name="connsiteY829" fmla="*/ 1062034 h 6858000"/>
              <a:gd name="connsiteX830" fmla="*/ 5790982 w 7467600"/>
              <a:gd name="connsiteY830" fmla="*/ 1561380 h 6858000"/>
              <a:gd name="connsiteX831" fmla="*/ 6188971 w 7467600"/>
              <a:gd name="connsiteY831" fmla="*/ 1755168 h 6858000"/>
              <a:gd name="connsiteX832" fmla="*/ 6202446 w 7467600"/>
              <a:gd name="connsiteY832" fmla="*/ 1752268 h 6858000"/>
              <a:gd name="connsiteX833" fmla="*/ 7179560 w 7467600"/>
              <a:gd name="connsiteY833" fmla="*/ 1467551 h 6858000"/>
              <a:gd name="connsiteX834" fmla="*/ 7158730 w 7467600"/>
              <a:gd name="connsiteY834" fmla="*/ 1507835 h 6858000"/>
              <a:gd name="connsiteX835" fmla="*/ 6326959 w 7467600"/>
              <a:gd name="connsiteY835" fmla="*/ 1817686 h 6858000"/>
              <a:gd name="connsiteX836" fmla="*/ 6537433 w 7467600"/>
              <a:gd name="connsiteY836" fmla="*/ 1907790 h 6858000"/>
              <a:gd name="connsiteX837" fmla="*/ 6550221 w 7467600"/>
              <a:gd name="connsiteY837" fmla="*/ 1910729 h 6858000"/>
              <a:gd name="connsiteX838" fmla="*/ 6964438 w 7467600"/>
              <a:gd name="connsiteY838" fmla="*/ 2209505 h 6858000"/>
              <a:gd name="connsiteX839" fmla="*/ 7367862 w 7467600"/>
              <a:gd name="connsiteY839" fmla="*/ 2806833 h 6858000"/>
              <a:gd name="connsiteX840" fmla="*/ 7364329 w 7467600"/>
              <a:gd name="connsiteY840" fmla="*/ 2826907 h 6858000"/>
              <a:gd name="connsiteX841" fmla="*/ 7290545 w 7467600"/>
              <a:gd name="connsiteY841" fmla="*/ 2850663 h 6858000"/>
              <a:gd name="connsiteX842" fmla="*/ 6472036 w 7467600"/>
              <a:gd name="connsiteY842" fmla="*/ 1959003 h 6858000"/>
              <a:gd name="connsiteX843" fmla="*/ 5792897 w 7467600"/>
              <a:gd name="connsiteY843" fmla="*/ 1647747 h 6858000"/>
              <a:gd name="connsiteX844" fmla="*/ 5842751 w 7467600"/>
              <a:gd name="connsiteY844" fmla="*/ 1816112 h 6858000"/>
              <a:gd name="connsiteX845" fmla="*/ 5847424 w 7467600"/>
              <a:gd name="connsiteY845" fmla="*/ 1815776 h 6858000"/>
              <a:gd name="connsiteX846" fmla="*/ 6399821 w 7467600"/>
              <a:gd name="connsiteY846" fmla="*/ 2344799 h 6858000"/>
              <a:gd name="connsiteX847" fmla="*/ 6323232 w 7467600"/>
              <a:gd name="connsiteY847" fmla="*/ 2389634 h 6858000"/>
              <a:gd name="connsiteX848" fmla="*/ 5942958 w 7467600"/>
              <a:gd name="connsiteY848" fmla="*/ 2077708 h 6858000"/>
              <a:gd name="connsiteX849" fmla="*/ 5921559 w 7467600"/>
              <a:gd name="connsiteY849" fmla="*/ 2378596 h 6858000"/>
              <a:gd name="connsiteX850" fmla="*/ 5817651 w 7467600"/>
              <a:gd name="connsiteY850" fmla="*/ 3023919 h 6858000"/>
              <a:gd name="connsiteX851" fmla="*/ 5729634 w 7467600"/>
              <a:gd name="connsiteY851" fmla="*/ 3051849 h 6858000"/>
              <a:gd name="connsiteX852" fmla="*/ 5611018 w 7467600"/>
              <a:gd name="connsiteY852" fmla="*/ 2316769 h 6858000"/>
              <a:gd name="connsiteX853" fmla="*/ 5687608 w 7467600"/>
              <a:gd name="connsiteY853" fmla="*/ 2039972 h 6858000"/>
              <a:gd name="connsiteX854" fmla="*/ 5657554 w 7467600"/>
              <a:gd name="connsiteY854" fmla="*/ 1576445 h 6858000"/>
              <a:gd name="connsiteX855" fmla="*/ 5150475 w 7467600"/>
              <a:gd name="connsiteY855" fmla="*/ 1274012 h 6858000"/>
              <a:gd name="connsiteX856" fmla="*/ 5349142 w 7467600"/>
              <a:gd name="connsiteY856" fmla="*/ 2204405 h 6858000"/>
              <a:gd name="connsiteX857" fmla="*/ 5262214 w 7467600"/>
              <a:gd name="connsiteY857" fmla="*/ 2233836 h 6858000"/>
              <a:gd name="connsiteX858" fmla="*/ 4981539 w 7467600"/>
              <a:gd name="connsiteY858" fmla="*/ 1542201 h 6858000"/>
              <a:gd name="connsiteX859" fmla="*/ 4958461 w 7467600"/>
              <a:gd name="connsiteY859" fmla="*/ 1136957 h 6858000"/>
              <a:gd name="connsiteX860" fmla="*/ 4655015 w 7467600"/>
              <a:gd name="connsiteY860" fmla="*/ 891426 h 6858000"/>
              <a:gd name="connsiteX861" fmla="*/ 4348002 w 7467600"/>
              <a:gd name="connsiteY861" fmla="*/ 2205895 h 6858000"/>
              <a:gd name="connsiteX862" fmla="*/ 4262250 w 7467600"/>
              <a:gd name="connsiteY862" fmla="*/ 2219972 h 6858000"/>
              <a:gd name="connsiteX863" fmla="*/ 4550611 w 7467600"/>
              <a:gd name="connsiteY863" fmla="*/ 817540 h 6858000"/>
              <a:gd name="connsiteX864" fmla="*/ 4564418 w 7467600"/>
              <a:gd name="connsiteY864" fmla="*/ 808293 h 6858000"/>
              <a:gd name="connsiteX865" fmla="*/ 4266388 w 7467600"/>
              <a:gd name="connsiteY865" fmla="*/ 500083 h 6858000"/>
              <a:gd name="connsiteX866" fmla="*/ 4032842 w 7467600"/>
              <a:gd name="connsiteY866" fmla="*/ 211809 h 6858000"/>
              <a:gd name="connsiteX867" fmla="*/ 3882765 w 7467600"/>
              <a:gd name="connsiteY867" fmla="*/ 0 h 6858000"/>
              <a:gd name="connsiteX868" fmla="*/ 3721337 w 7467600"/>
              <a:gd name="connsiteY868" fmla="*/ 0 h 6858000"/>
              <a:gd name="connsiteX869" fmla="*/ 3797544 w 7467600"/>
              <a:gd name="connsiteY869" fmla="*/ 0 h 6858000"/>
              <a:gd name="connsiteX870" fmla="*/ 3775734 w 7467600"/>
              <a:gd name="connsiteY870" fmla="*/ 95131 h 6858000"/>
              <a:gd name="connsiteX871" fmla="*/ 3724807 w 7467600"/>
              <a:gd name="connsiteY871" fmla="*/ 272257 h 6858000"/>
              <a:gd name="connsiteX872" fmla="*/ 3726844 w 7467600"/>
              <a:gd name="connsiteY872" fmla="*/ 282988 h 6858000"/>
              <a:gd name="connsiteX873" fmla="*/ 3742664 w 7467600"/>
              <a:gd name="connsiteY873" fmla="*/ 279918 h 6858000"/>
              <a:gd name="connsiteX874" fmla="*/ 4103910 w 7467600"/>
              <a:gd name="connsiteY874" fmla="*/ 1161917 h 6858000"/>
              <a:gd name="connsiteX875" fmla="*/ 4020269 w 7467600"/>
              <a:gd name="connsiteY875" fmla="*/ 1200406 h 6858000"/>
              <a:gd name="connsiteX876" fmla="*/ 3674882 w 7467600"/>
              <a:gd name="connsiteY876" fmla="*/ 488524 h 6858000"/>
              <a:gd name="connsiteX877" fmla="*/ 3132682 w 7467600"/>
              <a:gd name="connsiteY877" fmla="*/ 1072284 h 6858000"/>
              <a:gd name="connsiteX878" fmla="*/ 2716346 w 7467600"/>
              <a:gd name="connsiteY878" fmla="*/ 1276376 h 6858000"/>
              <a:gd name="connsiteX879" fmla="*/ 2716772 w 7467600"/>
              <a:gd name="connsiteY879" fmla="*/ 1255462 h 6858000"/>
              <a:gd name="connsiteX880" fmla="*/ 3471096 w 7467600"/>
              <a:gd name="connsiteY880" fmla="*/ 437072 h 6858000"/>
              <a:gd name="connsiteX881" fmla="*/ 3639057 w 7467600"/>
              <a:gd name="connsiteY881" fmla="*/ 286334 h 6858000"/>
              <a:gd name="connsiteX882" fmla="*/ 3640309 w 7467600"/>
              <a:gd name="connsiteY882" fmla="*/ 284664 h 6858000"/>
              <a:gd name="connsiteX883" fmla="*/ 3646022 w 7467600"/>
              <a:gd name="connsiteY883" fmla="*/ 276711 h 6858000"/>
              <a:gd name="connsiteX884" fmla="*/ 3707943 w 7467600"/>
              <a:gd name="connsiteY884" fmla="*/ 65958 h 6858000"/>
              <a:gd name="connsiteX885" fmla="*/ 3721337 w 7467600"/>
              <a:gd name="connsiteY885" fmla="*/ 0 h 6858000"/>
              <a:gd name="connsiteX886" fmla="*/ 2867960 w 7467600"/>
              <a:gd name="connsiteY886" fmla="*/ 0 h 6858000"/>
              <a:gd name="connsiteX887" fmla="*/ 2926351 w 7467600"/>
              <a:gd name="connsiteY887" fmla="*/ 0 h 6858000"/>
              <a:gd name="connsiteX888" fmla="*/ 2902823 w 7467600"/>
              <a:gd name="connsiteY888" fmla="*/ 262929 h 6858000"/>
              <a:gd name="connsiteX889" fmla="*/ 2940663 w 7467600"/>
              <a:gd name="connsiteY889" fmla="*/ 140884 h 6858000"/>
              <a:gd name="connsiteX890" fmla="*/ 2947039 w 7467600"/>
              <a:gd name="connsiteY890" fmla="*/ 122524 h 6858000"/>
              <a:gd name="connsiteX891" fmla="*/ 2984316 w 7467600"/>
              <a:gd name="connsiteY891" fmla="*/ 0 h 6858000"/>
              <a:gd name="connsiteX892" fmla="*/ 3016114 w 7467600"/>
              <a:gd name="connsiteY892" fmla="*/ 0 h 6858000"/>
              <a:gd name="connsiteX893" fmla="*/ 2979949 w 7467600"/>
              <a:gd name="connsiteY893" fmla="*/ 119274 h 6858000"/>
              <a:gd name="connsiteX894" fmla="*/ 3023879 w 7467600"/>
              <a:gd name="connsiteY894" fmla="*/ 0 h 6858000"/>
              <a:gd name="connsiteX895" fmla="*/ 3105400 w 7467600"/>
              <a:gd name="connsiteY895" fmla="*/ 0 h 6858000"/>
              <a:gd name="connsiteX896" fmla="*/ 3094669 w 7467600"/>
              <a:gd name="connsiteY896" fmla="*/ 30308 h 6858000"/>
              <a:gd name="connsiteX897" fmla="*/ 2901945 w 7467600"/>
              <a:gd name="connsiteY897" fmla="*/ 466538 h 6858000"/>
              <a:gd name="connsiteX898" fmla="*/ 2815209 w 7467600"/>
              <a:gd name="connsiteY898" fmla="*/ 497361 h 6858000"/>
              <a:gd name="connsiteX899" fmla="*/ 2844845 w 7467600"/>
              <a:gd name="connsiteY899" fmla="*/ 127638 h 6858000"/>
              <a:gd name="connsiteX900" fmla="*/ 2867960 w 7467600"/>
              <a:gd name="connsiteY900" fmla="*/ 0 h 6858000"/>
              <a:gd name="connsiteX901" fmla="*/ 1057230 w 7467600"/>
              <a:gd name="connsiteY901" fmla="*/ 0 h 6858000"/>
              <a:gd name="connsiteX902" fmla="*/ 1111003 w 7467600"/>
              <a:gd name="connsiteY902" fmla="*/ 0 h 6858000"/>
              <a:gd name="connsiteX903" fmla="*/ 1125553 w 7467600"/>
              <a:gd name="connsiteY903" fmla="*/ 52588 h 6858000"/>
              <a:gd name="connsiteX904" fmla="*/ 1304276 w 7467600"/>
              <a:gd name="connsiteY904" fmla="*/ 476275 h 6858000"/>
              <a:gd name="connsiteX905" fmla="*/ 1492066 w 7467600"/>
              <a:gd name="connsiteY905" fmla="*/ 886333 h 6858000"/>
              <a:gd name="connsiteX906" fmla="*/ 1423698 w 7467600"/>
              <a:gd name="connsiteY906" fmla="*/ 710817 h 6858000"/>
              <a:gd name="connsiteX907" fmla="*/ 1357609 w 7467600"/>
              <a:gd name="connsiteY907" fmla="*/ 532892 h 6858000"/>
              <a:gd name="connsiteX908" fmla="*/ 1309550 w 7467600"/>
              <a:gd name="connsiteY908" fmla="*/ 374031 h 6858000"/>
              <a:gd name="connsiteX909" fmla="*/ 1193673 w 7467600"/>
              <a:gd name="connsiteY909" fmla="*/ 49533 h 6858000"/>
              <a:gd name="connsiteX910" fmla="*/ 1164391 w 7467600"/>
              <a:gd name="connsiteY910" fmla="*/ 0 h 6858000"/>
              <a:gd name="connsiteX911" fmla="*/ 1200666 w 7467600"/>
              <a:gd name="connsiteY911" fmla="*/ 0 h 6858000"/>
              <a:gd name="connsiteX912" fmla="*/ 1223408 w 7467600"/>
              <a:gd name="connsiteY912" fmla="*/ 38996 h 6858000"/>
              <a:gd name="connsiteX913" fmla="*/ 1339635 w 7467600"/>
              <a:gd name="connsiteY913" fmla="*/ 365517 h 6858000"/>
              <a:gd name="connsiteX914" fmla="*/ 1387469 w 7467600"/>
              <a:gd name="connsiteY914" fmla="*/ 523079 h 6858000"/>
              <a:gd name="connsiteX915" fmla="*/ 1452685 w 7467600"/>
              <a:gd name="connsiteY915" fmla="*/ 699806 h 6858000"/>
              <a:gd name="connsiteX916" fmla="*/ 1492092 w 7467600"/>
              <a:gd name="connsiteY916" fmla="*/ 800424 h 6858000"/>
              <a:gd name="connsiteX917" fmla="*/ 1455302 w 7467600"/>
              <a:gd name="connsiteY917" fmla="*/ 632913 h 6858000"/>
              <a:gd name="connsiteX918" fmla="*/ 1222336 w 7467600"/>
              <a:gd name="connsiteY918" fmla="*/ 9480 h 6858000"/>
              <a:gd name="connsiteX919" fmla="*/ 1214634 w 7467600"/>
              <a:gd name="connsiteY919" fmla="*/ 0 h 6858000"/>
              <a:gd name="connsiteX920" fmla="*/ 1289827 w 7467600"/>
              <a:gd name="connsiteY920" fmla="*/ 0 h 6858000"/>
              <a:gd name="connsiteX921" fmla="*/ 1321076 w 7467600"/>
              <a:gd name="connsiteY921" fmla="*/ 59722 h 6858000"/>
              <a:gd name="connsiteX922" fmla="*/ 1512579 w 7467600"/>
              <a:gd name="connsiteY922" fmla="*/ 626441 h 6858000"/>
              <a:gd name="connsiteX923" fmla="*/ 1506076 w 7467600"/>
              <a:gd name="connsiteY923" fmla="*/ 1089289 h 6858000"/>
              <a:gd name="connsiteX924" fmla="*/ 1486346 w 7467600"/>
              <a:gd name="connsiteY924" fmla="*/ 1079919 h 6858000"/>
              <a:gd name="connsiteX925" fmla="*/ 1070511 w 7467600"/>
              <a:gd name="connsiteY925" fmla="*/ 48609 h 6858000"/>
              <a:gd name="connsiteX926" fmla="*/ 1057230 w 7467600"/>
              <a:gd name="connsiteY926" fmla="*/ 0 h 6858000"/>
              <a:gd name="connsiteX927" fmla="*/ 43151 w 7467600"/>
              <a:gd name="connsiteY927" fmla="*/ 0 h 6858000"/>
              <a:gd name="connsiteX928" fmla="*/ 95283 w 7467600"/>
              <a:gd name="connsiteY928" fmla="*/ 0 h 6858000"/>
              <a:gd name="connsiteX929" fmla="*/ 300708 w 7467600"/>
              <a:gd name="connsiteY929" fmla="*/ 154571 h 6858000"/>
              <a:gd name="connsiteX930" fmla="*/ 530414 w 7467600"/>
              <a:gd name="connsiteY930" fmla="*/ 354673 h 6858000"/>
              <a:gd name="connsiteX931" fmla="*/ 333785 w 7467600"/>
              <a:gd name="connsiteY931" fmla="*/ 161564 h 6858000"/>
              <a:gd name="connsiteX932" fmla="*/ 147005 w 7467600"/>
              <a:gd name="connsiteY932" fmla="*/ 0 h 6858000"/>
              <a:gd name="connsiteX933" fmla="*/ 272509 w 7467600"/>
              <a:gd name="connsiteY933" fmla="*/ 0 h 6858000"/>
              <a:gd name="connsiteX934" fmla="*/ 326276 w 7467600"/>
              <a:gd name="connsiteY934" fmla="*/ 45847 h 6858000"/>
              <a:gd name="connsiteX935" fmla="*/ 823759 w 7467600"/>
              <a:gd name="connsiteY935" fmla="*/ 574145 h 6858000"/>
              <a:gd name="connsiteX936" fmla="*/ 811254 w 7467600"/>
              <a:gd name="connsiteY936" fmla="*/ 665546 h 6858000"/>
              <a:gd name="connsiteX937" fmla="*/ 154042 w 7467600"/>
              <a:gd name="connsiteY937" fmla="*/ 261522 h 6858000"/>
              <a:gd name="connsiteX938" fmla="*/ 13550 w 7467600"/>
              <a:gd name="connsiteY938" fmla="*/ 158423 h 6858000"/>
              <a:gd name="connsiteX939" fmla="*/ 0 w 7467600"/>
              <a:gd name="connsiteY939" fmla="*/ 146618 h 6858000"/>
              <a:gd name="connsiteX940" fmla="*/ 0 w 7467600"/>
              <a:gd name="connsiteY940" fmla="*/ 59161 h 6858000"/>
              <a:gd name="connsiteX941" fmla="*/ 45427 w 7467600"/>
              <a:gd name="connsiteY941" fmla="*/ 101078 h 6858000"/>
              <a:gd name="connsiteX942" fmla="*/ 630103 w 7467600"/>
              <a:gd name="connsiteY942" fmla="*/ 485885 h 6858000"/>
              <a:gd name="connsiteX943" fmla="*/ 532040 w 7467600"/>
              <a:gd name="connsiteY943" fmla="*/ 399359 h 6858000"/>
              <a:gd name="connsiteX944" fmla="*/ 517618 w 7467600"/>
              <a:gd name="connsiteY944" fmla="*/ 385726 h 6858000"/>
              <a:gd name="connsiteX945" fmla="*/ 285074 w 7467600"/>
              <a:gd name="connsiteY945" fmla="*/ 182755 h 6858000"/>
              <a:gd name="connsiteX946" fmla="*/ 43151 w 7467600"/>
              <a:gd name="connsiteY94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34024 w 7467600"/>
              <a:gd name="connsiteY4" fmla="*/ 6722130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1019354 w 7467600"/>
              <a:gd name="connsiteY14" fmla="*/ 6315006 h 6858000"/>
              <a:gd name="connsiteX15" fmla="*/ 441046 w 7467600"/>
              <a:gd name="connsiteY15" fmla="*/ 6691153 h 6858000"/>
              <a:gd name="connsiteX16" fmla="*/ 1019354 w 7467600"/>
              <a:gd name="connsiteY16" fmla="*/ 6315006 h 6858000"/>
              <a:gd name="connsiteX17" fmla="*/ 991680 w 7467600"/>
              <a:gd name="connsiteY17" fmla="*/ 6298413 h 6858000"/>
              <a:gd name="connsiteX18" fmla="*/ 409060 w 7467600"/>
              <a:gd name="connsiteY18" fmla="*/ 6671470 h 6858000"/>
              <a:gd name="connsiteX19" fmla="*/ 991680 w 7467600"/>
              <a:gd name="connsiteY19" fmla="*/ 6298413 h 6858000"/>
              <a:gd name="connsiteX20" fmla="*/ 103333 w 7467600"/>
              <a:gd name="connsiteY20" fmla="*/ 5699602 h 6858000"/>
              <a:gd name="connsiteX21" fmla="*/ 233938 w 7467600"/>
              <a:gd name="connsiteY21" fmla="*/ 5809416 h 6858000"/>
              <a:gd name="connsiteX22" fmla="*/ 883580 w 7467600"/>
              <a:gd name="connsiteY22" fmla="*/ 6180710 h 6858000"/>
              <a:gd name="connsiteX23" fmla="*/ 487337 w 7467600"/>
              <a:gd name="connsiteY23" fmla="*/ 5950182 h 6858000"/>
              <a:gd name="connsiteX24" fmla="*/ 354051 w 7467600"/>
              <a:gd name="connsiteY24" fmla="*/ 5854912 h 6858000"/>
              <a:gd name="connsiteX25" fmla="*/ 195436 w 7467600"/>
              <a:gd name="connsiteY25" fmla="*/ 5755068 h 6858000"/>
              <a:gd name="connsiteX26" fmla="*/ 103333 w 7467600"/>
              <a:gd name="connsiteY26" fmla="*/ 5699602 h 6858000"/>
              <a:gd name="connsiteX27" fmla="*/ 5539432 w 7467600"/>
              <a:gd name="connsiteY27" fmla="*/ 5642928 h 6858000"/>
              <a:gd name="connsiteX28" fmla="*/ 5555462 w 7467600"/>
              <a:gd name="connsiteY28" fmla="*/ 5694454 h 6858000"/>
              <a:gd name="connsiteX29" fmla="*/ 5828270 w 7467600"/>
              <a:gd name="connsiteY29" fmla="*/ 6320663 h 6858000"/>
              <a:gd name="connsiteX30" fmla="*/ 5947416 w 7467600"/>
              <a:gd name="connsiteY30" fmla="*/ 6574846 h 6858000"/>
              <a:gd name="connsiteX31" fmla="*/ 5539432 w 7467600"/>
              <a:gd name="connsiteY31" fmla="*/ 5642928 h 6858000"/>
              <a:gd name="connsiteX32" fmla="*/ 51253 w 7467600"/>
              <a:gd name="connsiteY32" fmla="*/ 5631825 h 6858000"/>
              <a:gd name="connsiteX33" fmla="*/ 211622 w 7467600"/>
              <a:gd name="connsiteY33" fmla="*/ 5728803 h 6858000"/>
              <a:gd name="connsiteX34" fmla="*/ 371652 w 7467600"/>
              <a:gd name="connsiteY34" fmla="*/ 5829062 h 6858000"/>
              <a:gd name="connsiteX35" fmla="*/ 505903 w 7467600"/>
              <a:gd name="connsiteY35" fmla="*/ 5925221 h 6858000"/>
              <a:gd name="connsiteX36" fmla="*/ 899240 w 7467600"/>
              <a:gd name="connsiteY36" fmla="*/ 6153068 h 6858000"/>
              <a:gd name="connsiteX37" fmla="*/ 988114 w 7467600"/>
              <a:gd name="connsiteY37" fmla="*/ 6174204 h 6858000"/>
              <a:gd name="connsiteX38" fmla="*/ 845971 w 7467600"/>
              <a:gd name="connsiteY38" fmla="*/ 6067177 h 6858000"/>
              <a:gd name="connsiteX39" fmla="*/ 448057 w 7467600"/>
              <a:gd name="connsiteY39" fmla="*/ 5841376 h 6858000"/>
              <a:gd name="connsiteX40" fmla="*/ 51253 w 7467600"/>
              <a:gd name="connsiteY40" fmla="*/ 5631825 h 6858000"/>
              <a:gd name="connsiteX41" fmla="*/ 2606687 w 7467600"/>
              <a:gd name="connsiteY41" fmla="*/ 5630718 h 6858000"/>
              <a:gd name="connsiteX42" fmla="*/ 2645658 w 7467600"/>
              <a:gd name="connsiteY42" fmla="*/ 6640259 h 6858000"/>
              <a:gd name="connsiteX43" fmla="*/ 2606687 w 7467600"/>
              <a:gd name="connsiteY43" fmla="*/ 5630718 h 6858000"/>
              <a:gd name="connsiteX44" fmla="*/ 3642057 w 7467600"/>
              <a:gd name="connsiteY44" fmla="*/ 5573487 h 6858000"/>
              <a:gd name="connsiteX45" fmla="*/ 3632981 w 7467600"/>
              <a:gd name="connsiteY45" fmla="*/ 5579437 h 6858000"/>
              <a:gd name="connsiteX46" fmla="*/ 3382436 w 7467600"/>
              <a:gd name="connsiteY46" fmla="*/ 5952726 h 6858000"/>
              <a:gd name="connsiteX47" fmla="*/ 3191929 w 7467600"/>
              <a:gd name="connsiteY47" fmla="*/ 6662669 h 6858000"/>
              <a:gd name="connsiteX48" fmla="*/ 3369898 w 7467600"/>
              <a:gd name="connsiteY48" fmla="*/ 6081771 h 6858000"/>
              <a:gd name="connsiteX49" fmla="*/ 3642057 w 7467600"/>
              <a:gd name="connsiteY49" fmla="*/ 5573487 h 6858000"/>
              <a:gd name="connsiteX50" fmla="*/ 2650666 w 7467600"/>
              <a:gd name="connsiteY50" fmla="*/ 5530686 h 6858000"/>
              <a:gd name="connsiteX51" fmla="*/ 2650249 w 7467600"/>
              <a:gd name="connsiteY51" fmla="*/ 5532101 h 6858000"/>
              <a:gd name="connsiteX52" fmla="*/ 2663808 w 7467600"/>
              <a:gd name="connsiteY52" fmla="*/ 6535215 h 6858000"/>
              <a:gd name="connsiteX53" fmla="*/ 2665418 w 7467600"/>
              <a:gd name="connsiteY53" fmla="*/ 6132756 h 6858000"/>
              <a:gd name="connsiteX54" fmla="*/ 2650666 w 7467600"/>
              <a:gd name="connsiteY54" fmla="*/ 5530686 h 6858000"/>
              <a:gd name="connsiteX55" fmla="*/ 2680277 w 7467600"/>
              <a:gd name="connsiteY55" fmla="*/ 5479204 h 6858000"/>
              <a:gd name="connsiteX56" fmla="*/ 2678972 w 7467600"/>
              <a:gd name="connsiteY56" fmla="*/ 5481582 h 6858000"/>
              <a:gd name="connsiteX57" fmla="*/ 2696666 w 7467600"/>
              <a:gd name="connsiteY57" fmla="*/ 6133836 h 6858000"/>
              <a:gd name="connsiteX58" fmla="*/ 2695769 w 7467600"/>
              <a:gd name="connsiteY58" fmla="*/ 6390955 h 6858000"/>
              <a:gd name="connsiteX59" fmla="*/ 2739893 w 7467600"/>
              <a:gd name="connsiteY59" fmla="*/ 6108357 h 6858000"/>
              <a:gd name="connsiteX60" fmla="*/ 2680277 w 7467600"/>
              <a:gd name="connsiteY60" fmla="*/ 5479204 h 6858000"/>
              <a:gd name="connsiteX61" fmla="*/ 1132195 w 7467600"/>
              <a:gd name="connsiteY61" fmla="*/ 5467980 h 6858000"/>
              <a:gd name="connsiteX62" fmla="*/ 1679056 w 7467600"/>
              <a:gd name="connsiteY62" fmla="*/ 5516907 h 6858000"/>
              <a:gd name="connsiteX63" fmla="*/ 2128648 w 7467600"/>
              <a:gd name="connsiteY63" fmla="*/ 5474249 h 6858000"/>
              <a:gd name="connsiteX64" fmla="*/ 1825619 w 7467600"/>
              <a:gd name="connsiteY64" fmla="*/ 5478447 h 6858000"/>
              <a:gd name="connsiteX65" fmla="*/ 1737798 w 7467600"/>
              <a:gd name="connsiteY65" fmla="*/ 5483353 h 6858000"/>
              <a:gd name="connsiteX66" fmla="*/ 1132195 w 7467600"/>
              <a:gd name="connsiteY66" fmla="*/ 5467980 h 6858000"/>
              <a:gd name="connsiteX67" fmla="*/ 1456157 w 7467600"/>
              <a:gd name="connsiteY67" fmla="*/ 5371404 h 6858000"/>
              <a:gd name="connsiteX68" fmla="*/ 1244432 w 7467600"/>
              <a:gd name="connsiteY68" fmla="*/ 5385601 h 6858000"/>
              <a:gd name="connsiteX69" fmla="*/ 973990 w 7467600"/>
              <a:gd name="connsiteY69" fmla="*/ 5424940 h 6858000"/>
              <a:gd name="connsiteX70" fmla="*/ 1103809 w 7467600"/>
              <a:gd name="connsiteY70" fmla="*/ 5433720 h 6858000"/>
              <a:gd name="connsiteX71" fmla="*/ 1123454 w 7467600"/>
              <a:gd name="connsiteY71" fmla="*/ 5435727 h 6858000"/>
              <a:gd name="connsiteX72" fmla="*/ 1737017 w 7467600"/>
              <a:gd name="connsiteY72" fmla="*/ 5452183 h 6858000"/>
              <a:gd name="connsiteX73" fmla="*/ 1824397 w 7467600"/>
              <a:gd name="connsiteY73" fmla="*/ 5447757 h 6858000"/>
              <a:gd name="connsiteX74" fmla="*/ 2070059 w 7467600"/>
              <a:gd name="connsiteY74" fmla="*/ 5441660 h 6858000"/>
              <a:gd name="connsiteX75" fmla="*/ 1456157 w 7467600"/>
              <a:gd name="connsiteY75" fmla="*/ 5371404 h 6858000"/>
              <a:gd name="connsiteX76" fmla="*/ 4988186 w 7467600"/>
              <a:gd name="connsiteY76" fmla="*/ 5216467 h 6858000"/>
              <a:gd name="connsiteX77" fmla="*/ 4777334 w 7467600"/>
              <a:gd name="connsiteY77" fmla="*/ 5406072 h 6858000"/>
              <a:gd name="connsiteX78" fmla="*/ 4718341 w 7467600"/>
              <a:gd name="connsiteY78" fmla="*/ 5468043 h 6858000"/>
              <a:gd name="connsiteX79" fmla="*/ 4604655 w 7467600"/>
              <a:gd name="connsiteY79" fmla="*/ 5583434 h 6858000"/>
              <a:gd name="connsiteX80" fmla="*/ 4565074 w 7467600"/>
              <a:gd name="connsiteY80" fmla="*/ 5618550 h 6858000"/>
              <a:gd name="connsiteX81" fmla="*/ 4988186 w 7467600"/>
              <a:gd name="connsiteY81" fmla="*/ 5216467 h 6858000"/>
              <a:gd name="connsiteX82" fmla="*/ 4978032 w 7467600"/>
              <a:gd name="connsiteY82" fmla="*/ 5183809 h 6858000"/>
              <a:gd name="connsiteX83" fmla="*/ 4463413 w 7467600"/>
              <a:gd name="connsiteY83" fmla="*/ 5615162 h 6858000"/>
              <a:gd name="connsiteX84" fmla="*/ 4358134 w 7467600"/>
              <a:gd name="connsiteY84" fmla="*/ 5742791 h 6858000"/>
              <a:gd name="connsiteX85" fmla="*/ 4376219 w 7467600"/>
              <a:gd name="connsiteY85" fmla="*/ 5729027 h 6858000"/>
              <a:gd name="connsiteX86" fmla="*/ 4582340 w 7467600"/>
              <a:gd name="connsiteY86" fmla="*/ 5561037 h 6858000"/>
              <a:gd name="connsiteX87" fmla="*/ 4694684 w 7467600"/>
              <a:gd name="connsiteY87" fmla="*/ 5447098 h 6858000"/>
              <a:gd name="connsiteX88" fmla="*/ 4754123 w 7467600"/>
              <a:gd name="connsiteY88" fmla="*/ 5384643 h 6858000"/>
              <a:gd name="connsiteX89" fmla="*/ 4978032 w 7467600"/>
              <a:gd name="connsiteY89" fmla="*/ 5183809 h 6858000"/>
              <a:gd name="connsiteX90" fmla="*/ 1903353 w 7467600"/>
              <a:gd name="connsiteY90" fmla="*/ 5044827 h 6858000"/>
              <a:gd name="connsiteX91" fmla="*/ 1936931 w 7467600"/>
              <a:gd name="connsiteY91" fmla="*/ 5093954 h 6858000"/>
              <a:gd name="connsiteX92" fmla="*/ 2195868 w 7467600"/>
              <a:gd name="connsiteY92" fmla="*/ 5396574 h 6858000"/>
              <a:gd name="connsiteX93" fmla="*/ 2088852 w 7467600"/>
              <a:gd name="connsiteY93" fmla="*/ 5166123 h 6858000"/>
              <a:gd name="connsiteX94" fmla="*/ 1958241 w 7467600"/>
              <a:gd name="connsiteY94" fmla="*/ 5067955 h 6858000"/>
              <a:gd name="connsiteX95" fmla="*/ 1903353 w 7467600"/>
              <a:gd name="connsiteY95" fmla="*/ 5044827 h 6858000"/>
              <a:gd name="connsiteX96" fmla="*/ 1979378 w 7467600"/>
              <a:gd name="connsiteY96" fmla="*/ 4769504 h 6858000"/>
              <a:gd name="connsiteX97" fmla="*/ 2882120 w 7467600"/>
              <a:gd name="connsiteY97" fmla="*/ 5064547 h 6858000"/>
              <a:gd name="connsiteX98" fmla="*/ 2793103 w 7467600"/>
              <a:gd name="connsiteY98" fmla="*/ 5039699 h 6858000"/>
              <a:gd name="connsiteX99" fmla="*/ 2770041 w 7467600"/>
              <a:gd name="connsiteY99" fmla="*/ 5033634 h 6858000"/>
              <a:gd name="connsiteX100" fmla="*/ 1979378 w 7467600"/>
              <a:gd name="connsiteY100" fmla="*/ 4769504 h 6858000"/>
              <a:gd name="connsiteX101" fmla="*/ 1927410 w 7467600"/>
              <a:gd name="connsiteY101" fmla="*/ 4716164 h 6858000"/>
              <a:gd name="connsiteX102" fmla="*/ 1959587 w 7467600"/>
              <a:gd name="connsiteY102" fmla="*/ 4728849 h 6858000"/>
              <a:gd name="connsiteX103" fmla="*/ 2777707 w 7467600"/>
              <a:gd name="connsiteY103" fmla="*/ 5003991 h 6858000"/>
              <a:gd name="connsiteX104" fmla="*/ 2800768 w 7467600"/>
              <a:gd name="connsiteY104" fmla="*/ 5010056 h 6858000"/>
              <a:gd name="connsiteX105" fmla="*/ 2879408 w 7467600"/>
              <a:gd name="connsiteY105" fmla="*/ 5031590 h 6858000"/>
              <a:gd name="connsiteX106" fmla="*/ 2862295 w 7467600"/>
              <a:gd name="connsiteY106" fmla="*/ 5022958 h 6858000"/>
              <a:gd name="connsiteX107" fmla="*/ 2813343 w 7467600"/>
              <a:gd name="connsiteY107" fmla="*/ 4998369 h 6858000"/>
              <a:gd name="connsiteX108" fmla="*/ 2646245 w 7467600"/>
              <a:gd name="connsiteY108" fmla="*/ 4930999 h 6858000"/>
              <a:gd name="connsiteX109" fmla="*/ 1999243 w 7467600"/>
              <a:gd name="connsiteY109" fmla="*/ 4730524 h 6858000"/>
              <a:gd name="connsiteX110" fmla="*/ 1979527 w 7467600"/>
              <a:gd name="connsiteY110" fmla="*/ 4726651 h 6858000"/>
              <a:gd name="connsiteX111" fmla="*/ 1927410 w 7467600"/>
              <a:gd name="connsiteY111" fmla="*/ 4716164 h 6858000"/>
              <a:gd name="connsiteX112" fmla="*/ 1997014 w 7467600"/>
              <a:gd name="connsiteY112" fmla="*/ 4698007 h 6858000"/>
              <a:gd name="connsiteX113" fmla="*/ 2005458 w 7467600"/>
              <a:gd name="connsiteY113" fmla="*/ 4699540 h 6858000"/>
              <a:gd name="connsiteX114" fmla="*/ 2657186 w 7467600"/>
              <a:gd name="connsiteY114" fmla="*/ 4901687 h 6858000"/>
              <a:gd name="connsiteX115" fmla="*/ 2826662 w 7467600"/>
              <a:gd name="connsiteY115" fmla="*/ 4970362 h 6858000"/>
              <a:gd name="connsiteX116" fmla="*/ 2876100 w 7467600"/>
              <a:gd name="connsiteY116" fmla="*/ 4995397 h 6858000"/>
              <a:gd name="connsiteX117" fmla="*/ 3042600 w 7467600"/>
              <a:gd name="connsiteY117" fmla="*/ 5059532 h 6858000"/>
              <a:gd name="connsiteX118" fmla="*/ 1997014 w 7467600"/>
              <a:gd name="connsiteY118" fmla="*/ 4698007 h 6858000"/>
              <a:gd name="connsiteX119" fmla="*/ 2305292 w 7467600"/>
              <a:gd name="connsiteY119" fmla="*/ 4219492 h 6858000"/>
              <a:gd name="connsiteX120" fmla="*/ 3360922 w 7467600"/>
              <a:gd name="connsiteY120" fmla="*/ 4529373 h 6858000"/>
              <a:gd name="connsiteX121" fmla="*/ 3492420 w 7467600"/>
              <a:gd name="connsiteY121" fmla="*/ 4510145 h 6858000"/>
              <a:gd name="connsiteX122" fmla="*/ 3364086 w 7467600"/>
              <a:gd name="connsiteY122" fmla="*/ 4480340 h 6858000"/>
              <a:gd name="connsiteX123" fmla="*/ 3225818 w 7467600"/>
              <a:gd name="connsiteY123" fmla="*/ 4411822 h 6858000"/>
              <a:gd name="connsiteX124" fmla="*/ 3129696 w 7467600"/>
              <a:gd name="connsiteY124" fmla="*/ 4360704 h 6858000"/>
              <a:gd name="connsiteX125" fmla="*/ 2814545 w 7467600"/>
              <a:gd name="connsiteY125" fmla="*/ 4282955 h 6858000"/>
              <a:gd name="connsiteX126" fmla="*/ 2305292 w 7467600"/>
              <a:gd name="connsiteY126" fmla="*/ 4219492 h 6858000"/>
              <a:gd name="connsiteX127" fmla="*/ 2626982 w 7467600"/>
              <a:gd name="connsiteY127" fmla="*/ 4206450 h 6858000"/>
              <a:gd name="connsiteX128" fmla="*/ 2490617 w 7467600"/>
              <a:gd name="connsiteY128" fmla="*/ 4206951 h 6858000"/>
              <a:gd name="connsiteX129" fmla="*/ 2819869 w 7467600"/>
              <a:gd name="connsiteY129" fmla="*/ 4252936 h 6858000"/>
              <a:gd name="connsiteX130" fmla="*/ 3143018 w 7467600"/>
              <a:gd name="connsiteY130" fmla="*/ 4332698 h 6858000"/>
              <a:gd name="connsiteX131" fmla="*/ 3241520 w 7467600"/>
              <a:gd name="connsiteY131" fmla="*/ 4385112 h 6858000"/>
              <a:gd name="connsiteX132" fmla="*/ 3374575 w 7467600"/>
              <a:gd name="connsiteY132" fmla="*/ 4451517 h 6858000"/>
              <a:gd name="connsiteX133" fmla="*/ 3505221 w 7467600"/>
              <a:gd name="connsiteY133" fmla="*/ 4480757 h 6858000"/>
              <a:gd name="connsiteX134" fmla="*/ 2626982 w 7467600"/>
              <a:gd name="connsiteY134" fmla="*/ 4206450 h 6858000"/>
              <a:gd name="connsiteX135" fmla="*/ 1310106 w 7467600"/>
              <a:gd name="connsiteY135" fmla="*/ 3943217 h 6858000"/>
              <a:gd name="connsiteX136" fmla="*/ 854994 w 7467600"/>
              <a:gd name="connsiteY136" fmla="*/ 4399136 h 6858000"/>
              <a:gd name="connsiteX137" fmla="*/ 742462 w 7467600"/>
              <a:gd name="connsiteY137" fmla="*/ 4594648 h 6858000"/>
              <a:gd name="connsiteX138" fmla="*/ 820602 w 7467600"/>
              <a:gd name="connsiteY138" fmla="*/ 4485915 h 6858000"/>
              <a:gd name="connsiteX139" fmla="*/ 878295 w 7467600"/>
              <a:gd name="connsiteY139" fmla="*/ 4403594 h 6858000"/>
              <a:gd name="connsiteX140" fmla="*/ 1240607 w 7467600"/>
              <a:gd name="connsiteY140" fmla="*/ 4010401 h 6858000"/>
              <a:gd name="connsiteX141" fmla="*/ 1310106 w 7467600"/>
              <a:gd name="connsiteY141" fmla="*/ 3943217 h 6858000"/>
              <a:gd name="connsiteX142" fmla="*/ 1423113 w 7467600"/>
              <a:gd name="connsiteY142" fmla="*/ 3874565 h 6858000"/>
              <a:gd name="connsiteX143" fmla="*/ 1260565 w 7467600"/>
              <a:gd name="connsiteY143" fmla="*/ 4031982 h 6858000"/>
              <a:gd name="connsiteX144" fmla="*/ 901900 w 7467600"/>
              <a:gd name="connsiteY144" fmla="*/ 4421236 h 6858000"/>
              <a:gd name="connsiteX145" fmla="*/ 845044 w 7467600"/>
              <a:gd name="connsiteY145" fmla="*/ 4502436 h 6858000"/>
              <a:gd name="connsiteX146" fmla="*/ 685926 w 7467600"/>
              <a:gd name="connsiteY146" fmla="*/ 4703069 h 6858000"/>
              <a:gd name="connsiteX147" fmla="*/ 684248 w 7467600"/>
              <a:gd name="connsiteY147" fmla="*/ 4706721 h 6858000"/>
              <a:gd name="connsiteX148" fmla="*/ 1423113 w 7467600"/>
              <a:gd name="connsiteY148" fmla="*/ 3874565 h 6858000"/>
              <a:gd name="connsiteX149" fmla="*/ 3316479 w 7467600"/>
              <a:gd name="connsiteY149" fmla="*/ 3872136 h 6858000"/>
              <a:gd name="connsiteX150" fmla="*/ 3546806 w 7467600"/>
              <a:gd name="connsiteY150" fmla="*/ 4356139 h 6858000"/>
              <a:gd name="connsiteX151" fmla="*/ 3364433 w 7467600"/>
              <a:gd name="connsiteY151" fmla="*/ 3953121 h 6858000"/>
              <a:gd name="connsiteX152" fmla="*/ 3316479 w 7467600"/>
              <a:gd name="connsiteY152" fmla="*/ 3872136 h 6858000"/>
              <a:gd name="connsiteX153" fmla="*/ 3291335 w 7467600"/>
              <a:gd name="connsiteY153" fmla="*/ 3767420 h 6858000"/>
              <a:gd name="connsiteX154" fmla="*/ 3390805 w 7467600"/>
              <a:gd name="connsiteY154" fmla="*/ 3937163 h 6858000"/>
              <a:gd name="connsiteX155" fmla="*/ 3579062 w 7467600"/>
              <a:gd name="connsiteY155" fmla="*/ 4359040 h 6858000"/>
              <a:gd name="connsiteX156" fmla="*/ 3467355 w 7467600"/>
              <a:gd name="connsiteY156" fmla="*/ 3988130 h 6858000"/>
              <a:gd name="connsiteX157" fmla="*/ 3310753 w 7467600"/>
              <a:gd name="connsiteY157" fmla="*/ 3787140 h 6858000"/>
              <a:gd name="connsiteX158" fmla="*/ 3291335 w 7467600"/>
              <a:gd name="connsiteY158" fmla="*/ 3767420 h 6858000"/>
              <a:gd name="connsiteX159" fmla="*/ 1635889 w 7467600"/>
              <a:gd name="connsiteY159" fmla="*/ 3709494 h 6858000"/>
              <a:gd name="connsiteX160" fmla="*/ 1634800 w 7467600"/>
              <a:gd name="connsiteY160" fmla="*/ 3731111 h 6858000"/>
              <a:gd name="connsiteX161" fmla="*/ 1635889 w 7467600"/>
              <a:gd name="connsiteY161" fmla="*/ 3709494 h 6858000"/>
              <a:gd name="connsiteX162" fmla="*/ 1510397 w 7467600"/>
              <a:gd name="connsiteY162" fmla="*/ 3684705 h 6858000"/>
              <a:gd name="connsiteX163" fmla="*/ 1146550 w 7467600"/>
              <a:gd name="connsiteY163" fmla="*/ 3802012 h 6858000"/>
              <a:gd name="connsiteX164" fmla="*/ 698834 w 7467600"/>
              <a:gd name="connsiteY164" fmla="*/ 3952272 h 6858000"/>
              <a:gd name="connsiteX165" fmla="*/ 34256 w 7467600"/>
              <a:gd name="connsiteY165" fmla="*/ 4347603 h 6858000"/>
              <a:gd name="connsiteX166" fmla="*/ 527241 w 7467600"/>
              <a:gd name="connsiteY166" fmla="*/ 4065078 h 6858000"/>
              <a:gd name="connsiteX167" fmla="*/ 1510397 w 7467600"/>
              <a:gd name="connsiteY167" fmla="*/ 3684705 h 6858000"/>
              <a:gd name="connsiteX168" fmla="*/ 1313114 w 7467600"/>
              <a:gd name="connsiteY168" fmla="*/ 3655216 h 6858000"/>
              <a:gd name="connsiteX169" fmla="*/ 1109304 w 7467600"/>
              <a:gd name="connsiteY169" fmla="*/ 3669030 h 6858000"/>
              <a:gd name="connsiteX170" fmla="*/ 8129 w 7467600"/>
              <a:gd name="connsiteY170" fmla="*/ 4330519 h 6858000"/>
              <a:gd name="connsiteX171" fmla="*/ 687572 w 7467600"/>
              <a:gd name="connsiteY171" fmla="*/ 3925629 h 6858000"/>
              <a:gd name="connsiteX172" fmla="*/ 1138365 w 7467600"/>
              <a:gd name="connsiteY172" fmla="*/ 3774515 h 6858000"/>
              <a:gd name="connsiteX173" fmla="*/ 1505579 w 7467600"/>
              <a:gd name="connsiteY173" fmla="*/ 3655526 h 6858000"/>
              <a:gd name="connsiteX174" fmla="*/ 1313114 w 7467600"/>
              <a:gd name="connsiteY174" fmla="*/ 3655216 h 6858000"/>
              <a:gd name="connsiteX175" fmla="*/ 3655073 w 7467600"/>
              <a:gd name="connsiteY175" fmla="*/ 3650884 h 6858000"/>
              <a:gd name="connsiteX176" fmla="*/ 3989938 w 7467600"/>
              <a:gd name="connsiteY176" fmla="*/ 3991685 h 6858000"/>
              <a:gd name="connsiteX177" fmla="*/ 4393907 w 7467600"/>
              <a:gd name="connsiteY177" fmla="*/ 4261258 h 6858000"/>
              <a:gd name="connsiteX178" fmla="*/ 4648051 w 7467600"/>
              <a:gd name="connsiteY178" fmla="*/ 4374051 h 6858000"/>
              <a:gd name="connsiteX179" fmla="*/ 4383389 w 7467600"/>
              <a:gd name="connsiteY179" fmla="*/ 4184369 h 6858000"/>
              <a:gd name="connsiteX180" fmla="*/ 4165508 w 7467600"/>
              <a:gd name="connsiteY180" fmla="*/ 4035196 h 6858000"/>
              <a:gd name="connsiteX181" fmla="*/ 4068162 w 7467600"/>
              <a:gd name="connsiteY181" fmla="*/ 3953394 h 6858000"/>
              <a:gd name="connsiteX182" fmla="*/ 3981416 w 7467600"/>
              <a:gd name="connsiteY182" fmla="*/ 3880482 h 6858000"/>
              <a:gd name="connsiteX183" fmla="*/ 3800147 w 7467600"/>
              <a:gd name="connsiteY183" fmla="*/ 3749872 h 6858000"/>
              <a:gd name="connsiteX184" fmla="*/ 3655073 w 7467600"/>
              <a:gd name="connsiteY184" fmla="*/ 3650884 h 6858000"/>
              <a:gd name="connsiteX185" fmla="*/ 3670252 w 7467600"/>
              <a:gd name="connsiteY185" fmla="*/ 3622798 h 6858000"/>
              <a:gd name="connsiteX186" fmla="*/ 3817258 w 7467600"/>
              <a:gd name="connsiteY186" fmla="*/ 3723577 h 6858000"/>
              <a:gd name="connsiteX187" fmla="*/ 4000461 w 7467600"/>
              <a:gd name="connsiteY187" fmla="*/ 3855966 h 6858000"/>
              <a:gd name="connsiteX188" fmla="*/ 4088180 w 7467600"/>
              <a:gd name="connsiteY188" fmla="*/ 3929774 h 6858000"/>
              <a:gd name="connsiteX189" fmla="*/ 4184555 w 7467600"/>
              <a:gd name="connsiteY189" fmla="*/ 4010683 h 6858000"/>
              <a:gd name="connsiteX190" fmla="*/ 4399563 w 7467600"/>
              <a:gd name="connsiteY190" fmla="*/ 4158106 h 6858000"/>
              <a:gd name="connsiteX191" fmla="*/ 4684469 w 7467600"/>
              <a:gd name="connsiteY191" fmla="*/ 4364680 h 6858000"/>
              <a:gd name="connsiteX192" fmla="*/ 4690271 w 7467600"/>
              <a:gd name="connsiteY192" fmla="*/ 4370034 h 6858000"/>
              <a:gd name="connsiteX193" fmla="*/ 4136093 w 7467600"/>
              <a:gd name="connsiteY193" fmla="*/ 3858466 h 6858000"/>
              <a:gd name="connsiteX194" fmla="*/ 3670252 w 7467600"/>
              <a:gd name="connsiteY194" fmla="*/ 3622798 h 6858000"/>
              <a:gd name="connsiteX195" fmla="*/ 4440129 w 7467600"/>
              <a:gd name="connsiteY195" fmla="*/ 3448571 h 6858000"/>
              <a:gd name="connsiteX196" fmla="*/ 4856525 w 7467600"/>
              <a:gd name="connsiteY196" fmla="*/ 3915351 h 6858000"/>
              <a:gd name="connsiteX197" fmla="*/ 5059055 w 7467600"/>
              <a:gd name="connsiteY197" fmla="*/ 4108918 h 6858000"/>
              <a:gd name="connsiteX198" fmla="*/ 5290070 w 7467600"/>
              <a:gd name="connsiteY198" fmla="*/ 4263619 h 6858000"/>
              <a:gd name="connsiteX199" fmla="*/ 4834991 w 7467600"/>
              <a:gd name="connsiteY199" fmla="*/ 3830985 h 6858000"/>
              <a:gd name="connsiteX200" fmla="*/ 4440129 w 7467600"/>
              <a:gd name="connsiteY200" fmla="*/ 3448571 h 6858000"/>
              <a:gd name="connsiteX201" fmla="*/ 4441737 w 7467600"/>
              <a:gd name="connsiteY201" fmla="*/ 3399734 h 6858000"/>
              <a:gd name="connsiteX202" fmla="*/ 4431236 w 7467600"/>
              <a:gd name="connsiteY202" fmla="*/ 3400954 h 6858000"/>
              <a:gd name="connsiteX203" fmla="*/ 4557150 w 7467600"/>
              <a:gd name="connsiteY203" fmla="*/ 3510023 h 6858000"/>
              <a:gd name="connsiteX204" fmla="*/ 4856936 w 7467600"/>
              <a:gd name="connsiteY204" fmla="*/ 3809146 h 6858000"/>
              <a:gd name="connsiteX205" fmla="*/ 5111996 w 7467600"/>
              <a:gd name="connsiteY205" fmla="*/ 4065759 h 6858000"/>
              <a:gd name="connsiteX206" fmla="*/ 5388878 w 7467600"/>
              <a:gd name="connsiteY206" fmla="*/ 4300185 h 6858000"/>
              <a:gd name="connsiteX207" fmla="*/ 5425556 w 7467600"/>
              <a:gd name="connsiteY207" fmla="*/ 4308967 h 6858000"/>
              <a:gd name="connsiteX208" fmla="*/ 4943646 w 7467600"/>
              <a:gd name="connsiteY208" fmla="*/ 3822916 h 6858000"/>
              <a:gd name="connsiteX209" fmla="*/ 4594837 w 7467600"/>
              <a:gd name="connsiteY209" fmla="*/ 3532274 h 6858000"/>
              <a:gd name="connsiteX210" fmla="*/ 4441737 w 7467600"/>
              <a:gd name="connsiteY210" fmla="*/ 3399734 h 6858000"/>
              <a:gd name="connsiteX211" fmla="*/ 5425834 w 7467600"/>
              <a:gd name="connsiteY211" fmla="*/ 3162785 h 6858000"/>
              <a:gd name="connsiteX212" fmla="*/ 5401644 w 7467600"/>
              <a:gd name="connsiteY212" fmla="*/ 3617847 h 6858000"/>
              <a:gd name="connsiteX213" fmla="*/ 5467256 w 7467600"/>
              <a:gd name="connsiteY213" fmla="*/ 4175494 h 6858000"/>
              <a:gd name="connsiteX214" fmla="*/ 5448069 w 7467600"/>
              <a:gd name="connsiteY214" fmla="*/ 3567554 h 6858000"/>
              <a:gd name="connsiteX215" fmla="*/ 5425834 w 7467600"/>
              <a:gd name="connsiteY215" fmla="*/ 3162785 h 6858000"/>
              <a:gd name="connsiteX216" fmla="*/ 1318687 w 7467600"/>
              <a:gd name="connsiteY216" fmla="*/ 3113840 h 6858000"/>
              <a:gd name="connsiteX217" fmla="*/ 1066793 w 7467600"/>
              <a:gd name="connsiteY217" fmla="*/ 3212171 h 6858000"/>
              <a:gd name="connsiteX218" fmla="*/ 993319 w 7467600"/>
              <a:gd name="connsiteY218" fmla="*/ 3247648 h 6858000"/>
              <a:gd name="connsiteX219" fmla="*/ 853081 w 7467600"/>
              <a:gd name="connsiteY219" fmla="*/ 3312410 h 6858000"/>
              <a:gd name="connsiteX220" fmla="*/ 805957 w 7467600"/>
              <a:gd name="connsiteY220" fmla="*/ 3330443 h 6858000"/>
              <a:gd name="connsiteX221" fmla="*/ 1318687 w 7467600"/>
              <a:gd name="connsiteY221" fmla="*/ 3113840 h 6858000"/>
              <a:gd name="connsiteX222" fmla="*/ 5453702 w 7467600"/>
              <a:gd name="connsiteY222" fmla="*/ 3090882 h 6858000"/>
              <a:gd name="connsiteX223" fmla="*/ 5480135 w 7467600"/>
              <a:gd name="connsiteY223" fmla="*/ 3565802 h 6858000"/>
              <a:gd name="connsiteX224" fmla="*/ 5499023 w 7467600"/>
              <a:gd name="connsiteY224" fmla="*/ 4166310 h 6858000"/>
              <a:gd name="connsiteX225" fmla="*/ 5547022 w 7467600"/>
              <a:gd name="connsiteY225" fmla="*/ 3607838 h 6858000"/>
              <a:gd name="connsiteX226" fmla="*/ 5515964 w 7467600"/>
              <a:gd name="connsiteY226" fmla="*/ 3378541 h 6858000"/>
              <a:gd name="connsiteX227" fmla="*/ 5453702 w 7467600"/>
              <a:gd name="connsiteY227" fmla="*/ 3090882 h 6858000"/>
              <a:gd name="connsiteX228" fmla="*/ 1238695 w 7467600"/>
              <a:gd name="connsiteY228" fmla="*/ 3076820 h 6858000"/>
              <a:gd name="connsiteX229" fmla="*/ 716371 w 7467600"/>
              <a:gd name="connsiteY229" fmla="*/ 3293249 h 6858000"/>
              <a:gd name="connsiteX230" fmla="*/ 579522 w 7467600"/>
              <a:gd name="connsiteY230" fmla="*/ 3371759 h 6858000"/>
              <a:gd name="connsiteX231" fmla="*/ 600288 w 7467600"/>
              <a:gd name="connsiteY231" fmla="*/ 3365555 h 6858000"/>
              <a:gd name="connsiteX232" fmla="*/ 840692 w 7467600"/>
              <a:gd name="connsiteY232" fmla="*/ 3284921 h 6858000"/>
              <a:gd name="connsiteX233" fmla="*/ 979248 w 7467600"/>
              <a:gd name="connsiteY233" fmla="*/ 3221003 h 6858000"/>
              <a:gd name="connsiteX234" fmla="*/ 1053282 w 7467600"/>
              <a:gd name="connsiteY234" fmla="*/ 3185247 h 6858000"/>
              <a:gd name="connsiteX235" fmla="*/ 1320603 w 7467600"/>
              <a:gd name="connsiteY235" fmla="*/ 3081281 h 6858000"/>
              <a:gd name="connsiteX236" fmla="*/ 1238695 w 7467600"/>
              <a:gd name="connsiteY236" fmla="*/ 3076820 h 6858000"/>
              <a:gd name="connsiteX237" fmla="*/ 5425627 w 7467600"/>
              <a:gd name="connsiteY237" fmla="*/ 2954192 h 6858000"/>
              <a:gd name="connsiteX238" fmla="*/ 5470770 w 7467600"/>
              <a:gd name="connsiteY238" fmla="*/ 3005435 h 6858000"/>
              <a:gd name="connsiteX239" fmla="*/ 5519779 w 7467600"/>
              <a:gd name="connsiteY239" fmla="*/ 4359223 h 6858000"/>
              <a:gd name="connsiteX240" fmla="*/ 5520293 w 7467600"/>
              <a:gd name="connsiteY240" fmla="*/ 4360602 h 6858000"/>
              <a:gd name="connsiteX241" fmla="*/ 5767221 w 7467600"/>
              <a:gd name="connsiteY241" fmla="*/ 4665564 h 6858000"/>
              <a:gd name="connsiteX242" fmla="*/ 6937169 w 7467600"/>
              <a:gd name="connsiteY242" fmla="*/ 4815941 h 6858000"/>
              <a:gd name="connsiteX243" fmla="*/ 6953922 w 7467600"/>
              <a:gd name="connsiteY243" fmla="*/ 4890068 h 6858000"/>
              <a:gd name="connsiteX244" fmla="*/ 6071359 w 7467600"/>
              <a:gd name="connsiteY244" fmla="*/ 4770770 h 6858000"/>
              <a:gd name="connsiteX245" fmla="*/ 6038839 w 7467600"/>
              <a:gd name="connsiteY245" fmla="*/ 4764474 h 6858000"/>
              <a:gd name="connsiteX246" fmla="*/ 6038706 w 7467600"/>
              <a:gd name="connsiteY246" fmla="*/ 4763847 h 6858000"/>
              <a:gd name="connsiteX247" fmla="*/ 6037784 w 7467600"/>
              <a:gd name="connsiteY247" fmla="*/ 4764270 h 6858000"/>
              <a:gd name="connsiteX248" fmla="*/ 6038839 w 7467600"/>
              <a:gd name="connsiteY248" fmla="*/ 4764474 h 6858000"/>
              <a:gd name="connsiteX249" fmla="*/ 6040338 w 7467600"/>
              <a:gd name="connsiteY249" fmla="*/ 4771418 h 6858000"/>
              <a:gd name="connsiteX250" fmla="*/ 6024488 w 7467600"/>
              <a:gd name="connsiteY250" fmla="*/ 4809903 h 6858000"/>
              <a:gd name="connsiteX251" fmla="*/ 5599771 w 7467600"/>
              <a:gd name="connsiteY251" fmla="*/ 5509652 h 6858000"/>
              <a:gd name="connsiteX252" fmla="*/ 5548843 w 7467600"/>
              <a:gd name="connsiteY252" fmla="*/ 5563845 h 6858000"/>
              <a:gd name="connsiteX253" fmla="*/ 5940952 w 7467600"/>
              <a:gd name="connsiteY253" fmla="*/ 6250028 h 6858000"/>
              <a:gd name="connsiteX254" fmla="*/ 6043441 w 7467600"/>
              <a:gd name="connsiteY254" fmla="*/ 6665847 h 6858000"/>
              <a:gd name="connsiteX255" fmla="*/ 6093432 w 7467600"/>
              <a:gd name="connsiteY255" fmla="*/ 6858000 h 6858000"/>
              <a:gd name="connsiteX256" fmla="*/ 6034344 w 7467600"/>
              <a:gd name="connsiteY256" fmla="*/ 6858000 h 6858000"/>
              <a:gd name="connsiteX257" fmla="*/ 6026679 w 7467600"/>
              <a:gd name="connsiteY257" fmla="*/ 6836959 h 6858000"/>
              <a:gd name="connsiteX258" fmla="*/ 5800441 w 7467600"/>
              <a:gd name="connsiteY258" fmla="*/ 6335286 h 6858000"/>
              <a:gd name="connsiteX259" fmla="*/ 5526562 w 7467600"/>
              <a:gd name="connsiteY259" fmla="*/ 5705388 h 6858000"/>
              <a:gd name="connsiteX260" fmla="*/ 5519640 w 7467600"/>
              <a:gd name="connsiteY260" fmla="*/ 5683774 h 6858000"/>
              <a:gd name="connsiteX261" fmla="*/ 5844559 w 7467600"/>
              <a:gd name="connsiteY261" fmla="*/ 6553349 h 6858000"/>
              <a:gd name="connsiteX262" fmla="*/ 5975994 w 7467600"/>
              <a:gd name="connsiteY262" fmla="*/ 6858000 h 6858000"/>
              <a:gd name="connsiteX263" fmla="*/ 5898547 w 7467600"/>
              <a:gd name="connsiteY263" fmla="*/ 6858000 h 6858000"/>
              <a:gd name="connsiteX264" fmla="*/ 5682041 w 7467600"/>
              <a:gd name="connsiteY264" fmla="*/ 6355860 h 6858000"/>
              <a:gd name="connsiteX265" fmla="*/ 5461758 w 7467600"/>
              <a:gd name="connsiteY265" fmla="*/ 5820220 h 6858000"/>
              <a:gd name="connsiteX266" fmla="*/ 5237282 w 7467600"/>
              <a:gd name="connsiteY266" fmla="*/ 6579086 h 6858000"/>
              <a:gd name="connsiteX267" fmla="*/ 5115009 w 7467600"/>
              <a:gd name="connsiteY267" fmla="*/ 6858000 h 6858000"/>
              <a:gd name="connsiteX268" fmla="*/ 5028074 w 7467600"/>
              <a:gd name="connsiteY268" fmla="*/ 6858000 h 6858000"/>
              <a:gd name="connsiteX269" fmla="*/ 5079508 w 7467600"/>
              <a:gd name="connsiteY269" fmla="*/ 6749074 h 6858000"/>
              <a:gd name="connsiteX270" fmla="*/ 5371846 w 7467600"/>
              <a:gd name="connsiteY270" fmla="*/ 5924413 h 6858000"/>
              <a:gd name="connsiteX271" fmla="*/ 5270512 w 7467600"/>
              <a:gd name="connsiteY271" fmla="*/ 6138975 h 6858000"/>
              <a:gd name="connsiteX272" fmla="*/ 5062409 w 7467600"/>
              <a:gd name="connsiteY272" fmla="*/ 6653544 h 6858000"/>
              <a:gd name="connsiteX273" fmla="*/ 5036628 w 7467600"/>
              <a:gd name="connsiteY273" fmla="*/ 6754247 h 6858000"/>
              <a:gd name="connsiteX274" fmla="*/ 5009112 w 7467600"/>
              <a:gd name="connsiteY274" fmla="*/ 6858000 h 6858000"/>
              <a:gd name="connsiteX275" fmla="*/ 4976679 w 7467600"/>
              <a:gd name="connsiteY275" fmla="*/ 6858000 h 6858000"/>
              <a:gd name="connsiteX276" fmla="*/ 5006537 w 7467600"/>
              <a:gd name="connsiteY276" fmla="*/ 6747068 h 6858000"/>
              <a:gd name="connsiteX277" fmla="*/ 5032723 w 7467600"/>
              <a:gd name="connsiteY277" fmla="*/ 6644957 h 6858000"/>
              <a:gd name="connsiteX278" fmla="*/ 5242949 w 7467600"/>
              <a:gd name="connsiteY278" fmla="*/ 6125175 h 6858000"/>
              <a:gd name="connsiteX279" fmla="*/ 5286321 w 7467600"/>
              <a:gd name="connsiteY279" fmla="*/ 6033555 h 6858000"/>
              <a:gd name="connsiteX280" fmla="*/ 5008210 w 7467600"/>
              <a:gd name="connsiteY280" fmla="*/ 6649194 h 6858000"/>
              <a:gd name="connsiteX281" fmla="*/ 4986321 w 7467600"/>
              <a:gd name="connsiteY281" fmla="*/ 6765687 h 6858000"/>
              <a:gd name="connsiteX282" fmla="*/ 4973474 w 7467600"/>
              <a:gd name="connsiteY282" fmla="*/ 6858000 h 6858000"/>
              <a:gd name="connsiteX283" fmla="*/ 4907178 w 7467600"/>
              <a:gd name="connsiteY283" fmla="*/ 6858000 h 6858000"/>
              <a:gd name="connsiteX284" fmla="*/ 4910810 w 7467600"/>
              <a:gd name="connsiteY284" fmla="*/ 6829660 h 6858000"/>
              <a:gd name="connsiteX285" fmla="*/ 4987461 w 7467600"/>
              <a:gd name="connsiteY285" fmla="*/ 6432994 h 6858000"/>
              <a:gd name="connsiteX286" fmla="*/ 5179262 w 7467600"/>
              <a:gd name="connsiteY286" fmla="*/ 6035044 h 6858000"/>
              <a:gd name="connsiteX287" fmla="*/ 4689678 w 7467600"/>
              <a:gd name="connsiteY287" fmla="*/ 6440241 h 6858000"/>
              <a:gd name="connsiteX288" fmla="*/ 4477543 w 7467600"/>
              <a:gd name="connsiteY288" fmla="*/ 6674836 h 6858000"/>
              <a:gd name="connsiteX289" fmla="*/ 4329957 w 7467600"/>
              <a:gd name="connsiteY289" fmla="*/ 6858000 h 6858000"/>
              <a:gd name="connsiteX290" fmla="*/ 4218595 w 7467600"/>
              <a:gd name="connsiteY290" fmla="*/ 6858000 h 6858000"/>
              <a:gd name="connsiteX291" fmla="*/ 4368888 w 7467600"/>
              <a:gd name="connsiteY291" fmla="*/ 6668412 h 6858000"/>
              <a:gd name="connsiteX292" fmla="*/ 4563091 w 7467600"/>
              <a:gd name="connsiteY292" fmla="*/ 6442508 h 6858000"/>
              <a:gd name="connsiteX293" fmla="*/ 5387324 w 7467600"/>
              <a:gd name="connsiteY293" fmla="*/ 5705830 h 6858000"/>
              <a:gd name="connsiteX294" fmla="*/ 5073620 w 7467600"/>
              <a:gd name="connsiteY294" fmla="*/ 5955437 h 6858000"/>
              <a:gd name="connsiteX295" fmla="*/ 4689789 w 7467600"/>
              <a:gd name="connsiteY295" fmla="*/ 6268382 h 6858000"/>
              <a:gd name="connsiteX296" fmla="*/ 4418722 w 7467600"/>
              <a:gd name="connsiteY296" fmla="*/ 6570886 h 6858000"/>
              <a:gd name="connsiteX297" fmla="*/ 4214944 w 7467600"/>
              <a:gd name="connsiteY297" fmla="*/ 6858000 h 6858000"/>
              <a:gd name="connsiteX298" fmla="*/ 4177898 w 7467600"/>
              <a:gd name="connsiteY298" fmla="*/ 6858000 h 6858000"/>
              <a:gd name="connsiteX299" fmla="*/ 4391597 w 7467600"/>
              <a:gd name="connsiteY299" fmla="*/ 6556370 h 6858000"/>
              <a:gd name="connsiteX300" fmla="*/ 4668889 w 7467600"/>
              <a:gd name="connsiteY300" fmla="*/ 6246399 h 6858000"/>
              <a:gd name="connsiteX301" fmla="*/ 5055427 w 7467600"/>
              <a:gd name="connsiteY301" fmla="*/ 5931476 h 6858000"/>
              <a:gd name="connsiteX302" fmla="*/ 5371814 w 7467600"/>
              <a:gd name="connsiteY302" fmla="*/ 5678975 h 6858000"/>
              <a:gd name="connsiteX303" fmla="*/ 4987918 w 7467600"/>
              <a:gd name="connsiteY303" fmla="*/ 5838701 h 6858000"/>
              <a:gd name="connsiteX304" fmla="*/ 4317146 w 7467600"/>
              <a:gd name="connsiteY304" fmla="*/ 6587716 h 6858000"/>
              <a:gd name="connsiteX305" fmla="*/ 4171627 w 7467600"/>
              <a:gd name="connsiteY305" fmla="*/ 6858000 h 6858000"/>
              <a:gd name="connsiteX306" fmla="*/ 4081585 w 7467600"/>
              <a:gd name="connsiteY306" fmla="*/ 6858000 h 6858000"/>
              <a:gd name="connsiteX307" fmla="*/ 4238603 w 7467600"/>
              <a:gd name="connsiteY307" fmla="*/ 6559341 h 6858000"/>
              <a:gd name="connsiteX308" fmla="*/ 4778333 w 7467600"/>
              <a:gd name="connsiteY308" fmla="*/ 5873626 h 6858000"/>
              <a:gd name="connsiteX309" fmla="*/ 5414185 w 7467600"/>
              <a:gd name="connsiteY309" fmla="*/ 5573882 h 6858000"/>
              <a:gd name="connsiteX310" fmla="*/ 5959648 w 7467600"/>
              <a:gd name="connsiteY310" fmla="*/ 4760797 h 6858000"/>
              <a:gd name="connsiteX311" fmla="*/ 5355019 w 7467600"/>
              <a:gd name="connsiteY311" fmla="*/ 4734672 h 6858000"/>
              <a:gd name="connsiteX312" fmla="*/ 5083565 w 7467600"/>
              <a:gd name="connsiteY312" fmla="*/ 5179121 h 6858000"/>
              <a:gd name="connsiteX313" fmla="*/ 4713577 w 7467600"/>
              <a:gd name="connsiteY313" fmla="*/ 5616803 h 6858000"/>
              <a:gd name="connsiteX314" fmla="*/ 3989559 w 7467600"/>
              <a:gd name="connsiteY314" fmla="*/ 6145945 h 6858000"/>
              <a:gd name="connsiteX315" fmla="*/ 3939824 w 7467600"/>
              <a:gd name="connsiteY315" fmla="*/ 6066900 h 6858000"/>
              <a:gd name="connsiteX316" fmla="*/ 4584537 w 7467600"/>
              <a:gd name="connsiteY316" fmla="*/ 5324826 h 6858000"/>
              <a:gd name="connsiteX317" fmla="*/ 5037105 w 7467600"/>
              <a:gd name="connsiteY317" fmla="*/ 5088765 h 6858000"/>
              <a:gd name="connsiteX318" fmla="*/ 5039930 w 7467600"/>
              <a:gd name="connsiteY318" fmla="*/ 5089585 h 6858000"/>
              <a:gd name="connsiteX319" fmla="*/ 5263764 w 7467600"/>
              <a:gd name="connsiteY319" fmla="*/ 4735525 h 6858000"/>
              <a:gd name="connsiteX320" fmla="*/ 4086300 w 7467600"/>
              <a:gd name="connsiteY320" fmla="*/ 4884599 h 6858000"/>
              <a:gd name="connsiteX321" fmla="*/ 4085485 w 7467600"/>
              <a:gd name="connsiteY321" fmla="*/ 4899070 h 6858000"/>
              <a:gd name="connsiteX322" fmla="*/ 3871915 w 7467600"/>
              <a:gd name="connsiteY322" fmla="*/ 5253645 h 6858000"/>
              <a:gd name="connsiteX323" fmla="*/ 3799374 w 7467600"/>
              <a:gd name="connsiteY323" fmla="*/ 5466127 h 6858000"/>
              <a:gd name="connsiteX324" fmla="*/ 3498850 w 7467600"/>
              <a:gd name="connsiteY324" fmla="*/ 6661888 h 6858000"/>
              <a:gd name="connsiteX325" fmla="*/ 3399216 w 7467600"/>
              <a:gd name="connsiteY325" fmla="*/ 6858000 h 6858000"/>
              <a:gd name="connsiteX326" fmla="*/ 3303688 w 7467600"/>
              <a:gd name="connsiteY326" fmla="*/ 6858000 h 6858000"/>
              <a:gd name="connsiteX327" fmla="*/ 3391774 w 7467600"/>
              <a:gd name="connsiteY327" fmla="*/ 6697181 h 6858000"/>
              <a:gd name="connsiteX328" fmla="*/ 3735540 w 7467600"/>
              <a:gd name="connsiteY328" fmla="*/ 5546923 h 6858000"/>
              <a:gd name="connsiteX329" fmla="*/ 3729438 w 7467600"/>
              <a:gd name="connsiteY329" fmla="*/ 5569058 h 6858000"/>
              <a:gd name="connsiteX330" fmla="*/ 3707782 w 7467600"/>
              <a:gd name="connsiteY330" fmla="*/ 5644908 h 6858000"/>
              <a:gd name="connsiteX331" fmla="*/ 3583827 w 7467600"/>
              <a:gd name="connsiteY331" fmla="*/ 6039215 h 6858000"/>
              <a:gd name="connsiteX332" fmla="*/ 3547861 w 7467600"/>
              <a:gd name="connsiteY332" fmla="*/ 6129609 h 6858000"/>
              <a:gd name="connsiteX333" fmla="*/ 3490905 w 7467600"/>
              <a:gd name="connsiteY333" fmla="*/ 6277660 h 6858000"/>
              <a:gd name="connsiteX334" fmla="*/ 3455859 w 7467600"/>
              <a:gd name="connsiteY334" fmla="*/ 6391301 h 6858000"/>
              <a:gd name="connsiteX335" fmla="*/ 3429112 w 7467600"/>
              <a:gd name="connsiteY335" fmla="*/ 6479469 h 6858000"/>
              <a:gd name="connsiteX336" fmla="*/ 3304862 w 7467600"/>
              <a:gd name="connsiteY336" fmla="*/ 6796476 h 6858000"/>
              <a:gd name="connsiteX337" fmla="*/ 3276071 w 7467600"/>
              <a:gd name="connsiteY337" fmla="*/ 6858000 h 6858000"/>
              <a:gd name="connsiteX338" fmla="*/ 3240805 w 7467600"/>
              <a:gd name="connsiteY338" fmla="*/ 6858000 h 6858000"/>
              <a:gd name="connsiteX339" fmla="*/ 3275917 w 7467600"/>
              <a:gd name="connsiteY339" fmla="*/ 6783192 h 6858000"/>
              <a:gd name="connsiteX340" fmla="*/ 3399358 w 7467600"/>
              <a:gd name="connsiteY340" fmla="*/ 6469011 h 6858000"/>
              <a:gd name="connsiteX341" fmla="*/ 3425650 w 7467600"/>
              <a:gd name="connsiteY341" fmla="*/ 6381333 h 6858000"/>
              <a:gd name="connsiteX342" fmla="*/ 3460661 w 7467600"/>
              <a:gd name="connsiteY342" fmla="*/ 6266763 h 6858000"/>
              <a:gd name="connsiteX343" fmla="*/ 3518021 w 7467600"/>
              <a:gd name="connsiteY343" fmla="*/ 6117298 h 6858000"/>
              <a:gd name="connsiteX344" fmla="*/ 3554035 w 7467600"/>
              <a:gd name="connsiteY344" fmla="*/ 6027832 h 6858000"/>
              <a:gd name="connsiteX345" fmla="*/ 3677174 w 7467600"/>
              <a:gd name="connsiteY345" fmla="*/ 5636351 h 6858000"/>
              <a:gd name="connsiteX346" fmla="*/ 3698819 w 7467600"/>
              <a:gd name="connsiteY346" fmla="*/ 5560503 h 6858000"/>
              <a:gd name="connsiteX347" fmla="*/ 3702094 w 7467600"/>
              <a:gd name="connsiteY347" fmla="*/ 5549194 h 6858000"/>
              <a:gd name="connsiteX348" fmla="*/ 3398355 w 7467600"/>
              <a:gd name="connsiteY348" fmla="*/ 6094603 h 6858000"/>
              <a:gd name="connsiteX349" fmla="*/ 3193941 w 7467600"/>
              <a:gd name="connsiteY349" fmla="*/ 6798775 h 6858000"/>
              <a:gd name="connsiteX350" fmla="*/ 3184140 w 7467600"/>
              <a:gd name="connsiteY350" fmla="*/ 6858000 h 6858000"/>
              <a:gd name="connsiteX351" fmla="*/ 3099978 w 7467600"/>
              <a:gd name="connsiteY351" fmla="*/ 6858000 h 6858000"/>
              <a:gd name="connsiteX352" fmla="*/ 3101556 w 7467600"/>
              <a:gd name="connsiteY352" fmla="*/ 6843337 h 6858000"/>
              <a:gd name="connsiteX353" fmla="*/ 3370162 w 7467600"/>
              <a:gd name="connsiteY353" fmla="*/ 5785550 h 6858000"/>
              <a:gd name="connsiteX354" fmla="*/ 3746477 w 7467600"/>
              <a:gd name="connsiteY354" fmla="*/ 5377889 h 6858000"/>
              <a:gd name="connsiteX355" fmla="*/ 3863399 w 7467600"/>
              <a:gd name="connsiteY355" fmla="*/ 5087257 h 6858000"/>
              <a:gd name="connsiteX356" fmla="*/ 3968712 w 7467600"/>
              <a:gd name="connsiteY356" fmla="*/ 4913989 h 6858000"/>
              <a:gd name="connsiteX357" fmla="*/ 2792390 w 7467600"/>
              <a:gd name="connsiteY357" fmla="*/ 5382974 h 6858000"/>
              <a:gd name="connsiteX358" fmla="*/ 2714982 w 7467600"/>
              <a:gd name="connsiteY358" fmla="*/ 5427051 h 6858000"/>
              <a:gd name="connsiteX359" fmla="*/ 2813361 w 7467600"/>
              <a:gd name="connsiteY359" fmla="*/ 6023912 h 6858000"/>
              <a:gd name="connsiteX360" fmla="*/ 2688430 w 7467600"/>
              <a:gd name="connsiteY360" fmla="*/ 6801564 h 6858000"/>
              <a:gd name="connsiteX361" fmla="*/ 2629626 w 7467600"/>
              <a:gd name="connsiteY361" fmla="*/ 6763394 h 6858000"/>
              <a:gd name="connsiteX362" fmla="*/ 2565328 w 7467600"/>
              <a:gd name="connsiteY362" fmla="*/ 5516399 h 6858000"/>
              <a:gd name="connsiteX363" fmla="*/ 1922999 w 7467600"/>
              <a:gd name="connsiteY363" fmla="*/ 5980343 h 6858000"/>
              <a:gd name="connsiteX364" fmla="*/ 1950261 w 7467600"/>
              <a:gd name="connsiteY364" fmla="*/ 6405858 h 6858000"/>
              <a:gd name="connsiteX365" fmla="*/ 2365554 w 7467600"/>
              <a:gd name="connsiteY365" fmla="*/ 6759107 h 6858000"/>
              <a:gd name="connsiteX366" fmla="*/ 2424142 w 7467600"/>
              <a:gd name="connsiteY366" fmla="*/ 6858000 h 6858000"/>
              <a:gd name="connsiteX367" fmla="*/ 2395994 w 7467600"/>
              <a:gd name="connsiteY367" fmla="*/ 6858000 h 6858000"/>
              <a:gd name="connsiteX368" fmla="*/ 2392863 w 7467600"/>
              <a:gd name="connsiteY368" fmla="*/ 6852964 h 6858000"/>
              <a:gd name="connsiteX369" fmla="*/ 2017589 w 7467600"/>
              <a:gd name="connsiteY369" fmla="*/ 6493982 h 6858000"/>
              <a:gd name="connsiteX370" fmla="*/ 2147336 w 7467600"/>
              <a:gd name="connsiteY370" fmla="*/ 6594052 h 6858000"/>
              <a:gd name="connsiteX371" fmla="*/ 2207047 w 7467600"/>
              <a:gd name="connsiteY371" fmla="*/ 6654540 h 6858000"/>
              <a:gd name="connsiteX372" fmla="*/ 2299106 w 7467600"/>
              <a:gd name="connsiteY372" fmla="*/ 6778931 h 6858000"/>
              <a:gd name="connsiteX373" fmla="*/ 2314430 w 7467600"/>
              <a:gd name="connsiteY373" fmla="*/ 6801144 h 6858000"/>
              <a:gd name="connsiteX374" fmla="*/ 2352406 w 7467600"/>
              <a:gd name="connsiteY374" fmla="*/ 6858000 h 6858000"/>
              <a:gd name="connsiteX375" fmla="*/ 2314492 w 7467600"/>
              <a:gd name="connsiteY375" fmla="*/ 6858000 h 6858000"/>
              <a:gd name="connsiteX376" fmla="*/ 2288095 w 7467600"/>
              <a:gd name="connsiteY376" fmla="*/ 6818030 h 6858000"/>
              <a:gd name="connsiteX377" fmla="*/ 2272768 w 7467600"/>
              <a:gd name="connsiteY377" fmla="*/ 6795822 h 6858000"/>
              <a:gd name="connsiteX378" fmla="*/ 2182715 w 7467600"/>
              <a:gd name="connsiteY378" fmla="*/ 6675071 h 6858000"/>
              <a:gd name="connsiteX379" fmla="*/ 2032061 w 7467600"/>
              <a:gd name="connsiteY379" fmla="*/ 6541380 h 6858000"/>
              <a:gd name="connsiteX380" fmla="*/ 2257220 w 7467600"/>
              <a:gd name="connsiteY380" fmla="*/ 6826257 h 6858000"/>
              <a:gd name="connsiteX381" fmla="*/ 2281324 w 7467600"/>
              <a:gd name="connsiteY381" fmla="*/ 6858000 h 6858000"/>
              <a:gd name="connsiteX382" fmla="*/ 2242860 w 7467600"/>
              <a:gd name="connsiteY382" fmla="*/ 6858000 h 6858000"/>
              <a:gd name="connsiteX383" fmla="*/ 2232818 w 7467600"/>
              <a:gd name="connsiteY383" fmla="*/ 6844926 h 6858000"/>
              <a:gd name="connsiteX384" fmla="*/ 1990172 w 7467600"/>
              <a:gd name="connsiteY384" fmla="*/ 6542121 h 6858000"/>
              <a:gd name="connsiteX385" fmla="*/ 2124090 w 7467600"/>
              <a:gd name="connsiteY385" fmla="*/ 6761017 h 6858000"/>
              <a:gd name="connsiteX386" fmla="*/ 2200380 w 7467600"/>
              <a:gd name="connsiteY386" fmla="*/ 6858000 h 6858000"/>
              <a:gd name="connsiteX387" fmla="*/ 2147507 w 7467600"/>
              <a:gd name="connsiteY387" fmla="*/ 6858000 h 6858000"/>
              <a:gd name="connsiteX388" fmla="*/ 2070668 w 7467600"/>
              <a:gd name="connsiteY388" fmla="*/ 6761520 h 6858000"/>
              <a:gd name="connsiteX389" fmla="*/ 1975142 w 7467600"/>
              <a:gd name="connsiteY389" fmla="*/ 6585570 h 6858000"/>
              <a:gd name="connsiteX390" fmla="*/ 2050035 w 7467600"/>
              <a:gd name="connsiteY390" fmla="*/ 6813345 h 6858000"/>
              <a:gd name="connsiteX391" fmla="*/ 2063025 w 7467600"/>
              <a:gd name="connsiteY391" fmla="*/ 6858000 h 6858000"/>
              <a:gd name="connsiteX392" fmla="*/ 2021675 w 7467600"/>
              <a:gd name="connsiteY392" fmla="*/ 6858000 h 6858000"/>
              <a:gd name="connsiteX393" fmla="*/ 2019308 w 7467600"/>
              <a:gd name="connsiteY393" fmla="*/ 6847118 h 6858000"/>
              <a:gd name="connsiteX394" fmla="*/ 1938835 w 7467600"/>
              <a:gd name="connsiteY394" fmla="*/ 6551160 h 6858000"/>
              <a:gd name="connsiteX395" fmla="*/ 1953230 w 7467600"/>
              <a:gd name="connsiteY395" fmla="*/ 6759699 h 6858000"/>
              <a:gd name="connsiteX396" fmla="*/ 1956763 w 7467600"/>
              <a:gd name="connsiteY396" fmla="*/ 6778191 h 6858000"/>
              <a:gd name="connsiteX397" fmla="*/ 1967925 w 7467600"/>
              <a:gd name="connsiteY397" fmla="*/ 6858000 h 6858000"/>
              <a:gd name="connsiteX398" fmla="*/ 1936622 w 7467600"/>
              <a:gd name="connsiteY398" fmla="*/ 6858000 h 6858000"/>
              <a:gd name="connsiteX399" fmla="*/ 1926261 w 7467600"/>
              <a:gd name="connsiteY399" fmla="*/ 6784064 h 6858000"/>
              <a:gd name="connsiteX400" fmla="*/ 1922724 w 7467600"/>
              <a:gd name="connsiteY400" fmla="*/ 6765577 h 6858000"/>
              <a:gd name="connsiteX401" fmla="*/ 1904650 w 7467600"/>
              <a:gd name="connsiteY401" fmla="*/ 6639616 h 6858000"/>
              <a:gd name="connsiteX402" fmla="*/ 1885273 w 7467600"/>
              <a:gd name="connsiteY402" fmla="*/ 6858000 h 6858000"/>
              <a:gd name="connsiteX403" fmla="*/ 1854363 w 7467600"/>
              <a:gd name="connsiteY403" fmla="*/ 6858000 h 6858000"/>
              <a:gd name="connsiteX404" fmla="*/ 1880391 w 7467600"/>
              <a:gd name="connsiteY404" fmla="*/ 6603796 h 6858000"/>
              <a:gd name="connsiteX405" fmla="*/ 1818273 w 7467600"/>
              <a:gd name="connsiteY405" fmla="*/ 6715729 h 6858000"/>
              <a:gd name="connsiteX406" fmla="*/ 1794691 w 7467600"/>
              <a:gd name="connsiteY406" fmla="*/ 6843239 h 6858000"/>
              <a:gd name="connsiteX407" fmla="*/ 1794914 w 7467600"/>
              <a:gd name="connsiteY407" fmla="*/ 6858000 h 6858000"/>
              <a:gd name="connsiteX408" fmla="*/ 1746128 w 7467600"/>
              <a:gd name="connsiteY408" fmla="*/ 6858000 h 6858000"/>
              <a:gd name="connsiteX409" fmla="*/ 1753934 w 7467600"/>
              <a:gd name="connsiteY409" fmla="*/ 6724796 h 6858000"/>
              <a:gd name="connsiteX410" fmla="*/ 1792053 w 7467600"/>
              <a:gd name="connsiteY410" fmla="*/ 6572396 h 6858000"/>
              <a:gd name="connsiteX411" fmla="*/ 1862248 w 7467600"/>
              <a:gd name="connsiteY411" fmla="*/ 6266397 h 6858000"/>
              <a:gd name="connsiteX412" fmla="*/ 1862250 w 7467600"/>
              <a:gd name="connsiteY412" fmla="*/ 6033531 h 6858000"/>
              <a:gd name="connsiteX413" fmla="*/ 1211999 w 7467600"/>
              <a:gd name="connsiteY413" fmla="*/ 6683610 h 6858000"/>
              <a:gd name="connsiteX414" fmla="*/ 1213266 w 7467600"/>
              <a:gd name="connsiteY414" fmla="*/ 6691947 h 6858000"/>
              <a:gd name="connsiteX415" fmla="*/ 1203370 w 7467600"/>
              <a:gd name="connsiteY415" fmla="*/ 6850676 h 6858000"/>
              <a:gd name="connsiteX416" fmla="*/ 1203671 w 7467600"/>
              <a:gd name="connsiteY416" fmla="*/ 6858000 h 6858000"/>
              <a:gd name="connsiteX417" fmla="*/ 1143180 w 7467600"/>
              <a:gd name="connsiteY417" fmla="*/ 6858000 h 6858000"/>
              <a:gd name="connsiteX418" fmla="*/ 1142176 w 7467600"/>
              <a:gd name="connsiteY418" fmla="*/ 6766045 h 6858000"/>
              <a:gd name="connsiteX419" fmla="*/ 1067484 w 7467600"/>
              <a:gd name="connsiteY419" fmla="*/ 6858000 h 6858000"/>
              <a:gd name="connsiteX420" fmla="*/ 953928 w 7467600"/>
              <a:gd name="connsiteY420" fmla="*/ 6858000 h 6858000"/>
              <a:gd name="connsiteX421" fmla="*/ 959715 w 7467600"/>
              <a:gd name="connsiteY421" fmla="*/ 6850185 h 6858000"/>
              <a:gd name="connsiteX422" fmla="*/ 1483788 w 7467600"/>
              <a:gd name="connsiteY422" fmla="*/ 6259174 h 6858000"/>
              <a:gd name="connsiteX423" fmla="*/ 1100671 w 7467600"/>
              <a:gd name="connsiteY423" fmla="*/ 6252137 h 6858000"/>
              <a:gd name="connsiteX424" fmla="*/ 1090144 w 7467600"/>
              <a:gd name="connsiteY424" fmla="*/ 6256748 h 6858000"/>
              <a:gd name="connsiteX425" fmla="*/ 1095872 w 7467600"/>
              <a:gd name="connsiteY425" fmla="*/ 6271892 h 6858000"/>
              <a:gd name="connsiteX426" fmla="*/ 262785 w 7467600"/>
              <a:gd name="connsiteY426" fmla="*/ 6845450 h 6858000"/>
              <a:gd name="connsiteX427" fmla="*/ 209968 w 7467600"/>
              <a:gd name="connsiteY427" fmla="*/ 6770713 h 6858000"/>
              <a:gd name="connsiteX428" fmla="*/ 873460 w 7467600"/>
              <a:gd name="connsiteY428" fmla="*/ 6253768 h 6858000"/>
              <a:gd name="connsiteX429" fmla="*/ 192686 w 7467600"/>
              <a:gd name="connsiteY429" fmla="*/ 5849257 h 6858000"/>
              <a:gd name="connsiteX430" fmla="*/ 4696 w 7467600"/>
              <a:gd name="connsiteY430" fmla="*/ 5697668 h 6858000"/>
              <a:gd name="connsiteX431" fmla="*/ 0 w 7467600"/>
              <a:gd name="connsiteY431" fmla="*/ 5689984 h 6858000"/>
              <a:gd name="connsiteX432" fmla="*/ 0 w 7467600"/>
              <a:gd name="connsiteY432" fmla="*/ 5513472 h 6858000"/>
              <a:gd name="connsiteX433" fmla="*/ 174101 w 7467600"/>
              <a:gd name="connsiteY433" fmla="*/ 5620277 h 6858000"/>
              <a:gd name="connsiteX434" fmla="*/ 891800 w 7467600"/>
              <a:gd name="connsiteY434" fmla="*/ 6036935 h 6858000"/>
              <a:gd name="connsiteX435" fmla="*/ 1072219 w 7467600"/>
              <a:gd name="connsiteY435" fmla="*/ 6169443 h 6858000"/>
              <a:gd name="connsiteX436" fmla="*/ 1074117 w 7467600"/>
              <a:gd name="connsiteY436" fmla="*/ 6170301 h 6858000"/>
              <a:gd name="connsiteX437" fmla="*/ 1083114 w 7467600"/>
              <a:gd name="connsiteY437" fmla="*/ 6174131 h 6858000"/>
              <a:gd name="connsiteX438" fmla="*/ 1543010 w 7467600"/>
              <a:gd name="connsiteY438" fmla="*/ 6191140 h 6858000"/>
              <a:gd name="connsiteX439" fmla="*/ 1551080 w 7467600"/>
              <a:gd name="connsiteY439" fmla="*/ 6195006 h 6858000"/>
              <a:gd name="connsiteX440" fmla="*/ 2345443 w 7467600"/>
              <a:gd name="connsiteY440" fmla="*/ 5549882 h 6858000"/>
              <a:gd name="connsiteX441" fmla="*/ 1721499 w 7467600"/>
              <a:gd name="connsiteY441" fmla="*/ 5599969 h 6858000"/>
              <a:gd name="connsiteX442" fmla="*/ 767716 w 7467600"/>
              <a:gd name="connsiteY442" fmla="*/ 5472768 h 6858000"/>
              <a:gd name="connsiteX443" fmla="*/ 722147 w 7467600"/>
              <a:gd name="connsiteY443" fmla="*/ 5393091 h 6858000"/>
              <a:gd name="connsiteX444" fmla="*/ 1485552 w 7467600"/>
              <a:gd name="connsiteY444" fmla="*/ 5313202 h 6858000"/>
              <a:gd name="connsiteX445" fmla="*/ 2143004 w 7467600"/>
              <a:gd name="connsiteY445" fmla="*/ 5402420 h 6858000"/>
              <a:gd name="connsiteX446" fmla="*/ 1933391 w 7467600"/>
              <a:gd name="connsiteY446" fmla="*/ 5156971 h 6858000"/>
              <a:gd name="connsiteX447" fmla="*/ 1827118 w 7467600"/>
              <a:gd name="connsiteY447" fmla="*/ 4968410 h 6858000"/>
              <a:gd name="connsiteX448" fmla="*/ 1837349 w 7467600"/>
              <a:gd name="connsiteY448" fmla="*/ 4956357 h 6858000"/>
              <a:gd name="connsiteX449" fmla="*/ 2162835 w 7467600"/>
              <a:gd name="connsiteY449" fmla="*/ 5187853 h 6858000"/>
              <a:gd name="connsiteX450" fmla="*/ 2257167 w 7467600"/>
              <a:gd name="connsiteY450" fmla="*/ 5462123 h 6858000"/>
              <a:gd name="connsiteX451" fmla="*/ 2261598 w 7467600"/>
              <a:gd name="connsiteY451" fmla="*/ 5467998 h 6858000"/>
              <a:gd name="connsiteX452" fmla="*/ 2437177 w 7467600"/>
              <a:gd name="connsiteY452" fmla="*/ 5479608 h 6858000"/>
              <a:gd name="connsiteX453" fmla="*/ 2445247 w 7467600"/>
              <a:gd name="connsiteY453" fmla="*/ 5483476 h 6858000"/>
              <a:gd name="connsiteX454" fmla="*/ 2743626 w 7467600"/>
              <a:gd name="connsiteY454" fmla="*/ 5304819 h 6858000"/>
              <a:gd name="connsiteX455" fmla="*/ 3048102 w 7467600"/>
              <a:gd name="connsiteY455" fmla="*/ 5150595 h 6858000"/>
              <a:gd name="connsiteX456" fmla="*/ 1799414 w 7467600"/>
              <a:gd name="connsiteY456" fmla="*/ 4694732 h 6858000"/>
              <a:gd name="connsiteX457" fmla="*/ 1771735 w 7467600"/>
              <a:gd name="connsiteY457" fmla="*/ 4619929 h 6858000"/>
              <a:gd name="connsiteX458" fmla="*/ 3104273 w 7467600"/>
              <a:gd name="connsiteY458" fmla="*/ 5076159 h 6858000"/>
              <a:gd name="connsiteX459" fmla="*/ 3113245 w 7467600"/>
              <a:gd name="connsiteY459" fmla="*/ 5090705 h 6858000"/>
              <a:gd name="connsiteX460" fmla="*/ 3126294 w 7467600"/>
              <a:gd name="connsiteY460" fmla="*/ 5114400 h 6858000"/>
              <a:gd name="connsiteX461" fmla="*/ 3937433 w 7467600"/>
              <a:gd name="connsiteY461" fmla="*/ 4830473 h 6858000"/>
              <a:gd name="connsiteX462" fmla="*/ 3590475 w 7467600"/>
              <a:gd name="connsiteY462" fmla="*/ 4597974 h 6858000"/>
              <a:gd name="connsiteX463" fmla="*/ 3100264 w 7467600"/>
              <a:gd name="connsiteY463" fmla="*/ 4579845 h 6858000"/>
              <a:gd name="connsiteX464" fmla="*/ 2183576 w 7467600"/>
              <a:gd name="connsiteY464" fmla="*/ 4227150 h 6858000"/>
              <a:gd name="connsiteX465" fmla="*/ 2151029 w 7467600"/>
              <a:gd name="connsiteY465" fmla="*/ 4146947 h 6858000"/>
              <a:gd name="connsiteX466" fmla="*/ 3563434 w 7467600"/>
              <a:gd name="connsiteY466" fmla="*/ 4469115 h 6858000"/>
              <a:gd name="connsiteX467" fmla="*/ 3177952 w 7467600"/>
              <a:gd name="connsiteY467" fmla="*/ 3657386 h 6858000"/>
              <a:gd name="connsiteX468" fmla="*/ 3189263 w 7467600"/>
              <a:gd name="connsiteY468" fmla="*/ 3625726 h 6858000"/>
              <a:gd name="connsiteX469" fmla="*/ 3560912 w 7467600"/>
              <a:gd name="connsiteY469" fmla="*/ 4079863 h 6858000"/>
              <a:gd name="connsiteX470" fmla="*/ 3626636 w 7467600"/>
              <a:gd name="connsiteY470" fmla="*/ 4512230 h 6858000"/>
              <a:gd name="connsiteX471" fmla="*/ 3653088 w 7467600"/>
              <a:gd name="connsiteY471" fmla="*/ 4521417 h 6858000"/>
              <a:gd name="connsiteX472" fmla="*/ 3988128 w 7467600"/>
              <a:gd name="connsiteY472" fmla="*/ 4817267 h 6858000"/>
              <a:gd name="connsiteX473" fmla="*/ 4830582 w 7467600"/>
              <a:gd name="connsiteY473" fmla="*/ 4676000 h 6858000"/>
              <a:gd name="connsiteX474" fmla="*/ 4830100 w 7467600"/>
              <a:gd name="connsiteY474" fmla="*/ 4675554 h 6858000"/>
              <a:gd name="connsiteX475" fmla="*/ 4036318 w 7467600"/>
              <a:gd name="connsiteY475" fmla="*/ 4147013 h 6858000"/>
              <a:gd name="connsiteX476" fmla="*/ 3432098 w 7467600"/>
              <a:gd name="connsiteY476" fmla="*/ 3537312 h 6858000"/>
              <a:gd name="connsiteX477" fmla="*/ 3446761 w 7467600"/>
              <a:gd name="connsiteY477" fmla="*/ 3461278 h 6858000"/>
              <a:gd name="connsiteX478" fmla="*/ 4419733 w 7467600"/>
              <a:gd name="connsiteY478" fmla="*/ 3963555 h 6858000"/>
              <a:gd name="connsiteX479" fmla="*/ 4781371 w 7467600"/>
              <a:gd name="connsiteY479" fmla="*/ 4458604 h 6858000"/>
              <a:gd name="connsiteX480" fmla="*/ 4780440 w 7467600"/>
              <a:gd name="connsiteY480" fmla="*/ 4470290 h 6858000"/>
              <a:gd name="connsiteX481" fmla="*/ 4898954 w 7467600"/>
              <a:gd name="connsiteY481" fmla="*/ 4662092 h 6858000"/>
              <a:gd name="connsiteX482" fmla="*/ 4900699 w 7467600"/>
              <a:gd name="connsiteY482" fmla="*/ 4670867 h 6858000"/>
              <a:gd name="connsiteX483" fmla="*/ 5714511 w 7467600"/>
              <a:gd name="connsiteY483" fmla="*/ 4663483 h 6858000"/>
              <a:gd name="connsiteX484" fmla="*/ 5464793 w 7467600"/>
              <a:gd name="connsiteY484" fmla="*/ 4393556 h 6858000"/>
              <a:gd name="connsiteX485" fmla="*/ 5461897 w 7467600"/>
              <a:gd name="connsiteY485" fmla="*/ 4390879 h 6858000"/>
              <a:gd name="connsiteX486" fmla="*/ 4294126 w 7467600"/>
              <a:gd name="connsiteY486" fmla="*/ 3303048 h 6858000"/>
              <a:gd name="connsiteX487" fmla="*/ 4305321 w 7467600"/>
              <a:gd name="connsiteY487" fmla="*/ 3256953 h 6858000"/>
              <a:gd name="connsiteX488" fmla="*/ 4949299 w 7467600"/>
              <a:gd name="connsiteY488" fmla="*/ 3766336 h 6858000"/>
              <a:gd name="connsiteX489" fmla="*/ 5291452 w 7467600"/>
              <a:gd name="connsiteY489" fmla="*/ 4076801 h 6858000"/>
              <a:gd name="connsiteX490" fmla="*/ 5434998 w 7467600"/>
              <a:gd name="connsiteY490" fmla="*/ 4254100 h 6858000"/>
              <a:gd name="connsiteX491" fmla="*/ 5351015 w 7467600"/>
              <a:gd name="connsiteY491" fmla="*/ 3760989 h 6858000"/>
              <a:gd name="connsiteX492" fmla="*/ 5413780 w 7467600"/>
              <a:gd name="connsiteY492" fmla="*/ 2966265 h 6858000"/>
              <a:gd name="connsiteX493" fmla="*/ 5425627 w 7467600"/>
              <a:gd name="connsiteY493" fmla="*/ 2954192 h 6858000"/>
              <a:gd name="connsiteX494" fmla="*/ 6604735 w 7467600"/>
              <a:gd name="connsiteY494" fmla="*/ 2041381 h 6858000"/>
              <a:gd name="connsiteX495" fmla="*/ 7204487 w 7467600"/>
              <a:gd name="connsiteY495" fmla="*/ 2742112 h 6858000"/>
              <a:gd name="connsiteX496" fmla="*/ 7131592 w 7467600"/>
              <a:gd name="connsiteY496" fmla="*/ 2672096 h 6858000"/>
              <a:gd name="connsiteX497" fmla="*/ 6996344 w 7467600"/>
              <a:gd name="connsiteY497" fmla="*/ 2518310 h 6858000"/>
              <a:gd name="connsiteX498" fmla="*/ 6735495 w 7467600"/>
              <a:gd name="connsiteY498" fmla="*/ 2196890 h 6858000"/>
              <a:gd name="connsiteX499" fmla="*/ 6721901 w 7467600"/>
              <a:gd name="connsiteY499" fmla="*/ 2179274 h 6858000"/>
              <a:gd name="connsiteX500" fmla="*/ 6604735 w 7467600"/>
              <a:gd name="connsiteY500" fmla="*/ 2041381 h 6858000"/>
              <a:gd name="connsiteX501" fmla="*/ 6591670 w 7467600"/>
              <a:gd name="connsiteY501" fmla="*/ 1988277 h 6858000"/>
              <a:gd name="connsiteX502" fmla="*/ 6747349 w 7467600"/>
              <a:gd name="connsiteY502" fmla="*/ 2160069 h 6858000"/>
              <a:gd name="connsiteX503" fmla="*/ 6760943 w 7467600"/>
              <a:gd name="connsiteY503" fmla="*/ 2177686 h 6858000"/>
              <a:gd name="connsiteX504" fmla="*/ 7021065 w 7467600"/>
              <a:gd name="connsiteY504" fmla="*/ 2498102 h 6858000"/>
              <a:gd name="connsiteX505" fmla="*/ 7155223 w 7467600"/>
              <a:gd name="connsiteY505" fmla="*/ 2650386 h 6858000"/>
              <a:gd name="connsiteX506" fmla="*/ 7203167 w 7467600"/>
              <a:gd name="connsiteY506" fmla="*/ 2697288 h 6858000"/>
              <a:gd name="connsiteX507" fmla="*/ 6937703 w 7467600"/>
              <a:gd name="connsiteY507" fmla="*/ 2321981 h 6858000"/>
              <a:gd name="connsiteX508" fmla="*/ 6591670 w 7467600"/>
              <a:gd name="connsiteY508" fmla="*/ 1988277 h 6858000"/>
              <a:gd name="connsiteX509" fmla="*/ 5798671 w 7467600"/>
              <a:gd name="connsiteY509" fmla="*/ 1981601 h 6858000"/>
              <a:gd name="connsiteX510" fmla="*/ 5754709 w 7467600"/>
              <a:gd name="connsiteY510" fmla="*/ 2071454 h 6858000"/>
              <a:gd name="connsiteX511" fmla="*/ 5763044 w 7467600"/>
              <a:gd name="connsiteY511" fmla="*/ 2842206 h 6858000"/>
              <a:gd name="connsiteX512" fmla="*/ 5764974 w 7467600"/>
              <a:gd name="connsiteY512" fmla="*/ 2799609 h 6858000"/>
              <a:gd name="connsiteX513" fmla="*/ 5767665 w 7467600"/>
              <a:gd name="connsiteY513" fmla="*/ 2666409 h 6858000"/>
              <a:gd name="connsiteX514" fmla="*/ 5763055 w 7467600"/>
              <a:gd name="connsiteY514" fmla="*/ 2579705 h 6858000"/>
              <a:gd name="connsiteX515" fmla="*/ 5758079 w 7467600"/>
              <a:gd name="connsiteY515" fmla="*/ 2492508 h 6858000"/>
              <a:gd name="connsiteX516" fmla="*/ 5779325 w 7467600"/>
              <a:gd name="connsiteY516" fmla="*/ 2197069 h 6858000"/>
              <a:gd name="connsiteX517" fmla="*/ 5798671 w 7467600"/>
              <a:gd name="connsiteY517" fmla="*/ 1981601 h 6858000"/>
              <a:gd name="connsiteX518" fmla="*/ 5829202 w 7467600"/>
              <a:gd name="connsiteY518" fmla="*/ 1971679 h 6858000"/>
              <a:gd name="connsiteX519" fmla="*/ 5809558 w 7467600"/>
              <a:gd name="connsiteY519" fmla="*/ 2198043 h 6858000"/>
              <a:gd name="connsiteX520" fmla="*/ 5788653 w 7467600"/>
              <a:gd name="connsiteY520" fmla="*/ 2489430 h 6858000"/>
              <a:gd name="connsiteX521" fmla="*/ 5793439 w 7467600"/>
              <a:gd name="connsiteY521" fmla="*/ 2575235 h 6858000"/>
              <a:gd name="connsiteX522" fmla="*/ 5796837 w 7467600"/>
              <a:gd name="connsiteY522" fmla="*/ 2637633 h 6858000"/>
              <a:gd name="connsiteX523" fmla="*/ 5818614 w 7467600"/>
              <a:gd name="connsiteY523" fmla="*/ 2473055 h 6858000"/>
              <a:gd name="connsiteX524" fmla="*/ 5829202 w 7467600"/>
              <a:gd name="connsiteY524" fmla="*/ 1971679 h 6858000"/>
              <a:gd name="connsiteX525" fmla="*/ 5911389 w 7467600"/>
              <a:gd name="connsiteY525" fmla="*/ 1898371 h 6858000"/>
              <a:gd name="connsiteX526" fmla="*/ 6237627 w 7467600"/>
              <a:gd name="connsiteY526" fmla="*/ 2231921 h 6858000"/>
              <a:gd name="connsiteX527" fmla="*/ 5911389 w 7467600"/>
              <a:gd name="connsiteY527" fmla="*/ 1898371 h 6858000"/>
              <a:gd name="connsiteX528" fmla="*/ 6944437 w 7467600"/>
              <a:gd name="connsiteY528" fmla="*/ 1575402 h 6858000"/>
              <a:gd name="connsiteX529" fmla="*/ 6304730 w 7467600"/>
              <a:gd name="connsiteY529" fmla="*/ 1766654 h 6858000"/>
              <a:gd name="connsiteX530" fmla="*/ 6944437 w 7467600"/>
              <a:gd name="connsiteY530" fmla="*/ 1575402 h 6858000"/>
              <a:gd name="connsiteX531" fmla="*/ 7019523 w 7467600"/>
              <a:gd name="connsiteY531" fmla="*/ 1519450 h 6858000"/>
              <a:gd name="connsiteX532" fmla="*/ 6298091 w 7467600"/>
              <a:gd name="connsiteY532" fmla="*/ 1737122 h 6858000"/>
              <a:gd name="connsiteX533" fmla="*/ 7019523 w 7467600"/>
              <a:gd name="connsiteY533" fmla="*/ 1519450 h 6858000"/>
              <a:gd name="connsiteX534" fmla="*/ 2399523 w 7467600"/>
              <a:gd name="connsiteY534" fmla="*/ 1428234 h 6858000"/>
              <a:gd name="connsiteX535" fmla="*/ 2224982 w 7467600"/>
              <a:gd name="connsiteY535" fmla="*/ 1826201 h 6858000"/>
              <a:gd name="connsiteX536" fmla="*/ 2096099 w 7467600"/>
              <a:gd name="connsiteY536" fmla="*/ 2345900 h 6858000"/>
              <a:gd name="connsiteX537" fmla="*/ 2283317 w 7467600"/>
              <a:gd name="connsiteY537" fmla="*/ 1796925 h 6858000"/>
              <a:gd name="connsiteX538" fmla="*/ 2399523 w 7467600"/>
              <a:gd name="connsiteY538" fmla="*/ 1428234 h 6858000"/>
              <a:gd name="connsiteX539" fmla="*/ 2448558 w 7467600"/>
              <a:gd name="connsiteY539" fmla="*/ 1373435 h 6858000"/>
              <a:gd name="connsiteX540" fmla="*/ 2312521 w 7467600"/>
              <a:gd name="connsiteY540" fmla="*/ 1806140 h 6858000"/>
              <a:gd name="connsiteX541" fmla="*/ 2127533 w 7467600"/>
              <a:gd name="connsiteY541" fmla="*/ 2348380 h 6858000"/>
              <a:gd name="connsiteX542" fmla="*/ 2358080 w 7467600"/>
              <a:gd name="connsiteY542" fmla="*/ 1866134 h 6858000"/>
              <a:gd name="connsiteX543" fmla="*/ 2407436 w 7467600"/>
              <a:gd name="connsiteY543" fmla="*/ 1651070 h 6858000"/>
              <a:gd name="connsiteX544" fmla="*/ 2448558 w 7467600"/>
              <a:gd name="connsiteY544" fmla="*/ 1373435 h 6858000"/>
              <a:gd name="connsiteX545" fmla="*/ 278707 w 7467600"/>
              <a:gd name="connsiteY545" fmla="*/ 1352270 h 6858000"/>
              <a:gd name="connsiteX546" fmla="*/ 321570 w 7467600"/>
              <a:gd name="connsiteY546" fmla="*/ 1861610 h 6858000"/>
              <a:gd name="connsiteX547" fmla="*/ 294281 w 7467600"/>
              <a:gd name="connsiteY547" fmla="*/ 1440658 h 6858000"/>
              <a:gd name="connsiteX548" fmla="*/ 278707 w 7467600"/>
              <a:gd name="connsiteY548" fmla="*/ 1352270 h 6858000"/>
              <a:gd name="connsiteX549" fmla="*/ 1423821 w 7467600"/>
              <a:gd name="connsiteY549" fmla="*/ 1351958 h 6858000"/>
              <a:gd name="connsiteX550" fmla="*/ 1638521 w 7467600"/>
              <a:gd name="connsiteY550" fmla="*/ 1908470 h 6858000"/>
              <a:gd name="connsiteX551" fmla="*/ 1754199 w 7467600"/>
              <a:gd name="connsiteY551" fmla="*/ 2149284 h 6858000"/>
              <a:gd name="connsiteX552" fmla="*/ 1908359 w 7467600"/>
              <a:gd name="connsiteY552" fmla="*/ 2364988 h 6858000"/>
              <a:gd name="connsiteX553" fmla="*/ 1647661 w 7467600"/>
              <a:gd name="connsiteY553" fmla="*/ 1825945 h 6858000"/>
              <a:gd name="connsiteX554" fmla="*/ 1423821 w 7467600"/>
              <a:gd name="connsiteY554" fmla="*/ 1351958 h 6858000"/>
              <a:gd name="connsiteX555" fmla="*/ 1431890 w 7467600"/>
              <a:gd name="connsiteY555" fmla="*/ 1306475 h 6858000"/>
              <a:gd name="connsiteX556" fmla="*/ 1507597 w 7467600"/>
              <a:gd name="connsiteY556" fmla="*/ 1446132 h 6858000"/>
              <a:gd name="connsiteX557" fmla="*/ 1674586 w 7467600"/>
              <a:gd name="connsiteY557" fmla="*/ 1813832 h 6858000"/>
              <a:gd name="connsiteX558" fmla="*/ 1815950 w 7467600"/>
              <a:gd name="connsiteY558" fmla="*/ 2128564 h 6858000"/>
              <a:gd name="connsiteX559" fmla="*/ 1984242 w 7467600"/>
              <a:gd name="connsiteY559" fmla="*/ 2430829 h 6858000"/>
              <a:gd name="connsiteX560" fmla="*/ 2014023 w 7467600"/>
              <a:gd name="connsiteY560" fmla="*/ 2450995 h 6858000"/>
              <a:gd name="connsiteX561" fmla="*/ 1747337 w 7467600"/>
              <a:gd name="connsiteY561" fmla="*/ 1855264 h 6858000"/>
              <a:gd name="connsiteX562" fmla="*/ 1533749 w 7467600"/>
              <a:gd name="connsiteY562" fmla="*/ 1478656 h 6858000"/>
              <a:gd name="connsiteX563" fmla="*/ 1431890 w 7467600"/>
              <a:gd name="connsiteY563" fmla="*/ 1306475 h 6858000"/>
              <a:gd name="connsiteX564" fmla="*/ 5052692 w 7467600"/>
              <a:gd name="connsiteY564" fmla="*/ 1292994 h 6858000"/>
              <a:gd name="connsiteX565" fmla="*/ 5200661 w 7467600"/>
              <a:gd name="connsiteY565" fmla="*/ 1635186 h 6858000"/>
              <a:gd name="connsiteX566" fmla="*/ 5297138 w 7467600"/>
              <a:gd name="connsiteY566" fmla="*/ 1906351 h 6858000"/>
              <a:gd name="connsiteX567" fmla="*/ 5052692 w 7467600"/>
              <a:gd name="connsiteY567" fmla="*/ 1292994 h 6858000"/>
              <a:gd name="connsiteX568" fmla="*/ 5009948 w 7467600"/>
              <a:gd name="connsiteY568" fmla="*/ 1273619 h 6858000"/>
              <a:gd name="connsiteX569" fmla="*/ 5121777 w 7467600"/>
              <a:gd name="connsiteY569" fmla="*/ 1654213 h 6858000"/>
              <a:gd name="connsiteX570" fmla="*/ 5293545 w 7467600"/>
              <a:gd name="connsiteY570" fmla="*/ 2072247 h 6858000"/>
              <a:gd name="connsiteX571" fmla="*/ 5294042 w 7467600"/>
              <a:gd name="connsiteY571" fmla="*/ 2065019 h 6858000"/>
              <a:gd name="connsiteX572" fmla="*/ 5171936 w 7467600"/>
              <a:gd name="connsiteY572" fmla="*/ 1647613 h 6858000"/>
              <a:gd name="connsiteX573" fmla="*/ 5009948 w 7467600"/>
              <a:gd name="connsiteY573" fmla="*/ 1273619 h 6858000"/>
              <a:gd name="connsiteX574" fmla="*/ 655236 w 7467600"/>
              <a:gd name="connsiteY574" fmla="*/ 1268632 h 6858000"/>
              <a:gd name="connsiteX575" fmla="*/ 839521 w 7467600"/>
              <a:gd name="connsiteY575" fmla="*/ 1685315 h 6858000"/>
              <a:gd name="connsiteX576" fmla="*/ 1109416 w 7467600"/>
              <a:gd name="connsiteY576" fmla="*/ 2061663 h 6858000"/>
              <a:gd name="connsiteX577" fmla="*/ 1298300 w 7467600"/>
              <a:gd name="connsiteY577" fmla="*/ 2247742 h 6858000"/>
              <a:gd name="connsiteX578" fmla="*/ 1125871 w 7467600"/>
              <a:gd name="connsiteY578" fmla="*/ 1989513 h 6858000"/>
              <a:gd name="connsiteX579" fmla="*/ 981574 w 7467600"/>
              <a:gd name="connsiteY579" fmla="*/ 1783157 h 6858000"/>
              <a:gd name="connsiteX580" fmla="*/ 922198 w 7467600"/>
              <a:gd name="connsiteY580" fmla="*/ 1677437 h 6858000"/>
              <a:gd name="connsiteX581" fmla="*/ 869293 w 7467600"/>
              <a:gd name="connsiteY581" fmla="*/ 1583214 h 6858000"/>
              <a:gd name="connsiteX582" fmla="*/ 751431 w 7467600"/>
              <a:gd name="connsiteY582" fmla="*/ 1405731 h 6858000"/>
              <a:gd name="connsiteX583" fmla="*/ 655236 w 7467600"/>
              <a:gd name="connsiteY583" fmla="*/ 1268632 h 6858000"/>
              <a:gd name="connsiteX584" fmla="*/ 6516292 w 7467600"/>
              <a:gd name="connsiteY584" fmla="*/ 1263064 h 6858000"/>
              <a:gd name="connsiteX585" fmla="*/ 5736320 w 7467600"/>
              <a:gd name="connsiteY585" fmla="*/ 1501803 h 6858000"/>
              <a:gd name="connsiteX586" fmla="*/ 6516292 w 7467600"/>
              <a:gd name="connsiteY586" fmla="*/ 1263064 h 6858000"/>
              <a:gd name="connsiteX587" fmla="*/ 291466 w 7467600"/>
              <a:gd name="connsiteY587" fmla="*/ 1250369 h 6858000"/>
              <a:gd name="connsiteX588" fmla="*/ 323180 w 7467600"/>
              <a:gd name="connsiteY588" fmla="*/ 1435283 h 6858000"/>
              <a:gd name="connsiteX589" fmla="*/ 349381 w 7467600"/>
              <a:gd name="connsiteY589" fmla="*/ 1875041 h 6858000"/>
              <a:gd name="connsiteX590" fmla="*/ 374363 w 7467600"/>
              <a:gd name="connsiteY590" fmla="*/ 1506494 h 6858000"/>
              <a:gd name="connsiteX591" fmla="*/ 302168 w 7467600"/>
              <a:gd name="connsiteY591" fmla="*/ 1274495 h 6858000"/>
              <a:gd name="connsiteX592" fmla="*/ 291466 w 7467600"/>
              <a:gd name="connsiteY592" fmla="*/ 1250369 h 6858000"/>
              <a:gd name="connsiteX593" fmla="*/ 678222 w 7467600"/>
              <a:gd name="connsiteY593" fmla="*/ 1248670 h 6858000"/>
              <a:gd name="connsiteX594" fmla="*/ 775536 w 7467600"/>
              <a:gd name="connsiteY594" fmla="*/ 1388015 h 6858000"/>
              <a:gd name="connsiteX595" fmla="*/ 894529 w 7467600"/>
              <a:gd name="connsiteY595" fmla="*/ 1567739 h 6858000"/>
              <a:gd name="connsiteX596" fmla="*/ 948000 w 7467600"/>
              <a:gd name="connsiteY596" fmla="*/ 1663088 h 6858000"/>
              <a:gd name="connsiteX597" fmla="*/ 1006812 w 7467600"/>
              <a:gd name="connsiteY597" fmla="*/ 1767683 h 6858000"/>
              <a:gd name="connsiteX598" fmla="*/ 1149133 w 7467600"/>
              <a:gd name="connsiteY598" fmla="*/ 1971513 h 6858000"/>
              <a:gd name="connsiteX599" fmla="*/ 1333952 w 7467600"/>
              <a:gd name="connsiteY599" fmla="*/ 2251620 h 6858000"/>
              <a:gd name="connsiteX600" fmla="*/ 1337329 w 7467600"/>
              <a:gd name="connsiteY600" fmla="*/ 2258350 h 6858000"/>
              <a:gd name="connsiteX601" fmla="*/ 1014726 w 7467600"/>
              <a:gd name="connsiteY601" fmla="*/ 1615556 h 6858000"/>
              <a:gd name="connsiteX602" fmla="*/ 678222 w 7467600"/>
              <a:gd name="connsiteY602" fmla="*/ 1248670 h 6858000"/>
              <a:gd name="connsiteX603" fmla="*/ 6691602 w 7467600"/>
              <a:gd name="connsiteY603" fmla="*/ 1140573 h 6858000"/>
              <a:gd name="connsiteX604" fmla="*/ 6571100 w 7467600"/>
              <a:gd name="connsiteY604" fmla="*/ 1183662 h 6858000"/>
              <a:gd name="connsiteX605" fmla="*/ 6241687 w 7467600"/>
              <a:gd name="connsiteY605" fmla="*/ 1257600 h 6858000"/>
              <a:gd name="connsiteX606" fmla="*/ 5693009 w 7467600"/>
              <a:gd name="connsiteY606" fmla="*/ 1478256 h 6858000"/>
              <a:gd name="connsiteX607" fmla="*/ 6548420 w 7467600"/>
              <a:gd name="connsiteY607" fmla="*/ 1214599 h 6858000"/>
              <a:gd name="connsiteX608" fmla="*/ 6605473 w 7467600"/>
              <a:gd name="connsiteY608" fmla="*/ 1184686 h 6858000"/>
              <a:gd name="connsiteX609" fmla="*/ 6691602 w 7467600"/>
              <a:gd name="connsiteY609" fmla="*/ 1140573 h 6858000"/>
              <a:gd name="connsiteX610" fmla="*/ 4002475 w 7467600"/>
              <a:gd name="connsiteY610" fmla="*/ 1037802 h 6858000"/>
              <a:gd name="connsiteX611" fmla="*/ 4000324 w 7467600"/>
              <a:gd name="connsiteY611" fmla="*/ 1039362 h 6858000"/>
              <a:gd name="connsiteX612" fmla="*/ 4002862 w 7467600"/>
              <a:gd name="connsiteY612" fmla="*/ 1042866 h 6858000"/>
              <a:gd name="connsiteX613" fmla="*/ 4002475 w 7467600"/>
              <a:gd name="connsiteY613" fmla="*/ 1037802 h 6858000"/>
              <a:gd name="connsiteX614" fmla="*/ 506322 w 7467600"/>
              <a:gd name="connsiteY614" fmla="*/ 1020997 h 6858000"/>
              <a:gd name="connsiteX615" fmla="*/ 533068 w 7467600"/>
              <a:gd name="connsiteY615" fmla="*/ 1029409 h 6858000"/>
              <a:gd name="connsiteX616" fmla="*/ 1232525 w 7467600"/>
              <a:gd name="connsiteY616" fmla="*/ 1804675 h 6858000"/>
              <a:gd name="connsiteX617" fmla="*/ 1388858 w 7467600"/>
              <a:gd name="connsiteY617" fmla="*/ 2368011 h 6858000"/>
              <a:gd name="connsiteX618" fmla="*/ 1384098 w 7467600"/>
              <a:gd name="connsiteY618" fmla="*/ 2378125 h 6858000"/>
              <a:gd name="connsiteX619" fmla="*/ 1425393 w 7467600"/>
              <a:gd name="connsiteY619" fmla="*/ 2589124 h 6858000"/>
              <a:gd name="connsiteX620" fmla="*/ 1424001 w 7467600"/>
              <a:gd name="connsiteY620" fmla="*/ 2597541 h 6858000"/>
              <a:gd name="connsiteX621" fmla="*/ 2152729 w 7467600"/>
              <a:gd name="connsiteY621" fmla="*/ 2864487 h 6858000"/>
              <a:gd name="connsiteX622" fmla="*/ 2020609 w 7467600"/>
              <a:gd name="connsiteY622" fmla="*/ 2539671 h 6858000"/>
              <a:gd name="connsiteX623" fmla="*/ 2018920 w 7467600"/>
              <a:gd name="connsiteY623" fmla="*/ 2536309 h 6858000"/>
              <a:gd name="connsiteX624" fmla="*/ 1342441 w 7467600"/>
              <a:gd name="connsiteY624" fmla="*/ 1173017 h 6858000"/>
              <a:gd name="connsiteX625" fmla="*/ 1367925 w 7467600"/>
              <a:gd name="connsiteY625" fmla="*/ 1135648 h 6858000"/>
              <a:gd name="connsiteX626" fmla="*/ 1771401 w 7467600"/>
              <a:gd name="connsiteY626" fmla="*/ 1806673 h 6858000"/>
              <a:gd name="connsiteX627" fmla="*/ 1972385 w 7467600"/>
              <a:gd name="connsiteY627" fmla="*/ 2198735 h 6858000"/>
              <a:gd name="connsiteX628" fmla="*/ 2040892 w 7467600"/>
              <a:gd name="connsiteY628" fmla="*/ 2405205 h 6858000"/>
              <a:gd name="connsiteX629" fmla="*/ 2131689 w 7467600"/>
              <a:gd name="connsiteY629" fmla="*/ 1936926 h 6858000"/>
              <a:gd name="connsiteX630" fmla="*/ 2454820 w 7467600"/>
              <a:gd name="connsiteY630" fmla="*/ 1248808 h 6858000"/>
              <a:gd name="connsiteX631" fmla="*/ 2492512 w 7467600"/>
              <a:gd name="connsiteY631" fmla="*/ 1302920 h 6858000"/>
              <a:gd name="connsiteX632" fmla="*/ 2081216 w 7467600"/>
              <a:gd name="connsiteY632" fmla="*/ 2527513 h 6858000"/>
              <a:gd name="connsiteX633" fmla="*/ 2081211 w 7467600"/>
              <a:gd name="connsiteY633" fmla="*/ 2528916 h 6858000"/>
              <a:gd name="connsiteX634" fmla="*/ 2199067 w 7467600"/>
              <a:gd name="connsiteY634" fmla="*/ 2884061 h 6858000"/>
              <a:gd name="connsiteX635" fmla="*/ 3192586 w 7467600"/>
              <a:gd name="connsiteY635" fmla="*/ 3411496 h 6858000"/>
              <a:gd name="connsiteX636" fmla="*/ 3182620 w 7467600"/>
              <a:gd name="connsiteY636" fmla="*/ 3483279 h 6858000"/>
              <a:gd name="connsiteX637" fmla="*/ 2435119 w 7467600"/>
              <a:gd name="connsiteY637" fmla="*/ 3080173 h 6858000"/>
              <a:gd name="connsiteX638" fmla="*/ 2410152 w 7467600"/>
              <a:gd name="connsiteY638" fmla="*/ 3063751 h 6858000"/>
              <a:gd name="connsiteX639" fmla="*/ 2408099 w 7467600"/>
              <a:gd name="connsiteY639" fmla="*/ 3064403 h 6858000"/>
              <a:gd name="connsiteX640" fmla="*/ 2407218 w 7467600"/>
              <a:gd name="connsiteY640" fmla="*/ 3070324 h 6858000"/>
              <a:gd name="connsiteX641" fmla="*/ 2380138 w 7467600"/>
              <a:gd name="connsiteY641" fmla="*/ 3099341 h 6858000"/>
              <a:gd name="connsiteX642" fmla="*/ 1765923 w 7467600"/>
              <a:gd name="connsiteY642" fmla="*/ 3581043 h 6858000"/>
              <a:gd name="connsiteX643" fmla="*/ 1702258 w 7467600"/>
              <a:gd name="connsiteY643" fmla="*/ 3612286 h 6858000"/>
              <a:gd name="connsiteX644" fmla="*/ 1538370 w 7467600"/>
              <a:gd name="connsiteY644" fmla="*/ 3811804 h 6858000"/>
              <a:gd name="connsiteX645" fmla="*/ 542867 w 7467600"/>
              <a:gd name="connsiteY645" fmla="*/ 4944092 h 6858000"/>
              <a:gd name="connsiteX646" fmla="*/ 515800 w 7467600"/>
              <a:gd name="connsiteY646" fmla="*/ 4862180 h 6858000"/>
              <a:gd name="connsiteX647" fmla="*/ 909145 w 7467600"/>
              <a:gd name="connsiteY647" fmla="*/ 4199225 h 6858000"/>
              <a:gd name="connsiteX648" fmla="*/ 1214067 w 7467600"/>
              <a:gd name="connsiteY648" fmla="*/ 3908561 h 6858000"/>
              <a:gd name="connsiteX649" fmla="*/ 640967 w 7467600"/>
              <a:gd name="connsiteY649" fmla="*/ 4105601 h 6858000"/>
              <a:gd name="connsiteX650" fmla="*/ 112563 w 7467600"/>
              <a:gd name="connsiteY650" fmla="*/ 4396952 h 6858000"/>
              <a:gd name="connsiteX651" fmla="*/ 0 w 7467600"/>
              <a:gd name="connsiteY651" fmla="*/ 4466006 h 6858000"/>
              <a:gd name="connsiteX652" fmla="*/ 0 w 7467600"/>
              <a:gd name="connsiteY652" fmla="*/ 4233763 h 6858000"/>
              <a:gd name="connsiteX653" fmla="*/ 36881 w 7467600"/>
              <a:gd name="connsiteY653" fmla="*/ 4200118 h 6858000"/>
              <a:gd name="connsiteX654" fmla="*/ 910534 w 7467600"/>
              <a:gd name="connsiteY654" fmla="*/ 3629753 h 6858000"/>
              <a:gd name="connsiteX655" fmla="*/ 1578717 w 7467600"/>
              <a:gd name="connsiteY655" fmla="*/ 3575982 h 6858000"/>
              <a:gd name="connsiteX656" fmla="*/ 2338780 w 7467600"/>
              <a:gd name="connsiteY656" fmla="*/ 3033725 h 6858000"/>
              <a:gd name="connsiteX657" fmla="*/ 1807991 w 7467600"/>
              <a:gd name="connsiteY657" fmla="*/ 2807184 h 6858000"/>
              <a:gd name="connsiteX658" fmla="*/ 1416358 w 7467600"/>
              <a:gd name="connsiteY658" fmla="*/ 3112571 h 6858000"/>
              <a:gd name="connsiteX659" fmla="*/ 939066 w 7467600"/>
              <a:gd name="connsiteY659" fmla="*/ 3378798 h 6858000"/>
              <a:gd name="connsiteX660" fmla="*/ 115099 w 7467600"/>
              <a:gd name="connsiteY660" fmla="*/ 3607650 h 6858000"/>
              <a:gd name="connsiteX661" fmla="*/ 97284 w 7467600"/>
              <a:gd name="connsiteY661" fmla="*/ 3520393 h 6858000"/>
              <a:gd name="connsiteX662" fmla="*/ 922050 w 7467600"/>
              <a:gd name="connsiteY662" fmla="*/ 3074867 h 6858000"/>
              <a:gd name="connsiteX663" fmla="*/ 1405265 w 7467600"/>
              <a:gd name="connsiteY663" fmla="*/ 3016319 h 6858000"/>
              <a:gd name="connsiteX664" fmla="*/ 1407512 w 7467600"/>
              <a:gd name="connsiteY664" fmla="*/ 3018001 h 6858000"/>
              <a:gd name="connsiteX665" fmla="*/ 1726266 w 7467600"/>
              <a:gd name="connsiteY665" fmla="*/ 2777274 h 6858000"/>
              <a:gd name="connsiteX666" fmla="*/ 625390 w 7467600"/>
              <a:gd name="connsiteY666" fmla="*/ 2514541 h 6858000"/>
              <a:gd name="connsiteX667" fmla="*/ 619799 w 7467600"/>
              <a:gd name="connsiteY667" fmla="*/ 2527180 h 6858000"/>
              <a:gd name="connsiteX668" fmla="*/ 310030 w 7467600"/>
              <a:gd name="connsiteY668" fmla="*/ 2771818 h 6858000"/>
              <a:gd name="connsiteX669" fmla="*/ 173877 w 7467600"/>
              <a:gd name="connsiteY669" fmla="*/ 2937056 h 6858000"/>
              <a:gd name="connsiteX670" fmla="*/ 77889 w 7467600"/>
              <a:gd name="connsiteY670" fmla="*/ 3138440 h 6858000"/>
              <a:gd name="connsiteX671" fmla="*/ 0 w 7467600"/>
              <a:gd name="connsiteY671" fmla="*/ 3271395 h 6858000"/>
              <a:gd name="connsiteX672" fmla="*/ 0 w 7467600"/>
              <a:gd name="connsiteY672" fmla="*/ 3153002 h 6858000"/>
              <a:gd name="connsiteX673" fmla="*/ 2386 w 7467600"/>
              <a:gd name="connsiteY673" fmla="*/ 3149203 h 6858000"/>
              <a:gd name="connsiteX674" fmla="*/ 89753 w 7467600"/>
              <a:gd name="connsiteY674" fmla="*/ 2987702 h 6858000"/>
              <a:gd name="connsiteX675" fmla="*/ 76869 w 7467600"/>
              <a:gd name="connsiteY675" fmla="*/ 3005404 h 6858000"/>
              <a:gd name="connsiteX676" fmla="*/ 32049 w 7467600"/>
              <a:gd name="connsiteY676" fmla="*/ 3065814 h 6858000"/>
              <a:gd name="connsiteX677" fmla="*/ 0 w 7467600"/>
              <a:gd name="connsiteY677" fmla="*/ 3108744 h 6858000"/>
              <a:gd name="connsiteX678" fmla="*/ 0 w 7467600"/>
              <a:gd name="connsiteY678" fmla="*/ 3058059 h 6858000"/>
              <a:gd name="connsiteX679" fmla="*/ 7610 w 7467600"/>
              <a:gd name="connsiteY679" fmla="*/ 3047889 h 6858000"/>
              <a:gd name="connsiteX680" fmla="*/ 52419 w 7467600"/>
              <a:gd name="connsiteY680" fmla="*/ 2987479 h 6858000"/>
              <a:gd name="connsiteX681" fmla="*/ 59142 w 7467600"/>
              <a:gd name="connsiteY681" fmla="*/ 2978488 h 6858000"/>
              <a:gd name="connsiteX682" fmla="*/ 0 w 7467600"/>
              <a:gd name="connsiteY682" fmla="*/ 3015334 h 6858000"/>
              <a:gd name="connsiteX683" fmla="*/ 0 w 7467600"/>
              <a:gd name="connsiteY683" fmla="*/ 2914286 h 6858000"/>
              <a:gd name="connsiteX684" fmla="*/ 36383 w 7467600"/>
              <a:gd name="connsiteY684" fmla="*/ 2901128 h 6858000"/>
              <a:gd name="connsiteX685" fmla="*/ 156329 w 7467600"/>
              <a:gd name="connsiteY685" fmla="*/ 2840533 h 6858000"/>
              <a:gd name="connsiteX686" fmla="*/ 358355 w 7467600"/>
              <a:gd name="connsiteY686" fmla="*/ 2620471 h 6858000"/>
              <a:gd name="connsiteX687" fmla="*/ 510577 w 7467600"/>
              <a:gd name="connsiteY687" fmla="*/ 2501244 h 6858000"/>
              <a:gd name="connsiteX688" fmla="*/ 211967 w 7467600"/>
              <a:gd name="connsiteY688" fmla="*/ 2479171 h 6858000"/>
              <a:gd name="connsiteX689" fmla="*/ 0 w 7467600"/>
              <a:gd name="connsiteY689" fmla="*/ 2476398 h 6858000"/>
              <a:gd name="connsiteX690" fmla="*/ 0 w 7467600"/>
              <a:gd name="connsiteY690" fmla="*/ 2389189 h 6858000"/>
              <a:gd name="connsiteX691" fmla="*/ 103062 w 7467600"/>
              <a:gd name="connsiteY691" fmla="*/ 2389518 h 6858000"/>
              <a:gd name="connsiteX692" fmla="*/ 510734 w 7467600"/>
              <a:gd name="connsiteY692" fmla="*/ 2416201 h 6858000"/>
              <a:gd name="connsiteX693" fmla="*/ 279257 w 7467600"/>
              <a:gd name="connsiteY693" fmla="*/ 2092102 h 6858000"/>
              <a:gd name="connsiteX694" fmla="*/ 65265 w 7467600"/>
              <a:gd name="connsiteY694" fmla="*/ 2006049 h 6858000"/>
              <a:gd name="connsiteX695" fmla="*/ 0 w 7467600"/>
              <a:gd name="connsiteY695" fmla="*/ 1982532 h 6858000"/>
              <a:gd name="connsiteX696" fmla="*/ 0 w 7467600"/>
              <a:gd name="connsiteY696" fmla="*/ 1912789 h 6858000"/>
              <a:gd name="connsiteX697" fmla="*/ 97460 w 7467600"/>
              <a:gd name="connsiteY697" fmla="*/ 1953725 h 6858000"/>
              <a:gd name="connsiteX698" fmla="*/ 221272 w 7467600"/>
              <a:gd name="connsiteY698" fmla="*/ 1980766 h 6858000"/>
              <a:gd name="connsiteX699" fmla="*/ 116765 w 7467600"/>
              <a:gd name="connsiteY699" fmla="*/ 1911033 h 6858000"/>
              <a:gd name="connsiteX700" fmla="*/ 16405 w 7467600"/>
              <a:gd name="connsiteY700" fmla="*/ 1803412 h 6858000"/>
              <a:gd name="connsiteX701" fmla="*/ 0 w 7467600"/>
              <a:gd name="connsiteY701" fmla="*/ 1784777 h 6858000"/>
              <a:gd name="connsiteX702" fmla="*/ 0 w 7467600"/>
              <a:gd name="connsiteY702" fmla="*/ 1740082 h 6858000"/>
              <a:gd name="connsiteX703" fmla="*/ 39394 w 7467600"/>
              <a:gd name="connsiteY703" fmla="*/ 1784856 h 6858000"/>
              <a:gd name="connsiteX704" fmla="*/ 135813 w 7467600"/>
              <a:gd name="connsiteY704" fmla="*/ 1888838 h 6858000"/>
              <a:gd name="connsiteX705" fmla="*/ 242575 w 7467600"/>
              <a:gd name="connsiteY705" fmla="*/ 1958841 h 6858000"/>
              <a:gd name="connsiteX706" fmla="*/ 82197 w 7467600"/>
              <a:gd name="connsiteY706" fmla="*/ 1754826 h 6858000"/>
              <a:gd name="connsiteX707" fmla="*/ 0 w 7467600"/>
              <a:gd name="connsiteY707" fmla="*/ 1679650 h 6858000"/>
              <a:gd name="connsiteX708" fmla="*/ 0 w 7467600"/>
              <a:gd name="connsiteY708" fmla="*/ 1602463 h 6858000"/>
              <a:gd name="connsiteX709" fmla="*/ 84689 w 7467600"/>
              <a:gd name="connsiteY709" fmla="*/ 1677442 h 6858000"/>
              <a:gd name="connsiteX710" fmla="*/ 298437 w 7467600"/>
              <a:gd name="connsiteY710" fmla="*/ 1968019 h 6858000"/>
              <a:gd name="connsiteX711" fmla="*/ 227269 w 7467600"/>
              <a:gd name="connsiteY711" fmla="*/ 1114064 h 6858000"/>
              <a:gd name="connsiteX712" fmla="*/ 248003 w 7467600"/>
              <a:gd name="connsiteY712" fmla="*/ 1089613 h 6858000"/>
              <a:gd name="connsiteX713" fmla="*/ 427020 w 7467600"/>
              <a:gd name="connsiteY713" fmla="*/ 1619803 h 6858000"/>
              <a:gd name="connsiteX714" fmla="*/ 340345 w 7467600"/>
              <a:gd name="connsiteY714" fmla="*/ 2027739 h 6858000"/>
              <a:gd name="connsiteX715" fmla="*/ 360865 w 7467600"/>
              <a:gd name="connsiteY715" fmla="*/ 2044827 h 6858000"/>
              <a:gd name="connsiteX716" fmla="*/ 560414 w 7467600"/>
              <a:gd name="connsiteY716" fmla="*/ 2421457 h 6858000"/>
              <a:gd name="connsiteX717" fmla="*/ 1359703 w 7467600"/>
              <a:gd name="connsiteY717" fmla="*/ 2578554 h 6858000"/>
              <a:gd name="connsiteX718" fmla="*/ 1359422 w 7467600"/>
              <a:gd name="connsiteY718" fmla="*/ 2577994 h 6858000"/>
              <a:gd name="connsiteX719" fmla="*/ 828701 w 7467600"/>
              <a:gd name="connsiteY719" fmla="*/ 1839520 h 6858000"/>
              <a:gd name="connsiteX720" fmla="*/ 494427 w 7467600"/>
              <a:gd name="connsiteY720" fmla="*/ 1092333 h 6858000"/>
              <a:gd name="connsiteX721" fmla="*/ 506322 w 7467600"/>
              <a:gd name="connsiteY721" fmla="*/ 1020997 h 6858000"/>
              <a:gd name="connsiteX722" fmla="*/ 4570198 w 7467600"/>
              <a:gd name="connsiteY722" fmla="*/ 978081 h 6858000"/>
              <a:gd name="connsiteX723" fmla="*/ 4523691 w 7467600"/>
              <a:gd name="connsiteY723" fmla="*/ 1127776 h 6858000"/>
              <a:gd name="connsiteX724" fmla="*/ 4509875 w 7467600"/>
              <a:gd name="connsiteY724" fmla="*/ 1167552 h 6858000"/>
              <a:gd name="connsiteX725" fmla="*/ 4478168 w 7467600"/>
              <a:gd name="connsiteY725" fmla="*/ 1260735 h 6858000"/>
              <a:gd name="connsiteX726" fmla="*/ 4409309 w 7467600"/>
              <a:gd name="connsiteY726" fmla="*/ 1666996 h 6858000"/>
              <a:gd name="connsiteX727" fmla="*/ 4370031 w 7467600"/>
              <a:gd name="connsiteY727" fmla="*/ 1955666 h 6858000"/>
              <a:gd name="connsiteX728" fmla="*/ 4570198 w 7467600"/>
              <a:gd name="connsiteY728" fmla="*/ 978081 h 6858000"/>
              <a:gd name="connsiteX729" fmla="*/ 4557898 w 7467600"/>
              <a:gd name="connsiteY729" fmla="*/ 900011 h 6858000"/>
              <a:gd name="connsiteX730" fmla="*/ 4344840 w 7467600"/>
              <a:gd name="connsiteY730" fmla="*/ 1922038 h 6858000"/>
              <a:gd name="connsiteX731" fmla="*/ 4378710 w 7467600"/>
              <a:gd name="connsiteY731" fmla="*/ 1665516 h 6858000"/>
              <a:gd name="connsiteX732" fmla="*/ 4448798 w 7467600"/>
              <a:gd name="connsiteY732" fmla="*/ 1253024 h 6858000"/>
              <a:gd name="connsiteX733" fmla="*/ 4480315 w 7467600"/>
              <a:gd name="connsiteY733" fmla="*/ 1158454 h 6858000"/>
              <a:gd name="connsiteX734" fmla="*/ 4494133 w 7467600"/>
              <a:gd name="connsiteY734" fmla="*/ 1118676 h 6858000"/>
              <a:gd name="connsiteX735" fmla="*/ 4557898 w 7467600"/>
              <a:gd name="connsiteY735" fmla="*/ 900011 h 6858000"/>
              <a:gd name="connsiteX736" fmla="*/ 5870151 w 7467600"/>
              <a:gd name="connsiteY736" fmla="*/ 898890 h 6858000"/>
              <a:gd name="connsiteX737" fmla="*/ 5861335 w 7467600"/>
              <a:gd name="connsiteY737" fmla="*/ 899177 h 6858000"/>
              <a:gd name="connsiteX738" fmla="*/ 5843702 w 7467600"/>
              <a:gd name="connsiteY738" fmla="*/ 899748 h 6858000"/>
              <a:gd name="connsiteX739" fmla="*/ 5651107 w 7467600"/>
              <a:gd name="connsiteY739" fmla="*/ 920306 h 6858000"/>
              <a:gd name="connsiteX740" fmla="*/ 5459407 w 7467600"/>
              <a:gd name="connsiteY740" fmla="*/ 940975 h 6858000"/>
              <a:gd name="connsiteX741" fmla="*/ 5374846 w 7467600"/>
              <a:gd name="connsiteY741" fmla="*/ 941988 h 6858000"/>
              <a:gd name="connsiteX742" fmla="*/ 5256105 w 7467600"/>
              <a:gd name="connsiteY742" fmla="*/ 945632 h 6858000"/>
              <a:gd name="connsiteX743" fmla="*/ 5107071 w 7467600"/>
              <a:gd name="connsiteY743" fmla="*/ 969720 h 6858000"/>
              <a:gd name="connsiteX744" fmla="*/ 4998681 w 7467600"/>
              <a:gd name="connsiteY744" fmla="*/ 988771 h 6858000"/>
              <a:gd name="connsiteX745" fmla="*/ 5870151 w 7467600"/>
              <a:gd name="connsiteY745" fmla="*/ 898890 h 6858000"/>
              <a:gd name="connsiteX746" fmla="*/ 5504425 w 7467600"/>
              <a:gd name="connsiteY746" fmla="*/ 848067 h 6858000"/>
              <a:gd name="connsiteX747" fmla="*/ 4968849 w 7467600"/>
              <a:gd name="connsiteY747" fmla="*/ 962318 h 6858000"/>
              <a:gd name="connsiteX748" fmla="*/ 5104039 w 7467600"/>
              <a:gd name="connsiteY748" fmla="*/ 940634 h 6858000"/>
              <a:gd name="connsiteX749" fmla="*/ 5256311 w 7467600"/>
              <a:gd name="connsiteY749" fmla="*/ 916490 h 6858000"/>
              <a:gd name="connsiteX750" fmla="*/ 5377381 w 7467600"/>
              <a:gd name="connsiteY750" fmla="*/ 912671 h 6858000"/>
              <a:gd name="connsiteX751" fmla="*/ 5460148 w 7467600"/>
              <a:gd name="connsiteY751" fmla="*/ 911442 h 6858000"/>
              <a:gd name="connsiteX752" fmla="*/ 5648971 w 7467600"/>
              <a:gd name="connsiteY752" fmla="*/ 891331 h 6858000"/>
              <a:gd name="connsiteX753" fmla="*/ 5844807 w 7467600"/>
              <a:gd name="connsiteY753" fmla="*/ 870718 h 6858000"/>
              <a:gd name="connsiteX754" fmla="*/ 5862975 w 7467600"/>
              <a:gd name="connsiteY754" fmla="*/ 869756 h 6858000"/>
              <a:gd name="connsiteX755" fmla="*/ 5920887 w 7467600"/>
              <a:gd name="connsiteY755" fmla="*/ 865929 h 6858000"/>
              <a:gd name="connsiteX756" fmla="*/ 5504425 w 7467600"/>
              <a:gd name="connsiteY756" fmla="*/ 848067 h 6858000"/>
              <a:gd name="connsiteX757" fmla="*/ 3607114 w 7467600"/>
              <a:gd name="connsiteY757" fmla="*/ 467441 h 6858000"/>
              <a:gd name="connsiteX758" fmla="*/ 3296242 w 7467600"/>
              <a:gd name="connsiteY758" fmla="*/ 807991 h 6858000"/>
              <a:gd name="connsiteX759" fmla="*/ 3174674 w 7467600"/>
              <a:gd name="connsiteY759" fmla="*/ 919759 h 6858000"/>
              <a:gd name="connsiteX760" fmla="*/ 3042978 w 7467600"/>
              <a:gd name="connsiteY760" fmla="*/ 1054894 h 6858000"/>
              <a:gd name="connsiteX761" fmla="*/ 2968914 w 7467600"/>
              <a:gd name="connsiteY761" fmla="*/ 1133756 h 6858000"/>
              <a:gd name="connsiteX762" fmla="*/ 3103823 w 7467600"/>
              <a:gd name="connsiteY762" fmla="*/ 1026814 h 6858000"/>
              <a:gd name="connsiteX763" fmla="*/ 3607114 w 7467600"/>
              <a:gd name="connsiteY763" fmla="*/ 467441 h 6858000"/>
              <a:gd name="connsiteX764" fmla="*/ 3744487 w 7467600"/>
              <a:gd name="connsiteY764" fmla="*/ 383136 h 6858000"/>
              <a:gd name="connsiteX765" fmla="*/ 3970213 w 7467600"/>
              <a:gd name="connsiteY765" fmla="*/ 995559 h 6858000"/>
              <a:gd name="connsiteX766" fmla="*/ 3744487 w 7467600"/>
              <a:gd name="connsiteY766" fmla="*/ 383136 h 6858000"/>
              <a:gd name="connsiteX767" fmla="*/ 3624562 w 7467600"/>
              <a:gd name="connsiteY767" fmla="*/ 367041 h 6858000"/>
              <a:gd name="connsiteX768" fmla="*/ 3489712 w 7467600"/>
              <a:gd name="connsiteY768" fmla="*/ 485386 h 6858000"/>
              <a:gd name="connsiteX769" fmla="*/ 3182994 w 7467600"/>
              <a:gd name="connsiteY769" fmla="*/ 828265 h 6858000"/>
              <a:gd name="connsiteX770" fmla="*/ 2892114 w 7467600"/>
              <a:gd name="connsiteY770" fmla="*/ 1172635 h 6858000"/>
              <a:gd name="connsiteX771" fmla="*/ 3021459 w 7467600"/>
              <a:gd name="connsiteY771" fmla="*/ 1035385 h 6858000"/>
              <a:gd name="connsiteX772" fmla="*/ 3153873 w 7467600"/>
              <a:gd name="connsiteY772" fmla="*/ 898971 h 6858000"/>
              <a:gd name="connsiteX773" fmla="*/ 3276511 w 7467600"/>
              <a:gd name="connsiteY773" fmla="*/ 786423 h 6858000"/>
              <a:gd name="connsiteX774" fmla="*/ 3584154 w 7467600"/>
              <a:gd name="connsiteY774" fmla="*/ 448218 h 6858000"/>
              <a:gd name="connsiteX775" fmla="*/ 3624562 w 7467600"/>
              <a:gd name="connsiteY775" fmla="*/ 367041 h 6858000"/>
              <a:gd name="connsiteX776" fmla="*/ 3766672 w 7467600"/>
              <a:gd name="connsiteY776" fmla="*/ 359429 h 6858000"/>
              <a:gd name="connsiteX777" fmla="*/ 3996338 w 7467600"/>
              <a:gd name="connsiteY777" fmla="*/ 968237 h 6858000"/>
              <a:gd name="connsiteX778" fmla="*/ 3766672 w 7467600"/>
              <a:gd name="connsiteY778" fmla="*/ 359429 h 6858000"/>
              <a:gd name="connsiteX779" fmla="*/ 5805386 w 7467600"/>
              <a:gd name="connsiteY779" fmla="*/ 239240 h 6858000"/>
              <a:gd name="connsiteX780" fmla="*/ 5736947 w 7467600"/>
              <a:gd name="connsiteY780" fmla="*/ 261367 h 6858000"/>
              <a:gd name="connsiteX781" fmla="*/ 5427012 w 7467600"/>
              <a:gd name="connsiteY781" fmla="*/ 311272 h 6858000"/>
              <a:gd name="connsiteX782" fmla="*/ 5147818 w 7467600"/>
              <a:gd name="connsiteY782" fmla="*/ 322112 h 6858000"/>
              <a:gd name="connsiteX783" fmla="*/ 5060854 w 7467600"/>
              <a:gd name="connsiteY783" fmla="*/ 311882 h 6858000"/>
              <a:gd name="connsiteX784" fmla="*/ 4945989 w 7467600"/>
              <a:gd name="connsiteY784" fmla="*/ 300516 h 6858000"/>
              <a:gd name="connsiteX785" fmla="*/ 5410479 w 7467600"/>
              <a:gd name="connsiteY785" fmla="*/ 348434 h 6858000"/>
              <a:gd name="connsiteX786" fmla="*/ 5805386 w 7467600"/>
              <a:gd name="connsiteY786" fmla="*/ 239240 h 6858000"/>
              <a:gd name="connsiteX787" fmla="*/ 5905192 w 7467600"/>
              <a:gd name="connsiteY787" fmla="*/ 163079 h 6858000"/>
              <a:gd name="connsiteX788" fmla="*/ 5865655 w 7467600"/>
              <a:gd name="connsiteY788" fmla="*/ 171901 h 6858000"/>
              <a:gd name="connsiteX789" fmla="*/ 5259740 w 7467600"/>
              <a:gd name="connsiteY789" fmla="*/ 257013 h 6858000"/>
              <a:gd name="connsiteX790" fmla="*/ 5208466 w 7467600"/>
              <a:gd name="connsiteY790" fmla="*/ 257550 h 6858000"/>
              <a:gd name="connsiteX791" fmla="*/ 4980204 w 7467600"/>
              <a:gd name="connsiteY791" fmla="*/ 271903 h 6858000"/>
              <a:gd name="connsiteX792" fmla="*/ 5068068 w 7467600"/>
              <a:gd name="connsiteY792" fmla="*/ 282244 h 6858000"/>
              <a:gd name="connsiteX793" fmla="*/ 5153231 w 7467600"/>
              <a:gd name="connsiteY793" fmla="*/ 292240 h 6858000"/>
              <a:gd name="connsiteX794" fmla="*/ 5426491 w 7467600"/>
              <a:gd name="connsiteY794" fmla="*/ 281128 h 6858000"/>
              <a:gd name="connsiteX795" fmla="*/ 5731212 w 7467600"/>
              <a:gd name="connsiteY795" fmla="*/ 231951 h 6858000"/>
              <a:gd name="connsiteX796" fmla="*/ 5905192 w 7467600"/>
              <a:gd name="connsiteY796" fmla="*/ 163079 h 6858000"/>
              <a:gd name="connsiteX797" fmla="*/ 5944437 w 7467600"/>
              <a:gd name="connsiteY797" fmla="*/ 113829 h 6858000"/>
              <a:gd name="connsiteX798" fmla="*/ 5825032 w 7467600"/>
              <a:gd name="connsiteY798" fmla="*/ 146405 h 6858000"/>
              <a:gd name="connsiteX799" fmla="*/ 4955599 w 7467600"/>
              <a:gd name="connsiteY799" fmla="*/ 247008 h 6858000"/>
              <a:gd name="connsiteX800" fmla="*/ 5210104 w 7467600"/>
              <a:gd name="connsiteY800" fmla="*/ 228123 h 6858000"/>
              <a:gd name="connsiteX801" fmla="*/ 5261015 w 7467600"/>
              <a:gd name="connsiteY801" fmla="*/ 227087 h 6858000"/>
              <a:gd name="connsiteX802" fmla="*/ 5861181 w 7467600"/>
              <a:gd name="connsiteY802" fmla="*/ 143093 h 6858000"/>
              <a:gd name="connsiteX803" fmla="*/ 5961252 w 7467600"/>
              <a:gd name="connsiteY803" fmla="*/ 114820 h 6858000"/>
              <a:gd name="connsiteX804" fmla="*/ 5944437 w 7467600"/>
              <a:gd name="connsiteY804" fmla="*/ 113829 h 6858000"/>
              <a:gd name="connsiteX805" fmla="*/ 3882765 w 7467600"/>
              <a:gd name="connsiteY805" fmla="*/ 0 h 6858000"/>
              <a:gd name="connsiteX806" fmla="*/ 3995099 w 7467600"/>
              <a:gd name="connsiteY806" fmla="*/ 0 h 6858000"/>
              <a:gd name="connsiteX807" fmla="*/ 4163818 w 7467600"/>
              <a:gd name="connsiteY807" fmla="*/ 234104 h 6858000"/>
              <a:gd name="connsiteX808" fmla="*/ 4172099 w 7467600"/>
              <a:gd name="connsiteY808" fmla="*/ 234207 h 6858000"/>
              <a:gd name="connsiteX809" fmla="*/ 4784282 w 7467600"/>
              <a:gd name="connsiteY809" fmla="*/ 276561 h 6858000"/>
              <a:gd name="connsiteX810" fmla="*/ 4801687 w 7467600"/>
              <a:gd name="connsiteY810" fmla="*/ 267764 h 6858000"/>
              <a:gd name="connsiteX811" fmla="*/ 6082788 w 7467600"/>
              <a:gd name="connsiteY811" fmla="*/ 64119 h 6858000"/>
              <a:gd name="connsiteX812" fmla="*/ 6099442 w 7467600"/>
              <a:gd name="connsiteY812" fmla="*/ 82568 h 6858000"/>
              <a:gd name="connsiteX813" fmla="*/ 4804137 w 7467600"/>
              <a:gd name="connsiteY813" fmla="*/ 320931 h 6858000"/>
              <a:gd name="connsiteX814" fmla="*/ 4227047 w 7467600"/>
              <a:gd name="connsiteY814" fmla="*/ 313415 h 6858000"/>
              <a:gd name="connsiteX815" fmla="*/ 4346041 w 7467600"/>
              <a:gd name="connsiteY815" fmla="*/ 456086 h 6858000"/>
              <a:gd name="connsiteX816" fmla="*/ 4870967 w 7467600"/>
              <a:gd name="connsiteY816" fmla="*/ 963061 h 6858000"/>
              <a:gd name="connsiteX817" fmla="*/ 4889647 w 7467600"/>
              <a:gd name="connsiteY817" fmla="*/ 957147 h 6858000"/>
              <a:gd name="connsiteX818" fmla="*/ 5422504 w 7467600"/>
              <a:gd name="connsiteY818" fmla="*/ 805191 h 6858000"/>
              <a:gd name="connsiteX819" fmla="*/ 6087656 w 7467600"/>
              <a:gd name="connsiteY819" fmla="*/ 826703 h 6858000"/>
              <a:gd name="connsiteX820" fmla="*/ 6058717 w 7467600"/>
              <a:gd name="connsiteY820" fmla="*/ 865992 h 6858000"/>
              <a:gd name="connsiteX821" fmla="*/ 4974153 w 7467600"/>
              <a:gd name="connsiteY821" fmla="*/ 1045456 h 6858000"/>
              <a:gd name="connsiteX822" fmla="*/ 5627835 w 7467600"/>
              <a:gd name="connsiteY822" fmla="*/ 1472077 h 6858000"/>
              <a:gd name="connsiteX823" fmla="*/ 5629817 w 7467600"/>
              <a:gd name="connsiteY823" fmla="*/ 1471412 h 6858000"/>
              <a:gd name="connsiteX824" fmla="*/ 5634124 w 7467600"/>
              <a:gd name="connsiteY824" fmla="*/ 1470572 h 6858000"/>
              <a:gd name="connsiteX825" fmla="*/ 5755832 w 7467600"/>
              <a:gd name="connsiteY825" fmla="*/ 1383886 h 6858000"/>
              <a:gd name="connsiteX826" fmla="*/ 6014186 w 7467600"/>
              <a:gd name="connsiteY826" fmla="*/ 1279799 h 6858000"/>
              <a:gd name="connsiteX827" fmla="*/ 6901619 w 7467600"/>
              <a:gd name="connsiteY827" fmla="*/ 1047874 h 6858000"/>
              <a:gd name="connsiteX828" fmla="*/ 6931566 w 7467600"/>
              <a:gd name="connsiteY828" fmla="*/ 1062034 h 6858000"/>
              <a:gd name="connsiteX829" fmla="*/ 5790982 w 7467600"/>
              <a:gd name="connsiteY829" fmla="*/ 1561380 h 6858000"/>
              <a:gd name="connsiteX830" fmla="*/ 6188971 w 7467600"/>
              <a:gd name="connsiteY830" fmla="*/ 1755168 h 6858000"/>
              <a:gd name="connsiteX831" fmla="*/ 6202446 w 7467600"/>
              <a:gd name="connsiteY831" fmla="*/ 1752268 h 6858000"/>
              <a:gd name="connsiteX832" fmla="*/ 7179560 w 7467600"/>
              <a:gd name="connsiteY832" fmla="*/ 1467551 h 6858000"/>
              <a:gd name="connsiteX833" fmla="*/ 7158730 w 7467600"/>
              <a:gd name="connsiteY833" fmla="*/ 1507835 h 6858000"/>
              <a:gd name="connsiteX834" fmla="*/ 6326959 w 7467600"/>
              <a:gd name="connsiteY834" fmla="*/ 1817686 h 6858000"/>
              <a:gd name="connsiteX835" fmla="*/ 6537433 w 7467600"/>
              <a:gd name="connsiteY835" fmla="*/ 1907790 h 6858000"/>
              <a:gd name="connsiteX836" fmla="*/ 6550221 w 7467600"/>
              <a:gd name="connsiteY836" fmla="*/ 1910729 h 6858000"/>
              <a:gd name="connsiteX837" fmla="*/ 6964438 w 7467600"/>
              <a:gd name="connsiteY837" fmla="*/ 2209505 h 6858000"/>
              <a:gd name="connsiteX838" fmla="*/ 7367862 w 7467600"/>
              <a:gd name="connsiteY838" fmla="*/ 2806833 h 6858000"/>
              <a:gd name="connsiteX839" fmla="*/ 7364329 w 7467600"/>
              <a:gd name="connsiteY839" fmla="*/ 2826907 h 6858000"/>
              <a:gd name="connsiteX840" fmla="*/ 7290545 w 7467600"/>
              <a:gd name="connsiteY840" fmla="*/ 2850663 h 6858000"/>
              <a:gd name="connsiteX841" fmla="*/ 6472036 w 7467600"/>
              <a:gd name="connsiteY841" fmla="*/ 1959003 h 6858000"/>
              <a:gd name="connsiteX842" fmla="*/ 5792897 w 7467600"/>
              <a:gd name="connsiteY842" fmla="*/ 1647747 h 6858000"/>
              <a:gd name="connsiteX843" fmla="*/ 5842751 w 7467600"/>
              <a:gd name="connsiteY843" fmla="*/ 1816112 h 6858000"/>
              <a:gd name="connsiteX844" fmla="*/ 5847424 w 7467600"/>
              <a:gd name="connsiteY844" fmla="*/ 1815776 h 6858000"/>
              <a:gd name="connsiteX845" fmla="*/ 6399821 w 7467600"/>
              <a:gd name="connsiteY845" fmla="*/ 2344799 h 6858000"/>
              <a:gd name="connsiteX846" fmla="*/ 6323232 w 7467600"/>
              <a:gd name="connsiteY846" fmla="*/ 2389634 h 6858000"/>
              <a:gd name="connsiteX847" fmla="*/ 5942958 w 7467600"/>
              <a:gd name="connsiteY847" fmla="*/ 2077708 h 6858000"/>
              <a:gd name="connsiteX848" fmla="*/ 5921559 w 7467600"/>
              <a:gd name="connsiteY848" fmla="*/ 2378596 h 6858000"/>
              <a:gd name="connsiteX849" fmla="*/ 5817651 w 7467600"/>
              <a:gd name="connsiteY849" fmla="*/ 3023919 h 6858000"/>
              <a:gd name="connsiteX850" fmla="*/ 5729634 w 7467600"/>
              <a:gd name="connsiteY850" fmla="*/ 3051849 h 6858000"/>
              <a:gd name="connsiteX851" fmla="*/ 5611018 w 7467600"/>
              <a:gd name="connsiteY851" fmla="*/ 2316769 h 6858000"/>
              <a:gd name="connsiteX852" fmla="*/ 5687608 w 7467600"/>
              <a:gd name="connsiteY852" fmla="*/ 2039972 h 6858000"/>
              <a:gd name="connsiteX853" fmla="*/ 5657554 w 7467600"/>
              <a:gd name="connsiteY853" fmla="*/ 1576445 h 6858000"/>
              <a:gd name="connsiteX854" fmla="*/ 5150475 w 7467600"/>
              <a:gd name="connsiteY854" fmla="*/ 1274012 h 6858000"/>
              <a:gd name="connsiteX855" fmla="*/ 5349142 w 7467600"/>
              <a:gd name="connsiteY855" fmla="*/ 2204405 h 6858000"/>
              <a:gd name="connsiteX856" fmla="*/ 5262214 w 7467600"/>
              <a:gd name="connsiteY856" fmla="*/ 2233836 h 6858000"/>
              <a:gd name="connsiteX857" fmla="*/ 4981539 w 7467600"/>
              <a:gd name="connsiteY857" fmla="*/ 1542201 h 6858000"/>
              <a:gd name="connsiteX858" fmla="*/ 4958461 w 7467600"/>
              <a:gd name="connsiteY858" fmla="*/ 1136957 h 6858000"/>
              <a:gd name="connsiteX859" fmla="*/ 4655015 w 7467600"/>
              <a:gd name="connsiteY859" fmla="*/ 891426 h 6858000"/>
              <a:gd name="connsiteX860" fmla="*/ 4348002 w 7467600"/>
              <a:gd name="connsiteY860" fmla="*/ 2205895 h 6858000"/>
              <a:gd name="connsiteX861" fmla="*/ 4262250 w 7467600"/>
              <a:gd name="connsiteY861" fmla="*/ 2219972 h 6858000"/>
              <a:gd name="connsiteX862" fmla="*/ 4550611 w 7467600"/>
              <a:gd name="connsiteY862" fmla="*/ 817540 h 6858000"/>
              <a:gd name="connsiteX863" fmla="*/ 4564418 w 7467600"/>
              <a:gd name="connsiteY863" fmla="*/ 808293 h 6858000"/>
              <a:gd name="connsiteX864" fmla="*/ 4266388 w 7467600"/>
              <a:gd name="connsiteY864" fmla="*/ 500083 h 6858000"/>
              <a:gd name="connsiteX865" fmla="*/ 4032842 w 7467600"/>
              <a:gd name="connsiteY865" fmla="*/ 211809 h 6858000"/>
              <a:gd name="connsiteX866" fmla="*/ 3882765 w 7467600"/>
              <a:gd name="connsiteY866" fmla="*/ 0 h 6858000"/>
              <a:gd name="connsiteX867" fmla="*/ 3721337 w 7467600"/>
              <a:gd name="connsiteY867" fmla="*/ 0 h 6858000"/>
              <a:gd name="connsiteX868" fmla="*/ 3797544 w 7467600"/>
              <a:gd name="connsiteY868" fmla="*/ 0 h 6858000"/>
              <a:gd name="connsiteX869" fmla="*/ 3775734 w 7467600"/>
              <a:gd name="connsiteY869" fmla="*/ 95131 h 6858000"/>
              <a:gd name="connsiteX870" fmla="*/ 3724807 w 7467600"/>
              <a:gd name="connsiteY870" fmla="*/ 272257 h 6858000"/>
              <a:gd name="connsiteX871" fmla="*/ 3726844 w 7467600"/>
              <a:gd name="connsiteY871" fmla="*/ 282988 h 6858000"/>
              <a:gd name="connsiteX872" fmla="*/ 3742664 w 7467600"/>
              <a:gd name="connsiteY872" fmla="*/ 279918 h 6858000"/>
              <a:gd name="connsiteX873" fmla="*/ 4103910 w 7467600"/>
              <a:gd name="connsiteY873" fmla="*/ 1161917 h 6858000"/>
              <a:gd name="connsiteX874" fmla="*/ 4020269 w 7467600"/>
              <a:gd name="connsiteY874" fmla="*/ 1200406 h 6858000"/>
              <a:gd name="connsiteX875" fmla="*/ 3674882 w 7467600"/>
              <a:gd name="connsiteY875" fmla="*/ 488524 h 6858000"/>
              <a:gd name="connsiteX876" fmla="*/ 3132682 w 7467600"/>
              <a:gd name="connsiteY876" fmla="*/ 1072284 h 6858000"/>
              <a:gd name="connsiteX877" fmla="*/ 2716346 w 7467600"/>
              <a:gd name="connsiteY877" fmla="*/ 1276376 h 6858000"/>
              <a:gd name="connsiteX878" fmla="*/ 2716772 w 7467600"/>
              <a:gd name="connsiteY878" fmla="*/ 1255462 h 6858000"/>
              <a:gd name="connsiteX879" fmla="*/ 3471096 w 7467600"/>
              <a:gd name="connsiteY879" fmla="*/ 437072 h 6858000"/>
              <a:gd name="connsiteX880" fmla="*/ 3639057 w 7467600"/>
              <a:gd name="connsiteY880" fmla="*/ 286334 h 6858000"/>
              <a:gd name="connsiteX881" fmla="*/ 3640309 w 7467600"/>
              <a:gd name="connsiteY881" fmla="*/ 284664 h 6858000"/>
              <a:gd name="connsiteX882" fmla="*/ 3646022 w 7467600"/>
              <a:gd name="connsiteY882" fmla="*/ 276711 h 6858000"/>
              <a:gd name="connsiteX883" fmla="*/ 3707943 w 7467600"/>
              <a:gd name="connsiteY883" fmla="*/ 65958 h 6858000"/>
              <a:gd name="connsiteX884" fmla="*/ 3721337 w 7467600"/>
              <a:gd name="connsiteY884" fmla="*/ 0 h 6858000"/>
              <a:gd name="connsiteX885" fmla="*/ 2867960 w 7467600"/>
              <a:gd name="connsiteY885" fmla="*/ 0 h 6858000"/>
              <a:gd name="connsiteX886" fmla="*/ 2926351 w 7467600"/>
              <a:gd name="connsiteY886" fmla="*/ 0 h 6858000"/>
              <a:gd name="connsiteX887" fmla="*/ 2902823 w 7467600"/>
              <a:gd name="connsiteY887" fmla="*/ 262929 h 6858000"/>
              <a:gd name="connsiteX888" fmla="*/ 2940663 w 7467600"/>
              <a:gd name="connsiteY888" fmla="*/ 140884 h 6858000"/>
              <a:gd name="connsiteX889" fmla="*/ 2947039 w 7467600"/>
              <a:gd name="connsiteY889" fmla="*/ 122524 h 6858000"/>
              <a:gd name="connsiteX890" fmla="*/ 2984316 w 7467600"/>
              <a:gd name="connsiteY890" fmla="*/ 0 h 6858000"/>
              <a:gd name="connsiteX891" fmla="*/ 3016114 w 7467600"/>
              <a:gd name="connsiteY891" fmla="*/ 0 h 6858000"/>
              <a:gd name="connsiteX892" fmla="*/ 2979949 w 7467600"/>
              <a:gd name="connsiteY892" fmla="*/ 119274 h 6858000"/>
              <a:gd name="connsiteX893" fmla="*/ 3023879 w 7467600"/>
              <a:gd name="connsiteY893" fmla="*/ 0 h 6858000"/>
              <a:gd name="connsiteX894" fmla="*/ 3105400 w 7467600"/>
              <a:gd name="connsiteY894" fmla="*/ 0 h 6858000"/>
              <a:gd name="connsiteX895" fmla="*/ 3094669 w 7467600"/>
              <a:gd name="connsiteY895" fmla="*/ 30308 h 6858000"/>
              <a:gd name="connsiteX896" fmla="*/ 2901945 w 7467600"/>
              <a:gd name="connsiteY896" fmla="*/ 466538 h 6858000"/>
              <a:gd name="connsiteX897" fmla="*/ 2815209 w 7467600"/>
              <a:gd name="connsiteY897" fmla="*/ 497361 h 6858000"/>
              <a:gd name="connsiteX898" fmla="*/ 2844845 w 7467600"/>
              <a:gd name="connsiteY898" fmla="*/ 127638 h 6858000"/>
              <a:gd name="connsiteX899" fmla="*/ 2867960 w 7467600"/>
              <a:gd name="connsiteY899" fmla="*/ 0 h 6858000"/>
              <a:gd name="connsiteX900" fmla="*/ 1057230 w 7467600"/>
              <a:gd name="connsiteY900" fmla="*/ 0 h 6858000"/>
              <a:gd name="connsiteX901" fmla="*/ 1111003 w 7467600"/>
              <a:gd name="connsiteY901" fmla="*/ 0 h 6858000"/>
              <a:gd name="connsiteX902" fmla="*/ 1125553 w 7467600"/>
              <a:gd name="connsiteY902" fmla="*/ 52588 h 6858000"/>
              <a:gd name="connsiteX903" fmla="*/ 1304276 w 7467600"/>
              <a:gd name="connsiteY903" fmla="*/ 476275 h 6858000"/>
              <a:gd name="connsiteX904" fmla="*/ 1492066 w 7467600"/>
              <a:gd name="connsiteY904" fmla="*/ 886333 h 6858000"/>
              <a:gd name="connsiteX905" fmla="*/ 1423698 w 7467600"/>
              <a:gd name="connsiteY905" fmla="*/ 710817 h 6858000"/>
              <a:gd name="connsiteX906" fmla="*/ 1357609 w 7467600"/>
              <a:gd name="connsiteY906" fmla="*/ 532892 h 6858000"/>
              <a:gd name="connsiteX907" fmla="*/ 1309550 w 7467600"/>
              <a:gd name="connsiteY907" fmla="*/ 374031 h 6858000"/>
              <a:gd name="connsiteX908" fmla="*/ 1193673 w 7467600"/>
              <a:gd name="connsiteY908" fmla="*/ 49533 h 6858000"/>
              <a:gd name="connsiteX909" fmla="*/ 1164391 w 7467600"/>
              <a:gd name="connsiteY909" fmla="*/ 0 h 6858000"/>
              <a:gd name="connsiteX910" fmla="*/ 1200666 w 7467600"/>
              <a:gd name="connsiteY910" fmla="*/ 0 h 6858000"/>
              <a:gd name="connsiteX911" fmla="*/ 1223408 w 7467600"/>
              <a:gd name="connsiteY911" fmla="*/ 38996 h 6858000"/>
              <a:gd name="connsiteX912" fmla="*/ 1339635 w 7467600"/>
              <a:gd name="connsiteY912" fmla="*/ 365517 h 6858000"/>
              <a:gd name="connsiteX913" fmla="*/ 1387469 w 7467600"/>
              <a:gd name="connsiteY913" fmla="*/ 523079 h 6858000"/>
              <a:gd name="connsiteX914" fmla="*/ 1452685 w 7467600"/>
              <a:gd name="connsiteY914" fmla="*/ 699806 h 6858000"/>
              <a:gd name="connsiteX915" fmla="*/ 1492092 w 7467600"/>
              <a:gd name="connsiteY915" fmla="*/ 800424 h 6858000"/>
              <a:gd name="connsiteX916" fmla="*/ 1455302 w 7467600"/>
              <a:gd name="connsiteY916" fmla="*/ 632913 h 6858000"/>
              <a:gd name="connsiteX917" fmla="*/ 1222336 w 7467600"/>
              <a:gd name="connsiteY917" fmla="*/ 9480 h 6858000"/>
              <a:gd name="connsiteX918" fmla="*/ 1214634 w 7467600"/>
              <a:gd name="connsiteY918" fmla="*/ 0 h 6858000"/>
              <a:gd name="connsiteX919" fmla="*/ 1289827 w 7467600"/>
              <a:gd name="connsiteY919" fmla="*/ 0 h 6858000"/>
              <a:gd name="connsiteX920" fmla="*/ 1321076 w 7467600"/>
              <a:gd name="connsiteY920" fmla="*/ 59722 h 6858000"/>
              <a:gd name="connsiteX921" fmla="*/ 1512579 w 7467600"/>
              <a:gd name="connsiteY921" fmla="*/ 626441 h 6858000"/>
              <a:gd name="connsiteX922" fmla="*/ 1506076 w 7467600"/>
              <a:gd name="connsiteY922" fmla="*/ 1089289 h 6858000"/>
              <a:gd name="connsiteX923" fmla="*/ 1486346 w 7467600"/>
              <a:gd name="connsiteY923" fmla="*/ 1079919 h 6858000"/>
              <a:gd name="connsiteX924" fmla="*/ 1070511 w 7467600"/>
              <a:gd name="connsiteY924" fmla="*/ 48609 h 6858000"/>
              <a:gd name="connsiteX925" fmla="*/ 1057230 w 7467600"/>
              <a:gd name="connsiteY925" fmla="*/ 0 h 6858000"/>
              <a:gd name="connsiteX926" fmla="*/ 43151 w 7467600"/>
              <a:gd name="connsiteY926" fmla="*/ 0 h 6858000"/>
              <a:gd name="connsiteX927" fmla="*/ 95283 w 7467600"/>
              <a:gd name="connsiteY927" fmla="*/ 0 h 6858000"/>
              <a:gd name="connsiteX928" fmla="*/ 300708 w 7467600"/>
              <a:gd name="connsiteY928" fmla="*/ 154571 h 6858000"/>
              <a:gd name="connsiteX929" fmla="*/ 530414 w 7467600"/>
              <a:gd name="connsiteY929" fmla="*/ 354673 h 6858000"/>
              <a:gd name="connsiteX930" fmla="*/ 333785 w 7467600"/>
              <a:gd name="connsiteY930" fmla="*/ 161564 h 6858000"/>
              <a:gd name="connsiteX931" fmla="*/ 147005 w 7467600"/>
              <a:gd name="connsiteY931" fmla="*/ 0 h 6858000"/>
              <a:gd name="connsiteX932" fmla="*/ 272509 w 7467600"/>
              <a:gd name="connsiteY932" fmla="*/ 0 h 6858000"/>
              <a:gd name="connsiteX933" fmla="*/ 326276 w 7467600"/>
              <a:gd name="connsiteY933" fmla="*/ 45847 h 6858000"/>
              <a:gd name="connsiteX934" fmla="*/ 823759 w 7467600"/>
              <a:gd name="connsiteY934" fmla="*/ 574145 h 6858000"/>
              <a:gd name="connsiteX935" fmla="*/ 811254 w 7467600"/>
              <a:gd name="connsiteY935" fmla="*/ 665546 h 6858000"/>
              <a:gd name="connsiteX936" fmla="*/ 154042 w 7467600"/>
              <a:gd name="connsiteY936" fmla="*/ 261522 h 6858000"/>
              <a:gd name="connsiteX937" fmla="*/ 13550 w 7467600"/>
              <a:gd name="connsiteY937" fmla="*/ 158423 h 6858000"/>
              <a:gd name="connsiteX938" fmla="*/ 0 w 7467600"/>
              <a:gd name="connsiteY938" fmla="*/ 146618 h 6858000"/>
              <a:gd name="connsiteX939" fmla="*/ 0 w 7467600"/>
              <a:gd name="connsiteY939" fmla="*/ 59161 h 6858000"/>
              <a:gd name="connsiteX940" fmla="*/ 45427 w 7467600"/>
              <a:gd name="connsiteY940" fmla="*/ 101078 h 6858000"/>
              <a:gd name="connsiteX941" fmla="*/ 630103 w 7467600"/>
              <a:gd name="connsiteY941" fmla="*/ 485885 h 6858000"/>
              <a:gd name="connsiteX942" fmla="*/ 532040 w 7467600"/>
              <a:gd name="connsiteY942" fmla="*/ 399359 h 6858000"/>
              <a:gd name="connsiteX943" fmla="*/ 517618 w 7467600"/>
              <a:gd name="connsiteY943" fmla="*/ 385726 h 6858000"/>
              <a:gd name="connsiteX944" fmla="*/ 285074 w 7467600"/>
              <a:gd name="connsiteY944" fmla="*/ 182755 h 6858000"/>
              <a:gd name="connsiteX945" fmla="*/ 43151 w 7467600"/>
              <a:gd name="connsiteY94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1019354 w 7467600"/>
              <a:gd name="connsiteY13" fmla="*/ 6315006 h 6858000"/>
              <a:gd name="connsiteX14" fmla="*/ 441046 w 7467600"/>
              <a:gd name="connsiteY14" fmla="*/ 6691153 h 6858000"/>
              <a:gd name="connsiteX15" fmla="*/ 1019354 w 7467600"/>
              <a:gd name="connsiteY15" fmla="*/ 6315006 h 6858000"/>
              <a:gd name="connsiteX16" fmla="*/ 991680 w 7467600"/>
              <a:gd name="connsiteY16" fmla="*/ 6298413 h 6858000"/>
              <a:gd name="connsiteX17" fmla="*/ 409060 w 7467600"/>
              <a:gd name="connsiteY17" fmla="*/ 6671470 h 6858000"/>
              <a:gd name="connsiteX18" fmla="*/ 991680 w 7467600"/>
              <a:gd name="connsiteY18" fmla="*/ 6298413 h 6858000"/>
              <a:gd name="connsiteX19" fmla="*/ 103333 w 7467600"/>
              <a:gd name="connsiteY19" fmla="*/ 5699602 h 6858000"/>
              <a:gd name="connsiteX20" fmla="*/ 233938 w 7467600"/>
              <a:gd name="connsiteY20" fmla="*/ 5809416 h 6858000"/>
              <a:gd name="connsiteX21" fmla="*/ 883580 w 7467600"/>
              <a:gd name="connsiteY21" fmla="*/ 6180710 h 6858000"/>
              <a:gd name="connsiteX22" fmla="*/ 487337 w 7467600"/>
              <a:gd name="connsiteY22" fmla="*/ 5950182 h 6858000"/>
              <a:gd name="connsiteX23" fmla="*/ 354051 w 7467600"/>
              <a:gd name="connsiteY23" fmla="*/ 5854912 h 6858000"/>
              <a:gd name="connsiteX24" fmla="*/ 195436 w 7467600"/>
              <a:gd name="connsiteY24" fmla="*/ 5755068 h 6858000"/>
              <a:gd name="connsiteX25" fmla="*/ 103333 w 7467600"/>
              <a:gd name="connsiteY25" fmla="*/ 5699602 h 6858000"/>
              <a:gd name="connsiteX26" fmla="*/ 5539432 w 7467600"/>
              <a:gd name="connsiteY26" fmla="*/ 5642928 h 6858000"/>
              <a:gd name="connsiteX27" fmla="*/ 5555462 w 7467600"/>
              <a:gd name="connsiteY27" fmla="*/ 5694454 h 6858000"/>
              <a:gd name="connsiteX28" fmla="*/ 5828270 w 7467600"/>
              <a:gd name="connsiteY28" fmla="*/ 6320663 h 6858000"/>
              <a:gd name="connsiteX29" fmla="*/ 5947416 w 7467600"/>
              <a:gd name="connsiteY29" fmla="*/ 6574846 h 6858000"/>
              <a:gd name="connsiteX30" fmla="*/ 5539432 w 7467600"/>
              <a:gd name="connsiteY30" fmla="*/ 5642928 h 6858000"/>
              <a:gd name="connsiteX31" fmla="*/ 51253 w 7467600"/>
              <a:gd name="connsiteY31" fmla="*/ 5631825 h 6858000"/>
              <a:gd name="connsiteX32" fmla="*/ 211622 w 7467600"/>
              <a:gd name="connsiteY32" fmla="*/ 5728803 h 6858000"/>
              <a:gd name="connsiteX33" fmla="*/ 371652 w 7467600"/>
              <a:gd name="connsiteY33" fmla="*/ 5829062 h 6858000"/>
              <a:gd name="connsiteX34" fmla="*/ 505903 w 7467600"/>
              <a:gd name="connsiteY34" fmla="*/ 5925221 h 6858000"/>
              <a:gd name="connsiteX35" fmla="*/ 899240 w 7467600"/>
              <a:gd name="connsiteY35" fmla="*/ 6153068 h 6858000"/>
              <a:gd name="connsiteX36" fmla="*/ 988114 w 7467600"/>
              <a:gd name="connsiteY36" fmla="*/ 6174204 h 6858000"/>
              <a:gd name="connsiteX37" fmla="*/ 845971 w 7467600"/>
              <a:gd name="connsiteY37" fmla="*/ 6067177 h 6858000"/>
              <a:gd name="connsiteX38" fmla="*/ 448057 w 7467600"/>
              <a:gd name="connsiteY38" fmla="*/ 5841376 h 6858000"/>
              <a:gd name="connsiteX39" fmla="*/ 51253 w 7467600"/>
              <a:gd name="connsiteY39" fmla="*/ 5631825 h 6858000"/>
              <a:gd name="connsiteX40" fmla="*/ 2606687 w 7467600"/>
              <a:gd name="connsiteY40" fmla="*/ 5630718 h 6858000"/>
              <a:gd name="connsiteX41" fmla="*/ 2645658 w 7467600"/>
              <a:gd name="connsiteY41" fmla="*/ 6640259 h 6858000"/>
              <a:gd name="connsiteX42" fmla="*/ 2606687 w 7467600"/>
              <a:gd name="connsiteY42" fmla="*/ 5630718 h 6858000"/>
              <a:gd name="connsiteX43" fmla="*/ 3642057 w 7467600"/>
              <a:gd name="connsiteY43" fmla="*/ 5573487 h 6858000"/>
              <a:gd name="connsiteX44" fmla="*/ 3632981 w 7467600"/>
              <a:gd name="connsiteY44" fmla="*/ 5579437 h 6858000"/>
              <a:gd name="connsiteX45" fmla="*/ 3382436 w 7467600"/>
              <a:gd name="connsiteY45" fmla="*/ 5952726 h 6858000"/>
              <a:gd name="connsiteX46" fmla="*/ 3191929 w 7467600"/>
              <a:gd name="connsiteY46" fmla="*/ 6662669 h 6858000"/>
              <a:gd name="connsiteX47" fmla="*/ 3369898 w 7467600"/>
              <a:gd name="connsiteY47" fmla="*/ 6081771 h 6858000"/>
              <a:gd name="connsiteX48" fmla="*/ 3642057 w 7467600"/>
              <a:gd name="connsiteY48" fmla="*/ 5573487 h 6858000"/>
              <a:gd name="connsiteX49" fmla="*/ 2650666 w 7467600"/>
              <a:gd name="connsiteY49" fmla="*/ 5530686 h 6858000"/>
              <a:gd name="connsiteX50" fmla="*/ 2650249 w 7467600"/>
              <a:gd name="connsiteY50" fmla="*/ 5532101 h 6858000"/>
              <a:gd name="connsiteX51" fmla="*/ 2663808 w 7467600"/>
              <a:gd name="connsiteY51" fmla="*/ 6535215 h 6858000"/>
              <a:gd name="connsiteX52" fmla="*/ 2665418 w 7467600"/>
              <a:gd name="connsiteY52" fmla="*/ 6132756 h 6858000"/>
              <a:gd name="connsiteX53" fmla="*/ 2650666 w 7467600"/>
              <a:gd name="connsiteY53" fmla="*/ 5530686 h 6858000"/>
              <a:gd name="connsiteX54" fmla="*/ 2680277 w 7467600"/>
              <a:gd name="connsiteY54" fmla="*/ 5479204 h 6858000"/>
              <a:gd name="connsiteX55" fmla="*/ 2678972 w 7467600"/>
              <a:gd name="connsiteY55" fmla="*/ 5481582 h 6858000"/>
              <a:gd name="connsiteX56" fmla="*/ 2696666 w 7467600"/>
              <a:gd name="connsiteY56" fmla="*/ 6133836 h 6858000"/>
              <a:gd name="connsiteX57" fmla="*/ 2695769 w 7467600"/>
              <a:gd name="connsiteY57" fmla="*/ 6390955 h 6858000"/>
              <a:gd name="connsiteX58" fmla="*/ 2739893 w 7467600"/>
              <a:gd name="connsiteY58" fmla="*/ 6108357 h 6858000"/>
              <a:gd name="connsiteX59" fmla="*/ 2680277 w 7467600"/>
              <a:gd name="connsiteY59" fmla="*/ 5479204 h 6858000"/>
              <a:gd name="connsiteX60" fmla="*/ 1132195 w 7467600"/>
              <a:gd name="connsiteY60" fmla="*/ 5467980 h 6858000"/>
              <a:gd name="connsiteX61" fmla="*/ 1679056 w 7467600"/>
              <a:gd name="connsiteY61" fmla="*/ 5516907 h 6858000"/>
              <a:gd name="connsiteX62" fmla="*/ 2128648 w 7467600"/>
              <a:gd name="connsiteY62" fmla="*/ 5474249 h 6858000"/>
              <a:gd name="connsiteX63" fmla="*/ 1825619 w 7467600"/>
              <a:gd name="connsiteY63" fmla="*/ 5478447 h 6858000"/>
              <a:gd name="connsiteX64" fmla="*/ 1737798 w 7467600"/>
              <a:gd name="connsiteY64" fmla="*/ 5483353 h 6858000"/>
              <a:gd name="connsiteX65" fmla="*/ 1132195 w 7467600"/>
              <a:gd name="connsiteY65" fmla="*/ 5467980 h 6858000"/>
              <a:gd name="connsiteX66" fmla="*/ 1456157 w 7467600"/>
              <a:gd name="connsiteY66" fmla="*/ 5371404 h 6858000"/>
              <a:gd name="connsiteX67" fmla="*/ 1244432 w 7467600"/>
              <a:gd name="connsiteY67" fmla="*/ 5385601 h 6858000"/>
              <a:gd name="connsiteX68" fmla="*/ 973990 w 7467600"/>
              <a:gd name="connsiteY68" fmla="*/ 5424940 h 6858000"/>
              <a:gd name="connsiteX69" fmla="*/ 1103809 w 7467600"/>
              <a:gd name="connsiteY69" fmla="*/ 5433720 h 6858000"/>
              <a:gd name="connsiteX70" fmla="*/ 1123454 w 7467600"/>
              <a:gd name="connsiteY70" fmla="*/ 5435727 h 6858000"/>
              <a:gd name="connsiteX71" fmla="*/ 1737017 w 7467600"/>
              <a:gd name="connsiteY71" fmla="*/ 5452183 h 6858000"/>
              <a:gd name="connsiteX72" fmla="*/ 1824397 w 7467600"/>
              <a:gd name="connsiteY72" fmla="*/ 5447757 h 6858000"/>
              <a:gd name="connsiteX73" fmla="*/ 2070059 w 7467600"/>
              <a:gd name="connsiteY73" fmla="*/ 5441660 h 6858000"/>
              <a:gd name="connsiteX74" fmla="*/ 1456157 w 7467600"/>
              <a:gd name="connsiteY74" fmla="*/ 5371404 h 6858000"/>
              <a:gd name="connsiteX75" fmla="*/ 4988186 w 7467600"/>
              <a:gd name="connsiteY75" fmla="*/ 5216467 h 6858000"/>
              <a:gd name="connsiteX76" fmla="*/ 4777334 w 7467600"/>
              <a:gd name="connsiteY76" fmla="*/ 5406072 h 6858000"/>
              <a:gd name="connsiteX77" fmla="*/ 4718341 w 7467600"/>
              <a:gd name="connsiteY77" fmla="*/ 5468043 h 6858000"/>
              <a:gd name="connsiteX78" fmla="*/ 4604655 w 7467600"/>
              <a:gd name="connsiteY78" fmla="*/ 5583434 h 6858000"/>
              <a:gd name="connsiteX79" fmla="*/ 4565074 w 7467600"/>
              <a:gd name="connsiteY79" fmla="*/ 5618550 h 6858000"/>
              <a:gd name="connsiteX80" fmla="*/ 4988186 w 7467600"/>
              <a:gd name="connsiteY80" fmla="*/ 5216467 h 6858000"/>
              <a:gd name="connsiteX81" fmla="*/ 4978032 w 7467600"/>
              <a:gd name="connsiteY81" fmla="*/ 5183809 h 6858000"/>
              <a:gd name="connsiteX82" fmla="*/ 4463413 w 7467600"/>
              <a:gd name="connsiteY82" fmla="*/ 5615162 h 6858000"/>
              <a:gd name="connsiteX83" fmla="*/ 4358134 w 7467600"/>
              <a:gd name="connsiteY83" fmla="*/ 5742791 h 6858000"/>
              <a:gd name="connsiteX84" fmla="*/ 4376219 w 7467600"/>
              <a:gd name="connsiteY84" fmla="*/ 5729027 h 6858000"/>
              <a:gd name="connsiteX85" fmla="*/ 4582340 w 7467600"/>
              <a:gd name="connsiteY85" fmla="*/ 5561037 h 6858000"/>
              <a:gd name="connsiteX86" fmla="*/ 4694684 w 7467600"/>
              <a:gd name="connsiteY86" fmla="*/ 5447098 h 6858000"/>
              <a:gd name="connsiteX87" fmla="*/ 4754123 w 7467600"/>
              <a:gd name="connsiteY87" fmla="*/ 5384643 h 6858000"/>
              <a:gd name="connsiteX88" fmla="*/ 4978032 w 7467600"/>
              <a:gd name="connsiteY88" fmla="*/ 5183809 h 6858000"/>
              <a:gd name="connsiteX89" fmla="*/ 1903353 w 7467600"/>
              <a:gd name="connsiteY89" fmla="*/ 5044827 h 6858000"/>
              <a:gd name="connsiteX90" fmla="*/ 1936931 w 7467600"/>
              <a:gd name="connsiteY90" fmla="*/ 5093954 h 6858000"/>
              <a:gd name="connsiteX91" fmla="*/ 2195868 w 7467600"/>
              <a:gd name="connsiteY91" fmla="*/ 5396574 h 6858000"/>
              <a:gd name="connsiteX92" fmla="*/ 2088852 w 7467600"/>
              <a:gd name="connsiteY92" fmla="*/ 5166123 h 6858000"/>
              <a:gd name="connsiteX93" fmla="*/ 1958241 w 7467600"/>
              <a:gd name="connsiteY93" fmla="*/ 5067955 h 6858000"/>
              <a:gd name="connsiteX94" fmla="*/ 1903353 w 7467600"/>
              <a:gd name="connsiteY94" fmla="*/ 5044827 h 6858000"/>
              <a:gd name="connsiteX95" fmla="*/ 1979378 w 7467600"/>
              <a:gd name="connsiteY95" fmla="*/ 4769504 h 6858000"/>
              <a:gd name="connsiteX96" fmla="*/ 2882120 w 7467600"/>
              <a:gd name="connsiteY96" fmla="*/ 5064547 h 6858000"/>
              <a:gd name="connsiteX97" fmla="*/ 2793103 w 7467600"/>
              <a:gd name="connsiteY97" fmla="*/ 5039699 h 6858000"/>
              <a:gd name="connsiteX98" fmla="*/ 2770041 w 7467600"/>
              <a:gd name="connsiteY98" fmla="*/ 5033634 h 6858000"/>
              <a:gd name="connsiteX99" fmla="*/ 1979378 w 7467600"/>
              <a:gd name="connsiteY99" fmla="*/ 4769504 h 6858000"/>
              <a:gd name="connsiteX100" fmla="*/ 1927410 w 7467600"/>
              <a:gd name="connsiteY100" fmla="*/ 4716164 h 6858000"/>
              <a:gd name="connsiteX101" fmla="*/ 1959587 w 7467600"/>
              <a:gd name="connsiteY101" fmla="*/ 4728849 h 6858000"/>
              <a:gd name="connsiteX102" fmla="*/ 2777707 w 7467600"/>
              <a:gd name="connsiteY102" fmla="*/ 5003991 h 6858000"/>
              <a:gd name="connsiteX103" fmla="*/ 2800768 w 7467600"/>
              <a:gd name="connsiteY103" fmla="*/ 5010056 h 6858000"/>
              <a:gd name="connsiteX104" fmla="*/ 2879408 w 7467600"/>
              <a:gd name="connsiteY104" fmla="*/ 5031590 h 6858000"/>
              <a:gd name="connsiteX105" fmla="*/ 2862295 w 7467600"/>
              <a:gd name="connsiteY105" fmla="*/ 5022958 h 6858000"/>
              <a:gd name="connsiteX106" fmla="*/ 2813343 w 7467600"/>
              <a:gd name="connsiteY106" fmla="*/ 4998369 h 6858000"/>
              <a:gd name="connsiteX107" fmla="*/ 2646245 w 7467600"/>
              <a:gd name="connsiteY107" fmla="*/ 4930999 h 6858000"/>
              <a:gd name="connsiteX108" fmla="*/ 1999243 w 7467600"/>
              <a:gd name="connsiteY108" fmla="*/ 4730524 h 6858000"/>
              <a:gd name="connsiteX109" fmla="*/ 1979527 w 7467600"/>
              <a:gd name="connsiteY109" fmla="*/ 4726651 h 6858000"/>
              <a:gd name="connsiteX110" fmla="*/ 1927410 w 7467600"/>
              <a:gd name="connsiteY110" fmla="*/ 4716164 h 6858000"/>
              <a:gd name="connsiteX111" fmla="*/ 1997014 w 7467600"/>
              <a:gd name="connsiteY111" fmla="*/ 4698007 h 6858000"/>
              <a:gd name="connsiteX112" fmla="*/ 2005458 w 7467600"/>
              <a:gd name="connsiteY112" fmla="*/ 4699540 h 6858000"/>
              <a:gd name="connsiteX113" fmla="*/ 2657186 w 7467600"/>
              <a:gd name="connsiteY113" fmla="*/ 4901687 h 6858000"/>
              <a:gd name="connsiteX114" fmla="*/ 2826662 w 7467600"/>
              <a:gd name="connsiteY114" fmla="*/ 4970362 h 6858000"/>
              <a:gd name="connsiteX115" fmla="*/ 2876100 w 7467600"/>
              <a:gd name="connsiteY115" fmla="*/ 4995397 h 6858000"/>
              <a:gd name="connsiteX116" fmla="*/ 3042600 w 7467600"/>
              <a:gd name="connsiteY116" fmla="*/ 5059532 h 6858000"/>
              <a:gd name="connsiteX117" fmla="*/ 1997014 w 7467600"/>
              <a:gd name="connsiteY117" fmla="*/ 4698007 h 6858000"/>
              <a:gd name="connsiteX118" fmla="*/ 2305292 w 7467600"/>
              <a:gd name="connsiteY118" fmla="*/ 4219492 h 6858000"/>
              <a:gd name="connsiteX119" fmla="*/ 3360922 w 7467600"/>
              <a:gd name="connsiteY119" fmla="*/ 4529373 h 6858000"/>
              <a:gd name="connsiteX120" fmla="*/ 3492420 w 7467600"/>
              <a:gd name="connsiteY120" fmla="*/ 4510145 h 6858000"/>
              <a:gd name="connsiteX121" fmla="*/ 3364086 w 7467600"/>
              <a:gd name="connsiteY121" fmla="*/ 4480340 h 6858000"/>
              <a:gd name="connsiteX122" fmla="*/ 3225818 w 7467600"/>
              <a:gd name="connsiteY122" fmla="*/ 4411822 h 6858000"/>
              <a:gd name="connsiteX123" fmla="*/ 3129696 w 7467600"/>
              <a:gd name="connsiteY123" fmla="*/ 4360704 h 6858000"/>
              <a:gd name="connsiteX124" fmla="*/ 2814545 w 7467600"/>
              <a:gd name="connsiteY124" fmla="*/ 4282955 h 6858000"/>
              <a:gd name="connsiteX125" fmla="*/ 2305292 w 7467600"/>
              <a:gd name="connsiteY125" fmla="*/ 4219492 h 6858000"/>
              <a:gd name="connsiteX126" fmla="*/ 2626982 w 7467600"/>
              <a:gd name="connsiteY126" fmla="*/ 4206450 h 6858000"/>
              <a:gd name="connsiteX127" fmla="*/ 2490617 w 7467600"/>
              <a:gd name="connsiteY127" fmla="*/ 4206951 h 6858000"/>
              <a:gd name="connsiteX128" fmla="*/ 2819869 w 7467600"/>
              <a:gd name="connsiteY128" fmla="*/ 4252936 h 6858000"/>
              <a:gd name="connsiteX129" fmla="*/ 3143018 w 7467600"/>
              <a:gd name="connsiteY129" fmla="*/ 4332698 h 6858000"/>
              <a:gd name="connsiteX130" fmla="*/ 3241520 w 7467600"/>
              <a:gd name="connsiteY130" fmla="*/ 4385112 h 6858000"/>
              <a:gd name="connsiteX131" fmla="*/ 3374575 w 7467600"/>
              <a:gd name="connsiteY131" fmla="*/ 4451517 h 6858000"/>
              <a:gd name="connsiteX132" fmla="*/ 3505221 w 7467600"/>
              <a:gd name="connsiteY132" fmla="*/ 4480757 h 6858000"/>
              <a:gd name="connsiteX133" fmla="*/ 2626982 w 7467600"/>
              <a:gd name="connsiteY133" fmla="*/ 4206450 h 6858000"/>
              <a:gd name="connsiteX134" fmla="*/ 1310106 w 7467600"/>
              <a:gd name="connsiteY134" fmla="*/ 3943217 h 6858000"/>
              <a:gd name="connsiteX135" fmla="*/ 854994 w 7467600"/>
              <a:gd name="connsiteY135" fmla="*/ 4399136 h 6858000"/>
              <a:gd name="connsiteX136" fmla="*/ 742462 w 7467600"/>
              <a:gd name="connsiteY136" fmla="*/ 4594648 h 6858000"/>
              <a:gd name="connsiteX137" fmla="*/ 820602 w 7467600"/>
              <a:gd name="connsiteY137" fmla="*/ 4485915 h 6858000"/>
              <a:gd name="connsiteX138" fmla="*/ 878295 w 7467600"/>
              <a:gd name="connsiteY138" fmla="*/ 4403594 h 6858000"/>
              <a:gd name="connsiteX139" fmla="*/ 1240607 w 7467600"/>
              <a:gd name="connsiteY139" fmla="*/ 4010401 h 6858000"/>
              <a:gd name="connsiteX140" fmla="*/ 1310106 w 7467600"/>
              <a:gd name="connsiteY140" fmla="*/ 3943217 h 6858000"/>
              <a:gd name="connsiteX141" fmla="*/ 1423113 w 7467600"/>
              <a:gd name="connsiteY141" fmla="*/ 3874565 h 6858000"/>
              <a:gd name="connsiteX142" fmla="*/ 1260565 w 7467600"/>
              <a:gd name="connsiteY142" fmla="*/ 4031982 h 6858000"/>
              <a:gd name="connsiteX143" fmla="*/ 901900 w 7467600"/>
              <a:gd name="connsiteY143" fmla="*/ 4421236 h 6858000"/>
              <a:gd name="connsiteX144" fmla="*/ 845044 w 7467600"/>
              <a:gd name="connsiteY144" fmla="*/ 4502436 h 6858000"/>
              <a:gd name="connsiteX145" fmla="*/ 685926 w 7467600"/>
              <a:gd name="connsiteY145" fmla="*/ 4703069 h 6858000"/>
              <a:gd name="connsiteX146" fmla="*/ 684248 w 7467600"/>
              <a:gd name="connsiteY146" fmla="*/ 4706721 h 6858000"/>
              <a:gd name="connsiteX147" fmla="*/ 1423113 w 7467600"/>
              <a:gd name="connsiteY147" fmla="*/ 3874565 h 6858000"/>
              <a:gd name="connsiteX148" fmla="*/ 3316479 w 7467600"/>
              <a:gd name="connsiteY148" fmla="*/ 3872136 h 6858000"/>
              <a:gd name="connsiteX149" fmla="*/ 3546806 w 7467600"/>
              <a:gd name="connsiteY149" fmla="*/ 4356139 h 6858000"/>
              <a:gd name="connsiteX150" fmla="*/ 3364433 w 7467600"/>
              <a:gd name="connsiteY150" fmla="*/ 3953121 h 6858000"/>
              <a:gd name="connsiteX151" fmla="*/ 3316479 w 7467600"/>
              <a:gd name="connsiteY151" fmla="*/ 3872136 h 6858000"/>
              <a:gd name="connsiteX152" fmla="*/ 3291335 w 7467600"/>
              <a:gd name="connsiteY152" fmla="*/ 3767420 h 6858000"/>
              <a:gd name="connsiteX153" fmla="*/ 3390805 w 7467600"/>
              <a:gd name="connsiteY153" fmla="*/ 3937163 h 6858000"/>
              <a:gd name="connsiteX154" fmla="*/ 3579062 w 7467600"/>
              <a:gd name="connsiteY154" fmla="*/ 4359040 h 6858000"/>
              <a:gd name="connsiteX155" fmla="*/ 3467355 w 7467600"/>
              <a:gd name="connsiteY155" fmla="*/ 3988130 h 6858000"/>
              <a:gd name="connsiteX156" fmla="*/ 3310753 w 7467600"/>
              <a:gd name="connsiteY156" fmla="*/ 3787140 h 6858000"/>
              <a:gd name="connsiteX157" fmla="*/ 3291335 w 7467600"/>
              <a:gd name="connsiteY157" fmla="*/ 3767420 h 6858000"/>
              <a:gd name="connsiteX158" fmla="*/ 1635889 w 7467600"/>
              <a:gd name="connsiteY158" fmla="*/ 3709494 h 6858000"/>
              <a:gd name="connsiteX159" fmla="*/ 1634800 w 7467600"/>
              <a:gd name="connsiteY159" fmla="*/ 3731111 h 6858000"/>
              <a:gd name="connsiteX160" fmla="*/ 1635889 w 7467600"/>
              <a:gd name="connsiteY160" fmla="*/ 3709494 h 6858000"/>
              <a:gd name="connsiteX161" fmla="*/ 1510397 w 7467600"/>
              <a:gd name="connsiteY161" fmla="*/ 3684705 h 6858000"/>
              <a:gd name="connsiteX162" fmla="*/ 1146550 w 7467600"/>
              <a:gd name="connsiteY162" fmla="*/ 3802012 h 6858000"/>
              <a:gd name="connsiteX163" fmla="*/ 698834 w 7467600"/>
              <a:gd name="connsiteY163" fmla="*/ 3952272 h 6858000"/>
              <a:gd name="connsiteX164" fmla="*/ 34256 w 7467600"/>
              <a:gd name="connsiteY164" fmla="*/ 4347603 h 6858000"/>
              <a:gd name="connsiteX165" fmla="*/ 527241 w 7467600"/>
              <a:gd name="connsiteY165" fmla="*/ 4065078 h 6858000"/>
              <a:gd name="connsiteX166" fmla="*/ 1510397 w 7467600"/>
              <a:gd name="connsiteY166" fmla="*/ 3684705 h 6858000"/>
              <a:gd name="connsiteX167" fmla="*/ 1313114 w 7467600"/>
              <a:gd name="connsiteY167" fmla="*/ 3655216 h 6858000"/>
              <a:gd name="connsiteX168" fmla="*/ 1109304 w 7467600"/>
              <a:gd name="connsiteY168" fmla="*/ 3669030 h 6858000"/>
              <a:gd name="connsiteX169" fmla="*/ 8129 w 7467600"/>
              <a:gd name="connsiteY169" fmla="*/ 4330519 h 6858000"/>
              <a:gd name="connsiteX170" fmla="*/ 687572 w 7467600"/>
              <a:gd name="connsiteY170" fmla="*/ 3925629 h 6858000"/>
              <a:gd name="connsiteX171" fmla="*/ 1138365 w 7467600"/>
              <a:gd name="connsiteY171" fmla="*/ 3774515 h 6858000"/>
              <a:gd name="connsiteX172" fmla="*/ 1505579 w 7467600"/>
              <a:gd name="connsiteY172" fmla="*/ 3655526 h 6858000"/>
              <a:gd name="connsiteX173" fmla="*/ 1313114 w 7467600"/>
              <a:gd name="connsiteY173" fmla="*/ 3655216 h 6858000"/>
              <a:gd name="connsiteX174" fmla="*/ 3655073 w 7467600"/>
              <a:gd name="connsiteY174" fmla="*/ 3650884 h 6858000"/>
              <a:gd name="connsiteX175" fmla="*/ 3989938 w 7467600"/>
              <a:gd name="connsiteY175" fmla="*/ 3991685 h 6858000"/>
              <a:gd name="connsiteX176" fmla="*/ 4393907 w 7467600"/>
              <a:gd name="connsiteY176" fmla="*/ 4261258 h 6858000"/>
              <a:gd name="connsiteX177" fmla="*/ 4648051 w 7467600"/>
              <a:gd name="connsiteY177" fmla="*/ 4374051 h 6858000"/>
              <a:gd name="connsiteX178" fmla="*/ 4383389 w 7467600"/>
              <a:gd name="connsiteY178" fmla="*/ 4184369 h 6858000"/>
              <a:gd name="connsiteX179" fmla="*/ 4165508 w 7467600"/>
              <a:gd name="connsiteY179" fmla="*/ 4035196 h 6858000"/>
              <a:gd name="connsiteX180" fmla="*/ 4068162 w 7467600"/>
              <a:gd name="connsiteY180" fmla="*/ 3953394 h 6858000"/>
              <a:gd name="connsiteX181" fmla="*/ 3981416 w 7467600"/>
              <a:gd name="connsiteY181" fmla="*/ 3880482 h 6858000"/>
              <a:gd name="connsiteX182" fmla="*/ 3800147 w 7467600"/>
              <a:gd name="connsiteY182" fmla="*/ 3749872 h 6858000"/>
              <a:gd name="connsiteX183" fmla="*/ 3655073 w 7467600"/>
              <a:gd name="connsiteY183" fmla="*/ 3650884 h 6858000"/>
              <a:gd name="connsiteX184" fmla="*/ 3670252 w 7467600"/>
              <a:gd name="connsiteY184" fmla="*/ 3622798 h 6858000"/>
              <a:gd name="connsiteX185" fmla="*/ 3817258 w 7467600"/>
              <a:gd name="connsiteY185" fmla="*/ 3723577 h 6858000"/>
              <a:gd name="connsiteX186" fmla="*/ 4000461 w 7467600"/>
              <a:gd name="connsiteY186" fmla="*/ 3855966 h 6858000"/>
              <a:gd name="connsiteX187" fmla="*/ 4088180 w 7467600"/>
              <a:gd name="connsiteY187" fmla="*/ 3929774 h 6858000"/>
              <a:gd name="connsiteX188" fmla="*/ 4184555 w 7467600"/>
              <a:gd name="connsiteY188" fmla="*/ 4010683 h 6858000"/>
              <a:gd name="connsiteX189" fmla="*/ 4399563 w 7467600"/>
              <a:gd name="connsiteY189" fmla="*/ 4158106 h 6858000"/>
              <a:gd name="connsiteX190" fmla="*/ 4684469 w 7467600"/>
              <a:gd name="connsiteY190" fmla="*/ 4364680 h 6858000"/>
              <a:gd name="connsiteX191" fmla="*/ 4690271 w 7467600"/>
              <a:gd name="connsiteY191" fmla="*/ 4370034 h 6858000"/>
              <a:gd name="connsiteX192" fmla="*/ 4136093 w 7467600"/>
              <a:gd name="connsiteY192" fmla="*/ 3858466 h 6858000"/>
              <a:gd name="connsiteX193" fmla="*/ 3670252 w 7467600"/>
              <a:gd name="connsiteY193" fmla="*/ 3622798 h 6858000"/>
              <a:gd name="connsiteX194" fmla="*/ 4440129 w 7467600"/>
              <a:gd name="connsiteY194" fmla="*/ 3448571 h 6858000"/>
              <a:gd name="connsiteX195" fmla="*/ 4856525 w 7467600"/>
              <a:gd name="connsiteY195" fmla="*/ 3915351 h 6858000"/>
              <a:gd name="connsiteX196" fmla="*/ 5059055 w 7467600"/>
              <a:gd name="connsiteY196" fmla="*/ 4108918 h 6858000"/>
              <a:gd name="connsiteX197" fmla="*/ 5290070 w 7467600"/>
              <a:gd name="connsiteY197" fmla="*/ 4263619 h 6858000"/>
              <a:gd name="connsiteX198" fmla="*/ 4834991 w 7467600"/>
              <a:gd name="connsiteY198" fmla="*/ 3830985 h 6858000"/>
              <a:gd name="connsiteX199" fmla="*/ 4440129 w 7467600"/>
              <a:gd name="connsiteY199" fmla="*/ 3448571 h 6858000"/>
              <a:gd name="connsiteX200" fmla="*/ 4441737 w 7467600"/>
              <a:gd name="connsiteY200" fmla="*/ 3399734 h 6858000"/>
              <a:gd name="connsiteX201" fmla="*/ 4431236 w 7467600"/>
              <a:gd name="connsiteY201" fmla="*/ 3400954 h 6858000"/>
              <a:gd name="connsiteX202" fmla="*/ 4557150 w 7467600"/>
              <a:gd name="connsiteY202" fmla="*/ 3510023 h 6858000"/>
              <a:gd name="connsiteX203" fmla="*/ 4856936 w 7467600"/>
              <a:gd name="connsiteY203" fmla="*/ 3809146 h 6858000"/>
              <a:gd name="connsiteX204" fmla="*/ 5111996 w 7467600"/>
              <a:gd name="connsiteY204" fmla="*/ 4065759 h 6858000"/>
              <a:gd name="connsiteX205" fmla="*/ 5388878 w 7467600"/>
              <a:gd name="connsiteY205" fmla="*/ 4300185 h 6858000"/>
              <a:gd name="connsiteX206" fmla="*/ 5425556 w 7467600"/>
              <a:gd name="connsiteY206" fmla="*/ 4308967 h 6858000"/>
              <a:gd name="connsiteX207" fmla="*/ 4943646 w 7467600"/>
              <a:gd name="connsiteY207" fmla="*/ 3822916 h 6858000"/>
              <a:gd name="connsiteX208" fmla="*/ 4594837 w 7467600"/>
              <a:gd name="connsiteY208" fmla="*/ 3532274 h 6858000"/>
              <a:gd name="connsiteX209" fmla="*/ 4441737 w 7467600"/>
              <a:gd name="connsiteY209" fmla="*/ 3399734 h 6858000"/>
              <a:gd name="connsiteX210" fmla="*/ 5425834 w 7467600"/>
              <a:gd name="connsiteY210" fmla="*/ 3162785 h 6858000"/>
              <a:gd name="connsiteX211" fmla="*/ 5401644 w 7467600"/>
              <a:gd name="connsiteY211" fmla="*/ 3617847 h 6858000"/>
              <a:gd name="connsiteX212" fmla="*/ 5467256 w 7467600"/>
              <a:gd name="connsiteY212" fmla="*/ 4175494 h 6858000"/>
              <a:gd name="connsiteX213" fmla="*/ 5448069 w 7467600"/>
              <a:gd name="connsiteY213" fmla="*/ 3567554 h 6858000"/>
              <a:gd name="connsiteX214" fmla="*/ 5425834 w 7467600"/>
              <a:gd name="connsiteY214" fmla="*/ 3162785 h 6858000"/>
              <a:gd name="connsiteX215" fmla="*/ 1318687 w 7467600"/>
              <a:gd name="connsiteY215" fmla="*/ 3113840 h 6858000"/>
              <a:gd name="connsiteX216" fmla="*/ 1066793 w 7467600"/>
              <a:gd name="connsiteY216" fmla="*/ 3212171 h 6858000"/>
              <a:gd name="connsiteX217" fmla="*/ 993319 w 7467600"/>
              <a:gd name="connsiteY217" fmla="*/ 3247648 h 6858000"/>
              <a:gd name="connsiteX218" fmla="*/ 853081 w 7467600"/>
              <a:gd name="connsiteY218" fmla="*/ 3312410 h 6858000"/>
              <a:gd name="connsiteX219" fmla="*/ 805957 w 7467600"/>
              <a:gd name="connsiteY219" fmla="*/ 3330443 h 6858000"/>
              <a:gd name="connsiteX220" fmla="*/ 1318687 w 7467600"/>
              <a:gd name="connsiteY220" fmla="*/ 3113840 h 6858000"/>
              <a:gd name="connsiteX221" fmla="*/ 5453702 w 7467600"/>
              <a:gd name="connsiteY221" fmla="*/ 3090882 h 6858000"/>
              <a:gd name="connsiteX222" fmla="*/ 5480135 w 7467600"/>
              <a:gd name="connsiteY222" fmla="*/ 3565802 h 6858000"/>
              <a:gd name="connsiteX223" fmla="*/ 5499023 w 7467600"/>
              <a:gd name="connsiteY223" fmla="*/ 4166310 h 6858000"/>
              <a:gd name="connsiteX224" fmla="*/ 5547022 w 7467600"/>
              <a:gd name="connsiteY224" fmla="*/ 3607838 h 6858000"/>
              <a:gd name="connsiteX225" fmla="*/ 5515964 w 7467600"/>
              <a:gd name="connsiteY225" fmla="*/ 3378541 h 6858000"/>
              <a:gd name="connsiteX226" fmla="*/ 5453702 w 7467600"/>
              <a:gd name="connsiteY226" fmla="*/ 3090882 h 6858000"/>
              <a:gd name="connsiteX227" fmla="*/ 1238695 w 7467600"/>
              <a:gd name="connsiteY227" fmla="*/ 3076820 h 6858000"/>
              <a:gd name="connsiteX228" fmla="*/ 716371 w 7467600"/>
              <a:gd name="connsiteY228" fmla="*/ 3293249 h 6858000"/>
              <a:gd name="connsiteX229" fmla="*/ 579522 w 7467600"/>
              <a:gd name="connsiteY229" fmla="*/ 3371759 h 6858000"/>
              <a:gd name="connsiteX230" fmla="*/ 600288 w 7467600"/>
              <a:gd name="connsiteY230" fmla="*/ 3365555 h 6858000"/>
              <a:gd name="connsiteX231" fmla="*/ 840692 w 7467600"/>
              <a:gd name="connsiteY231" fmla="*/ 3284921 h 6858000"/>
              <a:gd name="connsiteX232" fmla="*/ 979248 w 7467600"/>
              <a:gd name="connsiteY232" fmla="*/ 3221003 h 6858000"/>
              <a:gd name="connsiteX233" fmla="*/ 1053282 w 7467600"/>
              <a:gd name="connsiteY233" fmla="*/ 3185247 h 6858000"/>
              <a:gd name="connsiteX234" fmla="*/ 1320603 w 7467600"/>
              <a:gd name="connsiteY234" fmla="*/ 3081281 h 6858000"/>
              <a:gd name="connsiteX235" fmla="*/ 1238695 w 7467600"/>
              <a:gd name="connsiteY235" fmla="*/ 3076820 h 6858000"/>
              <a:gd name="connsiteX236" fmla="*/ 5425627 w 7467600"/>
              <a:gd name="connsiteY236" fmla="*/ 2954192 h 6858000"/>
              <a:gd name="connsiteX237" fmla="*/ 5470770 w 7467600"/>
              <a:gd name="connsiteY237" fmla="*/ 3005435 h 6858000"/>
              <a:gd name="connsiteX238" fmla="*/ 5519779 w 7467600"/>
              <a:gd name="connsiteY238" fmla="*/ 4359223 h 6858000"/>
              <a:gd name="connsiteX239" fmla="*/ 5520293 w 7467600"/>
              <a:gd name="connsiteY239" fmla="*/ 4360602 h 6858000"/>
              <a:gd name="connsiteX240" fmla="*/ 5767221 w 7467600"/>
              <a:gd name="connsiteY240" fmla="*/ 4665564 h 6858000"/>
              <a:gd name="connsiteX241" fmla="*/ 6937169 w 7467600"/>
              <a:gd name="connsiteY241" fmla="*/ 4815941 h 6858000"/>
              <a:gd name="connsiteX242" fmla="*/ 6953922 w 7467600"/>
              <a:gd name="connsiteY242" fmla="*/ 4890068 h 6858000"/>
              <a:gd name="connsiteX243" fmla="*/ 6071359 w 7467600"/>
              <a:gd name="connsiteY243" fmla="*/ 4770770 h 6858000"/>
              <a:gd name="connsiteX244" fmla="*/ 6038839 w 7467600"/>
              <a:gd name="connsiteY244" fmla="*/ 4764474 h 6858000"/>
              <a:gd name="connsiteX245" fmla="*/ 6038706 w 7467600"/>
              <a:gd name="connsiteY245" fmla="*/ 4763847 h 6858000"/>
              <a:gd name="connsiteX246" fmla="*/ 6037784 w 7467600"/>
              <a:gd name="connsiteY246" fmla="*/ 4764270 h 6858000"/>
              <a:gd name="connsiteX247" fmla="*/ 6038839 w 7467600"/>
              <a:gd name="connsiteY247" fmla="*/ 4764474 h 6858000"/>
              <a:gd name="connsiteX248" fmla="*/ 6040338 w 7467600"/>
              <a:gd name="connsiteY248" fmla="*/ 4771418 h 6858000"/>
              <a:gd name="connsiteX249" fmla="*/ 6024488 w 7467600"/>
              <a:gd name="connsiteY249" fmla="*/ 4809903 h 6858000"/>
              <a:gd name="connsiteX250" fmla="*/ 5599771 w 7467600"/>
              <a:gd name="connsiteY250" fmla="*/ 5509652 h 6858000"/>
              <a:gd name="connsiteX251" fmla="*/ 5548843 w 7467600"/>
              <a:gd name="connsiteY251" fmla="*/ 5563845 h 6858000"/>
              <a:gd name="connsiteX252" fmla="*/ 5940952 w 7467600"/>
              <a:gd name="connsiteY252" fmla="*/ 6250028 h 6858000"/>
              <a:gd name="connsiteX253" fmla="*/ 6043441 w 7467600"/>
              <a:gd name="connsiteY253" fmla="*/ 6665847 h 6858000"/>
              <a:gd name="connsiteX254" fmla="*/ 6093432 w 7467600"/>
              <a:gd name="connsiteY254" fmla="*/ 6858000 h 6858000"/>
              <a:gd name="connsiteX255" fmla="*/ 6034344 w 7467600"/>
              <a:gd name="connsiteY255" fmla="*/ 6858000 h 6858000"/>
              <a:gd name="connsiteX256" fmla="*/ 6026679 w 7467600"/>
              <a:gd name="connsiteY256" fmla="*/ 6836959 h 6858000"/>
              <a:gd name="connsiteX257" fmla="*/ 5800441 w 7467600"/>
              <a:gd name="connsiteY257" fmla="*/ 6335286 h 6858000"/>
              <a:gd name="connsiteX258" fmla="*/ 5526562 w 7467600"/>
              <a:gd name="connsiteY258" fmla="*/ 5705388 h 6858000"/>
              <a:gd name="connsiteX259" fmla="*/ 5519640 w 7467600"/>
              <a:gd name="connsiteY259" fmla="*/ 5683774 h 6858000"/>
              <a:gd name="connsiteX260" fmla="*/ 5844559 w 7467600"/>
              <a:gd name="connsiteY260" fmla="*/ 6553349 h 6858000"/>
              <a:gd name="connsiteX261" fmla="*/ 5975994 w 7467600"/>
              <a:gd name="connsiteY261" fmla="*/ 6858000 h 6858000"/>
              <a:gd name="connsiteX262" fmla="*/ 5898547 w 7467600"/>
              <a:gd name="connsiteY262" fmla="*/ 6858000 h 6858000"/>
              <a:gd name="connsiteX263" fmla="*/ 5682041 w 7467600"/>
              <a:gd name="connsiteY263" fmla="*/ 6355860 h 6858000"/>
              <a:gd name="connsiteX264" fmla="*/ 5461758 w 7467600"/>
              <a:gd name="connsiteY264" fmla="*/ 5820220 h 6858000"/>
              <a:gd name="connsiteX265" fmla="*/ 5237282 w 7467600"/>
              <a:gd name="connsiteY265" fmla="*/ 6579086 h 6858000"/>
              <a:gd name="connsiteX266" fmla="*/ 5115009 w 7467600"/>
              <a:gd name="connsiteY266" fmla="*/ 6858000 h 6858000"/>
              <a:gd name="connsiteX267" fmla="*/ 5028074 w 7467600"/>
              <a:gd name="connsiteY267" fmla="*/ 6858000 h 6858000"/>
              <a:gd name="connsiteX268" fmla="*/ 5079508 w 7467600"/>
              <a:gd name="connsiteY268" fmla="*/ 6749074 h 6858000"/>
              <a:gd name="connsiteX269" fmla="*/ 5371846 w 7467600"/>
              <a:gd name="connsiteY269" fmla="*/ 5924413 h 6858000"/>
              <a:gd name="connsiteX270" fmla="*/ 5270512 w 7467600"/>
              <a:gd name="connsiteY270" fmla="*/ 6138975 h 6858000"/>
              <a:gd name="connsiteX271" fmla="*/ 5062409 w 7467600"/>
              <a:gd name="connsiteY271" fmla="*/ 6653544 h 6858000"/>
              <a:gd name="connsiteX272" fmla="*/ 5036628 w 7467600"/>
              <a:gd name="connsiteY272" fmla="*/ 6754247 h 6858000"/>
              <a:gd name="connsiteX273" fmla="*/ 5009112 w 7467600"/>
              <a:gd name="connsiteY273" fmla="*/ 6858000 h 6858000"/>
              <a:gd name="connsiteX274" fmla="*/ 4976679 w 7467600"/>
              <a:gd name="connsiteY274" fmla="*/ 6858000 h 6858000"/>
              <a:gd name="connsiteX275" fmla="*/ 5006537 w 7467600"/>
              <a:gd name="connsiteY275" fmla="*/ 6747068 h 6858000"/>
              <a:gd name="connsiteX276" fmla="*/ 5032723 w 7467600"/>
              <a:gd name="connsiteY276" fmla="*/ 6644957 h 6858000"/>
              <a:gd name="connsiteX277" fmla="*/ 5242949 w 7467600"/>
              <a:gd name="connsiteY277" fmla="*/ 6125175 h 6858000"/>
              <a:gd name="connsiteX278" fmla="*/ 5286321 w 7467600"/>
              <a:gd name="connsiteY278" fmla="*/ 6033555 h 6858000"/>
              <a:gd name="connsiteX279" fmla="*/ 5008210 w 7467600"/>
              <a:gd name="connsiteY279" fmla="*/ 6649194 h 6858000"/>
              <a:gd name="connsiteX280" fmla="*/ 4986321 w 7467600"/>
              <a:gd name="connsiteY280" fmla="*/ 6765687 h 6858000"/>
              <a:gd name="connsiteX281" fmla="*/ 4973474 w 7467600"/>
              <a:gd name="connsiteY281" fmla="*/ 6858000 h 6858000"/>
              <a:gd name="connsiteX282" fmla="*/ 4907178 w 7467600"/>
              <a:gd name="connsiteY282" fmla="*/ 6858000 h 6858000"/>
              <a:gd name="connsiteX283" fmla="*/ 4910810 w 7467600"/>
              <a:gd name="connsiteY283" fmla="*/ 6829660 h 6858000"/>
              <a:gd name="connsiteX284" fmla="*/ 4987461 w 7467600"/>
              <a:gd name="connsiteY284" fmla="*/ 6432994 h 6858000"/>
              <a:gd name="connsiteX285" fmla="*/ 5179262 w 7467600"/>
              <a:gd name="connsiteY285" fmla="*/ 6035044 h 6858000"/>
              <a:gd name="connsiteX286" fmla="*/ 4689678 w 7467600"/>
              <a:gd name="connsiteY286" fmla="*/ 6440241 h 6858000"/>
              <a:gd name="connsiteX287" fmla="*/ 4477543 w 7467600"/>
              <a:gd name="connsiteY287" fmla="*/ 6674836 h 6858000"/>
              <a:gd name="connsiteX288" fmla="*/ 4329957 w 7467600"/>
              <a:gd name="connsiteY288" fmla="*/ 6858000 h 6858000"/>
              <a:gd name="connsiteX289" fmla="*/ 4218595 w 7467600"/>
              <a:gd name="connsiteY289" fmla="*/ 6858000 h 6858000"/>
              <a:gd name="connsiteX290" fmla="*/ 4368888 w 7467600"/>
              <a:gd name="connsiteY290" fmla="*/ 6668412 h 6858000"/>
              <a:gd name="connsiteX291" fmla="*/ 4563091 w 7467600"/>
              <a:gd name="connsiteY291" fmla="*/ 6442508 h 6858000"/>
              <a:gd name="connsiteX292" fmla="*/ 5387324 w 7467600"/>
              <a:gd name="connsiteY292" fmla="*/ 5705830 h 6858000"/>
              <a:gd name="connsiteX293" fmla="*/ 5073620 w 7467600"/>
              <a:gd name="connsiteY293" fmla="*/ 5955437 h 6858000"/>
              <a:gd name="connsiteX294" fmla="*/ 4689789 w 7467600"/>
              <a:gd name="connsiteY294" fmla="*/ 6268382 h 6858000"/>
              <a:gd name="connsiteX295" fmla="*/ 4418722 w 7467600"/>
              <a:gd name="connsiteY295" fmla="*/ 6570886 h 6858000"/>
              <a:gd name="connsiteX296" fmla="*/ 4214944 w 7467600"/>
              <a:gd name="connsiteY296" fmla="*/ 6858000 h 6858000"/>
              <a:gd name="connsiteX297" fmla="*/ 4177898 w 7467600"/>
              <a:gd name="connsiteY297" fmla="*/ 6858000 h 6858000"/>
              <a:gd name="connsiteX298" fmla="*/ 4391597 w 7467600"/>
              <a:gd name="connsiteY298" fmla="*/ 6556370 h 6858000"/>
              <a:gd name="connsiteX299" fmla="*/ 4668889 w 7467600"/>
              <a:gd name="connsiteY299" fmla="*/ 6246399 h 6858000"/>
              <a:gd name="connsiteX300" fmla="*/ 5055427 w 7467600"/>
              <a:gd name="connsiteY300" fmla="*/ 5931476 h 6858000"/>
              <a:gd name="connsiteX301" fmla="*/ 5371814 w 7467600"/>
              <a:gd name="connsiteY301" fmla="*/ 5678975 h 6858000"/>
              <a:gd name="connsiteX302" fmla="*/ 4987918 w 7467600"/>
              <a:gd name="connsiteY302" fmla="*/ 5838701 h 6858000"/>
              <a:gd name="connsiteX303" fmla="*/ 4317146 w 7467600"/>
              <a:gd name="connsiteY303" fmla="*/ 6587716 h 6858000"/>
              <a:gd name="connsiteX304" fmla="*/ 4171627 w 7467600"/>
              <a:gd name="connsiteY304" fmla="*/ 6858000 h 6858000"/>
              <a:gd name="connsiteX305" fmla="*/ 4081585 w 7467600"/>
              <a:gd name="connsiteY305" fmla="*/ 6858000 h 6858000"/>
              <a:gd name="connsiteX306" fmla="*/ 4238603 w 7467600"/>
              <a:gd name="connsiteY306" fmla="*/ 6559341 h 6858000"/>
              <a:gd name="connsiteX307" fmla="*/ 4778333 w 7467600"/>
              <a:gd name="connsiteY307" fmla="*/ 5873626 h 6858000"/>
              <a:gd name="connsiteX308" fmla="*/ 5414185 w 7467600"/>
              <a:gd name="connsiteY308" fmla="*/ 5573882 h 6858000"/>
              <a:gd name="connsiteX309" fmla="*/ 5959648 w 7467600"/>
              <a:gd name="connsiteY309" fmla="*/ 4760797 h 6858000"/>
              <a:gd name="connsiteX310" fmla="*/ 5355019 w 7467600"/>
              <a:gd name="connsiteY310" fmla="*/ 4734672 h 6858000"/>
              <a:gd name="connsiteX311" fmla="*/ 5083565 w 7467600"/>
              <a:gd name="connsiteY311" fmla="*/ 5179121 h 6858000"/>
              <a:gd name="connsiteX312" fmla="*/ 4713577 w 7467600"/>
              <a:gd name="connsiteY312" fmla="*/ 5616803 h 6858000"/>
              <a:gd name="connsiteX313" fmla="*/ 3989559 w 7467600"/>
              <a:gd name="connsiteY313" fmla="*/ 6145945 h 6858000"/>
              <a:gd name="connsiteX314" fmla="*/ 3939824 w 7467600"/>
              <a:gd name="connsiteY314" fmla="*/ 6066900 h 6858000"/>
              <a:gd name="connsiteX315" fmla="*/ 4584537 w 7467600"/>
              <a:gd name="connsiteY315" fmla="*/ 5324826 h 6858000"/>
              <a:gd name="connsiteX316" fmla="*/ 5037105 w 7467600"/>
              <a:gd name="connsiteY316" fmla="*/ 5088765 h 6858000"/>
              <a:gd name="connsiteX317" fmla="*/ 5039930 w 7467600"/>
              <a:gd name="connsiteY317" fmla="*/ 5089585 h 6858000"/>
              <a:gd name="connsiteX318" fmla="*/ 5263764 w 7467600"/>
              <a:gd name="connsiteY318" fmla="*/ 4735525 h 6858000"/>
              <a:gd name="connsiteX319" fmla="*/ 4086300 w 7467600"/>
              <a:gd name="connsiteY319" fmla="*/ 4884599 h 6858000"/>
              <a:gd name="connsiteX320" fmla="*/ 4085485 w 7467600"/>
              <a:gd name="connsiteY320" fmla="*/ 4899070 h 6858000"/>
              <a:gd name="connsiteX321" fmla="*/ 3871915 w 7467600"/>
              <a:gd name="connsiteY321" fmla="*/ 5253645 h 6858000"/>
              <a:gd name="connsiteX322" fmla="*/ 3799374 w 7467600"/>
              <a:gd name="connsiteY322" fmla="*/ 5466127 h 6858000"/>
              <a:gd name="connsiteX323" fmla="*/ 3498850 w 7467600"/>
              <a:gd name="connsiteY323" fmla="*/ 6661888 h 6858000"/>
              <a:gd name="connsiteX324" fmla="*/ 3399216 w 7467600"/>
              <a:gd name="connsiteY324" fmla="*/ 6858000 h 6858000"/>
              <a:gd name="connsiteX325" fmla="*/ 3303688 w 7467600"/>
              <a:gd name="connsiteY325" fmla="*/ 6858000 h 6858000"/>
              <a:gd name="connsiteX326" fmla="*/ 3391774 w 7467600"/>
              <a:gd name="connsiteY326" fmla="*/ 6697181 h 6858000"/>
              <a:gd name="connsiteX327" fmla="*/ 3735540 w 7467600"/>
              <a:gd name="connsiteY327" fmla="*/ 5546923 h 6858000"/>
              <a:gd name="connsiteX328" fmla="*/ 3729438 w 7467600"/>
              <a:gd name="connsiteY328" fmla="*/ 5569058 h 6858000"/>
              <a:gd name="connsiteX329" fmla="*/ 3707782 w 7467600"/>
              <a:gd name="connsiteY329" fmla="*/ 5644908 h 6858000"/>
              <a:gd name="connsiteX330" fmla="*/ 3583827 w 7467600"/>
              <a:gd name="connsiteY330" fmla="*/ 6039215 h 6858000"/>
              <a:gd name="connsiteX331" fmla="*/ 3547861 w 7467600"/>
              <a:gd name="connsiteY331" fmla="*/ 6129609 h 6858000"/>
              <a:gd name="connsiteX332" fmla="*/ 3490905 w 7467600"/>
              <a:gd name="connsiteY332" fmla="*/ 6277660 h 6858000"/>
              <a:gd name="connsiteX333" fmla="*/ 3455859 w 7467600"/>
              <a:gd name="connsiteY333" fmla="*/ 6391301 h 6858000"/>
              <a:gd name="connsiteX334" fmla="*/ 3429112 w 7467600"/>
              <a:gd name="connsiteY334" fmla="*/ 6479469 h 6858000"/>
              <a:gd name="connsiteX335" fmla="*/ 3304862 w 7467600"/>
              <a:gd name="connsiteY335" fmla="*/ 6796476 h 6858000"/>
              <a:gd name="connsiteX336" fmla="*/ 3276071 w 7467600"/>
              <a:gd name="connsiteY336" fmla="*/ 6858000 h 6858000"/>
              <a:gd name="connsiteX337" fmla="*/ 3240805 w 7467600"/>
              <a:gd name="connsiteY337" fmla="*/ 6858000 h 6858000"/>
              <a:gd name="connsiteX338" fmla="*/ 3275917 w 7467600"/>
              <a:gd name="connsiteY338" fmla="*/ 6783192 h 6858000"/>
              <a:gd name="connsiteX339" fmla="*/ 3399358 w 7467600"/>
              <a:gd name="connsiteY339" fmla="*/ 6469011 h 6858000"/>
              <a:gd name="connsiteX340" fmla="*/ 3425650 w 7467600"/>
              <a:gd name="connsiteY340" fmla="*/ 6381333 h 6858000"/>
              <a:gd name="connsiteX341" fmla="*/ 3460661 w 7467600"/>
              <a:gd name="connsiteY341" fmla="*/ 6266763 h 6858000"/>
              <a:gd name="connsiteX342" fmla="*/ 3518021 w 7467600"/>
              <a:gd name="connsiteY342" fmla="*/ 6117298 h 6858000"/>
              <a:gd name="connsiteX343" fmla="*/ 3554035 w 7467600"/>
              <a:gd name="connsiteY343" fmla="*/ 6027832 h 6858000"/>
              <a:gd name="connsiteX344" fmla="*/ 3677174 w 7467600"/>
              <a:gd name="connsiteY344" fmla="*/ 5636351 h 6858000"/>
              <a:gd name="connsiteX345" fmla="*/ 3698819 w 7467600"/>
              <a:gd name="connsiteY345" fmla="*/ 5560503 h 6858000"/>
              <a:gd name="connsiteX346" fmla="*/ 3702094 w 7467600"/>
              <a:gd name="connsiteY346" fmla="*/ 5549194 h 6858000"/>
              <a:gd name="connsiteX347" fmla="*/ 3398355 w 7467600"/>
              <a:gd name="connsiteY347" fmla="*/ 6094603 h 6858000"/>
              <a:gd name="connsiteX348" fmla="*/ 3193941 w 7467600"/>
              <a:gd name="connsiteY348" fmla="*/ 6798775 h 6858000"/>
              <a:gd name="connsiteX349" fmla="*/ 3184140 w 7467600"/>
              <a:gd name="connsiteY349" fmla="*/ 6858000 h 6858000"/>
              <a:gd name="connsiteX350" fmla="*/ 3099978 w 7467600"/>
              <a:gd name="connsiteY350" fmla="*/ 6858000 h 6858000"/>
              <a:gd name="connsiteX351" fmla="*/ 3101556 w 7467600"/>
              <a:gd name="connsiteY351" fmla="*/ 6843337 h 6858000"/>
              <a:gd name="connsiteX352" fmla="*/ 3370162 w 7467600"/>
              <a:gd name="connsiteY352" fmla="*/ 5785550 h 6858000"/>
              <a:gd name="connsiteX353" fmla="*/ 3746477 w 7467600"/>
              <a:gd name="connsiteY353" fmla="*/ 5377889 h 6858000"/>
              <a:gd name="connsiteX354" fmla="*/ 3863399 w 7467600"/>
              <a:gd name="connsiteY354" fmla="*/ 5087257 h 6858000"/>
              <a:gd name="connsiteX355" fmla="*/ 3968712 w 7467600"/>
              <a:gd name="connsiteY355" fmla="*/ 4913989 h 6858000"/>
              <a:gd name="connsiteX356" fmla="*/ 2792390 w 7467600"/>
              <a:gd name="connsiteY356" fmla="*/ 5382974 h 6858000"/>
              <a:gd name="connsiteX357" fmla="*/ 2714982 w 7467600"/>
              <a:gd name="connsiteY357" fmla="*/ 5427051 h 6858000"/>
              <a:gd name="connsiteX358" fmla="*/ 2813361 w 7467600"/>
              <a:gd name="connsiteY358" fmla="*/ 6023912 h 6858000"/>
              <a:gd name="connsiteX359" fmla="*/ 2688430 w 7467600"/>
              <a:gd name="connsiteY359" fmla="*/ 6801564 h 6858000"/>
              <a:gd name="connsiteX360" fmla="*/ 2629626 w 7467600"/>
              <a:gd name="connsiteY360" fmla="*/ 6763394 h 6858000"/>
              <a:gd name="connsiteX361" fmla="*/ 2565328 w 7467600"/>
              <a:gd name="connsiteY361" fmla="*/ 5516399 h 6858000"/>
              <a:gd name="connsiteX362" fmla="*/ 1922999 w 7467600"/>
              <a:gd name="connsiteY362" fmla="*/ 5980343 h 6858000"/>
              <a:gd name="connsiteX363" fmla="*/ 1950261 w 7467600"/>
              <a:gd name="connsiteY363" fmla="*/ 6405858 h 6858000"/>
              <a:gd name="connsiteX364" fmla="*/ 2365554 w 7467600"/>
              <a:gd name="connsiteY364" fmla="*/ 6759107 h 6858000"/>
              <a:gd name="connsiteX365" fmla="*/ 2424142 w 7467600"/>
              <a:gd name="connsiteY365" fmla="*/ 6858000 h 6858000"/>
              <a:gd name="connsiteX366" fmla="*/ 2395994 w 7467600"/>
              <a:gd name="connsiteY366" fmla="*/ 6858000 h 6858000"/>
              <a:gd name="connsiteX367" fmla="*/ 2392863 w 7467600"/>
              <a:gd name="connsiteY367" fmla="*/ 6852964 h 6858000"/>
              <a:gd name="connsiteX368" fmla="*/ 2017589 w 7467600"/>
              <a:gd name="connsiteY368" fmla="*/ 6493982 h 6858000"/>
              <a:gd name="connsiteX369" fmla="*/ 2147336 w 7467600"/>
              <a:gd name="connsiteY369" fmla="*/ 6594052 h 6858000"/>
              <a:gd name="connsiteX370" fmla="*/ 2207047 w 7467600"/>
              <a:gd name="connsiteY370" fmla="*/ 6654540 h 6858000"/>
              <a:gd name="connsiteX371" fmla="*/ 2299106 w 7467600"/>
              <a:gd name="connsiteY371" fmla="*/ 6778931 h 6858000"/>
              <a:gd name="connsiteX372" fmla="*/ 2314430 w 7467600"/>
              <a:gd name="connsiteY372" fmla="*/ 6801144 h 6858000"/>
              <a:gd name="connsiteX373" fmla="*/ 2352406 w 7467600"/>
              <a:gd name="connsiteY373" fmla="*/ 6858000 h 6858000"/>
              <a:gd name="connsiteX374" fmla="*/ 2314492 w 7467600"/>
              <a:gd name="connsiteY374" fmla="*/ 6858000 h 6858000"/>
              <a:gd name="connsiteX375" fmla="*/ 2288095 w 7467600"/>
              <a:gd name="connsiteY375" fmla="*/ 6818030 h 6858000"/>
              <a:gd name="connsiteX376" fmla="*/ 2272768 w 7467600"/>
              <a:gd name="connsiteY376" fmla="*/ 6795822 h 6858000"/>
              <a:gd name="connsiteX377" fmla="*/ 2182715 w 7467600"/>
              <a:gd name="connsiteY377" fmla="*/ 6675071 h 6858000"/>
              <a:gd name="connsiteX378" fmla="*/ 2032061 w 7467600"/>
              <a:gd name="connsiteY378" fmla="*/ 6541380 h 6858000"/>
              <a:gd name="connsiteX379" fmla="*/ 2257220 w 7467600"/>
              <a:gd name="connsiteY379" fmla="*/ 6826257 h 6858000"/>
              <a:gd name="connsiteX380" fmla="*/ 2281324 w 7467600"/>
              <a:gd name="connsiteY380" fmla="*/ 6858000 h 6858000"/>
              <a:gd name="connsiteX381" fmla="*/ 2242860 w 7467600"/>
              <a:gd name="connsiteY381" fmla="*/ 6858000 h 6858000"/>
              <a:gd name="connsiteX382" fmla="*/ 2232818 w 7467600"/>
              <a:gd name="connsiteY382" fmla="*/ 6844926 h 6858000"/>
              <a:gd name="connsiteX383" fmla="*/ 1990172 w 7467600"/>
              <a:gd name="connsiteY383" fmla="*/ 6542121 h 6858000"/>
              <a:gd name="connsiteX384" fmla="*/ 2124090 w 7467600"/>
              <a:gd name="connsiteY384" fmla="*/ 6761017 h 6858000"/>
              <a:gd name="connsiteX385" fmla="*/ 2200380 w 7467600"/>
              <a:gd name="connsiteY385" fmla="*/ 6858000 h 6858000"/>
              <a:gd name="connsiteX386" fmla="*/ 2147507 w 7467600"/>
              <a:gd name="connsiteY386" fmla="*/ 6858000 h 6858000"/>
              <a:gd name="connsiteX387" fmla="*/ 2070668 w 7467600"/>
              <a:gd name="connsiteY387" fmla="*/ 6761520 h 6858000"/>
              <a:gd name="connsiteX388" fmla="*/ 1975142 w 7467600"/>
              <a:gd name="connsiteY388" fmla="*/ 6585570 h 6858000"/>
              <a:gd name="connsiteX389" fmla="*/ 2050035 w 7467600"/>
              <a:gd name="connsiteY389" fmla="*/ 6813345 h 6858000"/>
              <a:gd name="connsiteX390" fmla="*/ 2063025 w 7467600"/>
              <a:gd name="connsiteY390" fmla="*/ 6858000 h 6858000"/>
              <a:gd name="connsiteX391" fmla="*/ 2021675 w 7467600"/>
              <a:gd name="connsiteY391" fmla="*/ 6858000 h 6858000"/>
              <a:gd name="connsiteX392" fmla="*/ 2019308 w 7467600"/>
              <a:gd name="connsiteY392" fmla="*/ 6847118 h 6858000"/>
              <a:gd name="connsiteX393" fmla="*/ 1938835 w 7467600"/>
              <a:gd name="connsiteY393" fmla="*/ 6551160 h 6858000"/>
              <a:gd name="connsiteX394" fmla="*/ 1953230 w 7467600"/>
              <a:gd name="connsiteY394" fmla="*/ 6759699 h 6858000"/>
              <a:gd name="connsiteX395" fmla="*/ 1956763 w 7467600"/>
              <a:gd name="connsiteY395" fmla="*/ 6778191 h 6858000"/>
              <a:gd name="connsiteX396" fmla="*/ 1967925 w 7467600"/>
              <a:gd name="connsiteY396" fmla="*/ 6858000 h 6858000"/>
              <a:gd name="connsiteX397" fmla="*/ 1936622 w 7467600"/>
              <a:gd name="connsiteY397" fmla="*/ 6858000 h 6858000"/>
              <a:gd name="connsiteX398" fmla="*/ 1926261 w 7467600"/>
              <a:gd name="connsiteY398" fmla="*/ 6784064 h 6858000"/>
              <a:gd name="connsiteX399" fmla="*/ 1922724 w 7467600"/>
              <a:gd name="connsiteY399" fmla="*/ 6765577 h 6858000"/>
              <a:gd name="connsiteX400" fmla="*/ 1904650 w 7467600"/>
              <a:gd name="connsiteY400" fmla="*/ 6639616 h 6858000"/>
              <a:gd name="connsiteX401" fmla="*/ 1885273 w 7467600"/>
              <a:gd name="connsiteY401" fmla="*/ 6858000 h 6858000"/>
              <a:gd name="connsiteX402" fmla="*/ 1854363 w 7467600"/>
              <a:gd name="connsiteY402" fmla="*/ 6858000 h 6858000"/>
              <a:gd name="connsiteX403" fmla="*/ 1880391 w 7467600"/>
              <a:gd name="connsiteY403" fmla="*/ 6603796 h 6858000"/>
              <a:gd name="connsiteX404" fmla="*/ 1818273 w 7467600"/>
              <a:gd name="connsiteY404" fmla="*/ 6715729 h 6858000"/>
              <a:gd name="connsiteX405" fmla="*/ 1794691 w 7467600"/>
              <a:gd name="connsiteY405" fmla="*/ 6843239 h 6858000"/>
              <a:gd name="connsiteX406" fmla="*/ 1794914 w 7467600"/>
              <a:gd name="connsiteY406" fmla="*/ 6858000 h 6858000"/>
              <a:gd name="connsiteX407" fmla="*/ 1746128 w 7467600"/>
              <a:gd name="connsiteY407" fmla="*/ 6858000 h 6858000"/>
              <a:gd name="connsiteX408" fmla="*/ 1753934 w 7467600"/>
              <a:gd name="connsiteY408" fmla="*/ 6724796 h 6858000"/>
              <a:gd name="connsiteX409" fmla="*/ 1792053 w 7467600"/>
              <a:gd name="connsiteY409" fmla="*/ 6572396 h 6858000"/>
              <a:gd name="connsiteX410" fmla="*/ 1862248 w 7467600"/>
              <a:gd name="connsiteY410" fmla="*/ 6266397 h 6858000"/>
              <a:gd name="connsiteX411" fmla="*/ 1862250 w 7467600"/>
              <a:gd name="connsiteY411" fmla="*/ 6033531 h 6858000"/>
              <a:gd name="connsiteX412" fmla="*/ 1211999 w 7467600"/>
              <a:gd name="connsiteY412" fmla="*/ 6683610 h 6858000"/>
              <a:gd name="connsiteX413" fmla="*/ 1213266 w 7467600"/>
              <a:gd name="connsiteY413" fmla="*/ 6691947 h 6858000"/>
              <a:gd name="connsiteX414" fmla="*/ 1203370 w 7467600"/>
              <a:gd name="connsiteY414" fmla="*/ 6850676 h 6858000"/>
              <a:gd name="connsiteX415" fmla="*/ 1203671 w 7467600"/>
              <a:gd name="connsiteY415" fmla="*/ 6858000 h 6858000"/>
              <a:gd name="connsiteX416" fmla="*/ 1143180 w 7467600"/>
              <a:gd name="connsiteY416" fmla="*/ 6858000 h 6858000"/>
              <a:gd name="connsiteX417" fmla="*/ 1142176 w 7467600"/>
              <a:gd name="connsiteY417" fmla="*/ 6766045 h 6858000"/>
              <a:gd name="connsiteX418" fmla="*/ 1067484 w 7467600"/>
              <a:gd name="connsiteY418" fmla="*/ 6858000 h 6858000"/>
              <a:gd name="connsiteX419" fmla="*/ 953928 w 7467600"/>
              <a:gd name="connsiteY419" fmla="*/ 6858000 h 6858000"/>
              <a:gd name="connsiteX420" fmla="*/ 959715 w 7467600"/>
              <a:gd name="connsiteY420" fmla="*/ 6850185 h 6858000"/>
              <a:gd name="connsiteX421" fmla="*/ 1483788 w 7467600"/>
              <a:gd name="connsiteY421" fmla="*/ 6259174 h 6858000"/>
              <a:gd name="connsiteX422" fmla="*/ 1100671 w 7467600"/>
              <a:gd name="connsiteY422" fmla="*/ 6252137 h 6858000"/>
              <a:gd name="connsiteX423" fmla="*/ 1090144 w 7467600"/>
              <a:gd name="connsiteY423" fmla="*/ 6256748 h 6858000"/>
              <a:gd name="connsiteX424" fmla="*/ 1095872 w 7467600"/>
              <a:gd name="connsiteY424" fmla="*/ 6271892 h 6858000"/>
              <a:gd name="connsiteX425" fmla="*/ 262785 w 7467600"/>
              <a:gd name="connsiteY425" fmla="*/ 6845450 h 6858000"/>
              <a:gd name="connsiteX426" fmla="*/ 209968 w 7467600"/>
              <a:gd name="connsiteY426" fmla="*/ 6770713 h 6858000"/>
              <a:gd name="connsiteX427" fmla="*/ 873460 w 7467600"/>
              <a:gd name="connsiteY427" fmla="*/ 6253768 h 6858000"/>
              <a:gd name="connsiteX428" fmla="*/ 192686 w 7467600"/>
              <a:gd name="connsiteY428" fmla="*/ 5849257 h 6858000"/>
              <a:gd name="connsiteX429" fmla="*/ 4696 w 7467600"/>
              <a:gd name="connsiteY429" fmla="*/ 5697668 h 6858000"/>
              <a:gd name="connsiteX430" fmla="*/ 0 w 7467600"/>
              <a:gd name="connsiteY430" fmla="*/ 5689984 h 6858000"/>
              <a:gd name="connsiteX431" fmla="*/ 0 w 7467600"/>
              <a:gd name="connsiteY431" fmla="*/ 5513472 h 6858000"/>
              <a:gd name="connsiteX432" fmla="*/ 174101 w 7467600"/>
              <a:gd name="connsiteY432" fmla="*/ 5620277 h 6858000"/>
              <a:gd name="connsiteX433" fmla="*/ 891800 w 7467600"/>
              <a:gd name="connsiteY433" fmla="*/ 6036935 h 6858000"/>
              <a:gd name="connsiteX434" fmla="*/ 1072219 w 7467600"/>
              <a:gd name="connsiteY434" fmla="*/ 6169443 h 6858000"/>
              <a:gd name="connsiteX435" fmla="*/ 1074117 w 7467600"/>
              <a:gd name="connsiteY435" fmla="*/ 6170301 h 6858000"/>
              <a:gd name="connsiteX436" fmla="*/ 1083114 w 7467600"/>
              <a:gd name="connsiteY436" fmla="*/ 6174131 h 6858000"/>
              <a:gd name="connsiteX437" fmla="*/ 1543010 w 7467600"/>
              <a:gd name="connsiteY437" fmla="*/ 6191140 h 6858000"/>
              <a:gd name="connsiteX438" fmla="*/ 1551080 w 7467600"/>
              <a:gd name="connsiteY438" fmla="*/ 6195006 h 6858000"/>
              <a:gd name="connsiteX439" fmla="*/ 2345443 w 7467600"/>
              <a:gd name="connsiteY439" fmla="*/ 5549882 h 6858000"/>
              <a:gd name="connsiteX440" fmla="*/ 1721499 w 7467600"/>
              <a:gd name="connsiteY440" fmla="*/ 5599969 h 6858000"/>
              <a:gd name="connsiteX441" fmla="*/ 767716 w 7467600"/>
              <a:gd name="connsiteY441" fmla="*/ 5472768 h 6858000"/>
              <a:gd name="connsiteX442" fmla="*/ 722147 w 7467600"/>
              <a:gd name="connsiteY442" fmla="*/ 5393091 h 6858000"/>
              <a:gd name="connsiteX443" fmla="*/ 1485552 w 7467600"/>
              <a:gd name="connsiteY443" fmla="*/ 5313202 h 6858000"/>
              <a:gd name="connsiteX444" fmla="*/ 2143004 w 7467600"/>
              <a:gd name="connsiteY444" fmla="*/ 5402420 h 6858000"/>
              <a:gd name="connsiteX445" fmla="*/ 1933391 w 7467600"/>
              <a:gd name="connsiteY445" fmla="*/ 5156971 h 6858000"/>
              <a:gd name="connsiteX446" fmla="*/ 1827118 w 7467600"/>
              <a:gd name="connsiteY446" fmla="*/ 4968410 h 6858000"/>
              <a:gd name="connsiteX447" fmla="*/ 1837349 w 7467600"/>
              <a:gd name="connsiteY447" fmla="*/ 4956357 h 6858000"/>
              <a:gd name="connsiteX448" fmla="*/ 2162835 w 7467600"/>
              <a:gd name="connsiteY448" fmla="*/ 5187853 h 6858000"/>
              <a:gd name="connsiteX449" fmla="*/ 2257167 w 7467600"/>
              <a:gd name="connsiteY449" fmla="*/ 5462123 h 6858000"/>
              <a:gd name="connsiteX450" fmla="*/ 2261598 w 7467600"/>
              <a:gd name="connsiteY450" fmla="*/ 5467998 h 6858000"/>
              <a:gd name="connsiteX451" fmla="*/ 2437177 w 7467600"/>
              <a:gd name="connsiteY451" fmla="*/ 5479608 h 6858000"/>
              <a:gd name="connsiteX452" fmla="*/ 2445247 w 7467600"/>
              <a:gd name="connsiteY452" fmla="*/ 5483476 h 6858000"/>
              <a:gd name="connsiteX453" fmla="*/ 2743626 w 7467600"/>
              <a:gd name="connsiteY453" fmla="*/ 5304819 h 6858000"/>
              <a:gd name="connsiteX454" fmla="*/ 3048102 w 7467600"/>
              <a:gd name="connsiteY454" fmla="*/ 5150595 h 6858000"/>
              <a:gd name="connsiteX455" fmla="*/ 1799414 w 7467600"/>
              <a:gd name="connsiteY455" fmla="*/ 4694732 h 6858000"/>
              <a:gd name="connsiteX456" fmla="*/ 1771735 w 7467600"/>
              <a:gd name="connsiteY456" fmla="*/ 4619929 h 6858000"/>
              <a:gd name="connsiteX457" fmla="*/ 3104273 w 7467600"/>
              <a:gd name="connsiteY457" fmla="*/ 5076159 h 6858000"/>
              <a:gd name="connsiteX458" fmla="*/ 3113245 w 7467600"/>
              <a:gd name="connsiteY458" fmla="*/ 5090705 h 6858000"/>
              <a:gd name="connsiteX459" fmla="*/ 3126294 w 7467600"/>
              <a:gd name="connsiteY459" fmla="*/ 5114400 h 6858000"/>
              <a:gd name="connsiteX460" fmla="*/ 3937433 w 7467600"/>
              <a:gd name="connsiteY460" fmla="*/ 4830473 h 6858000"/>
              <a:gd name="connsiteX461" fmla="*/ 3590475 w 7467600"/>
              <a:gd name="connsiteY461" fmla="*/ 4597974 h 6858000"/>
              <a:gd name="connsiteX462" fmla="*/ 3100264 w 7467600"/>
              <a:gd name="connsiteY462" fmla="*/ 4579845 h 6858000"/>
              <a:gd name="connsiteX463" fmla="*/ 2183576 w 7467600"/>
              <a:gd name="connsiteY463" fmla="*/ 4227150 h 6858000"/>
              <a:gd name="connsiteX464" fmla="*/ 2151029 w 7467600"/>
              <a:gd name="connsiteY464" fmla="*/ 4146947 h 6858000"/>
              <a:gd name="connsiteX465" fmla="*/ 3563434 w 7467600"/>
              <a:gd name="connsiteY465" fmla="*/ 4469115 h 6858000"/>
              <a:gd name="connsiteX466" fmla="*/ 3177952 w 7467600"/>
              <a:gd name="connsiteY466" fmla="*/ 3657386 h 6858000"/>
              <a:gd name="connsiteX467" fmla="*/ 3189263 w 7467600"/>
              <a:gd name="connsiteY467" fmla="*/ 3625726 h 6858000"/>
              <a:gd name="connsiteX468" fmla="*/ 3560912 w 7467600"/>
              <a:gd name="connsiteY468" fmla="*/ 4079863 h 6858000"/>
              <a:gd name="connsiteX469" fmla="*/ 3626636 w 7467600"/>
              <a:gd name="connsiteY469" fmla="*/ 4512230 h 6858000"/>
              <a:gd name="connsiteX470" fmla="*/ 3653088 w 7467600"/>
              <a:gd name="connsiteY470" fmla="*/ 4521417 h 6858000"/>
              <a:gd name="connsiteX471" fmla="*/ 3988128 w 7467600"/>
              <a:gd name="connsiteY471" fmla="*/ 4817267 h 6858000"/>
              <a:gd name="connsiteX472" fmla="*/ 4830582 w 7467600"/>
              <a:gd name="connsiteY472" fmla="*/ 4676000 h 6858000"/>
              <a:gd name="connsiteX473" fmla="*/ 4830100 w 7467600"/>
              <a:gd name="connsiteY473" fmla="*/ 4675554 h 6858000"/>
              <a:gd name="connsiteX474" fmla="*/ 4036318 w 7467600"/>
              <a:gd name="connsiteY474" fmla="*/ 4147013 h 6858000"/>
              <a:gd name="connsiteX475" fmla="*/ 3432098 w 7467600"/>
              <a:gd name="connsiteY475" fmla="*/ 3537312 h 6858000"/>
              <a:gd name="connsiteX476" fmla="*/ 3446761 w 7467600"/>
              <a:gd name="connsiteY476" fmla="*/ 3461278 h 6858000"/>
              <a:gd name="connsiteX477" fmla="*/ 4419733 w 7467600"/>
              <a:gd name="connsiteY477" fmla="*/ 3963555 h 6858000"/>
              <a:gd name="connsiteX478" fmla="*/ 4781371 w 7467600"/>
              <a:gd name="connsiteY478" fmla="*/ 4458604 h 6858000"/>
              <a:gd name="connsiteX479" fmla="*/ 4780440 w 7467600"/>
              <a:gd name="connsiteY479" fmla="*/ 4470290 h 6858000"/>
              <a:gd name="connsiteX480" fmla="*/ 4898954 w 7467600"/>
              <a:gd name="connsiteY480" fmla="*/ 4662092 h 6858000"/>
              <a:gd name="connsiteX481" fmla="*/ 4900699 w 7467600"/>
              <a:gd name="connsiteY481" fmla="*/ 4670867 h 6858000"/>
              <a:gd name="connsiteX482" fmla="*/ 5714511 w 7467600"/>
              <a:gd name="connsiteY482" fmla="*/ 4663483 h 6858000"/>
              <a:gd name="connsiteX483" fmla="*/ 5464793 w 7467600"/>
              <a:gd name="connsiteY483" fmla="*/ 4393556 h 6858000"/>
              <a:gd name="connsiteX484" fmla="*/ 5461897 w 7467600"/>
              <a:gd name="connsiteY484" fmla="*/ 4390879 h 6858000"/>
              <a:gd name="connsiteX485" fmla="*/ 4294126 w 7467600"/>
              <a:gd name="connsiteY485" fmla="*/ 3303048 h 6858000"/>
              <a:gd name="connsiteX486" fmla="*/ 4305321 w 7467600"/>
              <a:gd name="connsiteY486" fmla="*/ 3256953 h 6858000"/>
              <a:gd name="connsiteX487" fmla="*/ 4949299 w 7467600"/>
              <a:gd name="connsiteY487" fmla="*/ 3766336 h 6858000"/>
              <a:gd name="connsiteX488" fmla="*/ 5291452 w 7467600"/>
              <a:gd name="connsiteY488" fmla="*/ 4076801 h 6858000"/>
              <a:gd name="connsiteX489" fmla="*/ 5434998 w 7467600"/>
              <a:gd name="connsiteY489" fmla="*/ 4254100 h 6858000"/>
              <a:gd name="connsiteX490" fmla="*/ 5351015 w 7467600"/>
              <a:gd name="connsiteY490" fmla="*/ 3760989 h 6858000"/>
              <a:gd name="connsiteX491" fmla="*/ 5413780 w 7467600"/>
              <a:gd name="connsiteY491" fmla="*/ 2966265 h 6858000"/>
              <a:gd name="connsiteX492" fmla="*/ 5425627 w 7467600"/>
              <a:gd name="connsiteY492" fmla="*/ 2954192 h 6858000"/>
              <a:gd name="connsiteX493" fmla="*/ 6604735 w 7467600"/>
              <a:gd name="connsiteY493" fmla="*/ 2041381 h 6858000"/>
              <a:gd name="connsiteX494" fmla="*/ 7204487 w 7467600"/>
              <a:gd name="connsiteY494" fmla="*/ 2742112 h 6858000"/>
              <a:gd name="connsiteX495" fmla="*/ 7131592 w 7467600"/>
              <a:gd name="connsiteY495" fmla="*/ 2672096 h 6858000"/>
              <a:gd name="connsiteX496" fmla="*/ 6996344 w 7467600"/>
              <a:gd name="connsiteY496" fmla="*/ 2518310 h 6858000"/>
              <a:gd name="connsiteX497" fmla="*/ 6735495 w 7467600"/>
              <a:gd name="connsiteY497" fmla="*/ 2196890 h 6858000"/>
              <a:gd name="connsiteX498" fmla="*/ 6721901 w 7467600"/>
              <a:gd name="connsiteY498" fmla="*/ 2179274 h 6858000"/>
              <a:gd name="connsiteX499" fmla="*/ 6604735 w 7467600"/>
              <a:gd name="connsiteY499" fmla="*/ 2041381 h 6858000"/>
              <a:gd name="connsiteX500" fmla="*/ 6591670 w 7467600"/>
              <a:gd name="connsiteY500" fmla="*/ 1988277 h 6858000"/>
              <a:gd name="connsiteX501" fmla="*/ 6747349 w 7467600"/>
              <a:gd name="connsiteY501" fmla="*/ 2160069 h 6858000"/>
              <a:gd name="connsiteX502" fmla="*/ 6760943 w 7467600"/>
              <a:gd name="connsiteY502" fmla="*/ 2177686 h 6858000"/>
              <a:gd name="connsiteX503" fmla="*/ 7021065 w 7467600"/>
              <a:gd name="connsiteY503" fmla="*/ 2498102 h 6858000"/>
              <a:gd name="connsiteX504" fmla="*/ 7155223 w 7467600"/>
              <a:gd name="connsiteY504" fmla="*/ 2650386 h 6858000"/>
              <a:gd name="connsiteX505" fmla="*/ 7203167 w 7467600"/>
              <a:gd name="connsiteY505" fmla="*/ 2697288 h 6858000"/>
              <a:gd name="connsiteX506" fmla="*/ 6937703 w 7467600"/>
              <a:gd name="connsiteY506" fmla="*/ 2321981 h 6858000"/>
              <a:gd name="connsiteX507" fmla="*/ 6591670 w 7467600"/>
              <a:gd name="connsiteY507" fmla="*/ 1988277 h 6858000"/>
              <a:gd name="connsiteX508" fmla="*/ 5798671 w 7467600"/>
              <a:gd name="connsiteY508" fmla="*/ 1981601 h 6858000"/>
              <a:gd name="connsiteX509" fmla="*/ 5754709 w 7467600"/>
              <a:gd name="connsiteY509" fmla="*/ 2071454 h 6858000"/>
              <a:gd name="connsiteX510" fmla="*/ 5763044 w 7467600"/>
              <a:gd name="connsiteY510" fmla="*/ 2842206 h 6858000"/>
              <a:gd name="connsiteX511" fmla="*/ 5764974 w 7467600"/>
              <a:gd name="connsiteY511" fmla="*/ 2799609 h 6858000"/>
              <a:gd name="connsiteX512" fmla="*/ 5767665 w 7467600"/>
              <a:gd name="connsiteY512" fmla="*/ 2666409 h 6858000"/>
              <a:gd name="connsiteX513" fmla="*/ 5763055 w 7467600"/>
              <a:gd name="connsiteY513" fmla="*/ 2579705 h 6858000"/>
              <a:gd name="connsiteX514" fmla="*/ 5758079 w 7467600"/>
              <a:gd name="connsiteY514" fmla="*/ 2492508 h 6858000"/>
              <a:gd name="connsiteX515" fmla="*/ 5779325 w 7467600"/>
              <a:gd name="connsiteY515" fmla="*/ 2197069 h 6858000"/>
              <a:gd name="connsiteX516" fmla="*/ 5798671 w 7467600"/>
              <a:gd name="connsiteY516" fmla="*/ 1981601 h 6858000"/>
              <a:gd name="connsiteX517" fmla="*/ 5829202 w 7467600"/>
              <a:gd name="connsiteY517" fmla="*/ 1971679 h 6858000"/>
              <a:gd name="connsiteX518" fmla="*/ 5809558 w 7467600"/>
              <a:gd name="connsiteY518" fmla="*/ 2198043 h 6858000"/>
              <a:gd name="connsiteX519" fmla="*/ 5788653 w 7467600"/>
              <a:gd name="connsiteY519" fmla="*/ 2489430 h 6858000"/>
              <a:gd name="connsiteX520" fmla="*/ 5793439 w 7467600"/>
              <a:gd name="connsiteY520" fmla="*/ 2575235 h 6858000"/>
              <a:gd name="connsiteX521" fmla="*/ 5796837 w 7467600"/>
              <a:gd name="connsiteY521" fmla="*/ 2637633 h 6858000"/>
              <a:gd name="connsiteX522" fmla="*/ 5818614 w 7467600"/>
              <a:gd name="connsiteY522" fmla="*/ 2473055 h 6858000"/>
              <a:gd name="connsiteX523" fmla="*/ 5829202 w 7467600"/>
              <a:gd name="connsiteY523" fmla="*/ 1971679 h 6858000"/>
              <a:gd name="connsiteX524" fmla="*/ 5911389 w 7467600"/>
              <a:gd name="connsiteY524" fmla="*/ 1898371 h 6858000"/>
              <a:gd name="connsiteX525" fmla="*/ 6237627 w 7467600"/>
              <a:gd name="connsiteY525" fmla="*/ 2231921 h 6858000"/>
              <a:gd name="connsiteX526" fmla="*/ 5911389 w 7467600"/>
              <a:gd name="connsiteY526" fmla="*/ 1898371 h 6858000"/>
              <a:gd name="connsiteX527" fmla="*/ 6944437 w 7467600"/>
              <a:gd name="connsiteY527" fmla="*/ 1575402 h 6858000"/>
              <a:gd name="connsiteX528" fmla="*/ 6304730 w 7467600"/>
              <a:gd name="connsiteY528" fmla="*/ 1766654 h 6858000"/>
              <a:gd name="connsiteX529" fmla="*/ 6944437 w 7467600"/>
              <a:gd name="connsiteY529" fmla="*/ 1575402 h 6858000"/>
              <a:gd name="connsiteX530" fmla="*/ 7019523 w 7467600"/>
              <a:gd name="connsiteY530" fmla="*/ 1519450 h 6858000"/>
              <a:gd name="connsiteX531" fmla="*/ 6298091 w 7467600"/>
              <a:gd name="connsiteY531" fmla="*/ 1737122 h 6858000"/>
              <a:gd name="connsiteX532" fmla="*/ 7019523 w 7467600"/>
              <a:gd name="connsiteY532" fmla="*/ 1519450 h 6858000"/>
              <a:gd name="connsiteX533" fmla="*/ 2399523 w 7467600"/>
              <a:gd name="connsiteY533" fmla="*/ 1428234 h 6858000"/>
              <a:gd name="connsiteX534" fmla="*/ 2224982 w 7467600"/>
              <a:gd name="connsiteY534" fmla="*/ 1826201 h 6858000"/>
              <a:gd name="connsiteX535" fmla="*/ 2096099 w 7467600"/>
              <a:gd name="connsiteY535" fmla="*/ 2345900 h 6858000"/>
              <a:gd name="connsiteX536" fmla="*/ 2283317 w 7467600"/>
              <a:gd name="connsiteY536" fmla="*/ 1796925 h 6858000"/>
              <a:gd name="connsiteX537" fmla="*/ 2399523 w 7467600"/>
              <a:gd name="connsiteY537" fmla="*/ 1428234 h 6858000"/>
              <a:gd name="connsiteX538" fmla="*/ 2448558 w 7467600"/>
              <a:gd name="connsiteY538" fmla="*/ 1373435 h 6858000"/>
              <a:gd name="connsiteX539" fmla="*/ 2312521 w 7467600"/>
              <a:gd name="connsiteY539" fmla="*/ 1806140 h 6858000"/>
              <a:gd name="connsiteX540" fmla="*/ 2127533 w 7467600"/>
              <a:gd name="connsiteY540" fmla="*/ 2348380 h 6858000"/>
              <a:gd name="connsiteX541" fmla="*/ 2358080 w 7467600"/>
              <a:gd name="connsiteY541" fmla="*/ 1866134 h 6858000"/>
              <a:gd name="connsiteX542" fmla="*/ 2407436 w 7467600"/>
              <a:gd name="connsiteY542" fmla="*/ 1651070 h 6858000"/>
              <a:gd name="connsiteX543" fmla="*/ 2448558 w 7467600"/>
              <a:gd name="connsiteY543" fmla="*/ 1373435 h 6858000"/>
              <a:gd name="connsiteX544" fmla="*/ 278707 w 7467600"/>
              <a:gd name="connsiteY544" fmla="*/ 1352270 h 6858000"/>
              <a:gd name="connsiteX545" fmla="*/ 321570 w 7467600"/>
              <a:gd name="connsiteY545" fmla="*/ 1861610 h 6858000"/>
              <a:gd name="connsiteX546" fmla="*/ 294281 w 7467600"/>
              <a:gd name="connsiteY546" fmla="*/ 1440658 h 6858000"/>
              <a:gd name="connsiteX547" fmla="*/ 278707 w 7467600"/>
              <a:gd name="connsiteY547" fmla="*/ 1352270 h 6858000"/>
              <a:gd name="connsiteX548" fmla="*/ 1423821 w 7467600"/>
              <a:gd name="connsiteY548" fmla="*/ 1351958 h 6858000"/>
              <a:gd name="connsiteX549" fmla="*/ 1638521 w 7467600"/>
              <a:gd name="connsiteY549" fmla="*/ 1908470 h 6858000"/>
              <a:gd name="connsiteX550" fmla="*/ 1754199 w 7467600"/>
              <a:gd name="connsiteY550" fmla="*/ 2149284 h 6858000"/>
              <a:gd name="connsiteX551" fmla="*/ 1908359 w 7467600"/>
              <a:gd name="connsiteY551" fmla="*/ 2364988 h 6858000"/>
              <a:gd name="connsiteX552" fmla="*/ 1647661 w 7467600"/>
              <a:gd name="connsiteY552" fmla="*/ 1825945 h 6858000"/>
              <a:gd name="connsiteX553" fmla="*/ 1423821 w 7467600"/>
              <a:gd name="connsiteY553" fmla="*/ 1351958 h 6858000"/>
              <a:gd name="connsiteX554" fmla="*/ 1431890 w 7467600"/>
              <a:gd name="connsiteY554" fmla="*/ 1306475 h 6858000"/>
              <a:gd name="connsiteX555" fmla="*/ 1507597 w 7467600"/>
              <a:gd name="connsiteY555" fmla="*/ 1446132 h 6858000"/>
              <a:gd name="connsiteX556" fmla="*/ 1674586 w 7467600"/>
              <a:gd name="connsiteY556" fmla="*/ 1813832 h 6858000"/>
              <a:gd name="connsiteX557" fmla="*/ 1815950 w 7467600"/>
              <a:gd name="connsiteY557" fmla="*/ 2128564 h 6858000"/>
              <a:gd name="connsiteX558" fmla="*/ 1984242 w 7467600"/>
              <a:gd name="connsiteY558" fmla="*/ 2430829 h 6858000"/>
              <a:gd name="connsiteX559" fmla="*/ 2014023 w 7467600"/>
              <a:gd name="connsiteY559" fmla="*/ 2450995 h 6858000"/>
              <a:gd name="connsiteX560" fmla="*/ 1747337 w 7467600"/>
              <a:gd name="connsiteY560" fmla="*/ 1855264 h 6858000"/>
              <a:gd name="connsiteX561" fmla="*/ 1533749 w 7467600"/>
              <a:gd name="connsiteY561" fmla="*/ 1478656 h 6858000"/>
              <a:gd name="connsiteX562" fmla="*/ 1431890 w 7467600"/>
              <a:gd name="connsiteY562" fmla="*/ 1306475 h 6858000"/>
              <a:gd name="connsiteX563" fmla="*/ 5052692 w 7467600"/>
              <a:gd name="connsiteY563" fmla="*/ 1292994 h 6858000"/>
              <a:gd name="connsiteX564" fmla="*/ 5200661 w 7467600"/>
              <a:gd name="connsiteY564" fmla="*/ 1635186 h 6858000"/>
              <a:gd name="connsiteX565" fmla="*/ 5297138 w 7467600"/>
              <a:gd name="connsiteY565" fmla="*/ 1906351 h 6858000"/>
              <a:gd name="connsiteX566" fmla="*/ 5052692 w 7467600"/>
              <a:gd name="connsiteY566" fmla="*/ 1292994 h 6858000"/>
              <a:gd name="connsiteX567" fmla="*/ 5009948 w 7467600"/>
              <a:gd name="connsiteY567" fmla="*/ 1273619 h 6858000"/>
              <a:gd name="connsiteX568" fmla="*/ 5121777 w 7467600"/>
              <a:gd name="connsiteY568" fmla="*/ 1654213 h 6858000"/>
              <a:gd name="connsiteX569" fmla="*/ 5293545 w 7467600"/>
              <a:gd name="connsiteY569" fmla="*/ 2072247 h 6858000"/>
              <a:gd name="connsiteX570" fmla="*/ 5294042 w 7467600"/>
              <a:gd name="connsiteY570" fmla="*/ 2065019 h 6858000"/>
              <a:gd name="connsiteX571" fmla="*/ 5171936 w 7467600"/>
              <a:gd name="connsiteY571" fmla="*/ 1647613 h 6858000"/>
              <a:gd name="connsiteX572" fmla="*/ 5009948 w 7467600"/>
              <a:gd name="connsiteY572" fmla="*/ 1273619 h 6858000"/>
              <a:gd name="connsiteX573" fmla="*/ 655236 w 7467600"/>
              <a:gd name="connsiteY573" fmla="*/ 1268632 h 6858000"/>
              <a:gd name="connsiteX574" fmla="*/ 839521 w 7467600"/>
              <a:gd name="connsiteY574" fmla="*/ 1685315 h 6858000"/>
              <a:gd name="connsiteX575" fmla="*/ 1109416 w 7467600"/>
              <a:gd name="connsiteY575" fmla="*/ 2061663 h 6858000"/>
              <a:gd name="connsiteX576" fmla="*/ 1298300 w 7467600"/>
              <a:gd name="connsiteY576" fmla="*/ 2247742 h 6858000"/>
              <a:gd name="connsiteX577" fmla="*/ 1125871 w 7467600"/>
              <a:gd name="connsiteY577" fmla="*/ 1989513 h 6858000"/>
              <a:gd name="connsiteX578" fmla="*/ 981574 w 7467600"/>
              <a:gd name="connsiteY578" fmla="*/ 1783157 h 6858000"/>
              <a:gd name="connsiteX579" fmla="*/ 922198 w 7467600"/>
              <a:gd name="connsiteY579" fmla="*/ 1677437 h 6858000"/>
              <a:gd name="connsiteX580" fmla="*/ 869293 w 7467600"/>
              <a:gd name="connsiteY580" fmla="*/ 1583214 h 6858000"/>
              <a:gd name="connsiteX581" fmla="*/ 751431 w 7467600"/>
              <a:gd name="connsiteY581" fmla="*/ 1405731 h 6858000"/>
              <a:gd name="connsiteX582" fmla="*/ 655236 w 7467600"/>
              <a:gd name="connsiteY582" fmla="*/ 1268632 h 6858000"/>
              <a:gd name="connsiteX583" fmla="*/ 6516292 w 7467600"/>
              <a:gd name="connsiteY583" fmla="*/ 1263064 h 6858000"/>
              <a:gd name="connsiteX584" fmla="*/ 5736320 w 7467600"/>
              <a:gd name="connsiteY584" fmla="*/ 1501803 h 6858000"/>
              <a:gd name="connsiteX585" fmla="*/ 6516292 w 7467600"/>
              <a:gd name="connsiteY585" fmla="*/ 1263064 h 6858000"/>
              <a:gd name="connsiteX586" fmla="*/ 291466 w 7467600"/>
              <a:gd name="connsiteY586" fmla="*/ 1250369 h 6858000"/>
              <a:gd name="connsiteX587" fmla="*/ 323180 w 7467600"/>
              <a:gd name="connsiteY587" fmla="*/ 1435283 h 6858000"/>
              <a:gd name="connsiteX588" fmla="*/ 349381 w 7467600"/>
              <a:gd name="connsiteY588" fmla="*/ 1875041 h 6858000"/>
              <a:gd name="connsiteX589" fmla="*/ 374363 w 7467600"/>
              <a:gd name="connsiteY589" fmla="*/ 1506494 h 6858000"/>
              <a:gd name="connsiteX590" fmla="*/ 302168 w 7467600"/>
              <a:gd name="connsiteY590" fmla="*/ 1274495 h 6858000"/>
              <a:gd name="connsiteX591" fmla="*/ 291466 w 7467600"/>
              <a:gd name="connsiteY591" fmla="*/ 1250369 h 6858000"/>
              <a:gd name="connsiteX592" fmla="*/ 678222 w 7467600"/>
              <a:gd name="connsiteY592" fmla="*/ 1248670 h 6858000"/>
              <a:gd name="connsiteX593" fmla="*/ 775536 w 7467600"/>
              <a:gd name="connsiteY593" fmla="*/ 1388015 h 6858000"/>
              <a:gd name="connsiteX594" fmla="*/ 894529 w 7467600"/>
              <a:gd name="connsiteY594" fmla="*/ 1567739 h 6858000"/>
              <a:gd name="connsiteX595" fmla="*/ 948000 w 7467600"/>
              <a:gd name="connsiteY595" fmla="*/ 1663088 h 6858000"/>
              <a:gd name="connsiteX596" fmla="*/ 1006812 w 7467600"/>
              <a:gd name="connsiteY596" fmla="*/ 1767683 h 6858000"/>
              <a:gd name="connsiteX597" fmla="*/ 1149133 w 7467600"/>
              <a:gd name="connsiteY597" fmla="*/ 1971513 h 6858000"/>
              <a:gd name="connsiteX598" fmla="*/ 1333952 w 7467600"/>
              <a:gd name="connsiteY598" fmla="*/ 2251620 h 6858000"/>
              <a:gd name="connsiteX599" fmla="*/ 1337329 w 7467600"/>
              <a:gd name="connsiteY599" fmla="*/ 2258350 h 6858000"/>
              <a:gd name="connsiteX600" fmla="*/ 1014726 w 7467600"/>
              <a:gd name="connsiteY600" fmla="*/ 1615556 h 6858000"/>
              <a:gd name="connsiteX601" fmla="*/ 678222 w 7467600"/>
              <a:gd name="connsiteY601" fmla="*/ 1248670 h 6858000"/>
              <a:gd name="connsiteX602" fmla="*/ 6691602 w 7467600"/>
              <a:gd name="connsiteY602" fmla="*/ 1140573 h 6858000"/>
              <a:gd name="connsiteX603" fmla="*/ 6571100 w 7467600"/>
              <a:gd name="connsiteY603" fmla="*/ 1183662 h 6858000"/>
              <a:gd name="connsiteX604" fmla="*/ 6241687 w 7467600"/>
              <a:gd name="connsiteY604" fmla="*/ 1257600 h 6858000"/>
              <a:gd name="connsiteX605" fmla="*/ 5693009 w 7467600"/>
              <a:gd name="connsiteY605" fmla="*/ 1478256 h 6858000"/>
              <a:gd name="connsiteX606" fmla="*/ 6548420 w 7467600"/>
              <a:gd name="connsiteY606" fmla="*/ 1214599 h 6858000"/>
              <a:gd name="connsiteX607" fmla="*/ 6605473 w 7467600"/>
              <a:gd name="connsiteY607" fmla="*/ 1184686 h 6858000"/>
              <a:gd name="connsiteX608" fmla="*/ 6691602 w 7467600"/>
              <a:gd name="connsiteY608" fmla="*/ 1140573 h 6858000"/>
              <a:gd name="connsiteX609" fmla="*/ 4002475 w 7467600"/>
              <a:gd name="connsiteY609" fmla="*/ 1037802 h 6858000"/>
              <a:gd name="connsiteX610" fmla="*/ 4000324 w 7467600"/>
              <a:gd name="connsiteY610" fmla="*/ 1039362 h 6858000"/>
              <a:gd name="connsiteX611" fmla="*/ 4002862 w 7467600"/>
              <a:gd name="connsiteY611" fmla="*/ 1042866 h 6858000"/>
              <a:gd name="connsiteX612" fmla="*/ 4002475 w 7467600"/>
              <a:gd name="connsiteY612" fmla="*/ 1037802 h 6858000"/>
              <a:gd name="connsiteX613" fmla="*/ 506322 w 7467600"/>
              <a:gd name="connsiteY613" fmla="*/ 1020997 h 6858000"/>
              <a:gd name="connsiteX614" fmla="*/ 533068 w 7467600"/>
              <a:gd name="connsiteY614" fmla="*/ 1029409 h 6858000"/>
              <a:gd name="connsiteX615" fmla="*/ 1232525 w 7467600"/>
              <a:gd name="connsiteY615" fmla="*/ 1804675 h 6858000"/>
              <a:gd name="connsiteX616" fmla="*/ 1388858 w 7467600"/>
              <a:gd name="connsiteY616" fmla="*/ 2368011 h 6858000"/>
              <a:gd name="connsiteX617" fmla="*/ 1384098 w 7467600"/>
              <a:gd name="connsiteY617" fmla="*/ 2378125 h 6858000"/>
              <a:gd name="connsiteX618" fmla="*/ 1425393 w 7467600"/>
              <a:gd name="connsiteY618" fmla="*/ 2589124 h 6858000"/>
              <a:gd name="connsiteX619" fmla="*/ 1424001 w 7467600"/>
              <a:gd name="connsiteY619" fmla="*/ 2597541 h 6858000"/>
              <a:gd name="connsiteX620" fmla="*/ 2152729 w 7467600"/>
              <a:gd name="connsiteY620" fmla="*/ 2864487 h 6858000"/>
              <a:gd name="connsiteX621" fmla="*/ 2020609 w 7467600"/>
              <a:gd name="connsiteY621" fmla="*/ 2539671 h 6858000"/>
              <a:gd name="connsiteX622" fmla="*/ 2018920 w 7467600"/>
              <a:gd name="connsiteY622" fmla="*/ 2536309 h 6858000"/>
              <a:gd name="connsiteX623" fmla="*/ 1342441 w 7467600"/>
              <a:gd name="connsiteY623" fmla="*/ 1173017 h 6858000"/>
              <a:gd name="connsiteX624" fmla="*/ 1367925 w 7467600"/>
              <a:gd name="connsiteY624" fmla="*/ 1135648 h 6858000"/>
              <a:gd name="connsiteX625" fmla="*/ 1771401 w 7467600"/>
              <a:gd name="connsiteY625" fmla="*/ 1806673 h 6858000"/>
              <a:gd name="connsiteX626" fmla="*/ 1972385 w 7467600"/>
              <a:gd name="connsiteY626" fmla="*/ 2198735 h 6858000"/>
              <a:gd name="connsiteX627" fmla="*/ 2040892 w 7467600"/>
              <a:gd name="connsiteY627" fmla="*/ 2405205 h 6858000"/>
              <a:gd name="connsiteX628" fmla="*/ 2131689 w 7467600"/>
              <a:gd name="connsiteY628" fmla="*/ 1936926 h 6858000"/>
              <a:gd name="connsiteX629" fmla="*/ 2454820 w 7467600"/>
              <a:gd name="connsiteY629" fmla="*/ 1248808 h 6858000"/>
              <a:gd name="connsiteX630" fmla="*/ 2492512 w 7467600"/>
              <a:gd name="connsiteY630" fmla="*/ 1302920 h 6858000"/>
              <a:gd name="connsiteX631" fmla="*/ 2081216 w 7467600"/>
              <a:gd name="connsiteY631" fmla="*/ 2527513 h 6858000"/>
              <a:gd name="connsiteX632" fmla="*/ 2081211 w 7467600"/>
              <a:gd name="connsiteY632" fmla="*/ 2528916 h 6858000"/>
              <a:gd name="connsiteX633" fmla="*/ 2199067 w 7467600"/>
              <a:gd name="connsiteY633" fmla="*/ 2884061 h 6858000"/>
              <a:gd name="connsiteX634" fmla="*/ 3192586 w 7467600"/>
              <a:gd name="connsiteY634" fmla="*/ 3411496 h 6858000"/>
              <a:gd name="connsiteX635" fmla="*/ 3182620 w 7467600"/>
              <a:gd name="connsiteY635" fmla="*/ 3483279 h 6858000"/>
              <a:gd name="connsiteX636" fmla="*/ 2435119 w 7467600"/>
              <a:gd name="connsiteY636" fmla="*/ 3080173 h 6858000"/>
              <a:gd name="connsiteX637" fmla="*/ 2410152 w 7467600"/>
              <a:gd name="connsiteY637" fmla="*/ 3063751 h 6858000"/>
              <a:gd name="connsiteX638" fmla="*/ 2408099 w 7467600"/>
              <a:gd name="connsiteY638" fmla="*/ 3064403 h 6858000"/>
              <a:gd name="connsiteX639" fmla="*/ 2407218 w 7467600"/>
              <a:gd name="connsiteY639" fmla="*/ 3070324 h 6858000"/>
              <a:gd name="connsiteX640" fmla="*/ 2380138 w 7467600"/>
              <a:gd name="connsiteY640" fmla="*/ 3099341 h 6858000"/>
              <a:gd name="connsiteX641" fmla="*/ 1765923 w 7467600"/>
              <a:gd name="connsiteY641" fmla="*/ 3581043 h 6858000"/>
              <a:gd name="connsiteX642" fmla="*/ 1702258 w 7467600"/>
              <a:gd name="connsiteY642" fmla="*/ 3612286 h 6858000"/>
              <a:gd name="connsiteX643" fmla="*/ 1538370 w 7467600"/>
              <a:gd name="connsiteY643" fmla="*/ 3811804 h 6858000"/>
              <a:gd name="connsiteX644" fmla="*/ 542867 w 7467600"/>
              <a:gd name="connsiteY644" fmla="*/ 4944092 h 6858000"/>
              <a:gd name="connsiteX645" fmla="*/ 515800 w 7467600"/>
              <a:gd name="connsiteY645" fmla="*/ 4862180 h 6858000"/>
              <a:gd name="connsiteX646" fmla="*/ 909145 w 7467600"/>
              <a:gd name="connsiteY646" fmla="*/ 4199225 h 6858000"/>
              <a:gd name="connsiteX647" fmla="*/ 1214067 w 7467600"/>
              <a:gd name="connsiteY647" fmla="*/ 3908561 h 6858000"/>
              <a:gd name="connsiteX648" fmla="*/ 640967 w 7467600"/>
              <a:gd name="connsiteY648" fmla="*/ 4105601 h 6858000"/>
              <a:gd name="connsiteX649" fmla="*/ 112563 w 7467600"/>
              <a:gd name="connsiteY649" fmla="*/ 4396952 h 6858000"/>
              <a:gd name="connsiteX650" fmla="*/ 0 w 7467600"/>
              <a:gd name="connsiteY650" fmla="*/ 4466006 h 6858000"/>
              <a:gd name="connsiteX651" fmla="*/ 0 w 7467600"/>
              <a:gd name="connsiteY651" fmla="*/ 4233763 h 6858000"/>
              <a:gd name="connsiteX652" fmla="*/ 36881 w 7467600"/>
              <a:gd name="connsiteY652" fmla="*/ 4200118 h 6858000"/>
              <a:gd name="connsiteX653" fmla="*/ 910534 w 7467600"/>
              <a:gd name="connsiteY653" fmla="*/ 3629753 h 6858000"/>
              <a:gd name="connsiteX654" fmla="*/ 1578717 w 7467600"/>
              <a:gd name="connsiteY654" fmla="*/ 3575982 h 6858000"/>
              <a:gd name="connsiteX655" fmla="*/ 2338780 w 7467600"/>
              <a:gd name="connsiteY655" fmla="*/ 3033725 h 6858000"/>
              <a:gd name="connsiteX656" fmla="*/ 1807991 w 7467600"/>
              <a:gd name="connsiteY656" fmla="*/ 2807184 h 6858000"/>
              <a:gd name="connsiteX657" fmla="*/ 1416358 w 7467600"/>
              <a:gd name="connsiteY657" fmla="*/ 3112571 h 6858000"/>
              <a:gd name="connsiteX658" fmla="*/ 939066 w 7467600"/>
              <a:gd name="connsiteY658" fmla="*/ 3378798 h 6858000"/>
              <a:gd name="connsiteX659" fmla="*/ 115099 w 7467600"/>
              <a:gd name="connsiteY659" fmla="*/ 3607650 h 6858000"/>
              <a:gd name="connsiteX660" fmla="*/ 97284 w 7467600"/>
              <a:gd name="connsiteY660" fmla="*/ 3520393 h 6858000"/>
              <a:gd name="connsiteX661" fmla="*/ 922050 w 7467600"/>
              <a:gd name="connsiteY661" fmla="*/ 3074867 h 6858000"/>
              <a:gd name="connsiteX662" fmla="*/ 1405265 w 7467600"/>
              <a:gd name="connsiteY662" fmla="*/ 3016319 h 6858000"/>
              <a:gd name="connsiteX663" fmla="*/ 1407512 w 7467600"/>
              <a:gd name="connsiteY663" fmla="*/ 3018001 h 6858000"/>
              <a:gd name="connsiteX664" fmla="*/ 1726266 w 7467600"/>
              <a:gd name="connsiteY664" fmla="*/ 2777274 h 6858000"/>
              <a:gd name="connsiteX665" fmla="*/ 625390 w 7467600"/>
              <a:gd name="connsiteY665" fmla="*/ 2514541 h 6858000"/>
              <a:gd name="connsiteX666" fmla="*/ 619799 w 7467600"/>
              <a:gd name="connsiteY666" fmla="*/ 2527180 h 6858000"/>
              <a:gd name="connsiteX667" fmla="*/ 310030 w 7467600"/>
              <a:gd name="connsiteY667" fmla="*/ 2771818 h 6858000"/>
              <a:gd name="connsiteX668" fmla="*/ 173877 w 7467600"/>
              <a:gd name="connsiteY668" fmla="*/ 2937056 h 6858000"/>
              <a:gd name="connsiteX669" fmla="*/ 77889 w 7467600"/>
              <a:gd name="connsiteY669" fmla="*/ 3138440 h 6858000"/>
              <a:gd name="connsiteX670" fmla="*/ 0 w 7467600"/>
              <a:gd name="connsiteY670" fmla="*/ 3271395 h 6858000"/>
              <a:gd name="connsiteX671" fmla="*/ 0 w 7467600"/>
              <a:gd name="connsiteY671" fmla="*/ 3153002 h 6858000"/>
              <a:gd name="connsiteX672" fmla="*/ 2386 w 7467600"/>
              <a:gd name="connsiteY672" fmla="*/ 3149203 h 6858000"/>
              <a:gd name="connsiteX673" fmla="*/ 89753 w 7467600"/>
              <a:gd name="connsiteY673" fmla="*/ 2987702 h 6858000"/>
              <a:gd name="connsiteX674" fmla="*/ 76869 w 7467600"/>
              <a:gd name="connsiteY674" fmla="*/ 3005404 h 6858000"/>
              <a:gd name="connsiteX675" fmla="*/ 32049 w 7467600"/>
              <a:gd name="connsiteY675" fmla="*/ 3065814 h 6858000"/>
              <a:gd name="connsiteX676" fmla="*/ 0 w 7467600"/>
              <a:gd name="connsiteY676" fmla="*/ 3108744 h 6858000"/>
              <a:gd name="connsiteX677" fmla="*/ 0 w 7467600"/>
              <a:gd name="connsiteY677" fmla="*/ 3058059 h 6858000"/>
              <a:gd name="connsiteX678" fmla="*/ 7610 w 7467600"/>
              <a:gd name="connsiteY678" fmla="*/ 3047889 h 6858000"/>
              <a:gd name="connsiteX679" fmla="*/ 52419 w 7467600"/>
              <a:gd name="connsiteY679" fmla="*/ 2987479 h 6858000"/>
              <a:gd name="connsiteX680" fmla="*/ 59142 w 7467600"/>
              <a:gd name="connsiteY680" fmla="*/ 2978488 h 6858000"/>
              <a:gd name="connsiteX681" fmla="*/ 0 w 7467600"/>
              <a:gd name="connsiteY681" fmla="*/ 3015334 h 6858000"/>
              <a:gd name="connsiteX682" fmla="*/ 0 w 7467600"/>
              <a:gd name="connsiteY682" fmla="*/ 2914286 h 6858000"/>
              <a:gd name="connsiteX683" fmla="*/ 36383 w 7467600"/>
              <a:gd name="connsiteY683" fmla="*/ 2901128 h 6858000"/>
              <a:gd name="connsiteX684" fmla="*/ 156329 w 7467600"/>
              <a:gd name="connsiteY684" fmla="*/ 2840533 h 6858000"/>
              <a:gd name="connsiteX685" fmla="*/ 358355 w 7467600"/>
              <a:gd name="connsiteY685" fmla="*/ 2620471 h 6858000"/>
              <a:gd name="connsiteX686" fmla="*/ 510577 w 7467600"/>
              <a:gd name="connsiteY686" fmla="*/ 2501244 h 6858000"/>
              <a:gd name="connsiteX687" fmla="*/ 211967 w 7467600"/>
              <a:gd name="connsiteY687" fmla="*/ 2479171 h 6858000"/>
              <a:gd name="connsiteX688" fmla="*/ 0 w 7467600"/>
              <a:gd name="connsiteY688" fmla="*/ 2476398 h 6858000"/>
              <a:gd name="connsiteX689" fmla="*/ 0 w 7467600"/>
              <a:gd name="connsiteY689" fmla="*/ 2389189 h 6858000"/>
              <a:gd name="connsiteX690" fmla="*/ 103062 w 7467600"/>
              <a:gd name="connsiteY690" fmla="*/ 2389518 h 6858000"/>
              <a:gd name="connsiteX691" fmla="*/ 510734 w 7467600"/>
              <a:gd name="connsiteY691" fmla="*/ 2416201 h 6858000"/>
              <a:gd name="connsiteX692" fmla="*/ 279257 w 7467600"/>
              <a:gd name="connsiteY692" fmla="*/ 2092102 h 6858000"/>
              <a:gd name="connsiteX693" fmla="*/ 65265 w 7467600"/>
              <a:gd name="connsiteY693" fmla="*/ 2006049 h 6858000"/>
              <a:gd name="connsiteX694" fmla="*/ 0 w 7467600"/>
              <a:gd name="connsiteY694" fmla="*/ 1982532 h 6858000"/>
              <a:gd name="connsiteX695" fmla="*/ 0 w 7467600"/>
              <a:gd name="connsiteY695" fmla="*/ 1912789 h 6858000"/>
              <a:gd name="connsiteX696" fmla="*/ 97460 w 7467600"/>
              <a:gd name="connsiteY696" fmla="*/ 1953725 h 6858000"/>
              <a:gd name="connsiteX697" fmla="*/ 221272 w 7467600"/>
              <a:gd name="connsiteY697" fmla="*/ 1980766 h 6858000"/>
              <a:gd name="connsiteX698" fmla="*/ 116765 w 7467600"/>
              <a:gd name="connsiteY698" fmla="*/ 1911033 h 6858000"/>
              <a:gd name="connsiteX699" fmla="*/ 16405 w 7467600"/>
              <a:gd name="connsiteY699" fmla="*/ 1803412 h 6858000"/>
              <a:gd name="connsiteX700" fmla="*/ 0 w 7467600"/>
              <a:gd name="connsiteY700" fmla="*/ 1784777 h 6858000"/>
              <a:gd name="connsiteX701" fmla="*/ 0 w 7467600"/>
              <a:gd name="connsiteY701" fmla="*/ 1740082 h 6858000"/>
              <a:gd name="connsiteX702" fmla="*/ 39394 w 7467600"/>
              <a:gd name="connsiteY702" fmla="*/ 1784856 h 6858000"/>
              <a:gd name="connsiteX703" fmla="*/ 135813 w 7467600"/>
              <a:gd name="connsiteY703" fmla="*/ 1888838 h 6858000"/>
              <a:gd name="connsiteX704" fmla="*/ 242575 w 7467600"/>
              <a:gd name="connsiteY704" fmla="*/ 1958841 h 6858000"/>
              <a:gd name="connsiteX705" fmla="*/ 82197 w 7467600"/>
              <a:gd name="connsiteY705" fmla="*/ 1754826 h 6858000"/>
              <a:gd name="connsiteX706" fmla="*/ 0 w 7467600"/>
              <a:gd name="connsiteY706" fmla="*/ 1679650 h 6858000"/>
              <a:gd name="connsiteX707" fmla="*/ 0 w 7467600"/>
              <a:gd name="connsiteY707" fmla="*/ 1602463 h 6858000"/>
              <a:gd name="connsiteX708" fmla="*/ 84689 w 7467600"/>
              <a:gd name="connsiteY708" fmla="*/ 1677442 h 6858000"/>
              <a:gd name="connsiteX709" fmla="*/ 298437 w 7467600"/>
              <a:gd name="connsiteY709" fmla="*/ 1968019 h 6858000"/>
              <a:gd name="connsiteX710" fmla="*/ 227269 w 7467600"/>
              <a:gd name="connsiteY710" fmla="*/ 1114064 h 6858000"/>
              <a:gd name="connsiteX711" fmla="*/ 248003 w 7467600"/>
              <a:gd name="connsiteY711" fmla="*/ 1089613 h 6858000"/>
              <a:gd name="connsiteX712" fmla="*/ 427020 w 7467600"/>
              <a:gd name="connsiteY712" fmla="*/ 1619803 h 6858000"/>
              <a:gd name="connsiteX713" fmla="*/ 340345 w 7467600"/>
              <a:gd name="connsiteY713" fmla="*/ 2027739 h 6858000"/>
              <a:gd name="connsiteX714" fmla="*/ 360865 w 7467600"/>
              <a:gd name="connsiteY714" fmla="*/ 2044827 h 6858000"/>
              <a:gd name="connsiteX715" fmla="*/ 560414 w 7467600"/>
              <a:gd name="connsiteY715" fmla="*/ 2421457 h 6858000"/>
              <a:gd name="connsiteX716" fmla="*/ 1359703 w 7467600"/>
              <a:gd name="connsiteY716" fmla="*/ 2578554 h 6858000"/>
              <a:gd name="connsiteX717" fmla="*/ 1359422 w 7467600"/>
              <a:gd name="connsiteY717" fmla="*/ 2577994 h 6858000"/>
              <a:gd name="connsiteX718" fmla="*/ 828701 w 7467600"/>
              <a:gd name="connsiteY718" fmla="*/ 1839520 h 6858000"/>
              <a:gd name="connsiteX719" fmla="*/ 494427 w 7467600"/>
              <a:gd name="connsiteY719" fmla="*/ 1092333 h 6858000"/>
              <a:gd name="connsiteX720" fmla="*/ 506322 w 7467600"/>
              <a:gd name="connsiteY720" fmla="*/ 1020997 h 6858000"/>
              <a:gd name="connsiteX721" fmla="*/ 4570198 w 7467600"/>
              <a:gd name="connsiteY721" fmla="*/ 978081 h 6858000"/>
              <a:gd name="connsiteX722" fmla="*/ 4523691 w 7467600"/>
              <a:gd name="connsiteY722" fmla="*/ 1127776 h 6858000"/>
              <a:gd name="connsiteX723" fmla="*/ 4509875 w 7467600"/>
              <a:gd name="connsiteY723" fmla="*/ 1167552 h 6858000"/>
              <a:gd name="connsiteX724" fmla="*/ 4478168 w 7467600"/>
              <a:gd name="connsiteY724" fmla="*/ 1260735 h 6858000"/>
              <a:gd name="connsiteX725" fmla="*/ 4409309 w 7467600"/>
              <a:gd name="connsiteY725" fmla="*/ 1666996 h 6858000"/>
              <a:gd name="connsiteX726" fmla="*/ 4370031 w 7467600"/>
              <a:gd name="connsiteY726" fmla="*/ 1955666 h 6858000"/>
              <a:gd name="connsiteX727" fmla="*/ 4570198 w 7467600"/>
              <a:gd name="connsiteY727" fmla="*/ 978081 h 6858000"/>
              <a:gd name="connsiteX728" fmla="*/ 4557898 w 7467600"/>
              <a:gd name="connsiteY728" fmla="*/ 900011 h 6858000"/>
              <a:gd name="connsiteX729" fmla="*/ 4344840 w 7467600"/>
              <a:gd name="connsiteY729" fmla="*/ 1922038 h 6858000"/>
              <a:gd name="connsiteX730" fmla="*/ 4378710 w 7467600"/>
              <a:gd name="connsiteY730" fmla="*/ 1665516 h 6858000"/>
              <a:gd name="connsiteX731" fmla="*/ 4448798 w 7467600"/>
              <a:gd name="connsiteY731" fmla="*/ 1253024 h 6858000"/>
              <a:gd name="connsiteX732" fmla="*/ 4480315 w 7467600"/>
              <a:gd name="connsiteY732" fmla="*/ 1158454 h 6858000"/>
              <a:gd name="connsiteX733" fmla="*/ 4494133 w 7467600"/>
              <a:gd name="connsiteY733" fmla="*/ 1118676 h 6858000"/>
              <a:gd name="connsiteX734" fmla="*/ 4557898 w 7467600"/>
              <a:gd name="connsiteY734" fmla="*/ 900011 h 6858000"/>
              <a:gd name="connsiteX735" fmla="*/ 5870151 w 7467600"/>
              <a:gd name="connsiteY735" fmla="*/ 898890 h 6858000"/>
              <a:gd name="connsiteX736" fmla="*/ 5861335 w 7467600"/>
              <a:gd name="connsiteY736" fmla="*/ 899177 h 6858000"/>
              <a:gd name="connsiteX737" fmla="*/ 5843702 w 7467600"/>
              <a:gd name="connsiteY737" fmla="*/ 899748 h 6858000"/>
              <a:gd name="connsiteX738" fmla="*/ 5651107 w 7467600"/>
              <a:gd name="connsiteY738" fmla="*/ 920306 h 6858000"/>
              <a:gd name="connsiteX739" fmla="*/ 5459407 w 7467600"/>
              <a:gd name="connsiteY739" fmla="*/ 940975 h 6858000"/>
              <a:gd name="connsiteX740" fmla="*/ 5374846 w 7467600"/>
              <a:gd name="connsiteY740" fmla="*/ 941988 h 6858000"/>
              <a:gd name="connsiteX741" fmla="*/ 5256105 w 7467600"/>
              <a:gd name="connsiteY741" fmla="*/ 945632 h 6858000"/>
              <a:gd name="connsiteX742" fmla="*/ 5107071 w 7467600"/>
              <a:gd name="connsiteY742" fmla="*/ 969720 h 6858000"/>
              <a:gd name="connsiteX743" fmla="*/ 4998681 w 7467600"/>
              <a:gd name="connsiteY743" fmla="*/ 988771 h 6858000"/>
              <a:gd name="connsiteX744" fmla="*/ 5870151 w 7467600"/>
              <a:gd name="connsiteY744" fmla="*/ 898890 h 6858000"/>
              <a:gd name="connsiteX745" fmla="*/ 5504425 w 7467600"/>
              <a:gd name="connsiteY745" fmla="*/ 848067 h 6858000"/>
              <a:gd name="connsiteX746" fmla="*/ 4968849 w 7467600"/>
              <a:gd name="connsiteY746" fmla="*/ 962318 h 6858000"/>
              <a:gd name="connsiteX747" fmla="*/ 5104039 w 7467600"/>
              <a:gd name="connsiteY747" fmla="*/ 940634 h 6858000"/>
              <a:gd name="connsiteX748" fmla="*/ 5256311 w 7467600"/>
              <a:gd name="connsiteY748" fmla="*/ 916490 h 6858000"/>
              <a:gd name="connsiteX749" fmla="*/ 5377381 w 7467600"/>
              <a:gd name="connsiteY749" fmla="*/ 912671 h 6858000"/>
              <a:gd name="connsiteX750" fmla="*/ 5460148 w 7467600"/>
              <a:gd name="connsiteY750" fmla="*/ 911442 h 6858000"/>
              <a:gd name="connsiteX751" fmla="*/ 5648971 w 7467600"/>
              <a:gd name="connsiteY751" fmla="*/ 891331 h 6858000"/>
              <a:gd name="connsiteX752" fmla="*/ 5844807 w 7467600"/>
              <a:gd name="connsiteY752" fmla="*/ 870718 h 6858000"/>
              <a:gd name="connsiteX753" fmla="*/ 5862975 w 7467600"/>
              <a:gd name="connsiteY753" fmla="*/ 869756 h 6858000"/>
              <a:gd name="connsiteX754" fmla="*/ 5920887 w 7467600"/>
              <a:gd name="connsiteY754" fmla="*/ 865929 h 6858000"/>
              <a:gd name="connsiteX755" fmla="*/ 5504425 w 7467600"/>
              <a:gd name="connsiteY755" fmla="*/ 848067 h 6858000"/>
              <a:gd name="connsiteX756" fmla="*/ 3607114 w 7467600"/>
              <a:gd name="connsiteY756" fmla="*/ 467441 h 6858000"/>
              <a:gd name="connsiteX757" fmla="*/ 3296242 w 7467600"/>
              <a:gd name="connsiteY757" fmla="*/ 807991 h 6858000"/>
              <a:gd name="connsiteX758" fmla="*/ 3174674 w 7467600"/>
              <a:gd name="connsiteY758" fmla="*/ 919759 h 6858000"/>
              <a:gd name="connsiteX759" fmla="*/ 3042978 w 7467600"/>
              <a:gd name="connsiteY759" fmla="*/ 1054894 h 6858000"/>
              <a:gd name="connsiteX760" fmla="*/ 2968914 w 7467600"/>
              <a:gd name="connsiteY760" fmla="*/ 1133756 h 6858000"/>
              <a:gd name="connsiteX761" fmla="*/ 3103823 w 7467600"/>
              <a:gd name="connsiteY761" fmla="*/ 1026814 h 6858000"/>
              <a:gd name="connsiteX762" fmla="*/ 3607114 w 7467600"/>
              <a:gd name="connsiteY762" fmla="*/ 467441 h 6858000"/>
              <a:gd name="connsiteX763" fmla="*/ 3744487 w 7467600"/>
              <a:gd name="connsiteY763" fmla="*/ 383136 h 6858000"/>
              <a:gd name="connsiteX764" fmla="*/ 3970213 w 7467600"/>
              <a:gd name="connsiteY764" fmla="*/ 995559 h 6858000"/>
              <a:gd name="connsiteX765" fmla="*/ 3744487 w 7467600"/>
              <a:gd name="connsiteY765" fmla="*/ 383136 h 6858000"/>
              <a:gd name="connsiteX766" fmla="*/ 3624562 w 7467600"/>
              <a:gd name="connsiteY766" fmla="*/ 367041 h 6858000"/>
              <a:gd name="connsiteX767" fmla="*/ 3489712 w 7467600"/>
              <a:gd name="connsiteY767" fmla="*/ 485386 h 6858000"/>
              <a:gd name="connsiteX768" fmla="*/ 3182994 w 7467600"/>
              <a:gd name="connsiteY768" fmla="*/ 828265 h 6858000"/>
              <a:gd name="connsiteX769" fmla="*/ 2892114 w 7467600"/>
              <a:gd name="connsiteY769" fmla="*/ 1172635 h 6858000"/>
              <a:gd name="connsiteX770" fmla="*/ 3021459 w 7467600"/>
              <a:gd name="connsiteY770" fmla="*/ 1035385 h 6858000"/>
              <a:gd name="connsiteX771" fmla="*/ 3153873 w 7467600"/>
              <a:gd name="connsiteY771" fmla="*/ 898971 h 6858000"/>
              <a:gd name="connsiteX772" fmla="*/ 3276511 w 7467600"/>
              <a:gd name="connsiteY772" fmla="*/ 786423 h 6858000"/>
              <a:gd name="connsiteX773" fmla="*/ 3584154 w 7467600"/>
              <a:gd name="connsiteY773" fmla="*/ 448218 h 6858000"/>
              <a:gd name="connsiteX774" fmla="*/ 3624562 w 7467600"/>
              <a:gd name="connsiteY774" fmla="*/ 367041 h 6858000"/>
              <a:gd name="connsiteX775" fmla="*/ 3766672 w 7467600"/>
              <a:gd name="connsiteY775" fmla="*/ 359429 h 6858000"/>
              <a:gd name="connsiteX776" fmla="*/ 3996338 w 7467600"/>
              <a:gd name="connsiteY776" fmla="*/ 968237 h 6858000"/>
              <a:gd name="connsiteX777" fmla="*/ 3766672 w 7467600"/>
              <a:gd name="connsiteY777" fmla="*/ 359429 h 6858000"/>
              <a:gd name="connsiteX778" fmla="*/ 5805386 w 7467600"/>
              <a:gd name="connsiteY778" fmla="*/ 239240 h 6858000"/>
              <a:gd name="connsiteX779" fmla="*/ 5736947 w 7467600"/>
              <a:gd name="connsiteY779" fmla="*/ 261367 h 6858000"/>
              <a:gd name="connsiteX780" fmla="*/ 5427012 w 7467600"/>
              <a:gd name="connsiteY780" fmla="*/ 311272 h 6858000"/>
              <a:gd name="connsiteX781" fmla="*/ 5147818 w 7467600"/>
              <a:gd name="connsiteY781" fmla="*/ 322112 h 6858000"/>
              <a:gd name="connsiteX782" fmla="*/ 5060854 w 7467600"/>
              <a:gd name="connsiteY782" fmla="*/ 311882 h 6858000"/>
              <a:gd name="connsiteX783" fmla="*/ 4945989 w 7467600"/>
              <a:gd name="connsiteY783" fmla="*/ 300516 h 6858000"/>
              <a:gd name="connsiteX784" fmla="*/ 5410479 w 7467600"/>
              <a:gd name="connsiteY784" fmla="*/ 348434 h 6858000"/>
              <a:gd name="connsiteX785" fmla="*/ 5805386 w 7467600"/>
              <a:gd name="connsiteY785" fmla="*/ 239240 h 6858000"/>
              <a:gd name="connsiteX786" fmla="*/ 5905192 w 7467600"/>
              <a:gd name="connsiteY786" fmla="*/ 163079 h 6858000"/>
              <a:gd name="connsiteX787" fmla="*/ 5865655 w 7467600"/>
              <a:gd name="connsiteY787" fmla="*/ 171901 h 6858000"/>
              <a:gd name="connsiteX788" fmla="*/ 5259740 w 7467600"/>
              <a:gd name="connsiteY788" fmla="*/ 257013 h 6858000"/>
              <a:gd name="connsiteX789" fmla="*/ 5208466 w 7467600"/>
              <a:gd name="connsiteY789" fmla="*/ 257550 h 6858000"/>
              <a:gd name="connsiteX790" fmla="*/ 4980204 w 7467600"/>
              <a:gd name="connsiteY790" fmla="*/ 271903 h 6858000"/>
              <a:gd name="connsiteX791" fmla="*/ 5068068 w 7467600"/>
              <a:gd name="connsiteY791" fmla="*/ 282244 h 6858000"/>
              <a:gd name="connsiteX792" fmla="*/ 5153231 w 7467600"/>
              <a:gd name="connsiteY792" fmla="*/ 292240 h 6858000"/>
              <a:gd name="connsiteX793" fmla="*/ 5426491 w 7467600"/>
              <a:gd name="connsiteY793" fmla="*/ 281128 h 6858000"/>
              <a:gd name="connsiteX794" fmla="*/ 5731212 w 7467600"/>
              <a:gd name="connsiteY794" fmla="*/ 231951 h 6858000"/>
              <a:gd name="connsiteX795" fmla="*/ 5905192 w 7467600"/>
              <a:gd name="connsiteY795" fmla="*/ 163079 h 6858000"/>
              <a:gd name="connsiteX796" fmla="*/ 5944437 w 7467600"/>
              <a:gd name="connsiteY796" fmla="*/ 113829 h 6858000"/>
              <a:gd name="connsiteX797" fmla="*/ 5825032 w 7467600"/>
              <a:gd name="connsiteY797" fmla="*/ 146405 h 6858000"/>
              <a:gd name="connsiteX798" fmla="*/ 4955599 w 7467600"/>
              <a:gd name="connsiteY798" fmla="*/ 247008 h 6858000"/>
              <a:gd name="connsiteX799" fmla="*/ 5210104 w 7467600"/>
              <a:gd name="connsiteY799" fmla="*/ 228123 h 6858000"/>
              <a:gd name="connsiteX800" fmla="*/ 5261015 w 7467600"/>
              <a:gd name="connsiteY800" fmla="*/ 227087 h 6858000"/>
              <a:gd name="connsiteX801" fmla="*/ 5861181 w 7467600"/>
              <a:gd name="connsiteY801" fmla="*/ 143093 h 6858000"/>
              <a:gd name="connsiteX802" fmla="*/ 5961252 w 7467600"/>
              <a:gd name="connsiteY802" fmla="*/ 114820 h 6858000"/>
              <a:gd name="connsiteX803" fmla="*/ 5944437 w 7467600"/>
              <a:gd name="connsiteY803" fmla="*/ 113829 h 6858000"/>
              <a:gd name="connsiteX804" fmla="*/ 3882765 w 7467600"/>
              <a:gd name="connsiteY804" fmla="*/ 0 h 6858000"/>
              <a:gd name="connsiteX805" fmla="*/ 3995099 w 7467600"/>
              <a:gd name="connsiteY805" fmla="*/ 0 h 6858000"/>
              <a:gd name="connsiteX806" fmla="*/ 4163818 w 7467600"/>
              <a:gd name="connsiteY806" fmla="*/ 234104 h 6858000"/>
              <a:gd name="connsiteX807" fmla="*/ 4172099 w 7467600"/>
              <a:gd name="connsiteY807" fmla="*/ 234207 h 6858000"/>
              <a:gd name="connsiteX808" fmla="*/ 4784282 w 7467600"/>
              <a:gd name="connsiteY808" fmla="*/ 276561 h 6858000"/>
              <a:gd name="connsiteX809" fmla="*/ 4801687 w 7467600"/>
              <a:gd name="connsiteY809" fmla="*/ 267764 h 6858000"/>
              <a:gd name="connsiteX810" fmla="*/ 6082788 w 7467600"/>
              <a:gd name="connsiteY810" fmla="*/ 64119 h 6858000"/>
              <a:gd name="connsiteX811" fmla="*/ 6099442 w 7467600"/>
              <a:gd name="connsiteY811" fmla="*/ 82568 h 6858000"/>
              <a:gd name="connsiteX812" fmla="*/ 4804137 w 7467600"/>
              <a:gd name="connsiteY812" fmla="*/ 320931 h 6858000"/>
              <a:gd name="connsiteX813" fmla="*/ 4227047 w 7467600"/>
              <a:gd name="connsiteY813" fmla="*/ 313415 h 6858000"/>
              <a:gd name="connsiteX814" fmla="*/ 4346041 w 7467600"/>
              <a:gd name="connsiteY814" fmla="*/ 456086 h 6858000"/>
              <a:gd name="connsiteX815" fmla="*/ 4870967 w 7467600"/>
              <a:gd name="connsiteY815" fmla="*/ 963061 h 6858000"/>
              <a:gd name="connsiteX816" fmla="*/ 4889647 w 7467600"/>
              <a:gd name="connsiteY816" fmla="*/ 957147 h 6858000"/>
              <a:gd name="connsiteX817" fmla="*/ 5422504 w 7467600"/>
              <a:gd name="connsiteY817" fmla="*/ 805191 h 6858000"/>
              <a:gd name="connsiteX818" fmla="*/ 6087656 w 7467600"/>
              <a:gd name="connsiteY818" fmla="*/ 826703 h 6858000"/>
              <a:gd name="connsiteX819" fmla="*/ 6058717 w 7467600"/>
              <a:gd name="connsiteY819" fmla="*/ 865992 h 6858000"/>
              <a:gd name="connsiteX820" fmla="*/ 4974153 w 7467600"/>
              <a:gd name="connsiteY820" fmla="*/ 1045456 h 6858000"/>
              <a:gd name="connsiteX821" fmla="*/ 5627835 w 7467600"/>
              <a:gd name="connsiteY821" fmla="*/ 1472077 h 6858000"/>
              <a:gd name="connsiteX822" fmla="*/ 5629817 w 7467600"/>
              <a:gd name="connsiteY822" fmla="*/ 1471412 h 6858000"/>
              <a:gd name="connsiteX823" fmla="*/ 5634124 w 7467600"/>
              <a:gd name="connsiteY823" fmla="*/ 1470572 h 6858000"/>
              <a:gd name="connsiteX824" fmla="*/ 5755832 w 7467600"/>
              <a:gd name="connsiteY824" fmla="*/ 1383886 h 6858000"/>
              <a:gd name="connsiteX825" fmla="*/ 6014186 w 7467600"/>
              <a:gd name="connsiteY825" fmla="*/ 1279799 h 6858000"/>
              <a:gd name="connsiteX826" fmla="*/ 6901619 w 7467600"/>
              <a:gd name="connsiteY826" fmla="*/ 1047874 h 6858000"/>
              <a:gd name="connsiteX827" fmla="*/ 6931566 w 7467600"/>
              <a:gd name="connsiteY827" fmla="*/ 1062034 h 6858000"/>
              <a:gd name="connsiteX828" fmla="*/ 5790982 w 7467600"/>
              <a:gd name="connsiteY828" fmla="*/ 1561380 h 6858000"/>
              <a:gd name="connsiteX829" fmla="*/ 6188971 w 7467600"/>
              <a:gd name="connsiteY829" fmla="*/ 1755168 h 6858000"/>
              <a:gd name="connsiteX830" fmla="*/ 6202446 w 7467600"/>
              <a:gd name="connsiteY830" fmla="*/ 1752268 h 6858000"/>
              <a:gd name="connsiteX831" fmla="*/ 7179560 w 7467600"/>
              <a:gd name="connsiteY831" fmla="*/ 1467551 h 6858000"/>
              <a:gd name="connsiteX832" fmla="*/ 7158730 w 7467600"/>
              <a:gd name="connsiteY832" fmla="*/ 1507835 h 6858000"/>
              <a:gd name="connsiteX833" fmla="*/ 6326959 w 7467600"/>
              <a:gd name="connsiteY833" fmla="*/ 1817686 h 6858000"/>
              <a:gd name="connsiteX834" fmla="*/ 6537433 w 7467600"/>
              <a:gd name="connsiteY834" fmla="*/ 1907790 h 6858000"/>
              <a:gd name="connsiteX835" fmla="*/ 6550221 w 7467600"/>
              <a:gd name="connsiteY835" fmla="*/ 1910729 h 6858000"/>
              <a:gd name="connsiteX836" fmla="*/ 6964438 w 7467600"/>
              <a:gd name="connsiteY836" fmla="*/ 2209505 h 6858000"/>
              <a:gd name="connsiteX837" fmla="*/ 7367862 w 7467600"/>
              <a:gd name="connsiteY837" fmla="*/ 2806833 h 6858000"/>
              <a:gd name="connsiteX838" fmla="*/ 7364329 w 7467600"/>
              <a:gd name="connsiteY838" fmla="*/ 2826907 h 6858000"/>
              <a:gd name="connsiteX839" fmla="*/ 7290545 w 7467600"/>
              <a:gd name="connsiteY839" fmla="*/ 2850663 h 6858000"/>
              <a:gd name="connsiteX840" fmla="*/ 6472036 w 7467600"/>
              <a:gd name="connsiteY840" fmla="*/ 1959003 h 6858000"/>
              <a:gd name="connsiteX841" fmla="*/ 5792897 w 7467600"/>
              <a:gd name="connsiteY841" fmla="*/ 1647747 h 6858000"/>
              <a:gd name="connsiteX842" fmla="*/ 5842751 w 7467600"/>
              <a:gd name="connsiteY842" fmla="*/ 1816112 h 6858000"/>
              <a:gd name="connsiteX843" fmla="*/ 5847424 w 7467600"/>
              <a:gd name="connsiteY843" fmla="*/ 1815776 h 6858000"/>
              <a:gd name="connsiteX844" fmla="*/ 6399821 w 7467600"/>
              <a:gd name="connsiteY844" fmla="*/ 2344799 h 6858000"/>
              <a:gd name="connsiteX845" fmla="*/ 6323232 w 7467600"/>
              <a:gd name="connsiteY845" fmla="*/ 2389634 h 6858000"/>
              <a:gd name="connsiteX846" fmla="*/ 5942958 w 7467600"/>
              <a:gd name="connsiteY846" fmla="*/ 2077708 h 6858000"/>
              <a:gd name="connsiteX847" fmla="*/ 5921559 w 7467600"/>
              <a:gd name="connsiteY847" fmla="*/ 2378596 h 6858000"/>
              <a:gd name="connsiteX848" fmla="*/ 5817651 w 7467600"/>
              <a:gd name="connsiteY848" fmla="*/ 3023919 h 6858000"/>
              <a:gd name="connsiteX849" fmla="*/ 5729634 w 7467600"/>
              <a:gd name="connsiteY849" fmla="*/ 3051849 h 6858000"/>
              <a:gd name="connsiteX850" fmla="*/ 5611018 w 7467600"/>
              <a:gd name="connsiteY850" fmla="*/ 2316769 h 6858000"/>
              <a:gd name="connsiteX851" fmla="*/ 5687608 w 7467600"/>
              <a:gd name="connsiteY851" fmla="*/ 2039972 h 6858000"/>
              <a:gd name="connsiteX852" fmla="*/ 5657554 w 7467600"/>
              <a:gd name="connsiteY852" fmla="*/ 1576445 h 6858000"/>
              <a:gd name="connsiteX853" fmla="*/ 5150475 w 7467600"/>
              <a:gd name="connsiteY853" fmla="*/ 1274012 h 6858000"/>
              <a:gd name="connsiteX854" fmla="*/ 5349142 w 7467600"/>
              <a:gd name="connsiteY854" fmla="*/ 2204405 h 6858000"/>
              <a:gd name="connsiteX855" fmla="*/ 5262214 w 7467600"/>
              <a:gd name="connsiteY855" fmla="*/ 2233836 h 6858000"/>
              <a:gd name="connsiteX856" fmla="*/ 4981539 w 7467600"/>
              <a:gd name="connsiteY856" fmla="*/ 1542201 h 6858000"/>
              <a:gd name="connsiteX857" fmla="*/ 4958461 w 7467600"/>
              <a:gd name="connsiteY857" fmla="*/ 1136957 h 6858000"/>
              <a:gd name="connsiteX858" fmla="*/ 4655015 w 7467600"/>
              <a:gd name="connsiteY858" fmla="*/ 891426 h 6858000"/>
              <a:gd name="connsiteX859" fmla="*/ 4348002 w 7467600"/>
              <a:gd name="connsiteY859" fmla="*/ 2205895 h 6858000"/>
              <a:gd name="connsiteX860" fmla="*/ 4262250 w 7467600"/>
              <a:gd name="connsiteY860" fmla="*/ 2219972 h 6858000"/>
              <a:gd name="connsiteX861" fmla="*/ 4550611 w 7467600"/>
              <a:gd name="connsiteY861" fmla="*/ 817540 h 6858000"/>
              <a:gd name="connsiteX862" fmla="*/ 4564418 w 7467600"/>
              <a:gd name="connsiteY862" fmla="*/ 808293 h 6858000"/>
              <a:gd name="connsiteX863" fmla="*/ 4266388 w 7467600"/>
              <a:gd name="connsiteY863" fmla="*/ 500083 h 6858000"/>
              <a:gd name="connsiteX864" fmla="*/ 4032842 w 7467600"/>
              <a:gd name="connsiteY864" fmla="*/ 211809 h 6858000"/>
              <a:gd name="connsiteX865" fmla="*/ 3882765 w 7467600"/>
              <a:gd name="connsiteY865" fmla="*/ 0 h 6858000"/>
              <a:gd name="connsiteX866" fmla="*/ 3721337 w 7467600"/>
              <a:gd name="connsiteY866" fmla="*/ 0 h 6858000"/>
              <a:gd name="connsiteX867" fmla="*/ 3797544 w 7467600"/>
              <a:gd name="connsiteY867" fmla="*/ 0 h 6858000"/>
              <a:gd name="connsiteX868" fmla="*/ 3775734 w 7467600"/>
              <a:gd name="connsiteY868" fmla="*/ 95131 h 6858000"/>
              <a:gd name="connsiteX869" fmla="*/ 3724807 w 7467600"/>
              <a:gd name="connsiteY869" fmla="*/ 272257 h 6858000"/>
              <a:gd name="connsiteX870" fmla="*/ 3726844 w 7467600"/>
              <a:gd name="connsiteY870" fmla="*/ 282988 h 6858000"/>
              <a:gd name="connsiteX871" fmla="*/ 3742664 w 7467600"/>
              <a:gd name="connsiteY871" fmla="*/ 279918 h 6858000"/>
              <a:gd name="connsiteX872" fmla="*/ 4103910 w 7467600"/>
              <a:gd name="connsiteY872" fmla="*/ 1161917 h 6858000"/>
              <a:gd name="connsiteX873" fmla="*/ 4020269 w 7467600"/>
              <a:gd name="connsiteY873" fmla="*/ 1200406 h 6858000"/>
              <a:gd name="connsiteX874" fmla="*/ 3674882 w 7467600"/>
              <a:gd name="connsiteY874" fmla="*/ 488524 h 6858000"/>
              <a:gd name="connsiteX875" fmla="*/ 3132682 w 7467600"/>
              <a:gd name="connsiteY875" fmla="*/ 1072284 h 6858000"/>
              <a:gd name="connsiteX876" fmla="*/ 2716346 w 7467600"/>
              <a:gd name="connsiteY876" fmla="*/ 1276376 h 6858000"/>
              <a:gd name="connsiteX877" fmla="*/ 2716772 w 7467600"/>
              <a:gd name="connsiteY877" fmla="*/ 1255462 h 6858000"/>
              <a:gd name="connsiteX878" fmla="*/ 3471096 w 7467600"/>
              <a:gd name="connsiteY878" fmla="*/ 437072 h 6858000"/>
              <a:gd name="connsiteX879" fmla="*/ 3639057 w 7467600"/>
              <a:gd name="connsiteY879" fmla="*/ 286334 h 6858000"/>
              <a:gd name="connsiteX880" fmla="*/ 3640309 w 7467600"/>
              <a:gd name="connsiteY880" fmla="*/ 284664 h 6858000"/>
              <a:gd name="connsiteX881" fmla="*/ 3646022 w 7467600"/>
              <a:gd name="connsiteY881" fmla="*/ 276711 h 6858000"/>
              <a:gd name="connsiteX882" fmla="*/ 3707943 w 7467600"/>
              <a:gd name="connsiteY882" fmla="*/ 65958 h 6858000"/>
              <a:gd name="connsiteX883" fmla="*/ 3721337 w 7467600"/>
              <a:gd name="connsiteY883" fmla="*/ 0 h 6858000"/>
              <a:gd name="connsiteX884" fmla="*/ 2867960 w 7467600"/>
              <a:gd name="connsiteY884" fmla="*/ 0 h 6858000"/>
              <a:gd name="connsiteX885" fmla="*/ 2926351 w 7467600"/>
              <a:gd name="connsiteY885" fmla="*/ 0 h 6858000"/>
              <a:gd name="connsiteX886" fmla="*/ 2902823 w 7467600"/>
              <a:gd name="connsiteY886" fmla="*/ 262929 h 6858000"/>
              <a:gd name="connsiteX887" fmla="*/ 2940663 w 7467600"/>
              <a:gd name="connsiteY887" fmla="*/ 140884 h 6858000"/>
              <a:gd name="connsiteX888" fmla="*/ 2947039 w 7467600"/>
              <a:gd name="connsiteY888" fmla="*/ 122524 h 6858000"/>
              <a:gd name="connsiteX889" fmla="*/ 2984316 w 7467600"/>
              <a:gd name="connsiteY889" fmla="*/ 0 h 6858000"/>
              <a:gd name="connsiteX890" fmla="*/ 3016114 w 7467600"/>
              <a:gd name="connsiteY890" fmla="*/ 0 h 6858000"/>
              <a:gd name="connsiteX891" fmla="*/ 2979949 w 7467600"/>
              <a:gd name="connsiteY891" fmla="*/ 119274 h 6858000"/>
              <a:gd name="connsiteX892" fmla="*/ 3023879 w 7467600"/>
              <a:gd name="connsiteY892" fmla="*/ 0 h 6858000"/>
              <a:gd name="connsiteX893" fmla="*/ 3105400 w 7467600"/>
              <a:gd name="connsiteY893" fmla="*/ 0 h 6858000"/>
              <a:gd name="connsiteX894" fmla="*/ 3094669 w 7467600"/>
              <a:gd name="connsiteY894" fmla="*/ 30308 h 6858000"/>
              <a:gd name="connsiteX895" fmla="*/ 2901945 w 7467600"/>
              <a:gd name="connsiteY895" fmla="*/ 466538 h 6858000"/>
              <a:gd name="connsiteX896" fmla="*/ 2815209 w 7467600"/>
              <a:gd name="connsiteY896" fmla="*/ 497361 h 6858000"/>
              <a:gd name="connsiteX897" fmla="*/ 2844845 w 7467600"/>
              <a:gd name="connsiteY897" fmla="*/ 127638 h 6858000"/>
              <a:gd name="connsiteX898" fmla="*/ 2867960 w 7467600"/>
              <a:gd name="connsiteY898" fmla="*/ 0 h 6858000"/>
              <a:gd name="connsiteX899" fmla="*/ 1057230 w 7467600"/>
              <a:gd name="connsiteY899" fmla="*/ 0 h 6858000"/>
              <a:gd name="connsiteX900" fmla="*/ 1111003 w 7467600"/>
              <a:gd name="connsiteY900" fmla="*/ 0 h 6858000"/>
              <a:gd name="connsiteX901" fmla="*/ 1125553 w 7467600"/>
              <a:gd name="connsiteY901" fmla="*/ 52588 h 6858000"/>
              <a:gd name="connsiteX902" fmla="*/ 1304276 w 7467600"/>
              <a:gd name="connsiteY902" fmla="*/ 476275 h 6858000"/>
              <a:gd name="connsiteX903" fmla="*/ 1492066 w 7467600"/>
              <a:gd name="connsiteY903" fmla="*/ 886333 h 6858000"/>
              <a:gd name="connsiteX904" fmla="*/ 1423698 w 7467600"/>
              <a:gd name="connsiteY904" fmla="*/ 710817 h 6858000"/>
              <a:gd name="connsiteX905" fmla="*/ 1357609 w 7467600"/>
              <a:gd name="connsiteY905" fmla="*/ 532892 h 6858000"/>
              <a:gd name="connsiteX906" fmla="*/ 1309550 w 7467600"/>
              <a:gd name="connsiteY906" fmla="*/ 374031 h 6858000"/>
              <a:gd name="connsiteX907" fmla="*/ 1193673 w 7467600"/>
              <a:gd name="connsiteY907" fmla="*/ 49533 h 6858000"/>
              <a:gd name="connsiteX908" fmla="*/ 1164391 w 7467600"/>
              <a:gd name="connsiteY908" fmla="*/ 0 h 6858000"/>
              <a:gd name="connsiteX909" fmla="*/ 1200666 w 7467600"/>
              <a:gd name="connsiteY909" fmla="*/ 0 h 6858000"/>
              <a:gd name="connsiteX910" fmla="*/ 1223408 w 7467600"/>
              <a:gd name="connsiteY910" fmla="*/ 38996 h 6858000"/>
              <a:gd name="connsiteX911" fmla="*/ 1339635 w 7467600"/>
              <a:gd name="connsiteY911" fmla="*/ 365517 h 6858000"/>
              <a:gd name="connsiteX912" fmla="*/ 1387469 w 7467600"/>
              <a:gd name="connsiteY912" fmla="*/ 523079 h 6858000"/>
              <a:gd name="connsiteX913" fmla="*/ 1452685 w 7467600"/>
              <a:gd name="connsiteY913" fmla="*/ 699806 h 6858000"/>
              <a:gd name="connsiteX914" fmla="*/ 1492092 w 7467600"/>
              <a:gd name="connsiteY914" fmla="*/ 800424 h 6858000"/>
              <a:gd name="connsiteX915" fmla="*/ 1455302 w 7467600"/>
              <a:gd name="connsiteY915" fmla="*/ 632913 h 6858000"/>
              <a:gd name="connsiteX916" fmla="*/ 1222336 w 7467600"/>
              <a:gd name="connsiteY916" fmla="*/ 9480 h 6858000"/>
              <a:gd name="connsiteX917" fmla="*/ 1214634 w 7467600"/>
              <a:gd name="connsiteY917" fmla="*/ 0 h 6858000"/>
              <a:gd name="connsiteX918" fmla="*/ 1289827 w 7467600"/>
              <a:gd name="connsiteY918" fmla="*/ 0 h 6858000"/>
              <a:gd name="connsiteX919" fmla="*/ 1321076 w 7467600"/>
              <a:gd name="connsiteY919" fmla="*/ 59722 h 6858000"/>
              <a:gd name="connsiteX920" fmla="*/ 1512579 w 7467600"/>
              <a:gd name="connsiteY920" fmla="*/ 626441 h 6858000"/>
              <a:gd name="connsiteX921" fmla="*/ 1506076 w 7467600"/>
              <a:gd name="connsiteY921" fmla="*/ 1089289 h 6858000"/>
              <a:gd name="connsiteX922" fmla="*/ 1486346 w 7467600"/>
              <a:gd name="connsiteY922" fmla="*/ 1079919 h 6858000"/>
              <a:gd name="connsiteX923" fmla="*/ 1070511 w 7467600"/>
              <a:gd name="connsiteY923" fmla="*/ 48609 h 6858000"/>
              <a:gd name="connsiteX924" fmla="*/ 1057230 w 7467600"/>
              <a:gd name="connsiteY924" fmla="*/ 0 h 6858000"/>
              <a:gd name="connsiteX925" fmla="*/ 43151 w 7467600"/>
              <a:gd name="connsiteY925" fmla="*/ 0 h 6858000"/>
              <a:gd name="connsiteX926" fmla="*/ 95283 w 7467600"/>
              <a:gd name="connsiteY926" fmla="*/ 0 h 6858000"/>
              <a:gd name="connsiteX927" fmla="*/ 300708 w 7467600"/>
              <a:gd name="connsiteY927" fmla="*/ 154571 h 6858000"/>
              <a:gd name="connsiteX928" fmla="*/ 530414 w 7467600"/>
              <a:gd name="connsiteY928" fmla="*/ 354673 h 6858000"/>
              <a:gd name="connsiteX929" fmla="*/ 333785 w 7467600"/>
              <a:gd name="connsiteY929" fmla="*/ 161564 h 6858000"/>
              <a:gd name="connsiteX930" fmla="*/ 147005 w 7467600"/>
              <a:gd name="connsiteY930" fmla="*/ 0 h 6858000"/>
              <a:gd name="connsiteX931" fmla="*/ 272509 w 7467600"/>
              <a:gd name="connsiteY931" fmla="*/ 0 h 6858000"/>
              <a:gd name="connsiteX932" fmla="*/ 326276 w 7467600"/>
              <a:gd name="connsiteY932" fmla="*/ 45847 h 6858000"/>
              <a:gd name="connsiteX933" fmla="*/ 823759 w 7467600"/>
              <a:gd name="connsiteY933" fmla="*/ 574145 h 6858000"/>
              <a:gd name="connsiteX934" fmla="*/ 811254 w 7467600"/>
              <a:gd name="connsiteY934" fmla="*/ 665546 h 6858000"/>
              <a:gd name="connsiteX935" fmla="*/ 154042 w 7467600"/>
              <a:gd name="connsiteY935" fmla="*/ 261522 h 6858000"/>
              <a:gd name="connsiteX936" fmla="*/ 13550 w 7467600"/>
              <a:gd name="connsiteY936" fmla="*/ 158423 h 6858000"/>
              <a:gd name="connsiteX937" fmla="*/ 0 w 7467600"/>
              <a:gd name="connsiteY937" fmla="*/ 146618 h 6858000"/>
              <a:gd name="connsiteX938" fmla="*/ 0 w 7467600"/>
              <a:gd name="connsiteY938" fmla="*/ 59161 h 6858000"/>
              <a:gd name="connsiteX939" fmla="*/ 45427 w 7467600"/>
              <a:gd name="connsiteY939" fmla="*/ 101078 h 6858000"/>
              <a:gd name="connsiteX940" fmla="*/ 630103 w 7467600"/>
              <a:gd name="connsiteY940" fmla="*/ 485885 h 6858000"/>
              <a:gd name="connsiteX941" fmla="*/ 532040 w 7467600"/>
              <a:gd name="connsiteY941" fmla="*/ 399359 h 6858000"/>
              <a:gd name="connsiteX942" fmla="*/ 517618 w 7467600"/>
              <a:gd name="connsiteY942" fmla="*/ 385726 h 6858000"/>
              <a:gd name="connsiteX943" fmla="*/ 285074 w 7467600"/>
              <a:gd name="connsiteY943" fmla="*/ 182755 h 6858000"/>
              <a:gd name="connsiteX944" fmla="*/ 43151 w 7467600"/>
              <a:gd name="connsiteY94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289862 w 7467600"/>
              <a:gd name="connsiteY11" fmla="*/ 6659827 h 6858000"/>
              <a:gd name="connsiteX12" fmla="*/ 1019354 w 7467600"/>
              <a:gd name="connsiteY12" fmla="*/ 6315006 h 6858000"/>
              <a:gd name="connsiteX13" fmla="*/ 441046 w 7467600"/>
              <a:gd name="connsiteY13" fmla="*/ 6691153 h 6858000"/>
              <a:gd name="connsiteX14" fmla="*/ 1019354 w 7467600"/>
              <a:gd name="connsiteY14" fmla="*/ 6315006 h 6858000"/>
              <a:gd name="connsiteX15" fmla="*/ 991680 w 7467600"/>
              <a:gd name="connsiteY15" fmla="*/ 6298413 h 6858000"/>
              <a:gd name="connsiteX16" fmla="*/ 409060 w 7467600"/>
              <a:gd name="connsiteY16" fmla="*/ 6671470 h 6858000"/>
              <a:gd name="connsiteX17" fmla="*/ 991680 w 7467600"/>
              <a:gd name="connsiteY17" fmla="*/ 6298413 h 6858000"/>
              <a:gd name="connsiteX18" fmla="*/ 103333 w 7467600"/>
              <a:gd name="connsiteY18" fmla="*/ 5699602 h 6858000"/>
              <a:gd name="connsiteX19" fmla="*/ 233938 w 7467600"/>
              <a:gd name="connsiteY19" fmla="*/ 5809416 h 6858000"/>
              <a:gd name="connsiteX20" fmla="*/ 883580 w 7467600"/>
              <a:gd name="connsiteY20" fmla="*/ 6180710 h 6858000"/>
              <a:gd name="connsiteX21" fmla="*/ 487337 w 7467600"/>
              <a:gd name="connsiteY21" fmla="*/ 5950182 h 6858000"/>
              <a:gd name="connsiteX22" fmla="*/ 354051 w 7467600"/>
              <a:gd name="connsiteY22" fmla="*/ 5854912 h 6858000"/>
              <a:gd name="connsiteX23" fmla="*/ 195436 w 7467600"/>
              <a:gd name="connsiteY23" fmla="*/ 5755068 h 6858000"/>
              <a:gd name="connsiteX24" fmla="*/ 103333 w 7467600"/>
              <a:gd name="connsiteY24" fmla="*/ 5699602 h 6858000"/>
              <a:gd name="connsiteX25" fmla="*/ 5539432 w 7467600"/>
              <a:gd name="connsiteY25" fmla="*/ 5642928 h 6858000"/>
              <a:gd name="connsiteX26" fmla="*/ 5555462 w 7467600"/>
              <a:gd name="connsiteY26" fmla="*/ 5694454 h 6858000"/>
              <a:gd name="connsiteX27" fmla="*/ 5828270 w 7467600"/>
              <a:gd name="connsiteY27" fmla="*/ 6320663 h 6858000"/>
              <a:gd name="connsiteX28" fmla="*/ 5947416 w 7467600"/>
              <a:gd name="connsiteY28" fmla="*/ 6574846 h 6858000"/>
              <a:gd name="connsiteX29" fmla="*/ 5539432 w 7467600"/>
              <a:gd name="connsiteY29" fmla="*/ 5642928 h 6858000"/>
              <a:gd name="connsiteX30" fmla="*/ 51253 w 7467600"/>
              <a:gd name="connsiteY30" fmla="*/ 5631825 h 6858000"/>
              <a:gd name="connsiteX31" fmla="*/ 211622 w 7467600"/>
              <a:gd name="connsiteY31" fmla="*/ 5728803 h 6858000"/>
              <a:gd name="connsiteX32" fmla="*/ 371652 w 7467600"/>
              <a:gd name="connsiteY32" fmla="*/ 5829062 h 6858000"/>
              <a:gd name="connsiteX33" fmla="*/ 505903 w 7467600"/>
              <a:gd name="connsiteY33" fmla="*/ 5925221 h 6858000"/>
              <a:gd name="connsiteX34" fmla="*/ 899240 w 7467600"/>
              <a:gd name="connsiteY34" fmla="*/ 6153068 h 6858000"/>
              <a:gd name="connsiteX35" fmla="*/ 988114 w 7467600"/>
              <a:gd name="connsiteY35" fmla="*/ 6174204 h 6858000"/>
              <a:gd name="connsiteX36" fmla="*/ 845971 w 7467600"/>
              <a:gd name="connsiteY36" fmla="*/ 6067177 h 6858000"/>
              <a:gd name="connsiteX37" fmla="*/ 448057 w 7467600"/>
              <a:gd name="connsiteY37" fmla="*/ 5841376 h 6858000"/>
              <a:gd name="connsiteX38" fmla="*/ 51253 w 7467600"/>
              <a:gd name="connsiteY38" fmla="*/ 5631825 h 6858000"/>
              <a:gd name="connsiteX39" fmla="*/ 2606687 w 7467600"/>
              <a:gd name="connsiteY39" fmla="*/ 5630718 h 6858000"/>
              <a:gd name="connsiteX40" fmla="*/ 2645658 w 7467600"/>
              <a:gd name="connsiteY40" fmla="*/ 6640259 h 6858000"/>
              <a:gd name="connsiteX41" fmla="*/ 2606687 w 7467600"/>
              <a:gd name="connsiteY41" fmla="*/ 5630718 h 6858000"/>
              <a:gd name="connsiteX42" fmla="*/ 3642057 w 7467600"/>
              <a:gd name="connsiteY42" fmla="*/ 5573487 h 6858000"/>
              <a:gd name="connsiteX43" fmla="*/ 3632981 w 7467600"/>
              <a:gd name="connsiteY43" fmla="*/ 5579437 h 6858000"/>
              <a:gd name="connsiteX44" fmla="*/ 3382436 w 7467600"/>
              <a:gd name="connsiteY44" fmla="*/ 5952726 h 6858000"/>
              <a:gd name="connsiteX45" fmla="*/ 3191929 w 7467600"/>
              <a:gd name="connsiteY45" fmla="*/ 6662669 h 6858000"/>
              <a:gd name="connsiteX46" fmla="*/ 3369898 w 7467600"/>
              <a:gd name="connsiteY46" fmla="*/ 6081771 h 6858000"/>
              <a:gd name="connsiteX47" fmla="*/ 3642057 w 7467600"/>
              <a:gd name="connsiteY47" fmla="*/ 5573487 h 6858000"/>
              <a:gd name="connsiteX48" fmla="*/ 2650666 w 7467600"/>
              <a:gd name="connsiteY48" fmla="*/ 5530686 h 6858000"/>
              <a:gd name="connsiteX49" fmla="*/ 2650249 w 7467600"/>
              <a:gd name="connsiteY49" fmla="*/ 5532101 h 6858000"/>
              <a:gd name="connsiteX50" fmla="*/ 2663808 w 7467600"/>
              <a:gd name="connsiteY50" fmla="*/ 6535215 h 6858000"/>
              <a:gd name="connsiteX51" fmla="*/ 2665418 w 7467600"/>
              <a:gd name="connsiteY51" fmla="*/ 6132756 h 6858000"/>
              <a:gd name="connsiteX52" fmla="*/ 2650666 w 7467600"/>
              <a:gd name="connsiteY52" fmla="*/ 5530686 h 6858000"/>
              <a:gd name="connsiteX53" fmla="*/ 2680277 w 7467600"/>
              <a:gd name="connsiteY53" fmla="*/ 5479204 h 6858000"/>
              <a:gd name="connsiteX54" fmla="*/ 2678972 w 7467600"/>
              <a:gd name="connsiteY54" fmla="*/ 5481582 h 6858000"/>
              <a:gd name="connsiteX55" fmla="*/ 2696666 w 7467600"/>
              <a:gd name="connsiteY55" fmla="*/ 6133836 h 6858000"/>
              <a:gd name="connsiteX56" fmla="*/ 2695769 w 7467600"/>
              <a:gd name="connsiteY56" fmla="*/ 6390955 h 6858000"/>
              <a:gd name="connsiteX57" fmla="*/ 2739893 w 7467600"/>
              <a:gd name="connsiteY57" fmla="*/ 6108357 h 6858000"/>
              <a:gd name="connsiteX58" fmla="*/ 2680277 w 7467600"/>
              <a:gd name="connsiteY58" fmla="*/ 5479204 h 6858000"/>
              <a:gd name="connsiteX59" fmla="*/ 1132195 w 7467600"/>
              <a:gd name="connsiteY59" fmla="*/ 5467980 h 6858000"/>
              <a:gd name="connsiteX60" fmla="*/ 1679056 w 7467600"/>
              <a:gd name="connsiteY60" fmla="*/ 5516907 h 6858000"/>
              <a:gd name="connsiteX61" fmla="*/ 2128648 w 7467600"/>
              <a:gd name="connsiteY61" fmla="*/ 5474249 h 6858000"/>
              <a:gd name="connsiteX62" fmla="*/ 1825619 w 7467600"/>
              <a:gd name="connsiteY62" fmla="*/ 5478447 h 6858000"/>
              <a:gd name="connsiteX63" fmla="*/ 1737798 w 7467600"/>
              <a:gd name="connsiteY63" fmla="*/ 5483353 h 6858000"/>
              <a:gd name="connsiteX64" fmla="*/ 1132195 w 7467600"/>
              <a:gd name="connsiteY64" fmla="*/ 5467980 h 6858000"/>
              <a:gd name="connsiteX65" fmla="*/ 1456157 w 7467600"/>
              <a:gd name="connsiteY65" fmla="*/ 5371404 h 6858000"/>
              <a:gd name="connsiteX66" fmla="*/ 1244432 w 7467600"/>
              <a:gd name="connsiteY66" fmla="*/ 5385601 h 6858000"/>
              <a:gd name="connsiteX67" fmla="*/ 973990 w 7467600"/>
              <a:gd name="connsiteY67" fmla="*/ 5424940 h 6858000"/>
              <a:gd name="connsiteX68" fmla="*/ 1103809 w 7467600"/>
              <a:gd name="connsiteY68" fmla="*/ 5433720 h 6858000"/>
              <a:gd name="connsiteX69" fmla="*/ 1123454 w 7467600"/>
              <a:gd name="connsiteY69" fmla="*/ 5435727 h 6858000"/>
              <a:gd name="connsiteX70" fmla="*/ 1737017 w 7467600"/>
              <a:gd name="connsiteY70" fmla="*/ 5452183 h 6858000"/>
              <a:gd name="connsiteX71" fmla="*/ 1824397 w 7467600"/>
              <a:gd name="connsiteY71" fmla="*/ 5447757 h 6858000"/>
              <a:gd name="connsiteX72" fmla="*/ 2070059 w 7467600"/>
              <a:gd name="connsiteY72" fmla="*/ 5441660 h 6858000"/>
              <a:gd name="connsiteX73" fmla="*/ 1456157 w 7467600"/>
              <a:gd name="connsiteY73" fmla="*/ 5371404 h 6858000"/>
              <a:gd name="connsiteX74" fmla="*/ 4988186 w 7467600"/>
              <a:gd name="connsiteY74" fmla="*/ 5216467 h 6858000"/>
              <a:gd name="connsiteX75" fmla="*/ 4777334 w 7467600"/>
              <a:gd name="connsiteY75" fmla="*/ 5406072 h 6858000"/>
              <a:gd name="connsiteX76" fmla="*/ 4718341 w 7467600"/>
              <a:gd name="connsiteY76" fmla="*/ 5468043 h 6858000"/>
              <a:gd name="connsiteX77" fmla="*/ 4604655 w 7467600"/>
              <a:gd name="connsiteY77" fmla="*/ 5583434 h 6858000"/>
              <a:gd name="connsiteX78" fmla="*/ 4565074 w 7467600"/>
              <a:gd name="connsiteY78" fmla="*/ 5618550 h 6858000"/>
              <a:gd name="connsiteX79" fmla="*/ 4988186 w 7467600"/>
              <a:gd name="connsiteY79" fmla="*/ 5216467 h 6858000"/>
              <a:gd name="connsiteX80" fmla="*/ 4978032 w 7467600"/>
              <a:gd name="connsiteY80" fmla="*/ 5183809 h 6858000"/>
              <a:gd name="connsiteX81" fmla="*/ 4463413 w 7467600"/>
              <a:gd name="connsiteY81" fmla="*/ 5615162 h 6858000"/>
              <a:gd name="connsiteX82" fmla="*/ 4358134 w 7467600"/>
              <a:gd name="connsiteY82" fmla="*/ 5742791 h 6858000"/>
              <a:gd name="connsiteX83" fmla="*/ 4376219 w 7467600"/>
              <a:gd name="connsiteY83" fmla="*/ 5729027 h 6858000"/>
              <a:gd name="connsiteX84" fmla="*/ 4582340 w 7467600"/>
              <a:gd name="connsiteY84" fmla="*/ 5561037 h 6858000"/>
              <a:gd name="connsiteX85" fmla="*/ 4694684 w 7467600"/>
              <a:gd name="connsiteY85" fmla="*/ 5447098 h 6858000"/>
              <a:gd name="connsiteX86" fmla="*/ 4754123 w 7467600"/>
              <a:gd name="connsiteY86" fmla="*/ 5384643 h 6858000"/>
              <a:gd name="connsiteX87" fmla="*/ 4978032 w 7467600"/>
              <a:gd name="connsiteY87" fmla="*/ 5183809 h 6858000"/>
              <a:gd name="connsiteX88" fmla="*/ 1903353 w 7467600"/>
              <a:gd name="connsiteY88" fmla="*/ 5044827 h 6858000"/>
              <a:gd name="connsiteX89" fmla="*/ 1936931 w 7467600"/>
              <a:gd name="connsiteY89" fmla="*/ 5093954 h 6858000"/>
              <a:gd name="connsiteX90" fmla="*/ 2195868 w 7467600"/>
              <a:gd name="connsiteY90" fmla="*/ 5396574 h 6858000"/>
              <a:gd name="connsiteX91" fmla="*/ 2088852 w 7467600"/>
              <a:gd name="connsiteY91" fmla="*/ 5166123 h 6858000"/>
              <a:gd name="connsiteX92" fmla="*/ 1958241 w 7467600"/>
              <a:gd name="connsiteY92" fmla="*/ 5067955 h 6858000"/>
              <a:gd name="connsiteX93" fmla="*/ 1903353 w 7467600"/>
              <a:gd name="connsiteY93" fmla="*/ 5044827 h 6858000"/>
              <a:gd name="connsiteX94" fmla="*/ 1979378 w 7467600"/>
              <a:gd name="connsiteY94" fmla="*/ 4769504 h 6858000"/>
              <a:gd name="connsiteX95" fmla="*/ 2882120 w 7467600"/>
              <a:gd name="connsiteY95" fmla="*/ 5064547 h 6858000"/>
              <a:gd name="connsiteX96" fmla="*/ 2793103 w 7467600"/>
              <a:gd name="connsiteY96" fmla="*/ 5039699 h 6858000"/>
              <a:gd name="connsiteX97" fmla="*/ 2770041 w 7467600"/>
              <a:gd name="connsiteY97" fmla="*/ 5033634 h 6858000"/>
              <a:gd name="connsiteX98" fmla="*/ 1979378 w 7467600"/>
              <a:gd name="connsiteY98" fmla="*/ 4769504 h 6858000"/>
              <a:gd name="connsiteX99" fmla="*/ 1927410 w 7467600"/>
              <a:gd name="connsiteY99" fmla="*/ 4716164 h 6858000"/>
              <a:gd name="connsiteX100" fmla="*/ 1959587 w 7467600"/>
              <a:gd name="connsiteY100" fmla="*/ 4728849 h 6858000"/>
              <a:gd name="connsiteX101" fmla="*/ 2777707 w 7467600"/>
              <a:gd name="connsiteY101" fmla="*/ 5003991 h 6858000"/>
              <a:gd name="connsiteX102" fmla="*/ 2800768 w 7467600"/>
              <a:gd name="connsiteY102" fmla="*/ 5010056 h 6858000"/>
              <a:gd name="connsiteX103" fmla="*/ 2879408 w 7467600"/>
              <a:gd name="connsiteY103" fmla="*/ 5031590 h 6858000"/>
              <a:gd name="connsiteX104" fmla="*/ 2862295 w 7467600"/>
              <a:gd name="connsiteY104" fmla="*/ 5022958 h 6858000"/>
              <a:gd name="connsiteX105" fmla="*/ 2813343 w 7467600"/>
              <a:gd name="connsiteY105" fmla="*/ 4998369 h 6858000"/>
              <a:gd name="connsiteX106" fmla="*/ 2646245 w 7467600"/>
              <a:gd name="connsiteY106" fmla="*/ 4930999 h 6858000"/>
              <a:gd name="connsiteX107" fmla="*/ 1999243 w 7467600"/>
              <a:gd name="connsiteY107" fmla="*/ 4730524 h 6858000"/>
              <a:gd name="connsiteX108" fmla="*/ 1979527 w 7467600"/>
              <a:gd name="connsiteY108" fmla="*/ 4726651 h 6858000"/>
              <a:gd name="connsiteX109" fmla="*/ 1927410 w 7467600"/>
              <a:gd name="connsiteY109" fmla="*/ 4716164 h 6858000"/>
              <a:gd name="connsiteX110" fmla="*/ 1997014 w 7467600"/>
              <a:gd name="connsiteY110" fmla="*/ 4698007 h 6858000"/>
              <a:gd name="connsiteX111" fmla="*/ 2005458 w 7467600"/>
              <a:gd name="connsiteY111" fmla="*/ 4699540 h 6858000"/>
              <a:gd name="connsiteX112" fmla="*/ 2657186 w 7467600"/>
              <a:gd name="connsiteY112" fmla="*/ 4901687 h 6858000"/>
              <a:gd name="connsiteX113" fmla="*/ 2826662 w 7467600"/>
              <a:gd name="connsiteY113" fmla="*/ 4970362 h 6858000"/>
              <a:gd name="connsiteX114" fmla="*/ 2876100 w 7467600"/>
              <a:gd name="connsiteY114" fmla="*/ 4995397 h 6858000"/>
              <a:gd name="connsiteX115" fmla="*/ 3042600 w 7467600"/>
              <a:gd name="connsiteY115" fmla="*/ 5059532 h 6858000"/>
              <a:gd name="connsiteX116" fmla="*/ 1997014 w 7467600"/>
              <a:gd name="connsiteY116" fmla="*/ 4698007 h 6858000"/>
              <a:gd name="connsiteX117" fmla="*/ 2305292 w 7467600"/>
              <a:gd name="connsiteY117" fmla="*/ 4219492 h 6858000"/>
              <a:gd name="connsiteX118" fmla="*/ 3360922 w 7467600"/>
              <a:gd name="connsiteY118" fmla="*/ 4529373 h 6858000"/>
              <a:gd name="connsiteX119" fmla="*/ 3492420 w 7467600"/>
              <a:gd name="connsiteY119" fmla="*/ 4510145 h 6858000"/>
              <a:gd name="connsiteX120" fmla="*/ 3364086 w 7467600"/>
              <a:gd name="connsiteY120" fmla="*/ 4480340 h 6858000"/>
              <a:gd name="connsiteX121" fmla="*/ 3225818 w 7467600"/>
              <a:gd name="connsiteY121" fmla="*/ 4411822 h 6858000"/>
              <a:gd name="connsiteX122" fmla="*/ 3129696 w 7467600"/>
              <a:gd name="connsiteY122" fmla="*/ 4360704 h 6858000"/>
              <a:gd name="connsiteX123" fmla="*/ 2814545 w 7467600"/>
              <a:gd name="connsiteY123" fmla="*/ 4282955 h 6858000"/>
              <a:gd name="connsiteX124" fmla="*/ 2305292 w 7467600"/>
              <a:gd name="connsiteY124" fmla="*/ 4219492 h 6858000"/>
              <a:gd name="connsiteX125" fmla="*/ 2626982 w 7467600"/>
              <a:gd name="connsiteY125" fmla="*/ 4206450 h 6858000"/>
              <a:gd name="connsiteX126" fmla="*/ 2490617 w 7467600"/>
              <a:gd name="connsiteY126" fmla="*/ 4206951 h 6858000"/>
              <a:gd name="connsiteX127" fmla="*/ 2819869 w 7467600"/>
              <a:gd name="connsiteY127" fmla="*/ 4252936 h 6858000"/>
              <a:gd name="connsiteX128" fmla="*/ 3143018 w 7467600"/>
              <a:gd name="connsiteY128" fmla="*/ 4332698 h 6858000"/>
              <a:gd name="connsiteX129" fmla="*/ 3241520 w 7467600"/>
              <a:gd name="connsiteY129" fmla="*/ 4385112 h 6858000"/>
              <a:gd name="connsiteX130" fmla="*/ 3374575 w 7467600"/>
              <a:gd name="connsiteY130" fmla="*/ 4451517 h 6858000"/>
              <a:gd name="connsiteX131" fmla="*/ 3505221 w 7467600"/>
              <a:gd name="connsiteY131" fmla="*/ 4480757 h 6858000"/>
              <a:gd name="connsiteX132" fmla="*/ 2626982 w 7467600"/>
              <a:gd name="connsiteY132" fmla="*/ 4206450 h 6858000"/>
              <a:gd name="connsiteX133" fmla="*/ 1310106 w 7467600"/>
              <a:gd name="connsiteY133" fmla="*/ 3943217 h 6858000"/>
              <a:gd name="connsiteX134" fmla="*/ 854994 w 7467600"/>
              <a:gd name="connsiteY134" fmla="*/ 4399136 h 6858000"/>
              <a:gd name="connsiteX135" fmla="*/ 742462 w 7467600"/>
              <a:gd name="connsiteY135" fmla="*/ 4594648 h 6858000"/>
              <a:gd name="connsiteX136" fmla="*/ 820602 w 7467600"/>
              <a:gd name="connsiteY136" fmla="*/ 4485915 h 6858000"/>
              <a:gd name="connsiteX137" fmla="*/ 878295 w 7467600"/>
              <a:gd name="connsiteY137" fmla="*/ 4403594 h 6858000"/>
              <a:gd name="connsiteX138" fmla="*/ 1240607 w 7467600"/>
              <a:gd name="connsiteY138" fmla="*/ 4010401 h 6858000"/>
              <a:gd name="connsiteX139" fmla="*/ 1310106 w 7467600"/>
              <a:gd name="connsiteY139" fmla="*/ 3943217 h 6858000"/>
              <a:gd name="connsiteX140" fmla="*/ 1423113 w 7467600"/>
              <a:gd name="connsiteY140" fmla="*/ 3874565 h 6858000"/>
              <a:gd name="connsiteX141" fmla="*/ 1260565 w 7467600"/>
              <a:gd name="connsiteY141" fmla="*/ 4031982 h 6858000"/>
              <a:gd name="connsiteX142" fmla="*/ 901900 w 7467600"/>
              <a:gd name="connsiteY142" fmla="*/ 4421236 h 6858000"/>
              <a:gd name="connsiteX143" fmla="*/ 845044 w 7467600"/>
              <a:gd name="connsiteY143" fmla="*/ 4502436 h 6858000"/>
              <a:gd name="connsiteX144" fmla="*/ 685926 w 7467600"/>
              <a:gd name="connsiteY144" fmla="*/ 4703069 h 6858000"/>
              <a:gd name="connsiteX145" fmla="*/ 684248 w 7467600"/>
              <a:gd name="connsiteY145" fmla="*/ 4706721 h 6858000"/>
              <a:gd name="connsiteX146" fmla="*/ 1423113 w 7467600"/>
              <a:gd name="connsiteY146" fmla="*/ 3874565 h 6858000"/>
              <a:gd name="connsiteX147" fmla="*/ 3316479 w 7467600"/>
              <a:gd name="connsiteY147" fmla="*/ 3872136 h 6858000"/>
              <a:gd name="connsiteX148" fmla="*/ 3546806 w 7467600"/>
              <a:gd name="connsiteY148" fmla="*/ 4356139 h 6858000"/>
              <a:gd name="connsiteX149" fmla="*/ 3364433 w 7467600"/>
              <a:gd name="connsiteY149" fmla="*/ 3953121 h 6858000"/>
              <a:gd name="connsiteX150" fmla="*/ 3316479 w 7467600"/>
              <a:gd name="connsiteY150" fmla="*/ 3872136 h 6858000"/>
              <a:gd name="connsiteX151" fmla="*/ 3291335 w 7467600"/>
              <a:gd name="connsiteY151" fmla="*/ 3767420 h 6858000"/>
              <a:gd name="connsiteX152" fmla="*/ 3390805 w 7467600"/>
              <a:gd name="connsiteY152" fmla="*/ 3937163 h 6858000"/>
              <a:gd name="connsiteX153" fmla="*/ 3579062 w 7467600"/>
              <a:gd name="connsiteY153" fmla="*/ 4359040 h 6858000"/>
              <a:gd name="connsiteX154" fmla="*/ 3467355 w 7467600"/>
              <a:gd name="connsiteY154" fmla="*/ 3988130 h 6858000"/>
              <a:gd name="connsiteX155" fmla="*/ 3310753 w 7467600"/>
              <a:gd name="connsiteY155" fmla="*/ 3787140 h 6858000"/>
              <a:gd name="connsiteX156" fmla="*/ 3291335 w 7467600"/>
              <a:gd name="connsiteY156" fmla="*/ 3767420 h 6858000"/>
              <a:gd name="connsiteX157" fmla="*/ 1635889 w 7467600"/>
              <a:gd name="connsiteY157" fmla="*/ 3709494 h 6858000"/>
              <a:gd name="connsiteX158" fmla="*/ 1634800 w 7467600"/>
              <a:gd name="connsiteY158" fmla="*/ 3731111 h 6858000"/>
              <a:gd name="connsiteX159" fmla="*/ 1635889 w 7467600"/>
              <a:gd name="connsiteY159" fmla="*/ 3709494 h 6858000"/>
              <a:gd name="connsiteX160" fmla="*/ 1510397 w 7467600"/>
              <a:gd name="connsiteY160" fmla="*/ 3684705 h 6858000"/>
              <a:gd name="connsiteX161" fmla="*/ 1146550 w 7467600"/>
              <a:gd name="connsiteY161" fmla="*/ 3802012 h 6858000"/>
              <a:gd name="connsiteX162" fmla="*/ 698834 w 7467600"/>
              <a:gd name="connsiteY162" fmla="*/ 3952272 h 6858000"/>
              <a:gd name="connsiteX163" fmla="*/ 34256 w 7467600"/>
              <a:gd name="connsiteY163" fmla="*/ 4347603 h 6858000"/>
              <a:gd name="connsiteX164" fmla="*/ 527241 w 7467600"/>
              <a:gd name="connsiteY164" fmla="*/ 4065078 h 6858000"/>
              <a:gd name="connsiteX165" fmla="*/ 1510397 w 7467600"/>
              <a:gd name="connsiteY165" fmla="*/ 3684705 h 6858000"/>
              <a:gd name="connsiteX166" fmla="*/ 1313114 w 7467600"/>
              <a:gd name="connsiteY166" fmla="*/ 3655216 h 6858000"/>
              <a:gd name="connsiteX167" fmla="*/ 1109304 w 7467600"/>
              <a:gd name="connsiteY167" fmla="*/ 3669030 h 6858000"/>
              <a:gd name="connsiteX168" fmla="*/ 8129 w 7467600"/>
              <a:gd name="connsiteY168" fmla="*/ 4330519 h 6858000"/>
              <a:gd name="connsiteX169" fmla="*/ 687572 w 7467600"/>
              <a:gd name="connsiteY169" fmla="*/ 3925629 h 6858000"/>
              <a:gd name="connsiteX170" fmla="*/ 1138365 w 7467600"/>
              <a:gd name="connsiteY170" fmla="*/ 3774515 h 6858000"/>
              <a:gd name="connsiteX171" fmla="*/ 1505579 w 7467600"/>
              <a:gd name="connsiteY171" fmla="*/ 3655526 h 6858000"/>
              <a:gd name="connsiteX172" fmla="*/ 1313114 w 7467600"/>
              <a:gd name="connsiteY172" fmla="*/ 3655216 h 6858000"/>
              <a:gd name="connsiteX173" fmla="*/ 3655073 w 7467600"/>
              <a:gd name="connsiteY173" fmla="*/ 3650884 h 6858000"/>
              <a:gd name="connsiteX174" fmla="*/ 3989938 w 7467600"/>
              <a:gd name="connsiteY174" fmla="*/ 3991685 h 6858000"/>
              <a:gd name="connsiteX175" fmla="*/ 4393907 w 7467600"/>
              <a:gd name="connsiteY175" fmla="*/ 4261258 h 6858000"/>
              <a:gd name="connsiteX176" fmla="*/ 4648051 w 7467600"/>
              <a:gd name="connsiteY176" fmla="*/ 4374051 h 6858000"/>
              <a:gd name="connsiteX177" fmla="*/ 4383389 w 7467600"/>
              <a:gd name="connsiteY177" fmla="*/ 4184369 h 6858000"/>
              <a:gd name="connsiteX178" fmla="*/ 4165508 w 7467600"/>
              <a:gd name="connsiteY178" fmla="*/ 4035196 h 6858000"/>
              <a:gd name="connsiteX179" fmla="*/ 4068162 w 7467600"/>
              <a:gd name="connsiteY179" fmla="*/ 3953394 h 6858000"/>
              <a:gd name="connsiteX180" fmla="*/ 3981416 w 7467600"/>
              <a:gd name="connsiteY180" fmla="*/ 3880482 h 6858000"/>
              <a:gd name="connsiteX181" fmla="*/ 3800147 w 7467600"/>
              <a:gd name="connsiteY181" fmla="*/ 3749872 h 6858000"/>
              <a:gd name="connsiteX182" fmla="*/ 3655073 w 7467600"/>
              <a:gd name="connsiteY182" fmla="*/ 3650884 h 6858000"/>
              <a:gd name="connsiteX183" fmla="*/ 3670252 w 7467600"/>
              <a:gd name="connsiteY183" fmla="*/ 3622798 h 6858000"/>
              <a:gd name="connsiteX184" fmla="*/ 3817258 w 7467600"/>
              <a:gd name="connsiteY184" fmla="*/ 3723577 h 6858000"/>
              <a:gd name="connsiteX185" fmla="*/ 4000461 w 7467600"/>
              <a:gd name="connsiteY185" fmla="*/ 3855966 h 6858000"/>
              <a:gd name="connsiteX186" fmla="*/ 4088180 w 7467600"/>
              <a:gd name="connsiteY186" fmla="*/ 3929774 h 6858000"/>
              <a:gd name="connsiteX187" fmla="*/ 4184555 w 7467600"/>
              <a:gd name="connsiteY187" fmla="*/ 4010683 h 6858000"/>
              <a:gd name="connsiteX188" fmla="*/ 4399563 w 7467600"/>
              <a:gd name="connsiteY188" fmla="*/ 4158106 h 6858000"/>
              <a:gd name="connsiteX189" fmla="*/ 4684469 w 7467600"/>
              <a:gd name="connsiteY189" fmla="*/ 4364680 h 6858000"/>
              <a:gd name="connsiteX190" fmla="*/ 4690271 w 7467600"/>
              <a:gd name="connsiteY190" fmla="*/ 4370034 h 6858000"/>
              <a:gd name="connsiteX191" fmla="*/ 4136093 w 7467600"/>
              <a:gd name="connsiteY191" fmla="*/ 3858466 h 6858000"/>
              <a:gd name="connsiteX192" fmla="*/ 3670252 w 7467600"/>
              <a:gd name="connsiteY192" fmla="*/ 3622798 h 6858000"/>
              <a:gd name="connsiteX193" fmla="*/ 4440129 w 7467600"/>
              <a:gd name="connsiteY193" fmla="*/ 3448571 h 6858000"/>
              <a:gd name="connsiteX194" fmla="*/ 4856525 w 7467600"/>
              <a:gd name="connsiteY194" fmla="*/ 3915351 h 6858000"/>
              <a:gd name="connsiteX195" fmla="*/ 5059055 w 7467600"/>
              <a:gd name="connsiteY195" fmla="*/ 4108918 h 6858000"/>
              <a:gd name="connsiteX196" fmla="*/ 5290070 w 7467600"/>
              <a:gd name="connsiteY196" fmla="*/ 4263619 h 6858000"/>
              <a:gd name="connsiteX197" fmla="*/ 4834991 w 7467600"/>
              <a:gd name="connsiteY197" fmla="*/ 3830985 h 6858000"/>
              <a:gd name="connsiteX198" fmla="*/ 4440129 w 7467600"/>
              <a:gd name="connsiteY198" fmla="*/ 3448571 h 6858000"/>
              <a:gd name="connsiteX199" fmla="*/ 4441737 w 7467600"/>
              <a:gd name="connsiteY199" fmla="*/ 3399734 h 6858000"/>
              <a:gd name="connsiteX200" fmla="*/ 4431236 w 7467600"/>
              <a:gd name="connsiteY200" fmla="*/ 3400954 h 6858000"/>
              <a:gd name="connsiteX201" fmla="*/ 4557150 w 7467600"/>
              <a:gd name="connsiteY201" fmla="*/ 3510023 h 6858000"/>
              <a:gd name="connsiteX202" fmla="*/ 4856936 w 7467600"/>
              <a:gd name="connsiteY202" fmla="*/ 3809146 h 6858000"/>
              <a:gd name="connsiteX203" fmla="*/ 5111996 w 7467600"/>
              <a:gd name="connsiteY203" fmla="*/ 4065759 h 6858000"/>
              <a:gd name="connsiteX204" fmla="*/ 5388878 w 7467600"/>
              <a:gd name="connsiteY204" fmla="*/ 4300185 h 6858000"/>
              <a:gd name="connsiteX205" fmla="*/ 5425556 w 7467600"/>
              <a:gd name="connsiteY205" fmla="*/ 4308967 h 6858000"/>
              <a:gd name="connsiteX206" fmla="*/ 4943646 w 7467600"/>
              <a:gd name="connsiteY206" fmla="*/ 3822916 h 6858000"/>
              <a:gd name="connsiteX207" fmla="*/ 4594837 w 7467600"/>
              <a:gd name="connsiteY207" fmla="*/ 3532274 h 6858000"/>
              <a:gd name="connsiteX208" fmla="*/ 4441737 w 7467600"/>
              <a:gd name="connsiteY208" fmla="*/ 3399734 h 6858000"/>
              <a:gd name="connsiteX209" fmla="*/ 5425834 w 7467600"/>
              <a:gd name="connsiteY209" fmla="*/ 3162785 h 6858000"/>
              <a:gd name="connsiteX210" fmla="*/ 5401644 w 7467600"/>
              <a:gd name="connsiteY210" fmla="*/ 3617847 h 6858000"/>
              <a:gd name="connsiteX211" fmla="*/ 5467256 w 7467600"/>
              <a:gd name="connsiteY211" fmla="*/ 4175494 h 6858000"/>
              <a:gd name="connsiteX212" fmla="*/ 5448069 w 7467600"/>
              <a:gd name="connsiteY212" fmla="*/ 3567554 h 6858000"/>
              <a:gd name="connsiteX213" fmla="*/ 5425834 w 7467600"/>
              <a:gd name="connsiteY213" fmla="*/ 3162785 h 6858000"/>
              <a:gd name="connsiteX214" fmla="*/ 1318687 w 7467600"/>
              <a:gd name="connsiteY214" fmla="*/ 3113840 h 6858000"/>
              <a:gd name="connsiteX215" fmla="*/ 1066793 w 7467600"/>
              <a:gd name="connsiteY215" fmla="*/ 3212171 h 6858000"/>
              <a:gd name="connsiteX216" fmla="*/ 993319 w 7467600"/>
              <a:gd name="connsiteY216" fmla="*/ 3247648 h 6858000"/>
              <a:gd name="connsiteX217" fmla="*/ 853081 w 7467600"/>
              <a:gd name="connsiteY217" fmla="*/ 3312410 h 6858000"/>
              <a:gd name="connsiteX218" fmla="*/ 805957 w 7467600"/>
              <a:gd name="connsiteY218" fmla="*/ 3330443 h 6858000"/>
              <a:gd name="connsiteX219" fmla="*/ 1318687 w 7467600"/>
              <a:gd name="connsiteY219" fmla="*/ 3113840 h 6858000"/>
              <a:gd name="connsiteX220" fmla="*/ 5453702 w 7467600"/>
              <a:gd name="connsiteY220" fmla="*/ 3090882 h 6858000"/>
              <a:gd name="connsiteX221" fmla="*/ 5480135 w 7467600"/>
              <a:gd name="connsiteY221" fmla="*/ 3565802 h 6858000"/>
              <a:gd name="connsiteX222" fmla="*/ 5499023 w 7467600"/>
              <a:gd name="connsiteY222" fmla="*/ 4166310 h 6858000"/>
              <a:gd name="connsiteX223" fmla="*/ 5547022 w 7467600"/>
              <a:gd name="connsiteY223" fmla="*/ 3607838 h 6858000"/>
              <a:gd name="connsiteX224" fmla="*/ 5515964 w 7467600"/>
              <a:gd name="connsiteY224" fmla="*/ 3378541 h 6858000"/>
              <a:gd name="connsiteX225" fmla="*/ 5453702 w 7467600"/>
              <a:gd name="connsiteY225" fmla="*/ 3090882 h 6858000"/>
              <a:gd name="connsiteX226" fmla="*/ 1238695 w 7467600"/>
              <a:gd name="connsiteY226" fmla="*/ 3076820 h 6858000"/>
              <a:gd name="connsiteX227" fmla="*/ 716371 w 7467600"/>
              <a:gd name="connsiteY227" fmla="*/ 3293249 h 6858000"/>
              <a:gd name="connsiteX228" fmla="*/ 579522 w 7467600"/>
              <a:gd name="connsiteY228" fmla="*/ 3371759 h 6858000"/>
              <a:gd name="connsiteX229" fmla="*/ 600288 w 7467600"/>
              <a:gd name="connsiteY229" fmla="*/ 3365555 h 6858000"/>
              <a:gd name="connsiteX230" fmla="*/ 840692 w 7467600"/>
              <a:gd name="connsiteY230" fmla="*/ 3284921 h 6858000"/>
              <a:gd name="connsiteX231" fmla="*/ 979248 w 7467600"/>
              <a:gd name="connsiteY231" fmla="*/ 3221003 h 6858000"/>
              <a:gd name="connsiteX232" fmla="*/ 1053282 w 7467600"/>
              <a:gd name="connsiteY232" fmla="*/ 3185247 h 6858000"/>
              <a:gd name="connsiteX233" fmla="*/ 1320603 w 7467600"/>
              <a:gd name="connsiteY233" fmla="*/ 3081281 h 6858000"/>
              <a:gd name="connsiteX234" fmla="*/ 1238695 w 7467600"/>
              <a:gd name="connsiteY234" fmla="*/ 3076820 h 6858000"/>
              <a:gd name="connsiteX235" fmla="*/ 5425627 w 7467600"/>
              <a:gd name="connsiteY235" fmla="*/ 2954192 h 6858000"/>
              <a:gd name="connsiteX236" fmla="*/ 5470770 w 7467600"/>
              <a:gd name="connsiteY236" fmla="*/ 3005435 h 6858000"/>
              <a:gd name="connsiteX237" fmla="*/ 5519779 w 7467600"/>
              <a:gd name="connsiteY237" fmla="*/ 4359223 h 6858000"/>
              <a:gd name="connsiteX238" fmla="*/ 5520293 w 7467600"/>
              <a:gd name="connsiteY238" fmla="*/ 4360602 h 6858000"/>
              <a:gd name="connsiteX239" fmla="*/ 5767221 w 7467600"/>
              <a:gd name="connsiteY239" fmla="*/ 4665564 h 6858000"/>
              <a:gd name="connsiteX240" fmla="*/ 6937169 w 7467600"/>
              <a:gd name="connsiteY240" fmla="*/ 4815941 h 6858000"/>
              <a:gd name="connsiteX241" fmla="*/ 6953922 w 7467600"/>
              <a:gd name="connsiteY241" fmla="*/ 4890068 h 6858000"/>
              <a:gd name="connsiteX242" fmla="*/ 6071359 w 7467600"/>
              <a:gd name="connsiteY242" fmla="*/ 4770770 h 6858000"/>
              <a:gd name="connsiteX243" fmla="*/ 6038839 w 7467600"/>
              <a:gd name="connsiteY243" fmla="*/ 4764474 h 6858000"/>
              <a:gd name="connsiteX244" fmla="*/ 6038706 w 7467600"/>
              <a:gd name="connsiteY244" fmla="*/ 4763847 h 6858000"/>
              <a:gd name="connsiteX245" fmla="*/ 6037784 w 7467600"/>
              <a:gd name="connsiteY245" fmla="*/ 4764270 h 6858000"/>
              <a:gd name="connsiteX246" fmla="*/ 6038839 w 7467600"/>
              <a:gd name="connsiteY246" fmla="*/ 4764474 h 6858000"/>
              <a:gd name="connsiteX247" fmla="*/ 6040338 w 7467600"/>
              <a:gd name="connsiteY247" fmla="*/ 4771418 h 6858000"/>
              <a:gd name="connsiteX248" fmla="*/ 6024488 w 7467600"/>
              <a:gd name="connsiteY248" fmla="*/ 4809903 h 6858000"/>
              <a:gd name="connsiteX249" fmla="*/ 5599771 w 7467600"/>
              <a:gd name="connsiteY249" fmla="*/ 5509652 h 6858000"/>
              <a:gd name="connsiteX250" fmla="*/ 5548843 w 7467600"/>
              <a:gd name="connsiteY250" fmla="*/ 5563845 h 6858000"/>
              <a:gd name="connsiteX251" fmla="*/ 5940952 w 7467600"/>
              <a:gd name="connsiteY251" fmla="*/ 6250028 h 6858000"/>
              <a:gd name="connsiteX252" fmla="*/ 6043441 w 7467600"/>
              <a:gd name="connsiteY252" fmla="*/ 6665847 h 6858000"/>
              <a:gd name="connsiteX253" fmla="*/ 6093432 w 7467600"/>
              <a:gd name="connsiteY253" fmla="*/ 6858000 h 6858000"/>
              <a:gd name="connsiteX254" fmla="*/ 6034344 w 7467600"/>
              <a:gd name="connsiteY254" fmla="*/ 6858000 h 6858000"/>
              <a:gd name="connsiteX255" fmla="*/ 6026679 w 7467600"/>
              <a:gd name="connsiteY255" fmla="*/ 6836959 h 6858000"/>
              <a:gd name="connsiteX256" fmla="*/ 5800441 w 7467600"/>
              <a:gd name="connsiteY256" fmla="*/ 6335286 h 6858000"/>
              <a:gd name="connsiteX257" fmla="*/ 5526562 w 7467600"/>
              <a:gd name="connsiteY257" fmla="*/ 5705388 h 6858000"/>
              <a:gd name="connsiteX258" fmla="*/ 5519640 w 7467600"/>
              <a:gd name="connsiteY258" fmla="*/ 5683774 h 6858000"/>
              <a:gd name="connsiteX259" fmla="*/ 5844559 w 7467600"/>
              <a:gd name="connsiteY259" fmla="*/ 6553349 h 6858000"/>
              <a:gd name="connsiteX260" fmla="*/ 5975994 w 7467600"/>
              <a:gd name="connsiteY260" fmla="*/ 6858000 h 6858000"/>
              <a:gd name="connsiteX261" fmla="*/ 5898547 w 7467600"/>
              <a:gd name="connsiteY261" fmla="*/ 6858000 h 6858000"/>
              <a:gd name="connsiteX262" fmla="*/ 5682041 w 7467600"/>
              <a:gd name="connsiteY262" fmla="*/ 6355860 h 6858000"/>
              <a:gd name="connsiteX263" fmla="*/ 5461758 w 7467600"/>
              <a:gd name="connsiteY263" fmla="*/ 5820220 h 6858000"/>
              <a:gd name="connsiteX264" fmla="*/ 5237282 w 7467600"/>
              <a:gd name="connsiteY264" fmla="*/ 6579086 h 6858000"/>
              <a:gd name="connsiteX265" fmla="*/ 5115009 w 7467600"/>
              <a:gd name="connsiteY265" fmla="*/ 6858000 h 6858000"/>
              <a:gd name="connsiteX266" fmla="*/ 5028074 w 7467600"/>
              <a:gd name="connsiteY266" fmla="*/ 6858000 h 6858000"/>
              <a:gd name="connsiteX267" fmla="*/ 5079508 w 7467600"/>
              <a:gd name="connsiteY267" fmla="*/ 6749074 h 6858000"/>
              <a:gd name="connsiteX268" fmla="*/ 5371846 w 7467600"/>
              <a:gd name="connsiteY268" fmla="*/ 5924413 h 6858000"/>
              <a:gd name="connsiteX269" fmla="*/ 5270512 w 7467600"/>
              <a:gd name="connsiteY269" fmla="*/ 6138975 h 6858000"/>
              <a:gd name="connsiteX270" fmla="*/ 5062409 w 7467600"/>
              <a:gd name="connsiteY270" fmla="*/ 6653544 h 6858000"/>
              <a:gd name="connsiteX271" fmla="*/ 5036628 w 7467600"/>
              <a:gd name="connsiteY271" fmla="*/ 6754247 h 6858000"/>
              <a:gd name="connsiteX272" fmla="*/ 5009112 w 7467600"/>
              <a:gd name="connsiteY272" fmla="*/ 6858000 h 6858000"/>
              <a:gd name="connsiteX273" fmla="*/ 4976679 w 7467600"/>
              <a:gd name="connsiteY273" fmla="*/ 6858000 h 6858000"/>
              <a:gd name="connsiteX274" fmla="*/ 5006537 w 7467600"/>
              <a:gd name="connsiteY274" fmla="*/ 6747068 h 6858000"/>
              <a:gd name="connsiteX275" fmla="*/ 5032723 w 7467600"/>
              <a:gd name="connsiteY275" fmla="*/ 6644957 h 6858000"/>
              <a:gd name="connsiteX276" fmla="*/ 5242949 w 7467600"/>
              <a:gd name="connsiteY276" fmla="*/ 6125175 h 6858000"/>
              <a:gd name="connsiteX277" fmla="*/ 5286321 w 7467600"/>
              <a:gd name="connsiteY277" fmla="*/ 6033555 h 6858000"/>
              <a:gd name="connsiteX278" fmla="*/ 5008210 w 7467600"/>
              <a:gd name="connsiteY278" fmla="*/ 6649194 h 6858000"/>
              <a:gd name="connsiteX279" fmla="*/ 4986321 w 7467600"/>
              <a:gd name="connsiteY279" fmla="*/ 6765687 h 6858000"/>
              <a:gd name="connsiteX280" fmla="*/ 4973474 w 7467600"/>
              <a:gd name="connsiteY280" fmla="*/ 6858000 h 6858000"/>
              <a:gd name="connsiteX281" fmla="*/ 4907178 w 7467600"/>
              <a:gd name="connsiteY281" fmla="*/ 6858000 h 6858000"/>
              <a:gd name="connsiteX282" fmla="*/ 4910810 w 7467600"/>
              <a:gd name="connsiteY282" fmla="*/ 6829660 h 6858000"/>
              <a:gd name="connsiteX283" fmla="*/ 4987461 w 7467600"/>
              <a:gd name="connsiteY283" fmla="*/ 6432994 h 6858000"/>
              <a:gd name="connsiteX284" fmla="*/ 5179262 w 7467600"/>
              <a:gd name="connsiteY284" fmla="*/ 6035044 h 6858000"/>
              <a:gd name="connsiteX285" fmla="*/ 4689678 w 7467600"/>
              <a:gd name="connsiteY285" fmla="*/ 6440241 h 6858000"/>
              <a:gd name="connsiteX286" fmla="*/ 4477543 w 7467600"/>
              <a:gd name="connsiteY286" fmla="*/ 6674836 h 6858000"/>
              <a:gd name="connsiteX287" fmla="*/ 4329957 w 7467600"/>
              <a:gd name="connsiteY287" fmla="*/ 6858000 h 6858000"/>
              <a:gd name="connsiteX288" fmla="*/ 4218595 w 7467600"/>
              <a:gd name="connsiteY288" fmla="*/ 6858000 h 6858000"/>
              <a:gd name="connsiteX289" fmla="*/ 4368888 w 7467600"/>
              <a:gd name="connsiteY289" fmla="*/ 6668412 h 6858000"/>
              <a:gd name="connsiteX290" fmla="*/ 4563091 w 7467600"/>
              <a:gd name="connsiteY290" fmla="*/ 6442508 h 6858000"/>
              <a:gd name="connsiteX291" fmla="*/ 5387324 w 7467600"/>
              <a:gd name="connsiteY291" fmla="*/ 5705830 h 6858000"/>
              <a:gd name="connsiteX292" fmla="*/ 5073620 w 7467600"/>
              <a:gd name="connsiteY292" fmla="*/ 5955437 h 6858000"/>
              <a:gd name="connsiteX293" fmla="*/ 4689789 w 7467600"/>
              <a:gd name="connsiteY293" fmla="*/ 6268382 h 6858000"/>
              <a:gd name="connsiteX294" fmla="*/ 4418722 w 7467600"/>
              <a:gd name="connsiteY294" fmla="*/ 6570886 h 6858000"/>
              <a:gd name="connsiteX295" fmla="*/ 4214944 w 7467600"/>
              <a:gd name="connsiteY295" fmla="*/ 6858000 h 6858000"/>
              <a:gd name="connsiteX296" fmla="*/ 4177898 w 7467600"/>
              <a:gd name="connsiteY296" fmla="*/ 6858000 h 6858000"/>
              <a:gd name="connsiteX297" fmla="*/ 4391597 w 7467600"/>
              <a:gd name="connsiteY297" fmla="*/ 6556370 h 6858000"/>
              <a:gd name="connsiteX298" fmla="*/ 4668889 w 7467600"/>
              <a:gd name="connsiteY298" fmla="*/ 6246399 h 6858000"/>
              <a:gd name="connsiteX299" fmla="*/ 5055427 w 7467600"/>
              <a:gd name="connsiteY299" fmla="*/ 5931476 h 6858000"/>
              <a:gd name="connsiteX300" fmla="*/ 5371814 w 7467600"/>
              <a:gd name="connsiteY300" fmla="*/ 5678975 h 6858000"/>
              <a:gd name="connsiteX301" fmla="*/ 4987918 w 7467600"/>
              <a:gd name="connsiteY301" fmla="*/ 5838701 h 6858000"/>
              <a:gd name="connsiteX302" fmla="*/ 4317146 w 7467600"/>
              <a:gd name="connsiteY302" fmla="*/ 6587716 h 6858000"/>
              <a:gd name="connsiteX303" fmla="*/ 4171627 w 7467600"/>
              <a:gd name="connsiteY303" fmla="*/ 6858000 h 6858000"/>
              <a:gd name="connsiteX304" fmla="*/ 4081585 w 7467600"/>
              <a:gd name="connsiteY304" fmla="*/ 6858000 h 6858000"/>
              <a:gd name="connsiteX305" fmla="*/ 4238603 w 7467600"/>
              <a:gd name="connsiteY305" fmla="*/ 6559341 h 6858000"/>
              <a:gd name="connsiteX306" fmla="*/ 4778333 w 7467600"/>
              <a:gd name="connsiteY306" fmla="*/ 5873626 h 6858000"/>
              <a:gd name="connsiteX307" fmla="*/ 5414185 w 7467600"/>
              <a:gd name="connsiteY307" fmla="*/ 5573882 h 6858000"/>
              <a:gd name="connsiteX308" fmla="*/ 5959648 w 7467600"/>
              <a:gd name="connsiteY308" fmla="*/ 4760797 h 6858000"/>
              <a:gd name="connsiteX309" fmla="*/ 5355019 w 7467600"/>
              <a:gd name="connsiteY309" fmla="*/ 4734672 h 6858000"/>
              <a:gd name="connsiteX310" fmla="*/ 5083565 w 7467600"/>
              <a:gd name="connsiteY310" fmla="*/ 5179121 h 6858000"/>
              <a:gd name="connsiteX311" fmla="*/ 4713577 w 7467600"/>
              <a:gd name="connsiteY311" fmla="*/ 5616803 h 6858000"/>
              <a:gd name="connsiteX312" fmla="*/ 3989559 w 7467600"/>
              <a:gd name="connsiteY312" fmla="*/ 6145945 h 6858000"/>
              <a:gd name="connsiteX313" fmla="*/ 3939824 w 7467600"/>
              <a:gd name="connsiteY313" fmla="*/ 6066900 h 6858000"/>
              <a:gd name="connsiteX314" fmla="*/ 4584537 w 7467600"/>
              <a:gd name="connsiteY314" fmla="*/ 5324826 h 6858000"/>
              <a:gd name="connsiteX315" fmla="*/ 5037105 w 7467600"/>
              <a:gd name="connsiteY315" fmla="*/ 5088765 h 6858000"/>
              <a:gd name="connsiteX316" fmla="*/ 5039930 w 7467600"/>
              <a:gd name="connsiteY316" fmla="*/ 5089585 h 6858000"/>
              <a:gd name="connsiteX317" fmla="*/ 5263764 w 7467600"/>
              <a:gd name="connsiteY317" fmla="*/ 4735525 h 6858000"/>
              <a:gd name="connsiteX318" fmla="*/ 4086300 w 7467600"/>
              <a:gd name="connsiteY318" fmla="*/ 4884599 h 6858000"/>
              <a:gd name="connsiteX319" fmla="*/ 4085485 w 7467600"/>
              <a:gd name="connsiteY319" fmla="*/ 4899070 h 6858000"/>
              <a:gd name="connsiteX320" fmla="*/ 3871915 w 7467600"/>
              <a:gd name="connsiteY320" fmla="*/ 5253645 h 6858000"/>
              <a:gd name="connsiteX321" fmla="*/ 3799374 w 7467600"/>
              <a:gd name="connsiteY321" fmla="*/ 5466127 h 6858000"/>
              <a:gd name="connsiteX322" fmla="*/ 3498850 w 7467600"/>
              <a:gd name="connsiteY322" fmla="*/ 6661888 h 6858000"/>
              <a:gd name="connsiteX323" fmla="*/ 3399216 w 7467600"/>
              <a:gd name="connsiteY323" fmla="*/ 6858000 h 6858000"/>
              <a:gd name="connsiteX324" fmla="*/ 3303688 w 7467600"/>
              <a:gd name="connsiteY324" fmla="*/ 6858000 h 6858000"/>
              <a:gd name="connsiteX325" fmla="*/ 3391774 w 7467600"/>
              <a:gd name="connsiteY325" fmla="*/ 6697181 h 6858000"/>
              <a:gd name="connsiteX326" fmla="*/ 3735540 w 7467600"/>
              <a:gd name="connsiteY326" fmla="*/ 5546923 h 6858000"/>
              <a:gd name="connsiteX327" fmla="*/ 3729438 w 7467600"/>
              <a:gd name="connsiteY327" fmla="*/ 5569058 h 6858000"/>
              <a:gd name="connsiteX328" fmla="*/ 3707782 w 7467600"/>
              <a:gd name="connsiteY328" fmla="*/ 5644908 h 6858000"/>
              <a:gd name="connsiteX329" fmla="*/ 3583827 w 7467600"/>
              <a:gd name="connsiteY329" fmla="*/ 6039215 h 6858000"/>
              <a:gd name="connsiteX330" fmla="*/ 3547861 w 7467600"/>
              <a:gd name="connsiteY330" fmla="*/ 6129609 h 6858000"/>
              <a:gd name="connsiteX331" fmla="*/ 3490905 w 7467600"/>
              <a:gd name="connsiteY331" fmla="*/ 6277660 h 6858000"/>
              <a:gd name="connsiteX332" fmla="*/ 3455859 w 7467600"/>
              <a:gd name="connsiteY332" fmla="*/ 6391301 h 6858000"/>
              <a:gd name="connsiteX333" fmla="*/ 3429112 w 7467600"/>
              <a:gd name="connsiteY333" fmla="*/ 6479469 h 6858000"/>
              <a:gd name="connsiteX334" fmla="*/ 3304862 w 7467600"/>
              <a:gd name="connsiteY334" fmla="*/ 6796476 h 6858000"/>
              <a:gd name="connsiteX335" fmla="*/ 3276071 w 7467600"/>
              <a:gd name="connsiteY335" fmla="*/ 6858000 h 6858000"/>
              <a:gd name="connsiteX336" fmla="*/ 3240805 w 7467600"/>
              <a:gd name="connsiteY336" fmla="*/ 6858000 h 6858000"/>
              <a:gd name="connsiteX337" fmla="*/ 3275917 w 7467600"/>
              <a:gd name="connsiteY337" fmla="*/ 6783192 h 6858000"/>
              <a:gd name="connsiteX338" fmla="*/ 3399358 w 7467600"/>
              <a:gd name="connsiteY338" fmla="*/ 6469011 h 6858000"/>
              <a:gd name="connsiteX339" fmla="*/ 3425650 w 7467600"/>
              <a:gd name="connsiteY339" fmla="*/ 6381333 h 6858000"/>
              <a:gd name="connsiteX340" fmla="*/ 3460661 w 7467600"/>
              <a:gd name="connsiteY340" fmla="*/ 6266763 h 6858000"/>
              <a:gd name="connsiteX341" fmla="*/ 3518021 w 7467600"/>
              <a:gd name="connsiteY341" fmla="*/ 6117298 h 6858000"/>
              <a:gd name="connsiteX342" fmla="*/ 3554035 w 7467600"/>
              <a:gd name="connsiteY342" fmla="*/ 6027832 h 6858000"/>
              <a:gd name="connsiteX343" fmla="*/ 3677174 w 7467600"/>
              <a:gd name="connsiteY343" fmla="*/ 5636351 h 6858000"/>
              <a:gd name="connsiteX344" fmla="*/ 3698819 w 7467600"/>
              <a:gd name="connsiteY344" fmla="*/ 5560503 h 6858000"/>
              <a:gd name="connsiteX345" fmla="*/ 3702094 w 7467600"/>
              <a:gd name="connsiteY345" fmla="*/ 5549194 h 6858000"/>
              <a:gd name="connsiteX346" fmla="*/ 3398355 w 7467600"/>
              <a:gd name="connsiteY346" fmla="*/ 6094603 h 6858000"/>
              <a:gd name="connsiteX347" fmla="*/ 3193941 w 7467600"/>
              <a:gd name="connsiteY347" fmla="*/ 6798775 h 6858000"/>
              <a:gd name="connsiteX348" fmla="*/ 3184140 w 7467600"/>
              <a:gd name="connsiteY348" fmla="*/ 6858000 h 6858000"/>
              <a:gd name="connsiteX349" fmla="*/ 3099978 w 7467600"/>
              <a:gd name="connsiteY349" fmla="*/ 6858000 h 6858000"/>
              <a:gd name="connsiteX350" fmla="*/ 3101556 w 7467600"/>
              <a:gd name="connsiteY350" fmla="*/ 6843337 h 6858000"/>
              <a:gd name="connsiteX351" fmla="*/ 3370162 w 7467600"/>
              <a:gd name="connsiteY351" fmla="*/ 5785550 h 6858000"/>
              <a:gd name="connsiteX352" fmla="*/ 3746477 w 7467600"/>
              <a:gd name="connsiteY352" fmla="*/ 5377889 h 6858000"/>
              <a:gd name="connsiteX353" fmla="*/ 3863399 w 7467600"/>
              <a:gd name="connsiteY353" fmla="*/ 5087257 h 6858000"/>
              <a:gd name="connsiteX354" fmla="*/ 3968712 w 7467600"/>
              <a:gd name="connsiteY354" fmla="*/ 4913989 h 6858000"/>
              <a:gd name="connsiteX355" fmla="*/ 2792390 w 7467600"/>
              <a:gd name="connsiteY355" fmla="*/ 5382974 h 6858000"/>
              <a:gd name="connsiteX356" fmla="*/ 2714982 w 7467600"/>
              <a:gd name="connsiteY356" fmla="*/ 5427051 h 6858000"/>
              <a:gd name="connsiteX357" fmla="*/ 2813361 w 7467600"/>
              <a:gd name="connsiteY357" fmla="*/ 6023912 h 6858000"/>
              <a:gd name="connsiteX358" fmla="*/ 2688430 w 7467600"/>
              <a:gd name="connsiteY358" fmla="*/ 6801564 h 6858000"/>
              <a:gd name="connsiteX359" fmla="*/ 2629626 w 7467600"/>
              <a:gd name="connsiteY359" fmla="*/ 6763394 h 6858000"/>
              <a:gd name="connsiteX360" fmla="*/ 2565328 w 7467600"/>
              <a:gd name="connsiteY360" fmla="*/ 5516399 h 6858000"/>
              <a:gd name="connsiteX361" fmla="*/ 1922999 w 7467600"/>
              <a:gd name="connsiteY361" fmla="*/ 5980343 h 6858000"/>
              <a:gd name="connsiteX362" fmla="*/ 1950261 w 7467600"/>
              <a:gd name="connsiteY362" fmla="*/ 6405858 h 6858000"/>
              <a:gd name="connsiteX363" fmla="*/ 2365554 w 7467600"/>
              <a:gd name="connsiteY363" fmla="*/ 6759107 h 6858000"/>
              <a:gd name="connsiteX364" fmla="*/ 2424142 w 7467600"/>
              <a:gd name="connsiteY364" fmla="*/ 6858000 h 6858000"/>
              <a:gd name="connsiteX365" fmla="*/ 2395994 w 7467600"/>
              <a:gd name="connsiteY365" fmla="*/ 6858000 h 6858000"/>
              <a:gd name="connsiteX366" fmla="*/ 2392863 w 7467600"/>
              <a:gd name="connsiteY366" fmla="*/ 6852964 h 6858000"/>
              <a:gd name="connsiteX367" fmla="*/ 2017589 w 7467600"/>
              <a:gd name="connsiteY367" fmla="*/ 6493982 h 6858000"/>
              <a:gd name="connsiteX368" fmla="*/ 2147336 w 7467600"/>
              <a:gd name="connsiteY368" fmla="*/ 6594052 h 6858000"/>
              <a:gd name="connsiteX369" fmla="*/ 2207047 w 7467600"/>
              <a:gd name="connsiteY369" fmla="*/ 6654540 h 6858000"/>
              <a:gd name="connsiteX370" fmla="*/ 2299106 w 7467600"/>
              <a:gd name="connsiteY370" fmla="*/ 6778931 h 6858000"/>
              <a:gd name="connsiteX371" fmla="*/ 2314430 w 7467600"/>
              <a:gd name="connsiteY371" fmla="*/ 6801144 h 6858000"/>
              <a:gd name="connsiteX372" fmla="*/ 2352406 w 7467600"/>
              <a:gd name="connsiteY372" fmla="*/ 6858000 h 6858000"/>
              <a:gd name="connsiteX373" fmla="*/ 2314492 w 7467600"/>
              <a:gd name="connsiteY373" fmla="*/ 6858000 h 6858000"/>
              <a:gd name="connsiteX374" fmla="*/ 2288095 w 7467600"/>
              <a:gd name="connsiteY374" fmla="*/ 6818030 h 6858000"/>
              <a:gd name="connsiteX375" fmla="*/ 2272768 w 7467600"/>
              <a:gd name="connsiteY375" fmla="*/ 6795822 h 6858000"/>
              <a:gd name="connsiteX376" fmla="*/ 2182715 w 7467600"/>
              <a:gd name="connsiteY376" fmla="*/ 6675071 h 6858000"/>
              <a:gd name="connsiteX377" fmla="*/ 2032061 w 7467600"/>
              <a:gd name="connsiteY377" fmla="*/ 6541380 h 6858000"/>
              <a:gd name="connsiteX378" fmla="*/ 2257220 w 7467600"/>
              <a:gd name="connsiteY378" fmla="*/ 6826257 h 6858000"/>
              <a:gd name="connsiteX379" fmla="*/ 2281324 w 7467600"/>
              <a:gd name="connsiteY379" fmla="*/ 6858000 h 6858000"/>
              <a:gd name="connsiteX380" fmla="*/ 2242860 w 7467600"/>
              <a:gd name="connsiteY380" fmla="*/ 6858000 h 6858000"/>
              <a:gd name="connsiteX381" fmla="*/ 2232818 w 7467600"/>
              <a:gd name="connsiteY381" fmla="*/ 6844926 h 6858000"/>
              <a:gd name="connsiteX382" fmla="*/ 1990172 w 7467600"/>
              <a:gd name="connsiteY382" fmla="*/ 6542121 h 6858000"/>
              <a:gd name="connsiteX383" fmla="*/ 2124090 w 7467600"/>
              <a:gd name="connsiteY383" fmla="*/ 6761017 h 6858000"/>
              <a:gd name="connsiteX384" fmla="*/ 2200380 w 7467600"/>
              <a:gd name="connsiteY384" fmla="*/ 6858000 h 6858000"/>
              <a:gd name="connsiteX385" fmla="*/ 2147507 w 7467600"/>
              <a:gd name="connsiteY385" fmla="*/ 6858000 h 6858000"/>
              <a:gd name="connsiteX386" fmla="*/ 2070668 w 7467600"/>
              <a:gd name="connsiteY386" fmla="*/ 6761520 h 6858000"/>
              <a:gd name="connsiteX387" fmla="*/ 1975142 w 7467600"/>
              <a:gd name="connsiteY387" fmla="*/ 6585570 h 6858000"/>
              <a:gd name="connsiteX388" fmla="*/ 2050035 w 7467600"/>
              <a:gd name="connsiteY388" fmla="*/ 6813345 h 6858000"/>
              <a:gd name="connsiteX389" fmla="*/ 2063025 w 7467600"/>
              <a:gd name="connsiteY389" fmla="*/ 6858000 h 6858000"/>
              <a:gd name="connsiteX390" fmla="*/ 2021675 w 7467600"/>
              <a:gd name="connsiteY390" fmla="*/ 6858000 h 6858000"/>
              <a:gd name="connsiteX391" fmla="*/ 2019308 w 7467600"/>
              <a:gd name="connsiteY391" fmla="*/ 6847118 h 6858000"/>
              <a:gd name="connsiteX392" fmla="*/ 1938835 w 7467600"/>
              <a:gd name="connsiteY392" fmla="*/ 6551160 h 6858000"/>
              <a:gd name="connsiteX393" fmla="*/ 1953230 w 7467600"/>
              <a:gd name="connsiteY393" fmla="*/ 6759699 h 6858000"/>
              <a:gd name="connsiteX394" fmla="*/ 1956763 w 7467600"/>
              <a:gd name="connsiteY394" fmla="*/ 6778191 h 6858000"/>
              <a:gd name="connsiteX395" fmla="*/ 1967925 w 7467600"/>
              <a:gd name="connsiteY395" fmla="*/ 6858000 h 6858000"/>
              <a:gd name="connsiteX396" fmla="*/ 1936622 w 7467600"/>
              <a:gd name="connsiteY396" fmla="*/ 6858000 h 6858000"/>
              <a:gd name="connsiteX397" fmla="*/ 1926261 w 7467600"/>
              <a:gd name="connsiteY397" fmla="*/ 6784064 h 6858000"/>
              <a:gd name="connsiteX398" fmla="*/ 1922724 w 7467600"/>
              <a:gd name="connsiteY398" fmla="*/ 6765577 h 6858000"/>
              <a:gd name="connsiteX399" fmla="*/ 1904650 w 7467600"/>
              <a:gd name="connsiteY399" fmla="*/ 6639616 h 6858000"/>
              <a:gd name="connsiteX400" fmla="*/ 1885273 w 7467600"/>
              <a:gd name="connsiteY400" fmla="*/ 6858000 h 6858000"/>
              <a:gd name="connsiteX401" fmla="*/ 1854363 w 7467600"/>
              <a:gd name="connsiteY401" fmla="*/ 6858000 h 6858000"/>
              <a:gd name="connsiteX402" fmla="*/ 1880391 w 7467600"/>
              <a:gd name="connsiteY402" fmla="*/ 6603796 h 6858000"/>
              <a:gd name="connsiteX403" fmla="*/ 1818273 w 7467600"/>
              <a:gd name="connsiteY403" fmla="*/ 6715729 h 6858000"/>
              <a:gd name="connsiteX404" fmla="*/ 1794691 w 7467600"/>
              <a:gd name="connsiteY404" fmla="*/ 6843239 h 6858000"/>
              <a:gd name="connsiteX405" fmla="*/ 1794914 w 7467600"/>
              <a:gd name="connsiteY405" fmla="*/ 6858000 h 6858000"/>
              <a:gd name="connsiteX406" fmla="*/ 1746128 w 7467600"/>
              <a:gd name="connsiteY406" fmla="*/ 6858000 h 6858000"/>
              <a:gd name="connsiteX407" fmla="*/ 1753934 w 7467600"/>
              <a:gd name="connsiteY407" fmla="*/ 6724796 h 6858000"/>
              <a:gd name="connsiteX408" fmla="*/ 1792053 w 7467600"/>
              <a:gd name="connsiteY408" fmla="*/ 6572396 h 6858000"/>
              <a:gd name="connsiteX409" fmla="*/ 1862248 w 7467600"/>
              <a:gd name="connsiteY409" fmla="*/ 6266397 h 6858000"/>
              <a:gd name="connsiteX410" fmla="*/ 1862250 w 7467600"/>
              <a:gd name="connsiteY410" fmla="*/ 6033531 h 6858000"/>
              <a:gd name="connsiteX411" fmla="*/ 1211999 w 7467600"/>
              <a:gd name="connsiteY411" fmla="*/ 6683610 h 6858000"/>
              <a:gd name="connsiteX412" fmla="*/ 1213266 w 7467600"/>
              <a:gd name="connsiteY412" fmla="*/ 6691947 h 6858000"/>
              <a:gd name="connsiteX413" fmla="*/ 1203370 w 7467600"/>
              <a:gd name="connsiteY413" fmla="*/ 6850676 h 6858000"/>
              <a:gd name="connsiteX414" fmla="*/ 1203671 w 7467600"/>
              <a:gd name="connsiteY414" fmla="*/ 6858000 h 6858000"/>
              <a:gd name="connsiteX415" fmla="*/ 1143180 w 7467600"/>
              <a:gd name="connsiteY415" fmla="*/ 6858000 h 6858000"/>
              <a:gd name="connsiteX416" fmla="*/ 1142176 w 7467600"/>
              <a:gd name="connsiteY416" fmla="*/ 6766045 h 6858000"/>
              <a:gd name="connsiteX417" fmla="*/ 1067484 w 7467600"/>
              <a:gd name="connsiteY417" fmla="*/ 6858000 h 6858000"/>
              <a:gd name="connsiteX418" fmla="*/ 953928 w 7467600"/>
              <a:gd name="connsiteY418" fmla="*/ 6858000 h 6858000"/>
              <a:gd name="connsiteX419" fmla="*/ 959715 w 7467600"/>
              <a:gd name="connsiteY419" fmla="*/ 6850185 h 6858000"/>
              <a:gd name="connsiteX420" fmla="*/ 1483788 w 7467600"/>
              <a:gd name="connsiteY420" fmla="*/ 6259174 h 6858000"/>
              <a:gd name="connsiteX421" fmla="*/ 1100671 w 7467600"/>
              <a:gd name="connsiteY421" fmla="*/ 6252137 h 6858000"/>
              <a:gd name="connsiteX422" fmla="*/ 1090144 w 7467600"/>
              <a:gd name="connsiteY422" fmla="*/ 6256748 h 6858000"/>
              <a:gd name="connsiteX423" fmla="*/ 1095872 w 7467600"/>
              <a:gd name="connsiteY423" fmla="*/ 6271892 h 6858000"/>
              <a:gd name="connsiteX424" fmla="*/ 262785 w 7467600"/>
              <a:gd name="connsiteY424" fmla="*/ 6845450 h 6858000"/>
              <a:gd name="connsiteX425" fmla="*/ 209968 w 7467600"/>
              <a:gd name="connsiteY425" fmla="*/ 6770713 h 6858000"/>
              <a:gd name="connsiteX426" fmla="*/ 873460 w 7467600"/>
              <a:gd name="connsiteY426" fmla="*/ 6253768 h 6858000"/>
              <a:gd name="connsiteX427" fmla="*/ 192686 w 7467600"/>
              <a:gd name="connsiteY427" fmla="*/ 5849257 h 6858000"/>
              <a:gd name="connsiteX428" fmla="*/ 4696 w 7467600"/>
              <a:gd name="connsiteY428" fmla="*/ 5697668 h 6858000"/>
              <a:gd name="connsiteX429" fmla="*/ 0 w 7467600"/>
              <a:gd name="connsiteY429" fmla="*/ 5689984 h 6858000"/>
              <a:gd name="connsiteX430" fmla="*/ 0 w 7467600"/>
              <a:gd name="connsiteY430" fmla="*/ 5513472 h 6858000"/>
              <a:gd name="connsiteX431" fmla="*/ 174101 w 7467600"/>
              <a:gd name="connsiteY431" fmla="*/ 5620277 h 6858000"/>
              <a:gd name="connsiteX432" fmla="*/ 891800 w 7467600"/>
              <a:gd name="connsiteY432" fmla="*/ 6036935 h 6858000"/>
              <a:gd name="connsiteX433" fmla="*/ 1072219 w 7467600"/>
              <a:gd name="connsiteY433" fmla="*/ 6169443 h 6858000"/>
              <a:gd name="connsiteX434" fmla="*/ 1074117 w 7467600"/>
              <a:gd name="connsiteY434" fmla="*/ 6170301 h 6858000"/>
              <a:gd name="connsiteX435" fmla="*/ 1083114 w 7467600"/>
              <a:gd name="connsiteY435" fmla="*/ 6174131 h 6858000"/>
              <a:gd name="connsiteX436" fmla="*/ 1543010 w 7467600"/>
              <a:gd name="connsiteY436" fmla="*/ 6191140 h 6858000"/>
              <a:gd name="connsiteX437" fmla="*/ 1551080 w 7467600"/>
              <a:gd name="connsiteY437" fmla="*/ 6195006 h 6858000"/>
              <a:gd name="connsiteX438" fmla="*/ 2345443 w 7467600"/>
              <a:gd name="connsiteY438" fmla="*/ 5549882 h 6858000"/>
              <a:gd name="connsiteX439" fmla="*/ 1721499 w 7467600"/>
              <a:gd name="connsiteY439" fmla="*/ 5599969 h 6858000"/>
              <a:gd name="connsiteX440" fmla="*/ 767716 w 7467600"/>
              <a:gd name="connsiteY440" fmla="*/ 5472768 h 6858000"/>
              <a:gd name="connsiteX441" fmla="*/ 722147 w 7467600"/>
              <a:gd name="connsiteY441" fmla="*/ 5393091 h 6858000"/>
              <a:gd name="connsiteX442" fmla="*/ 1485552 w 7467600"/>
              <a:gd name="connsiteY442" fmla="*/ 5313202 h 6858000"/>
              <a:gd name="connsiteX443" fmla="*/ 2143004 w 7467600"/>
              <a:gd name="connsiteY443" fmla="*/ 5402420 h 6858000"/>
              <a:gd name="connsiteX444" fmla="*/ 1933391 w 7467600"/>
              <a:gd name="connsiteY444" fmla="*/ 5156971 h 6858000"/>
              <a:gd name="connsiteX445" fmla="*/ 1827118 w 7467600"/>
              <a:gd name="connsiteY445" fmla="*/ 4968410 h 6858000"/>
              <a:gd name="connsiteX446" fmla="*/ 1837349 w 7467600"/>
              <a:gd name="connsiteY446" fmla="*/ 4956357 h 6858000"/>
              <a:gd name="connsiteX447" fmla="*/ 2162835 w 7467600"/>
              <a:gd name="connsiteY447" fmla="*/ 5187853 h 6858000"/>
              <a:gd name="connsiteX448" fmla="*/ 2257167 w 7467600"/>
              <a:gd name="connsiteY448" fmla="*/ 5462123 h 6858000"/>
              <a:gd name="connsiteX449" fmla="*/ 2261598 w 7467600"/>
              <a:gd name="connsiteY449" fmla="*/ 5467998 h 6858000"/>
              <a:gd name="connsiteX450" fmla="*/ 2437177 w 7467600"/>
              <a:gd name="connsiteY450" fmla="*/ 5479608 h 6858000"/>
              <a:gd name="connsiteX451" fmla="*/ 2445247 w 7467600"/>
              <a:gd name="connsiteY451" fmla="*/ 5483476 h 6858000"/>
              <a:gd name="connsiteX452" fmla="*/ 2743626 w 7467600"/>
              <a:gd name="connsiteY452" fmla="*/ 5304819 h 6858000"/>
              <a:gd name="connsiteX453" fmla="*/ 3048102 w 7467600"/>
              <a:gd name="connsiteY453" fmla="*/ 5150595 h 6858000"/>
              <a:gd name="connsiteX454" fmla="*/ 1799414 w 7467600"/>
              <a:gd name="connsiteY454" fmla="*/ 4694732 h 6858000"/>
              <a:gd name="connsiteX455" fmla="*/ 1771735 w 7467600"/>
              <a:gd name="connsiteY455" fmla="*/ 4619929 h 6858000"/>
              <a:gd name="connsiteX456" fmla="*/ 3104273 w 7467600"/>
              <a:gd name="connsiteY456" fmla="*/ 5076159 h 6858000"/>
              <a:gd name="connsiteX457" fmla="*/ 3113245 w 7467600"/>
              <a:gd name="connsiteY457" fmla="*/ 5090705 h 6858000"/>
              <a:gd name="connsiteX458" fmla="*/ 3126294 w 7467600"/>
              <a:gd name="connsiteY458" fmla="*/ 5114400 h 6858000"/>
              <a:gd name="connsiteX459" fmla="*/ 3937433 w 7467600"/>
              <a:gd name="connsiteY459" fmla="*/ 4830473 h 6858000"/>
              <a:gd name="connsiteX460" fmla="*/ 3590475 w 7467600"/>
              <a:gd name="connsiteY460" fmla="*/ 4597974 h 6858000"/>
              <a:gd name="connsiteX461" fmla="*/ 3100264 w 7467600"/>
              <a:gd name="connsiteY461" fmla="*/ 4579845 h 6858000"/>
              <a:gd name="connsiteX462" fmla="*/ 2183576 w 7467600"/>
              <a:gd name="connsiteY462" fmla="*/ 4227150 h 6858000"/>
              <a:gd name="connsiteX463" fmla="*/ 2151029 w 7467600"/>
              <a:gd name="connsiteY463" fmla="*/ 4146947 h 6858000"/>
              <a:gd name="connsiteX464" fmla="*/ 3563434 w 7467600"/>
              <a:gd name="connsiteY464" fmla="*/ 4469115 h 6858000"/>
              <a:gd name="connsiteX465" fmla="*/ 3177952 w 7467600"/>
              <a:gd name="connsiteY465" fmla="*/ 3657386 h 6858000"/>
              <a:gd name="connsiteX466" fmla="*/ 3189263 w 7467600"/>
              <a:gd name="connsiteY466" fmla="*/ 3625726 h 6858000"/>
              <a:gd name="connsiteX467" fmla="*/ 3560912 w 7467600"/>
              <a:gd name="connsiteY467" fmla="*/ 4079863 h 6858000"/>
              <a:gd name="connsiteX468" fmla="*/ 3626636 w 7467600"/>
              <a:gd name="connsiteY468" fmla="*/ 4512230 h 6858000"/>
              <a:gd name="connsiteX469" fmla="*/ 3653088 w 7467600"/>
              <a:gd name="connsiteY469" fmla="*/ 4521417 h 6858000"/>
              <a:gd name="connsiteX470" fmla="*/ 3988128 w 7467600"/>
              <a:gd name="connsiteY470" fmla="*/ 4817267 h 6858000"/>
              <a:gd name="connsiteX471" fmla="*/ 4830582 w 7467600"/>
              <a:gd name="connsiteY471" fmla="*/ 4676000 h 6858000"/>
              <a:gd name="connsiteX472" fmla="*/ 4830100 w 7467600"/>
              <a:gd name="connsiteY472" fmla="*/ 4675554 h 6858000"/>
              <a:gd name="connsiteX473" fmla="*/ 4036318 w 7467600"/>
              <a:gd name="connsiteY473" fmla="*/ 4147013 h 6858000"/>
              <a:gd name="connsiteX474" fmla="*/ 3432098 w 7467600"/>
              <a:gd name="connsiteY474" fmla="*/ 3537312 h 6858000"/>
              <a:gd name="connsiteX475" fmla="*/ 3446761 w 7467600"/>
              <a:gd name="connsiteY475" fmla="*/ 3461278 h 6858000"/>
              <a:gd name="connsiteX476" fmla="*/ 4419733 w 7467600"/>
              <a:gd name="connsiteY476" fmla="*/ 3963555 h 6858000"/>
              <a:gd name="connsiteX477" fmla="*/ 4781371 w 7467600"/>
              <a:gd name="connsiteY477" fmla="*/ 4458604 h 6858000"/>
              <a:gd name="connsiteX478" fmla="*/ 4780440 w 7467600"/>
              <a:gd name="connsiteY478" fmla="*/ 4470290 h 6858000"/>
              <a:gd name="connsiteX479" fmla="*/ 4898954 w 7467600"/>
              <a:gd name="connsiteY479" fmla="*/ 4662092 h 6858000"/>
              <a:gd name="connsiteX480" fmla="*/ 4900699 w 7467600"/>
              <a:gd name="connsiteY480" fmla="*/ 4670867 h 6858000"/>
              <a:gd name="connsiteX481" fmla="*/ 5714511 w 7467600"/>
              <a:gd name="connsiteY481" fmla="*/ 4663483 h 6858000"/>
              <a:gd name="connsiteX482" fmla="*/ 5464793 w 7467600"/>
              <a:gd name="connsiteY482" fmla="*/ 4393556 h 6858000"/>
              <a:gd name="connsiteX483" fmla="*/ 5461897 w 7467600"/>
              <a:gd name="connsiteY483" fmla="*/ 4390879 h 6858000"/>
              <a:gd name="connsiteX484" fmla="*/ 4294126 w 7467600"/>
              <a:gd name="connsiteY484" fmla="*/ 3303048 h 6858000"/>
              <a:gd name="connsiteX485" fmla="*/ 4305321 w 7467600"/>
              <a:gd name="connsiteY485" fmla="*/ 3256953 h 6858000"/>
              <a:gd name="connsiteX486" fmla="*/ 4949299 w 7467600"/>
              <a:gd name="connsiteY486" fmla="*/ 3766336 h 6858000"/>
              <a:gd name="connsiteX487" fmla="*/ 5291452 w 7467600"/>
              <a:gd name="connsiteY487" fmla="*/ 4076801 h 6858000"/>
              <a:gd name="connsiteX488" fmla="*/ 5434998 w 7467600"/>
              <a:gd name="connsiteY488" fmla="*/ 4254100 h 6858000"/>
              <a:gd name="connsiteX489" fmla="*/ 5351015 w 7467600"/>
              <a:gd name="connsiteY489" fmla="*/ 3760989 h 6858000"/>
              <a:gd name="connsiteX490" fmla="*/ 5413780 w 7467600"/>
              <a:gd name="connsiteY490" fmla="*/ 2966265 h 6858000"/>
              <a:gd name="connsiteX491" fmla="*/ 5425627 w 7467600"/>
              <a:gd name="connsiteY491" fmla="*/ 2954192 h 6858000"/>
              <a:gd name="connsiteX492" fmla="*/ 6604735 w 7467600"/>
              <a:gd name="connsiteY492" fmla="*/ 2041381 h 6858000"/>
              <a:gd name="connsiteX493" fmla="*/ 7204487 w 7467600"/>
              <a:gd name="connsiteY493" fmla="*/ 2742112 h 6858000"/>
              <a:gd name="connsiteX494" fmla="*/ 7131592 w 7467600"/>
              <a:gd name="connsiteY494" fmla="*/ 2672096 h 6858000"/>
              <a:gd name="connsiteX495" fmla="*/ 6996344 w 7467600"/>
              <a:gd name="connsiteY495" fmla="*/ 2518310 h 6858000"/>
              <a:gd name="connsiteX496" fmla="*/ 6735495 w 7467600"/>
              <a:gd name="connsiteY496" fmla="*/ 2196890 h 6858000"/>
              <a:gd name="connsiteX497" fmla="*/ 6721901 w 7467600"/>
              <a:gd name="connsiteY497" fmla="*/ 2179274 h 6858000"/>
              <a:gd name="connsiteX498" fmla="*/ 6604735 w 7467600"/>
              <a:gd name="connsiteY498" fmla="*/ 2041381 h 6858000"/>
              <a:gd name="connsiteX499" fmla="*/ 6591670 w 7467600"/>
              <a:gd name="connsiteY499" fmla="*/ 1988277 h 6858000"/>
              <a:gd name="connsiteX500" fmla="*/ 6747349 w 7467600"/>
              <a:gd name="connsiteY500" fmla="*/ 2160069 h 6858000"/>
              <a:gd name="connsiteX501" fmla="*/ 6760943 w 7467600"/>
              <a:gd name="connsiteY501" fmla="*/ 2177686 h 6858000"/>
              <a:gd name="connsiteX502" fmla="*/ 7021065 w 7467600"/>
              <a:gd name="connsiteY502" fmla="*/ 2498102 h 6858000"/>
              <a:gd name="connsiteX503" fmla="*/ 7155223 w 7467600"/>
              <a:gd name="connsiteY503" fmla="*/ 2650386 h 6858000"/>
              <a:gd name="connsiteX504" fmla="*/ 7203167 w 7467600"/>
              <a:gd name="connsiteY504" fmla="*/ 2697288 h 6858000"/>
              <a:gd name="connsiteX505" fmla="*/ 6937703 w 7467600"/>
              <a:gd name="connsiteY505" fmla="*/ 2321981 h 6858000"/>
              <a:gd name="connsiteX506" fmla="*/ 6591670 w 7467600"/>
              <a:gd name="connsiteY506" fmla="*/ 1988277 h 6858000"/>
              <a:gd name="connsiteX507" fmla="*/ 5798671 w 7467600"/>
              <a:gd name="connsiteY507" fmla="*/ 1981601 h 6858000"/>
              <a:gd name="connsiteX508" fmla="*/ 5754709 w 7467600"/>
              <a:gd name="connsiteY508" fmla="*/ 2071454 h 6858000"/>
              <a:gd name="connsiteX509" fmla="*/ 5763044 w 7467600"/>
              <a:gd name="connsiteY509" fmla="*/ 2842206 h 6858000"/>
              <a:gd name="connsiteX510" fmla="*/ 5764974 w 7467600"/>
              <a:gd name="connsiteY510" fmla="*/ 2799609 h 6858000"/>
              <a:gd name="connsiteX511" fmla="*/ 5767665 w 7467600"/>
              <a:gd name="connsiteY511" fmla="*/ 2666409 h 6858000"/>
              <a:gd name="connsiteX512" fmla="*/ 5763055 w 7467600"/>
              <a:gd name="connsiteY512" fmla="*/ 2579705 h 6858000"/>
              <a:gd name="connsiteX513" fmla="*/ 5758079 w 7467600"/>
              <a:gd name="connsiteY513" fmla="*/ 2492508 h 6858000"/>
              <a:gd name="connsiteX514" fmla="*/ 5779325 w 7467600"/>
              <a:gd name="connsiteY514" fmla="*/ 2197069 h 6858000"/>
              <a:gd name="connsiteX515" fmla="*/ 5798671 w 7467600"/>
              <a:gd name="connsiteY515" fmla="*/ 1981601 h 6858000"/>
              <a:gd name="connsiteX516" fmla="*/ 5829202 w 7467600"/>
              <a:gd name="connsiteY516" fmla="*/ 1971679 h 6858000"/>
              <a:gd name="connsiteX517" fmla="*/ 5809558 w 7467600"/>
              <a:gd name="connsiteY517" fmla="*/ 2198043 h 6858000"/>
              <a:gd name="connsiteX518" fmla="*/ 5788653 w 7467600"/>
              <a:gd name="connsiteY518" fmla="*/ 2489430 h 6858000"/>
              <a:gd name="connsiteX519" fmla="*/ 5793439 w 7467600"/>
              <a:gd name="connsiteY519" fmla="*/ 2575235 h 6858000"/>
              <a:gd name="connsiteX520" fmla="*/ 5796837 w 7467600"/>
              <a:gd name="connsiteY520" fmla="*/ 2637633 h 6858000"/>
              <a:gd name="connsiteX521" fmla="*/ 5818614 w 7467600"/>
              <a:gd name="connsiteY521" fmla="*/ 2473055 h 6858000"/>
              <a:gd name="connsiteX522" fmla="*/ 5829202 w 7467600"/>
              <a:gd name="connsiteY522" fmla="*/ 1971679 h 6858000"/>
              <a:gd name="connsiteX523" fmla="*/ 5911389 w 7467600"/>
              <a:gd name="connsiteY523" fmla="*/ 1898371 h 6858000"/>
              <a:gd name="connsiteX524" fmla="*/ 6237627 w 7467600"/>
              <a:gd name="connsiteY524" fmla="*/ 2231921 h 6858000"/>
              <a:gd name="connsiteX525" fmla="*/ 5911389 w 7467600"/>
              <a:gd name="connsiteY525" fmla="*/ 1898371 h 6858000"/>
              <a:gd name="connsiteX526" fmla="*/ 6944437 w 7467600"/>
              <a:gd name="connsiteY526" fmla="*/ 1575402 h 6858000"/>
              <a:gd name="connsiteX527" fmla="*/ 6304730 w 7467600"/>
              <a:gd name="connsiteY527" fmla="*/ 1766654 h 6858000"/>
              <a:gd name="connsiteX528" fmla="*/ 6944437 w 7467600"/>
              <a:gd name="connsiteY528" fmla="*/ 1575402 h 6858000"/>
              <a:gd name="connsiteX529" fmla="*/ 7019523 w 7467600"/>
              <a:gd name="connsiteY529" fmla="*/ 1519450 h 6858000"/>
              <a:gd name="connsiteX530" fmla="*/ 6298091 w 7467600"/>
              <a:gd name="connsiteY530" fmla="*/ 1737122 h 6858000"/>
              <a:gd name="connsiteX531" fmla="*/ 7019523 w 7467600"/>
              <a:gd name="connsiteY531" fmla="*/ 1519450 h 6858000"/>
              <a:gd name="connsiteX532" fmla="*/ 2399523 w 7467600"/>
              <a:gd name="connsiteY532" fmla="*/ 1428234 h 6858000"/>
              <a:gd name="connsiteX533" fmla="*/ 2224982 w 7467600"/>
              <a:gd name="connsiteY533" fmla="*/ 1826201 h 6858000"/>
              <a:gd name="connsiteX534" fmla="*/ 2096099 w 7467600"/>
              <a:gd name="connsiteY534" fmla="*/ 2345900 h 6858000"/>
              <a:gd name="connsiteX535" fmla="*/ 2283317 w 7467600"/>
              <a:gd name="connsiteY535" fmla="*/ 1796925 h 6858000"/>
              <a:gd name="connsiteX536" fmla="*/ 2399523 w 7467600"/>
              <a:gd name="connsiteY536" fmla="*/ 1428234 h 6858000"/>
              <a:gd name="connsiteX537" fmla="*/ 2448558 w 7467600"/>
              <a:gd name="connsiteY537" fmla="*/ 1373435 h 6858000"/>
              <a:gd name="connsiteX538" fmla="*/ 2312521 w 7467600"/>
              <a:gd name="connsiteY538" fmla="*/ 1806140 h 6858000"/>
              <a:gd name="connsiteX539" fmla="*/ 2127533 w 7467600"/>
              <a:gd name="connsiteY539" fmla="*/ 2348380 h 6858000"/>
              <a:gd name="connsiteX540" fmla="*/ 2358080 w 7467600"/>
              <a:gd name="connsiteY540" fmla="*/ 1866134 h 6858000"/>
              <a:gd name="connsiteX541" fmla="*/ 2407436 w 7467600"/>
              <a:gd name="connsiteY541" fmla="*/ 1651070 h 6858000"/>
              <a:gd name="connsiteX542" fmla="*/ 2448558 w 7467600"/>
              <a:gd name="connsiteY542" fmla="*/ 1373435 h 6858000"/>
              <a:gd name="connsiteX543" fmla="*/ 278707 w 7467600"/>
              <a:gd name="connsiteY543" fmla="*/ 1352270 h 6858000"/>
              <a:gd name="connsiteX544" fmla="*/ 321570 w 7467600"/>
              <a:gd name="connsiteY544" fmla="*/ 1861610 h 6858000"/>
              <a:gd name="connsiteX545" fmla="*/ 294281 w 7467600"/>
              <a:gd name="connsiteY545" fmla="*/ 1440658 h 6858000"/>
              <a:gd name="connsiteX546" fmla="*/ 278707 w 7467600"/>
              <a:gd name="connsiteY546" fmla="*/ 1352270 h 6858000"/>
              <a:gd name="connsiteX547" fmla="*/ 1423821 w 7467600"/>
              <a:gd name="connsiteY547" fmla="*/ 1351958 h 6858000"/>
              <a:gd name="connsiteX548" fmla="*/ 1638521 w 7467600"/>
              <a:gd name="connsiteY548" fmla="*/ 1908470 h 6858000"/>
              <a:gd name="connsiteX549" fmla="*/ 1754199 w 7467600"/>
              <a:gd name="connsiteY549" fmla="*/ 2149284 h 6858000"/>
              <a:gd name="connsiteX550" fmla="*/ 1908359 w 7467600"/>
              <a:gd name="connsiteY550" fmla="*/ 2364988 h 6858000"/>
              <a:gd name="connsiteX551" fmla="*/ 1647661 w 7467600"/>
              <a:gd name="connsiteY551" fmla="*/ 1825945 h 6858000"/>
              <a:gd name="connsiteX552" fmla="*/ 1423821 w 7467600"/>
              <a:gd name="connsiteY552" fmla="*/ 1351958 h 6858000"/>
              <a:gd name="connsiteX553" fmla="*/ 1431890 w 7467600"/>
              <a:gd name="connsiteY553" fmla="*/ 1306475 h 6858000"/>
              <a:gd name="connsiteX554" fmla="*/ 1507597 w 7467600"/>
              <a:gd name="connsiteY554" fmla="*/ 1446132 h 6858000"/>
              <a:gd name="connsiteX555" fmla="*/ 1674586 w 7467600"/>
              <a:gd name="connsiteY555" fmla="*/ 1813832 h 6858000"/>
              <a:gd name="connsiteX556" fmla="*/ 1815950 w 7467600"/>
              <a:gd name="connsiteY556" fmla="*/ 2128564 h 6858000"/>
              <a:gd name="connsiteX557" fmla="*/ 1984242 w 7467600"/>
              <a:gd name="connsiteY557" fmla="*/ 2430829 h 6858000"/>
              <a:gd name="connsiteX558" fmla="*/ 2014023 w 7467600"/>
              <a:gd name="connsiteY558" fmla="*/ 2450995 h 6858000"/>
              <a:gd name="connsiteX559" fmla="*/ 1747337 w 7467600"/>
              <a:gd name="connsiteY559" fmla="*/ 1855264 h 6858000"/>
              <a:gd name="connsiteX560" fmla="*/ 1533749 w 7467600"/>
              <a:gd name="connsiteY560" fmla="*/ 1478656 h 6858000"/>
              <a:gd name="connsiteX561" fmla="*/ 1431890 w 7467600"/>
              <a:gd name="connsiteY561" fmla="*/ 1306475 h 6858000"/>
              <a:gd name="connsiteX562" fmla="*/ 5052692 w 7467600"/>
              <a:gd name="connsiteY562" fmla="*/ 1292994 h 6858000"/>
              <a:gd name="connsiteX563" fmla="*/ 5200661 w 7467600"/>
              <a:gd name="connsiteY563" fmla="*/ 1635186 h 6858000"/>
              <a:gd name="connsiteX564" fmla="*/ 5297138 w 7467600"/>
              <a:gd name="connsiteY564" fmla="*/ 1906351 h 6858000"/>
              <a:gd name="connsiteX565" fmla="*/ 5052692 w 7467600"/>
              <a:gd name="connsiteY565" fmla="*/ 1292994 h 6858000"/>
              <a:gd name="connsiteX566" fmla="*/ 5009948 w 7467600"/>
              <a:gd name="connsiteY566" fmla="*/ 1273619 h 6858000"/>
              <a:gd name="connsiteX567" fmla="*/ 5121777 w 7467600"/>
              <a:gd name="connsiteY567" fmla="*/ 1654213 h 6858000"/>
              <a:gd name="connsiteX568" fmla="*/ 5293545 w 7467600"/>
              <a:gd name="connsiteY568" fmla="*/ 2072247 h 6858000"/>
              <a:gd name="connsiteX569" fmla="*/ 5294042 w 7467600"/>
              <a:gd name="connsiteY569" fmla="*/ 2065019 h 6858000"/>
              <a:gd name="connsiteX570" fmla="*/ 5171936 w 7467600"/>
              <a:gd name="connsiteY570" fmla="*/ 1647613 h 6858000"/>
              <a:gd name="connsiteX571" fmla="*/ 5009948 w 7467600"/>
              <a:gd name="connsiteY571" fmla="*/ 1273619 h 6858000"/>
              <a:gd name="connsiteX572" fmla="*/ 655236 w 7467600"/>
              <a:gd name="connsiteY572" fmla="*/ 1268632 h 6858000"/>
              <a:gd name="connsiteX573" fmla="*/ 839521 w 7467600"/>
              <a:gd name="connsiteY573" fmla="*/ 1685315 h 6858000"/>
              <a:gd name="connsiteX574" fmla="*/ 1109416 w 7467600"/>
              <a:gd name="connsiteY574" fmla="*/ 2061663 h 6858000"/>
              <a:gd name="connsiteX575" fmla="*/ 1298300 w 7467600"/>
              <a:gd name="connsiteY575" fmla="*/ 2247742 h 6858000"/>
              <a:gd name="connsiteX576" fmla="*/ 1125871 w 7467600"/>
              <a:gd name="connsiteY576" fmla="*/ 1989513 h 6858000"/>
              <a:gd name="connsiteX577" fmla="*/ 981574 w 7467600"/>
              <a:gd name="connsiteY577" fmla="*/ 1783157 h 6858000"/>
              <a:gd name="connsiteX578" fmla="*/ 922198 w 7467600"/>
              <a:gd name="connsiteY578" fmla="*/ 1677437 h 6858000"/>
              <a:gd name="connsiteX579" fmla="*/ 869293 w 7467600"/>
              <a:gd name="connsiteY579" fmla="*/ 1583214 h 6858000"/>
              <a:gd name="connsiteX580" fmla="*/ 751431 w 7467600"/>
              <a:gd name="connsiteY580" fmla="*/ 1405731 h 6858000"/>
              <a:gd name="connsiteX581" fmla="*/ 655236 w 7467600"/>
              <a:gd name="connsiteY581" fmla="*/ 1268632 h 6858000"/>
              <a:gd name="connsiteX582" fmla="*/ 6516292 w 7467600"/>
              <a:gd name="connsiteY582" fmla="*/ 1263064 h 6858000"/>
              <a:gd name="connsiteX583" fmla="*/ 5736320 w 7467600"/>
              <a:gd name="connsiteY583" fmla="*/ 1501803 h 6858000"/>
              <a:gd name="connsiteX584" fmla="*/ 6516292 w 7467600"/>
              <a:gd name="connsiteY584" fmla="*/ 1263064 h 6858000"/>
              <a:gd name="connsiteX585" fmla="*/ 291466 w 7467600"/>
              <a:gd name="connsiteY585" fmla="*/ 1250369 h 6858000"/>
              <a:gd name="connsiteX586" fmla="*/ 323180 w 7467600"/>
              <a:gd name="connsiteY586" fmla="*/ 1435283 h 6858000"/>
              <a:gd name="connsiteX587" fmla="*/ 349381 w 7467600"/>
              <a:gd name="connsiteY587" fmla="*/ 1875041 h 6858000"/>
              <a:gd name="connsiteX588" fmla="*/ 374363 w 7467600"/>
              <a:gd name="connsiteY588" fmla="*/ 1506494 h 6858000"/>
              <a:gd name="connsiteX589" fmla="*/ 302168 w 7467600"/>
              <a:gd name="connsiteY589" fmla="*/ 1274495 h 6858000"/>
              <a:gd name="connsiteX590" fmla="*/ 291466 w 7467600"/>
              <a:gd name="connsiteY590" fmla="*/ 1250369 h 6858000"/>
              <a:gd name="connsiteX591" fmla="*/ 678222 w 7467600"/>
              <a:gd name="connsiteY591" fmla="*/ 1248670 h 6858000"/>
              <a:gd name="connsiteX592" fmla="*/ 775536 w 7467600"/>
              <a:gd name="connsiteY592" fmla="*/ 1388015 h 6858000"/>
              <a:gd name="connsiteX593" fmla="*/ 894529 w 7467600"/>
              <a:gd name="connsiteY593" fmla="*/ 1567739 h 6858000"/>
              <a:gd name="connsiteX594" fmla="*/ 948000 w 7467600"/>
              <a:gd name="connsiteY594" fmla="*/ 1663088 h 6858000"/>
              <a:gd name="connsiteX595" fmla="*/ 1006812 w 7467600"/>
              <a:gd name="connsiteY595" fmla="*/ 1767683 h 6858000"/>
              <a:gd name="connsiteX596" fmla="*/ 1149133 w 7467600"/>
              <a:gd name="connsiteY596" fmla="*/ 1971513 h 6858000"/>
              <a:gd name="connsiteX597" fmla="*/ 1333952 w 7467600"/>
              <a:gd name="connsiteY597" fmla="*/ 2251620 h 6858000"/>
              <a:gd name="connsiteX598" fmla="*/ 1337329 w 7467600"/>
              <a:gd name="connsiteY598" fmla="*/ 2258350 h 6858000"/>
              <a:gd name="connsiteX599" fmla="*/ 1014726 w 7467600"/>
              <a:gd name="connsiteY599" fmla="*/ 1615556 h 6858000"/>
              <a:gd name="connsiteX600" fmla="*/ 678222 w 7467600"/>
              <a:gd name="connsiteY600" fmla="*/ 1248670 h 6858000"/>
              <a:gd name="connsiteX601" fmla="*/ 6691602 w 7467600"/>
              <a:gd name="connsiteY601" fmla="*/ 1140573 h 6858000"/>
              <a:gd name="connsiteX602" fmla="*/ 6571100 w 7467600"/>
              <a:gd name="connsiteY602" fmla="*/ 1183662 h 6858000"/>
              <a:gd name="connsiteX603" fmla="*/ 6241687 w 7467600"/>
              <a:gd name="connsiteY603" fmla="*/ 1257600 h 6858000"/>
              <a:gd name="connsiteX604" fmla="*/ 5693009 w 7467600"/>
              <a:gd name="connsiteY604" fmla="*/ 1478256 h 6858000"/>
              <a:gd name="connsiteX605" fmla="*/ 6548420 w 7467600"/>
              <a:gd name="connsiteY605" fmla="*/ 1214599 h 6858000"/>
              <a:gd name="connsiteX606" fmla="*/ 6605473 w 7467600"/>
              <a:gd name="connsiteY606" fmla="*/ 1184686 h 6858000"/>
              <a:gd name="connsiteX607" fmla="*/ 6691602 w 7467600"/>
              <a:gd name="connsiteY607" fmla="*/ 1140573 h 6858000"/>
              <a:gd name="connsiteX608" fmla="*/ 4002475 w 7467600"/>
              <a:gd name="connsiteY608" fmla="*/ 1037802 h 6858000"/>
              <a:gd name="connsiteX609" fmla="*/ 4000324 w 7467600"/>
              <a:gd name="connsiteY609" fmla="*/ 1039362 h 6858000"/>
              <a:gd name="connsiteX610" fmla="*/ 4002862 w 7467600"/>
              <a:gd name="connsiteY610" fmla="*/ 1042866 h 6858000"/>
              <a:gd name="connsiteX611" fmla="*/ 4002475 w 7467600"/>
              <a:gd name="connsiteY611" fmla="*/ 1037802 h 6858000"/>
              <a:gd name="connsiteX612" fmla="*/ 506322 w 7467600"/>
              <a:gd name="connsiteY612" fmla="*/ 1020997 h 6858000"/>
              <a:gd name="connsiteX613" fmla="*/ 533068 w 7467600"/>
              <a:gd name="connsiteY613" fmla="*/ 1029409 h 6858000"/>
              <a:gd name="connsiteX614" fmla="*/ 1232525 w 7467600"/>
              <a:gd name="connsiteY614" fmla="*/ 1804675 h 6858000"/>
              <a:gd name="connsiteX615" fmla="*/ 1388858 w 7467600"/>
              <a:gd name="connsiteY615" fmla="*/ 2368011 h 6858000"/>
              <a:gd name="connsiteX616" fmla="*/ 1384098 w 7467600"/>
              <a:gd name="connsiteY616" fmla="*/ 2378125 h 6858000"/>
              <a:gd name="connsiteX617" fmla="*/ 1425393 w 7467600"/>
              <a:gd name="connsiteY617" fmla="*/ 2589124 h 6858000"/>
              <a:gd name="connsiteX618" fmla="*/ 1424001 w 7467600"/>
              <a:gd name="connsiteY618" fmla="*/ 2597541 h 6858000"/>
              <a:gd name="connsiteX619" fmla="*/ 2152729 w 7467600"/>
              <a:gd name="connsiteY619" fmla="*/ 2864487 h 6858000"/>
              <a:gd name="connsiteX620" fmla="*/ 2020609 w 7467600"/>
              <a:gd name="connsiteY620" fmla="*/ 2539671 h 6858000"/>
              <a:gd name="connsiteX621" fmla="*/ 2018920 w 7467600"/>
              <a:gd name="connsiteY621" fmla="*/ 2536309 h 6858000"/>
              <a:gd name="connsiteX622" fmla="*/ 1342441 w 7467600"/>
              <a:gd name="connsiteY622" fmla="*/ 1173017 h 6858000"/>
              <a:gd name="connsiteX623" fmla="*/ 1367925 w 7467600"/>
              <a:gd name="connsiteY623" fmla="*/ 1135648 h 6858000"/>
              <a:gd name="connsiteX624" fmla="*/ 1771401 w 7467600"/>
              <a:gd name="connsiteY624" fmla="*/ 1806673 h 6858000"/>
              <a:gd name="connsiteX625" fmla="*/ 1972385 w 7467600"/>
              <a:gd name="connsiteY625" fmla="*/ 2198735 h 6858000"/>
              <a:gd name="connsiteX626" fmla="*/ 2040892 w 7467600"/>
              <a:gd name="connsiteY626" fmla="*/ 2405205 h 6858000"/>
              <a:gd name="connsiteX627" fmla="*/ 2131689 w 7467600"/>
              <a:gd name="connsiteY627" fmla="*/ 1936926 h 6858000"/>
              <a:gd name="connsiteX628" fmla="*/ 2454820 w 7467600"/>
              <a:gd name="connsiteY628" fmla="*/ 1248808 h 6858000"/>
              <a:gd name="connsiteX629" fmla="*/ 2492512 w 7467600"/>
              <a:gd name="connsiteY629" fmla="*/ 1302920 h 6858000"/>
              <a:gd name="connsiteX630" fmla="*/ 2081216 w 7467600"/>
              <a:gd name="connsiteY630" fmla="*/ 2527513 h 6858000"/>
              <a:gd name="connsiteX631" fmla="*/ 2081211 w 7467600"/>
              <a:gd name="connsiteY631" fmla="*/ 2528916 h 6858000"/>
              <a:gd name="connsiteX632" fmla="*/ 2199067 w 7467600"/>
              <a:gd name="connsiteY632" fmla="*/ 2884061 h 6858000"/>
              <a:gd name="connsiteX633" fmla="*/ 3192586 w 7467600"/>
              <a:gd name="connsiteY633" fmla="*/ 3411496 h 6858000"/>
              <a:gd name="connsiteX634" fmla="*/ 3182620 w 7467600"/>
              <a:gd name="connsiteY634" fmla="*/ 3483279 h 6858000"/>
              <a:gd name="connsiteX635" fmla="*/ 2435119 w 7467600"/>
              <a:gd name="connsiteY635" fmla="*/ 3080173 h 6858000"/>
              <a:gd name="connsiteX636" fmla="*/ 2410152 w 7467600"/>
              <a:gd name="connsiteY636" fmla="*/ 3063751 h 6858000"/>
              <a:gd name="connsiteX637" fmla="*/ 2408099 w 7467600"/>
              <a:gd name="connsiteY637" fmla="*/ 3064403 h 6858000"/>
              <a:gd name="connsiteX638" fmla="*/ 2407218 w 7467600"/>
              <a:gd name="connsiteY638" fmla="*/ 3070324 h 6858000"/>
              <a:gd name="connsiteX639" fmla="*/ 2380138 w 7467600"/>
              <a:gd name="connsiteY639" fmla="*/ 3099341 h 6858000"/>
              <a:gd name="connsiteX640" fmla="*/ 1765923 w 7467600"/>
              <a:gd name="connsiteY640" fmla="*/ 3581043 h 6858000"/>
              <a:gd name="connsiteX641" fmla="*/ 1702258 w 7467600"/>
              <a:gd name="connsiteY641" fmla="*/ 3612286 h 6858000"/>
              <a:gd name="connsiteX642" fmla="*/ 1538370 w 7467600"/>
              <a:gd name="connsiteY642" fmla="*/ 3811804 h 6858000"/>
              <a:gd name="connsiteX643" fmla="*/ 542867 w 7467600"/>
              <a:gd name="connsiteY643" fmla="*/ 4944092 h 6858000"/>
              <a:gd name="connsiteX644" fmla="*/ 515800 w 7467600"/>
              <a:gd name="connsiteY644" fmla="*/ 4862180 h 6858000"/>
              <a:gd name="connsiteX645" fmla="*/ 909145 w 7467600"/>
              <a:gd name="connsiteY645" fmla="*/ 4199225 h 6858000"/>
              <a:gd name="connsiteX646" fmla="*/ 1214067 w 7467600"/>
              <a:gd name="connsiteY646" fmla="*/ 3908561 h 6858000"/>
              <a:gd name="connsiteX647" fmla="*/ 640967 w 7467600"/>
              <a:gd name="connsiteY647" fmla="*/ 4105601 h 6858000"/>
              <a:gd name="connsiteX648" fmla="*/ 112563 w 7467600"/>
              <a:gd name="connsiteY648" fmla="*/ 4396952 h 6858000"/>
              <a:gd name="connsiteX649" fmla="*/ 0 w 7467600"/>
              <a:gd name="connsiteY649" fmla="*/ 4466006 h 6858000"/>
              <a:gd name="connsiteX650" fmla="*/ 0 w 7467600"/>
              <a:gd name="connsiteY650" fmla="*/ 4233763 h 6858000"/>
              <a:gd name="connsiteX651" fmla="*/ 36881 w 7467600"/>
              <a:gd name="connsiteY651" fmla="*/ 4200118 h 6858000"/>
              <a:gd name="connsiteX652" fmla="*/ 910534 w 7467600"/>
              <a:gd name="connsiteY652" fmla="*/ 3629753 h 6858000"/>
              <a:gd name="connsiteX653" fmla="*/ 1578717 w 7467600"/>
              <a:gd name="connsiteY653" fmla="*/ 3575982 h 6858000"/>
              <a:gd name="connsiteX654" fmla="*/ 2338780 w 7467600"/>
              <a:gd name="connsiteY654" fmla="*/ 3033725 h 6858000"/>
              <a:gd name="connsiteX655" fmla="*/ 1807991 w 7467600"/>
              <a:gd name="connsiteY655" fmla="*/ 2807184 h 6858000"/>
              <a:gd name="connsiteX656" fmla="*/ 1416358 w 7467600"/>
              <a:gd name="connsiteY656" fmla="*/ 3112571 h 6858000"/>
              <a:gd name="connsiteX657" fmla="*/ 939066 w 7467600"/>
              <a:gd name="connsiteY657" fmla="*/ 3378798 h 6858000"/>
              <a:gd name="connsiteX658" fmla="*/ 115099 w 7467600"/>
              <a:gd name="connsiteY658" fmla="*/ 3607650 h 6858000"/>
              <a:gd name="connsiteX659" fmla="*/ 97284 w 7467600"/>
              <a:gd name="connsiteY659" fmla="*/ 3520393 h 6858000"/>
              <a:gd name="connsiteX660" fmla="*/ 922050 w 7467600"/>
              <a:gd name="connsiteY660" fmla="*/ 3074867 h 6858000"/>
              <a:gd name="connsiteX661" fmla="*/ 1405265 w 7467600"/>
              <a:gd name="connsiteY661" fmla="*/ 3016319 h 6858000"/>
              <a:gd name="connsiteX662" fmla="*/ 1407512 w 7467600"/>
              <a:gd name="connsiteY662" fmla="*/ 3018001 h 6858000"/>
              <a:gd name="connsiteX663" fmla="*/ 1726266 w 7467600"/>
              <a:gd name="connsiteY663" fmla="*/ 2777274 h 6858000"/>
              <a:gd name="connsiteX664" fmla="*/ 625390 w 7467600"/>
              <a:gd name="connsiteY664" fmla="*/ 2514541 h 6858000"/>
              <a:gd name="connsiteX665" fmla="*/ 619799 w 7467600"/>
              <a:gd name="connsiteY665" fmla="*/ 2527180 h 6858000"/>
              <a:gd name="connsiteX666" fmla="*/ 310030 w 7467600"/>
              <a:gd name="connsiteY666" fmla="*/ 2771818 h 6858000"/>
              <a:gd name="connsiteX667" fmla="*/ 173877 w 7467600"/>
              <a:gd name="connsiteY667" fmla="*/ 2937056 h 6858000"/>
              <a:gd name="connsiteX668" fmla="*/ 77889 w 7467600"/>
              <a:gd name="connsiteY668" fmla="*/ 3138440 h 6858000"/>
              <a:gd name="connsiteX669" fmla="*/ 0 w 7467600"/>
              <a:gd name="connsiteY669" fmla="*/ 3271395 h 6858000"/>
              <a:gd name="connsiteX670" fmla="*/ 0 w 7467600"/>
              <a:gd name="connsiteY670" fmla="*/ 3153002 h 6858000"/>
              <a:gd name="connsiteX671" fmla="*/ 2386 w 7467600"/>
              <a:gd name="connsiteY671" fmla="*/ 3149203 h 6858000"/>
              <a:gd name="connsiteX672" fmla="*/ 89753 w 7467600"/>
              <a:gd name="connsiteY672" fmla="*/ 2987702 h 6858000"/>
              <a:gd name="connsiteX673" fmla="*/ 76869 w 7467600"/>
              <a:gd name="connsiteY673" fmla="*/ 3005404 h 6858000"/>
              <a:gd name="connsiteX674" fmla="*/ 32049 w 7467600"/>
              <a:gd name="connsiteY674" fmla="*/ 3065814 h 6858000"/>
              <a:gd name="connsiteX675" fmla="*/ 0 w 7467600"/>
              <a:gd name="connsiteY675" fmla="*/ 3108744 h 6858000"/>
              <a:gd name="connsiteX676" fmla="*/ 0 w 7467600"/>
              <a:gd name="connsiteY676" fmla="*/ 3058059 h 6858000"/>
              <a:gd name="connsiteX677" fmla="*/ 7610 w 7467600"/>
              <a:gd name="connsiteY677" fmla="*/ 3047889 h 6858000"/>
              <a:gd name="connsiteX678" fmla="*/ 52419 w 7467600"/>
              <a:gd name="connsiteY678" fmla="*/ 2987479 h 6858000"/>
              <a:gd name="connsiteX679" fmla="*/ 59142 w 7467600"/>
              <a:gd name="connsiteY679" fmla="*/ 2978488 h 6858000"/>
              <a:gd name="connsiteX680" fmla="*/ 0 w 7467600"/>
              <a:gd name="connsiteY680" fmla="*/ 3015334 h 6858000"/>
              <a:gd name="connsiteX681" fmla="*/ 0 w 7467600"/>
              <a:gd name="connsiteY681" fmla="*/ 2914286 h 6858000"/>
              <a:gd name="connsiteX682" fmla="*/ 36383 w 7467600"/>
              <a:gd name="connsiteY682" fmla="*/ 2901128 h 6858000"/>
              <a:gd name="connsiteX683" fmla="*/ 156329 w 7467600"/>
              <a:gd name="connsiteY683" fmla="*/ 2840533 h 6858000"/>
              <a:gd name="connsiteX684" fmla="*/ 358355 w 7467600"/>
              <a:gd name="connsiteY684" fmla="*/ 2620471 h 6858000"/>
              <a:gd name="connsiteX685" fmla="*/ 510577 w 7467600"/>
              <a:gd name="connsiteY685" fmla="*/ 2501244 h 6858000"/>
              <a:gd name="connsiteX686" fmla="*/ 211967 w 7467600"/>
              <a:gd name="connsiteY686" fmla="*/ 2479171 h 6858000"/>
              <a:gd name="connsiteX687" fmla="*/ 0 w 7467600"/>
              <a:gd name="connsiteY687" fmla="*/ 2476398 h 6858000"/>
              <a:gd name="connsiteX688" fmla="*/ 0 w 7467600"/>
              <a:gd name="connsiteY688" fmla="*/ 2389189 h 6858000"/>
              <a:gd name="connsiteX689" fmla="*/ 103062 w 7467600"/>
              <a:gd name="connsiteY689" fmla="*/ 2389518 h 6858000"/>
              <a:gd name="connsiteX690" fmla="*/ 510734 w 7467600"/>
              <a:gd name="connsiteY690" fmla="*/ 2416201 h 6858000"/>
              <a:gd name="connsiteX691" fmla="*/ 279257 w 7467600"/>
              <a:gd name="connsiteY691" fmla="*/ 2092102 h 6858000"/>
              <a:gd name="connsiteX692" fmla="*/ 65265 w 7467600"/>
              <a:gd name="connsiteY692" fmla="*/ 2006049 h 6858000"/>
              <a:gd name="connsiteX693" fmla="*/ 0 w 7467600"/>
              <a:gd name="connsiteY693" fmla="*/ 1982532 h 6858000"/>
              <a:gd name="connsiteX694" fmla="*/ 0 w 7467600"/>
              <a:gd name="connsiteY694" fmla="*/ 1912789 h 6858000"/>
              <a:gd name="connsiteX695" fmla="*/ 97460 w 7467600"/>
              <a:gd name="connsiteY695" fmla="*/ 1953725 h 6858000"/>
              <a:gd name="connsiteX696" fmla="*/ 221272 w 7467600"/>
              <a:gd name="connsiteY696" fmla="*/ 1980766 h 6858000"/>
              <a:gd name="connsiteX697" fmla="*/ 116765 w 7467600"/>
              <a:gd name="connsiteY697" fmla="*/ 1911033 h 6858000"/>
              <a:gd name="connsiteX698" fmla="*/ 16405 w 7467600"/>
              <a:gd name="connsiteY698" fmla="*/ 1803412 h 6858000"/>
              <a:gd name="connsiteX699" fmla="*/ 0 w 7467600"/>
              <a:gd name="connsiteY699" fmla="*/ 1784777 h 6858000"/>
              <a:gd name="connsiteX700" fmla="*/ 0 w 7467600"/>
              <a:gd name="connsiteY700" fmla="*/ 1740082 h 6858000"/>
              <a:gd name="connsiteX701" fmla="*/ 39394 w 7467600"/>
              <a:gd name="connsiteY701" fmla="*/ 1784856 h 6858000"/>
              <a:gd name="connsiteX702" fmla="*/ 135813 w 7467600"/>
              <a:gd name="connsiteY702" fmla="*/ 1888838 h 6858000"/>
              <a:gd name="connsiteX703" fmla="*/ 242575 w 7467600"/>
              <a:gd name="connsiteY703" fmla="*/ 1958841 h 6858000"/>
              <a:gd name="connsiteX704" fmla="*/ 82197 w 7467600"/>
              <a:gd name="connsiteY704" fmla="*/ 1754826 h 6858000"/>
              <a:gd name="connsiteX705" fmla="*/ 0 w 7467600"/>
              <a:gd name="connsiteY705" fmla="*/ 1679650 h 6858000"/>
              <a:gd name="connsiteX706" fmla="*/ 0 w 7467600"/>
              <a:gd name="connsiteY706" fmla="*/ 1602463 h 6858000"/>
              <a:gd name="connsiteX707" fmla="*/ 84689 w 7467600"/>
              <a:gd name="connsiteY707" fmla="*/ 1677442 h 6858000"/>
              <a:gd name="connsiteX708" fmla="*/ 298437 w 7467600"/>
              <a:gd name="connsiteY708" fmla="*/ 1968019 h 6858000"/>
              <a:gd name="connsiteX709" fmla="*/ 227269 w 7467600"/>
              <a:gd name="connsiteY709" fmla="*/ 1114064 h 6858000"/>
              <a:gd name="connsiteX710" fmla="*/ 248003 w 7467600"/>
              <a:gd name="connsiteY710" fmla="*/ 1089613 h 6858000"/>
              <a:gd name="connsiteX711" fmla="*/ 427020 w 7467600"/>
              <a:gd name="connsiteY711" fmla="*/ 1619803 h 6858000"/>
              <a:gd name="connsiteX712" fmla="*/ 340345 w 7467600"/>
              <a:gd name="connsiteY712" fmla="*/ 2027739 h 6858000"/>
              <a:gd name="connsiteX713" fmla="*/ 360865 w 7467600"/>
              <a:gd name="connsiteY713" fmla="*/ 2044827 h 6858000"/>
              <a:gd name="connsiteX714" fmla="*/ 560414 w 7467600"/>
              <a:gd name="connsiteY714" fmla="*/ 2421457 h 6858000"/>
              <a:gd name="connsiteX715" fmla="*/ 1359703 w 7467600"/>
              <a:gd name="connsiteY715" fmla="*/ 2578554 h 6858000"/>
              <a:gd name="connsiteX716" fmla="*/ 1359422 w 7467600"/>
              <a:gd name="connsiteY716" fmla="*/ 2577994 h 6858000"/>
              <a:gd name="connsiteX717" fmla="*/ 828701 w 7467600"/>
              <a:gd name="connsiteY717" fmla="*/ 1839520 h 6858000"/>
              <a:gd name="connsiteX718" fmla="*/ 494427 w 7467600"/>
              <a:gd name="connsiteY718" fmla="*/ 1092333 h 6858000"/>
              <a:gd name="connsiteX719" fmla="*/ 506322 w 7467600"/>
              <a:gd name="connsiteY719" fmla="*/ 1020997 h 6858000"/>
              <a:gd name="connsiteX720" fmla="*/ 4570198 w 7467600"/>
              <a:gd name="connsiteY720" fmla="*/ 978081 h 6858000"/>
              <a:gd name="connsiteX721" fmla="*/ 4523691 w 7467600"/>
              <a:gd name="connsiteY721" fmla="*/ 1127776 h 6858000"/>
              <a:gd name="connsiteX722" fmla="*/ 4509875 w 7467600"/>
              <a:gd name="connsiteY722" fmla="*/ 1167552 h 6858000"/>
              <a:gd name="connsiteX723" fmla="*/ 4478168 w 7467600"/>
              <a:gd name="connsiteY723" fmla="*/ 1260735 h 6858000"/>
              <a:gd name="connsiteX724" fmla="*/ 4409309 w 7467600"/>
              <a:gd name="connsiteY724" fmla="*/ 1666996 h 6858000"/>
              <a:gd name="connsiteX725" fmla="*/ 4370031 w 7467600"/>
              <a:gd name="connsiteY725" fmla="*/ 1955666 h 6858000"/>
              <a:gd name="connsiteX726" fmla="*/ 4570198 w 7467600"/>
              <a:gd name="connsiteY726" fmla="*/ 978081 h 6858000"/>
              <a:gd name="connsiteX727" fmla="*/ 4557898 w 7467600"/>
              <a:gd name="connsiteY727" fmla="*/ 900011 h 6858000"/>
              <a:gd name="connsiteX728" fmla="*/ 4344840 w 7467600"/>
              <a:gd name="connsiteY728" fmla="*/ 1922038 h 6858000"/>
              <a:gd name="connsiteX729" fmla="*/ 4378710 w 7467600"/>
              <a:gd name="connsiteY729" fmla="*/ 1665516 h 6858000"/>
              <a:gd name="connsiteX730" fmla="*/ 4448798 w 7467600"/>
              <a:gd name="connsiteY730" fmla="*/ 1253024 h 6858000"/>
              <a:gd name="connsiteX731" fmla="*/ 4480315 w 7467600"/>
              <a:gd name="connsiteY731" fmla="*/ 1158454 h 6858000"/>
              <a:gd name="connsiteX732" fmla="*/ 4494133 w 7467600"/>
              <a:gd name="connsiteY732" fmla="*/ 1118676 h 6858000"/>
              <a:gd name="connsiteX733" fmla="*/ 4557898 w 7467600"/>
              <a:gd name="connsiteY733" fmla="*/ 900011 h 6858000"/>
              <a:gd name="connsiteX734" fmla="*/ 5870151 w 7467600"/>
              <a:gd name="connsiteY734" fmla="*/ 898890 h 6858000"/>
              <a:gd name="connsiteX735" fmla="*/ 5861335 w 7467600"/>
              <a:gd name="connsiteY735" fmla="*/ 899177 h 6858000"/>
              <a:gd name="connsiteX736" fmla="*/ 5843702 w 7467600"/>
              <a:gd name="connsiteY736" fmla="*/ 899748 h 6858000"/>
              <a:gd name="connsiteX737" fmla="*/ 5651107 w 7467600"/>
              <a:gd name="connsiteY737" fmla="*/ 920306 h 6858000"/>
              <a:gd name="connsiteX738" fmla="*/ 5459407 w 7467600"/>
              <a:gd name="connsiteY738" fmla="*/ 940975 h 6858000"/>
              <a:gd name="connsiteX739" fmla="*/ 5374846 w 7467600"/>
              <a:gd name="connsiteY739" fmla="*/ 941988 h 6858000"/>
              <a:gd name="connsiteX740" fmla="*/ 5256105 w 7467600"/>
              <a:gd name="connsiteY740" fmla="*/ 945632 h 6858000"/>
              <a:gd name="connsiteX741" fmla="*/ 5107071 w 7467600"/>
              <a:gd name="connsiteY741" fmla="*/ 969720 h 6858000"/>
              <a:gd name="connsiteX742" fmla="*/ 4998681 w 7467600"/>
              <a:gd name="connsiteY742" fmla="*/ 988771 h 6858000"/>
              <a:gd name="connsiteX743" fmla="*/ 5870151 w 7467600"/>
              <a:gd name="connsiteY743" fmla="*/ 898890 h 6858000"/>
              <a:gd name="connsiteX744" fmla="*/ 5504425 w 7467600"/>
              <a:gd name="connsiteY744" fmla="*/ 848067 h 6858000"/>
              <a:gd name="connsiteX745" fmla="*/ 4968849 w 7467600"/>
              <a:gd name="connsiteY745" fmla="*/ 962318 h 6858000"/>
              <a:gd name="connsiteX746" fmla="*/ 5104039 w 7467600"/>
              <a:gd name="connsiteY746" fmla="*/ 940634 h 6858000"/>
              <a:gd name="connsiteX747" fmla="*/ 5256311 w 7467600"/>
              <a:gd name="connsiteY747" fmla="*/ 916490 h 6858000"/>
              <a:gd name="connsiteX748" fmla="*/ 5377381 w 7467600"/>
              <a:gd name="connsiteY748" fmla="*/ 912671 h 6858000"/>
              <a:gd name="connsiteX749" fmla="*/ 5460148 w 7467600"/>
              <a:gd name="connsiteY749" fmla="*/ 911442 h 6858000"/>
              <a:gd name="connsiteX750" fmla="*/ 5648971 w 7467600"/>
              <a:gd name="connsiteY750" fmla="*/ 891331 h 6858000"/>
              <a:gd name="connsiteX751" fmla="*/ 5844807 w 7467600"/>
              <a:gd name="connsiteY751" fmla="*/ 870718 h 6858000"/>
              <a:gd name="connsiteX752" fmla="*/ 5862975 w 7467600"/>
              <a:gd name="connsiteY752" fmla="*/ 869756 h 6858000"/>
              <a:gd name="connsiteX753" fmla="*/ 5920887 w 7467600"/>
              <a:gd name="connsiteY753" fmla="*/ 865929 h 6858000"/>
              <a:gd name="connsiteX754" fmla="*/ 5504425 w 7467600"/>
              <a:gd name="connsiteY754" fmla="*/ 848067 h 6858000"/>
              <a:gd name="connsiteX755" fmla="*/ 3607114 w 7467600"/>
              <a:gd name="connsiteY755" fmla="*/ 467441 h 6858000"/>
              <a:gd name="connsiteX756" fmla="*/ 3296242 w 7467600"/>
              <a:gd name="connsiteY756" fmla="*/ 807991 h 6858000"/>
              <a:gd name="connsiteX757" fmla="*/ 3174674 w 7467600"/>
              <a:gd name="connsiteY757" fmla="*/ 919759 h 6858000"/>
              <a:gd name="connsiteX758" fmla="*/ 3042978 w 7467600"/>
              <a:gd name="connsiteY758" fmla="*/ 1054894 h 6858000"/>
              <a:gd name="connsiteX759" fmla="*/ 2968914 w 7467600"/>
              <a:gd name="connsiteY759" fmla="*/ 1133756 h 6858000"/>
              <a:gd name="connsiteX760" fmla="*/ 3103823 w 7467600"/>
              <a:gd name="connsiteY760" fmla="*/ 1026814 h 6858000"/>
              <a:gd name="connsiteX761" fmla="*/ 3607114 w 7467600"/>
              <a:gd name="connsiteY761" fmla="*/ 467441 h 6858000"/>
              <a:gd name="connsiteX762" fmla="*/ 3744487 w 7467600"/>
              <a:gd name="connsiteY762" fmla="*/ 383136 h 6858000"/>
              <a:gd name="connsiteX763" fmla="*/ 3970213 w 7467600"/>
              <a:gd name="connsiteY763" fmla="*/ 995559 h 6858000"/>
              <a:gd name="connsiteX764" fmla="*/ 3744487 w 7467600"/>
              <a:gd name="connsiteY764" fmla="*/ 383136 h 6858000"/>
              <a:gd name="connsiteX765" fmla="*/ 3624562 w 7467600"/>
              <a:gd name="connsiteY765" fmla="*/ 367041 h 6858000"/>
              <a:gd name="connsiteX766" fmla="*/ 3489712 w 7467600"/>
              <a:gd name="connsiteY766" fmla="*/ 485386 h 6858000"/>
              <a:gd name="connsiteX767" fmla="*/ 3182994 w 7467600"/>
              <a:gd name="connsiteY767" fmla="*/ 828265 h 6858000"/>
              <a:gd name="connsiteX768" fmla="*/ 2892114 w 7467600"/>
              <a:gd name="connsiteY768" fmla="*/ 1172635 h 6858000"/>
              <a:gd name="connsiteX769" fmla="*/ 3021459 w 7467600"/>
              <a:gd name="connsiteY769" fmla="*/ 1035385 h 6858000"/>
              <a:gd name="connsiteX770" fmla="*/ 3153873 w 7467600"/>
              <a:gd name="connsiteY770" fmla="*/ 898971 h 6858000"/>
              <a:gd name="connsiteX771" fmla="*/ 3276511 w 7467600"/>
              <a:gd name="connsiteY771" fmla="*/ 786423 h 6858000"/>
              <a:gd name="connsiteX772" fmla="*/ 3584154 w 7467600"/>
              <a:gd name="connsiteY772" fmla="*/ 448218 h 6858000"/>
              <a:gd name="connsiteX773" fmla="*/ 3624562 w 7467600"/>
              <a:gd name="connsiteY773" fmla="*/ 367041 h 6858000"/>
              <a:gd name="connsiteX774" fmla="*/ 3766672 w 7467600"/>
              <a:gd name="connsiteY774" fmla="*/ 359429 h 6858000"/>
              <a:gd name="connsiteX775" fmla="*/ 3996338 w 7467600"/>
              <a:gd name="connsiteY775" fmla="*/ 968237 h 6858000"/>
              <a:gd name="connsiteX776" fmla="*/ 3766672 w 7467600"/>
              <a:gd name="connsiteY776" fmla="*/ 359429 h 6858000"/>
              <a:gd name="connsiteX777" fmla="*/ 5805386 w 7467600"/>
              <a:gd name="connsiteY777" fmla="*/ 239240 h 6858000"/>
              <a:gd name="connsiteX778" fmla="*/ 5736947 w 7467600"/>
              <a:gd name="connsiteY778" fmla="*/ 261367 h 6858000"/>
              <a:gd name="connsiteX779" fmla="*/ 5427012 w 7467600"/>
              <a:gd name="connsiteY779" fmla="*/ 311272 h 6858000"/>
              <a:gd name="connsiteX780" fmla="*/ 5147818 w 7467600"/>
              <a:gd name="connsiteY780" fmla="*/ 322112 h 6858000"/>
              <a:gd name="connsiteX781" fmla="*/ 5060854 w 7467600"/>
              <a:gd name="connsiteY781" fmla="*/ 311882 h 6858000"/>
              <a:gd name="connsiteX782" fmla="*/ 4945989 w 7467600"/>
              <a:gd name="connsiteY782" fmla="*/ 300516 h 6858000"/>
              <a:gd name="connsiteX783" fmla="*/ 5410479 w 7467600"/>
              <a:gd name="connsiteY783" fmla="*/ 348434 h 6858000"/>
              <a:gd name="connsiteX784" fmla="*/ 5805386 w 7467600"/>
              <a:gd name="connsiteY784" fmla="*/ 239240 h 6858000"/>
              <a:gd name="connsiteX785" fmla="*/ 5905192 w 7467600"/>
              <a:gd name="connsiteY785" fmla="*/ 163079 h 6858000"/>
              <a:gd name="connsiteX786" fmla="*/ 5865655 w 7467600"/>
              <a:gd name="connsiteY786" fmla="*/ 171901 h 6858000"/>
              <a:gd name="connsiteX787" fmla="*/ 5259740 w 7467600"/>
              <a:gd name="connsiteY787" fmla="*/ 257013 h 6858000"/>
              <a:gd name="connsiteX788" fmla="*/ 5208466 w 7467600"/>
              <a:gd name="connsiteY788" fmla="*/ 257550 h 6858000"/>
              <a:gd name="connsiteX789" fmla="*/ 4980204 w 7467600"/>
              <a:gd name="connsiteY789" fmla="*/ 271903 h 6858000"/>
              <a:gd name="connsiteX790" fmla="*/ 5068068 w 7467600"/>
              <a:gd name="connsiteY790" fmla="*/ 282244 h 6858000"/>
              <a:gd name="connsiteX791" fmla="*/ 5153231 w 7467600"/>
              <a:gd name="connsiteY791" fmla="*/ 292240 h 6858000"/>
              <a:gd name="connsiteX792" fmla="*/ 5426491 w 7467600"/>
              <a:gd name="connsiteY792" fmla="*/ 281128 h 6858000"/>
              <a:gd name="connsiteX793" fmla="*/ 5731212 w 7467600"/>
              <a:gd name="connsiteY793" fmla="*/ 231951 h 6858000"/>
              <a:gd name="connsiteX794" fmla="*/ 5905192 w 7467600"/>
              <a:gd name="connsiteY794" fmla="*/ 163079 h 6858000"/>
              <a:gd name="connsiteX795" fmla="*/ 5944437 w 7467600"/>
              <a:gd name="connsiteY795" fmla="*/ 113829 h 6858000"/>
              <a:gd name="connsiteX796" fmla="*/ 5825032 w 7467600"/>
              <a:gd name="connsiteY796" fmla="*/ 146405 h 6858000"/>
              <a:gd name="connsiteX797" fmla="*/ 4955599 w 7467600"/>
              <a:gd name="connsiteY797" fmla="*/ 247008 h 6858000"/>
              <a:gd name="connsiteX798" fmla="*/ 5210104 w 7467600"/>
              <a:gd name="connsiteY798" fmla="*/ 228123 h 6858000"/>
              <a:gd name="connsiteX799" fmla="*/ 5261015 w 7467600"/>
              <a:gd name="connsiteY799" fmla="*/ 227087 h 6858000"/>
              <a:gd name="connsiteX800" fmla="*/ 5861181 w 7467600"/>
              <a:gd name="connsiteY800" fmla="*/ 143093 h 6858000"/>
              <a:gd name="connsiteX801" fmla="*/ 5961252 w 7467600"/>
              <a:gd name="connsiteY801" fmla="*/ 114820 h 6858000"/>
              <a:gd name="connsiteX802" fmla="*/ 5944437 w 7467600"/>
              <a:gd name="connsiteY802" fmla="*/ 113829 h 6858000"/>
              <a:gd name="connsiteX803" fmla="*/ 3882765 w 7467600"/>
              <a:gd name="connsiteY803" fmla="*/ 0 h 6858000"/>
              <a:gd name="connsiteX804" fmla="*/ 3995099 w 7467600"/>
              <a:gd name="connsiteY804" fmla="*/ 0 h 6858000"/>
              <a:gd name="connsiteX805" fmla="*/ 4163818 w 7467600"/>
              <a:gd name="connsiteY805" fmla="*/ 234104 h 6858000"/>
              <a:gd name="connsiteX806" fmla="*/ 4172099 w 7467600"/>
              <a:gd name="connsiteY806" fmla="*/ 234207 h 6858000"/>
              <a:gd name="connsiteX807" fmla="*/ 4784282 w 7467600"/>
              <a:gd name="connsiteY807" fmla="*/ 276561 h 6858000"/>
              <a:gd name="connsiteX808" fmla="*/ 4801687 w 7467600"/>
              <a:gd name="connsiteY808" fmla="*/ 267764 h 6858000"/>
              <a:gd name="connsiteX809" fmla="*/ 6082788 w 7467600"/>
              <a:gd name="connsiteY809" fmla="*/ 64119 h 6858000"/>
              <a:gd name="connsiteX810" fmla="*/ 6099442 w 7467600"/>
              <a:gd name="connsiteY810" fmla="*/ 82568 h 6858000"/>
              <a:gd name="connsiteX811" fmla="*/ 4804137 w 7467600"/>
              <a:gd name="connsiteY811" fmla="*/ 320931 h 6858000"/>
              <a:gd name="connsiteX812" fmla="*/ 4227047 w 7467600"/>
              <a:gd name="connsiteY812" fmla="*/ 313415 h 6858000"/>
              <a:gd name="connsiteX813" fmla="*/ 4346041 w 7467600"/>
              <a:gd name="connsiteY813" fmla="*/ 456086 h 6858000"/>
              <a:gd name="connsiteX814" fmla="*/ 4870967 w 7467600"/>
              <a:gd name="connsiteY814" fmla="*/ 963061 h 6858000"/>
              <a:gd name="connsiteX815" fmla="*/ 4889647 w 7467600"/>
              <a:gd name="connsiteY815" fmla="*/ 957147 h 6858000"/>
              <a:gd name="connsiteX816" fmla="*/ 5422504 w 7467600"/>
              <a:gd name="connsiteY816" fmla="*/ 805191 h 6858000"/>
              <a:gd name="connsiteX817" fmla="*/ 6087656 w 7467600"/>
              <a:gd name="connsiteY817" fmla="*/ 826703 h 6858000"/>
              <a:gd name="connsiteX818" fmla="*/ 6058717 w 7467600"/>
              <a:gd name="connsiteY818" fmla="*/ 865992 h 6858000"/>
              <a:gd name="connsiteX819" fmla="*/ 4974153 w 7467600"/>
              <a:gd name="connsiteY819" fmla="*/ 1045456 h 6858000"/>
              <a:gd name="connsiteX820" fmla="*/ 5627835 w 7467600"/>
              <a:gd name="connsiteY820" fmla="*/ 1472077 h 6858000"/>
              <a:gd name="connsiteX821" fmla="*/ 5629817 w 7467600"/>
              <a:gd name="connsiteY821" fmla="*/ 1471412 h 6858000"/>
              <a:gd name="connsiteX822" fmla="*/ 5634124 w 7467600"/>
              <a:gd name="connsiteY822" fmla="*/ 1470572 h 6858000"/>
              <a:gd name="connsiteX823" fmla="*/ 5755832 w 7467600"/>
              <a:gd name="connsiteY823" fmla="*/ 1383886 h 6858000"/>
              <a:gd name="connsiteX824" fmla="*/ 6014186 w 7467600"/>
              <a:gd name="connsiteY824" fmla="*/ 1279799 h 6858000"/>
              <a:gd name="connsiteX825" fmla="*/ 6901619 w 7467600"/>
              <a:gd name="connsiteY825" fmla="*/ 1047874 h 6858000"/>
              <a:gd name="connsiteX826" fmla="*/ 6931566 w 7467600"/>
              <a:gd name="connsiteY826" fmla="*/ 1062034 h 6858000"/>
              <a:gd name="connsiteX827" fmla="*/ 5790982 w 7467600"/>
              <a:gd name="connsiteY827" fmla="*/ 1561380 h 6858000"/>
              <a:gd name="connsiteX828" fmla="*/ 6188971 w 7467600"/>
              <a:gd name="connsiteY828" fmla="*/ 1755168 h 6858000"/>
              <a:gd name="connsiteX829" fmla="*/ 6202446 w 7467600"/>
              <a:gd name="connsiteY829" fmla="*/ 1752268 h 6858000"/>
              <a:gd name="connsiteX830" fmla="*/ 7179560 w 7467600"/>
              <a:gd name="connsiteY830" fmla="*/ 1467551 h 6858000"/>
              <a:gd name="connsiteX831" fmla="*/ 7158730 w 7467600"/>
              <a:gd name="connsiteY831" fmla="*/ 1507835 h 6858000"/>
              <a:gd name="connsiteX832" fmla="*/ 6326959 w 7467600"/>
              <a:gd name="connsiteY832" fmla="*/ 1817686 h 6858000"/>
              <a:gd name="connsiteX833" fmla="*/ 6537433 w 7467600"/>
              <a:gd name="connsiteY833" fmla="*/ 1907790 h 6858000"/>
              <a:gd name="connsiteX834" fmla="*/ 6550221 w 7467600"/>
              <a:gd name="connsiteY834" fmla="*/ 1910729 h 6858000"/>
              <a:gd name="connsiteX835" fmla="*/ 6964438 w 7467600"/>
              <a:gd name="connsiteY835" fmla="*/ 2209505 h 6858000"/>
              <a:gd name="connsiteX836" fmla="*/ 7367862 w 7467600"/>
              <a:gd name="connsiteY836" fmla="*/ 2806833 h 6858000"/>
              <a:gd name="connsiteX837" fmla="*/ 7364329 w 7467600"/>
              <a:gd name="connsiteY837" fmla="*/ 2826907 h 6858000"/>
              <a:gd name="connsiteX838" fmla="*/ 7290545 w 7467600"/>
              <a:gd name="connsiteY838" fmla="*/ 2850663 h 6858000"/>
              <a:gd name="connsiteX839" fmla="*/ 6472036 w 7467600"/>
              <a:gd name="connsiteY839" fmla="*/ 1959003 h 6858000"/>
              <a:gd name="connsiteX840" fmla="*/ 5792897 w 7467600"/>
              <a:gd name="connsiteY840" fmla="*/ 1647747 h 6858000"/>
              <a:gd name="connsiteX841" fmla="*/ 5842751 w 7467600"/>
              <a:gd name="connsiteY841" fmla="*/ 1816112 h 6858000"/>
              <a:gd name="connsiteX842" fmla="*/ 5847424 w 7467600"/>
              <a:gd name="connsiteY842" fmla="*/ 1815776 h 6858000"/>
              <a:gd name="connsiteX843" fmla="*/ 6399821 w 7467600"/>
              <a:gd name="connsiteY843" fmla="*/ 2344799 h 6858000"/>
              <a:gd name="connsiteX844" fmla="*/ 6323232 w 7467600"/>
              <a:gd name="connsiteY844" fmla="*/ 2389634 h 6858000"/>
              <a:gd name="connsiteX845" fmla="*/ 5942958 w 7467600"/>
              <a:gd name="connsiteY845" fmla="*/ 2077708 h 6858000"/>
              <a:gd name="connsiteX846" fmla="*/ 5921559 w 7467600"/>
              <a:gd name="connsiteY846" fmla="*/ 2378596 h 6858000"/>
              <a:gd name="connsiteX847" fmla="*/ 5817651 w 7467600"/>
              <a:gd name="connsiteY847" fmla="*/ 3023919 h 6858000"/>
              <a:gd name="connsiteX848" fmla="*/ 5729634 w 7467600"/>
              <a:gd name="connsiteY848" fmla="*/ 3051849 h 6858000"/>
              <a:gd name="connsiteX849" fmla="*/ 5611018 w 7467600"/>
              <a:gd name="connsiteY849" fmla="*/ 2316769 h 6858000"/>
              <a:gd name="connsiteX850" fmla="*/ 5687608 w 7467600"/>
              <a:gd name="connsiteY850" fmla="*/ 2039972 h 6858000"/>
              <a:gd name="connsiteX851" fmla="*/ 5657554 w 7467600"/>
              <a:gd name="connsiteY851" fmla="*/ 1576445 h 6858000"/>
              <a:gd name="connsiteX852" fmla="*/ 5150475 w 7467600"/>
              <a:gd name="connsiteY852" fmla="*/ 1274012 h 6858000"/>
              <a:gd name="connsiteX853" fmla="*/ 5349142 w 7467600"/>
              <a:gd name="connsiteY853" fmla="*/ 2204405 h 6858000"/>
              <a:gd name="connsiteX854" fmla="*/ 5262214 w 7467600"/>
              <a:gd name="connsiteY854" fmla="*/ 2233836 h 6858000"/>
              <a:gd name="connsiteX855" fmla="*/ 4981539 w 7467600"/>
              <a:gd name="connsiteY855" fmla="*/ 1542201 h 6858000"/>
              <a:gd name="connsiteX856" fmla="*/ 4958461 w 7467600"/>
              <a:gd name="connsiteY856" fmla="*/ 1136957 h 6858000"/>
              <a:gd name="connsiteX857" fmla="*/ 4655015 w 7467600"/>
              <a:gd name="connsiteY857" fmla="*/ 891426 h 6858000"/>
              <a:gd name="connsiteX858" fmla="*/ 4348002 w 7467600"/>
              <a:gd name="connsiteY858" fmla="*/ 2205895 h 6858000"/>
              <a:gd name="connsiteX859" fmla="*/ 4262250 w 7467600"/>
              <a:gd name="connsiteY859" fmla="*/ 2219972 h 6858000"/>
              <a:gd name="connsiteX860" fmla="*/ 4550611 w 7467600"/>
              <a:gd name="connsiteY860" fmla="*/ 817540 h 6858000"/>
              <a:gd name="connsiteX861" fmla="*/ 4564418 w 7467600"/>
              <a:gd name="connsiteY861" fmla="*/ 808293 h 6858000"/>
              <a:gd name="connsiteX862" fmla="*/ 4266388 w 7467600"/>
              <a:gd name="connsiteY862" fmla="*/ 500083 h 6858000"/>
              <a:gd name="connsiteX863" fmla="*/ 4032842 w 7467600"/>
              <a:gd name="connsiteY863" fmla="*/ 211809 h 6858000"/>
              <a:gd name="connsiteX864" fmla="*/ 3882765 w 7467600"/>
              <a:gd name="connsiteY864" fmla="*/ 0 h 6858000"/>
              <a:gd name="connsiteX865" fmla="*/ 3721337 w 7467600"/>
              <a:gd name="connsiteY865" fmla="*/ 0 h 6858000"/>
              <a:gd name="connsiteX866" fmla="*/ 3797544 w 7467600"/>
              <a:gd name="connsiteY866" fmla="*/ 0 h 6858000"/>
              <a:gd name="connsiteX867" fmla="*/ 3775734 w 7467600"/>
              <a:gd name="connsiteY867" fmla="*/ 95131 h 6858000"/>
              <a:gd name="connsiteX868" fmla="*/ 3724807 w 7467600"/>
              <a:gd name="connsiteY868" fmla="*/ 272257 h 6858000"/>
              <a:gd name="connsiteX869" fmla="*/ 3726844 w 7467600"/>
              <a:gd name="connsiteY869" fmla="*/ 282988 h 6858000"/>
              <a:gd name="connsiteX870" fmla="*/ 3742664 w 7467600"/>
              <a:gd name="connsiteY870" fmla="*/ 279918 h 6858000"/>
              <a:gd name="connsiteX871" fmla="*/ 4103910 w 7467600"/>
              <a:gd name="connsiteY871" fmla="*/ 1161917 h 6858000"/>
              <a:gd name="connsiteX872" fmla="*/ 4020269 w 7467600"/>
              <a:gd name="connsiteY872" fmla="*/ 1200406 h 6858000"/>
              <a:gd name="connsiteX873" fmla="*/ 3674882 w 7467600"/>
              <a:gd name="connsiteY873" fmla="*/ 488524 h 6858000"/>
              <a:gd name="connsiteX874" fmla="*/ 3132682 w 7467600"/>
              <a:gd name="connsiteY874" fmla="*/ 1072284 h 6858000"/>
              <a:gd name="connsiteX875" fmla="*/ 2716346 w 7467600"/>
              <a:gd name="connsiteY875" fmla="*/ 1276376 h 6858000"/>
              <a:gd name="connsiteX876" fmla="*/ 2716772 w 7467600"/>
              <a:gd name="connsiteY876" fmla="*/ 1255462 h 6858000"/>
              <a:gd name="connsiteX877" fmla="*/ 3471096 w 7467600"/>
              <a:gd name="connsiteY877" fmla="*/ 437072 h 6858000"/>
              <a:gd name="connsiteX878" fmla="*/ 3639057 w 7467600"/>
              <a:gd name="connsiteY878" fmla="*/ 286334 h 6858000"/>
              <a:gd name="connsiteX879" fmla="*/ 3640309 w 7467600"/>
              <a:gd name="connsiteY879" fmla="*/ 284664 h 6858000"/>
              <a:gd name="connsiteX880" fmla="*/ 3646022 w 7467600"/>
              <a:gd name="connsiteY880" fmla="*/ 276711 h 6858000"/>
              <a:gd name="connsiteX881" fmla="*/ 3707943 w 7467600"/>
              <a:gd name="connsiteY881" fmla="*/ 65958 h 6858000"/>
              <a:gd name="connsiteX882" fmla="*/ 3721337 w 7467600"/>
              <a:gd name="connsiteY882" fmla="*/ 0 h 6858000"/>
              <a:gd name="connsiteX883" fmla="*/ 2867960 w 7467600"/>
              <a:gd name="connsiteY883" fmla="*/ 0 h 6858000"/>
              <a:gd name="connsiteX884" fmla="*/ 2926351 w 7467600"/>
              <a:gd name="connsiteY884" fmla="*/ 0 h 6858000"/>
              <a:gd name="connsiteX885" fmla="*/ 2902823 w 7467600"/>
              <a:gd name="connsiteY885" fmla="*/ 262929 h 6858000"/>
              <a:gd name="connsiteX886" fmla="*/ 2940663 w 7467600"/>
              <a:gd name="connsiteY886" fmla="*/ 140884 h 6858000"/>
              <a:gd name="connsiteX887" fmla="*/ 2947039 w 7467600"/>
              <a:gd name="connsiteY887" fmla="*/ 122524 h 6858000"/>
              <a:gd name="connsiteX888" fmla="*/ 2984316 w 7467600"/>
              <a:gd name="connsiteY888" fmla="*/ 0 h 6858000"/>
              <a:gd name="connsiteX889" fmla="*/ 3016114 w 7467600"/>
              <a:gd name="connsiteY889" fmla="*/ 0 h 6858000"/>
              <a:gd name="connsiteX890" fmla="*/ 2979949 w 7467600"/>
              <a:gd name="connsiteY890" fmla="*/ 119274 h 6858000"/>
              <a:gd name="connsiteX891" fmla="*/ 3023879 w 7467600"/>
              <a:gd name="connsiteY891" fmla="*/ 0 h 6858000"/>
              <a:gd name="connsiteX892" fmla="*/ 3105400 w 7467600"/>
              <a:gd name="connsiteY892" fmla="*/ 0 h 6858000"/>
              <a:gd name="connsiteX893" fmla="*/ 3094669 w 7467600"/>
              <a:gd name="connsiteY893" fmla="*/ 30308 h 6858000"/>
              <a:gd name="connsiteX894" fmla="*/ 2901945 w 7467600"/>
              <a:gd name="connsiteY894" fmla="*/ 466538 h 6858000"/>
              <a:gd name="connsiteX895" fmla="*/ 2815209 w 7467600"/>
              <a:gd name="connsiteY895" fmla="*/ 497361 h 6858000"/>
              <a:gd name="connsiteX896" fmla="*/ 2844845 w 7467600"/>
              <a:gd name="connsiteY896" fmla="*/ 127638 h 6858000"/>
              <a:gd name="connsiteX897" fmla="*/ 2867960 w 7467600"/>
              <a:gd name="connsiteY897" fmla="*/ 0 h 6858000"/>
              <a:gd name="connsiteX898" fmla="*/ 1057230 w 7467600"/>
              <a:gd name="connsiteY898" fmla="*/ 0 h 6858000"/>
              <a:gd name="connsiteX899" fmla="*/ 1111003 w 7467600"/>
              <a:gd name="connsiteY899" fmla="*/ 0 h 6858000"/>
              <a:gd name="connsiteX900" fmla="*/ 1125553 w 7467600"/>
              <a:gd name="connsiteY900" fmla="*/ 52588 h 6858000"/>
              <a:gd name="connsiteX901" fmla="*/ 1304276 w 7467600"/>
              <a:gd name="connsiteY901" fmla="*/ 476275 h 6858000"/>
              <a:gd name="connsiteX902" fmla="*/ 1492066 w 7467600"/>
              <a:gd name="connsiteY902" fmla="*/ 886333 h 6858000"/>
              <a:gd name="connsiteX903" fmla="*/ 1423698 w 7467600"/>
              <a:gd name="connsiteY903" fmla="*/ 710817 h 6858000"/>
              <a:gd name="connsiteX904" fmla="*/ 1357609 w 7467600"/>
              <a:gd name="connsiteY904" fmla="*/ 532892 h 6858000"/>
              <a:gd name="connsiteX905" fmla="*/ 1309550 w 7467600"/>
              <a:gd name="connsiteY905" fmla="*/ 374031 h 6858000"/>
              <a:gd name="connsiteX906" fmla="*/ 1193673 w 7467600"/>
              <a:gd name="connsiteY906" fmla="*/ 49533 h 6858000"/>
              <a:gd name="connsiteX907" fmla="*/ 1164391 w 7467600"/>
              <a:gd name="connsiteY907" fmla="*/ 0 h 6858000"/>
              <a:gd name="connsiteX908" fmla="*/ 1200666 w 7467600"/>
              <a:gd name="connsiteY908" fmla="*/ 0 h 6858000"/>
              <a:gd name="connsiteX909" fmla="*/ 1223408 w 7467600"/>
              <a:gd name="connsiteY909" fmla="*/ 38996 h 6858000"/>
              <a:gd name="connsiteX910" fmla="*/ 1339635 w 7467600"/>
              <a:gd name="connsiteY910" fmla="*/ 365517 h 6858000"/>
              <a:gd name="connsiteX911" fmla="*/ 1387469 w 7467600"/>
              <a:gd name="connsiteY911" fmla="*/ 523079 h 6858000"/>
              <a:gd name="connsiteX912" fmla="*/ 1452685 w 7467600"/>
              <a:gd name="connsiteY912" fmla="*/ 699806 h 6858000"/>
              <a:gd name="connsiteX913" fmla="*/ 1492092 w 7467600"/>
              <a:gd name="connsiteY913" fmla="*/ 800424 h 6858000"/>
              <a:gd name="connsiteX914" fmla="*/ 1455302 w 7467600"/>
              <a:gd name="connsiteY914" fmla="*/ 632913 h 6858000"/>
              <a:gd name="connsiteX915" fmla="*/ 1222336 w 7467600"/>
              <a:gd name="connsiteY915" fmla="*/ 9480 h 6858000"/>
              <a:gd name="connsiteX916" fmla="*/ 1214634 w 7467600"/>
              <a:gd name="connsiteY916" fmla="*/ 0 h 6858000"/>
              <a:gd name="connsiteX917" fmla="*/ 1289827 w 7467600"/>
              <a:gd name="connsiteY917" fmla="*/ 0 h 6858000"/>
              <a:gd name="connsiteX918" fmla="*/ 1321076 w 7467600"/>
              <a:gd name="connsiteY918" fmla="*/ 59722 h 6858000"/>
              <a:gd name="connsiteX919" fmla="*/ 1512579 w 7467600"/>
              <a:gd name="connsiteY919" fmla="*/ 626441 h 6858000"/>
              <a:gd name="connsiteX920" fmla="*/ 1506076 w 7467600"/>
              <a:gd name="connsiteY920" fmla="*/ 1089289 h 6858000"/>
              <a:gd name="connsiteX921" fmla="*/ 1486346 w 7467600"/>
              <a:gd name="connsiteY921" fmla="*/ 1079919 h 6858000"/>
              <a:gd name="connsiteX922" fmla="*/ 1070511 w 7467600"/>
              <a:gd name="connsiteY922" fmla="*/ 48609 h 6858000"/>
              <a:gd name="connsiteX923" fmla="*/ 1057230 w 7467600"/>
              <a:gd name="connsiteY923" fmla="*/ 0 h 6858000"/>
              <a:gd name="connsiteX924" fmla="*/ 43151 w 7467600"/>
              <a:gd name="connsiteY924" fmla="*/ 0 h 6858000"/>
              <a:gd name="connsiteX925" fmla="*/ 95283 w 7467600"/>
              <a:gd name="connsiteY925" fmla="*/ 0 h 6858000"/>
              <a:gd name="connsiteX926" fmla="*/ 300708 w 7467600"/>
              <a:gd name="connsiteY926" fmla="*/ 154571 h 6858000"/>
              <a:gd name="connsiteX927" fmla="*/ 530414 w 7467600"/>
              <a:gd name="connsiteY927" fmla="*/ 354673 h 6858000"/>
              <a:gd name="connsiteX928" fmla="*/ 333785 w 7467600"/>
              <a:gd name="connsiteY928" fmla="*/ 161564 h 6858000"/>
              <a:gd name="connsiteX929" fmla="*/ 147005 w 7467600"/>
              <a:gd name="connsiteY929" fmla="*/ 0 h 6858000"/>
              <a:gd name="connsiteX930" fmla="*/ 272509 w 7467600"/>
              <a:gd name="connsiteY930" fmla="*/ 0 h 6858000"/>
              <a:gd name="connsiteX931" fmla="*/ 326276 w 7467600"/>
              <a:gd name="connsiteY931" fmla="*/ 45847 h 6858000"/>
              <a:gd name="connsiteX932" fmla="*/ 823759 w 7467600"/>
              <a:gd name="connsiteY932" fmla="*/ 574145 h 6858000"/>
              <a:gd name="connsiteX933" fmla="*/ 811254 w 7467600"/>
              <a:gd name="connsiteY933" fmla="*/ 665546 h 6858000"/>
              <a:gd name="connsiteX934" fmla="*/ 154042 w 7467600"/>
              <a:gd name="connsiteY934" fmla="*/ 261522 h 6858000"/>
              <a:gd name="connsiteX935" fmla="*/ 13550 w 7467600"/>
              <a:gd name="connsiteY935" fmla="*/ 158423 h 6858000"/>
              <a:gd name="connsiteX936" fmla="*/ 0 w 7467600"/>
              <a:gd name="connsiteY936" fmla="*/ 146618 h 6858000"/>
              <a:gd name="connsiteX937" fmla="*/ 0 w 7467600"/>
              <a:gd name="connsiteY937" fmla="*/ 59161 h 6858000"/>
              <a:gd name="connsiteX938" fmla="*/ 45427 w 7467600"/>
              <a:gd name="connsiteY938" fmla="*/ 101078 h 6858000"/>
              <a:gd name="connsiteX939" fmla="*/ 630103 w 7467600"/>
              <a:gd name="connsiteY939" fmla="*/ 485885 h 6858000"/>
              <a:gd name="connsiteX940" fmla="*/ 532040 w 7467600"/>
              <a:gd name="connsiteY940" fmla="*/ 399359 h 6858000"/>
              <a:gd name="connsiteX941" fmla="*/ 517618 w 7467600"/>
              <a:gd name="connsiteY941" fmla="*/ 385726 h 6858000"/>
              <a:gd name="connsiteX942" fmla="*/ 285074 w 7467600"/>
              <a:gd name="connsiteY942" fmla="*/ 182755 h 6858000"/>
              <a:gd name="connsiteX943" fmla="*/ 43151 w 7467600"/>
              <a:gd name="connsiteY94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289862 w 7467600"/>
              <a:gd name="connsiteY10" fmla="*/ 6659827 h 6858000"/>
              <a:gd name="connsiteX11" fmla="*/ 1019354 w 7467600"/>
              <a:gd name="connsiteY11" fmla="*/ 6315006 h 6858000"/>
              <a:gd name="connsiteX12" fmla="*/ 441046 w 7467600"/>
              <a:gd name="connsiteY12" fmla="*/ 6691153 h 6858000"/>
              <a:gd name="connsiteX13" fmla="*/ 1019354 w 7467600"/>
              <a:gd name="connsiteY13" fmla="*/ 6315006 h 6858000"/>
              <a:gd name="connsiteX14" fmla="*/ 991680 w 7467600"/>
              <a:gd name="connsiteY14" fmla="*/ 6298413 h 6858000"/>
              <a:gd name="connsiteX15" fmla="*/ 409060 w 7467600"/>
              <a:gd name="connsiteY15" fmla="*/ 6671470 h 6858000"/>
              <a:gd name="connsiteX16" fmla="*/ 991680 w 7467600"/>
              <a:gd name="connsiteY16" fmla="*/ 6298413 h 6858000"/>
              <a:gd name="connsiteX17" fmla="*/ 103333 w 7467600"/>
              <a:gd name="connsiteY17" fmla="*/ 5699602 h 6858000"/>
              <a:gd name="connsiteX18" fmla="*/ 233938 w 7467600"/>
              <a:gd name="connsiteY18" fmla="*/ 5809416 h 6858000"/>
              <a:gd name="connsiteX19" fmla="*/ 883580 w 7467600"/>
              <a:gd name="connsiteY19" fmla="*/ 6180710 h 6858000"/>
              <a:gd name="connsiteX20" fmla="*/ 487337 w 7467600"/>
              <a:gd name="connsiteY20" fmla="*/ 5950182 h 6858000"/>
              <a:gd name="connsiteX21" fmla="*/ 354051 w 7467600"/>
              <a:gd name="connsiteY21" fmla="*/ 5854912 h 6858000"/>
              <a:gd name="connsiteX22" fmla="*/ 195436 w 7467600"/>
              <a:gd name="connsiteY22" fmla="*/ 5755068 h 6858000"/>
              <a:gd name="connsiteX23" fmla="*/ 103333 w 7467600"/>
              <a:gd name="connsiteY23" fmla="*/ 5699602 h 6858000"/>
              <a:gd name="connsiteX24" fmla="*/ 5539432 w 7467600"/>
              <a:gd name="connsiteY24" fmla="*/ 5642928 h 6858000"/>
              <a:gd name="connsiteX25" fmla="*/ 5555462 w 7467600"/>
              <a:gd name="connsiteY25" fmla="*/ 5694454 h 6858000"/>
              <a:gd name="connsiteX26" fmla="*/ 5828270 w 7467600"/>
              <a:gd name="connsiteY26" fmla="*/ 6320663 h 6858000"/>
              <a:gd name="connsiteX27" fmla="*/ 5947416 w 7467600"/>
              <a:gd name="connsiteY27" fmla="*/ 6574846 h 6858000"/>
              <a:gd name="connsiteX28" fmla="*/ 5539432 w 7467600"/>
              <a:gd name="connsiteY28" fmla="*/ 5642928 h 6858000"/>
              <a:gd name="connsiteX29" fmla="*/ 51253 w 7467600"/>
              <a:gd name="connsiteY29" fmla="*/ 5631825 h 6858000"/>
              <a:gd name="connsiteX30" fmla="*/ 211622 w 7467600"/>
              <a:gd name="connsiteY30" fmla="*/ 5728803 h 6858000"/>
              <a:gd name="connsiteX31" fmla="*/ 371652 w 7467600"/>
              <a:gd name="connsiteY31" fmla="*/ 5829062 h 6858000"/>
              <a:gd name="connsiteX32" fmla="*/ 505903 w 7467600"/>
              <a:gd name="connsiteY32" fmla="*/ 5925221 h 6858000"/>
              <a:gd name="connsiteX33" fmla="*/ 899240 w 7467600"/>
              <a:gd name="connsiteY33" fmla="*/ 6153068 h 6858000"/>
              <a:gd name="connsiteX34" fmla="*/ 988114 w 7467600"/>
              <a:gd name="connsiteY34" fmla="*/ 6174204 h 6858000"/>
              <a:gd name="connsiteX35" fmla="*/ 845971 w 7467600"/>
              <a:gd name="connsiteY35" fmla="*/ 6067177 h 6858000"/>
              <a:gd name="connsiteX36" fmla="*/ 448057 w 7467600"/>
              <a:gd name="connsiteY36" fmla="*/ 5841376 h 6858000"/>
              <a:gd name="connsiteX37" fmla="*/ 51253 w 7467600"/>
              <a:gd name="connsiteY37" fmla="*/ 5631825 h 6858000"/>
              <a:gd name="connsiteX38" fmla="*/ 2606687 w 7467600"/>
              <a:gd name="connsiteY38" fmla="*/ 5630718 h 6858000"/>
              <a:gd name="connsiteX39" fmla="*/ 2645658 w 7467600"/>
              <a:gd name="connsiteY39" fmla="*/ 6640259 h 6858000"/>
              <a:gd name="connsiteX40" fmla="*/ 2606687 w 7467600"/>
              <a:gd name="connsiteY40" fmla="*/ 5630718 h 6858000"/>
              <a:gd name="connsiteX41" fmla="*/ 3642057 w 7467600"/>
              <a:gd name="connsiteY41" fmla="*/ 5573487 h 6858000"/>
              <a:gd name="connsiteX42" fmla="*/ 3632981 w 7467600"/>
              <a:gd name="connsiteY42" fmla="*/ 5579437 h 6858000"/>
              <a:gd name="connsiteX43" fmla="*/ 3382436 w 7467600"/>
              <a:gd name="connsiteY43" fmla="*/ 5952726 h 6858000"/>
              <a:gd name="connsiteX44" fmla="*/ 3191929 w 7467600"/>
              <a:gd name="connsiteY44" fmla="*/ 6662669 h 6858000"/>
              <a:gd name="connsiteX45" fmla="*/ 3369898 w 7467600"/>
              <a:gd name="connsiteY45" fmla="*/ 6081771 h 6858000"/>
              <a:gd name="connsiteX46" fmla="*/ 3642057 w 7467600"/>
              <a:gd name="connsiteY46" fmla="*/ 5573487 h 6858000"/>
              <a:gd name="connsiteX47" fmla="*/ 2650666 w 7467600"/>
              <a:gd name="connsiteY47" fmla="*/ 5530686 h 6858000"/>
              <a:gd name="connsiteX48" fmla="*/ 2650249 w 7467600"/>
              <a:gd name="connsiteY48" fmla="*/ 5532101 h 6858000"/>
              <a:gd name="connsiteX49" fmla="*/ 2663808 w 7467600"/>
              <a:gd name="connsiteY49" fmla="*/ 6535215 h 6858000"/>
              <a:gd name="connsiteX50" fmla="*/ 2665418 w 7467600"/>
              <a:gd name="connsiteY50" fmla="*/ 6132756 h 6858000"/>
              <a:gd name="connsiteX51" fmla="*/ 2650666 w 7467600"/>
              <a:gd name="connsiteY51" fmla="*/ 5530686 h 6858000"/>
              <a:gd name="connsiteX52" fmla="*/ 2680277 w 7467600"/>
              <a:gd name="connsiteY52" fmla="*/ 5479204 h 6858000"/>
              <a:gd name="connsiteX53" fmla="*/ 2678972 w 7467600"/>
              <a:gd name="connsiteY53" fmla="*/ 5481582 h 6858000"/>
              <a:gd name="connsiteX54" fmla="*/ 2696666 w 7467600"/>
              <a:gd name="connsiteY54" fmla="*/ 6133836 h 6858000"/>
              <a:gd name="connsiteX55" fmla="*/ 2695769 w 7467600"/>
              <a:gd name="connsiteY55" fmla="*/ 6390955 h 6858000"/>
              <a:gd name="connsiteX56" fmla="*/ 2739893 w 7467600"/>
              <a:gd name="connsiteY56" fmla="*/ 6108357 h 6858000"/>
              <a:gd name="connsiteX57" fmla="*/ 2680277 w 7467600"/>
              <a:gd name="connsiteY57" fmla="*/ 5479204 h 6858000"/>
              <a:gd name="connsiteX58" fmla="*/ 1132195 w 7467600"/>
              <a:gd name="connsiteY58" fmla="*/ 5467980 h 6858000"/>
              <a:gd name="connsiteX59" fmla="*/ 1679056 w 7467600"/>
              <a:gd name="connsiteY59" fmla="*/ 5516907 h 6858000"/>
              <a:gd name="connsiteX60" fmla="*/ 2128648 w 7467600"/>
              <a:gd name="connsiteY60" fmla="*/ 5474249 h 6858000"/>
              <a:gd name="connsiteX61" fmla="*/ 1825619 w 7467600"/>
              <a:gd name="connsiteY61" fmla="*/ 5478447 h 6858000"/>
              <a:gd name="connsiteX62" fmla="*/ 1737798 w 7467600"/>
              <a:gd name="connsiteY62" fmla="*/ 5483353 h 6858000"/>
              <a:gd name="connsiteX63" fmla="*/ 1132195 w 7467600"/>
              <a:gd name="connsiteY63" fmla="*/ 5467980 h 6858000"/>
              <a:gd name="connsiteX64" fmla="*/ 1456157 w 7467600"/>
              <a:gd name="connsiteY64" fmla="*/ 5371404 h 6858000"/>
              <a:gd name="connsiteX65" fmla="*/ 1244432 w 7467600"/>
              <a:gd name="connsiteY65" fmla="*/ 5385601 h 6858000"/>
              <a:gd name="connsiteX66" fmla="*/ 973990 w 7467600"/>
              <a:gd name="connsiteY66" fmla="*/ 5424940 h 6858000"/>
              <a:gd name="connsiteX67" fmla="*/ 1103809 w 7467600"/>
              <a:gd name="connsiteY67" fmla="*/ 5433720 h 6858000"/>
              <a:gd name="connsiteX68" fmla="*/ 1123454 w 7467600"/>
              <a:gd name="connsiteY68" fmla="*/ 5435727 h 6858000"/>
              <a:gd name="connsiteX69" fmla="*/ 1737017 w 7467600"/>
              <a:gd name="connsiteY69" fmla="*/ 5452183 h 6858000"/>
              <a:gd name="connsiteX70" fmla="*/ 1824397 w 7467600"/>
              <a:gd name="connsiteY70" fmla="*/ 5447757 h 6858000"/>
              <a:gd name="connsiteX71" fmla="*/ 2070059 w 7467600"/>
              <a:gd name="connsiteY71" fmla="*/ 5441660 h 6858000"/>
              <a:gd name="connsiteX72" fmla="*/ 1456157 w 7467600"/>
              <a:gd name="connsiteY72" fmla="*/ 5371404 h 6858000"/>
              <a:gd name="connsiteX73" fmla="*/ 4988186 w 7467600"/>
              <a:gd name="connsiteY73" fmla="*/ 5216467 h 6858000"/>
              <a:gd name="connsiteX74" fmla="*/ 4777334 w 7467600"/>
              <a:gd name="connsiteY74" fmla="*/ 5406072 h 6858000"/>
              <a:gd name="connsiteX75" fmla="*/ 4718341 w 7467600"/>
              <a:gd name="connsiteY75" fmla="*/ 5468043 h 6858000"/>
              <a:gd name="connsiteX76" fmla="*/ 4604655 w 7467600"/>
              <a:gd name="connsiteY76" fmla="*/ 5583434 h 6858000"/>
              <a:gd name="connsiteX77" fmla="*/ 4565074 w 7467600"/>
              <a:gd name="connsiteY77" fmla="*/ 5618550 h 6858000"/>
              <a:gd name="connsiteX78" fmla="*/ 4988186 w 7467600"/>
              <a:gd name="connsiteY78" fmla="*/ 5216467 h 6858000"/>
              <a:gd name="connsiteX79" fmla="*/ 4978032 w 7467600"/>
              <a:gd name="connsiteY79" fmla="*/ 5183809 h 6858000"/>
              <a:gd name="connsiteX80" fmla="*/ 4463413 w 7467600"/>
              <a:gd name="connsiteY80" fmla="*/ 5615162 h 6858000"/>
              <a:gd name="connsiteX81" fmla="*/ 4358134 w 7467600"/>
              <a:gd name="connsiteY81" fmla="*/ 5742791 h 6858000"/>
              <a:gd name="connsiteX82" fmla="*/ 4376219 w 7467600"/>
              <a:gd name="connsiteY82" fmla="*/ 5729027 h 6858000"/>
              <a:gd name="connsiteX83" fmla="*/ 4582340 w 7467600"/>
              <a:gd name="connsiteY83" fmla="*/ 5561037 h 6858000"/>
              <a:gd name="connsiteX84" fmla="*/ 4694684 w 7467600"/>
              <a:gd name="connsiteY84" fmla="*/ 5447098 h 6858000"/>
              <a:gd name="connsiteX85" fmla="*/ 4754123 w 7467600"/>
              <a:gd name="connsiteY85" fmla="*/ 5384643 h 6858000"/>
              <a:gd name="connsiteX86" fmla="*/ 4978032 w 7467600"/>
              <a:gd name="connsiteY86" fmla="*/ 5183809 h 6858000"/>
              <a:gd name="connsiteX87" fmla="*/ 1903353 w 7467600"/>
              <a:gd name="connsiteY87" fmla="*/ 5044827 h 6858000"/>
              <a:gd name="connsiteX88" fmla="*/ 1936931 w 7467600"/>
              <a:gd name="connsiteY88" fmla="*/ 5093954 h 6858000"/>
              <a:gd name="connsiteX89" fmla="*/ 2195868 w 7467600"/>
              <a:gd name="connsiteY89" fmla="*/ 5396574 h 6858000"/>
              <a:gd name="connsiteX90" fmla="*/ 2088852 w 7467600"/>
              <a:gd name="connsiteY90" fmla="*/ 5166123 h 6858000"/>
              <a:gd name="connsiteX91" fmla="*/ 1958241 w 7467600"/>
              <a:gd name="connsiteY91" fmla="*/ 5067955 h 6858000"/>
              <a:gd name="connsiteX92" fmla="*/ 1903353 w 7467600"/>
              <a:gd name="connsiteY92" fmla="*/ 5044827 h 6858000"/>
              <a:gd name="connsiteX93" fmla="*/ 1979378 w 7467600"/>
              <a:gd name="connsiteY93" fmla="*/ 4769504 h 6858000"/>
              <a:gd name="connsiteX94" fmla="*/ 2882120 w 7467600"/>
              <a:gd name="connsiteY94" fmla="*/ 5064547 h 6858000"/>
              <a:gd name="connsiteX95" fmla="*/ 2793103 w 7467600"/>
              <a:gd name="connsiteY95" fmla="*/ 5039699 h 6858000"/>
              <a:gd name="connsiteX96" fmla="*/ 2770041 w 7467600"/>
              <a:gd name="connsiteY96" fmla="*/ 5033634 h 6858000"/>
              <a:gd name="connsiteX97" fmla="*/ 1979378 w 7467600"/>
              <a:gd name="connsiteY97" fmla="*/ 4769504 h 6858000"/>
              <a:gd name="connsiteX98" fmla="*/ 1927410 w 7467600"/>
              <a:gd name="connsiteY98" fmla="*/ 4716164 h 6858000"/>
              <a:gd name="connsiteX99" fmla="*/ 1959587 w 7467600"/>
              <a:gd name="connsiteY99" fmla="*/ 4728849 h 6858000"/>
              <a:gd name="connsiteX100" fmla="*/ 2777707 w 7467600"/>
              <a:gd name="connsiteY100" fmla="*/ 5003991 h 6858000"/>
              <a:gd name="connsiteX101" fmla="*/ 2800768 w 7467600"/>
              <a:gd name="connsiteY101" fmla="*/ 5010056 h 6858000"/>
              <a:gd name="connsiteX102" fmla="*/ 2879408 w 7467600"/>
              <a:gd name="connsiteY102" fmla="*/ 5031590 h 6858000"/>
              <a:gd name="connsiteX103" fmla="*/ 2862295 w 7467600"/>
              <a:gd name="connsiteY103" fmla="*/ 5022958 h 6858000"/>
              <a:gd name="connsiteX104" fmla="*/ 2813343 w 7467600"/>
              <a:gd name="connsiteY104" fmla="*/ 4998369 h 6858000"/>
              <a:gd name="connsiteX105" fmla="*/ 2646245 w 7467600"/>
              <a:gd name="connsiteY105" fmla="*/ 4930999 h 6858000"/>
              <a:gd name="connsiteX106" fmla="*/ 1999243 w 7467600"/>
              <a:gd name="connsiteY106" fmla="*/ 4730524 h 6858000"/>
              <a:gd name="connsiteX107" fmla="*/ 1979527 w 7467600"/>
              <a:gd name="connsiteY107" fmla="*/ 4726651 h 6858000"/>
              <a:gd name="connsiteX108" fmla="*/ 1927410 w 7467600"/>
              <a:gd name="connsiteY108" fmla="*/ 4716164 h 6858000"/>
              <a:gd name="connsiteX109" fmla="*/ 1997014 w 7467600"/>
              <a:gd name="connsiteY109" fmla="*/ 4698007 h 6858000"/>
              <a:gd name="connsiteX110" fmla="*/ 2005458 w 7467600"/>
              <a:gd name="connsiteY110" fmla="*/ 4699540 h 6858000"/>
              <a:gd name="connsiteX111" fmla="*/ 2657186 w 7467600"/>
              <a:gd name="connsiteY111" fmla="*/ 4901687 h 6858000"/>
              <a:gd name="connsiteX112" fmla="*/ 2826662 w 7467600"/>
              <a:gd name="connsiteY112" fmla="*/ 4970362 h 6858000"/>
              <a:gd name="connsiteX113" fmla="*/ 2876100 w 7467600"/>
              <a:gd name="connsiteY113" fmla="*/ 4995397 h 6858000"/>
              <a:gd name="connsiteX114" fmla="*/ 3042600 w 7467600"/>
              <a:gd name="connsiteY114" fmla="*/ 5059532 h 6858000"/>
              <a:gd name="connsiteX115" fmla="*/ 1997014 w 7467600"/>
              <a:gd name="connsiteY115" fmla="*/ 4698007 h 6858000"/>
              <a:gd name="connsiteX116" fmla="*/ 2305292 w 7467600"/>
              <a:gd name="connsiteY116" fmla="*/ 4219492 h 6858000"/>
              <a:gd name="connsiteX117" fmla="*/ 3360922 w 7467600"/>
              <a:gd name="connsiteY117" fmla="*/ 4529373 h 6858000"/>
              <a:gd name="connsiteX118" fmla="*/ 3492420 w 7467600"/>
              <a:gd name="connsiteY118" fmla="*/ 4510145 h 6858000"/>
              <a:gd name="connsiteX119" fmla="*/ 3364086 w 7467600"/>
              <a:gd name="connsiteY119" fmla="*/ 4480340 h 6858000"/>
              <a:gd name="connsiteX120" fmla="*/ 3225818 w 7467600"/>
              <a:gd name="connsiteY120" fmla="*/ 4411822 h 6858000"/>
              <a:gd name="connsiteX121" fmla="*/ 3129696 w 7467600"/>
              <a:gd name="connsiteY121" fmla="*/ 4360704 h 6858000"/>
              <a:gd name="connsiteX122" fmla="*/ 2814545 w 7467600"/>
              <a:gd name="connsiteY122" fmla="*/ 4282955 h 6858000"/>
              <a:gd name="connsiteX123" fmla="*/ 2305292 w 7467600"/>
              <a:gd name="connsiteY123" fmla="*/ 4219492 h 6858000"/>
              <a:gd name="connsiteX124" fmla="*/ 2626982 w 7467600"/>
              <a:gd name="connsiteY124" fmla="*/ 4206450 h 6858000"/>
              <a:gd name="connsiteX125" fmla="*/ 2490617 w 7467600"/>
              <a:gd name="connsiteY125" fmla="*/ 4206951 h 6858000"/>
              <a:gd name="connsiteX126" fmla="*/ 2819869 w 7467600"/>
              <a:gd name="connsiteY126" fmla="*/ 4252936 h 6858000"/>
              <a:gd name="connsiteX127" fmla="*/ 3143018 w 7467600"/>
              <a:gd name="connsiteY127" fmla="*/ 4332698 h 6858000"/>
              <a:gd name="connsiteX128" fmla="*/ 3241520 w 7467600"/>
              <a:gd name="connsiteY128" fmla="*/ 4385112 h 6858000"/>
              <a:gd name="connsiteX129" fmla="*/ 3374575 w 7467600"/>
              <a:gd name="connsiteY129" fmla="*/ 4451517 h 6858000"/>
              <a:gd name="connsiteX130" fmla="*/ 3505221 w 7467600"/>
              <a:gd name="connsiteY130" fmla="*/ 4480757 h 6858000"/>
              <a:gd name="connsiteX131" fmla="*/ 2626982 w 7467600"/>
              <a:gd name="connsiteY131" fmla="*/ 4206450 h 6858000"/>
              <a:gd name="connsiteX132" fmla="*/ 1310106 w 7467600"/>
              <a:gd name="connsiteY132" fmla="*/ 3943217 h 6858000"/>
              <a:gd name="connsiteX133" fmla="*/ 854994 w 7467600"/>
              <a:gd name="connsiteY133" fmla="*/ 4399136 h 6858000"/>
              <a:gd name="connsiteX134" fmla="*/ 742462 w 7467600"/>
              <a:gd name="connsiteY134" fmla="*/ 4594648 h 6858000"/>
              <a:gd name="connsiteX135" fmla="*/ 820602 w 7467600"/>
              <a:gd name="connsiteY135" fmla="*/ 4485915 h 6858000"/>
              <a:gd name="connsiteX136" fmla="*/ 878295 w 7467600"/>
              <a:gd name="connsiteY136" fmla="*/ 4403594 h 6858000"/>
              <a:gd name="connsiteX137" fmla="*/ 1240607 w 7467600"/>
              <a:gd name="connsiteY137" fmla="*/ 4010401 h 6858000"/>
              <a:gd name="connsiteX138" fmla="*/ 1310106 w 7467600"/>
              <a:gd name="connsiteY138" fmla="*/ 3943217 h 6858000"/>
              <a:gd name="connsiteX139" fmla="*/ 1423113 w 7467600"/>
              <a:gd name="connsiteY139" fmla="*/ 3874565 h 6858000"/>
              <a:gd name="connsiteX140" fmla="*/ 1260565 w 7467600"/>
              <a:gd name="connsiteY140" fmla="*/ 4031982 h 6858000"/>
              <a:gd name="connsiteX141" fmla="*/ 901900 w 7467600"/>
              <a:gd name="connsiteY141" fmla="*/ 4421236 h 6858000"/>
              <a:gd name="connsiteX142" fmla="*/ 845044 w 7467600"/>
              <a:gd name="connsiteY142" fmla="*/ 4502436 h 6858000"/>
              <a:gd name="connsiteX143" fmla="*/ 685926 w 7467600"/>
              <a:gd name="connsiteY143" fmla="*/ 4703069 h 6858000"/>
              <a:gd name="connsiteX144" fmla="*/ 684248 w 7467600"/>
              <a:gd name="connsiteY144" fmla="*/ 4706721 h 6858000"/>
              <a:gd name="connsiteX145" fmla="*/ 1423113 w 7467600"/>
              <a:gd name="connsiteY145" fmla="*/ 3874565 h 6858000"/>
              <a:gd name="connsiteX146" fmla="*/ 3316479 w 7467600"/>
              <a:gd name="connsiteY146" fmla="*/ 3872136 h 6858000"/>
              <a:gd name="connsiteX147" fmla="*/ 3546806 w 7467600"/>
              <a:gd name="connsiteY147" fmla="*/ 4356139 h 6858000"/>
              <a:gd name="connsiteX148" fmla="*/ 3364433 w 7467600"/>
              <a:gd name="connsiteY148" fmla="*/ 3953121 h 6858000"/>
              <a:gd name="connsiteX149" fmla="*/ 3316479 w 7467600"/>
              <a:gd name="connsiteY149" fmla="*/ 3872136 h 6858000"/>
              <a:gd name="connsiteX150" fmla="*/ 3291335 w 7467600"/>
              <a:gd name="connsiteY150" fmla="*/ 3767420 h 6858000"/>
              <a:gd name="connsiteX151" fmla="*/ 3390805 w 7467600"/>
              <a:gd name="connsiteY151" fmla="*/ 3937163 h 6858000"/>
              <a:gd name="connsiteX152" fmla="*/ 3579062 w 7467600"/>
              <a:gd name="connsiteY152" fmla="*/ 4359040 h 6858000"/>
              <a:gd name="connsiteX153" fmla="*/ 3467355 w 7467600"/>
              <a:gd name="connsiteY153" fmla="*/ 3988130 h 6858000"/>
              <a:gd name="connsiteX154" fmla="*/ 3310753 w 7467600"/>
              <a:gd name="connsiteY154" fmla="*/ 3787140 h 6858000"/>
              <a:gd name="connsiteX155" fmla="*/ 3291335 w 7467600"/>
              <a:gd name="connsiteY155" fmla="*/ 3767420 h 6858000"/>
              <a:gd name="connsiteX156" fmla="*/ 1635889 w 7467600"/>
              <a:gd name="connsiteY156" fmla="*/ 3709494 h 6858000"/>
              <a:gd name="connsiteX157" fmla="*/ 1634800 w 7467600"/>
              <a:gd name="connsiteY157" fmla="*/ 3731111 h 6858000"/>
              <a:gd name="connsiteX158" fmla="*/ 1635889 w 7467600"/>
              <a:gd name="connsiteY158" fmla="*/ 3709494 h 6858000"/>
              <a:gd name="connsiteX159" fmla="*/ 1510397 w 7467600"/>
              <a:gd name="connsiteY159" fmla="*/ 3684705 h 6858000"/>
              <a:gd name="connsiteX160" fmla="*/ 1146550 w 7467600"/>
              <a:gd name="connsiteY160" fmla="*/ 3802012 h 6858000"/>
              <a:gd name="connsiteX161" fmla="*/ 698834 w 7467600"/>
              <a:gd name="connsiteY161" fmla="*/ 3952272 h 6858000"/>
              <a:gd name="connsiteX162" fmla="*/ 34256 w 7467600"/>
              <a:gd name="connsiteY162" fmla="*/ 4347603 h 6858000"/>
              <a:gd name="connsiteX163" fmla="*/ 527241 w 7467600"/>
              <a:gd name="connsiteY163" fmla="*/ 4065078 h 6858000"/>
              <a:gd name="connsiteX164" fmla="*/ 1510397 w 7467600"/>
              <a:gd name="connsiteY164" fmla="*/ 3684705 h 6858000"/>
              <a:gd name="connsiteX165" fmla="*/ 1313114 w 7467600"/>
              <a:gd name="connsiteY165" fmla="*/ 3655216 h 6858000"/>
              <a:gd name="connsiteX166" fmla="*/ 1109304 w 7467600"/>
              <a:gd name="connsiteY166" fmla="*/ 3669030 h 6858000"/>
              <a:gd name="connsiteX167" fmla="*/ 8129 w 7467600"/>
              <a:gd name="connsiteY167" fmla="*/ 4330519 h 6858000"/>
              <a:gd name="connsiteX168" fmla="*/ 687572 w 7467600"/>
              <a:gd name="connsiteY168" fmla="*/ 3925629 h 6858000"/>
              <a:gd name="connsiteX169" fmla="*/ 1138365 w 7467600"/>
              <a:gd name="connsiteY169" fmla="*/ 3774515 h 6858000"/>
              <a:gd name="connsiteX170" fmla="*/ 1505579 w 7467600"/>
              <a:gd name="connsiteY170" fmla="*/ 3655526 h 6858000"/>
              <a:gd name="connsiteX171" fmla="*/ 1313114 w 7467600"/>
              <a:gd name="connsiteY171" fmla="*/ 3655216 h 6858000"/>
              <a:gd name="connsiteX172" fmla="*/ 3655073 w 7467600"/>
              <a:gd name="connsiteY172" fmla="*/ 3650884 h 6858000"/>
              <a:gd name="connsiteX173" fmla="*/ 3989938 w 7467600"/>
              <a:gd name="connsiteY173" fmla="*/ 3991685 h 6858000"/>
              <a:gd name="connsiteX174" fmla="*/ 4393907 w 7467600"/>
              <a:gd name="connsiteY174" fmla="*/ 4261258 h 6858000"/>
              <a:gd name="connsiteX175" fmla="*/ 4648051 w 7467600"/>
              <a:gd name="connsiteY175" fmla="*/ 4374051 h 6858000"/>
              <a:gd name="connsiteX176" fmla="*/ 4383389 w 7467600"/>
              <a:gd name="connsiteY176" fmla="*/ 4184369 h 6858000"/>
              <a:gd name="connsiteX177" fmla="*/ 4165508 w 7467600"/>
              <a:gd name="connsiteY177" fmla="*/ 4035196 h 6858000"/>
              <a:gd name="connsiteX178" fmla="*/ 4068162 w 7467600"/>
              <a:gd name="connsiteY178" fmla="*/ 3953394 h 6858000"/>
              <a:gd name="connsiteX179" fmla="*/ 3981416 w 7467600"/>
              <a:gd name="connsiteY179" fmla="*/ 3880482 h 6858000"/>
              <a:gd name="connsiteX180" fmla="*/ 3800147 w 7467600"/>
              <a:gd name="connsiteY180" fmla="*/ 3749872 h 6858000"/>
              <a:gd name="connsiteX181" fmla="*/ 3655073 w 7467600"/>
              <a:gd name="connsiteY181" fmla="*/ 3650884 h 6858000"/>
              <a:gd name="connsiteX182" fmla="*/ 3670252 w 7467600"/>
              <a:gd name="connsiteY182" fmla="*/ 3622798 h 6858000"/>
              <a:gd name="connsiteX183" fmla="*/ 3817258 w 7467600"/>
              <a:gd name="connsiteY183" fmla="*/ 3723577 h 6858000"/>
              <a:gd name="connsiteX184" fmla="*/ 4000461 w 7467600"/>
              <a:gd name="connsiteY184" fmla="*/ 3855966 h 6858000"/>
              <a:gd name="connsiteX185" fmla="*/ 4088180 w 7467600"/>
              <a:gd name="connsiteY185" fmla="*/ 3929774 h 6858000"/>
              <a:gd name="connsiteX186" fmla="*/ 4184555 w 7467600"/>
              <a:gd name="connsiteY186" fmla="*/ 4010683 h 6858000"/>
              <a:gd name="connsiteX187" fmla="*/ 4399563 w 7467600"/>
              <a:gd name="connsiteY187" fmla="*/ 4158106 h 6858000"/>
              <a:gd name="connsiteX188" fmla="*/ 4684469 w 7467600"/>
              <a:gd name="connsiteY188" fmla="*/ 4364680 h 6858000"/>
              <a:gd name="connsiteX189" fmla="*/ 4690271 w 7467600"/>
              <a:gd name="connsiteY189" fmla="*/ 4370034 h 6858000"/>
              <a:gd name="connsiteX190" fmla="*/ 4136093 w 7467600"/>
              <a:gd name="connsiteY190" fmla="*/ 3858466 h 6858000"/>
              <a:gd name="connsiteX191" fmla="*/ 3670252 w 7467600"/>
              <a:gd name="connsiteY191" fmla="*/ 3622798 h 6858000"/>
              <a:gd name="connsiteX192" fmla="*/ 4440129 w 7467600"/>
              <a:gd name="connsiteY192" fmla="*/ 3448571 h 6858000"/>
              <a:gd name="connsiteX193" fmla="*/ 4856525 w 7467600"/>
              <a:gd name="connsiteY193" fmla="*/ 3915351 h 6858000"/>
              <a:gd name="connsiteX194" fmla="*/ 5059055 w 7467600"/>
              <a:gd name="connsiteY194" fmla="*/ 4108918 h 6858000"/>
              <a:gd name="connsiteX195" fmla="*/ 5290070 w 7467600"/>
              <a:gd name="connsiteY195" fmla="*/ 4263619 h 6858000"/>
              <a:gd name="connsiteX196" fmla="*/ 4834991 w 7467600"/>
              <a:gd name="connsiteY196" fmla="*/ 3830985 h 6858000"/>
              <a:gd name="connsiteX197" fmla="*/ 4440129 w 7467600"/>
              <a:gd name="connsiteY197" fmla="*/ 3448571 h 6858000"/>
              <a:gd name="connsiteX198" fmla="*/ 4441737 w 7467600"/>
              <a:gd name="connsiteY198" fmla="*/ 3399734 h 6858000"/>
              <a:gd name="connsiteX199" fmla="*/ 4431236 w 7467600"/>
              <a:gd name="connsiteY199" fmla="*/ 3400954 h 6858000"/>
              <a:gd name="connsiteX200" fmla="*/ 4557150 w 7467600"/>
              <a:gd name="connsiteY200" fmla="*/ 3510023 h 6858000"/>
              <a:gd name="connsiteX201" fmla="*/ 4856936 w 7467600"/>
              <a:gd name="connsiteY201" fmla="*/ 3809146 h 6858000"/>
              <a:gd name="connsiteX202" fmla="*/ 5111996 w 7467600"/>
              <a:gd name="connsiteY202" fmla="*/ 4065759 h 6858000"/>
              <a:gd name="connsiteX203" fmla="*/ 5388878 w 7467600"/>
              <a:gd name="connsiteY203" fmla="*/ 4300185 h 6858000"/>
              <a:gd name="connsiteX204" fmla="*/ 5425556 w 7467600"/>
              <a:gd name="connsiteY204" fmla="*/ 4308967 h 6858000"/>
              <a:gd name="connsiteX205" fmla="*/ 4943646 w 7467600"/>
              <a:gd name="connsiteY205" fmla="*/ 3822916 h 6858000"/>
              <a:gd name="connsiteX206" fmla="*/ 4594837 w 7467600"/>
              <a:gd name="connsiteY206" fmla="*/ 3532274 h 6858000"/>
              <a:gd name="connsiteX207" fmla="*/ 4441737 w 7467600"/>
              <a:gd name="connsiteY207" fmla="*/ 3399734 h 6858000"/>
              <a:gd name="connsiteX208" fmla="*/ 5425834 w 7467600"/>
              <a:gd name="connsiteY208" fmla="*/ 3162785 h 6858000"/>
              <a:gd name="connsiteX209" fmla="*/ 5401644 w 7467600"/>
              <a:gd name="connsiteY209" fmla="*/ 3617847 h 6858000"/>
              <a:gd name="connsiteX210" fmla="*/ 5467256 w 7467600"/>
              <a:gd name="connsiteY210" fmla="*/ 4175494 h 6858000"/>
              <a:gd name="connsiteX211" fmla="*/ 5448069 w 7467600"/>
              <a:gd name="connsiteY211" fmla="*/ 3567554 h 6858000"/>
              <a:gd name="connsiteX212" fmla="*/ 5425834 w 7467600"/>
              <a:gd name="connsiteY212" fmla="*/ 3162785 h 6858000"/>
              <a:gd name="connsiteX213" fmla="*/ 1318687 w 7467600"/>
              <a:gd name="connsiteY213" fmla="*/ 3113840 h 6858000"/>
              <a:gd name="connsiteX214" fmla="*/ 1066793 w 7467600"/>
              <a:gd name="connsiteY214" fmla="*/ 3212171 h 6858000"/>
              <a:gd name="connsiteX215" fmla="*/ 993319 w 7467600"/>
              <a:gd name="connsiteY215" fmla="*/ 3247648 h 6858000"/>
              <a:gd name="connsiteX216" fmla="*/ 853081 w 7467600"/>
              <a:gd name="connsiteY216" fmla="*/ 3312410 h 6858000"/>
              <a:gd name="connsiteX217" fmla="*/ 805957 w 7467600"/>
              <a:gd name="connsiteY217" fmla="*/ 3330443 h 6858000"/>
              <a:gd name="connsiteX218" fmla="*/ 1318687 w 7467600"/>
              <a:gd name="connsiteY218" fmla="*/ 3113840 h 6858000"/>
              <a:gd name="connsiteX219" fmla="*/ 5453702 w 7467600"/>
              <a:gd name="connsiteY219" fmla="*/ 3090882 h 6858000"/>
              <a:gd name="connsiteX220" fmla="*/ 5480135 w 7467600"/>
              <a:gd name="connsiteY220" fmla="*/ 3565802 h 6858000"/>
              <a:gd name="connsiteX221" fmla="*/ 5499023 w 7467600"/>
              <a:gd name="connsiteY221" fmla="*/ 4166310 h 6858000"/>
              <a:gd name="connsiteX222" fmla="*/ 5547022 w 7467600"/>
              <a:gd name="connsiteY222" fmla="*/ 3607838 h 6858000"/>
              <a:gd name="connsiteX223" fmla="*/ 5515964 w 7467600"/>
              <a:gd name="connsiteY223" fmla="*/ 3378541 h 6858000"/>
              <a:gd name="connsiteX224" fmla="*/ 5453702 w 7467600"/>
              <a:gd name="connsiteY224" fmla="*/ 3090882 h 6858000"/>
              <a:gd name="connsiteX225" fmla="*/ 1238695 w 7467600"/>
              <a:gd name="connsiteY225" fmla="*/ 3076820 h 6858000"/>
              <a:gd name="connsiteX226" fmla="*/ 716371 w 7467600"/>
              <a:gd name="connsiteY226" fmla="*/ 3293249 h 6858000"/>
              <a:gd name="connsiteX227" fmla="*/ 579522 w 7467600"/>
              <a:gd name="connsiteY227" fmla="*/ 3371759 h 6858000"/>
              <a:gd name="connsiteX228" fmla="*/ 600288 w 7467600"/>
              <a:gd name="connsiteY228" fmla="*/ 3365555 h 6858000"/>
              <a:gd name="connsiteX229" fmla="*/ 840692 w 7467600"/>
              <a:gd name="connsiteY229" fmla="*/ 3284921 h 6858000"/>
              <a:gd name="connsiteX230" fmla="*/ 979248 w 7467600"/>
              <a:gd name="connsiteY230" fmla="*/ 3221003 h 6858000"/>
              <a:gd name="connsiteX231" fmla="*/ 1053282 w 7467600"/>
              <a:gd name="connsiteY231" fmla="*/ 3185247 h 6858000"/>
              <a:gd name="connsiteX232" fmla="*/ 1320603 w 7467600"/>
              <a:gd name="connsiteY232" fmla="*/ 3081281 h 6858000"/>
              <a:gd name="connsiteX233" fmla="*/ 1238695 w 7467600"/>
              <a:gd name="connsiteY233" fmla="*/ 3076820 h 6858000"/>
              <a:gd name="connsiteX234" fmla="*/ 5425627 w 7467600"/>
              <a:gd name="connsiteY234" fmla="*/ 2954192 h 6858000"/>
              <a:gd name="connsiteX235" fmla="*/ 5470770 w 7467600"/>
              <a:gd name="connsiteY235" fmla="*/ 3005435 h 6858000"/>
              <a:gd name="connsiteX236" fmla="*/ 5519779 w 7467600"/>
              <a:gd name="connsiteY236" fmla="*/ 4359223 h 6858000"/>
              <a:gd name="connsiteX237" fmla="*/ 5520293 w 7467600"/>
              <a:gd name="connsiteY237" fmla="*/ 4360602 h 6858000"/>
              <a:gd name="connsiteX238" fmla="*/ 5767221 w 7467600"/>
              <a:gd name="connsiteY238" fmla="*/ 4665564 h 6858000"/>
              <a:gd name="connsiteX239" fmla="*/ 6937169 w 7467600"/>
              <a:gd name="connsiteY239" fmla="*/ 4815941 h 6858000"/>
              <a:gd name="connsiteX240" fmla="*/ 6953922 w 7467600"/>
              <a:gd name="connsiteY240" fmla="*/ 4890068 h 6858000"/>
              <a:gd name="connsiteX241" fmla="*/ 6071359 w 7467600"/>
              <a:gd name="connsiteY241" fmla="*/ 4770770 h 6858000"/>
              <a:gd name="connsiteX242" fmla="*/ 6038839 w 7467600"/>
              <a:gd name="connsiteY242" fmla="*/ 4764474 h 6858000"/>
              <a:gd name="connsiteX243" fmla="*/ 6038706 w 7467600"/>
              <a:gd name="connsiteY243" fmla="*/ 4763847 h 6858000"/>
              <a:gd name="connsiteX244" fmla="*/ 6037784 w 7467600"/>
              <a:gd name="connsiteY244" fmla="*/ 4764270 h 6858000"/>
              <a:gd name="connsiteX245" fmla="*/ 6038839 w 7467600"/>
              <a:gd name="connsiteY245" fmla="*/ 4764474 h 6858000"/>
              <a:gd name="connsiteX246" fmla="*/ 6040338 w 7467600"/>
              <a:gd name="connsiteY246" fmla="*/ 4771418 h 6858000"/>
              <a:gd name="connsiteX247" fmla="*/ 6024488 w 7467600"/>
              <a:gd name="connsiteY247" fmla="*/ 4809903 h 6858000"/>
              <a:gd name="connsiteX248" fmla="*/ 5599771 w 7467600"/>
              <a:gd name="connsiteY248" fmla="*/ 5509652 h 6858000"/>
              <a:gd name="connsiteX249" fmla="*/ 5548843 w 7467600"/>
              <a:gd name="connsiteY249" fmla="*/ 5563845 h 6858000"/>
              <a:gd name="connsiteX250" fmla="*/ 5940952 w 7467600"/>
              <a:gd name="connsiteY250" fmla="*/ 6250028 h 6858000"/>
              <a:gd name="connsiteX251" fmla="*/ 6043441 w 7467600"/>
              <a:gd name="connsiteY251" fmla="*/ 6665847 h 6858000"/>
              <a:gd name="connsiteX252" fmla="*/ 6093432 w 7467600"/>
              <a:gd name="connsiteY252" fmla="*/ 6858000 h 6858000"/>
              <a:gd name="connsiteX253" fmla="*/ 6034344 w 7467600"/>
              <a:gd name="connsiteY253" fmla="*/ 6858000 h 6858000"/>
              <a:gd name="connsiteX254" fmla="*/ 6026679 w 7467600"/>
              <a:gd name="connsiteY254" fmla="*/ 6836959 h 6858000"/>
              <a:gd name="connsiteX255" fmla="*/ 5800441 w 7467600"/>
              <a:gd name="connsiteY255" fmla="*/ 6335286 h 6858000"/>
              <a:gd name="connsiteX256" fmla="*/ 5526562 w 7467600"/>
              <a:gd name="connsiteY256" fmla="*/ 5705388 h 6858000"/>
              <a:gd name="connsiteX257" fmla="*/ 5519640 w 7467600"/>
              <a:gd name="connsiteY257" fmla="*/ 5683774 h 6858000"/>
              <a:gd name="connsiteX258" fmla="*/ 5844559 w 7467600"/>
              <a:gd name="connsiteY258" fmla="*/ 6553349 h 6858000"/>
              <a:gd name="connsiteX259" fmla="*/ 5975994 w 7467600"/>
              <a:gd name="connsiteY259" fmla="*/ 6858000 h 6858000"/>
              <a:gd name="connsiteX260" fmla="*/ 5898547 w 7467600"/>
              <a:gd name="connsiteY260" fmla="*/ 6858000 h 6858000"/>
              <a:gd name="connsiteX261" fmla="*/ 5682041 w 7467600"/>
              <a:gd name="connsiteY261" fmla="*/ 6355860 h 6858000"/>
              <a:gd name="connsiteX262" fmla="*/ 5461758 w 7467600"/>
              <a:gd name="connsiteY262" fmla="*/ 5820220 h 6858000"/>
              <a:gd name="connsiteX263" fmla="*/ 5237282 w 7467600"/>
              <a:gd name="connsiteY263" fmla="*/ 6579086 h 6858000"/>
              <a:gd name="connsiteX264" fmla="*/ 5115009 w 7467600"/>
              <a:gd name="connsiteY264" fmla="*/ 6858000 h 6858000"/>
              <a:gd name="connsiteX265" fmla="*/ 5028074 w 7467600"/>
              <a:gd name="connsiteY265" fmla="*/ 6858000 h 6858000"/>
              <a:gd name="connsiteX266" fmla="*/ 5079508 w 7467600"/>
              <a:gd name="connsiteY266" fmla="*/ 6749074 h 6858000"/>
              <a:gd name="connsiteX267" fmla="*/ 5371846 w 7467600"/>
              <a:gd name="connsiteY267" fmla="*/ 5924413 h 6858000"/>
              <a:gd name="connsiteX268" fmla="*/ 5270512 w 7467600"/>
              <a:gd name="connsiteY268" fmla="*/ 6138975 h 6858000"/>
              <a:gd name="connsiteX269" fmla="*/ 5062409 w 7467600"/>
              <a:gd name="connsiteY269" fmla="*/ 6653544 h 6858000"/>
              <a:gd name="connsiteX270" fmla="*/ 5036628 w 7467600"/>
              <a:gd name="connsiteY270" fmla="*/ 6754247 h 6858000"/>
              <a:gd name="connsiteX271" fmla="*/ 5009112 w 7467600"/>
              <a:gd name="connsiteY271" fmla="*/ 6858000 h 6858000"/>
              <a:gd name="connsiteX272" fmla="*/ 4976679 w 7467600"/>
              <a:gd name="connsiteY272" fmla="*/ 6858000 h 6858000"/>
              <a:gd name="connsiteX273" fmla="*/ 5006537 w 7467600"/>
              <a:gd name="connsiteY273" fmla="*/ 6747068 h 6858000"/>
              <a:gd name="connsiteX274" fmla="*/ 5032723 w 7467600"/>
              <a:gd name="connsiteY274" fmla="*/ 6644957 h 6858000"/>
              <a:gd name="connsiteX275" fmla="*/ 5242949 w 7467600"/>
              <a:gd name="connsiteY275" fmla="*/ 6125175 h 6858000"/>
              <a:gd name="connsiteX276" fmla="*/ 5286321 w 7467600"/>
              <a:gd name="connsiteY276" fmla="*/ 6033555 h 6858000"/>
              <a:gd name="connsiteX277" fmla="*/ 5008210 w 7467600"/>
              <a:gd name="connsiteY277" fmla="*/ 6649194 h 6858000"/>
              <a:gd name="connsiteX278" fmla="*/ 4986321 w 7467600"/>
              <a:gd name="connsiteY278" fmla="*/ 6765687 h 6858000"/>
              <a:gd name="connsiteX279" fmla="*/ 4973474 w 7467600"/>
              <a:gd name="connsiteY279" fmla="*/ 6858000 h 6858000"/>
              <a:gd name="connsiteX280" fmla="*/ 4907178 w 7467600"/>
              <a:gd name="connsiteY280" fmla="*/ 6858000 h 6858000"/>
              <a:gd name="connsiteX281" fmla="*/ 4910810 w 7467600"/>
              <a:gd name="connsiteY281" fmla="*/ 6829660 h 6858000"/>
              <a:gd name="connsiteX282" fmla="*/ 4987461 w 7467600"/>
              <a:gd name="connsiteY282" fmla="*/ 6432994 h 6858000"/>
              <a:gd name="connsiteX283" fmla="*/ 5179262 w 7467600"/>
              <a:gd name="connsiteY283" fmla="*/ 6035044 h 6858000"/>
              <a:gd name="connsiteX284" fmla="*/ 4689678 w 7467600"/>
              <a:gd name="connsiteY284" fmla="*/ 6440241 h 6858000"/>
              <a:gd name="connsiteX285" fmla="*/ 4477543 w 7467600"/>
              <a:gd name="connsiteY285" fmla="*/ 6674836 h 6858000"/>
              <a:gd name="connsiteX286" fmla="*/ 4329957 w 7467600"/>
              <a:gd name="connsiteY286" fmla="*/ 6858000 h 6858000"/>
              <a:gd name="connsiteX287" fmla="*/ 4218595 w 7467600"/>
              <a:gd name="connsiteY287" fmla="*/ 6858000 h 6858000"/>
              <a:gd name="connsiteX288" fmla="*/ 4368888 w 7467600"/>
              <a:gd name="connsiteY288" fmla="*/ 6668412 h 6858000"/>
              <a:gd name="connsiteX289" fmla="*/ 4563091 w 7467600"/>
              <a:gd name="connsiteY289" fmla="*/ 6442508 h 6858000"/>
              <a:gd name="connsiteX290" fmla="*/ 5387324 w 7467600"/>
              <a:gd name="connsiteY290" fmla="*/ 5705830 h 6858000"/>
              <a:gd name="connsiteX291" fmla="*/ 5073620 w 7467600"/>
              <a:gd name="connsiteY291" fmla="*/ 5955437 h 6858000"/>
              <a:gd name="connsiteX292" fmla="*/ 4689789 w 7467600"/>
              <a:gd name="connsiteY292" fmla="*/ 6268382 h 6858000"/>
              <a:gd name="connsiteX293" fmla="*/ 4418722 w 7467600"/>
              <a:gd name="connsiteY293" fmla="*/ 6570886 h 6858000"/>
              <a:gd name="connsiteX294" fmla="*/ 4214944 w 7467600"/>
              <a:gd name="connsiteY294" fmla="*/ 6858000 h 6858000"/>
              <a:gd name="connsiteX295" fmla="*/ 4177898 w 7467600"/>
              <a:gd name="connsiteY295" fmla="*/ 6858000 h 6858000"/>
              <a:gd name="connsiteX296" fmla="*/ 4391597 w 7467600"/>
              <a:gd name="connsiteY296" fmla="*/ 6556370 h 6858000"/>
              <a:gd name="connsiteX297" fmla="*/ 4668889 w 7467600"/>
              <a:gd name="connsiteY297" fmla="*/ 6246399 h 6858000"/>
              <a:gd name="connsiteX298" fmla="*/ 5055427 w 7467600"/>
              <a:gd name="connsiteY298" fmla="*/ 5931476 h 6858000"/>
              <a:gd name="connsiteX299" fmla="*/ 5371814 w 7467600"/>
              <a:gd name="connsiteY299" fmla="*/ 5678975 h 6858000"/>
              <a:gd name="connsiteX300" fmla="*/ 4987918 w 7467600"/>
              <a:gd name="connsiteY300" fmla="*/ 5838701 h 6858000"/>
              <a:gd name="connsiteX301" fmla="*/ 4317146 w 7467600"/>
              <a:gd name="connsiteY301" fmla="*/ 6587716 h 6858000"/>
              <a:gd name="connsiteX302" fmla="*/ 4171627 w 7467600"/>
              <a:gd name="connsiteY302" fmla="*/ 6858000 h 6858000"/>
              <a:gd name="connsiteX303" fmla="*/ 4081585 w 7467600"/>
              <a:gd name="connsiteY303" fmla="*/ 6858000 h 6858000"/>
              <a:gd name="connsiteX304" fmla="*/ 4238603 w 7467600"/>
              <a:gd name="connsiteY304" fmla="*/ 6559341 h 6858000"/>
              <a:gd name="connsiteX305" fmla="*/ 4778333 w 7467600"/>
              <a:gd name="connsiteY305" fmla="*/ 5873626 h 6858000"/>
              <a:gd name="connsiteX306" fmla="*/ 5414185 w 7467600"/>
              <a:gd name="connsiteY306" fmla="*/ 5573882 h 6858000"/>
              <a:gd name="connsiteX307" fmla="*/ 5959648 w 7467600"/>
              <a:gd name="connsiteY307" fmla="*/ 4760797 h 6858000"/>
              <a:gd name="connsiteX308" fmla="*/ 5355019 w 7467600"/>
              <a:gd name="connsiteY308" fmla="*/ 4734672 h 6858000"/>
              <a:gd name="connsiteX309" fmla="*/ 5083565 w 7467600"/>
              <a:gd name="connsiteY309" fmla="*/ 5179121 h 6858000"/>
              <a:gd name="connsiteX310" fmla="*/ 4713577 w 7467600"/>
              <a:gd name="connsiteY310" fmla="*/ 5616803 h 6858000"/>
              <a:gd name="connsiteX311" fmla="*/ 3989559 w 7467600"/>
              <a:gd name="connsiteY311" fmla="*/ 6145945 h 6858000"/>
              <a:gd name="connsiteX312" fmla="*/ 3939824 w 7467600"/>
              <a:gd name="connsiteY312" fmla="*/ 6066900 h 6858000"/>
              <a:gd name="connsiteX313" fmla="*/ 4584537 w 7467600"/>
              <a:gd name="connsiteY313" fmla="*/ 5324826 h 6858000"/>
              <a:gd name="connsiteX314" fmla="*/ 5037105 w 7467600"/>
              <a:gd name="connsiteY314" fmla="*/ 5088765 h 6858000"/>
              <a:gd name="connsiteX315" fmla="*/ 5039930 w 7467600"/>
              <a:gd name="connsiteY315" fmla="*/ 5089585 h 6858000"/>
              <a:gd name="connsiteX316" fmla="*/ 5263764 w 7467600"/>
              <a:gd name="connsiteY316" fmla="*/ 4735525 h 6858000"/>
              <a:gd name="connsiteX317" fmla="*/ 4086300 w 7467600"/>
              <a:gd name="connsiteY317" fmla="*/ 4884599 h 6858000"/>
              <a:gd name="connsiteX318" fmla="*/ 4085485 w 7467600"/>
              <a:gd name="connsiteY318" fmla="*/ 4899070 h 6858000"/>
              <a:gd name="connsiteX319" fmla="*/ 3871915 w 7467600"/>
              <a:gd name="connsiteY319" fmla="*/ 5253645 h 6858000"/>
              <a:gd name="connsiteX320" fmla="*/ 3799374 w 7467600"/>
              <a:gd name="connsiteY320" fmla="*/ 5466127 h 6858000"/>
              <a:gd name="connsiteX321" fmla="*/ 3498850 w 7467600"/>
              <a:gd name="connsiteY321" fmla="*/ 6661888 h 6858000"/>
              <a:gd name="connsiteX322" fmla="*/ 3399216 w 7467600"/>
              <a:gd name="connsiteY322" fmla="*/ 6858000 h 6858000"/>
              <a:gd name="connsiteX323" fmla="*/ 3303688 w 7467600"/>
              <a:gd name="connsiteY323" fmla="*/ 6858000 h 6858000"/>
              <a:gd name="connsiteX324" fmla="*/ 3391774 w 7467600"/>
              <a:gd name="connsiteY324" fmla="*/ 6697181 h 6858000"/>
              <a:gd name="connsiteX325" fmla="*/ 3735540 w 7467600"/>
              <a:gd name="connsiteY325" fmla="*/ 5546923 h 6858000"/>
              <a:gd name="connsiteX326" fmla="*/ 3729438 w 7467600"/>
              <a:gd name="connsiteY326" fmla="*/ 5569058 h 6858000"/>
              <a:gd name="connsiteX327" fmla="*/ 3707782 w 7467600"/>
              <a:gd name="connsiteY327" fmla="*/ 5644908 h 6858000"/>
              <a:gd name="connsiteX328" fmla="*/ 3583827 w 7467600"/>
              <a:gd name="connsiteY328" fmla="*/ 6039215 h 6858000"/>
              <a:gd name="connsiteX329" fmla="*/ 3547861 w 7467600"/>
              <a:gd name="connsiteY329" fmla="*/ 6129609 h 6858000"/>
              <a:gd name="connsiteX330" fmla="*/ 3490905 w 7467600"/>
              <a:gd name="connsiteY330" fmla="*/ 6277660 h 6858000"/>
              <a:gd name="connsiteX331" fmla="*/ 3455859 w 7467600"/>
              <a:gd name="connsiteY331" fmla="*/ 6391301 h 6858000"/>
              <a:gd name="connsiteX332" fmla="*/ 3429112 w 7467600"/>
              <a:gd name="connsiteY332" fmla="*/ 6479469 h 6858000"/>
              <a:gd name="connsiteX333" fmla="*/ 3304862 w 7467600"/>
              <a:gd name="connsiteY333" fmla="*/ 6796476 h 6858000"/>
              <a:gd name="connsiteX334" fmla="*/ 3276071 w 7467600"/>
              <a:gd name="connsiteY334" fmla="*/ 6858000 h 6858000"/>
              <a:gd name="connsiteX335" fmla="*/ 3240805 w 7467600"/>
              <a:gd name="connsiteY335" fmla="*/ 6858000 h 6858000"/>
              <a:gd name="connsiteX336" fmla="*/ 3275917 w 7467600"/>
              <a:gd name="connsiteY336" fmla="*/ 6783192 h 6858000"/>
              <a:gd name="connsiteX337" fmla="*/ 3399358 w 7467600"/>
              <a:gd name="connsiteY337" fmla="*/ 6469011 h 6858000"/>
              <a:gd name="connsiteX338" fmla="*/ 3425650 w 7467600"/>
              <a:gd name="connsiteY338" fmla="*/ 6381333 h 6858000"/>
              <a:gd name="connsiteX339" fmla="*/ 3460661 w 7467600"/>
              <a:gd name="connsiteY339" fmla="*/ 6266763 h 6858000"/>
              <a:gd name="connsiteX340" fmla="*/ 3518021 w 7467600"/>
              <a:gd name="connsiteY340" fmla="*/ 6117298 h 6858000"/>
              <a:gd name="connsiteX341" fmla="*/ 3554035 w 7467600"/>
              <a:gd name="connsiteY341" fmla="*/ 6027832 h 6858000"/>
              <a:gd name="connsiteX342" fmla="*/ 3677174 w 7467600"/>
              <a:gd name="connsiteY342" fmla="*/ 5636351 h 6858000"/>
              <a:gd name="connsiteX343" fmla="*/ 3698819 w 7467600"/>
              <a:gd name="connsiteY343" fmla="*/ 5560503 h 6858000"/>
              <a:gd name="connsiteX344" fmla="*/ 3702094 w 7467600"/>
              <a:gd name="connsiteY344" fmla="*/ 5549194 h 6858000"/>
              <a:gd name="connsiteX345" fmla="*/ 3398355 w 7467600"/>
              <a:gd name="connsiteY345" fmla="*/ 6094603 h 6858000"/>
              <a:gd name="connsiteX346" fmla="*/ 3193941 w 7467600"/>
              <a:gd name="connsiteY346" fmla="*/ 6798775 h 6858000"/>
              <a:gd name="connsiteX347" fmla="*/ 3184140 w 7467600"/>
              <a:gd name="connsiteY347" fmla="*/ 6858000 h 6858000"/>
              <a:gd name="connsiteX348" fmla="*/ 3099978 w 7467600"/>
              <a:gd name="connsiteY348" fmla="*/ 6858000 h 6858000"/>
              <a:gd name="connsiteX349" fmla="*/ 3101556 w 7467600"/>
              <a:gd name="connsiteY349" fmla="*/ 6843337 h 6858000"/>
              <a:gd name="connsiteX350" fmla="*/ 3370162 w 7467600"/>
              <a:gd name="connsiteY350" fmla="*/ 5785550 h 6858000"/>
              <a:gd name="connsiteX351" fmla="*/ 3746477 w 7467600"/>
              <a:gd name="connsiteY351" fmla="*/ 5377889 h 6858000"/>
              <a:gd name="connsiteX352" fmla="*/ 3863399 w 7467600"/>
              <a:gd name="connsiteY352" fmla="*/ 5087257 h 6858000"/>
              <a:gd name="connsiteX353" fmla="*/ 3968712 w 7467600"/>
              <a:gd name="connsiteY353" fmla="*/ 4913989 h 6858000"/>
              <a:gd name="connsiteX354" fmla="*/ 2792390 w 7467600"/>
              <a:gd name="connsiteY354" fmla="*/ 5382974 h 6858000"/>
              <a:gd name="connsiteX355" fmla="*/ 2714982 w 7467600"/>
              <a:gd name="connsiteY355" fmla="*/ 5427051 h 6858000"/>
              <a:gd name="connsiteX356" fmla="*/ 2813361 w 7467600"/>
              <a:gd name="connsiteY356" fmla="*/ 6023912 h 6858000"/>
              <a:gd name="connsiteX357" fmla="*/ 2688430 w 7467600"/>
              <a:gd name="connsiteY357" fmla="*/ 6801564 h 6858000"/>
              <a:gd name="connsiteX358" fmla="*/ 2629626 w 7467600"/>
              <a:gd name="connsiteY358" fmla="*/ 6763394 h 6858000"/>
              <a:gd name="connsiteX359" fmla="*/ 2565328 w 7467600"/>
              <a:gd name="connsiteY359" fmla="*/ 5516399 h 6858000"/>
              <a:gd name="connsiteX360" fmla="*/ 1922999 w 7467600"/>
              <a:gd name="connsiteY360" fmla="*/ 5980343 h 6858000"/>
              <a:gd name="connsiteX361" fmla="*/ 1950261 w 7467600"/>
              <a:gd name="connsiteY361" fmla="*/ 6405858 h 6858000"/>
              <a:gd name="connsiteX362" fmla="*/ 2365554 w 7467600"/>
              <a:gd name="connsiteY362" fmla="*/ 6759107 h 6858000"/>
              <a:gd name="connsiteX363" fmla="*/ 2424142 w 7467600"/>
              <a:gd name="connsiteY363" fmla="*/ 6858000 h 6858000"/>
              <a:gd name="connsiteX364" fmla="*/ 2395994 w 7467600"/>
              <a:gd name="connsiteY364" fmla="*/ 6858000 h 6858000"/>
              <a:gd name="connsiteX365" fmla="*/ 2392863 w 7467600"/>
              <a:gd name="connsiteY365" fmla="*/ 6852964 h 6858000"/>
              <a:gd name="connsiteX366" fmla="*/ 2017589 w 7467600"/>
              <a:gd name="connsiteY366" fmla="*/ 6493982 h 6858000"/>
              <a:gd name="connsiteX367" fmla="*/ 2147336 w 7467600"/>
              <a:gd name="connsiteY367" fmla="*/ 6594052 h 6858000"/>
              <a:gd name="connsiteX368" fmla="*/ 2207047 w 7467600"/>
              <a:gd name="connsiteY368" fmla="*/ 6654540 h 6858000"/>
              <a:gd name="connsiteX369" fmla="*/ 2299106 w 7467600"/>
              <a:gd name="connsiteY369" fmla="*/ 6778931 h 6858000"/>
              <a:gd name="connsiteX370" fmla="*/ 2314430 w 7467600"/>
              <a:gd name="connsiteY370" fmla="*/ 6801144 h 6858000"/>
              <a:gd name="connsiteX371" fmla="*/ 2352406 w 7467600"/>
              <a:gd name="connsiteY371" fmla="*/ 6858000 h 6858000"/>
              <a:gd name="connsiteX372" fmla="*/ 2314492 w 7467600"/>
              <a:gd name="connsiteY372" fmla="*/ 6858000 h 6858000"/>
              <a:gd name="connsiteX373" fmla="*/ 2288095 w 7467600"/>
              <a:gd name="connsiteY373" fmla="*/ 6818030 h 6858000"/>
              <a:gd name="connsiteX374" fmla="*/ 2272768 w 7467600"/>
              <a:gd name="connsiteY374" fmla="*/ 6795822 h 6858000"/>
              <a:gd name="connsiteX375" fmla="*/ 2182715 w 7467600"/>
              <a:gd name="connsiteY375" fmla="*/ 6675071 h 6858000"/>
              <a:gd name="connsiteX376" fmla="*/ 2032061 w 7467600"/>
              <a:gd name="connsiteY376" fmla="*/ 6541380 h 6858000"/>
              <a:gd name="connsiteX377" fmla="*/ 2257220 w 7467600"/>
              <a:gd name="connsiteY377" fmla="*/ 6826257 h 6858000"/>
              <a:gd name="connsiteX378" fmla="*/ 2281324 w 7467600"/>
              <a:gd name="connsiteY378" fmla="*/ 6858000 h 6858000"/>
              <a:gd name="connsiteX379" fmla="*/ 2242860 w 7467600"/>
              <a:gd name="connsiteY379" fmla="*/ 6858000 h 6858000"/>
              <a:gd name="connsiteX380" fmla="*/ 2232818 w 7467600"/>
              <a:gd name="connsiteY380" fmla="*/ 6844926 h 6858000"/>
              <a:gd name="connsiteX381" fmla="*/ 1990172 w 7467600"/>
              <a:gd name="connsiteY381" fmla="*/ 6542121 h 6858000"/>
              <a:gd name="connsiteX382" fmla="*/ 2124090 w 7467600"/>
              <a:gd name="connsiteY382" fmla="*/ 6761017 h 6858000"/>
              <a:gd name="connsiteX383" fmla="*/ 2200380 w 7467600"/>
              <a:gd name="connsiteY383" fmla="*/ 6858000 h 6858000"/>
              <a:gd name="connsiteX384" fmla="*/ 2147507 w 7467600"/>
              <a:gd name="connsiteY384" fmla="*/ 6858000 h 6858000"/>
              <a:gd name="connsiteX385" fmla="*/ 2070668 w 7467600"/>
              <a:gd name="connsiteY385" fmla="*/ 6761520 h 6858000"/>
              <a:gd name="connsiteX386" fmla="*/ 1975142 w 7467600"/>
              <a:gd name="connsiteY386" fmla="*/ 6585570 h 6858000"/>
              <a:gd name="connsiteX387" fmla="*/ 2050035 w 7467600"/>
              <a:gd name="connsiteY387" fmla="*/ 6813345 h 6858000"/>
              <a:gd name="connsiteX388" fmla="*/ 2063025 w 7467600"/>
              <a:gd name="connsiteY388" fmla="*/ 6858000 h 6858000"/>
              <a:gd name="connsiteX389" fmla="*/ 2021675 w 7467600"/>
              <a:gd name="connsiteY389" fmla="*/ 6858000 h 6858000"/>
              <a:gd name="connsiteX390" fmla="*/ 2019308 w 7467600"/>
              <a:gd name="connsiteY390" fmla="*/ 6847118 h 6858000"/>
              <a:gd name="connsiteX391" fmla="*/ 1938835 w 7467600"/>
              <a:gd name="connsiteY391" fmla="*/ 6551160 h 6858000"/>
              <a:gd name="connsiteX392" fmla="*/ 1953230 w 7467600"/>
              <a:gd name="connsiteY392" fmla="*/ 6759699 h 6858000"/>
              <a:gd name="connsiteX393" fmla="*/ 1956763 w 7467600"/>
              <a:gd name="connsiteY393" fmla="*/ 6778191 h 6858000"/>
              <a:gd name="connsiteX394" fmla="*/ 1967925 w 7467600"/>
              <a:gd name="connsiteY394" fmla="*/ 6858000 h 6858000"/>
              <a:gd name="connsiteX395" fmla="*/ 1936622 w 7467600"/>
              <a:gd name="connsiteY395" fmla="*/ 6858000 h 6858000"/>
              <a:gd name="connsiteX396" fmla="*/ 1926261 w 7467600"/>
              <a:gd name="connsiteY396" fmla="*/ 6784064 h 6858000"/>
              <a:gd name="connsiteX397" fmla="*/ 1922724 w 7467600"/>
              <a:gd name="connsiteY397" fmla="*/ 6765577 h 6858000"/>
              <a:gd name="connsiteX398" fmla="*/ 1904650 w 7467600"/>
              <a:gd name="connsiteY398" fmla="*/ 6639616 h 6858000"/>
              <a:gd name="connsiteX399" fmla="*/ 1885273 w 7467600"/>
              <a:gd name="connsiteY399" fmla="*/ 6858000 h 6858000"/>
              <a:gd name="connsiteX400" fmla="*/ 1854363 w 7467600"/>
              <a:gd name="connsiteY400" fmla="*/ 6858000 h 6858000"/>
              <a:gd name="connsiteX401" fmla="*/ 1880391 w 7467600"/>
              <a:gd name="connsiteY401" fmla="*/ 6603796 h 6858000"/>
              <a:gd name="connsiteX402" fmla="*/ 1818273 w 7467600"/>
              <a:gd name="connsiteY402" fmla="*/ 6715729 h 6858000"/>
              <a:gd name="connsiteX403" fmla="*/ 1794691 w 7467600"/>
              <a:gd name="connsiteY403" fmla="*/ 6843239 h 6858000"/>
              <a:gd name="connsiteX404" fmla="*/ 1794914 w 7467600"/>
              <a:gd name="connsiteY404" fmla="*/ 6858000 h 6858000"/>
              <a:gd name="connsiteX405" fmla="*/ 1746128 w 7467600"/>
              <a:gd name="connsiteY405" fmla="*/ 6858000 h 6858000"/>
              <a:gd name="connsiteX406" fmla="*/ 1753934 w 7467600"/>
              <a:gd name="connsiteY406" fmla="*/ 6724796 h 6858000"/>
              <a:gd name="connsiteX407" fmla="*/ 1792053 w 7467600"/>
              <a:gd name="connsiteY407" fmla="*/ 6572396 h 6858000"/>
              <a:gd name="connsiteX408" fmla="*/ 1862248 w 7467600"/>
              <a:gd name="connsiteY408" fmla="*/ 6266397 h 6858000"/>
              <a:gd name="connsiteX409" fmla="*/ 1862250 w 7467600"/>
              <a:gd name="connsiteY409" fmla="*/ 6033531 h 6858000"/>
              <a:gd name="connsiteX410" fmla="*/ 1211999 w 7467600"/>
              <a:gd name="connsiteY410" fmla="*/ 6683610 h 6858000"/>
              <a:gd name="connsiteX411" fmla="*/ 1213266 w 7467600"/>
              <a:gd name="connsiteY411" fmla="*/ 6691947 h 6858000"/>
              <a:gd name="connsiteX412" fmla="*/ 1203370 w 7467600"/>
              <a:gd name="connsiteY412" fmla="*/ 6850676 h 6858000"/>
              <a:gd name="connsiteX413" fmla="*/ 1203671 w 7467600"/>
              <a:gd name="connsiteY413" fmla="*/ 6858000 h 6858000"/>
              <a:gd name="connsiteX414" fmla="*/ 1143180 w 7467600"/>
              <a:gd name="connsiteY414" fmla="*/ 6858000 h 6858000"/>
              <a:gd name="connsiteX415" fmla="*/ 1142176 w 7467600"/>
              <a:gd name="connsiteY415" fmla="*/ 6766045 h 6858000"/>
              <a:gd name="connsiteX416" fmla="*/ 1067484 w 7467600"/>
              <a:gd name="connsiteY416" fmla="*/ 6858000 h 6858000"/>
              <a:gd name="connsiteX417" fmla="*/ 953928 w 7467600"/>
              <a:gd name="connsiteY417" fmla="*/ 6858000 h 6858000"/>
              <a:gd name="connsiteX418" fmla="*/ 959715 w 7467600"/>
              <a:gd name="connsiteY418" fmla="*/ 6850185 h 6858000"/>
              <a:gd name="connsiteX419" fmla="*/ 1483788 w 7467600"/>
              <a:gd name="connsiteY419" fmla="*/ 6259174 h 6858000"/>
              <a:gd name="connsiteX420" fmla="*/ 1100671 w 7467600"/>
              <a:gd name="connsiteY420" fmla="*/ 6252137 h 6858000"/>
              <a:gd name="connsiteX421" fmla="*/ 1090144 w 7467600"/>
              <a:gd name="connsiteY421" fmla="*/ 6256748 h 6858000"/>
              <a:gd name="connsiteX422" fmla="*/ 1095872 w 7467600"/>
              <a:gd name="connsiteY422" fmla="*/ 6271892 h 6858000"/>
              <a:gd name="connsiteX423" fmla="*/ 262785 w 7467600"/>
              <a:gd name="connsiteY423" fmla="*/ 6845450 h 6858000"/>
              <a:gd name="connsiteX424" fmla="*/ 209968 w 7467600"/>
              <a:gd name="connsiteY424" fmla="*/ 6770713 h 6858000"/>
              <a:gd name="connsiteX425" fmla="*/ 873460 w 7467600"/>
              <a:gd name="connsiteY425" fmla="*/ 6253768 h 6858000"/>
              <a:gd name="connsiteX426" fmla="*/ 192686 w 7467600"/>
              <a:gd name="connsiteY426" fmla="*/ 5849257 h 6858000"/>
              <a:gd name="connsiteX427" fmla="*/ 4696 w 7467600"/>
              <a:gd name="connsiteY427" fmla="*/ 5697668 h 6858000"/>
              <a:gd name="connsiteX428" fmla="*/ 0 w 7467600"/>
              <a:gd name="connsiteY428" fmla="*/ 5689984 h 6858000"/>
              <a:gd name="connsiteX429" fmla="*/ 0 w 7467600"/>
              <a:gd name="connsiteY429" fmla="*/ 5513472 h 6858000"/>
              <a:gd name="connsiteX430" fmla="*/ 174101 w 7467600"/>
              <a:gd name="connsiteY430" fmla="*/ 5620277 h 6858000"/>
              <a:gd name="connsiteX431" fmla="*/ 891800 w 7467600"/>
              <a:gd name="connsiteY431" fmla="*/ 6036935 h 6858000"/>
              <a:gd name="connsiteX432" fmla="*/ 1072219 w 7467600"/>
              <a:gd name="connsiteY432" fmla="*/ 6169443 h 6858000"/>
              <a:gd name="connsiteX433" fmla="*/ 1074117 w 7467600"/>
              <a:gd name="connsiteY433" fmla="*/ 6170301 h 6858000"/>
              <a:gd name="connsiteX434" fmla="*/ 1083114 w 7467600"/>
              <a:gd name="connsiteY434" fmla="*/ 6174131 h 6858000"/>
              <a:gd name="connsiteX435" fmla="*/ 1543010 w 7467600"/>
              <a:gd name="connsiteY435" fmla="*/ 6191140 h 6858000"/>
              <a:gd name="connsiteX436" fmla="*/ 1551080 w 7467600"/>
              <a:gd name="connsiteY436" fmla="*/ 6195006 h 6858000"/>
              <a:gd name="connsiteX437" fmla="*/ 2345443 w 7467600"/>
              <a:gd name="connsiteY437" fmla="*/ 5549882 h 6858000"/>
              <a:gd name="connsiteX438" fmla="*/ 1721499 w 7467600"/>
              <a:gd name="connsiteY438" fmla="*/ 5599969 h 6858000"/>
              <a:gd name="connsiteX439" fmla="*/ 767716 w 7467600"/>
              <a:gd name="connsiteY439" fmla="*/ 5472768 h 6858000"/>
              <a:gd name="connsiteX440" fmla="*/ 722147 w 7467600"/>
              <a:gd name="connsiteY440" fmla="*/ 5393091 h 6858000"/>
              <a:gd name="connsiteX441" fmla="*/ 1485552 w 7467600"/>
              <a:gd name="connsiteY441" fmla="*/ 5313202 h 6858000"/>
              <a:gd name="connsiteX442" fmla="*/ 2143004 w 7467600"/>
              <a:gd name="connsiteY442" fmla="*/ 5402420 h 6858000"/>
              <a:gd name="connsiteX443" fmla="*/ 1933391 w 7467600"/>
              <a:gd name="connsiteY443" fmla="*/ 5156971 h 6858000"/>
              <a:gd name="connsiteX444" fmla="*/ 1827118 w 7467600"/>
              <a:gd name="connsiteY444" fmla="*/ 4968410 h 6858000"/>
              <a:gd name="connsiteX445" fmla="*/ 1837349 w 7467600"/>
              <a:gd name="connsiteY445" fmla="*/ 4956357 h 6858000"/>
              <a:gd name="connsiteX446" fmla="*/ 2162835 w 7467600"/>
              <a:gd name="connsiteY446" fmla="*/ 5187853 h 6858000"/>
              <a:gd name="connsiteX447" fmla="*/ 2257167 w 7467600"/>
              <a:gd name="connsiteY447" fmla="*/ 5462123 h 6858000"/>
              <a:gd name="connsiteX448" fmla="*/ 2261598 w 7467600"/>
              <a:gd name="connsiteY448" fmla="*/ 5467998 h 6858000"/>
              <a:gd name="connsiteX449" fmla="*/ 2437177 w 7467600"/>
              <a:gd name="connsiteY449" fmla="*/ 5479608 h 6858000"/>
              <a:gd name="connsiteX450" fmla="*/ 2445247 w 7467600"/>
              <a:gd name="connsiteY450" fmla="*/ 5483476 h 6858000"/>
              <a:gd name="connsiteX451" fmla="*/ 2743626 w 7467600"/>
              <a:gd name="connsiteY451" fmla="*/ 5304819 h 6858000"/>
              <a:gd name="connsiteX452" fmla="*/ 3048102 w 7467600"/>
              <a:gd name="connsiteY452" fmla="*/ 5150595 h 6858000"/>
              <a:gd name="connsiteX453" fmla="*/ 1799414 w 7467600"/>
              <a:gd name="connsiteY453" fmla="*/ 4694732 h 6858000"/>
              <a:gd name="connsiteX454" fmla="*/ 1771735 w 7467600"/>
              <a:gd name="connsiteY454" fmla="*/ 4619929 h 6858000"/>
              <a:gd name="connsiteX455" fmla="*/ 3104273 w 7467600"/>
              <a:gd name="connsiteY455" fmla="*/ 5076159 h 6858000"/>
              <a:gd name="connsiteX456" fmla="*/ 3113245 w 7467600"/>
              <a:gd name="connsiteY456" fmla="*/ 5090705 h 6858000"/>
              <a:gd name="connsiteX457" fmla="*/ 3126294 w 7467600"/>
              <a:gd name="connsiteY457" fmla="*/ 5114400 h 6858000"/>
              <a:gd name="connsiteX458" fmla="*/ 3937433 w 7467600"/>
              <a:gd name="connsiteY458" fmla="*/ 4830473 h 6858000"/>
              <a:gd name="connsiteX459" fmla="*/ 3590475 w 7467600"/>
              <a:gd name="connsiteY459" fmla="*/ 4597974 h 6858000"/>
              <a:gd name="connsiteX460" fmla="*/ 3100264 w 7467600"/>
              <a:gd name="connsiteY460" fmla="*/ 4579845 h 6858000"/>
              <a:gd name="connsiteX461" fmla="*/ 2183576 w 7467600"/>
              <a:gd name="connsiteY461" fmla="*/ 4227150 h 6858000"/>
              <a:gd name="connsiteX462" fmla="*/ 2151029 w 7467600"/>
              <a:gd name="connsiteY462" fmla="*/ 4146947 h 6858000"/>
              <a:gd name="connsiteX463" fmla="*/ 3563434 w 7467600"/>
              <a:gd name="connsiteY463" fmla="*/ 4469115 h 6858000"/>
              <a:gd name="connsiteX464" fmla="*/ 3177952 w 7467600"/>
              <a:gd name="connsiteY464" fmla="*/ 3657386 h 6858000"/>
              <a:gd name="connsiteX465" fmla="*/ 3189263 w 7467600"/>
              <a:gd name="connsiteY465" fmla="*/ 3625726 h 6858000"/>
              <a:gd name="connsiteX466" fmla="*/ 3560912 w 7467600"/>
              <a:gd name="connsiteY466" fmla="*/ 4079863 h 6858000"/>
              <a:gd name="connsiteX467" fmla="*/ 3626636 w 7467600"/>
              <a:gd name="connsiteY467" fmla="*/ 4512230 h 6858000"/>
              <a:gd name="connsiteX468" fmla="*/ 3653088 w 7467600"/>
              <a:gd name="connsiteY468" fmla="*/ 4521417 h 6858000"/>
              <a:gd name="connsiteX469" fmla="*/ 3988128 w 7467600"/>
              <a:gd name="connsiteY469" fmla="*/ 4817267 h 6858000"/>
              <a:gd name="connsiteX470" fmla="*/ 4830582 w 7467600"/>
              <a:gd name="connsiteY470" fmla="*/ 4676000 h 6858000"/>
              <a:gd name="connsiteX471" fmla="*/ 4830100 w 7467600"/>
              <a:gd name="connsiteY471" fmla="*/ 4675554 h 6858000"/>
              <a:gd name="connsiteX472" fmla="*/ 4036318 w 7467600"/>
              <a:gd name="connsiteY472" fmla="*/ 4147013 h 6858000"/>
              <a:gd name="connsiteX473" fmla="*/ 3432098 w 7467600"/>
              <a:gd name="connsiteY473" fmla="*/ 3537312 h 6858000"/>
              <a:gd name="connsiteX474" fmla="*/ 3446761 w 7467600"/>
              <a:gd name="connsiteY474" fmla="*/ 3461278 h 6858000"/>
              <a:gd name="connsiteX475" fmla="*/ 4419733 w 7467600"/>
              <a:gd name="connsiteY475" fmla="*/ 3963555 h 6858000"/>
              <a:gd name="connsiteX476" fmla="*/ 4781371 w 7467600"/>
              <a:gd name="connsiteY476" fmla="*/ 4458604 h 6858000"/>
              <a:gd name="connsiteX477" fmla="*/ 4780440 w 7467600"/>
              <a:gd name="connsiteY477" fmla="*/ 4470290 h 6858000"/>
              <a:gd name="connsiteX478" fmla="*/ 4898954 w 7467600"/>
              <a:gd name="connsiteY478" fmla="*/ 4662092 h 6858000"/>
              <a:gd name="connsiteX479" fmla="*/ 4900699 w 7467600"/>
              <a:gd name="connsiteY479" fmla="*/ 4670867 h 6858000"/>
              <a:gd name="connsiteX480" fmla="*/ 5714511 w 7467600"/>
              <a:gd name="connsiteY480" fmla="*/ 4663483 h 6858000"/>
              <a:gd name="connsiteX481" fmla="*/ 5464793 w 7467600"/>
              <a:gd name="connsiteY481" fmla="*/ 4393556 h 6858000"/>
              <a:gd name="connsiteX482" fmla="*/ 5461897 w 7467600"/>
              <a:gd name="connsiteY482" fmla="*/ 4390879 h 6858000"/>
              <a:gd name="connsiteX483" fmla="*/ 4294126 w 7467600"/>
              <a:gd name="connsiteY483" fmla="*/ 3303048 h 6858000"/>
              <a:gd name="connsiteX484" fmla="*/ 4305321 w 7467600"/>
              <a:gd name="connsiteY484" fmla="*/ 3256953 h 6858000"/>
              <a:gd name="connsiteX485" fmla="*/ 4949299 w 7467600"/>
              <a:gd name="connsiteY485" fmla="*/ 3766336 h 6858000"/>
              <a:gd name="connsiteX486" fmla="*/ 5291452 w 7467600"/>
              <a:gd name="connsiteY486" fmla="*/ 4076801 h 6858000"/>
              <a:gd name="connsiteX487" fmla="*/ 5434998 w 7467600"/>
              <a:gd name="connsiteY487" fmla="*/ 4254100 h 6858000"/>
              <a:gd name="connsiteX488" fmla="*/ 5351015 w 7467600"/>
              <a:gd name="connsiteY488" fmla="*/ 3760989 h 6858000"/>
              <a:gd name="connsiteX489" fmla="*/ 5413780 w 7467600"/>
              <a:gd name="connsiteY489" fmla="*/ 2966265 h 6858000"/>
              <a:gd name="connsiteX490" fmla="*/ 5425627 w 7467600"/>
              <a:gd name="connsiteY490" fmla="*/ 2954192 h 6858000"/>
              <a:gd name="connsiteX491" fmla="*/ 6604735 w 7467600"/>
              <a:gd name="connsiteY491" fmla="*/ 2041381 h 6858000"/>
              <a:gd name="connsiteX492" fmla="*/ 7204487 w 7467600"/>
              <a:gd name="connsiteY492" fmla="*/ 2742112 h 6858000"/>
              <a:gd name="connsiteX493" fmla="*/ 7131592 w 7467600"/>
              <a:gd name="connsiteY493" fmla="*/ 2672096 h 6858000"/>
              <a:gd name="connsiteX494" fmla="*/ 6996344 w 7467600"/>
              <a:gd name="connsiteY494" fmla="*/ 2518310 h 6858000"/>
              <a:gd name="connsiteX495" fmla="*/ 6735495 w 7467600"/>
              <a:gd name="connsiteY495" fmla="*/ 2196890 h 6858000"/>
              <a:gd name="connsiteX496" fmla="*/ 6721901 w 7467600"/>
              <a:gd name="connsiteY496" fmla="*/ 2179274 h 6858000"/>
              <a:gd name="connsiteX497" fmla="*/ 6604735 w 7467600"/>
              <a:gd name="connsiteY497" fmla="*/ 2041381 h 6858000"/>
              <a:gd name="connsiteX498" fmla="*/ 6591670 w 7467600"/>
              <a:gd name="connsiteY498" fmla="*/ 1988277 h 6858000"/>
              <a:gd name="connsiteX499" fmla="*/ 6747349 w 7467600"/>
              <a:gd name="connsiteY499" fmla="*/ 2160069 h 6858000"/>
              <a:gd name="connsiteX500" fmla="*/ 6760943 w 7467600"/>
              <a:gd name="connsiteY500" fmla="*/ 2177686 h 6858000"/>
              <a:gd name="connsiteX501" fmla="*/ 7021065 w 7467600"/>
              <a:gd name="connsiteY501" fmla="*/ 2498102 h 6858000"/>
              <a:gd name="connsiteX502" fmla="*/ 7155223 w 7467600"/>
              <a:gd name="connsiteY502" fmla="*/ 2650386 h 6858000"/>
              <a:gd name="connsiteX503" fmla="*/ 7203167 w 7467600"/>
              <a:gd name="connsiteY503" fmla="*/ 2697288 h 6858000"/>
              <a:gd name="connsiteX504" fmla="*/ 6937703 w 7467600"/>
              <a:gd name="connsiteY504" fmla="*/ 2321981 h 6858000"/>
              <a:gd name="connsiteX505" fmla="*/ 6591670 w 7467600"/>
              <a:gd name="connsiteY505" fmla="*/ 1988277 h 6858000"/>
              <a:gd name="connsiteX506" fmla="*/ 5798671 w 7467600"/>
              <a:gd name="connsiteY506" fmla="*/ 1981601 h 6858000"/>
              <a:gd name="connsiteX507" fmla="*/ 5754709 w 7467600"/>
              <a:gd name="connsiteY507" fmla="*/ 2071454 h 6858000"/>
              <a:gd name="connsiteX508" fmla="*/ 5763044 w 7467600"/>
              <a:gd name="connsiteY508" fmla="*/ 2842206 h 6858000"/>
              <a:gd name="connsiteX509" fmla="*/ 5764974 w 7467600"/>
              <a:gd name="connsiteY509" fmla="*/ 2799609 h 6858000"/>
              <a:gd name="connsiteX510" fmla="*/ 5767665 w 7467600"/>
              <a:gd name="connsiteY510" fmla="*/ 2666409 h 6858000"/>
              <a:gd name="connsiteX511" fmla="*/ 5763055 w 7467600"/>
              <a:gd name="connsiteY511" fmla="*/ 2579705 h 6858000"/>
              <a:gd name="connsiteX512" fmla="*/ 5758079 w 7467600"/>
              <a:gd name="connsiteY512" fmla="*/ 2492508 h 6858000"/>
              <a:gd name="connsiteX513" fmla="*/ 5779325 w 7467600"/>
              <a:gd name="connsiteY513" fmla="*/ 2197069 h 6858000"/>
              <a:gd name="connsiteX514" fmla="*/ 5798671 w 7467600"/>
              <a:gd name="connsiteY514" fmla="*/ 1981601 h 6858000"/>
              <a:gd name="connsiteX515" fmla="*/ 5829202 w 7467600"/>
              <a:gd name="connsiteY515" fmla="*/ 1971679 h 6858000"/>
              <a:gd name="connsiteX516" fmla="*/ 5809558 w 7467600"/>
              <a:gd name="connsiteY516" fmla="*/ 2198043 h 6858000"/>
              <a:gd name="connsiteX517" fmla="*/ 5788653 w 7467600"/>
              <a:gd name="connsiteY517" fmla="*/ 2489430 h 6858000"/>
              <a:gd name="connsiteX518" fmla="*/ 5793439 w 7467600"/>
              <a:gd name="connsiteY518" fmla="*/ 2575235 h 6858000"/>
              <a:gd name="connsiteX519" fmla="*/ 5796837 w 7467600"/>
              <a:gd name="connsiteY519" fmla="*/ 2637633 h 6858000"/>
              <a:gd name="connsiteX520" fmla="*/ 5818614 w 7467600"/>
              <a:gd name="connsiteY520" fmla="*/ 2473055 h 6858000"/>
              <a:gd name="connsiteX521" fmla="*/ 5829202 w 7467600"/>
              <a:gd name="connsiteY521" fmla="*/ 1971679 h 6858000"/>
              <a:gd name="connsiteX522" fmla="*/ 5911389 w 7467600"/>
              <a:gd name="connsiteY522" fmla="*/ 1898371 h 6858000"/>
              <a:gd name="connsiteX523" fmla="*/ 6237627 w 7467600"/>
              <a:gd name="connsiteY523" fmla="*/ 2231921 h 6858000"/>
              <a:gd name="connsiteX524" fmla="*/ 5911389 w 7467600"/>
              <a:gd name="connsiteY524" fmla="*/ 1898371 h 6858000"/>
              <a:gd name="connsiteX525" fmla="*/ 6944437 w 7467600"/>
              <a:gd name="connsiteY525" fmla="*/ 1575402 h 6858000"/>
              <a:gd name="connsiteX526" fmla="*/ 6304730 w 7467600"/>
              <a:gd name="connsiteY526" fmla="*/ 1766654 h 6858000"/>
              <a:gd name="connsiteX527" fmla="*/ 6944437 w 7467600"/>
              <a:gd name="connsiteY527" fmla="*/ 1575402 h 6858000"/>
              <a:gd name="connsiteX528" fmla="*/ 7019523 w 7467600"/>
              <a:gd name="connsiteY528" fmla="*/ 1519450 h 6858000"/>
              <a:gd name="connsiteX529" fmla="*/ 6298091 w 7467600"/>
              <a:gd name="connsiteY529" fmla="*/ 1737122 h 6858000"/>
              <a:gd name="connsiteX530" fmla="*/ 7019523 w 7467600"/>
              <a:gd name="connsiteY530" fmla="*/ 1519450 h 6858000"/>
              <a:gd name="connsiteX531" fmla="*/ 2399523 w 7467600"/>
              <a:gd name="connsiteY531" fmla="*/ 1428234 h 6858000"/>
              <a:gd name="connsiteX532" fmla="*/ 2224982 w 7467600"/>
              <a:gd name="connsiteY532" fmla="*/ 1826201 h 6858000"/>
              <a:gd name="connsiteX533" fmla="*/ 2096099 w 7467600"/>
              <a:gd name="connsiteY533" fmla="*/ 2345900 h 6858000"/>
              <a:gd name="connsiteX534" fmla="*/ 2283317 w 7467600"/>
              <a:gd name="connsiteY534" fmla="*/ 1796925 h 6858000"/>
              <a:gd name="connsiteX535" fmla="*/ 2399523 w 7467600"/>
              <a:gd name="connsiteY535" fmla="*/ 1428234 h 6858000"/>
              <a:gd name="connsiteX536" fmla="*/ 2448558 w 7467600"/>
              <a:gd name="connsiteY536" fmla="*/ 1373435 h 6858000"/>
              <a:gd name="connsiteX537" fmla="*/ 2312521 w 7467600"/>
              <a:gd name="connsiteY537" fmla="*/ 1806140 h 6858000"/>
              <a:gd name="connsiteX538" fmla="*/ 2127533 w 7467600"/>
              <a:gd name="connsiteY538" fmla="*/ 2348380 h 6858000"/>
              <a:gd name="connsiteX539" fmla="*/ 2358080 w 7467600"/>
              <a:gd name="connsiteY539" fmla="*/ 1866134 h 6858000"/>
              <a:gd name="connsiteX540" fmla="*/ 2407436 w 7467600"/>
              <a:gd name="connsiteY540" fmla="*/ 1651070 h 6858000"/>
              <a:gd name="connsiteX541" fmla="*/ 2448558 w 7467600"/>
              <a:gd name="connsiteY541" fmla="*/ 1373435 h 6858000"/>
              <a:gd name="connsiteX542" fmla="*/ 278707 w 7467600"/>
              <a:gd name="connsiteY542" fmla="*/ 1352270 h 6858000"/>
              <a:gd name="connsiteX543" fmla="*/ 321570 w 7467600"/>
              <a:gd name="connsiteY543" fmla="*/ 1861610 h 6858000"/>
              <a:gd name="connsiteX544" fmla="*/ 294281 w 7467600"/>
              <a:gd name="connsiteY544" fmla="*/ 1440658 h 6858000"/>
              <a:gd name="connsiteX545" fmla="*/ 278707 w 7467600"/>
              <a:gd name="connsiteY545" fmla="*/ 1352270 h 6858000"/>
              <a:gd name="connsiteX546" fmla="*/ 1423821 w 7467600"/>
              <a:gd name="connsiteY546" fmla="*/ 1351958 h 6858000"/>
              <a:gd name="connsiteX547" fmla="*/ 1638521 w 7467600"/>
              <a:gd name="connsiteY547" fmla="*/ 1908470 h 6858000"/>
              <a:gd name="connsiteX548" fmla="*/ 1754199 w 7467600"/>
              <a:gd name="connsiteY548" fmla="*/ 2149284 h 6858000"/>
              <a:gd name="connsiteX549" fmla="*/ 1908359 w 7467600"/>
              <a:gd name="connsiteY549" fmla="*/ 2364988 h 6858000"/>
              <a:gd name="connsiteX550" fmla="*/ 1647661 w 7467600"/>
              <a:gd name="connsiteY550" fmla="*/ 1825945 h 6858000"/>
              <a:gd name="connsiteX551" fmla="*/ 1423821 w 7467600"/>
              <a:gd name="connsiteY551" fmla="*/ 1351958 h 6858000"/>
              <a:gd name="connsiteX552" fmla="*/ 1431890 w 7467600"/>
              <a:gd name="connsiteY552" fmla="*/ 1306475 h 6858000"/>
              <a:gd name="connsiteX553" fmla="*/ 1507597 w 7467600"/>
              <a:gd name="connsiteY553" fmla="*/ 1446132 h 6858000"/>
              <a:gd name="connsiteX554" fmla="*/ 1674586 w 7467600"/>
              <a:gd name="connsiteY554" fmla="*/ 1813832 h 6858000"/>
              <a:gd name="connsiteX555" fmla="*/ 1815950 w 7467600"/>
              <a:gd name="connsiteY555" fmla="*/ 2128564 h 6858000"/>
              <a:gd name="connsiteX556" fmla="*/ 1984242 w 7467600"/>
              <a:gd name="connsiteY556" fmla="*/ 2430829 h 6858000"/>
              <a:gd name="connsiteX557" fmla="*/ 2014023 w 7467600"/>
              <a:gd name="connsiteY557" fmla="*/ 2450995 h 6858000"/>
              <a:gd name="connsiteX558" fmla="*/ 1747337 w 7467600"/>
              <a:gd name="connsiteY558" fmla="*/ 1855264 h 6858000"/>
              <a:gd name="connsiteX559" fmla="*/ 1533749 w 7467600"/>
              <a:gd name="connsiteY559" fmla="*/ 1478656 h 6858000"/>
              <a:gd name="connsiteX560" fmla="*/ 1431890 w 7467600"/>
              <a:gd name="connsiteY560" fmla="*/ 1306475 h 6858000"/>
              <a:gd name="connsiteX561" fmla="*/ 5052692 w 7467600"/>
              <a:gd name="connsiteY561" fmla="*/ 1292994 h 6858000"/>
              <a:gd name="connsiteX562" fmla="*/ 5200661 w 7467600"/>
              <a:gd name="connsiteY562" fmla="*/ 1635186 h 6858000"/>
              <a:gd name="connsiteX563" fmla="*/ 5297138 w 7467600"/>
              <a:gd name="connsiteY563" fmla="*/ 1906351 h 6858000"/>
              <a:gd name="connsiteX564" fmla="*/ 5052692 w 7467600"/>
              <a:gd name="connsiteY564" fmla="*/ 1292994 h 6858000"/>
              <a:gd name="connsiteX565" fmla="*/ 5009948 w 7467600"/>
              <a:gd name="connsiteY565" fmla="*/ 1273619 h 6858000"/>
              <a:gd name="connsiteX566" fmla="*/ 5121777 w 7467600"/>
              <a:gd name="connsiteY566" fmla="*/ 1654213 h 6858000"/>
              <a:gd name="connsiteX567" fmla="*/ 5293545 w 7467600"/>
              <a:gd name="connsiteY567" fmla="*/ 2072247 h 6858000"/>
              <a:gd name="connsiteX568" fmla="*/ 5294042 w 7467600"/>
              <a:gd name="connsiteY568" fmla="*/ 2065019 h 6858000"/>
              <a:gd name="connsiteX569" fmla="*/ 5171936 w 7467600"/>
              <a:gd name="connsiteY569" fmla="*/ 1647613 h 6858000"/>
              <a:gd name="connsiteX570" fmla="*/ 5009948 w 7467600"/>
              <a:gd name="connsiteY570" fmla="*/ 1273619 h 6858000"/>
              <a:gd name="connsiteX571" fmla="*/ 655236 w 7467600"/>
              <a:gd name="connsiteY571" fmla="*/ 1268632 h 6858000"/>
              <a:gd name="connsiteX572" fmla="*/ 839521 w 7467600"/>
              <a:gd name="connsiteY572" fmla="*/ 1685315 h 6858000"/>
              <a:gd name="connsiteX573" fmla="*/ 1109416 w 7467600"/>
              <a:gd name="connsiteY573" fmla="*/ 2061663 h 6858000"/>
              <a:gd name="connsiteX574" fmla="*/ 1298300 w 7467600"/>
              <a:gd name="connsiteY574" fmla="*/ 2247742 h 6858000"/>
              <a:gd name="connsiteX575" fmla="*/ 1125871 w 7467600"/>
              <a:gd name="connsiteY575" fmla="*/ 1989513 h 6858000"/>
              <a:gd name="connsiteX576" fmla="*/ 981574 w 7467600"/>
              <a:gd name="connsiteY576" fmla="*/ 1783157 h 6858000"/>
              <a:gd name="connsiteX577" fmla="*/ 922198 w 7467600"/>
              <a:gd name="connsiteY577" fmla="*/ 1677437 h 6858000"/>
              <a:gd name="connsiteX578" fmla="*/ 869293 w 7467600"/>
              <a:gd name="connsiteY578" fmla="*/ 1583214 h 6858000"/>
              <a:gd name="connsiteX579" fmla="*/ 751431 w 7467600"/>
              <a:gd name="connsiteY579" fmla="*/ 1405731 h 6858000"/>
              <a:gd name="connsiteX580" fmla="*/ 655236 w 7467600"/>
              <a:gd name="connsiteY580" fmla="*/ 1268632 h 6858000"/>
              <a:gd name="connsiteX581" fmla="*/ 6516292 w 7467600"/>
              <a:gd name="connsiteY581" fmla="*/ 1263064 h 6858000"/>
              <a:gd name="connsiteX582" fmla="*/ 5736320 w 7467600"/>
              <a:gd name="connsiteY582" fmla="*/ 1501803 h 6858000"/>
              <a:gd name="connsiteX583" fmla="*/ 6516292 w 7467600"/>
              <a:gd name="connsiteY583" fmla="*/ 1263064 h 6858000"/>
              <a:gd name="connsiteX584" fmla="*/ 291466 w 7467600"/>
              <a:gd name="connsiteY584" fmla="*/ 1250369 h 6858000"/>
              <a:gd name="connsiteX585" fmla="*/ 323180 w 7467600"/>
              <a:gd name="connsiteY585" fmla="*/ 1435283 h 6858000"/>
              <a:gd name="connsiteX586" fmla="*/ 349381 w 7467600"/>
              <a:gd name="connsiteY586" fmla="*/ 1875041 h 6858000"/>
              <a:gd name="connsiteX587" fmla="*/ 374363 w 7467600"/>
              <a:gd name="connsiteY587" fmla="*/ 1506494 h 6858000"/>
              <a:gd name="connsiteX588" fmla="*/ 302168 w 7467600"/>
              <a:gd name="connsiteY588" fmla="*/ 1274495 h 6858000"/>
              <a:gd name="connsiteX589" fmla="*/ 291466 w 7467600"/>
              <a:gd name="connsiteY589" fmla="*/ 1250369 h 6858000"/>
              <a:gd name="connsiteX590" fmla="*/ 678222 w 7467600"/>
              <a:gd name="connsiteY590" fmla="*/ 1248670 h 6858000"/>
              <a:gd name="connsiteX591" fmla="*/ 775536 w 7467600"/>
              <a:gd name="connsiteY591" fmla="*/ 1388015 h 6858000"/>
              <a:gd name="connsiteX592" fmla="*/ 894529 w 7467600"/>
              <a:gd name="connsiteY592" fmla="*/ 1567739 h 6858000"/>
              <a:gd name="connsiteX593" fmla="*/ 948000 w 7467600"/>
              <a:gd name="connsiteY593" fmla="*/ 1663088 h 6858000"/>
              <a:gd name="connsiteX594" fmla="*/ 1006812 w 7467600"/>
              <a:gd name="connsiteY594" fmla="*/ 1767683 h 6858000"/>
              <a:gd name="connsiteX595" fmla="*/ 1149133 w 7467600"/>
              <a:gd name="connsiteY595" fmla="*/ 1971513 h 6858000"/>
              <a:gd name="connsiteX596" fmla="*/ 1333952 w 7467600"/>
              <a:gd name="connsiteY596" fmla="*/ 2251620 h 6858000"/>
              <a:gd name="connsiteX597" fmla="*/ 1337329 w 7467600"/>
              <a:gd name="connsiteY597" fmla="*/ 2258350 h 6858000"/>
              <a:gd name="connsiteX598" fmla="*/ 1014726 w 7467600"/>
              <a:gd name="connsiteY598" fmla="*/ 1615556 h 6858000"/>
              <a:gd name="connsiteX599" fmla="*/ 678222 w 7467600"/>
              <a:gd name="connsiteY599" fmla="*/ 1248670 h 6858000"/>
              <a:gd name="connsiteX600" fmla="*/ 6691602 w 7467600"/>
              <a:gd name="connsiteY600" fmla="*/ 1140573 h 6858000"/>
              <a:gd name="connsiteX601" fmla="*/ 6571100 w 7467600"/>
              <a:gd name="connsiteY601" fmla="*/ 1183662 h 6858000"/>
              <a:gd name="connsiteX602" fmla="*/ 6241687 w 7467600"/>
              <a:gd name="connsiteY602" fmla="*/ 1257600 h 6858000"/>
              <a:gd name="connsiteX603" fmla="*/ 5693009 w 7467600"/>
              <a:gd name="connsiteY603" fmla="*/ 1478256 h 6858000"/>
              <a:gd name="connsiteX604" fmla="*/ 6548420 w 7467600"/>
              <a:gd name="connsiteY604" fmla="*/ 1214599 h 6858000"/>
              <a:gd name="connsiteX605" fmla="*/ 6605473 w 7467600"/>
              <a:gd name="connsiteY605" fmla="*/ 1184686 h 6858000"/>
              <a:gd name="connsiteX606" fmla="*/ 6691602 w 7467600"/>
              <a:gd name="connsiteY606" fmla="*/ 1140573 h 6858000"/>
              <a:gd name="connsiteX607" fmla="*/ 4002475 w 7467600"/>
              <a:gd name="connsiteY607" fmla="*/ 1037802 h 6858000"/>
              <a:gd name="connsiteX608" fmla="*/ 4000324 w 7467600"/>
              <a:gd name="connsiteY608" fmla="*/ 1039362 h 6858000"/>
              <a:gd name="connsiteX609" fmla="*/ 4002862 w 7467600"/>
              <a:gd name="connsiteY609" fmla="*/ 1042866 h 6858000"/>
              <a:gd name="connsiteX610" fmla="*/ 4002475 w 7467600"/>
              <a:gd name="connsiteY610" fmla="*/ 1037802 h 6858000"/>
              <a:gd name="connsiteX611" fmla="*/ 506322 w 7467600"/>
              <a:gd name="connsiteY611" fmla="*/ 1020997 h 6858000"/>
              <a:gd name="connsiteX612" fmla="*/ 533068 w 7467600"/>
              <a:gd name="connsiteY612" fmla="*/ 1029409 h 6858000"/>
              <a:gd name="connsiteX613" fmla="*/ 1232525 w 7467600"/>
              <a:gd name="connsiteY613" fmla="*/ 1804675 h 6858000"/>
              <a:gd name="connsiteX614" fmla="*/ 1388858 w 7467600"/>
              <a:gd name="connsiteY614" fmla="*/ 2368011 h 6858000"/>
              <a:gd name="connsiteX615" fmla="*/ 1384098 w 7467600"/>
              <a:gd name="connsiteY615" fmla="*/ 2378125 h 6858000"/>
              <a:gd name="connsiteX616" fmla="*/ 1425393 w 7467600"/>
              <a:gd name="connsiteY616" fmla="*/ 2589124 h 6858000"/>
              <a:gd name="connsiteX617" fmla="*/ 1424001 w 7467600"/>
              <a:gd name="connsiteY617" fmla="*/ 2597541 h 6858000"/>
              <a:gd name="connsiteX618" fmla="*/ 2152729 w 7467600"/>
              <a:gd name="connsiteY618" fmla="*/ 2864487 h 6858000"/>
              <a:gd name="connsiteX619" fmla="*/ 2020609 w 7467600"/>
              <a:gd name="connsiteY619" fmla="*/ 2539671 h 6858000"/>
              <a:gd name="connsiteX620" fmla="*/ 2018920 w 7467600"/>
              <a:gd name="connsiteY620" fmla="*/ 2536309 h 6858000"/>
              <a:gd name="connsiteX621" fmla="*/ 1342441 w 7467600"/>
              <a:gd name="connsiteY621" fmla="*/ 1173017 h 6858000"/>
              <a:gd name="connsiteX622" fmla="*/ 1367925 w 7467600"/>
              <a:gd name="connsiteY622" fmla="*/ 1135648 h 6858000"/>
              <a:gd name="connsiteX623" fmla="*/ 1771401 w 7467600"/>
              <a:gd name="connsiteY623" fmla="*/ 1806673 h 6858000"/>
              <a:gd name="connsiteX624" fmla="*/ 1972385 w 7467600"/>
              <a:gd name="connsiteY624" fmla="*/ 2198735 h 6858000"/>
              <a:gd name="connsiteX625" fmla="*/ 2040892 w 7467600"/>
              <a:gd name="connsiteY625" fmla="*/ 2405205 h 6858000"/>
              <a:gd name="connsiteX626" fmla="*/ 2131689 w 7467600"/>
              <a:gd name="connsiteY626" fmla="*/ 1936926 h 6858000"/>
              <a:gd name="connsiteX627" fmla="*/ 2454820 w 7467600"/>
              <a:gd name="connsiteY627" fmla="*/ 1248808 h 6858000"/>
              <a:gd name="connsiteX628" fmla="*/ 2492512 w 7467600"/>
              <a:gd name="connsiteY628" fmla="*/ 1302920 h 6858000"/>
              <a:gd name="connsiteX629" fmla="*/ 2081216 w 7467600"/>
              <a:gd name="connsiteY629" fmla="*/ 2527513 h 6858000"/>
              <a:gd name="connsiteX630" fmla="*/ 2081211 w 7467600"/>
              <a:gd name="connsiteY630" fmla="*/ 2528916 h 6858000"/>
              <a:gd name="connsiteX631" fmla="*/ 2199067 w 7467600"/>
              <a:gd name="connsiteY631" fmla="*/ 2884061 h 6858000"/>
              <a:gd name="connsiteX632" fmla="*/ 3192586 w 7467600"/>
              <a:gd name="connsiteY632" fmla="*/ 3411496 h 6858000"/>
              <a:gd name="connsiteX633" fmla="*/ 3182620 w 7467600"/>
              <a:gd name="connsiteY633" fmla="*/ 3483279 h 6858000"/>
              <a:gd name="connsiteX634" fmla="*/ 2435119 w 7467600"/>
              <a:gd name="connsiteY634" fmla="*/ 3080173 h 6858000"/>
              <a:gd name="connsiteX635" fmla="*/ 2410152 w 7467600"/>
              <a:gd name="connsiteY635" fmla="*/ 3063751 h 6858000"/>
              <a:gd name="connsiteX636" fmla="*/ 2408099 w 7467600"/>
              <a:gd name="connsiteY636" fmla="*/ 3064403 h 6858000"/>
              <a:gd name="connsiteX637" fmla="*/ 2407218 w 7467600"/>
              <a:gd name="connsiteY637" fmla="*/ 3070324 h 6858000"/>
              <a:gd name="connsiteX638" fmla="*/ 2380138 w 7467600"/>
              <a:gd name="connsiteY638" fmla="*/ 3099341 h 6858000"/>
              <a:gd name="connsiteX639" fmla="*/ 1765923 w 7467600"/>
              <a:gd name="connsiteY639" fmla="*/ 3581043 h 6858000"/>
              <a:gd name="connsiteX640" fmla="*/ 1702258 w 7467600"/>
              <a:gd name="connsiteY640" fmla="*/ 3612286 h 6858000"/>
              <a:gd name="connsiteX641" fmla="*/ 1538370 w 7467600"/>
              <a:gd name="connsiteY641" fmla="*/ 3811804 h 6858000"/>
              <a:gd name="connsiteX642" fmla="*/ 542867 w 7467600"/>
              <a:gd name="connsiteY642" fmla="*/ 4944092 h 6858000"/>
              <a:gd name="connsiteX643" fmla="*/ 515800 w 7467600"/>
              <a:gd name="connsiteY643" fmla="*/ 4862180 h 6858000"/>
              <a:gd name="connsiteX644" fmla="*/ 909145 w 7467600"/>
              <a:gd name="connsiteY644" fmla="*/ 4199225 h 6858000"/>
              <a:gd name="connsiteX645" fmla="*/ 1214067 w 7467600"/>
              <a:gd name="connsiteY645" fmla="*/ 3908561 h 6858000"/>
              <a:gd name="connsiteX646" fmla="*/ 640967 w 7467600"/>
              <a:gd name="connsiteY646" fmla="*/ 4105601 h 6858000"/>
              <a:gd name="connsiteX647" fmla="*/ 112563 w 7467600"/>
              <a:gd name="connsiteY647" fmla="*/ 4396952 h 6858000"/>
              <a:gd name="connsiteX648" fmla="*/ 0 w 7467600"/>
              <a:gd name="connsiteY648" fmla="*/ 4466006 h 6858000"/>
              <a:gd name="connsiteX649" fmla="*/ 0 w 7467600"/>
              <a:gd name="connsiteY649" fmla="*/ 4233763 h 6858000"/>
              <a:gd name="connsiteX650" fmla="*/ 36881 w 7467600"/>
              <a:gd name="connsiteY650" fmla="*/ 4200118 h 6858000"/>
              <a:gd name="connsiteX651" fmla="*/ 910534 w 7467600"/>
              <a:gd name="connsiteY651" fmla="*/ 3629753 h 6858000"/>
              <a:gd name="connsiteX652" fmla="*/ 1578717 w 7467600"/>
              <a:gd name="connsiteY652" fmla="*/ 3575982 h 6858000"/>
              <a:gd name="connsiteX653" fmla="*/ 2338780 w 7467600"/>
              <a:gd name="connsiteY653" fmla="*/ 3033725 h 6858000"/>
              <a:gd name="connsiteX654" fmla="*/ 1807991 w 7467600"/>
              <a:gd name="connsiteY654" fmla="*/ 2807184 h 6858000"/>
              <a:gd name="connsiteX655" fmla="*/ 1416358 w 7467600"/>
              <a:gd name="connsiteY655" fmla="*/ 3112571 h 6858000"/>
              <a:gd name="connsiteX656" fmla="*/ 939066 w 7467600"/>
              <a:gd name="connsiteY656" fmla="*/ 3378798 h 6858000"/>
              <a:gd name="connsiteX657" fmla="*/ 115099 w 7467600"/>
              <a:gd name="connsiteY657" fmla="*/ 3607650 h 6858000"/>
              <a:gd name="connsiteX658" fmla="*/ 97284 w 7467600"/>
              <a:gd name="connsiteY658" fmla="*/ 3520393 h 6858000"/>
              <a:gd name="connsiteX659" fmla="*/ 922050 w 7467600"/>
              <a:gd name="connsiteY659" fmla="*/ 3074867 h 6858000"/>
              <a:gd name="connsiteX660" fmla="*/ 1405265 w 7467600"/>
              <a:gd name="connsiteY660" fmla="*/ 3016319 h 6858000"/>
              <a:gd name="connsiteX661" fmla="*/ 1407512 w 7467600"/>
              <a:gd name="connsiteY661" fmla="*/ 3018001 h 6858000"/>
              <a:gd name="connsiteX662" fmla="*/ 1726266 w 7467600"/>
              <a:gd name="connsiteY662" fmla="*/ 2777274 h 6858000"/>
              <a:gd name="connsiteX663" fmla="*/ 625390 w 7467600"/>
              <a:gd name="connsiteY663" fmla="*/ 2514541 h 6858000"/>
              <a:gd name="connsiteX664" fmla="*/ 619799 w 7467600"/>
              <a:gd name="connsiteY664" fmla="*/ 2527180 h 6858000"/>
              <a:gd name="connsiteX665" fmla="*/ 310030 w 7467600"/>
              <a:gd name="connsiteY665" fmla="*/ 2771818 h 6858000"/>
              <a:gd name="connsiteX666" fmla="*/ 173877 w 7467600"/>
              <a:gd name="connsiteY666" fmla="*/ 2937056 h 6858000"/>
              <a:gd name="connsiteX667" fmla="*/ 77889 w 7467600"/>
              <a:gd name="connsiteY667" fmla="*/ 3138440 h 6858000"/>
              <a:gd name="connsiteX668" fmla="*/ 0 w 7467600"/>
              <a:gd name="connsiteY668" fmla="*/ 3271395 h 6858000"/>
              <a:gd name="connsiteX669" fmla="*/ 0 w 7467600"/>
              <a:gd name="connsiteY669" fmla="*/ 3153002 h 6858000"/>
              <a:gd name="connsiteX670" fmla="*/ 2386 w 7467600"/>
              <a:gd name="connsiteY670" fmla="*/ 3149203 h 6858000"/>
              <a:gd name="connsiteX671" fmla="*/ 89753 w 7467600"/>
              <a:gd name="connsiteY671" fmla="*/ 2987702 h 6858000"/>
              <a:gd name="connsiteX672" fmla="*/ 76869 w 7467600"/>
              <a:gd name="connsiteY672" fmla="*/ 3005404 h 6858000"/>
              <a:gd name="connsiteX673" fmla="*/ 32049 w 7467600"/>
              <a:gd name="connsiteY673" fmla="*/ 3065814 h 6858000"/>
              <a:gd name="connsiteX674" fmla="*/ 0 w 7467600"/>
              <a:gd name="connsiteY674" fmla="*/ 3108744 h 6858000"/>
              <a:gd name="connsiteX675" fmla="*/ 0 w 7467600"/>
              <a:gd name="connsiteY675" fmla="*/ 3058059 h 6858000"/>
              <a:gd name="connsiteX676" fmla="*/ 7610 w 7467600"/>
              <a:gd name="connsiteY676" fmla="*/ 3047889 h 6858000"/>
              <a:gd name="connsiteX677" fmla="*/ 52419 w 7467600"/>
              <a:gd name="connsiteY677" fmla="*/ 2987479 h 6858000"/>
              <a:gd name="connsiteX678" fmla="*/ 59142 w 7467600"/>
              <a:gd name="connsiteY678" fmla="*/ 2978488 h 6858000"/>
              <a:gd name="connsiteX679" fmla="*/ 0 w 7467600"/>
              <a:gd name="connsiteY679" fmla="*/ 3015334 h 6858000"/>
              <a:gd name="connsiteX680" fmla="*/ 0 w 7467600"/>
              <a:gd name="connsiteY680" fmla="*/ 2914286 h 6858000"/>
              <a:gd name="connsiteX681" fmla="*/ 36383 w 7467600"/>
              <a:gd name="connsiteY681" fmla="*/ 2901128 h 6858000"/>
              <a:gd name="connsiteX682" fmla="*/ 156329 w 7467600"/>
              <a:gd name="connsiteY682" fmla="*/ 2840533 h 6858000"/>
              <a:gd name="connsiteX683" fmla="*/ 358355 w 7467600"/>
              <a:gd name="connsiteY683" fmla="*/ 2620471 h 6858000"/>
              <a:gd name="connsiteX684" fmla="*/ 510577 w 7467600"/>
              <a:gd name="connsiteY684" fmla="*/ 2501244 h 6858000"/>
              <a:gd name="connsiteX685" fmla="*/ 211967 w 7467600"/>
              <a:gd name="connsiteY685" fmla="*/ 2479171 h 6858000"/>
              <a:gd name="connsiteX686" fmla="*/ 0 w 7467600"/>
              <a:gd name="connsiteY686" fmla="*/ 2476398 h 6858000"/>
              <a:gd name="connsiteX687" fmla="*/ 0 w 7467600"/>
              <a:gd name="connsiteY687" fmla="*/ 2389189 h 6858000"/>
              <a:gd name="connsiteX688" fmla="*/ 103062 w 7467600"/>
              <a:gd name="connsiteY688" fmla="*/ 2389518 h 6858000"/>
              <a:gd name="connsiteX689" fmla="*/ 510734 w 7467600"/>
              <a:gd name="connsiteY689" fmla="*/ 2416201 h 6858000"/>
              <a:gd name="connsiteX690" fmla="*/ 279257 w 7467600"/>
              <a:gd name="connsiteY690" fmla="*/ 2092102 h 6858000"/>
              <a:gd name="connsiteX691" fmla="*/ 65265 w 7467600"/>
              <a:gd name="connsiteY691" fmla="*/ 2006049 h 6858000"/>
              <a:gd name="connsiteX692" fmla="*/ 0 w 7467600"/>
              <a:gd name="connsiteY692" fmla="*/ 1982532 h 6858000"/>
              <a:gd name="connsiteX693" fmla="*/ 0 w 7467600"/>
              <a:gd name="connsiteY693" fmla="*/ 1912789 h 6858000"/>
              <a:gd name="connsiteX694" fmla="*/ 97460 w 7467600"/>
              <a:gd name="connsiteY694" fmla="*/ 1953725 h 6858000"/>
              <a:gd name="connsiteX695" fmla="*/ 221272 w 7467600"/>
              <a:gd name="connsiteY695" fmla="*/ 1980766 h 6858000"/>
              <a:gd name="connsiteX696" fmla="*/ 116765 w 7467600"/>
              <a:gd name="connsiteY696" fmla="*/ 1911033 h 6858000"/>
              <a:gd name="connsiteX697" fmla="*/ 16405 w 7467600"/>
              <a:gd name="connsiteY697" fmla="*/ 1803412 h 6858000"/>
              <a:gd name="connsiteX698" fmla="*/ 0 w 7467600"/>
              <a:gd name="connsiteY698" fmla="*/ 1784777 h 6858000"/>
              <a:gd name="connsiteX699" fmla="*/ 0 w 7467600"/>
              <a:gd name="connsiteY699" fmla="*/ 1740082 h 6858000"/>
              <a:gd name="connsiteX700" fmla="*/ 39394 w 7467600"/>
              <a:gd name="connsiteY700" fmla="*/ 1784856 h 6858000"/>
              <a:gd name="connsiteX701" fmla="*/ 135813 w 7467600"/>
              <a:gd name="connsiteY701" fmla="*/ 1888838 h 6858000"/>
              <a:gd name="connsiteX702" fmla="*/ 242575 w 7467600"/>
              <a:gd name="connsiteY702" fmla="*/ 1958841 h 6858000"/>
              <a:gd name="connsiteX703" fmla="*/ 82197 w 7467600"/>
              <a:gd name="connsiteY703" fmla="*/ 1754826 h 6858000"/>
              <a:gd name="connsiteX704" fmla="*/ 0 w 7467600"/>
              <a:gd name="connsiteY704" fmla="*/ 1679650 h 6858000"/>
              <a:gd name="connsiteX705" fmla="*/ 0 w 7467600"/>
              <a:gd name="connsiteY705" fmla="*/ 1602463 h 6858000"/>
              <a:gd name="connsiteX706" fmla="*/ 84689 w 7467600"/>
              <a:gd name="connsiteY706" fmla="*/ 1677442 h 6858000"/>
              <a:gd name="connsiteX707" fmla="*/ 298437 w 7467600"/>
              <a:gd name="connsiteY707" fmla="*/ 1968019 h 6858000"/>
              <a:gd name="connsiteX708" fmla="*/ 227269 w 7467600"/>
              <a:gd name="connsiteY708" fmla="*/ 1114064 h 6858000"/>
              <a:gd name="connsiteX709" fmla="*/ 248003 w 7467600"/>
              <a:gd name="connsiteY709" fmla="*/ 1089613 h 6858000"/>
              <a:gd name="connsiteX710" fmla="*/ 427020 w 7467600"/>
              <a:gd name="connsiteY710" fmla="*/ 1619803 h 6858000"/>
              <a:gd name="connsiteX711" fmla="*/ 340345 w 7467600"/>
              <a:gd name="connsiteY711" fmla="*/ 2027739 h 6858000"/>
              <a:gd name="connsiteX712" fmla="*/ 360865 w 7467600"/>
              <a:gd name="connsiteY712" fmla="*/ 2044827 h 6858000"/>
              <a:gd name="connsiteX713" fmla="*/ 560414 w 7467600"/>
              <a:gd name="connsiteY713" fmla="*/ 2421457 h 6858000"/>
              <a:gd name="connsiteX714" fmla="*/ 1359703 w 7467600"/>
              <a:gd name="connsiteY714" fmla="*/ 2578554 h 6858000"/>
              <a:gd name="connsiteX715" fmla="*/ 1359422 w 7467600"/>
              <a:gd name="connsiteY715" fmla="*/ 2577994 h 6858000"/>
              <a:gd name="connsiteX716" fmla="*/ 828701 w 7467600"/>
              <a:gd name="connsiteY716" fmla="*/ 1839520 h 6858000"/>
              <a:gd name="connsiteX717" fmla="*/ 494427 w 7467600"/>
              <a:gd name="connsiteY717" fmla="*/ 1092333 h 6858000"/>
              <a:gd name="connsiteX718" fmla="*/ 506322 w 7467600"/>
              <a:gd name="connsiteY718" fmla="*/ 1020997 h 6858000"/>
              <a:gd name="connsiteX719" fmla="*/ 4570198 w 7467600"/>
              <a:gd name="connsiteY719" fmla="*/ 978081 h 6858000"/>
              <a:gd name="connsiteX720" fmla="*/ 4523691 w 7467600"/>
              <a:gd name="connsiteY720" fmla="*/ 1127776 h 6858000"/>
              <a:gd name="connsiteX721" fmla="*/ 4509875 w 7467600"/>
              <a:gd name="connsiteY721" fmla="*/ 1167552 h 6858000"/>
              <a:gd name="connsiteX722" fmla="*/ 4478168 w 7467600"/>
              <a:gd name="connsiteY722" fmla="*/ 1260735 h 6858000"/>
              <a:gd name="connsiteX723" fmla="*/ 4409309 w 7467600"/>
              <a:gd name="connsiteY723" fmla="*/ 1666996 h 6858000"/>
              <a:gd name="connsiteX724" fmla="*/ 4370031 w 7467600"/>
              <a:gd name="connsiteY724" fmla="*/ 1955666 h 6858000"/>
              <a:gd name="connsiteX725" fmla="*/ 4570198 w 7467600"/>
              <a:gd name="connsiteY725" fmla="*/ 978081 h 6858000"/>
              <a:gd name="connsiteX726" fmla="*/ 4557898 w 7467600"/>
              <a:gd name="connsiteY726" fmla="*/ 900011 h 6858000"/>
              <a:gd name="connsiteX727" fmla="*/ 4344840 w 7467600"/>
              <a:gd name="connsiteY727" fmla="*/ 1922038 h 6858000"/>
              <a:gd name="connsiteX728" fmla="*/ 4378710 w 7467600"/>
              <a:gd name="connsiteY728" fmla="*/ 1665516 h 6858000"/>
              <a:gd name="connsiteX729" fmla="*/ 4448798 w 7467600"/>
              <a:gd name="connsiteY729" fmla="*/ 1253024 h 6858000"/>
              <a:gd name="connsiteX730" fmla="*/ 4480315 w 7467600"/>
              <a:gd name="connsiteY730" fmla="*/ 1158454 h 6858000"/>
              <a:gd name="connsiteX731" fmla="*/ 4494133 w 7467600"/>
              <a:gd name="connsiteY731" fmla="*/ 1118676 h 6858000"/>
              <a:gd name="connsiteX732" fmla="*/ 4557898 w 7467600"/>
              <a:gd name="connsiteY732" fmla="*/ 900011 h 6858000"/>
              <a:gd name="connsiteX733" fmla="*/ 5870151 w 7467600"/>
              <a:gd name="connsiteY733" fmla="*/ 898890 h 6858000"/>
              <a:gd name="connsiteX734" fmla="*/ 5861335 w 7467600"/>
              <a:gd name="connsiteY734" fmla="*/ 899177 h 6858000"/>
              <a:gd name="connsiteX735" fmla="*/ 5843702 w 7467600"/>
              <a:gd name="connsiteY735" fmla="*/ 899748 h 6858000"/>
              <a:gd name="connsiteX736" fmla="*/ 5651107 w 7467600"/>
              <a:gd name="connsiteY736" fmla="*/ 920306 h 6858000"/>
              <a:gd name="connsiteX737" fmla="*/ 5459407 w 7467600"/>
              <a:gd name="connsiteY737" fmla="*/ 940975 h 6858000"/>
              <a:gd name="connsiteX738" fmla="*/ 5374846 w 7467600"/>
              <a:gd name="connsiteY738" fmla="*/ 941988 h 6858000"/>
              <a:gd name="connsiteX739" fmla="*/ 5256105 w 7467600"/>
              <a:gd name="connsiteY739" fmla="*/ 945632 h 6858000"/>
              <a:gd name="connsiteX740" fmla="*/ 5107071 w 7467600"/>
              <a:gd name="connsiteY740" fmla="*/ 969720 h 6858000"/>
              <a:gd name="connsiteX741" fmla="*/ 4998681 w 7467600"/>
              <a:gd name="connsiteY741" fmla="*/ 988771 h 6858000"/>
              <a:gd name="connsiteX742" fmla="*/ 5870151 w 7467600"/>
              <a:gd name="connsiteY742" fmla="*/ 898890 h 6858000"/>
              <a:gd name="connsiteX743" fmla="*/ 5504425 w 7467600"/>
              <a:gd name="connsiteY743" fmla="*/ 848067 h 6858000"/>
              <a:gd name="connsiteX744" fmla="*/ 4968849 w 7467600"/>
              <a:gd name="connsiteY744" fmla="*/ 962318 h 6858000"/>
              <a:gd name="connsiteX745" fmla="*/ 5104039 w 7467600"/>
              <a:gd name="connsiteY745" fmla="*/ 940634 h 6858000"/>
              <a:gd name="connsiteX746" fmla="*/ 5256311 w 7467600"/>
              <a:gd name="connsiteY746" fmla="*/ 916490 h 6858000"/>
              <a:gd name="connsiteX747" fmla="*/ 5377381 w 7467600"/>
              <a:gd name="connsiteY747" fmla="*/ 912671 h 6858000"/>
              <a:gd name="connsiteX748" fmla="*/ 5460148 w 7467600"/>
              <a:gd name="connsiteY748" fmla="*/ 911442 h 6858000"/>
              <a:gd name="connsiteX749" fmla="*/ 5648971 w 7467600"/>
              <a:gd name="connsiteY749" fmla="*/ 891331 h 6858000"/>
              <a:gd name="connsiteX750" fmla="*/ 5844807 w 7467600"/>
              <a:gd name="connsiteY750" fmla="*/ 870718 h 6858000"/>
              <a:gd name="connsiteX751" fmla="*/ 5862975 w 7467600"/>
              <a:gd name="connsiteY751" fmla="*/ 869756 h 6858000"/>
              <a:gd name="connsiteX752" fmla="*/ 5920887 w 7467600"/>
              <a:gd name="connsiteY752" fmla="*/ 865929 h 6858000"/>
              <a:gd name="connsiteX753" fmla="*/ 5504425 w 7467600"/>
              <a:gd name="connsiteY753" fmla="*/ 848067 h 6858000"/>
              <a:gd name="connsiteX754" fmla="*/ 3607114 w 7467600"/>
              <a:gd name="connsiteY754" fmla="*/ 467441 h 6858000"/>
              <a:gd name="connsiteX755" fmla="*/ 3296242 w 7467600"/>
              <a:gd name="connsiteY755" fmla="*/ 807991 h 6858000"/>
              <a:gd name="connsiteX756" fmla="*/ 3174674 w 7467600"/>
              <a:gd name="connsiteY756" fmla="*/ 919759 h 6858000"/>
              <a:gd name="connsiteX757" fmla="*/ 3042978 w 7467600"/>
              <a:gd name="connsiteY757" fmla="*/ 1054894 h 6858000"/>
              <a:gd name="connsiteX758" fmla="*/ 2968914 w 7467600"/>
              <a:gd name="connsiteY758" fmla="*/ 1133756 h 6858000"/>
              <a:gd name="connsiteX759" fmla="*/ 3103823 w 7467600"/>
              <a:gd name="connsiteY759" fmla="*/ 1026814 h 6858000"/>
              <a:gd name="connsiteX760" fmla="*/ 3607114 w 7467600"/>
              <a:gd name="connsiteY760" fmla="*/ 467441 h 6858000"/>
              <a:gd name="connsiteX761" fmla="*/ 3744487 w 7467600"/>
              <a:gd name="connsiteY761" fmla="*/ 383136 h 6858000"/>
              <a:gd name="connsiteX762" fmla="*/ 3970213 w 7467600"/>
              <a:gd name="connsiteY762" fmla="*/ 995559 h 6858000"/>
              <a:gd name="connsiteX763" fmla="*/ 3744487 w 7467600"/>
              <a:gd name="connsiteY763" fmla="*/ 383136 h 6858000"/>
              <a:gd name="connsiteX764" fmla="*/ 3624562 w 7467600"/>
              <a:gd name="connsiteY764" fmla="*/ 367041 h 6858000"/>
              <a:gd name="connsiteX765" fmla="*/ 3489712 w 7467600"/>
              <a:gd name="connsiteY765" fmla="*/ 485386 h 6858000"/>
              <a:gd name="connsiteX766" fmla="*/ 3182994 w 7467600"/>
              <a:gd name="connsiteY766" fmla="*/ 828265 h 6858000"/>
              <a:gd name="connsiteX767" fmla="*/ 2892114 w 7467600"/>
              <a:gd name="connsiteY767" fmla="*/ 1172635 h 6858000"/>
              <a:gd name="connsiteX768" fmla="*/ 3021459 w 7467600"/>
              <a:gd name="connsiteY768" fmla="*/ 1035385 h 6858000"/>
              <a:gd name="connsiteX769" fmla="*/ 3153873 w 7467600"/>
              <a:gd name="connsiteY769" fmla="*/ 898971 h 6858000"/>
              <a:gd name="connsiteX770" fmla="*/ 3276511 w 7467600"/>
              <a:gd name="connsiteY770" fmla="*/ 786423 h 6858000"/>
              <a:gd name="connsiteX771" fmla="*/ 3584154 w 7467600"/>
              <a:gd name="connsiteY771" fmla="*/ 448218 h 6858000"/>
              <a:gd name="connsiteX772" fmla="*/ 3624562 w 7467600"/>
              <a:gd name="connsiteY772" fmla="*/ 367041 h 6858000"/>
              <a:gd name="connsiteX773" fmla="*/ 3766672 w 7467600"/>
              <a:gd name="connsiteY773" fmla="*/ 359429 h 6858000"/>
              <a:gd name="connsiteX774" fmla="*/ 3996338 w 7467600"/>
              <a:gd name="connsiteY774" fmla="*/ 968237 h 6858000"/>
              <a:gd name="connsiteX775" fmla="*/ 3766672 w 7467600"/>
              <a:gd name="connsiteY775" fmla="*/ 359429 h 6858000"/>
              <a:gd name="connsiteX776" fmla="*/ 5805386 w 7467600"/>
              <a:gd name="connsiteY776" fmla="*/ 239240 h 6858000"/>
              <a:gd name="connsiteX777" fmla="*/ 5736947 w 7467600"/>
              <a:gd name="connsiteY777" fmla="*/ 261367 h 6858000"/>
              <a:gd name="connsiteX778" fmla="*/ 5427012 w 7467600"/>
              <a:gd name="connsiteY778" fmla="*/ 311272 h 6858000"/>
              <a:gd name="connsiteX779" fmla="*/ 5147818 w 7467600"/>
              <a:gd name="connsiteY779" fmla="*/ 322112 h 6858000"/>
              <a:gd name="connsiteX780" fmla="*/ 5060854 w 7467600"/>
              <a:gd name="connsiteY780" fmla="*/ 311882 h 6858000"/>
              <a:gd name="connsiteX781" fmla="*/ 4945989 w 7467600"/>
              <a:gd name="connsiteY781" fmla="*/ 300516 h 6858000"/>
              <a:gd name="connsiteX782" fmla="*/ 5410479 w 7467600"/>
              <a:gd name="connsiteY782" fmla="*/ 348434 h 6858000"/>
              <a:gd name="connsiteX783" fmla="*/ 5805386 w 7467600"/>
              <a:gd name="connsiteY783" fmla="*/ 239240 h 6858000"/>
              <a:gd name="connsiteX784" fmla="*/ 5905192 w 7467600"/>
              <a:gd name="connsiteY784" fmla="*/ 163079 h 6858000"/>
              <a:gd name="connsiteX785" fmla="*/ 5865655 w 7467600"/>
              <a:gd name="connsiteY785" fmla="*/ 171901 h 6858000"/>
              <a:gd name="connsiteX786" fmla="*/ 5259740 w 7467600"/>
              <a:gd name="connsiteY786" fmla="*/ 257013 h 6858000"/>
              <a:gd name="connsiteX787" fmla="*/ 5208466 w 7467600"/>
              <a:gd name="connsiteY787" fmla="*/ 257550 h 6858000"/>
              <a:gd name="connsiteX788" fmla="*/ 4980204 w 7467600"/>
              <a:gd name="connsiteY788" fmla="*/ 271903 h 6858000"/>
              <a:gd name="connsiteX789" fmla="*/ 5068068 w 7467600"/>
              <a:gd name="connsiteY789" fmla="*/ 282244 h 6858000"/>
              <a:gd name="connsiteX790" fmla="*/ 5153231 w 7467600"/>
              <a:gd name="connsiteY790" fmla="*/ 292240 h 6858000"/>
              <a:gd name="connsiteX791" fmla="*/ 5426491 w 7467600"/>
              <a:gd name="connsiteY791" fmla="*/ 281128 h 6858000"/>
              <a:gd name="connsiteX792" fmla="*/ 5731212 w 7467600"/>
              <a:gd name="connsiteY792" fmla="*/ 231951 h 6858000"/>
              <a:gd name="connsiteX793" fmla="*/ 5905192 w 7467600"/>
              <a:gd name="connsiteY793" fmla="*/ 163079 h 6858000"/>
              <a:gd name="connsiteX794" fmla="*/ 5944437 w 7467600"/>
              <a:gd name="connsiteY794" fmla="*/ 113829 h 6858000"/>
              <a:gd name="connsiteX795" fmla="*/ 5825032 w 7467600"/>
              <a:gd name="connsiteY795" fmla="*/ 146405 h 6858000"/>
              <a:gd name="connsiteX796" fmla="*/ 4955599 w 7467600"/>
              <a:gd name="connsiteY796" fmla="*/ 247008 h 6858000"/>
              <a:gd name="connsiteX797" fmla="*/ 5210104 w 7467600"/>
              <a:gd name="connsiteY797" fmla="*/ 228123 h 6858000"/>
              <a:gd name="connsiteX798" fmla="*/ 5261015 w 7467600"/>
              <a:gd name="connsiteY798" fmla="*/ 227087 h 6858000"/>
              <a:gd name="connsiteX799" fmla="*/ 5861181 w 7467600"/>
              <a:gd name="connsiteY799" fmla="*/ 143093 h 6858000"/>
              <a:gd name="connsiteX800" fmla="*/ 5961252 w 7467600"/>
              <a:gd name="connsiteY800" fmla="*/ 114820 h 6858000"/>
              <a:gd name="connsiteX801" fmla="*/ 5944437 w 7467600"/>
              <a:gd name="connsiteY801" fmla="*/ 113829 h 6858000"/>
              <a:gd name="connsiteX802" fmla="*/ 3882765 w 7467600"/>
              <a:gd name="connsiteY802" fmla="*/ 0 h 6858000"/>
              <a:gd name="connsiteX803" fmla="*/ 3995099 w 7467600"/>
              <a:gd name="connsiteY803" fmla="*/ 0 h 6858000"/>
              <a:gd name="connsiteX804" fmla="*/ 4163818 w 7467600"/>
              <a:gd name="connsiteY804" fmla="*/ 234104 h 6858000"/>
              <a:gd name="connsiteX805" fmla="*/ 4172099 w 7467600"/>
              <a:gd name="connsiteY805" fmla="*/ 234207 h 6858000"/>
              <a:gd name="connsiteX806" fmla="*/ 4784282 w 7467600"/>
              <a:gd name="connsiteY806" fmla="*/ 276561 h 6858000"/>
              <a:gd name="connsiteX807" fmla="*/ 4801687 w 7467600"/>
              <a:gd name="connsiteY807" fmla="*/ 267764 h 6858000"/>
              <a:gd name="connsiteX808" fmla="*/ 6082788 w 7467600"/>
              <a:gd name="connsiteY808" fmla="*/ 64119 h 6858000"/>
              <a:gd name="connsiteX809" fmla="*/ 6099442 w 7467600"/>
              <a:gd name="connsiteY809" fmla="*/ 82568 h 6858000"/>
              <a:gd name="connsiteX810" fmla="*/ 4804137 w 7467600"/>
              <a:gd name="connsiteY810" fmla="*/ 320931 h 6858000"/>
              <a:gd name="connsiteX811" fmla="*/ 4227047 w 7467600"/>
              <a:gd name="connsiteY811" fmla="*/ 313415 h 6858000"/>
              <a:gd name="connsiteX812" fmla="*/ 4346041 w 7467600"/>
              <a:gd name="connsiteY812" fmla="*/ 456086 h 6858000"/>
              <a:gd name="connsiteX813" fmla="*/ 4870967 w 7467600"/>
              <a:gd name="connsiteY813" fmla="*/ 963061 h 6858000"/>
              <a:gd name="connsiteX814" fmla="*/ 4889647 w 7467600"/>
              <a:gd name="connsiteY814" fmla="*/ 957147 h 6858000"/>
              <a:gd name="connsiteX815" fmla="*/ 5422504 w 7467600"/>
              <a:gd name="connsiteY815" fmla="*/ 805191 h 6858000"/>
              <a:gd name="connsiteX816" fmla="*/ 6087656 w 7467600"/>
              <a:gd name="connsiteY816" fmla="*/ 826703 h 6858000"/>
              <a:gd name="connsiteX817" fmla="*/ 6058717 w 7467600"/>
              <a:gd name="connsiteY817" fmla="*/ 865992 h 6858000"/>
              <a:gd name="connsiteX818" fmla="*/ 4974153 w 7467600"/>
              <a:gd name="connsiteY818" fmla="*/ 1045456 h 6858000"/>
              <a:gd name="connsiteX819" fmla="*/ 5627835 w 7467600"/>
              <a:gd name="connsiteY819" fmla="*/ 1472077 h 6858000"/>
              <a:gd name="connsiteX820" fmla="*/ 5629817 w 7467600"/>
              <a:gd name="connsiteY820" fmla="*/ 1471412 h 6858000"/>
              <a:gd name="connsiteX821" fmla="*/ 5634124 w 7467600"/>
              <a:gd name="connsiteY821" fmla="*/ 1470572 h 6858000"/>
              <a:gd name="connsiteX822" fmla="*/ 5755832 w 7467600"/>
              <a:gd name="connsiteY822" fmla="*/ 1383886 h 6858000"/>
              <a:gd name="connsiteX823" fmla="*/ 6014186 w 7467600"/>
              <a:gd name="connsiteY823" fmla="*/ 1279799 h 6858000"/>
              <a:gd name="connsiteX824" fmla="*/ 6901619 w 7467600"/>
              <a:gd name="connsiteY824" fmla="*/ 1047874 h 6858000"/>
              <a:gd name="connsiteX825" fmla="*/ 6931566 w 7467600"/>
              <a:gd name="connsiteY825" fmla="*/ 1062034 h 6858000"/>
              <a:gd name="connsiteX826" fmla="*/ 5790982 w 7467600"/>
              <a:gd name="connsiteY826" fmla="*/ 1561380 h 6858000"/>
              <a:gd name="connsiteX827" fmla="*/ 6188971 w 7467600"/>
              <a:gd name="connsiteY827" fmla="*/ 1755168 h 6858000"/>
              <a:gd name="connsiteX828" fmla="*/ 6202446 w 7467600"/>
              <a:gd name="connsiteY828" fmla="*/ 1752268 h 6858000"/>
              <a:gd name="connsiteX829" fmla="*/ 7179560 w 7467600"/>
              <a:gd name="connsiteY829" fmla="*/ 1467551 h 6858000"/>
              <a:gd name="connsiteX830" fmla="*/ 7158730 w 7467600"/>
              <a:gd name="connsiteY830" fmla="*/ 1507835 h 6858000"/>
              <a:gd name="connsiteX831" fmla="*/ 6326959 w 7467600"/>
              <a:gd name="connsiteY831" fmla="*/ 1817686 h 6858000"/>
              <a:gd name="connsiteX832" fmla="*/ 6537433 w 7467600"/>
              <a:gd name="connsiteY832" fmla="*/ 1907790 h 6858000"/>
              <a:gd name="connsiteX833" fmla="*/ 6550221 w 7467600"/>
              <a:gd name="connsiteY833" fmla="*/ 1910729 h 6858000"/>
              <a:gd name="connsiteX834" fmla="*/ 6964438 w 7467600"/>
              <a:gd name="connsiteY834" fmla="*/ 2209505 h 6858000"/>
              <a:gd name="connsiteX835" fmla="*/ 7367862 w 7467600"/>
              <a:gd name="connsiteY835" fmla="*/ 2806833 h 6858000"/>
              <a:gd name="connsiteX836" fmla="*/ 7364329 w 7467600"/>
              <a:gd name="connsiteY836" fmla="*/ 2826907 h 6858000"/>
              <a:gd name="connsiteX837" fmla="*/ 7290545 w 7467600"/>
              <a:gd name="connsiteY837" fmla="*/ 2850663 h 6858000"/>
              <a:gd name="connsiteX838" fmla="*/ 6472036 w 7467600"/>
              <a:gd name="connsiteY838" fmla="*/ 1959003 h 6858000"/>
              <a:gd name="connsiteX839" fmla="*/ 5792897 w 7467600"/>
              <a:gd name="connsiteY839" fmla="*/ 1647747 h 6858000"/>
              <a:gd name="connsiteX840" fmla="*/ 5842751 w 7467600"/>
              <a:gd name="connsiteY840" fmla="*/ 1816112 h 6858000"/>
              <a:gd name="connsiteX841" fmla="*/ 5847424 w 7467600"/>
              <a:gd name="connsiteY841" fmla="*/ 1815776 h 6858000"/>
              <a:gd name="connsiteX842" fmla="*/ 6399821 w 7467600"/>
              <a:gd name="connsiteY842" fmla="*/ 2344799 h 6858000"/>
              <a:gd name="connsiteX843" fmla="*/ 6323232 w 7467600"/>
              <a:gd name="connsiteY843" fmla="*/ 2389634 h 6858000"/>
              <a:gd name="connsiteX844" fmla="*/ 5942958 w 7467600"/>
              <a:gd name="connsiteY844" fmla="*/ 2077708 h 6858000"/>
              <a:gd name="connsiteX845" fmla="*/ 5921559 w 7467600"/>
              <a:gd name="connsiteY845" fmla="*/ 2378596 h 6858000"/>
              <a:gd name="connsiteX846" fmla="*/ 5817651 w 7467600"/>
              <a:gd name="connsiteY846" fmla="*/ 3023919 h 6858000"/>
              <a:gd name="connsiteX847" fmla="*/ 5729634 w 7467600"/>
              <a:gd name="connsiteY847" fmla="*/ 3051849 h 6858000"/>
              <a:gd name="connsiteX848" fmla="*/ 5611018 w 7467600"/>
              <a:gd name="connsiteY848" fmla="*/ 2316769 h 6858000"/>
              <a:gd name="connsiteX849" fmla="*/ 5687608 w 7467600"/>
              <a:gd name="connsiteY849" fmla="*/ 2039972 h 6858000"/>
              <a:gd name="connsiteX850" fmla="*/ 5657554 w 7467600"/>
              <a:gd name="connsiteY850" fmla="*/ 1576445 h 6858000"/>
              <a:gd name="connsiteX851" fmla="*/ 5150475 w 7467600"/>
              <a:gd name="connsiteY851" fmla="*/ 1274012 h 6858000"/>
              <a:gd name="connsiteX852" fmla="*/ 5349142 w 7467600"/>
              <a:gd name="connsiteY852" fmla="*/ 2204405 h 6858000"/>
              <a:gd name="connsiteX853" fmla="*/ 5262214 w 7467600"/>
              <a:gd name="connsiteY853" fmla="*/ 2233836 h 6858000"/>
              <a:gd name="connsiteX854" fmla="*/ 4981539 w 7467600"/>
              <a:gd name="connsiteY854" fmla="*/ 1542201 h 6858000"/>
              <a:gd name="connsiteX855" fmla="*/ 4958461 w 7467600"/>
              <a:gd name="connsiteY855" fmla="*/ 1136957 h 6858000"/>
              <a:gd name="connsiteX856" fmla="*/ 4655015 w 7467600"/>
              <a:gd name="connsiteY856" fmla="*/ 891426 h 6858000"/>
              <a:gd name="connsiteX857" fmla="*/ 4348002 w 7467600"/>
              <a:gd name="connsiteY857" fmla="*/ 2205895 h 6858000"/>
              <a:gd name="connsiteX858" fmla="*/ 4262250 w 7467600"/>
              <a:gd name="connsiteY858" fmla="*/ 2219972 h 6858000"/>
              <a:gd name="connsiteX859" fmla="*/ 4550611 w 7467600"/>
              <a:gd name="connsiteY859" fmla="*/ 817540 h 6858000"/>
              <a:gd name="connsiteX860" fmla="*/ 4564418 w 7467600"/>
              <a:gd name="connsiteY860" fmla="*/ 808293 h 6858000"/>
              <a:gd name="connsiteX861" fmla="*/ 4266388 w 7467600"/>
              <a:gd name="connsiteY861" fmla="*/ 500083 h 6858000"/>
              <a:gd name="connsiteX862" fmla="*/ 4032842 w 7467600"/>
              <a:gd name="connsiteY862" fmla="*/ 211809 h 6858000"/>
              <a:gd name="connsiteX863" fmla="*/ 3882765 w 7467600"/>
              <a:gd name="connsiteY863" fmla="*/ 0 h 6858000"/>
              <a:gd name="connsiteX864" fmla="*/ 3721337 w 7467600"/>
              <a:gd name="connsiteY864" fmla="*/ 0 h 6858000"/>
              <a:gd name="connsiteX865" fmla="*/ 3797544 w 7467600"/>
              <a:gd name="connsiteY865" fmla="*/ 0 h 6858000"/>
              <a:gd name="connsiteX866" fmla="*/ 3775734 w 7467600"/>
              <a:gd name="connsiteY866" fmla="*/ 95131 h 6858000"/>
              <a:gd name="connsiteX867" fmla="*/ 3724807 w 7467600"/>
              <a:gd name="connsiteY867" fmla="*/ 272257 h 6858000"/>
              <a:gd name="connsiteX868" fmla="*/ 3726844 w 7467600"/>
              <a:gd name="connsiteY868" fmla="*/ 282988 h 6858000"/>
              <a:gd name="connsiteX869" fmla="*/ 3742664 w 7467600"/>
              <a:gd name="connsiteY869" fmla="*/ 279918 h 6858000"/>
              <a:gd name="connsiteX870" fmla="*/ 4103910 w 7467600"/>
              <a:gd name="connsiteY870" fmla="*/ 1161917 h 6858000"/>
              <a:gd name="connsiteX871" fmla="*/ 4020269 w 7467600"/>
              <a:gd name="connsiteY871" fmla="*/ 1200406 h 6858000"/>
              <a:gd name="connsiteX872" fmla="*/ 3674882 w 7467600"/>
              <a:gd name="connsiteY872" fmla="*/ 488524 h 6858000"/>
              <a:gd name="connsiteX873" fmla="*/ 3132682 w 7467600"/>
              <a:gd name="connsiteY873" fmla="*/ 1072284 h 6858000"/>
              <a:gd name="connsiteX874" fmla="*/ 2716346 w 7467600"/>
              <a:gd name="connsiteY874" fmla="*/ 1276376 h 6858000"/>
              <a:gd name="connsiteX875" fmla="*/ 2716772 w 7467600"/>
              <a:gd name="connsiteY875" fmla="*/ 1255462 h 6858000"/>
              <a:gd name="connsiteX876" fmla="*/ 3471096 w 7467600"/>
              <a:gd name="connsiteY876" fmla="*/ 437072 h 6858000"/>
              <a:gd name="connsiteX877" fmla="*/ 3639057 w 7467600"/>
              <a:gd name="connsiteY877" fmla="*/ 286334 h 6858000"/>
              <a:gd name="connsiteX878" fmla="*/ 3640309 w 7467600"/>
              <a:gd name="connsiteY878" fmla="*/ 284664 h 6858000"/>
              <a:gd name="connsiteX879" fmla="*/ 3646022 w 7467600"/>
              <a:gd name="connsiteY879" fmla="*/ 276711 h 6858000"/>
              <a:gd name="connsiteX880" fmla="*/ 3707943 w 7467600"/>
              <a:gd name="connsiteY880" fmla="*/ 65958 h 6858000"/>
              <a:gd name="connsiteX881" fmla="*/ 3721337 w 7467600"/>
              <a:gd name="connsiteY881" fmla="*/ 0 h 6858000"/>
              <a:gd name="connsiteX882" fmla="*/ 2867960 w 7467600"/>
              <a:gd name="connsiteY882" fmla="*/ 0 h 6858000"/>
              <a:gd name="connsiteX883" fmla="*/ 2926351 w 7467600"/>
              <a:gd name="connsiteY883" fmla="*/ 0 h 6858000"/>
              <a:gd name="connsiteX884" fmla="*/ 2902823 w 7467600"/>
              <a:gd name="connsiteY884" fmla="*/ 262929 h 6858000"/>
              <a:gd name="connsiteX885" fmla="*/ 2940663 w 7467600"/>
              <a:gd name="connsiteY885" fmla="*/ 140884 h 6858000"/>
              <a:gd name="connsiteX886" fmla="*/ 2947039 w 7467600"/>
              <a:gd name="connsiteY886" fmla="*/ 122524 h 6858000"/>
              <a:gd name="connsiteX887" fmla="*/ 2984316 w 7467600"/>
              <a:gd name="connsiteY887" fmla="*/ 0 h 6858000"/>
              <a:gd name="connsiteX888" fmla="*/ 3016114 w 7467600"/>
              <a:gd name="connsiteY888" fmla="*/ 0 h 6858000"/>
              <a:gd name="connsiteX889" fmla="*/ 2979949 w 7467600"/>
              <a:gd name="connsiteY889" fmla="*/ 119274 h 6858000"/>
              <a:gd name="connsiteX890" fmla="*/ 3023879 w 7467600"/>
              <a:gd name="connsiteY890" fmla="*/ 0 h 6858000"/>
              <a:gd name="connsiteX891" fmla="*/ 3105400 w 7467600"/>
              <a:gd name="connsiteY891" fmla="*/ 0 h 6858000"/>
              <a:gd name="connsiteX892" fmla="*/ 3094669 w 7467600"/>
              <a:gd name="connsiteY892" fmla="*/ 30308 h 6858000"/>
              <a:gd name="connsiteX893" fmla="*/ 2901945 w 7467600"/>
              <a:gd name="connsiteY893" fmla="*/ 466538 h 6858000"/>
              <a:gd name="connsiteX894" fmla="*/ 2815209 w 7467600"/>
              <a:gd name="connsiteY894" fmla="*/ 497361 h 6858000"/>
              <a:gd name="connsiteX895" fmla="*/ 2844845 w 7467600"/>
              <a:gd name="connsiteY895" fmla="*/ 127638 h 6858000"/>
              <a:gd name="connsiteX896" fmla="*/ 2867960 w 7467600"/>
              <a:gd name="connsiteY896" fmla="*/ 0 h 6858000"/>
              <a:gd name="connsiteX897" fmla="*/ 1057230 w 7467600"/>
              <a:gd name="connsiteY897" fmla="*/ 0 h 6858000"/>
              <a:gd name="connsiteX898" fmla="*/ 1111003 w 7467600"/>
              <a:gd name="connsiteY898" fmla="*/ 0 h 6858000"/>
              <a:gd name="connsiteX899" fmla="*/ 1125553 w 7467600"/>
              <a:gd name="connsiteY899" fmla="*/ 52588 h 6858000"/>
              <a:gd name="connsiteX900" fmla="*/ 1304276 w 7467600"/>
              <a:gd name="connsiteY900" fmla="*/ 476275 h 6858000"/>
              <a:gd name="connsiteX901" fmla="*/ 1492066 w 7467600"/>
              <a:gd name="connsiteY901" fmla="*/ 886333 h 6858000"/>
              <a:gd name="connsiteX902" fmla="*/ 1423698 w 7467600"/>
              <a:gd name="connsiteY902" fmla="*/ 710817 h 6858000"/>
              <a:gd name="connsiteX903" fmla="*/ 1357609 w 7467600"/>
              <a:gd name="connsiteY903" fmla="*/ 532892 h 6858000"/>
              <a:gd name="connsiteX904" fmla="*/ 1309550 w 7467600"/>
              <a:gd name="connsiteY904" fmla="*/ 374031 h 6858000"/>
              <a:gd name="connsiteX905" fmla="*/ 1193673 w 7467600"/>
              <a:gd name="connsiteY905" fmla="*/ 49533 h 6858000"/>
              <a:gd name="connsiteX906" fmla="*/ 1164391 w 7467600"/>
              <a:gd name="connsiteY906" fmla="*/ 0 h 6858000"/>
              <a:gd name="connsiteX907" fmla="*/ 1200666 w 7467600"/>
              <a:gd name="connsiteY907" fmla="*/ 0 h 6858000"/>
              <a:gd name="connsiteX908" fmla="*/ 1223408 w 7467600"/>
              <a:gd name="connsiteY908" fmla="*/ 38996 h 6858000"/>
              <a:gd name="connsiteX909" fmla="*/ 1339635 w 7467600"/>
              <a:gd name="connsiteY909" fmla="*/ 365517 h 6858000"/>
              <a:gd name="connsiteX910" fmla="*/ 1387469 w 7467600"/>
              <a:gd name="connsiteY910" fmla="*/ 523079 h 6858000"/>
              <a:gd name="connsiteX911" fmla="*/ 1452685 w 7467600"/>
              <a:gd name="connsiteY911" fmla="*/ 699806 h 6858000"/>
              <a:gd name="connsiteX912" fmla="*/ 1492092 w 7467600"/>
              <a:gd name="connsiteY912" fmla="*/ 800424 h 6858000"/>
              <a:gd name="connsiteX913" fmla="*/ 1455302 w 7467600"/>
              <a:gd name="connsiteY913" fmla="*/ 632913 h 6858000"/>
              <a:gd name="connsiteX914" fmla="*/ 1222336 w 7467600"/>
              <a:gd name="connsiteY914" fmla="*/ 9480 h 6858000"/>
              <a:gd name="connsiteX915" fmla="*/ 1214634 w 7467600"/>
              <a:gd name="connsiteY915" fmla="*/ 0 h 6858000"/>
              <a:gd name="connsiteX916" fmla="*/ 1289827 w 7467600"/>
              <a:gd name="connsiteY916" fmla="*/ 0 h 6858000"/>
              <a:gd name="connsiteX917" fmla="*/ 1321076 w 7467600"/>
              <a:gd name="connsiteY917" fmla="*/ 59722 h 6858000"/>
              <a:gd name="connsiteX918" fmla="*/ 1512579 w 7467600"/>
              <a:gd name="connsiteY918" fmla="*/ 626441 h 6858000"/>
              <a:gd name="connsiteX919" fmla="*/ 1506076 w 7467600"/>
              <a:gd name="connsiteY919" fmla="*/ 1089289 h 6858000"/>
              <a:gd name="connsiteX920" fmla="*/ 1486346 w 7467600"/>
              <a:gd name="connsiteY920" fmla="*/ 1079919 h 6858000"/>
              <a:gd name="connsiteX921" fmla="*/ 1070511 w 7467600"/>
              <a:gd name="connsiteY921" fmla="*/ 48609 h 6858000"/>
              <a:gd name="connsiteX922" fmla="*/ 1057230 w 7467600"/>
              <a:gd name="connsiteY922" fmla="*/ 0 h 6858000"/>
              <a:gd name="connsiteX923" fmla="*/ 43151 w 7467600"/>
              <a:gd name="connsiteY923" fmla="*/ 0 h 6858000"/>
              <a:gd name="connsiteX924" fmla="*/ 95283 w 7467600"/>
              <a:gd name="connsiteY924" fmla="*/ 0 h 6858000"/>
              <a:gd name="connsiteX925" fmla="*/ 300708 w 7467600"/>
              <a:gd name="connsiteY925" fmla="*/ 154571 h 6858000"/>
              <a:gd name="connsiteX926" fmla="*/ 530414 w 7467600"/>
              <a:gd name="connsiteY926" fmla="*/ 354673 h 6858000"/>
              <a:gd name="connsiteX927" fmla="*/ 333785 w 7467600"/>
              <a:gd name="connsiteY927" fmla="*/ 161564 h 6858000"/>
              <a:gd name="connsiteX928" fmla="*/ 147005 w 7467600"/>
              <a:gd name="connsiteY928" fmla="*/ 0 h 6858000"/>
              <a:gd name="connsiteX929" fmla="*/ 272509 w 7467600"/>
              <a:gd name="connsiteY929" fmla="*/ 0 h 6858000"/>
              <a:gd name="connsiteX930" fmla="*/ 326276 w 7467600"/>
              <a:gd name="connsiteY930" fmla="*/ 45847 h 6858000"/>
              <a:gd name="connsiteX931" fmla="*/ 823759 w 7467600"/>
              <a:gd name="connsiteY931" fmla="*/ 574145 h 6858000"/>
              <a:gd name="connsiteX932" fmla="*/ 811254 w 7467600"/>
              <a:gd name="connsiteY932" fmla="*/ 665546 h 6858000"/>
              <a:gd name="connsiteX933" fmla="*/ 154042 w 7467600"/>
              <a:gd name="connsiteY933" fmla="*/ 261522 h 6858000"/>
              <a:gd name="connsiteX934" fmla="*/ 13550 w 7467600"/>
              <a:gd name="connsiteY934" fmla="*/ 158423 h 6858000"/>
              <a:gd name="connsiteX935" fmla="*/ 0 w 7467600"/>
              <a:gd name="connsiteY935" fmla="*/ 146618 h 6858000"/>
              <a:gd name="connsiteX936" fmla="*/ 0 w 7467600"/>
              <a:gd name="connsiteY936" fmla="*/ 59161 h 6858000"/>
              <a:gd name="connsiteX937" fmla="*/ 45427 w 7467600"/>
              <a:gd name="connsiteY937" fmla="*/ 101078 h 6858000"/>
              <a:gd name="connsiteX938" fmla="*/ 630103 w 7467600"/>
              <a:gd name="connsiteY938" fmla="*/ 485885 h 6858000"/>
              <a:gd name="connsiteX939" fmla="*/ 532040 w 7467600"/>
              <a:gd name="connsiteY939" fmla="*/ 399359 h 6858000"/>
              <a:gd name="connsiteX940" fmla="*/ 517618 w 7467600"/>
              <a:gd name="connsiteY940" fmla="*/ 385726 h 6858000"/>
              <a:gd name="connsiteX941" fmla="*/ 285074 w 7467600"/>
              <a:gd name="connsiteY941" fmla="*/ 182755 h 6858000"/>
              <a:gd name="connsiteX942" fmla="*/ 43151 w 7467600"/>
              <a:gd name="connsiteY94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289862 w 7467600"/>
              <a:gd name="connsiteY9" fmla="*/ 6659827 h 6858000"/>
              <a:gd name="connsiteX10" fmla="*/ 1019354 w 7467600"/>
              <a:gd name="connsiteY10" fmla="*/ 6315006 h 6858000"/>
              <a:gd name="connsiteX11" fmla="*/ 441046 w 7467600"/>
              <a:gd name="connsiteY11" fmla="*/ 6691153 h 6858000"/>
              <a:gd name="connsiteX12" fmla="*/ 1019354 w 7467600"/>
              <a:gd name="connsiteY12" fmla="*/ 6315006 h 6858000"/>
              <a:gd name="connsiteX13" fmla="*/ 991680 w 7467600"/>
              <a:gd name="connsiteY13" fmla="*/ 6298413 h 6858000"/>
              <a:gd name="connsiteX14" fmla="*/ 409060 w 7467600"/>
              <a:gd name="connsiteY14" fmla="*/ 6671470 h 6858000"/>
              <a:gd name="connsiteX15" fmla="*/ 991680 w 7467600"/>
              <a:gd name="connsiteY15" fmla="*/ 6298413 h 6858000"/>
              <a:gd name="connsiteX16" fmla="*/ 103333 w 7467600"/>
              <a:gd name="connsiteY16" fmla="*/ 5699602 h 6858000"/>
              <a:gd name="connsiteX17" fmla="*/ 233938 w 7467600"/>
              <a:gd name="connsiteY17" fmla="*/ 5809416 h 6858000"/>
              <a:gd name="connsiteX18" fmla="*/ 883580 w 7467600"/>
              <a:gd name="connsiteY18" fmla="*/ 6180710 h 6858000"/>
              <a:gd name="connsiteX19" fmla="*/ 487337 w 7467600"/>
              <a:gd name="connsiteY19" fmla="*/ 5950182 h 6858000"/>
              <a:gd name="connsiteX20" fmla="*/ 354051 w 7467600"/>
              <a:gd name="connsiteY20" fmla="*/ 5854912 h 6858000"/>
              <a:gd name="connsiteX21" fmla="*/ 195436 w 7467600"/>
              <a:gd name="connsiteY21" fmla="*/ 5755068 h 6858000"/>
              <a:gd name="connsiteX22" fmla="*/ 103333 w 7467600"/>
              <a:gd name="connsiteY22" fmla="*/ 5699602 h 6858000"/>
              <a:gd name="connsiteX23" fmla="*/ 5539432 w 7467600"/>
              <a:gd name="connsiteY23" fmla="*/ 5642928 h 6858000"/>
              <a:gd name="connsiteX24" fmla="*/ 5555462 w 7467600"/>
              <a:gd name="connsiteY24" fmla="*/ 5694454 h 6858000"/>
              <a:gd name="connsiteX25" fmla="*/ 5828270 w 7467600"/>
              <a:gd name="connsiteY25" fmla="*/ 6320663 h 6858000"/>
              <a:gd name="connsiteX26" fmla="*/ 5947416 w 7467600"/>
              <a:gd name="connsiteY26" fmla="*/ 6574846 h 6858000"/>
              <a:gd name="connsiteX27" fmla="*/ 5539432 w 7467600"/>
              <a:gd name="connsiteY27" fmla="*/ 5642928 h 6858000"/>
              <a:gd name="connsiteX28" fmla="*/ 51253 w 7467600"/>
              <a:gd name="connsiteY28" fmla="*/ 5631825 h 6858000"/>
              <a:gd name="connsiteX29" fmla="*/ 211622 w 7467600"/>
              <a:gd name="connsiteY29" fmla="*/ 5728803 h 6858000"/>
              <a:gd name="connsiteX30" fmla="*/ 371652 w 7467600"/>
              <a:gd name="connsiteY30" fmla="*/ 5829062 h 6858000"/>
              <a:gd name="connsiteX31" fmla="*/ 505903 w 7467600"/>
              <a:gd name="connsiteY31" fmla="*/ 5925221 h 6858000"/>
              <a:gd name="connsiteX32" fmla="*/ 899240 w 7467600"/>
              <a:gd name="connsiteY32" fmla="*/ 6153068 h 6858000"/>
              <a:gd name="connsiteX33" fmla="*/ 988114 w 7467600"/>
              <a:gd name="connsiteY33" fmla="*/ 6174204 h 6858000"/>
              <a:gd name="connsiteX34" fmla="*/ 845971 w 7467600"/>
              <a:gd name="connsiteY34" fmla="*/ 6067177 h 6858000"/>
              <a:gd name="connsiteX35" fmla="*/ 448057 w 7467600"/>
              <a:gd name="connsiteY35" fmla="*/ 5841376 h 6858000"/>
              <a:gd name="connsiteX36" fmla="*/ 51253 w 7467600"/>
              <a:gd name="connsiteY36" fmla="*/ 5631825 h 6858000"/>
              <a:gd name="connsiteX37" fmla="*/ 2606687 w 7467600"/>
              <a:gd name="connsiteY37" fmla="*/ 5630718 h 6858000"/>
              <a:gd name="connsiteX38" fmla="*/ 2645658 w 7467600"/>
              <a:gd name="connsiteY38" fmla="*/ 6640259 h 6858000"/>
              <a:gd name="connsiteX39" fmla="*/ 2606687 w 7467600"/>
              <a:gd name="connsiteY39" fmla="*/ 5630718 h 6858000"/>
              <a:gd name="connsiteX40" fmla="*/ 3642057 w 7467600"/>
              <a:gd name="connsiteY40" fmla="*/ 5573487 h 6858000"/>
              <a:gd name="connsiteX41" fmla="*/ 3632981 w 7467600"/>
              <a:gd name="connsiteY41" fmla="*/ 5579437 h 6858000"/>
              <a:gd name="connsiteX42" fmla="*/ 3382436 w 7467600"/>
              <a:gd name="connsiteY42" fmla="*/ 5952726 h 6858000"/>
              <a:gd name="connsiteX43" fmla="*/ 3191929 w 7467600"/>
              <a:gd name="connsiteY43" fmla="*/ 6662669 h 6858000"/>
              <a:gd name="connsiteX44" fmla="*/ 3369898 w 7467600"/>
              <a:gd name="connsiteY44" fmla="*/ 6081771 h 6858000"/>
              <a:gd name="connsiteX45" fmla="*/ 3642057 w 7467600"/>
              <a:gd name="connsiteY45" fmla="*/ 5573487 h 6858000"/>
              <a:gd name="connsiteX46" fmla="*/ 2650666 w 7467600"/>
              <a:gd name="connsiteY46" fmla="*/ 5530686 h 6858000"/>
              <a:gd name="connsiteX47" fmla="*/ 2650249 w 7467600"/>
              <a:gd name="connsiteY47" fmla="*/ 5532101 h 6858000"/>
              <a:gd name="connsiteX48" fmla="*/ 2663808 w 7467600"/>
              <a:gd name="connsiteY48" fmla="*/ 6535215 h 6858000"/>
              <a:gd name="connsiteX49" fmla="*/ 2665418 w 7467600"/>
              <a:gd name="connsiteY49" fmla="*/ 6132756 h 6858000"/>
              <a:gd name="connsiteX50" fmla="*/ 2650666 w 7467600"/>
              <a:gd name="connsiteY50" fmla="*/ 5530686 h 6858000"/>
              <a:gd name="connsiteX51" fmla="*/ 2680277 w 7467600"/>
              <a:gd name="connsiteY51" fmla="*/ 5479204 h 6858000"/>
              <a:gd name="connsiteX52" fmla="*/ 2678972 w 7467600"/>
              <a:gd name="connsiteY52" fmla="*/ 5481582 h 6858000"/>
              <a:gd name="connsiteX53" fmla="*/ 2696666 w 7467600"/>
              <a:gd name="connsiteY53" fmla="*/ 6133836 h 6858000"/>
              <a:gd name="connsiteX54" fmla="*/ 2695769 w 7467600"/>
              <a:gd name="connsiteY54" fmla="*/ 6390955 h 6858000"/>
              <a:gd name="connsiteX55" fmla="*/ 2739893 w 7467600"/>
              <a:gd name="connsiteY55" fmla="*/ 6108357 h 6858000"/>
              <a:gd name="connsiteX56" fmla="*/ 2680277 w 7467600"/>
              <a:gd name="connsiteY56" fmla="*/ 5479204 h 6858000"/>
              <a:gd name="connsiteX57" fmla="*/ 1132195 w 7467600"/>
              <a:gd name="connsiteY57" fmla="*/ 5467980 h 6858000"/>
              <a:gd name="connsiteX58" fmla="*/ 1679056 w 7467600"/>
              <a:gd name="connsiteY58" fmla="*/ 5516907 h 6858000"/>
              <a:gd name="connsiteX59" fmla="*/ 2128648 w 7467600"/>
              <a:gd name="connsiteY59" fmla="*/ 5474249 h 6858000"/>
              <a:gd name="connsiteX60" fmla="*/ 1825619 w 7467600"/>
              <a:gd name="connsiteY60" fmla="*/ 5478447 h 6858000"/>
              <a:gd name="connsiteX61" fmla="*/ 1737798 w 7467600"/>
              <a:gd name="connsiteY61" fmla="*/ 5483353 h 6858000"/>
              <a:gd name="connsiteX62" fmla="*/ 1132195 w 7467600"/>
              <a:gd name="connsiteY62" fmla="*/ 5467980 h 6858000"/>
              <a:gd name="connsiteX63" fmla="*/ 1456157 w 7467600"/>
              <a:gd name="connsiteY63" fmla="*/ 5371404 h 6858000"/>
              <a:gd name="connsiteX64" fmla="*/ 1244432 w 7467600"/>
              <a:gd name="connsiteY64" fmla="*/ 5385601 h 6858000"/>
              <a:gd name="connsiteX65" fmla="*/ 973990 w 7467600"/>
              <a:gd name="connsiteY65" fmla="*/ 5424940 h 6858000"/>
              <a:gd name="connsiteX66" fmla="*/ 1103809 w 7467600"/>
              <a:gd name="connsiteY66" fmla="*/ 5433720 h 6858000"/>
              <a:gd name="connsiteX67" fmla="*/ 1123454 w 7467600"/>
              <a:gd name="connsiteY67" fmla="*/ 5435727 h 6858000"/>
              <a:gd name="connsiteX68" fmla="*/ 1737017 w 7467600"/>
              <a:gd name="connsiteY68" fmla="*/ 5452183 h 6858000"/>
              <a:gd name="connsiteX69" fmla="*/ 1824397 w 7467600"/>
              <a:gd name="connsiteY69" fmla="*/ 5447757 h 6858000"/>
              <a:gd name="connsiteX70" fmla="*/ 2070059 w 7467600"/>
              <a:gd name="connsiteY70" fmla="*/ 5441660 h 6858000"/>
              <a:gd name="connsiteX71" fmla="*/ 1456157 w 7467600"/>
              <a:gd name="connsiteY71" fmla="*/ 5371404 h 6858000"/>
              <a:gd name="connsiteX72" fmla="*/ 4988186 w 7467600"/>
              <a:gd name="connsiteY72" fmla="*/ 5216467 h 6858000"/>
              <a:gd name="connsiteX73" fmla="*/ 4777334 w 7467600"/>
              <a:gd name="connsiteY73" fmla="*/ 5406072 h 6858000"/>
              <a:gd name="connsiteX74" fmla="*/ 4718341 w 7467600"/>
              <a:gd name="connsiteY74" fmla="*/ 5468043 h 6858000"/>
              <a:gd name="connsiteX75" fmla="*/ 4604655 w 7467600"/>
              <a:gd name="connsiteY75" fmla="*/ 5583434 h 6858000"/>
              <a:gd name="connsiteX76" fmla="*/ 4565074 w 7467600"/>
              <a:gd name="connsiteY76" fmla="*/ 5618550 h 6858000"/>
              <a:gd name="connsiteX77" fmla="*/ 4988186 w 7467600"/>
              <a:gd name="connsiteY77" fmla="*/ 5216467 h 6858000"/>
              <a:gd name="connsiteX78" fmla="*/ 4978032 w 7467600"/>
              <a:gd name="connsiteY78" fmla="*/ 5183809 h 6858000"/>
              <a:gd name="connsiteX79" fmla="*/ 4463413 w 7467600"/>
              <a:gd name="connsiteY79" fmla="*/ 5615162 h 6858000"/>
              <a:gd name="connsiteX80" fmla="*/ 4358134 w 7467600"/>
              <a:gd name="connsiteY80" fmla="*/ 5742791 h 6858000"/>
              <a:gd name="connsiteX81" fmla="*/ 4376219 w 7467600"/>
              <a:gd name="connsiteY81" fmla="*/ 5729027 h 6858000"/>
              <a:gd name="connsiteX82" fmla="*/ 4582340 w 7467600"/>
              <a:gd name="connsiteY82" fmla="*/ 5561037 h 6858000"/>
              <a:gd name="connsiteX83" fmla="*/ 4694684 w 7467600"/>
              <a:gd name="connsiteY83" fmla="*/ 5447098 h 6858000"/>
              <a:gd name="connsiteX84" fmla="*/ 4754123 w 7467600"/>
              <a:gd name="connsiteY84" fmla="*/ 5384643 h 6858000"/>
              <a:gd name="connsiteX85" fmla="*/ 4978032 w 7467600"/>
              <a:gd name="connsiteY85" fmla="*/ 5183809 h 6858000"/>
              <a:gd name="connsiteX86" fmla="*/ 1903353 w 7467600"/>
              <a:gd name="connsiteY86" fmla="*/ 5044827 h 6858000"/>
              <a:gd name="connsiteX87" fmla="*/ 1936931 w 7467600"/>
              <a:gd name="connsiteY87" fmla="*/ 5093954 h 6858000"/>
              <a:gd name="connsiteX88" fmla="*/ 2195868 w 7467600"/>
              <a:gd name="connsiteY88" fmla="*/ 5396574 h 6858000"/>
              <a:gd name="connsiteX89" fmla="*/ 2088852 w 7467600"/>
              <a:gd name="connsiteY89" fmla="*/ 5166123 h 6858000"/>
              <a:gd name="connsiteX90" fmla="*/ 1958241 w 7467600"/>
              <a:gd name="connsiteY90" fmla="*/ 5067955 h 6858000"/>
              <a:gd name="connsiteX91" fmla="*/ 1903353 w 7467600"/>
              <a:gd name="connsiteY91" fmla="*/ 5044827 h 6858000"/>
              <a:gd name="connsiteX92" fmla="*/ 1979378 w 7467600"/>
              <a:gd name="connsiteY92" fmla="*/ 4769504 h 6858000"/>
              <a:gd name="connsiteX93" fmla="*/ 2882120 w 7467600"/>
              <a:gd name="connsiteY93" fmla="*/ 5064547 h 6858000"/>
              <a:gd name="connsiteX94" fmla="*/ 2793103 w 7467600"/>
              <a:gd name="connsiteY94" fmla="*/ 5039699 h 6858000"/>
              <a:gd name="connsiteX95" fmla="*/ 2770041 w 7467600"/>
              <a:gd name="connsiteY95" fmla="*/ 5033634 h 6858000"/>
              <a:gd name="connsiteX96" fmla="*/ 1979378 w 7467600"/>
              <a:gd name="connsiteY96" fmla="*/ 4769504 h 6858000"/>
              <a:gd name="connsiteX97" fmla="*/ 1927410 w 7467600"/>
              <a:gd name="connsiteY97" fmla="*/ 4716164 h 6858000"/>
              <a:gd name="connsiteX98" fmla="*/ 1959587 w 7467600"/>
              <a:gd name="connsiteY98" fmla="*/ 4728849 h 6858000"/>
              <a:gd name="connsiteX99" fmla="*/ 2777707 w 7467600"/>
              <a:gd name="connsiteY99" fmla="*/ 5003991 h 6858000"/>
              <a:gd name="connsiteX100" fmla="*/ 2800768 w 7467600"/>
              <a:gd name="connsiteY100" fmla="*/ 5010056 h 6858000"/>
              <a:gd name="connsiteX101" fmla="*/ 2879408 w 7467600"/>
              <a:gd name="connsiteY101" fmla="*/ 5031590 h 6858000"/>
              <a:gd name="connsiteX102" fmla="*/ 2862295 w 7467600"/>
              <a:gd name="connsiteY102" fmla="*/ 5022958 h 6858000"/>
              <a:gd name="connsiteX103" fmla="*/ 2813343 w 7467600"/>
              <a:gd name="connsiteY103" fmla="*/ 4998369 h 6858000"/>
              <a:gd name="connsiteX104" fmla="*/ 2646245 w 7467600"/>
              <a:gd name="connsiteY104" fmla="*/ 4930999 h 6858000"/>
              <a:gd name="connsiteX105" fmla="*/ 1999243 w 7467600"/>
              <a:gd name="connsiteY105" fmla="*/ 4730524 h 6858000"/>
              <a:gd name="connsiteX106" fmla="*/ 1979527 w 7467600"/>
              <a:gd name="connsiteY106" fmla="*/ 4726651 h 6858000"/>
              <a:gd name="connsiteX107" fmla="*/ 1927410 w 7467600"/>
              <a:gd name="connsiteY107" fmla="*/ 4716164 h 6858000"/>
              <a:gd name="connsiteX108" fmla="*/ 1997014 w 7467600"/>
              <a:gd name="connsiteY108" fmla="*/ 4698007 h 6858000"/>
              <a:gd name="connsiteX109" fmla="*/ 2005458 w 7467600"/>
              <a:gd name="connsiteY109" fmla="*/ 4699540 h 6858000"/>
              <a:gd name="connsiteX110" fmla="*/ 2657186 w 7467600"/>
              <a:gd name="connsiteY110" fmla="*/ 4901687 h 6858000"/>
              <a:gd name="connsiteX111" fmla="*/ 2826662 w 7467600"/>
              <a:gd name="connsiteY111" fmla="*/ 4970362 h 6858000"/>
              <a:gd name="connsiteX112" fmla="*/ 2876100 w 7467600"/>
              <a:gd name="connsiteY112" fmla="*/ 4995397 h 6858000"/>
              <a:gd name="connsiteX113" fmla="*/ 3042600 w 7467600"/>
              <a:gd name="connsiteY113" fmla="*/ 5059532 h 6858000"/>
              <a:gd name="connsiteX114" fmla="*/ 1997014 w 7467600"/>
              <a:gd name="connsiteY114" fmla="*/ 4698007 h 6858000"/>
              <a:gd name="connsiteX115" fmla="*/ 2305292 w 7467600"/>
              <a:gd name="connsiteY115" fmla="*/ 4219492 h 6858000"/>
              <a:gd name="connsiteX116" fmla="*/ 3360922 w 7467600"/>
              <a:gd name="connsiteY116" fmla="*/ 4529373 h 6858000"/>
              <a:gd name="connsiteX117" fmla="*/ 3492420 w 7467600"/>
              <a:gd name="connsiteY117" fmla="*/ 4510145 h 6858000"/>
              <a:gd name="connsiteX118" fmla="*/ 3364086 w 7467600"/>
              <a:gd name="connsiteY118" fmla="*/ 4480340 h 6858000"/>
              <a:gd name="connsiteX119" fmla="*/ 3225818 w 7467600"/>
              <a:gd name="connsiteY119" fmla="*/ 4411822 h 6858000"/>
              <a:gd name="connsiteX120" fmla="*/ 3129696 w 7467600"/>
              <a:gd name="connsiteY120" fmla="*/ 4360704 h 6858000"/>
              <a:gd name="connsiteX121" fmla="*/ 2814545 w 7467600"/>
              <a:gd name="connsiteY121" fmla="*/ 4282955 h 6858000"/>
              <a:gd name="connsiteX122" fmla="*/ 2305292 w 7467600"/>
              <a:gd name="connsiteY122" fmla="*/ 4219492 h 6858000"/>
              <a:gd name="connsiteX123" fmla="*/ 2626982 w 7467600"/>
              <a:gd name="connsiteY123" fmla="*/ 4206450 h 6858000"/>
              <a:gd name="connsiteX124" fmla="*/ 2490617 w 7467600"/>
              <a:gd name="connsiteY124" fmla="*/ 4206951 h 6858000"/>
              <a:gd name="connsiteX125" fmla="*/ 2819869 w 7467600"/>
              <a:gd name="connsiteY125" fmla="*/ 4252936 h 6858000"/>
              <a:gd name="connsiteX126" fmla="*/ 3143018 w 7467600"/>
              <a:gd name="connsiteY126" fmla="*/ 4332698 h 6858000"/>
              <a:gd name="connsiteX127" fmla="*/ 3241520 w 7467600"/>
              <a:gd name="connsiteY127" fmla="*/ 4385112 h 6858000"/>
              <a:gd name="connsiteX128" fmla="*/ 3374575 w 7467600"/>
              <a:gd name="connsiteY128" fmla="*/ 4451517 h 6858000"/>
              <a:gd name="connsiteX129" fmla="*/ 3505221 w 7467600"/>
              <a:gd name="connsiteY129" fmla="*/ 4480757 h 6858000"/>
              <a:gd name="connsiteX130" fmla="*/ 2626982 w 7467600"/>
              <a:gd name="connsiteY130" fmla="*/ 4206450 h 6858000"/>
              <a:gd name="connsiteX131" fmla="*/ 1310106 w 7467600"/>
              <a:gd name="connsiteY131" fmla="*/ 3943217 h 6858000"/>
              <a:gd name="connsiteX132" fmla="*/ 854994 w 7467600"/>
              <a:gd name="connsiteY132" fmla="*/ 4399136 h 6858000"/>
              <a:gd name="connsiteX133" fmla="*/ 742462 w 7467600"/>
              <a:gd name="connsiteY133" fmla="*/ 4594648 h 6858000"/>
              <a:gd name="connsiteX134" fmla="*/ 820602 w 7467600"/>
              <a:gd name="connsiteY134" fmla="*/ 4485915 h 6858000"/>
              <a:gd name="connsiteX135" fmla="*/ 878295 w 7467600"/>
              <a:gd name="connsiteY135" fmla="*/ 4403594 h 6858000"/>
              <a:gd name="connsiteX136" fmla="*/ 1240607 w 7467600"/>
              <a:gd name="connsiteY136" fmla="*/ 4010401 h 6858000"/>
              <a:gd name="connsiteX137" fmla="*/ 1310106 w 7467600"/>
              <a:gd name="connsiteY137" fmla="*/ 3943217 h 6858000"/>
              <a:gd name="connsiteX138" fmla="*/ 1423113 w 7467600"/>
              <a:gd name="connsiteY138" fmla="*/ 3874565 h 6858000"/>
              <a:gd name="connsiteX139" fmla="*/ 1260565 w 7467600"/>
              <a:gd name="connsiteY139" fmla="*/ 4031982 h 6858000"/>
              <a:gd name="connsiteX140" fmla="*/ 901900 w 7467600"/>
              <a:gd name="connsiteY140" fmla="*/ 4421236 h 6858000"/>
              <a:gd name="connsiteX141" fmla="*/ 845044 w 7467600"/>
              <a:gd name="connsiteY141" fmla="*/ 4502436 h 6858000"/>
              <a:gd name="connsiteX142" fmla="*/ 685926 w 7467600"/>
              <a:gd name="connsiteY142" fmla="*/ 4703069 h 6858000"/>
              <a:gd name="connsiteX143" fmla="*/ 684248 w 7467600"/>
              <a:gd name="connsiteY143" fmla="*/ 4706721 h 6858000"/>
              <a:gd name="connsiteX144" fmla="*/ 1423113 w 7467600"/>
              <a:gd name="connsiteY144" fmla="*/ 3874565 h 6858000"/>
              <a:gd name="connsiteX145" fmla="*/ 3316479 w 7467600"/>
              <a:gd name="connsiteY145" fmla="*/ 3872136 h 6858000"/>
              <a:gd name="connsiteX146" fmla="*/ 3546806 w 7467600"/>
              <a:gd name="connsiteY146" fmla="*/ 4356139 h 6858000"/>
              <a:gd name="connsiteX147" fmla="*/ 3364433 w 7467600"/>
              <a:gd name="connsiteY147" fmla="*/ 3953121 h 6858000"/>
              <a:gd name="connsiteX148" fmla="*/ 3316479 w 7467600"/>
              <a:gd name="connsiteY148" fmla="*/ 3872136 h 6858000"/>
              <a:gd name="connsiteX149" fmla="*/ 3291335 w 7467600"/>
              <a:gd name="connsiteY149" fmla="*/ 3767420 h 6858000"/>
              <a:gd name="connsiteX150" fmla="*/ 3390805 w 7467600"/>
              <a:gd name="connsiteY150" fmla="*/ 3937163 h 6858000"/>
              <a:gd name="connsiteX151" fmla="*/ 3579062 w 7467600"/>
              <a:gd name="connsiteY151" fmla="*/ 4359040 h 6858000"/>
              <a:gd name="connsiteX152" fmla="*/ 3467355 w 7467600"/>
              <a:gd name="connsiteY152" fmla="*/ 3988130 h 6858000"/>
              <a:gd name="connsiteX153" fmla="*/ 3310753 w 7467600"/>
              <a:gd name="connsiteY153" fmla="*/ 3787140 h 6858000"/>
              <a:gd name="connsiteX154" fmla="*/ 3291335 w 7467600"/>
              <a:gd name="connsiteY154" fmla="*/ 3767420 h 6858000"/>
              <a:gd name="connsiteX155" fmla="*/ 1635889 w 7467600"/>
              <a:gd name="connsiteY155" fmla="*/ 3709494 h 6858000"/>
              <a:gd name="connsiteX156" fmla="*/ 1634800 w 7467600"/>
              <a:gd name="connsiteY156" fmla="*/ 3731111 h 6858000"/>
              <a:gd name="connsiteX157" fmla="*/ 1635889 w 7467600"/>
              <a:gd name="connsiteY157" fmla="*/ 3709494 h 6858000"/>
              <a:gd name="connsiteX158" fmla="*/ 1510397 w 7467600"/>
              <a:gd name="connsiteY158" fmla="*/ 3684705 h 6858000"/>
              <a:gd name="connsiteX159" fmla="*/ 1146550 w 7467600"/>
              <a:gd name="connsiteY159" fmla="*/ 3802012 h 6858000"/>
              <a:gd name="connsiteX160" fmla="*/ 698834 w 7467600"/>
              <a:gd name="connsiteY160" fmla="*/ 3952272 h 6858000"/>
              <a:gd name="connsiteX161" fmla="*/ 34256 w 7467600"/>
              <a:gd name="connsiteY161" fmla="*/ 4347603 h 6858000"/>
              <a:gd name="connsiteX162" fmla="*/ 527241 w 7467600"/>
              <a:gd name="connsiteY162" fmla="*/ 4065078 h 6858000"/>
              <a:gd name="connsiteX163" fmla="*/ 1510397 w 7467600"/>
              <a:gd name="connsiteY163" fmla="*/ 3684705 h 6858000"/>
              <a:gd name="connsiteX164" fmla="*/ 1313114 w 7467600"/>
              <a:gd name="connsiteY164" fmla="*/ 3655216 h 6858000"/>
              <a:gd name="connsiteX165" fmla="*/ 1109304 w 7467600"/>
              <a:gd name="connsiteY165" fmla="*/ 3669030 h 6858000"/>
              <a:gd name="connsiteX166" fmla="*/ 8129 w 7467600"/>
              <a:gd name="connsiteY166" fmla="*/ 4330519 h 6858000"/>
              <a:gd name="connsiteX167" fmla="*/ 687572 w 7467600"/>
              <a:gd name="connsiteY167" fmla="*/ 3925629 h 6858000"/>
              <a:gd name="connsiteX168" fmla="*/ 1138365 w 7467600"/>
              <a:gd name="connsiteY168" fmla="*/ 3774515 h 6858000"/>
              <a:gd name="connsiteX169" fmla="*/ 1505579 w 7467600"/>
              <a:gd name="connsiteY169" fmla="*/ 3655526 h 6858000"/>
              <a:gd name="connsiteX170" fmla="*/ 1313114 w 7467600"/>
              <a:gd name="connsiteY170" fmla="*/ 3655216 h 6858000"/>
              <a:gd name="connsiteX171" fmla="*/ 3655073 w 7467600"/>
              <a:gd name="connsiteY171" fmla="*/ 3650884 h 6858000"/>
              <a:gd name="connsiteX172" fmla="*/ 3989938 w 7467600"/>
              <a:gd name="connsiteY172" fmla="*/ 3991685 h 6858000"/>
              <a:gd name="connsiteX173" fmla="*/ 4393907 w 7467600"/>
              <a:gd name="connsiteY173" fmla="*/ 4261258 h 6858000"/>
              <a:gd name="connsiteX174" fmla="*/ 4648051 w 7467600"/>
              <a:gd name="connsiteY174" fmla="*/ 4374051 h 6858000"/>
              <a:gd name="connsiteX175" fmla="*/ 4383389 w 7467600"/>
              <a:gd name="connsiteY175" fmla="*/ 4184369 h 6858000"/>
              <a:gd name="connsiteX176" fmla="*/ 4165508 w 7467600"/>
              <a:gd name="connsiteY176" fmla="*/ 4035196 h 6858000"/>
              <a:gd name="connsiteX177" fmla="*/ 4068162 w 7467600"/>
              <a:gd name="connsiteY177" fmla="*/ 3953394 h 6858000"/>
              <a:gd name="connsiteX178" fmla="*/ 3981416 w 7467600"/>
              <a:gd name="connsiteY178" fmla="*/ 3880482 h 6858000"/>
              <a:gd name="connsiteX179" fmla="*/ 3800147 w 7467600"/>
              <a:gd name="connsiteY179" fmla="*/ 3749872 h 6858000"/>
              <a:gd name="connsiteX180" fmla="*/ 3655073 w 7467600"/>
              <a:gd name="connsiteY180" fmla="*/ 3650884 h 6858000"/>
              <a:gd name="connsiteX181" fmla="*/ 3670252 w 7467600"/>
              <a:gd name="connsiteY181" fmla="*/ 3622798 h 6858000"/>
              <a:gd name="connsiteX182" fmla="*/ 3817258 w 7467600"/>
              <a:gd name="connsiteY182" fmla="*/ 3723577 h 6858000"/>
              <a:gd name="connsiteX183" fmla="*/ 4000461 w 7467600"/>
              <a:gd name="connsiteY183" fmla="*/ 3855966 h 6858000"/>
              <a:gd name="connsiteX184" fmla="*/ 4088180 w 7467600"/>
              <a:gd name="connsiteY184" fmla="*/ 3929774 h 6858000"/>
              <a:gd name="connsiteX185" fmla="*/ 4184555 w 7467600"/>
              <a:gd name="connsiteY185" fmla="*/ 4010683 h 6858000"/>
              <a:gd name="connsiteX186" fmla="*/ 4399563 w 7467600"/>
              <a:gd name="connsiteY186" fmla="*/ 4158106 h 6858000"/>
              <a:gd name="connsiteX187" fmla="*/ 4684469 w 7467600"/>
              <a:gd name="connsiteY187" fmla="*/ 4364680 h 6858000"/>
              <a:gd name="connsiteX188" fmla="*/ 4690271 w 7467600"/>
              <a:gd name="connsiteY188" fmla="*/ 4370034 h 6858000"/>
              <a:gd name="connsiteX189" fmla="*/ 4136093 w 7467600"/>
              <a:gd name="connsiteY189" fmla="*/ 3858466 h 6858000"/>
              <a:gd name="connsiteX190" fmla="*/ 3670252 w 7467600"/>
              <a:gd name="connsiteY190" fmla="*/ 3622798 h 6858000"/>
              <a:gd name="connsiteX191" fmla="*/ 4440129 w 7467600"/>
              <a:gd name="connsiteY191" fmla="*/ 3448571 h 6858000"/>
              <a:gd name="connsiteX192" fmla="*/ 4856525 w 7467600"/>
              <a:gd name="connsiteY192" fmla="*/ 3915351 h 6858000"/>
              <a:gd name="connsiteX193" fmla="*/ 5059055 w 7467600"/>
              <a:gd name="connsiteY193" fmla="*/ 4108918 h 6858000"/>
              <a:gd name="connsiteX194" fmla="*/ 5290070 w 7467600"/>
              <a:gd name="connsiteY194" fmla="*/ 4263619 h 6858000"/>
              <a:gd name="connsiteX195" fmla="*/ 4834991 w 7467600"/>
              <a:gd name="connsiteY195" fmla="*/ 3830985 h 6858000"/>
              <a:gd name="connsiteX196" fmla="*/ 4440129 w 7467600"/>
              <a:gd name="connsiteY196" fmla="*/ 3448571 h 6858000"/>
              <a:gd name="connsiteX197" fmla="*/ 4441737 w 7467600"/>
              <a:gd name="connsiteY197" fmla="*/ 3399734 h 6858000"/>
              <a:gd name="connsiteX198" fmla="*/ 4431236 w 7467600"/>
              <a:gd name="connsiteY198" fmla="*/ 3400954 h 6858000"/>
              <a:gd name="connsiteX199" fmla="*/ 4557150 w 7467600"/>
              <a:gd name="connsiteY199" fmla="*/ 3510023 h 6858000"/>
              <a:gd name="connsiteX200" fmla="*/ 4856936 w 7467600"/>
              <a:gd name="connsiteY200" fmla="*/ 3809146 h 6858000"/>
              <a:gd name="connsiteX201" fmla="*/ 5111996 w 7467600"/>
              <a:gd name="connsiteY201" fmla="*/ 4065759 h 6858000"/>
              <a:gd name="connsiteX202" fmla="*/ 5388878 w 7467600"/>
              <a:gd name="connsiteY202" fmla="*/ 4300185 h 6858000"/>
              <a:gd name="connsiteX203" fmla="*/ 5425556 w 7467600"/>
              <a:gd name="connsiteY203" fmla="*/ 4308967 h 6858000"/>
              <a:gd name="connsiteX204" fmla="*/ 4943646 w 7467600"/>
              <a:gd name="connsiteY204" fmla="*/ 3822916 h 6858000"/>
              <a:gd name="connsiteX205" fmla="*/ 4594837 w 7467600"/>
              <a:gd name="connsiteY205" fmla="*/ 3532274 h 6858000"/>
              <a:gd name="connsiteX206" fmla="*/ 4441737 w 7467600"/>
              <a:gd name="connsiteY206" fmla="*/ 3399734 h 6858000"/>
              <a:gd name="connsiteX207" fmla="*/ 5425834 w 7467600"/>
              <a:gd name="connsiteY207" fmla="*/ 3162785 h 6858000"/>
              <a:gd name="connsiteX208" fmla="*/ 5401644 w 7467600"/>
              <a:gd name="connsiteY208" fmla="*/ 3617847 h 6858000"/>
              <a:gd name="connsiteX209" fmla="*/ 5467256 w 7467600"/>
              <a:gd name="connsiteY209" fmla="*/ 4175494 h 6858000"/>
              <a:gd name="connsiteX210" fmla="*/ 5448069 w 7467600"/>
              <a:gd name="connsiteY210" fmla="*/ 3567554 h 6858000"/>
              <a:gd name="connsiteX211" fmla="*/ 5425834 w 7467600"/>
              <a:gd name="connsiteY211" fmla="*/ 3162785 h 6858000"/>
              <a:gd name="connsiteX212" fmla="*/ 1318687 w 7467600"/>
              <a:gd name="connsiteY212" fmla="*/ 3113840 h 6858000"/>
              <a:gd name="connsiteX213" fmla="*/ 1066793 w 7467600"/>
              <a:gd name="connsiteY213" fmla="*/ 3212171 h 6858000"/>
              <a:gd name="connsiteX214" fmla="*/ 993319 w 7467600"/>
              <a:gd name="connsiteY214" fmla="*/ 3247648 h 6858000"/>
              <a:gd name="connsiteX215" fmla="*/ 853081 w 7467600"/>
              <a:gd name="connsiteY215" fmla="*/ 3312410 h 6858000"/>
              <a:gd name="connsiteX216" fmla="*/ 805957 w 7467600"/>
              <a:gd name="connsiteY216" fmla="*/ 3330443 h 6858000"/>
              <a:gd name="connsiteX217" fmla="*/ 1318687 w 7467600"/>
              <a:gd name="connsiteY217" fmla="*/ 3113840 h 6858000"/>
              <a:gd name="connsiteX218" fmla="*/ 5453702 w 7467600"/>
              <a:gd name="connsiteY218" fmla="*/ 3090882 h 6858000"/>
              <a:gd name="connsiteX219" fmla="*/ 5480135 w 7467600"/>
              <a:gd name="connsiteY219" fmla="*/ 3565802 h 6858000"/>
              <a:gd name="connsiteX220" fmla="*/ 5499023 w 7467600"/>
              <a:gd name="connsiteY220" fmla="*/ 4166310 h 6858000"/>
              <a:gd name="connsiteX221" fmla="*/ 5547022 w 7467600"/>
              <a:gd name="connsiteY221" fmla="*/ 3607838 h 6858000"/>
              <a:gd name="connsiteX222" fmla="*/ 5515964 w 7467600"/>
              <a:gd name="connsiteY222" fmla="*/ 3378541 h 6858000"/>
              <a:gd name="connsiteX223" fmla="*/ 5453702 w 7467600"/>
              <a:gd name="connsiteY223" fmla="*/ 3090882 h 6858000"/>
              <a:gd name="connsiteX224" fmla="*/ 1238695 w 7467600"/>
              <a:gd name="connsiteY224" fmla="*/ 3076820 h 6858000"/>
              <a:gd name="connsiteX225" fmla="*/ 716371 w 7467600"/>
              <a:gd name="connsiteY225" fmla="*/ 3293249 h 6858000"/>
              <a:gd name="connsiteX226" fmla="*/ 579522 w 7467600"/>
              <a:gd name="connsiteY226" fmla="*/ 3371759 h 6858000"/>
              <a:gd name="connsiteX227" fmla="*/ 600288 w 7467600"/>
              <a:gd name="connsiteY227" fmla="*/ 3365555 h 6858000"/>
              <a:gd name="connsiteX228" fmla="*/ 840692 w 7467600"/>
              <a:gd name="connsiteY228" fmla="*/ 3284921 h 6858000"/>
              <a:gd name="connsiteX229" fmla="*/ 979248 w 7467600"/>
              <a:gd name="connsiteY229" fmla="*/ 3221003 h 6858000"/>
              <a:gd name="connsiteX230" fmla="*/ 1053282 w 7467600"/>
              <a:gd name="connsiteY230" fmla="*/ 3185247 h 6858000"/>
              <a:gd name="connsiteX231" fmla="*/ 1320603 w 7467600"/>
              <a:gd name="connsiteY231" fmla="*/ 3081281 h 6858000"/>
              <a:gd name="connsiteX232" fmla="*/ 1238695 w 7467600"/>
              <a:gd name="connsiteY232" fmla="*/ 3076820 h 6858000"/>
              <a:gd name="connsiteX233" fmla="*/ 5425627 w 7467600"/>
              <a:gd name="connsiteY233" fmla="*/ 2954192 h 6858000"/>
              <a:gd name="connsiteX234" fmla="*/ 5470770 w 7467600"/>
              <a:gd name="connsiteY234" fmla="*/ 3005435 h 6858000"/>
              <a:gd name="connsiteX235" fmla="*/ 5519779 w 7467600"/>
              <a:gd name="connsiteY235" fmla="*/ 4359223 h 6858000"/>
              <a:gd name="connsiteX236" fmla="*/ 5520293 w 7467600"/>
              <a:gd name="connsiteY236" fmla="*/ 4360602 h 6858000"/>
              <a:gd name="connsiteX237" fmla="*/ 5767221 w 7467600"/>
              <a:gd name="connsiteY237" fmla="*/ 4665564 h 6858000"/>
              <a:gd name="connsiteX238" fmla="*/ 6937169 w 7467600"/>
              <a:gd name="connsiteY238" fmla="*/ 4815941 h 6858000"/>
              <a:gd name="connsiteX239" fmla="*/ 6953922 w 7467600"/>
              <a:gd name="connsiteY239" fmla="*/ 4890068 h 6858000"/>
              <a:gd name="connsiteX240" fmla="*/ 6071359 w 7467600"/>
              <a:gd name="connsiteY240" fmla="*/ 4770770 h 6858000"/>
              <a:gd name="connsiteX241" fmla="*/ 6038839 w 7467600"/>
              <a:gd name="connsiteY241" fmla="*/ 4764474 h 6858000"/>
              <a:gd name="connsiteX242" fmla="*/ 6038706 w 7467600"/>
              <a:gd name="connsiteY242" fmla="*/ 4763847 h 6858000"/>
              <a:gd name="connsiteX243" fmla="*/ 6037784 w 7467600"/>
              <a:gd name="connsiteY243" fmla="*/ 4764270 h 6858000"/>
              <a:gd name="connsiteX244" fmla="*/ 6038839 w 7467600"/>
              <a:gd name="connsiteY244" fmla="*/ 4764474 h 6858000"/>
              <a:gd name="connsiteX245" fmla="*/ 6040338 w 7467600"/>
              <a:gd name="connsiteY245" fmla="*/ 4771418 h 6858000"/>
              <a:gd name="connsiteX246" fmla="*/ 6024488 w 7467600"/>
              <a:gd name="connsiteY246" fmla="*/ 4809903 h 6858000"/>
              <a:gd name="connsiteX247" fmla="*/ 5599771 w 7467600"/>
              <a:gd name="connsiteY247" fmla="*/ 5509652 h 6858000"/>
              <a:gd name="connsiteX248" fmla="*/ 5548843 w 7467600"/>
              <a:gd name="connsiteY248" fmla="*/ 5563845 h 6858000"/>
              <a:gd name="connsiteX249" fmla="*/ 5940952 w 7467600"/>
              <a:gd name="connsiteY249" fmla="*/ 6250028 h 6858000"/>
              <a:gd name="connsiteX250" fmla="*/ 6043441 w 7467600"/>
              <a:gd name="connsiteY250" fmla="*/ 6665847 h 6858000"/>
              <a:gd name="connsiteX251" fmla="*/ 6093432 w 7467600"/>
              <a:gd name="connsiteY251" fmla="*/ 6858000 h 6858000"/>
              <a:gd name="connsiteX252" fmla="*/ 6034344 w 7467600"/>
              <a:gd name="connsiteY252" fmla="*/ 6858000 h 6858000"/>
              <a:gd name="connsiteX253" fmla="*/ 6026679 w 7467600"/>
              <a:gd name="connsiteY253" fmla="*/ 6836959 h 6858000"/>
              <a:gd name="connsiteX254" fmla="*/ 5800441 w 7467600"/>
              <a:gd name="connsiteY254" fmla="*/ 6335286 h 6858000"/>
              <a:gd name="connsiteX255" fmla="*/ 5526562 w 7467600"/>
              <a:gd name="connsiteY255" fmla="*/ 5705388 h 6858000"/>
              <a:gd name="connsiteX256" fmla="*/ 5519640 w 7467600"/>
              <a:gd name="connsiteY256" fmla="*/ 5683774 h 6858000"/>
              <a:gd name="connsiteX257" fmla="*/ 5844559 w 7467600"/>
              <a:gd name="connsiteY257" fmla="*/ 6553349 h 6858000"/>
              <a:gd name="connsiteX258" fmla="*/ 5975994 w 7467600"/>
              <a:gd name="connsiteY258" fmla="*/ 6858000 h 6858000"/>
              <a:gd name="connsiteX259" fmla="*/ 5898547 w 7467600"/>
              <a:gd name="connsiteY259" fmla="*/ 6858000 h 6858000"/>
              <a:gd name="connsiteX260" fmla="*/ 5682041 w 7467600"/>
              <a:gd name="connsiteY260" fmla="*/ 6355860 h 6858000"/>
              <a:gd name="connsiteX261" fmla="*/ 5461758 w 7467600"/>
              <a:gd name="connsiteY261" fmla="*/ 5820220 h 6858000"/>
              <a:gd name="connsiteX262" fmla="*/ 5237282 w 7467600"/>
              <a:gd name="connsiteY262" fmla="*/ 6579086 h 6858000"/>
              <a:gd name="connsiteX263" fmla="*/ 5115009 w 7467600"/>
              <a:gd name="connsiteY263" fmla="*/ 6858000 h 6858000"/>
              <a:gd name="connsiteX264" fmla="*/ 5028074 w 7467600"/>
              <a:gd name="connsiteY264" fmla="*/ 6858000 h 6858000"/>
              <a:gd name="connsiteX265" fmla="*/ 5079508 w 7467600"/>
              <a:gd name="connsiteY265" fmla="*/ 6749074 h 6858000"/>
              <a:gd name="connsiteX266" fmla="*/ 5371846 w 7467600"/>
              <a:gd name="connsiteY266" fmla="*/ 5924413 h 6858000"/>
              <a:gd name="connsiteX267" fmla="*/ 5270512 w 7467600"/>
              <a:gd name="connsiteY267" fmla="*/ 6138975 h 6858000"/>
              <a:gd name="connsiteX268" fmla="*/ 5062409 w 7467600"/>
              <a:gd name="connsiteY268" fmla="*/ 6653544 h 6858000"/>
              <a:gd name="connsiteX269" fmla="*/ 5036628 w 7467600"/>
              <a:gd name="connsiteY269" fmla="*/ 6754247 h 6858000"/>
              <a:gd name="connsiteX270" fmla="*/ 5009112 w 7467600"/>
              <a:gd name="connsiteY270" fmla="*/ 6858000 h 6858000"/>
              <a:gd name="connsiteX271" fmla="*/ 4976679 w 7467600"/>
              <a:gd name="connsiteY271" fmla="*/ 6858000 h 6858000"/>
              <a:gd name="connsiteX272" fmla="*/ 5006537 w 7467600"/>
              <a:gd name="connsiteY272" fmla="*/ 6747068 h 6858000"/>
              <a:gd name="connsiteX273" fmla="*/ 5032723 w 7467600"/>
              <a:gd name="connsiteY273" fmla="*/ 6644957 h 6858000"/>
              <a:gd name="connsiteX274" fmla="*/ 5242949 w 7467600"/>
              <a:gd name="connsiteY274" fmla="*/ 6125175 h 6858000"/>
              <a:gd name="connsiteX275" fmla="*/ 5286321 w 7467600"/>
              <a:gd name="connsiteY275" fmla="*/ 6033555 h 6858000"/>
              <a:gd name="connsiteX276" fmla="*/ 5008210 w 7467600"/>
              <a:gd name="connsiteY276" fmla="*/ 6649194 h 6858000"/>
              <a:gd name="connsiteX277" fmla="*/ 4986321 w 7467600"/>
              <a:gd name="connsiteY277" fmla="*/ 6765687 h 6858000"/>
              <a:gd name="connsiteX278" fmla="*/ 4973474 w 7467600"/>
              <a:gd name="connsiteY278" fmla="*/ 6858000 h 6858000"/>
              <a:gd name="connsiteX279" fmla="*/ 4907178 w 7467600"/>
              <a:gd name="connsiteY279" fmla="*/ 6858000 h 6858000"/>
              <a:gd name="connsiteX280" fmla="*/ 4910810 w 7467600"/>
              <a:gd name="connsiteY280" fmla="*/ 6829660 h 6858000"/>
              <a:gd name="connsiteX281" fmla="*/ 4987461 w 7467600"/>
              <a:gd name="connsiteY281" fmla="*/ 6432994 h 6858000"/>
              <a:gd name="connsiteX282" fmla="*/ 5179262 w 7467600"/>
              <a:gd name="connsiteY282" fmla="*/ 6035044 h 6858000"/>
              <a:gd name="connsiteX283" fmla="*/ 4689678 w 7467600"/>
              <a:gd name="connsiteY283" fmla="*/ 6440241 h 6858000"/>
              <a:gd name="connsiteX284" fmla="*/ 4477543 w 7467600"/>
              <a:gd name="connsiteY284" fmla="*/ 6674836 h 6858000"/>
              <a:gd name="connsiteX285" fmla="*/ 4329957 w 7467600"/>
              <a:gd name="connsiteY285" fmla="*/ 6858000 h 6858000"/>
              <a:gd name="connsiteX286" fmla="*/ 4218595 w 7467600"/>
              <a:gd name="connsiteY286" fmla="*/ 6858000 h 6858000"/>
              <a:gd name="connsiteX287" fmla="*/ 4368888 w 7467600"/>
              <a:gd name="connsiteY287" fmla="*/ 6668412 h 6858000"/>
              <a:gd name="connsiteX288" fmla="*/ 4563091 w 7467600"/>
              <a:gd name="connsiteY288" fmla="*/ 6442508 h 6858000"/>
              <a:gd name="connsiteX289" fmla="*/ 5387324 w 7467600"/>
              <a:gd name="connsiteY289" fmla="*/ 5705830 h 6858000"/>
              <a:gd name="connsiteX290" fmla="*/ 5073620 w 7467600"/>
              <a:gd name="connsiteY290" fmla="*/ 5955437 h 6858000"/>
              <a:gd name="connsiteX291" fmla="*/ 4689789 w 7467600"/>
              <a:gd name="connsiteY291" fmla="*/ 6268382 h 6858000"/>
              <a:gd name="connsiteX292" fmla="*/ 4418722 w 7467600"/>
              <a:gd name="connsiteY292" fmla="*/ 6570886 h 6858000"/>
              <a:gd name="connsiteX293" fmla="*/ 4214944 w 7467600"/>
              <a:gd name="connsiteY293" fmla="*/ 6858000 h 6858000"/>
              <a:gd name="connsiteX294" fmla="*/ 4177898 w 7467600"/>
              <a:gd name="connsiteY294" fmla="*/ 6858000 h 6858000"/>
              <a:gd name="connsiteX295" fmla="*/ 4391597 w 7467600"/>
              <a:gd name="connsiteY295" fmla="*/ 6556370 h 6858000"/>
              <a:gd name="connsiteX296" fmla="*/ 4668889 w 7467600"/>
              <a:gd name="connsiteY296" fmla="*/ 6246399 h 6858000"/>
              <a:gd name="connsiteX297" fmla="*/ 5055427 w 7467600"/>
              <a:gd name="connsiteY297" fmla="*/ 5931476 h 6858000"/>
              <a:gd name="connsiteX298" fmla="*/ 5371814 w 7467600"/>
              <a:gd name="connsiteY298" fmla="*/ 5678975 h 6858000"/>
              <a:gd name="connsiteX299" fmla="*/ 4987918 w 7467600"/>
              <a:gd name="connsiteY299" fmla="*/ 5838701 h 6858000"/>
              <a:gd name="connsiteX300" fmla="*/ 4317146 w 7467600"/>
              <a:gd name="connsiteY300" fmla="*/ 6587716 h 6858000"/>
              <a:gd name="connsiteX301" fmla="*/ 4171627 w 7467600"/>
              <a:gd name="connsiteY301" fmla="*/ 6858000 h 6858000"/>
              <a:gd name="connsiteX302" fmla="*/ 4081585 w 7467600"/>
              <a:gd name="connsiteY302" fmla="*/ 6858000 h 6858000"/>
              <a:gd name="connsiteX303" fmla="*/ 4238603 w 7467600"/>
              <a:gd name="connsiteY303" fmla="*/ 6559341 h 6858000"/>
              <a:gd name="connsiteX304" fmla="*/ 4778333 w 7467600"/>
              <a:gd name="connsiteY304" fmla="*/ 5873626 h 6858000"/>
              <a:gd name="connsiteX305" fmla="*/ 5414185 w 7467600"/>
              <a:gd name="connsiteY305" fmla="*/ 5573882 h 6858000"/>
              <a:gd name="connsiteX306" fmla="*/ 5959648 w 7467600"/>
              <a:gd name="connsiteY306" fmla="*/ 4760797 h 6858000"/>
              <a:gd name="connsiteX307" fmla="*/ 5355019 w 7467600"/>
              <a:gd name="connsiteY307" fmla="*/ 4734672 h 6858000"/>
              <a:gd name="connsiteX308" fmla="*/ 5083565 w 7467600"/>
              <a:gd name="connsiteY308" fmla="*/ 5179121 h 6858000"/>
              <a:gd name="connsiteX309" fmla="*/ 4713577 w 7467600"/>
              <a:gd name="connsiteY309" fmla="*/ 5616803 h 6858000"/>
              <a:gd name="connsiteX310" fmla="*/ 3989559 w 7467600"/>
              <a:gd name="connsiteY310" fmla="*/ 6145945 h 6858000"/>
              <a:gd name="connsiteX311" fmla="*/ 3939824 w 7467600"/>
              <a:gd name="connsiteY311" fmla="*/ 6066900 h 6858000"/>
              <a:gd name="connsiteX312" fmla="*/ 4584537 w 7467600"/>
              <a:gd name="connsiteY312" fmla="*/ 5324826 h 6858000"/>
              <a:gd name="connsiteX313" fmla="*/ 5037105 w 7467600"/>
              <a:gd name="connsiteY313" fmla="*/ 5088765 h 6858000"/>
              <a:gd name="connsiteX314" fmla="*/ 5039930 w 7467600"/>
              <a:gd name="connsiteY314" fmla="*/ 5089585 h 6858000"/>
              <a:gd name="connsiteX315" fmla="*/ 5263764 w 7467600"/>
              <a:gd name="connsiteY315" fmla="*/ 4735525 h 6858000"/>
              <a:gd name="connsiteX316" fmla="*/ 4086300 w 7467600"/>
              <a:gd name="connsiteY316" fmla="*/ 4884599 h 6858000"/>
              <a:gd name="connsiteX317" fmla="*/ 4085485 w 7467600"/>
              <a:gd name="connsiteY317" fmla="*/ 4899070 h 6858000"/>
              <a:gd name="connsiteX318" fmla="*/ 3871915 w 7467600"/>
              <a:gd name="connsiteY318" fmla="*/ 5253645 h 6858000"/>
              <a:gd name="connsiteX319" fmla="*/ 3799374 w 7467600"/>
              <a:gd name="connsiteY319" fmla="*/ 5466127 h 6858000"/>
              <a:gd name="connsiteX320" fmla="*/ 3498850 w 7467600"/>
              <a:gd name="connsiteY320" fmla="*/ 6661888 h 6858000"/>
              <a:gd name="connsiteX321" fmla="*/ 3399216 w 7467600"/>
              <a:gd name="connsiteY321" fmla="*/ 6858000 h 6858000"/>
              <a:gd name="connsiteX322" fmla="*/ 3303688 w 7467600"/>
              <a:gd name="connsiteY322" fmla="*/ 6858000 h 6858000"/>
              <a:gd name="connsiteX323" fmla="*/ 3391774 w 7467600"/>
              <a:gd name="connsiteY323" fmla="*/ 6697181 h 6858000"/>
              <a:gd name="connsiteX324" fmla="*/ 3735540 w 7467600"/>
              <a:gd name="connsiteY324" fmla="*/ 5546923 h 6858000"/>
              <a:gd name="connsiteX325" fmla="*/ 3729438 w 7467600"/>
              <a:gd name="connsiteY325" fmla="*/ 5569058 h 6858000"/>
              <a:gd name="connsiteX326" fmla="*/ 3707782 w 7467600"/>
              <a:gd name="connsiteY326" fmla="*/ 5644908 h 6858000"/>
              <a:gd name="connsiteX327" fmla="*/ 3583827 w 7467600"/>
              <a:gd name="connsiteY327" fmla="*/ 6039215 h 6858000"/>
              <a:gd name="connsiteX328" fmla="*/ 3547861 w 7467600"/>
              <a:gd name="connsiteY328" fmla="*/ 6129609 h 6858000"/>
              <a:gd name="connsiteX329" fmla="*/ 3490905 w 7467600"/>
              <a:gd name="connsiteY329" fmla="*/ 6277660 h 6858000"/>
              <a:gd name="connsiteX330" fmla="*/ 3455859 w 7467600"/>
              <a:gd name="connsiteY330" fmla="*/ 6391301 h 6858000"/>
              <a:gd name="connsiteX331" fmla="*/ 3429112 w 7467600"/>
              <a:gd name="connsiteY331" fmla="*/ 6479469 h 6858000"/>
              <a:gd name="connsiteX332" fmla="*/ 3304862 w 7467600"/>
              <a:gd name="connsiteY332" fmla="*/ 6796476 h 6858000"/>
              <a:gd name="connsiteX333" fmla="*/ 3276071 w 7467600"/>
              <a:gd name="connsiteY333" fmla="*/ 6858000 h 6858000"/>
              <a:gd name="connsiteX334" fmla="*/ 3240805 w 7467600"/>
              <a:gd name="connsiteY334" fmla="*/ 6858000 h 6858000"/>
              <a:gd name="connsiteX335" fmla="*/ 3275917 w 7467600"/>
              <a:gd name="connsiteY335" fmla="*/ 6783192 h 6858000"/>
              <a:gd name="connsiteX336" fmla="*/ 3399358 w 7467600"/>
              <a:gd name="connsiteY336" fmla="*/ 6469011 h 6858000"/>
              <a:gd name="connsiteX337" fmla="*/ 3425650 w 7467600"/>
              <a:gd name="connsiteY337" fmla="*/ 6381333 h 6858000"/>
              <a:gd name="connsiteX338" fmla="*/ 3460661 w 7467600"/>
              <a:gd name="connsiteY338" fmla="*/ 6266763 h 6858000"/>
              <a:gd name="connsiteX339" fmla="*/ 3518021 w 7467600"/>
              <a:gd name="connsiteY339" fmla="*/ 6117298 h 6858000"/>
              <a:gd name="connsiteX340" fmla="*/ 3554035 w 7467600"/>
              <a:gd name="connsiteY340" fmla="*/ 6027832 h 6858000"/>
              <a:gd name="connsiteX341" fmla="*/ 3677174 w 7467600"/>
              <a:gd name="connsiteY341" fmla="*/ 5636351 h 6858000"/>
              <a:gd name="connsiteX342" fmla="*/ 3698819 w 7467600"/>
              <a:gd name="connsiteY342" fmla="*/ 5560503 h 6858000"/>
              <a:gd name="connsiteX343" fmla="*/ 3702094 w 7467600"/>
              <a:gd name="connsiteY343" fmla="*/ 5549194 h 6858000"/>
              <a:gd name="connsiteX344" fmla="*/ 3398355 w 7467600"/>
              <a:gd name="connsiteY344" fmla="*/ 6094603 h 6858000"/>
              <a:gd name="connsiteX345" fmla="*/ 3193941 w 7467600"/>
              <a:gd name="connsiteY345" fmla="*/ 6798775 h 6858000"/>
              <a:gd name="connsiteX346" fmla="*/ 3184140 w 7467600"/>
              <a:gd name="connsiteY346" fmla="*/ 6858000 h 6858000"/>
              <a:gd name="connsiteX347" fmla="*/ 3099978 w 7467600"/>
              <a:gd name="connsiteY347" fmla="*/ 6858000 h 6858000"/>
              <a:gd name="connsiteX348" fmla="*/ 3101556 w 7467600"/>
              <a:gd name="connsiteY348" fmla="*/ 6843337 h 6858000"/>
              <a:gd name="connsiteX349" fmla="*/ 3370162 w 7467600"/>
              <a:gd name="connsiteY349" fmla="*/ 5785550 h 6858000"/>
              <a:gd name="connsiteX350" fmla="*/ 3746477 w 7467600"/>
              <a:gd name="connsiteY350" fmla="*/ 5377889 h 6858000"/>
              <a:gd name="connsiteX351" fmla="*/ 3863399 w 7467600"/>
              <a:gd name="connsiteY351" fmla="*/ 5087257 h 6858000"/>
              <a:gd name="connsiteX352" fmla="*/ 3968712 w 7467600"/>
              <a:gd name="connsiteY352" fmla="*/ 4913989 h 6858000"/>
              <a:gd name="connsiteX353" fmla="*/ 2792390 w 7467600"/>
              <a:gd name="connsiteY353" fmla="*/ 5382974 h 6858000"/>
              <a:gd name="connsiteX354" fmla="*/ 2714982 w 7467600"/>
              <a:gd name="connsiteY354" fmla="*/ 5427051 h 6858000"/>
              <a:gd name="connsiteX355" fmla="*/ 2813361 w 7467600"/>
              <a:gd name="connsiteY355" fmla="*/ 6023912 h 6858000"/>
              <a:gd name="connsiteX356" fmla="*/ 2688430 w 7467600"/>
              <a:gd name="connsiteY356" fmla="*/ 6801564 h 6858000"/>
              <a:gd name="connsiteX357" fmla="*/ 2629626 w 7467600"/>
              <a:gd name="connsiteY357" fmla="*/ 6763394 h 6858000"/>
              <a:gd name="connsiteX358" fmla="*/ 2565328 w 7467600"/>
              <a:gd name="connsiteY358" fmla="*/ 5516399 h 6858000"/>
              <a:gd name="connsiteX359" fmla="*/ 1922999 w 7467600"/>
              <a:gd name="connsiteY359" fmla="*/ 5980343 h 6858000"/>
              <a:gd name="connsiteX360" fmla="*/ 1950261 w 7467600"/>
              <a:gd name="connsiteY360" fmla="*/ 6405858 h 6858000"/>
              <a:gd name="connsiteX361" fmla="*/ 2365554 w 7467600"/>
              <a:gd name="connsiteY361" fmla="*/ 6759107 h 6858000"/>
              <a:gd name="connsiteX362" fmla="*/ 2424142 w 7467600"/>
              <a:gd name="connsiteY362" fmla="*/ 6858000 h 6858000"/>
              <a:gd name="connsiteX363" fmla="*/ 2395994 w 7467600"/>
              <a:gd name="connsiteY363" fmla="*/ 6858000 h 6858000"/>
              <a:gd name="connsiteX364" fmla="*/ 2392863 w 7467600"/>
              <a:gd name="connsiteY364" fmla="*/ 6852964 h 6858000"/>
              <a:gd name="connsiteX365" fmla="*/ 2017589 w 7467600"/>
              <a:gd name="connsiteY365" fmla="*/ 6493982 h 6858000"/>
              <a:gd name="connsiteX366" fmla="*/ 2147336 w 7467600"/>
              <a:gd name="connsiteY366" fmla="*/ 6594052 h 6858000"/>
              <a:gd name="connsiteX367" fmla="*/ 2207047 w 7467600"/>
              <a:gd name="connsiteY367" fmla="*/ 6654540 h 6858000"/>
              <a:gd name="connsiteX368" fmla="*/ 2299106 w 7467600"/>
              <a:gd name="connsiteY368" fmla="*/ 6778931 h 6858000"/>
              <a:gd name="connsiteX369" fmla="*/ 2314430 w 7467600"/>
              <a:gd name="connsiteY369" fmla="*/ 6801144 h 6858000"/>
              <a:gd name="connsiteX370" fmla="*/ 2352406 w 7467600"/>
              <a:gd name="connsiteY370" fmla="*/ 6858000 h 6858000"/>
              <a:gd name="connsiteX371" fmla="*/ 2314492 w 7467600"/>
              <a:gd name="connsiteY371" fmla="*/ 6858000 h 6858000"/>
              <a:gd name="connsiteX372" fmla="*/ 2288095 w 7467600"/>
              <a:gd name="connsiteY372" fmla="*/ 6818030 h 6858000"/>
              <a:gd name="connsiteX373" fmla="*/ 2272768 w 7467600"/>
              <a:gd name="connsiteY373" fmla="*/ 6795822 h 6858000"/>
              <a:gd name="connsiteX374" fmla="*/ 2182715 w 7467600"/>
              <a:gd name="connsiteY374" fmla="*/ 6675071 h 6858000"/>
              <a:gd name="connsiteX375" fmla="*/ 2032061 w 7467600"/>
              <a:gd name="connsiteY375" fmla="*/ 6541380 h 6858000"/>
              <a:gd name="connsiteX376" fmla="*/ 2257220 w 7467600"/>
              <a:gd name="connsiteY376" fmla="*/ 6826257 h 6858000"/>
              <a:gd name="connsiteX377" fmla="*/ 2281324 w 7467600"/>
              <a:gd name="connsiteY377" fmla="*/ 6858000 h 6858000"/>
              <a:gd name="connsiteX378" fmla="*/ 2242860 w 7467600"/>
              <a:gd name="connsiteY378" fmla="*/ 6858000 h 6858000"/>
              <a:gd name="connsiteX379" fmla="*/ 2232818 w 7467600"/>
              <a:gd name="connsiteY379" fmla="*/ 6844926 h 6858000"/>
              <a:gd name="connsiteX380" fmla="*/ 1990172 w 7467600"/>
              <a:gd name="connsiteY380" fmla="*/ 6542121 h 6858000"/>
              <a:gd name="connsiteX381" fmla="*/ 2124090 w 7467600"/>
              <a:gd name="connsiteY381" fmla="*/ 6761017 h 6858000"/>
              <a:gd name="connsiteX382" fmla="*/ 2200380 w 7467600"/>
              <a:gd name="connsiteY382" fmla="*/ 6858000 h 6858000"/>
              <a:gd name="connsiteX383" fmla="*/ 2147507 w 7467600"/>
              <a:gd name="connsiteY383" fmla="*/ 6858000 h 6858000"/>
              <a:gd name="connsiteX384" fmla="*/ 2070668 w 7467600"/>
              <a:gd name="connsiteY384" fmla="*/ 6761520 h 6858000"/>
              <a:gd name="connsiteX385" fmla="*/ 1975142 w 7467600"/>
              <a:gd name="connsiteY385" fmla="*/ 6585570 h 6858000"/>
              <a:gd name="connsiteX386" fmla="*/ 2050035 w 7467600"/>
              <a:gd name="connsiteY386" fmla="*/ 6813345 h 6858000"/>
              <a:gd name="connsiteX387" fmla="*/ 2063025 w 7467600"/>
              <a:gd name="connsiteY387" fmla="*/ 6858000 h 6858000"/>
              <a:gd name="connsiteX388" fmla="*/ 2021675 w 7467600"/>
              <a:gd name="connsiteY388" fmla="*/ 6858000 h 6858000"/>
              <a:gd name="connsiteX389" fmla="*/ 2019308 w 7467600"/>
              <a:gd name="connsiteY389" fmla="*/ 6847118 h 6858000"/>
              <a:gd name="connsiteX390" fmla="*/ 1938835 w 7467600"/>
              <a:gd name="connsiteY390" fmla="*/ 6551160 h 6858000"/>
              <a:gd name="connsiteX391" fmla="*/ 1953230 w 7467600"/>
              <a:gd name="connsiteY391" fmla="*/ 6759699 h 6858000"/>
              <a:gd name="connsiteX392" fmla="*/ 1956763 w 7467600"/>
              <a:gd name="connsiteY392" fmla="*/ 6778191 h 6858000"/>
              <a:gd name="connsiteX393" fmla="*/ 1967925 w 7467600"/>
              <a:gd name="connsiteY393" fmla="*/ 6858000 h 6858000"/>
              <a:gd name="connsiteX394" fmla="*/ 1936622 w 7467600"/>
              <a:gd name="connsiteY394" fmla="*/ 6858000 h 6858000"/>
              <a:gd name="connsiteX395" fmla="*/ 1926261 w 7467600"/>
              <a:gd name="connsiteY395" fmla="*/ 6784064 h 6858000"/>
              <a:gd name="connsiteX396" fmla="*/ 1922724 w 7467600"/>
              <a:gd name="connsiteY396" fmla="*/ 6765577 h 6858000"/>
              <a:gd name="connsiteX397" fmla="*/ 1904650 w 7467600"/>
              <a:gd name="connsiteY397" fmla="*/ 6639616 h 6858000"/>
              <a:gd name="connsiteX398" fmla="*/ 1885273 w 7467600"/>
              <a:gd name="connsiteY398" fmla="*/ 6858000 h 6858000"/>
              <a:gd name="connsiteX399" fmla="*/ 1854363 w 7467600"/>
              <a:gd name="connsiteY399" fmla="*/ 6858000 h 6858000"/>
              <a:gd name="connsiteX400" fmla="*/ 1880391 w 7467600"/>
              <a:gd name="connsiteY400" fmla="*/ 6603796 h 6858000"/>
              <a:gd name="connsiteX401" fmla="*/ 1818273 w 7467600"/>
              <a:gd name="connsiteY401" fmla="*/ 6715729 h 6858000"/>
              <a:gd name="connsiteX402" fmla="*/ 1794691 w 7467600"/>
              <a:gd name="connsiteY402" fmla="*/ 6843239 h 6858000"/>
              <a:gd name="connsiteX403" fmla="*/ 1794914 w 7467600"/>
              <a:gd name="connsiteY403" fmla="*/ 6858000 h 6858000"/>
              <a:gd name="connsiteX404" fmla="*/ 1746128 w 7467600"/>
              <a:gd name="connsiteY404" fmla="*/ 6858000 h 6858000"/>
              <a:gd name="connsiteX405" fmla="*/ 1753934 w 7467600"/>
              <a:gd name="connsiteY405" fmla="*/ 6724796 h 6858000"/>
              <a:gd name="connsiteX406" fmla="*/ 1792053 w 7467600"/>
              <a:gd name="connsiteY406" fmla="*/ 6572396 h 6858000"/>
              <a:gd name="connsiteX407" fmla="*/ 1862248 w 7467600"/>
              <a:gd name="connsiteY407" fmla="*/ 6266397 h 6858000"/>
              <a:gd name="connsiteX408" fmla="*/ 1862250 w 7467600"/>
              <a:gd name="connsiteY408" fmla="*/ 6033531 h 6858000"/>
              <a:gd name="connsiteX409" fmla="*/ 1211999 w 7467600"/>
              <a:gd name="connsiteY409" fmla="*/ 6683610 h 6858000"/>
              <a:gd name="connsiteX410" fmla="*/ 1213266 w 7467600"/>
              <a:gd name="connsiteY410" fmla="*/ 6691947 h 6858000"/>
              <a:gd name="connsiteX411" fmla="*/ 1203370 w 7467600"/>
              <a:gd name="connsiteY411" fmla="*/ 6850676 h 6858000"/>
              <a:gd name="connsiteX412" fmla="*/ 1203671 w 7467600"/>
              <a:gd name="connsiteY412" fmla="*/ 6858000 h 6858000"/>
              <a:gd name="connsiteX413" fmla="*/ 1143180 w 7467600"/>
              <a:gd name="connsiteY413" fmla="*/ 6858000 h 6858000"/>
              <a:gd name="connsiteX414" fmla="*/ 1142176 w 7467600"/>
              <a:gd name="connsiteY414" fmla="*/ 6766045 h 6858000"/>
              <a:gd name="connsiteX415" fmla="*/ 1067484 w 7467600"/>
              <a:gd name="connsiteY415" fmla="*/ 6858000 h 6858000"/>
              <a:gd name="connsiteX416" fmla="*/ 953928 w 7467600"/>
              <a:gd name="connsiteY416" fmla="*/ 6858000 h 6858000"/>
              <a:gd name="connsiteX417" fmla="*/ 959715 w 7467600"/>
              <a:gd name="connsiteY417" fmla="*/ 6850185 h 6858000"/>
              <a:gd name="connsiteX418" fmla="*/ 1483788 w 7467600"/>
              <a:gd name="connsiteY418" fmla="*/ 6259174 h 6858000"/>
              <a:gd name="connsiteX419" fmla="*/ 1100671 w 7467600"/>
              <a:gd name="connsiteY419" fmla="*/ 6252137 h 6858000"/>
              <a:gd name="connsiteX420" fmla="*/ 1090144 w 7467600"/>
              <a:gd name="connsiteY420" fmla="*/ 6256748 h 6858000"/>
              <a:gd name="connsiteX421" fmla="*/ 1095872 w 7467600"/>
              <a:gd name="connsiteY421" fmla="*/ 6271892 h 6858000"/>
              <a:gd name="connsiteX422" fmla="*/ 262785 w 7467600"/>
              <a:gd name="connsiteY422" fmla="*/ 6845450 h 6858000"/>
              <a:gd name="connsiteX423" fmla="*/ 209968 w 7467600"/>
              <a:gd name="connsiteY423" fmla="*/ 6770713 h 6858000"/>
              <a:gd name="connsiteX424" fmla="*/ 873460 w 7467600"/>
              <a:gd name="connsiteY424" fmla="*/ 6253768 h 6858000"/>
              <a:gd name="connsiteX425" fmla="*/ 192686 w 7467600"/>
              <a:gd name="connsiteY425" fmla="*/ 5849257 h 6858000"/>
              <a:gd name="connsiteX426" fmla="*/ 4696 w 7467600"/>
              <a:gd name="connsiteY426" fmla="*/ 5697668 h 6858000"/>
              <a:gd name="connsiteX427" fmla="*/ 0 w 7467600"/>
              <a:gd name="connsiteY427" fmla="*/ 5689984 h 6858000"/>
              <a:gd name="connsiteX428" fmla="*/ 0 w 7467600"/>
              <a:gd name="connsiteY428" fmla="*/ 5513472 h 6858000"/>
              <a:gd name="connsiteX429" fmla="*/ 174101 w 7467600"/>
              <a:gd name="connsiteY429" fmla="*/ 5620277 h 6858000"/>
              <a:gd name="connsiteX430" fmla="*/ 891800 w 7467600"/>
              <a:gd name="connsiteY430" fmla="*/ 6036935 h 6858000"/>
              <a:gd name="connsiteX431" fmla="*/ 1072219 w 7467600"/>
              <a:gd name="connsiteY431" fmla="*/ 6169443 h 6858000"/>
              <a:gd name="connsiteX432" fmla="*/ 1074117 w 7467600"/>
              <a:gd name="connsiteY432" fmla="*/ 6170301 h 6858000"/>
              <a:gd name="connsiteX433" fmla="*/ 1083114 w 7467600"/>
              <a:gd name="connsiteY433" fmla="*/ 6174131 h 6858000"/>
              <a:gd name="connsiteX434" fmla="*/ 1543010 w 7467600"/>
              <a:gd name="connsiteY434" fmla="*/ 6191140 h 6858000"/>
              <a:gd name="connsiteX435" fmla="*/ 1551080 w 7467600"/>
              <a:gd name="connsiteY435" fmla="*/ 6195006 h 6858000"/>
              <a:gd name="connsiteX436" fmla="*/ 2345443 w 7467600"/>
              <a:gd name="connsiteY436" fmla="*/ 5549882 h 6858000"/>
              <a:gd name="connsiteX437" fmla="*/ 1721499 w 7467600"/>
              <a:gd name="connsiteY437" fmla="*/ 5599969 h 6858000"/>
              <a:gd name="connsiteX438" fmla="*/ 767716 w 7467600"/>
              <a:gd name="connsiteY438" fmla="*/ 5472768 h 6858000"/>
              <a:gd name="connsiteX439" fmla="*/ 722147 w 7467600"/>
              <a:gd name="connsiteY439" fmla="*/ 5393091 h 6858000"/>
              <a:gd name="connsiteX440" fmla="*/ 1485552 w 7467600"/>
              <a:gd name="connsiteY440" fmla="*/ 5313202 h 6858000"/>
              <a:gd name="connsiteX441" fmla="*/ 2143004 w 7467600"/>
              <a:gd name="connsiteY441" fmla="*/ 5402420 h 6858000"/>
              <a:gd name="connsiteX442" fmla="*/ 1933391 w 7467600"/>
              <a:gd name="connsiteY442" fmla="*/ 5156971 h 6858000"/>
              <a:gd name="connsiteX443" fmla="*/ 1827118 w 7467600"/>
              <a:gd name="connsiteY443" fmla="*/ 4968410 h 6858000"/>
              <a:gd name="connsiteX444" fmla="*/ 1837349 w 7467600"/>
              <a:gd name="connsiteY444" fmla="*/ 4956357 h 6858000"/>
              <a:gd name="connsiteX445" fmla="*/ 2162835 w 7467600"/>
              <a:gd name="connsiteY445" fmla="*/ 5187853 h 6858000"/>
              <a:gd name="connsiteX446" fmla="*/ 2257167 w 7467600"/>
              <a:gd name="connsiteY446" fmla="*/ 5462123 h 6858000"/>
              <a:gd name="connsiteX447" fmla="*/ 2261598 w 7467600"/>
              <a:gd name="connsiteY447" fmla="*/ 5467998 h 6858000"/>
              <a:gd name="connsiteX448" fmla="*/ 2437177 w 7467600"/>
              <a:gd name="connsiteY448" fmla="*/ 5479608 h 6858000"/>
              <a:gd name="connsiteX449" fmla="*/ 2445247 w 7467600"/>
              <a:gd name="connsiteY449" fmla="*/ 5483476 h 6858000"/>
              <a:gd name="connsiteX450" fmla="*/ 2743626 w 7467600"/>
              <a:gd name="connsiteY450" fmla="*/ 5304819 h 6858000"/>
              <a:gd name="connsiteX451" fmla="*/ 3048102 w 7467600"/>
              <a:gd name="connsiteY451" fmla="*/ 5150595 h 6858000"/>
              <a:gd name="connsiteX452" fmla="*/ 1799414 w 7467600"/>
              <a:gd name="connsiteY452" fmla="*/ 4694732 h 6858000"/>
              <a:gd name="connsiteX453" fmla="*/ 1771735 w 7467600"/>
              <a:gd name="connsiteY453" fmla="*/ 4619929 h 6858000"/>
              <a:gd name="connsiteX454" fmla="*/ 3104273 w 7467600"/>
              <a:gd name="connsiteY454" fmla="*/ 5076159 h 6858000"/>
              <a:gd name="connsiteX455" fmla="*/ 3113245 w 7467600"/>
              <a:gd name="connsiteY455" fmla="*/ 5090705 h 6858000"/>
              <a:gd name="connsiteX456" fmla="*/ 3126294 w 7467600"/>
              <a:gd name="connsiteY456" fmla="*/ 5114400 h 6858000"/>
              <a:gd name="connsiteX457" fmla="*/ 3937433 w 7467600"/>
              <a:gd name="connsiteY457" fmla="*/ 4830473 h 6858000"/>
              <a:gd name="connsiteX458" fmla="*/ 3590475 w 7467600"/>
              <a:gd name="connsiteY458" fmla="*/ 4597974 h 6858000"/>
              <a:gd name="connsiteX459" fmla="*/ 3100264 w 7467600"/>
              <a:gd name="connsiteY459" fmla="*/ 4579845 h 6858000"/>
              <a:gd name="connsiteX460" fmla="*/ 2183576 w 7467600"/>
              <a:gd name="connsiteY460" fmla="*/ 4227150 h 6858000"/>
              <a:gd name="connsiteX461" fmla="*/ 2151029 w 7467600"/>
              <a:gd name="connsiteY461" fmla="*/ 4146947 h 6858000"/>
              <a:gd name="connsiteX462" fmla="*/ 3563434 w 7467600"/>
              <a:gd name="connsiteY462" fmla="*/ 4469115 h 6858000"/>
              <a:gd name="connsiteX463" fmla="*/ 3177952 w 7467600"/>
              <a:gd name="connsiteY463" fmla="*/ 3657386 h 6858000"/>
              <a:gd name="connsiteX464" fmla="*/ 3189263 w 7467600"/>
              <a:gd name="connsiteY464" fmla="*/ 3625726 h 6858000"/>
              <a:gd name="connsiteX465" fmla="*/ 3560912 w 7467600"/>
              <a:gd name="connsiteY465" fmla="*/ 4079863 h 6858000"/>
              <a:gd name="connsiteX466" fmla="*/ 3626636 w 7467600"/>
              <a:gd name="connsiteY466" fmla="*/ 4512230 h 6858000"/>
              <a:gd name="connsiteX467" fmla="*/ 3653088 w 7467600"/>
              <a:gd name="connsiteY467" fmla="*/ 4521417 h 6858000"/>
              <a:gd name="connsiteX468" fmla="*/ 3988128 w 7467600"/>
              <a:gd name="connsiteY468" fmla="*/ 4817267 h 6858000"/>
              <a:gd name="connsiteX469" fmla="*/ 4830582 w 7467600"/>
              <a:gd name="connsiteY469" fmla="*/ 4676000 h 6858000"/>
              <a:gd name="connsiteX470" fmla="*/ 4830100 w 7467600"/>
              <a:gd name="connsiteY470" fmla="*/ 4675554 h 6858000"/>
              <a:gd name="connsiteX471" fmla="*/ 4036318 w 7467600"/>
              <a:gd name="connsiteY471" fmla="*/ 4147013 h 6858000"/>
              <a:gd name="connsiteX472" fmla="*/ 3432098 w 7467600"/>
              <a:gd name="connsiteY472" fmla="*/ 3537312 h 6858000"/>
              <a:gd name="connsiteX473" fmla="*/ 3446761 w 7467600"/>
              <a:gd name="connsiteY473" fmla="*/ 3461278 h 6858000"/>
              <a:gd name="connsiteX474" fmla="*/ 4419733 w 7467600"/>
              <a:gd name="connsiteY474" fmla="*/ 3963555 h 6858000"/>
              <a:gd name="connsiteX475" fmla="*/ 4781371 w 7467600"/>
              <a:gd name="connsiteY475" fmla="*/ 4458604 h 6858000"/>
              <a:gd name="connsiteX476" fmla="*/ 4780440 w 7467600"/>
              <a:gd name="connsiteY476" fmla="*/ 4470290 h 6858000"/>
              <a:gd name="connsiteX477" fmla="*/ 4898954 w 7467600"/>
              <a:gd name="connsiteY477" fmla="*/ 4662092 h 6858000"/>
              <a:gd name="connsiteX478" fmla="*/ 4900699 w 7467600"/>
              <a:gd name="connsiteY478" fmla="*/ 4670867 h 6858000"/>
              <a:gd name="connsiteX479" fmla="*/ 5714511 w 7467600"/>
              <a:gd name="connsiteY479" fmla="*/ 4663483 h 6858000"/>
              <a:gd name="connsiteX480" fmla="*/ 5464793 w 7467600"/>
              <a:gd name="connsiteY480" fmla="*/ 4393556 h 6858000"/>
              <a:gd name="connsiteX481" fmla="*/ 5461897 w 7467600"/>
              <a:gd name="connsiteY481" fmla="*/ 4390879 h 6858000"/>
              <a:gd name="connsiteX482" fmla="*/ 4294126 w 7467600"/>
              <a:gd name="connsiteY482" fmla="*/ 3303048 h 6858000"/>
              <a:gd name="connsiteX483" fmla="*/ 4305321 w 7467600"/>
              <a:gd name="connsiteY483" fmla="*/ 3256953 h 6858000"/>
              <a:gd name="connsiteX484" fmla="*/ 4949299 w 7467600"/>
              <a:gd name="connsiteY484" fmla="*/ 3766336 h 6858000"/>
              <a:gd name="connsiteX485" fmla="*/ 5291452 w 7467600"/>
              <a:gd name="connsiteY485" fmla="*/ 4076801 h 6858000"/>
              <a:gd name="connsiteX486" fmla="*/ 5434998 w 7467600"/>
              <a:gd name="connsiteY486" fmla="*/ 4254100 h 6858000"/>
              <a:gd name="connsiteX487" fmla="*/ 5351015 w 7467600"/>
              <a:gd name="connsiteY487" fmla="*/ 3760989 h 6858000"/>
              <a:gd name="connsiteX488" fmla="*/ 5413780 w 7467600"/>
              <a:gd name="connsiteY488" fmla="*/ 2966265 h 6858000"/>
              <a:gd name="connsiteX489" fmla="*/ 5425627 w 7467600"/>
              <a:gd name="connsiteY489" fmla="*/ 2954192 h 6858000"/>
              <a:gd name="connsiteX490" fmla="*/ 6604735 w 7467600"/>
              <a:gd name="connsiteY490" fmla="*/ 2041381 h 6858000"/>
              <a:gd name="connsiteX491" fmla="*/ 7204487 w 7467600"/>
              <a:gd name="connsiteY491" fmla="*/ 2742112 h 6858000"/>
              <a:gd name="connsiteX492" fmla="*/ 7131592 w 7467600"/>
              <a:gd name="connsiteY492" fmla="*/ 2672096 h 6858000"/>
              <a:gd name="connsiteX493" fmla="*/ 6996344 w 7467600"/>
              <a:gd name="connsiteY493" fmla="*/ 2518310 h 6858000"/>
              <a:gd name="connsiteX494" fmla="*/ 6735495 w 7467600"/>
              <a:gd name="connsiteY494" fmla="*/ 2196890 h 6858000"/>
              <a:gd name="connsiteX495" fmla="*/ 6721901 w 7467600"/>
              <a:gd name="connsiteY495" fmla="*/ 2179274 h 6858000"/>
              <a:gd name="connsiteX496" fmla="*/ 6604735 w 7467600"/>
              <a:gd name="connsiteY496" fmla="*/ 2041381 h 6858000"/>
              <a:gd name="connsiteX497" fmla="*/ 6591670 w 7467600"/>
              <a:gd name="connsiteY497" fmla="*/ 1988277 h 6858000"/>
              <a:gd name="connsiteX498" fmla="*/ 6747349 w 7467600"/>
              <a:gd name="connsiteY498" fmla="*/ 2160069 h 6858000"/>
              <a:gd name="connsiteX499" fmla="*/ 6760943 w 7467600"/>
              <a:gd name="connsiteY499" fmla="*/ 2177686 h 6858000"/>
              <a:gd name="connsiteX500" fmla="*/ 7021065 w 7467600"/>
              <a:gd name="connsiteY500" fmla="*/ 2498102 h 6858000"/>
              <a:gd name="connsiteX501" fmla="*/ 7155223 w 7467600"/>
              <a:gd name="connsiteY501" fmla="*/ 2650386 h 6858000"/>
              <a:gd name="connsiteX502" fmla="*/ 7203167 w 7467600"/>
              <a:gd name="connsiteY502" fmla="*/ 2697288 h 6858000"/>
              <a:gd name="connsiteX503" fmla="*/ 6937703 w 7467600"/>
              <a:gd name="connsiteY503" fmla="*/ 2321981 h 6858000"/>
              <a:gd name="connsiteX504" fmla="*/ 6591670 w 7467600"/>
              <a:gd name="connsiteY504" fmla="*/ 1988277 h 6858000"/>
              <a:gd name="connsiteX505" fmla="*/ 5798671 w 7467600"/>
              <a:gd name="connsiteY505" fmla="*/ 1981601 h 6858000"/>
              <a:gd name="connsiteX506" fmla="*/ 5754709 w 7467600"/>
              <a:gd name="connsiteY506" fmla="*/ 2071454 h 6858000"/>
              <a:gd name="connsiteX507" fmla="*/ 5763044 w 7467600"/>
              <a:gd name="connsiteY507" fmla="*/ 2842206 h 6858000"/>
              <a:gd name="connsiteX508" fmla="*/ 5764974 w 7467600"/>
              <a:gd name="connsiteY508" fmla="*/ 2799609 h 6858000"/>
              <a:gd name="connsiteX509" fmla="*/ 5767665 w 7467600"/>
              <a:gd name="connsiteY509" fmla="*/ 2666409 h 6858000"/>
              <a:gd name="connsiteX510" fmla="*/ 5763055 w 7467600"/>
              <a:gd name="connsiteY510" fmla="*/ 2579705 h 6858000"/>
              <a:gd name="connsiteX511" fmla="*/ 5758079 w 7467600"/>
              <a:gd name="connsiteY511" fmla="*/ 2492508 h 6858000"/>
              <a:gd name="connsiteX512" fmla="*/ 5779325 w 7467600"/>
              <a:gd name="connsiteY512" fmla="*/ 2197069 h 6858000"/>
              <a:gd name="connsiteX513" fmla="*/ 5798671 w 7467600"/>
              <a:gd name="connsiteY513" fmla="*/ 1981601 h 6858000"/>
              <a:gd name="connsiteX514" fmla="*/ 5829202 w 7467600"/>
              <a:gd name="connsiteY514" fmla="*/ 1971679 h 6858000"/>
              <a:gd name="connsiteX515" fmla="*/ 5809558 w 7467600"/>
              <a:gd name="connsiteY515" fmla="*/ 2198043 h 6858000"/>
              <a:gd name="connsiteX516" fmla="*/ 5788653 w 7467600"/>
              <a:gd name="connsiteY516" fmla="*/ 2489430 h 6858000"/>
              <a:gd name="connsiteX517" fmla="*/ 5793439 w 7467600"/>
              <a:gd name="connsiteY517" fmla="*/ 2575235 h 6858000"/>
              <a:gd name="connsiteX518" fmla="*/ 5796837 w 7467600"/>
              <a:gd name="connsiteY518" fmla="*/ 2637633 h 6858000"/>
              <a:gd name="connsiteX519" fmla="*/ 5818614 w 7467600"/>
              <a:gd name="connsiteY519" fmla="*/ 2473055 h 6858000"/>
              <a:gd name="connsiteX520" fmla="*/ 5829202 w 7467600"/>
              <a:gd name="connsiteY520" fmla="*/ 1971679 h 6858000"/>
              <a:gd name="connsiteX521" fmla="*/ 5911389 w 7467600"/>
              <a:gd name="connsiteY521" fmla="*/ 1898371 h 6858000"/>
              <a:gd name="connsiteX522" fmla="*/ 6237627 w 7467600"/>
              <a:gd name="connsiteY522" fmla="*/ 2231921 h 6858000"/>
              <a:gd name="connsiteX523" fmla="*/ 5911389 w 7467600"/>
              <a:gd name="connsiteY523" fmla="*/ 1898371 h 6858000"/>
              <a:gd name="connsiteX524" fmla="*/ 6944437 w 7467600"/>
              <a:gd name="connsiteY524" fmla="*/ 1575402 h 6858000"/>
              <a:gd name="connsiteX525" fmla="*/ 6304730 w 7467600"/>
              <a:gd name="connsiteY525" fmla="*/ 1766654 h 6858000"/>
              <a:gd name="connsiteX526" fmla="*/ 6944437 w 7467600"/>
              <a:gd name="connsiteY526" fmla="*/ 1575402 h 6858000"/>
              <a:gd name="connsiteX527" fmla="*/ 7019523 w 7467600"/>
              <a:gd name="connsiteY527" fmla="*/ 1519450 h 6858000"/>
              <a:gd name="connsiteX528" fmla="*/ 6298091 w 7467600"/>
              <a:gd name="connsiteY528" fmla="*/ 1737122 h 6858000"/>
              <a:gd name="connsiteX529" fmla="*/ 7019523 w 7467600"/>
              <a:gd name="connsiteY529" fmla="*/ 1519450 h 6858000"/>
              <a:gd name="connsiteX530" fmla="*/ 2399523 w 7467600"/>
              <a:gd name="connsiteY530" fmla="*/ 1428234 h 6858000"/>
              <a:gd name="connsiteX531" fmla="*/ 2224982 w 7467600"/>
              <a:gd name="connsiteY531" fmla="*/ 1826201 h 6858000"/>
              <a:gd name="connsiteX532" fmla="*/ 2096099 w 7467600"/>
              <a:gd name="connsiteY532" fmla="*/ 2345900 h 6858000"/>
              <a:gd name="connsiteX533" fmla="*/ 2283317 w 7467600"/>
              <a:gd name="connsiteY533" fmla="*/ 1796925 h 6858000"/>
              <a:gd name="connsiteX534" fmla="*/ 2399523 w 7467600"/>
              <a:gd name="connsiteY534" fmla="*/ 1428234 h 6858000"/>
              <a:gd name="connsiteX535" fmla="*/ 2448558 w 7467600"/>
              <a:gd name="connsiteY535" fmla="*/ 1373435 h 6858000"/>
              <a:gd name="connsiteX536" fmla="*/ 2312521 w 7467600"/>
              <a:gd name="connsiteY536" fmla="*/ 1806140 h 6858000"/>
              <a:gd name="connsiteX537" fmla="*/ 2127533 w 7467600"/>
              <a:gd name="connsiteY537" fmla="*/ 2348380 h 6858000"/>
              <a:gd name="connsiteX538" fmla="*/ 2358080 w 7467600"/>
              <a:gd name="connsiteY538" fmla="*/ 1866134 h 6858000"/>
              <a:gd name="connsiteX539" fmla="*/ 2407436 w 7467600"/>
              <a:gd name="connsiteY539" fmla="*/ 1651070 h 6858000"/>
              <a:gd name="connsiteX540" fmla="*/ 2448558 w 7467600"/>
              <a:gd name="connsiteY540" fmla="*/ 1373435 h 6858000"/>
              <a:gd name="connsiteX541" fmla="*/ 278707 w 7467600"/>
              <a:gd name="connsiteY541" fmla="*/ 1352270 h 6858000"/>
              <a:gd name="connsiteX542" fmla="*/ 321570 w 7467600"/>
              <a:gd name="connsiteY542" fmla="*/ 1861610 h 6858000"/>
              <a:gd name="connsiteX543" fmla="*/ 294281 w 7467600"/>
              <a:gd name="connsiteY543" fmla="*/ 1440658 h 6858000"/>
              <a:gd name="connsiteX544" fmla="*/ 278707 w 7467600"/>
              <a:gd name="connsiteY544" fmla="*/ 1352270 h 6858000"/>
              <a:gd name="connsiteX545" fmla="*/ 1423821 w 7467600"/>
              <a:gd name="connsiteY545" fmla="*/ 1351958 h 6858000"/>
              <a:gd name="connsiteX546" fmla="*/ 1638521 w 7467600"/>
              <a:gd name="connsiteY546" fmla="*/ 1908470 h 6858000"/>
              <a:gd name="connsiteX547" fmla="*/ 1754199 w 7467600"/>
              <a:gd name="connsiteY547" fmla="*/ 2149284 h 6858000"/>
              <a:gd name="connsiteX548" fmla="*/ 1908359 w 7467600"/>
              <a:gd name="connsiteY548" fmla="*/ 2364988 h 6858000"/>
              <a:gd name="connsiteX549" fmla="*/ 1647661 w 7467600"/>
              <a:gd name="connsiteY549" fmla="*/ 1825945 h 6858000"/>
              <a:gd name="connsiteX550" fmla="*/ 1423821 w 7467600"/>
              <a:gd name="connsiteY550" fmla="*/ 1351958 h 6858000"/>
              <a:gd name="connsiteX551" fmla="*/ 1431890 w 7467600"/>
              <a:gd name="connsiteY551" fmla="*/ 1306475 h 6858000"/>
              <a:gd name="connsiteX552" fmla="*/ 1507597 w 7467600"/>
              <a:gd name="connsiteY552" fmla="*/ 1446132 h 6858000"/>
              <a:gd name="connsiteX553" fmla="*/ 1674586 w 7467600"/>
              <a:gd name="connsiteY553" fmla="*/ 1813832 h 6858000"/>
              <a:gd name="connsiteX554" fmla="*/ 1815950 w 7467600"/>
              <a:gd name="connsiteY554" fmla="*/ 2128564 h 6858000"/>
              <a:gd name="connsiteX555" fmla="*/ 1984242 w 7467600"/>
              <a:gd name="connsiteY555" fmla="*/ 2430829 h 6858000"/>
              <a:gd name="connsiteX556" fmla="*/ 2014023 w 7467600"/>
              <a:gd name="connsiteY556" fmla="*/ 2450995 h 6858000"/>
              <a:gd name="connsiteX557" fmla="*/ 1747337 w 7467600"/>
              <a:gd name="connsiteY557" fmla="*/ 1855264 h 6858000"/>
              <a:gd name="connsiteX558" fmla="*/ 1533749 w 7467600"/>
              <a:gd name="connsiteY558" fmla="*/ 1478656 h 6858000"/>
              <a:gd name="connsiteX559" fmla="*/ 1431890 w 7467600"/>
              <a:gd name="connsiteY559" fmla="*/ 1306475 h 6858000"/>
              <a:gd name="connsiteX560" fmla="*/ 5052692 w 7467600"/>
              <a:gd name="connsiteY560" fmla="*/ 1292994 h 6858000"/>
              <a:gd name="connsiteX561" fmla="*/ 5200661 w 7467600"/>
              <a:gd name="connsiteY561" fmla="*/ 1635186 h 6858000"/>
              <a:gd name="connsiteX562" fmla="*/ 5297138 w 7467600"/>
              <a:gd name="connsiteY562" fmla="*/ 1906351 h 6858000"/>
              <a:gd name="connsiteX563" fmla="*/ 5052692 w 7467600"/>
              <a:gd name="connsiteY563" fmla="*/ 1292994 h 6858000"/>
              <a:gd name="connsiteX564" fmla="*/ 5009948 w 7467600"/>
              <a:gd name="connsiteY564" fmla="*/ 1273619 h 6858000"/>
              <a:gd name="connsiteX565" fmla="*/ 5121777 w 7467600"/>
              <a:gd name="connsiteY565" fmla="*/ 1654213 h 6858000"/>
              <a:gd name="connsiteX566" fmla="*/ 5293545 w 7467600"/>
              <a:gd name="connsiteY566" fmla="*/ 2072247 h 6858000"/>
              <a:gd name="connsiteX567" fmla="*/ 5294042 w 7467600"/>
              <a:gd name="connsiteY567" fmla="*/ 2065019 h 6858000"/>
              <a:gd name="connsiteX568" fmla="*/ 5171936 w 7467600"/>
              <a:gd name="connsiteY568" fmla="*/ 1647613 h 6858000"/>
              <a:gd name="connsiteX569" fmla="*/ 5009948 w 7467600"/>
              <a:gd name="connsiteY569" fmla="*/ 1273619 h 6858000"/>
              <a:gd name="connsiteX570" fmla="*/ 655236 w 7467600"/>
              <a:gd name="connsiteY570" fmla="*/ 1268632 h 6858000"/>
              <a:gd name="connsiteX571" fmla="*/ 839521 w 7467600"/>
              <a:gd name="connsiteY571" fmla="*/ 1685315 h 6858000"/>
              <a:gd name="connsiteX572" fmla="*/ 1109416 w 7467600"/>
              <a:gd name="connsiteY572" fmla="*/ 2061663 h 6858000"/>
              <a:gd name="connsiteX573" fmla="*/ 1298300 w 7467600"/>
              <a:gd name="connsiteY573" fmla="*/ 2247742 h 6858000"/>
              <a:gd name="connsiteX574" fmla="*/ 1125871 w 7467600"/>
              <a:gd name="connsiteY574" fmla="*/ 1989513 h 6858000"/>
              <a:gd name="connsiteX575" fmla="*/ 981574 w 7467600"/>
              <a:gd name="connsiteY575" fmla="*/ 1783157 h 6858000"/>
              <a:gd name="connsiteX576" fmla="*/ 922198 w 7467600"/>
              <a:gd name="connsiteY576" fmla="*/ 1677437 h 6858000"/>
              <a:gd name="connsiteX577" fmla="*/ 869293 w 7467600"/>
              <a:gd name="connsiteY577" fmla="*/ 1583214 h 6858000"/>
              <a:gd name="connsiteX578" fmla="*/ 751431 w 7467600"/>
              <a:gd name="connsiteY578" fmla="*/ 1405731 h 6858000"/>
              <a:gd name="connsiteX579" fmla="*/ 655236 w 7467600"/>
              <a:gd name="connsiteY579" fmla="*/ 1268632 h 6858000"/>
              <a:gd name="connsiteX580" fmla="*/ 6516292 w 7467600"/>
              <a:gd name="connsiteY580" fmla="*/ 1263064 h 6858000"/>
              <a:gd name="connsiteX581" fmla="*/ 5736320 w 7467600"/>
              <a:gd name="connsiteY581" fmla="*/ 1501803 h 6858000"/>
              <a:gd name="connsiteX582" fmla="*/ 6516292 w 7467600"/>
              <a:gd name="connsiteY582" fmla="*/ 1263064 h 6858000"/>
              <a:gd name="connsiteX583" fmla="*/ 291466 w 7467600"/>
              <a:gd name="connsiteY583" fmla="*/ 1250369 h 6858000"/>
              <a:gd name="connsiteX584" fmla="*/ 323180 w 7467600"/>
              <a:gd name="connsiteY584" fmla="*/ 1435283 h 6858000"/>
              <a:gd name="connsiteX585" fmla="*/ 349381 w 7467600"/>
              <a:gd name="connsiteY585" fmla="*/ 1875041 h 6858000"/>
              <a:gd name="connsiteX586" fmla="*/ 374363 w 7467600"/>
              <a:gd name="connsiteY586" fmla="*/ 1506494 h 6858000"/>
              <a:gd name="connsiteX587" fmla="*/ 302168 w 7467600"/>
              <a:gd name="connsiteY587" fmla="*/ 1274495 h 6858000"/>
              <a:gd name="connsiteX588" fmla="*/ 291466 w 7467600"/>
              <a:gd name="connsiteY588" fmla="*/ 1250369 h 6858000"/>
              <a:gd name="connsiteX589" fmla="*/ 678222 w 7467600"/>
              <a:gd name="connsiteY589" fmla="*/ 1248670 h 6858000"/>
              <a:gd name="connsiteX590" fmla="*/ 775536 w 7467600"/>
              <a:gd name="connsiteY590" fmla="*/ 1388015 h 6858000"/>
              <a:gd name="connsiteX591" fmla="*/ 894529 w 7467600"/>
              <a:gd name="connsiteY591" fmla="*/ 1567739 h 6858000"/>
              <a:gd name="connsiteX592" fmla="*/ 948000 w 7467600"/>
              <a:gd name="connsiteY592" fmla="*/ 1663088 h 6858000"/>
              <a:gd name="connsiteX593" fmla="*/ 1006812 w 7467600"/>
              <a:gd name="connsiteY593" fmla="*/ 1767683 h 6858000"/>
              <a:gd name="connsiteX594" fmla="*/ 1149133 w 7467600"/>
              <a:gd name="connsiteY594" fmla="*/ 1971513 h 6858000"/>
              <a:gd name="connsiteX595" fmla="*/ 1333952 w 7467600"/>
              <a:gd name="connsiteY595" fmla="*/ 2251620 h 6858000"/>
              <a:gd name="connsiteX596" fmla="*/ 1337329 w 7467600"/>
              <a:gd name="connsiteY596" fmla="*/ 2258350 h 6858000"/>
              <a:gd name="connsiteX597" fmla="*/ 1014726 w 7467600"/>
              <a:gd name="connsiteY597" fmla="*/ 1615556 h 6858000"/>
              <a:gd name="connsiteX598" fmla="*/ 678222 w 7467600"/>
              <a:gd name="connsiteY598" fmla="*/ 1248670 h 6858000"/>
              <a:gd name="connsiteX599" fmla="*/ 6691602 w 7467600"/>
              <a:gd name="connsiteY599" fmla="*/ 1140573 h 6858000"/>
              <a:gd name="connsiteX600" fmla="*/ 6571100 w 7467600"/>
              <a:gd name="connsiteY600" fmla="*/ 1183662 h 6858000"/>
              <a:gd name="connsiteX601" fmla="*/ 6241687 w 7467600"/>
              <a:gd name="connsiteY601" fmla="*/ 1257600 h 6858000"/>
              <a:gd name="connsiteX602" fmla="*/ 5693009 w 7467600"/>
              <a:gd name="connsiteY602" fmla="*/ 1478256 h 6858000"/>
              <a:gd name="connsiteX603" fmla="*/ 6548420 w 7467600"/>
              <a:gd name="connsiteY603" fmla="*/ 1214599 h 6858000"/>
              <a:gd name="connsiteX604" fmla="*/ 6605473 w 7467600"/>
              <a:gd name="connsiteY604" fmla="*/ 1184686 h 6858000"/>
              <a:gd name="connsiteX605" fmla="*/ 6691602 w 7467600"/>
              <a:gd name="connsiteY605" fmla="*/ 1140573 h 6858000"/>
              <a:gd name="connsiteX606" fmla="*/ 4002475 w 7467600"/>
              <a:gd name="connsiteY606" fmla="*/ 1037802 h 6858000"/>
              <a:gd name="connsiteX607" fmla="*/ 4000324 w 7467600"/>
              <a:gd name="connsiteY607" fmla="*/ 1039362 h 6858000"/>
              <a:gd name="connsiteX608" fmla="*/ 4002862 w 7467600"/>
              <a:gd name="connsiteY608" fmla="*/ 1042866 h 6858000"/>
              <a:gd name="connsiteX609" fmla="*/ 4002475 w 7467600"/>
              <a:gd name="connsiteY609" fmla="*/ 1037802 h 6858000"/>
              <a:gd name="connsiteX610" fmla="*/ 506322 w 7467600"/>
              <a:gd name="connsiteY610" fmla="*/ 1020997 h 6858000"/>
              <a:gd name="connsiteX611" fmla="*/ 533068 w 7467600"/>
              <a:gd name="connsiteY611" fmla="*/ 1029409 h 6858000"/>
              <a:gd name="connsiteX612" fmla="*/ 1232525 w 7467600"/>
              <a:gd name="connsiteY612" fmla="*/ 1804675 h 6858000"/>
              <a:gd name="connsiteX613" fmla="*/ 1388858 w 7467600"/>
              <a:gd name="connsiteY613" fmla="*/ 2368011 h 6858000"/>
              <a:gd name="connsiteX614" fmla="*/ 1384098 w 7467600"/>
              <a:gd name="connsiteY614" fmla="*/ 2378125 h 6858000"/>
              <a:gd name="connsiteX615" fmla="*/ 1425393 w 7467600"/>
              <a:gd name="connsiteY615" fmla="*/ 2589124 h 6858000"/>
              <a:gd name="connsiteX616" fmla="*/ 1424001 w 7467600"/>
              <a:gd name="connsiteY616" fmla="*/ 2597541 h 6858000"/>
              <a:gd name="connsiteX617" fmla="*/ 2152729 w 7467600"/>
              <a:gd name="connsiteY617" fmla="*/ 2864487 h 6858000"/>
              <a:gd name="connsiteX618" fmla="*/ 2020609 w 7467600"/>
              <a:gd name="connsiteY618" fmla="*/ 2539671 h 6858000"/>
              <a:gd name="connsiteX619" fmla="*/ 2018920 w 7467600"/>
              <a:gd name="connsiteY619" fmla="*/ 2536309 h 6858000"/>
              <a:gd name="connsiteX620" fmla="*/ 1342441 w 7467600"/>
              <a:gd name="connsiteY620" fmla="*/ 1173017 h 6858000"/>
              <a:gd name="connsiteX621" fmla="*/ 1367925 w 7467600"/>
              <a:gd name="connsiteY621" fmla="*/ 1135648 h 6858000"/>
              <a:gd name="connsiteX622" fmla="*/ 1771401 w 7467600"/>
              <a:gd name="connsiteY622" fmla="*/ 1806673 h 6858000"/>
              <a:gd name="connsiteX623" fmla="*/ 1972385 w 7467600"/>
              <a:gd name="connsiteY623" fmla="*/ 2198735 h 6858000"/>
              <a:gd name="connsiteX624" fmla="*/ 2040892 w 7467600"/>
              <a:gd name="connsiteY624" fmla="*/ 2405205 h 6858000"/>
              <a:gd name="connsiteX625" fmla="*/ 2131689 w 7467600"/>
              <a:gd name="connsiteY625" fmla="*/ 1936926 h 6858000"/>
              <a:gd name="connsiteX626" fmla="*/ 2454820 w 7467600"/>
              <a:gd name="connsiteY626" fmla="*/ 1248808 h 6858000"/>
              <a:gd name="connsiteX627" fmla="*/ 2492512 w 7467600"/>
              <a:gd name="connsiteY627" fmla="*/ 1302920 h 6858000"/>
              <a:gd name="connsiteX628" fmla="*/ 2081216 w 7467600"/>
              <a:gd name="connsiteY628" fmla="*/ 2527513 h 6858000"/>
              <a:gd name="connsiteX629" fmla="*/ 2081211 w 7467600"/>
              <a:gd name="connsiteY629" fmla="*/ 2528916 h 6858000"/>
              <a:gd name="connsiteX630" fmla="*/ 2199067 w 7467600"/>
              <a:gd name="connsiteY630" fmla="*/ 2884061 h 6858000"/>
              <a:gd name="connsiteX631" fmla="*/ 3192586 w 7467600"/>
              <a:gd name="connsiteY631" fmla="*/ 3411496 h 6858000"/>
              <a:gd name="connsiteX632" fmla="*/ 3182620 w 7467600"/>
              <a:gd name="connsiteY632" fmla="*/ 3483279 h 6858000"/>
              <a:gd name="connsiteX633" fmla="*/ 2435119 w 7467600"/>
              <a:gd name="connsiteY633" fmla="*/ 3080173 h 6858000"/>
              <a:gd name="connsiteX634" fmla="*/ 2410152 w 7467600"/>
              <a:gd name="connsiteY634" fmla="*/ 3063751 h 6858000"/>
              <a:gd name="connsiteX635" fmla="*/ 2408099 w 7467600"/>
              <a:gd name="connsiteY635" fmla="*/ 3064403 h 6858000"/>
              <a:gd name="connsiteX636" fmla="*/ 2407218 w 7467600"/>
              <a:gd name="connsiteY636" fmla="*/ 3070324 h 6858000"/>
              <a:gd name="connsiteX637" fmla="*/ 2380138 w 7467600"/>
              <a:gd name="connsiteY637" fmla="*/ 3099341 h 6858000"/>
              <a:gd name="connsiteX638" fmla="*/ 1765923 w 7467600"/>
              <a:gd name="connsiteY638" fmla="*/ 3581043 h 6858000"/>
              <a:gd name="connsiteX639" fmla="*/ 1702258 w 7467600"/>
              <a:gd name="connsiteY639" fmla="*/ 3612286 h 6858000"/>
              <a:gd name="connsiteX640" fmla="*/ 1538370 w 7467600"/>
              <a:gd name="connsiteY640" fmla="*/ 3811804 h 6858000"/>
              <a:gd name="connsiteX641" fmla="*/ 542867 w 7467600"/>
              <a:gd name="connsiteY641" fmla="*/ 4944092 h 6858000"/>
              <a:gd name="connsiteX642" fmla="*/ 515800 w 7467600"/>
              <a:gd name="connsiteY642" fmla="*/ 4862180 h 6858000"/>
              <a:gd name="connsiteX643" fmla="*/ 909145 w 7467600"/>
              <a:gd name="connsiteY643" fmla="*/ 4199225 h 6858000"/>
              <a:gd name="connsiteX644" fmla="*/ 1214067 w 7467600"/>
              <a:gd name="connsiteY644" fmla="*/ 3908561 h 6858000"/>
              <a:gd name="connsiteX645" fmla="*/ 640967 w 7467600"/>
              <a:gd name="connsiteY645" fmla="*/ 4105601 h 6858000"/>
              <a:gd name="connsiteX646" fmla="*/ 112563 w 7467600"/>
              <a:gd name="connsiteY646" fmla="*/ 4396952 h 6858000"/>
              <a:gd name="connsiteX647" fmla="*/ 0 w 7467600"/>
              <a:gd name="connsiteY647" fmla="*/ 4466006 h 6858000"/>
              <a:gd name="connsiteX648" fmla="*/ 0 w 7467600"/>
              <a:gd name="connsiteY648" fmla="*/ 4233763 h 6858000"/>
              <a:gd name="connsiteX649" fmla="*/ 36881 w 7467600"/>
              <a:gd name="connsiteY649" fmla="*/ 4200118 h 6858000"/>
              <a:gd name="connsiteX650" fmla="*/ 910534 w 7467600"/>
              <a:gd name="connsiteY650" fmla="*/ 3629753 h 6858000"/>
              <a:gd name="connsiteX651" fmla="*/ 1578717 w 7467600"/>
              <a:gd name="connsiteY651" fmla="*/ 3575982 h 6858000"/>
              <a:gd name="connsiteX652" fmla="*/ 2338780 w 7467600"/>
              <a:gd name="connsiteY652" fmla="*/ 3033725 h 6858000"/>
              <a:gd name="connsiteX653" fmla="*/ 1807991 w 7467600"/>
              <a:gd name="connsiteY653" fmla="*/ 2807184 h 6858000"/>
              <a:gd name="connsiteX654" fmla="*/ 1416358 w 7467600"/>
              <a:gd name="connsiteY654" fmla="*/ 3112571 h 6858000"/>
              <a:gd name="connsiteX655" fmla="*/ 939066 w 7467600"/>
              <a:gd name="connsiteY655" fmla="*/ 3378798 h 6858000"/>
              <a:gd name="connsiteX656" fmla="*/ 115099 w 7467600"/>
              <a:gd name="connsiteY656" fmla="*/ 3607650 h 6858000"/>
              <a:gd name="connsiteX657" fmla="*/ 97284 w 7467600"/>
              <a:gd name="connsiteY657" fmla="*/ 3520393 h 6858000"/>
              <a:gd name="connsiteX658" fmla="*/ 922050 w 7467600"/>
              <a:gd name="connsiteY658" fmla="*/ 3074867 h 6858000"/>
              <a:gd name="connsiteX659" fmla="*/ 1405265 w 7467600"/>
              <a:gd name="connsiteY659" fmla="*/ 3016319 h 6858000"/>
              <a:gd name="connsiteX660" fmla="*/ 1407512 w 7467600"/>
              <a:gd name="connsiteY660" fmla="*/ 3018001 h 6858000"/>
              <a:gd name="connsiteX661" fmla="*/ 1726266 w 7467600"/>
              <a:gd name="connsiteY661" fmla="*/ 2777274 h 6858000"/>
              <a:gd name="connsiteX662" fmla="*/ 625390 w 7467600"/>
              <a:gd name="connsiteY662" fmla="*/ 2514541 h 6858000"/>
              <a:gd name="connsiteX663" fmla="*/ 619799 w 7467600"/>
              <a:gd name="connsiteY663" fmla="*/ 2527180 h 6858000"/>
              <a:gd name="connsiteX664" fmla="*/ 310030 w 7467600"/>
              <a:gd name="connsiteY664" fmla="*/ 2771818 h 6858000"/>
              <a:gd name="connsiteX665" fmla="*/ 173877 w 7467600"/>
              <a:gd name="connsiteY665" fmla="*/ 2937056 h 6858000"/>
              <a:gd name="connsiteX666" fmla="*/ 77889 w 7467600"/>
              <a:gd name="connsiteY666" fmla="*/ 3138440 h 6858000"/>
              <a:gd name="connsiteX667" fmla="*/ 0 w 7467600"/>
              <a:gd name="connsiteY667" fmla="*/ 3271395 h 6858000"/>
              <a:gd name="connsiteX668" fmla="*/ 0 w 7467600"/>
              <a:gd name="connsiteY668" fmla="*/ 3153002 h 6858000"/>
              <a:gd name="connsiteX669" fmla="*/ 2386 w 7467600"/>
              <a:gd name="connsiteY669" fmla="*/ 3149203 h 6858000"/>
              <a:gd name="connsiteX670" fmla="*/ 89753 w 7467600"/>
              <a:gd name="connsiteY670" fmla="*/ 2987702 h 6858000"/>
              <a:gd name="connsiteX671" fmla="*/ 76869 w 7467600"/>
              <a:gd name="connsiteY671" fmla="*/ 3005404 h 6858000"/>
              <a:gd name="connsiteX672" fmla="*/ 32049 w 7467600"/>
              <a:gd name="connsiteY672" fmla="*/ 3065814 h 6858000"/>
              <a:gd name="connsiteX673" fmla="*/ 0 w 7467600"/>
              <a:gd name="connsiteY673" fmla="*/ 3108744 h 6858000"/>
              <a:gd name="connsiteX674" fmla="*/ 0 w 7467600"/>
              <a:gd name="connsiteY674" fmla="*/ 3058059 h 6858000"/>
              <a:gd name="connsiteX675" fmla="*/ 7610 w 7467600"/>
              <a:gd name="connsiteY675" fmla="*/ 3047889 h 6858000"/>
              <a:gd name="connsiteX676" fmla="*/ 52419 w 7467600"/>
              <a:gd name="connsiteY676" fmla="*/ 2987479 h 6858000"/>
              <a:gd name="connsiteX677" fmla="*/ 59142 w 7467600"/>
              <a:gd name="connsiteY677" fmla="*/ 2978488 h 6858000"/>
              <a:gd name="connsiteX678" fmla="*/ 0 w 7467600"/>
              <a:gd name="connsiteY678" fmla="*/ 3015334 h 6858000"/>
              <a:gd name="connsiteX679" fmla="*/ 0 w 7467600"/>
              <a:gd name="connsiteY679" fmla="*/ 2914286 h 6858000"/>
              <a:gd name="connsiteX680" fmla="*/ 36383 w 7467600"/>
              <a:gd name="connsiteY680" fmla="*/ 2901128 h 6858000"/>
              <a:gd name="connsiteX681" fmla="*/ 156329 w 7467600"/>
              <a:gd name="connsiteY681" fmla="*/ 2840533 h 6858000"/>
              <a:gd name="connsiteX682" fmla="*/ 358355 w 7467600"/>
              <a:gd name="connsiteY682" fmla="*/ 2620471 h 6858000"/>
              <a:gd name="connsiteX683" fmla="*/ 510577 w 7467600"/>
              <a:gd name="connsiteY683" fmla="*/ 2501244 h 6858000"/>
              <a:gd name="connsiteX684" fmla="*/ 211967 w 7467600"/>
              <a:gd name="connsiteY684" fmla="*/ 2479171 h 6858000"/>
              <a:gd name="connsiteX685" fmla="*/ 0 w 7467600"/>
              <a:gd name="connsiteY685" fmla="*/ 2476398 h 6858000"/>
              <a:gd name="connsiteX686" fmla="*/ 0 w 7467600"/>
              <a:gd name="connsiteY686" fmla="*/ 2389189 h 6858000"/>
              <a:gd name="connsiteX687" fmla="*/ 103062 w 7467600"/>
              <a:gd name="connsiteY687" fmla="*/ 2389518 h 6858000"/>
              <a:gd name="connsiteX688" fmla="*/ 510734 w 7467600"/>
              <a:gd name="connsiteY688" fmla="*/ 2416201 h 6858000"/>
              <a:gd name="connsiteX689" fmla="*/ 279257 w 7467600"/>
              <a:gd name="connsiteY689" fmla="*/ 2092102 h 6858000"/>
              <a:gd name="connsiteX690" fmla="*/ 65265 w 7467600"/>
              <a:gd name="connsiteY690" fmla="*/ 2006049 h 6858000"/>
              <a:gd name="connsiteX691" fmla="*/ 0 w 7467600"/>
              <a:gd name="connsiteY691" fmla="*/ 1982532 h 6858000"/>
              <a:gd name="connsiteX692" fmla="*/ 0 w 7467600"/>
              <a:gd name="connsiteY692" fmla="*/ 1912789 h 6858000"/>
              <a:gd name="connsiteX693" fmla="*/ 97460 w 7467600"/>
              <a:gd name="connsiteY693" fmla="*/ 1953725 h 6858000"/>
              <a:gd name="connsiteX694" fmla="*/ 221272 w 7467600"/>
              <a:gd name="connsiteY694" fmla="*/ 1980766 h 6858000"/>
              <a:gd name="connsiteX695" fmla="*/ 116765 w 7467600"/>
              <a:gd name="connsiteY695" fmla="*/ 1911033 h 6858000"/>
              <a:gd name="connsiteX696" fmla="*/ 16405 w 7467600"/>
              <a:gd name="connsiteY696" fmla="*/ 1803412 h 6858000"/>
              <a:gd name="connsiteX697" fmla="*/ 0 w 7467600"/>
              <a:gd name="connsiteY697" fmla="*/ 1784777 h 6858000"/>
              <a:gd name="connsiteX698" fmla="*/ 0 w 7467600"/>
              <a:gd name="connsiteY698" fmla="*/ 1740082 h 6858000"/>
              <a:gd name="connsiteX699" fmla="*/ 39394 w 7467600"/>
              <a:gd name="connsiteY699" fmla="*/ 1784856 h 6858000"/>
              <a:gd name="connsiteX700" fmla="*/ 135813 w 7467600"/>
              <a:gd name="connsiteY700" fmla="*/ 1888838 h 6858000"/>
              <a:gd name="connsiteX701" fmla="*/ 242575 w 7467600"/>
              <a:gd name="connsiteY701" fmla="*/ 1958841 h 6858000"/>
              <a:gd name="connsiteX702" fmla="*/ 82197 w 7467600"/>
              <a:gd name="connsiteY702" fmla="*/ 1754826 h 6858000"/>
              <a:gd name="connsiteX703" fmla="*/ 0 w 7467600"/>
              <a:gd name="connsiteY703" fmla="*/ 1679650 h 6858000"/>
              <a:gd name="connsiteX704" fmla="*/ 0 w 7467600"/>
              <a:gd name="connsiteY704" fmla="*/ 1602463 h 6858000"/>
              <a:gd name="connsiteX705" fmla="*/ 84689 w 7467600"/>
              <a:gd name="connsiteY705" fmla="*/ 1677442 h 6858000"/>
              <a:gd name="connsiteX706" fmla="*/ 298437 w 7467600"/>
              <a:gd name="connsiteY706" fmla="*/ 1968019 h 6858000"/>
              <a:gd name="connsiteX707" fmla="*/ 227269 w 7467600"/>
              <a:gd name="connsiteY707" fmla="*/ 1114064 h 6858000"/>
              <a:gd name="connsiteX708" fmla="*/ 248003 w 7467600"/>
              <a:gd name="connsiteY708" fmla="*/ 1089613 h 6858000"/>
              <a:gd name="connsiteX709" fmla="*/ 427020 w 7467600"/>
              <a:gd name="connsiteY709" fmla="*/ 1619803 h 6858000"/>
              <a:gd name="connsiteX710" fmla="*/ 340345 w 7467600"/>
              <a:gd name="connsiteY710" fmla="*/ 2027739 h 6858000"/>
              <a:gd name="connsiteX711" fmla="*/ 360865 w 7467600"/>
              <a:gd name="connsiteY711" fmla="*/ 2044827 h 6858000"/>
              <a:gd name="connsiteX712" fmla="*/ 560414 w 7467600"/>
              <a:gd name="connsiteY712" fmla="*/ 2421457 h 6858000"/>
              <a:gd name="connsiteX713" fmla="*/ 1359703 w 7467600"/>
              <a:gd name="connsiteY713" fmla="*/ 2578554 h 6858000"/>
              <a:gd name="connsiteX714" fmla="*/ 1359422 w 7467600"/>
              <a:gd name="connsiteY714" fmla="*/ 2577994 h 6858000"/>
              <a:gd name="connsiteX715" fmla="*/ 828701 w 7467600"/>
              <a:gd name="connsiteY715" fmla="*/ 1839520 h 6858000"/>
              <a:gd name="connsiteX716" fmla="*/ 494427 w 7467600"/>
              <a:gd name="connsiteY716" fmla="*/ 1092333 h 6858000"/>
              <a:gd name="connsiteX717" fmla="*/ 506322 w 7467600"/>
              <a:gd name="connsiteY717" fmla="*/ 1020997 h 6858000"/>
              <a:gd name="connsiteX718" fmla="*/ 4570198 w 7467600"/>
              <a:gd name="connsiteY718" fmla="*/ 978081 h 6858000"/>
              <a:gd name="connsiteX719" fmla="*/ 4523691 w 7467600"/>
              <a:gd name="connsiteY719" fmla="*/ 1127776 h 6858000"/>
              <a:gd name="connsiteX720" fmla="*/ 4509875 w 7467600"/>
              <a:gd name="connsiteY720" fmla="*/ 1167552 h 6858000"/>
              <a:gd name="connsiteX721" fmla="*/ 4478168 w 7467600"/>
              <a:gd name="connsiteY721" fmla="*/ 1260735 h 6858000"/>
              <a:gd name="connsiteX722" fmla="*/ 4409309 w 7467600"/>
              <a:gd name="connsiteY722" fmla="*/ 1666996 h 6858000"/>
              <a:gd name="connsiteX723" fmla="*/ 4370031 w 7467600"/>
              <a:gd name="connsiteY723" fmla="*/ 1955666 h 6858000"/>
              <a:gd name="connsiteX724" fmla="*/ 4570198 w 7467600"/>
              <a:gd name="connsiteY724" fmla="*/ 978081 h 6858000"/>
              <a:gd name="connsiteX725" fmla="*/ 4557898 w 7467600"/>
              <a:gd name="connsiteY725" fmla="*/ 900011 h 6858000"/>
              <a:gd name="connsiteX726" fmla="*/ 4344840 w 7467600"/>
              <a:gd name="connsiteY726" fmla="*/ 1922038 h 6858000"/>
              <a:gd name="connsiteX727" fmla="*/ 4378710 w 7467600"/>
              <a:gd name="connsiteY727" fmla="*/ 1665516 h 6858000"/>
              <a:gd name="connsiteX728" fmla="*/ 4448798 w 7467600"/>
              <a:gd name="connsiteY728" fmla="*/ 1253024 h 6858000"/>
              <a:gd name="connsiteX729" fmla="*/ 4480315 w 7467600"/>
              <a:gd name="connsiteY729" fmla="*/ 1158454 h 6858000"/>
              <a:gd name="connsiteX730" fmla="*/ 4494133 w 7467600"/>
              <a:gd name="connsiteY730" fmla="*/ 1118676 h 6858000"/>
              <a:gd name="connsiteX731" fmla="*/ 4557898 w 7467600"/>
              <a:gd name="connsiteY731" fmla="*/ 900011 h 6858000"/>
              <a:gd name="connsiteX732" fmla="*/ 5870151 w 7467600"/>
              <a:gd name="connsiteY732" fmla="*/ 898890 h 6858000"/>
              <a:gd name="connsiteX733" fmla="*/ 5861335 w 7467600"/>
              <a:gd name="connsiteY733" fmla="*/ 899177 h 6858000"/>
              <a:gd name="connsiteX734" fmla="*/ 5843702 w 7467600"/>
              <a:gd name="connsiteY734" fmla="*/ 899748 h 6858000"/>
              <a:gd name="connsiteX735" fmla="*/ 5651107 w 7467600"/>
              <a:gd name="connsiteY735" fmla="*/ 920306 h 6858000"/>
              <a:gd name="connsiteX736" fmla="*/ 5459407 w 7467600"/>
              <a:gd name="connsiteY736" fmla="*/ 940975 h 6858000"/>
              <a:gd name="connsiteX737" fmla="*/ 5374846 w 7467600"/>
              <a:gd name="connsiteY737" fmla="*/ 941988 h 6858000"/>
              <a:gd name="connsiteX738" fmla="*/ 5256105 w 7467600"/>
              <a:gd name="connsiteY738" fmla="*/ 945632 h 6858000"/>
              <a:gd name="connsiteX739" fmla="*/ 5107071 w 7467600"/>
              <a:gd name="connsiteY739" fmla="*/ 969720 h 6858000"/>
              <a:gd name="connsiteX740" fmla="*/ 4998681 w 7467600"/>
              <a:gd name="connsiteY740" fmla="*/ 988771 h 6858000"/>
              <a:gd name="connsiteX741" fmla="*/ 5870151 w 7467600"/>
              <a:gd name="connsiteY741" fmla="*/ 898890 h 6858000"/>
              <a:gd name="connsiteX742" fmla="*/ 5504425 w 7467600"/>
              <a:gd name="connsiteY742" fmla="*/ 848067 h 6858000"/>
              <a:gd name="connsiteX743" fmla="*/ 4968849 w 7467600"/>
              <a:gd name="connsiteY743" fmla="*/ 962318 h 6858000"/>
              <a:gd name="connsiteX744" fmla="*/ 5104039 w 7467600"/>
              <a:gd name="connsiteY744" fmla="*/ 940634 h 6858000"/>
              <a:gd name="connsiteX745" fmla="*/ 5256311 w 7467600"/>
              <a:gd name="connsiteY745" fmla="*/ 916490 h 6858000"/>
              <a:gd name="connsiteX746" fmla="*/ 5377381 w 7467600"/>
              <a:gd name="connsiteY746" fmla="*/ 912671 h 6858000"/>
              <a:gd name="connsiteX747" fmla="*/ 5460148 w 7467600"/>
              <a:gd name="connsiteY747" fmla="*/ 911442 h 6858000"/>
              <a:gd name="connsiteX748" fmla="*/ 5648971 w 7467600"/>
              <a:gd name="connsiteY748" fmla="*/ 891331 h 6858000"/>
              <a:gd name="connsiteX749" fmla="*/ 5844807 w 7467600"/>
              <a:gd name="connsiteY749" fmla="*/ 870718 h 6858000"/>
              <a:gd name="connsiteX750" fmla="*/ 5862975 w 7467600"/>
              <a:gd name="connsiteY750" fmla="*/ 869756 h 6858000"/>
              <a:gd name="connsiteX751" fmla="*/ 5920887 w 7467600"/>
              <a:gd name="connsiteY751" fmla="*/ 865929 h 6858000"/>
              <a:gd name="connsiteX752" fmla="*/ 5504425 w 7467600"/>
              <a:gd name="connsiteY752" fmla="*/ 848067 h 6858000"/>
              <a:gd name="connsiteX753" fmla="*/ 3607114 w 7467600"/>
              <a:gd name="connsiteY753" fmla="*/ 467441 h 6858000"/>
              <a:gd name="connsiteX754" fmla="*/ 3296242 w 7467600"/>
              <a:gd name="connsiteY754" fmla="*/ 807991 h 6858000"/>
              <a:gd name="connsiteX755" fmla="*/ 3174674 w 7467600"/>
              <a:gd name="connsiteY755" fmla="*/ 919759 h 6858000"/>
              <a:gd name="connsiteX756" fmla="*/ 3042978 w 7467600"/>
              <a:gd name="connsiteY756" fmla="*/ 1054894 h 6858000"/>
              <a:gd name="connsiteX757" fmla="*/ 2968914 w 7467600"/>
              <a:gd name="connsiteY757" fmla="*/ 1133756 h 6858000"/>
              <a:gd name="connsiteX758" fmla="*/ 3103823 w 7467600"/>
              <a:gd name="connsiteY758" fmla="*/ 1026814 h 6858000"/>
              <a:gd name="connsiteX759" fmla="*/ 3607114 w 7467600"/>
              <a:gd name="connsiteY759" fmla="*/ 467441 h 6858000"/>
              <a:gd name="connsiteX760" fmla="*/ 3744487 w 7467600"/>
              <a:gd name="connsiteY760" fmla="*/ 383136 h 6858000"/>
              <a:gd name="connsiteX761" fmla="*/ 3970213 w 7467600"/>
              <a:gd name="connsiteY761" fmla="*/ 995559 h 6858000"/>
              <a:gd name="connsiteX762" fmla="*/ 3744487 w 7467600"/>
              <a:gd name="connsiteY762" fmla="*/ 383136 h 6858000"/>
              <a:gd name="connsiteX763" fmla="*/ 3624562 w 7467600"/>
              <a:gd name="connsiteY763" fmla="*/ 367041 h 6858000"/>
              <a:gd name="connsiteX764" fmla="*/ 3489712 w 7467600"/>
              <a:gd name="connsiteY764" fmla="*/ 485386 h 6858000"/>
              <a:gd name="connsiteX765" fmla="*/ 3182994 w 7467600"/>
              <a:gd name="connsiteY765" fmla="*/ 828265 h 6858000"/>
              <a:gd name="connsiteX766" fmla="*/ 2892114 w 7467600"/>
              <a:gd name="connsiteY766" fmla="*/ 1172635 h 6858000"/>
              <a:gd name="connsiteX767" fmla="*/ 3021459 w 7467600"/>
              <a:gd name="connsiteY767" fmla="*/ 1035385 h 6858000"/>
              <a:gd name="connsiteX768" fmla="*/ 3153873 w 7467600"/>
              <a:gd name="connsiteY768" fmla="*/ 898971 h 6858000"/>
              <a:gd name="connsiteX769" fmla="*/ 3276511 w 7467600"/>
              <a:gd name="connsiteY769" fmla="*/ 786423 h 6858000"/>
              <a:gd name="connsiteX770" fmla="*/ 3584154 w 7467600"/>
              <a:gd name="connsiteY770" fmla="*/ 448218 h 6858000"/>
              <a:gd name="connsiteX771" fmla="*/ 3624562 w 7467600"/>
              <a:gd name="connsiteY771" fmla="*/ 367041 h 6858000"/>
              <a:gd name="connsiteX772" fmla="*/ 3766672 w 7467600"/>
              <a:gd name="connsiteY772" fmla="*/ 359429 h 6858000"/>
              <a:gd name="connsiteX773" fmla="*/ 3996338 w 7467600"/>
              <a:gd name="connsiteY773" fmla="*/ 968237 h 6858000"/>
              <a:gd name="connsiteX774" fmla="*/ 3766672 w 7467600"/>
              <a:gd name="connsiteY774" fmla="*/ 359429 h 6858000"/>
              <a:gd name="connsiteX775" fmla="*/ 5805386 w 7467600"/>
              <a:gd name="connsiteY775" fmla="*/ 239240 h 6858000"/>
              <a:gd name="connsiteX776" fmla="*/ 5736947 w 7467600"/>
              <a:gd name="connsiteY776" fmla="*/ 261367 h 6858000"/>
              <a:gd name="connsiteX777" fmla="*/ 5427012 w 7467600"/>
              <a:gd name="connsiteY777" fmla="*/ 311272 h 6858000"/>
              <a:gd name="connsiteX778" fmla="*/ 5147818 w 7467600"/>
              <a:gd name="connsiteY778" fmla="*/ 322112 h 6858000"/>
              <a:gd name="connsiteX779" fmla="*/ 5060854 w 7467600"/>
              <a:gd name="connsiteY779" fmla="*/ 311882 h 6858000"/>
              <a:gd name="connsiteX780" fmla="*/ 4945989 w 7467600"/>
              <a:gd name="connsiteY780" fmla="*/ 300516 h 6858000"/>
              <a:gd name="connsiteX781" fmla="*/ 5410479 w 7467600"/>
              <a:gd name="connsiteY781" fmla="*/ 348434 h 6858000"/>
              <a:gd name="connsiteX782" fmla="*/ 5805386 w 7467600"/>
              <a:gd name="connsiteY782" fmla="*/ 239240 h 6858000"/>
              <a:gd name="connsiteX783" fmla="*/ 5905192 w 7467600"/>
              <a:gd name="connsiteY783" fmla="*/ 163079 h 6858000"/>
              <a:gd name="connsiteX784" fmla="*/ 5865655 w 7467600"/>
              <a:gd name="connsiteY784" fmla="*/ 171901 h 6858000"/>
              <a:gd name="connsiteX785" fmla="*/ 5259740 w 7467600"/>
              <a:gd name="connsiteY785" fmla="*/ 257013 h 6858000"/>
              <a:gd name="connsiteX786" fmla="*/ 5208466 w 7467600"/>
              <a:gd name="connsiteY786" fmla="*/ 257550 h 6858000"/>
              <a:gd name="connsiteX787" fmla="*/ 4980204 w 7467600"/>
              <a:gd name="connsiteY787" fmla="*/ 271903 h 6858000"/>
              <a:gd name="connsiteX788" fmla="*/ 5068068 w 7467600"/>
              <a:gd name="connsiteY788" fmla="*/ 282244 h 6858000"/>
              <a:gd name="connsiteX789" fmla="*/ 5153231 w 7467600"/>
              <a:gd name="connsiteY789" fmla="*/ 292240 h 6858000"/>
              <a:gd name="connsiteX790" fmla="*/ 5426491 w 7467600"/>
              <a:gd name="connsiteY790" fmla="*/ 281128 h 6858000"/>
              <a:gd name="connsiteX791" fmla="*/ 5731212 w 7467600"/>
              <a:gd name="connsiteY791" fmla="*/ 231951 h 6858000"/>
              <a:gd name="connsiteX792" fmla="*/ 5905192 w 7467600"/>
              <a:gd name="connsiteY792" fmla="*/ 163079 h 6858000"/>
              <a:gd name="connsiteX793" fmla="*/ 5944437 w 7467600"/>
              <a:gd name="connsiteY793" fmla="*/ 113829 h 6858000"/>
              <a:gd name="connsiteX794" fmla="*/ 5825032 w 7467600"/>
              <a:gd name="connsiteY794" fmla="*/ 146405 h 6858000"/>
              <a:gd name="connsiteX795" fmla="*/ 4955599 w 7467600"/>
              <a:gd name="connsiteY795" fmla="*/ 247008 h 6858000"/>
              <a:gd name="connsiteX796" fmla="*/ 5210104 w 7467600"/>
              <a:gd name="connsiteY796" fmla="*/ 228123 h 6858000"/>
              <a:gd name="connsiteX797" fmla="*/ 5261015 w 7467600"/>
              <a:gd name="connsiteY797" fmla="*/ 227087 h 6858000"/>
              <a:gd name="connsiteX798" fmla="*/ 5861181 w 7467600"/>
              <a:gd name="connsiteY798" fmla="*/ 143093 h 6858000"/>
              <a:gd name="connsiteX799" fmla="*/ 5961252 w 7467600"/>
              <a:gd name="connsiteY799" fmla="*/ 114820 h 6858000"/>
              <a:gd name="connsiteX800" fmla="*/ 5944437 w 7467600"/>
              <a:gd name="connsiteY800" fmla="*/ 113829 h 6858000"/>
              <a:gd name="connsiteX801" fmla="*/ 3882765 w 7467600"/>
              <a:gd name="connsiteY801" fmla="*/ 0 h 6858000"/>
              <a:gd name="connsiteX802" fmla="*/ 3995099 w 7467600"/>
              <a:gd name="connsiteY802" fmla="*/ 0 h 6858000"/>
              <a:gd name="connsiteX803" fmla="*/ 4163818 w 7467600"/>
              <a:gd name="connsiteY803" fmla="*/ 234104 h 6858000"/>
              <a:gd name="connsiteX804" fmla="*/ 4172099 w 7467600"/>
              <a:gd name="connsiteY804" fmla="*/ 234207 h 6858000"/>
              <a:gd name="connsiteX805" fmla="*/ 4784282 w 7467600"/>
              <a:gd name="connsiteY805" fmla="*/ 276561 h 6858000"/>
              <a:gd name="connsiteX806" fmla="*/ 4801687 w 7467600"/>
              <a:gd name="connsiteY806" fmla="*/ 267764 h 6858000"/>
              <a:gd name="connsiteX807" fmla="*/ 6082788 w 7467600"/>
              <a:gd name="connsiteY807" fmla="*/ 64119 h 6858000"/>
              <a:gd name="connsiteX808" fmla="*/ 6099442 w 7467600"/>
              <a:gd name="connsiteY808" fmla="*/ 82568 h 6858000"/>
              <a:gd name="connsiteX809" fmla="*/ 4804137 w 7467600"/>
              <a:gd name="connsiteY809" fmla="*/ 320931 h 6858000"/>
              <a:gd name="connsiteX810" fmla="*/ 4227047 w 7467600"/>
              <a:gd name="connsiteY810" fmla="*/ 313415 h 6858000"/>
              <a:gd name="connsiteX811" fmla="*/ 4346041 w 7467600"/>
              <a:gd name="connsiteY811" fmla="*/ 456086 h 6858000"/>
              <a:gd name="connsiteX812" fmla="*/ 4870967 w 7467600"/>
              <a:gd name="connsiteY812" fmla="*/ 963061 h 6858000"/>
              <a:gd name="connsiteX813" fmla="*/ 4889647 w 7467600"/>
              <a:gd name="connsiteY813" fmla="*/ 957147 h 6858000"/>
              <a:gd name="connsiteX814" fmla="*/ 5422504 w 7467600"/>
              <a:gd name="connsiteY814" fmla="*/ 805191 h 6858000"/>
              <a:gd name="connsiteX815" fmla="*/ 6087656 w 7467600"/>
              <a:gd name="connsiteY815" fmla="*/ 826703 h 6858000"/>
              <a:gd name="connsiteX816" fmla="*/ 6058717 w 7467600"/>
              <a:gd name="connsiteY816" fmla="*/ 865992 h 6858000"/>
              <a:gd name="connsiteX817" fmla="*/ 4974153 w 7467600"/>
              <a:gd name="connsiteY817" fmla="*/ 1045456 h 6858000"/>
              <a:gd name="connsiteX818" fmla="*/ 5627835 w 7467600"/>
              <a:gd name="connsiteY818" fmla="*/ 1472077 h 6858000"/>
              <a:gd name="connsiteX819" fmla="*/ 5629817 w 7467600"/>
              <a:gd name="connsiteY819" fmla="*/ 1471412 h 6858000"/>
              <a:gd name="connsiteX820" fmla="*/ 5634124 w 7467600"/>
              <a:gd name="connsiteY820" fmla="*/ 1470572 h 6858000"/>
              <a:gd name="connsiteX821" fmla="*/ 5755832 w 7467600"/>
              <a:gd name="connsiteY821" fmla="*/ 1383886 h 6858000"/>
              <a:gd name="connsiteX822" fmla="*/ 6014186 w 7467600"/>
              <a:gd name="connsiteY822" fmla="*/ 1279799 h 6858000"/>
              <a:gd name="connsiteX823" fmla="*/ 6901619 w 7467600"/>
              <a:gd name="connsiteY823" fmla="*/ 1047874 h 6858000"/>
              <a:gd name="connsiteX824" fmla="*/ 6931566 w 7467600"/>
              <a:gd name="connsiteY824" fmla="*/ 1062034 h 6858000"/>
              <a:gd name="connsiteX825" fmla="*/ 5790982 w 7467600"/>
              <a:gd name="connsiteY825" fmla="*/ 1561380 h 6858000"/>
              <a:gd name="connsiteX826" fmla="*/ 6188971 w 7467600"/>
              <a:gd name="connsiteY826" fmla="*/ 1755168 h 6858000"/>
              <a:gd name="connsiteX827" fmla="*/ 6202446 w 7467600"/>
              <a:gd name="connsiteY827" fmla="*/ 1752268 h 6858000"/>
              <a:gd name="connsiteX828" fmla="*/ 7179560 w 7467600"/>
              <a:gd name="connsiteY828" fmla="*/ 1467551 h 6858000"/>
              <a:gd name="connsiteX829" fmla="*/ 7158730 w 7467600"/>
              <a:gd name="connsiteY829" fmla="*/ 1507835 h 6858000"/>
              <a:gd name="connsiteX830" fmla="*/ 6326959 w 7467600"/>
              <a:gd name="connsiteY830" fmla="*/ 1817686 h 6858000"/>
              <a:gd name="connsiteX831" fmla="*/ 6537433 w 7467600"/>
              <a:gd name="connsiteY831" fmla="*/ 1907790 h 6858000"/>
              <a:gd name="connsiteX832" fmla="*/ 6550221 w 7467600"/>
              <a:gd name="connsiteY832" fmla="*/ 1910729 h 6858000"/>
              <a:gd name="connsiteX833" fmla="*/ 6964438 w 7467600"/>
              <a:gd name="connsiteY833" fmla="*/ 2209505 h 6858000"/>
              <a:gd name="connsiteX834" fmla="*/ 7367862 w 7467600"/>
              <a:gd name="connsiteY834" fmla="*/ 2806833 h 6858000"/>
              <a:gd name="connsiteX835" fmla="*/ 7364329 w 7467600"/>
              <a:gd name="connsiteY835" fmla="*/ 2826907 h 6858000"/>
              <a:gd name="connsiteX836" fmla="*/ 7290545 w 7467600"/>
              <a:gd name="connsiteY836" fmla="*/ 2850663 h 6858000"/>
              <a:gd name="connsiteX837" fmla="*/ 6472036 w 7467600"/>
              <a:gd name="connsiteY837" fmla="*/ 1959003 h 6858000"/>
              <a:gd name="connsiteX838" fmla="*/ 5792897 w 7467600"/>
              <a:gd name="connsiteY838" fmla="*/ 1647747 h 6858000"/>
              <a:gd name="connsiteX839" fmla="*/ 5842751 w 7467600"/>
              <a:gd name="connsiteY839" fmla="*/ 1816112 h 6858000"/>
              <a:gd name="connsiteX840" fmla="*/ 5847424 w 7467600"/>
              <a:gd name="connsiteY840" fmla="*/ 1815776 h 6858000"/>
              <a:gd name="connsiteX841" fmla="*/ 6399821 w 7467600"/>
              <a:gd name="connsiteY841" fmla="*/ 2344799 h 6858000"/>
              <a:gd name="connsiteX842" fmla="*/ 6323232 w 7467600"/>
              <a:gd name="connsiteY842" fmla="*/ 2389634 h 6858000"/>
              <a:gd name="connsiteX843" fmla="*/ 5942958 w 7467600"/>
              <a:gd name="connsiteY843" fmla="*/ 2077708 h 6858000"/>
              <a:gd name="connsiteX844" fmla="*/ 5921559 w 7467600"/>
              <a:gd name="connsiteY844" fmla="*/ 2378596 h 6858000"/>
              <a:gd name="connsiteX845" fmla="*/ 5817651 w 7467600"/>
              <a:gd name="connsiteY845" fmla="*/ 3023919 h 6858000"/>
              <a:gd name="connsiteX846" fmla="*/ 5729634 w 7467600"/>
              <a:gd name="connsiteY846" fmla="*/ 3051849 h 6858000"/>
              <a:gd name="connsiteX847" fmla="*/ 5611018 w 7467600"/>
              <a:gd name="connsiteY847" fmla="*/ 2316769 h 6858000"/>
              <a:gd name="connsiteX848" fmla="*/ 5687608 w 7467600"/>
              <a:gd name="connsiteY848" fmla="*/ 2039972 h 6858000"/>
              <a:gd name="connsiteX849" fmla="*/ 5657554 w 7467600"/>
              <a:gd name="connsiteY849" fmla="*/ 1576445 h 6858000"/>
              <a:gd name="connsiteX850" fmla="*/ 5150475 w 7467600"/>
              <a:gd name="connsiteY850" fmla="*/ 1274012 h 6858000"/>
              <a:gd name="connsiteX851" fmla="*/ 5349142 w 7467600"/>
              <a:gd name="connsiteY851" fmla="*/ 2204405 h 6858000"/>
              <a:gd name="connsiteX852" fmla="*/ 5262214 w 7467600"/>
              <a:gd name="connsiteY852" fmla="*/ 2233836 h 6858000"/>
              <a:gd name="connsiteX853" fmla="*/ 4981539 w 7467600"/>
              <a:gd name="connsiteY853" fmla="*/ 1542201 h 6858000"/>
              <a:gd name="connsiteX854" fmla="*/ 4958461 w 7467600"/>
              <a:gd name="connsiteY854" fmla="*/ 1136957 h 6858000"/>
              <a:gd name="connsiteX855" fmla="*/ 4655015 w 7467600"/>
              <a:gd name="connsiteY855" fmla="*/ 891426 h 6858000"/>
              <a:gd name="connsiteX856" fmla="*/ 4348002 w 7467600"/>
              <a:gd name="connsiteY856" fmla="*/ 2205895 h 6858000"/>
              <a:gd name="connsiteX857" fmla="*/ 4262250 w 7467600"/>
              <a:gd name="connsiteY857" fmla="*/ 2219972 h 6858000"/>
              <a:gd name="connsiteX858" fmla="*/ 4550611 w 7467600"/>
              <a:gd name="connsiteY858" fmla="*/ 817540 h 6858000"/>
              <a:gd name="connsiteX859" fmla="*/ 4564418 w 7467600"/>
              <a:gd name="connsiteY859" fmla="*/ 808293 h 6858000"/>
              <a:gd name="connsiteX860" fmla="*/ 4266388 w 7467600"/>
              <a:gd name="connsiteY860" fmla="*/ 500083 h 6858000"/>
              <a:gd name="connsiteX861" fmla="*/ 4032842 w 7467600"/>
              <a:gd name="connsiteY861" fmla="*/ 211809 h 6858000"/>
              <a:gd name="connsiteX862" fmla="*/ 3882765 w 7467600"/>
              <a:gd name="connsiteY862" fmla="*/ 0 h 6858000"/>
              <a:gd name="connsiteX863" fmla="*/ 3721337 w 7467600"/>
              <a:gd name="connsiteY863" fmla="*/ 0 h 6858000"/>
              <a:gd name="connsiteX864" fmla="*/ 3797544 w 7467600"/>
              <a:gd name="connsiteY864" fmla="*/ 0 h 6858000"/>
              <a:gd name="connsiteX865" fmla="*/ 3775734 w 7467600"/>
              <a:gd name="connsiteY865" fmla="*/ 95131 h 6858000"/>
              <a:gd name="connsiteX866" fmla="*/ 3724807 w 7467600"/>
              <a:gd name="connsiteY866" fmla="*/ 272257 h 6858000"/>
              <a:gd name="connsiteX867" fmla="*/ 3726844 w 7467600"/>
              <a:gd name="connsiteY867" fmla="*/ 282988 h 6858000"/>
              <a:gd name="connsiteX868" fmla="*/ 3742664 w 7467600"/>
              <a:gd name="connsiteY868" fmla="*/ 279918 h 6858000"/>
              <a:gd name="connsiteX869" fmla="*/ 4103910 w 7467600"/>
              <a:gd name="connsiteY869" fmla="*/ 1161917 h 6858000"/>
              <a:gd name="connsiteX870" fmla="*/ 4020269 w 7467600"/>
              <a:gd name="connsiteY870" fmla="*/ 1200406 h 6858000"/>
              <a:gd name="connsiteX871" fmla="*/ 3674882 w 7467600"/>
              <a:gd name="connsiteY871" fmla="*/ 488524 h 6858000"/>
              <a:gd name="connsiteX872" fmla="*/ 3132682 w 7467600"/>
              <a:gd name="connsiteY872" fmla="*/ 1072284 h 6858000"/>
              <a:gd name="connsiteX873" fmla="*/ 2716346 w 7467600"/>
              <a:gd name="connsiteY873" fmla="*/ 1276376 h 6858000"/>
              <a:gd name="connsiteX874" fmla="*/ 2716772 w 7467600"/>
              <a:gd name="connsiteY874" fmla="*/ 1255462 h 6858000"/>
              <a:gd name="connsiteX875" fmla="*/ 3471096 w 7467600"/>
              <a:gd name="connsiteY875" fmla="*/ 437072 h 6858000"/>
              <a:gd name="connsiteX876" fmla="*/ 3639057 w 7467600"/>
              <a:gd name="connsiteY876" fmla="*/ 286334 h 6858000"/>
              <a:gd name="connsiteX877" fmla="*/ 3640309 w 7467600"/>
              <a:gd name="connsiteY877" fmla="*/ 284664 h 6858000"/>
              <a:gd name="connsiteX878" fmla="*/ 3646022 w 7467600"/>
              <a:gd name="connsiteY878" fmla="*/ 276711 h 6858000"/>
              <a:gd name="connsiteX879" fmla="*/ 3707943 w 7467600"/>
              <a:gd name="connsiteY879" fmla="*/ 65958 h 6858000"/>
              <a:gd name="connsiteX880" fmla="*/ 3721337 w 7467600"/>
              <a:gd name="connsiteY880" fmla="*/ 0 h 6858000"/>
              <a:gd name="connsiteX881" fmla="*/ 2867960 w 7467600"/>
              <a:gd name="connsiteY881" fmla="*/ 0 h 6858000"/>
              <a:gd name="connsiteX882" fmla="*/ 2926351 w 7467600"/>
              <a:gd name="connsiteY882" fmla="*/ 0 h 6858000"/>
              <a:gd name="connsiteX883" fmla="*/ 2902823 w 7467600"/>
              <a:gd name="connsiteY883" fmla="*/ 262929 h 6858000"/>
              <a:gd name="connsiteX884" fmla="*/ 2940663 w 7467600"/>
              <a:gd name="connsiteY884" fmla="*/ 140884 h 6858000"/>
              <a:gd name="connsiteX885" fmla="*/ 2947039 w 7467600"/>
              <a:gd name="connsiteY885" fmla="*/ 122524 h 6858000"/>
              <a:gd name="connsiteX886" fmla="*/ 2984316 w 7467600"/>
              <a:gd name="connsiteY886" fmla="*/ 0 h 6858000"/>
              <a:gd name="connsiteX887" fmla="*/ 3016114 w 7467600"/>
              <a:gd name="connsiteY887" fmla="*/ 0 h 6858000"/>
              <a:gd name="connsiteX888" fmla="*/ 2979949 w 7467600"/>
              <a:gd name="connsiteY888" fmla="*/ 119274 h 6858000"/>
              <a:gd name="connsiteX889" fmla="*/ 3023879 w 7467600"/>
              <a:gd name="connsiteY889" fmla="*/ 0 h 6858000"/>
              <a:gd name="connsiteX890" fmla="*/ 3105400 w 7467600"/>
              <a:gd name="connsiteY890" fmla="*/ 0 h 6858000"/>
              <a:gd name="connsiteX891" fmla="*/ 3094669 w 7467600"/>
              <a:gd name="connsiteY891" fmla="*/ 30308 h 6858000"/>
              <a:gd name="connsiteX892" fmla="*/ 2901945 w 7467600"/>
              <a:gd name="connsiteY892" fmla="*/ 466538 h 6858000"/>
              <a:gd name="connsiteX893" fmla="*/ 2815209 w 7467600"/>
              <a:gd name="connsiteY893" fmla="*/ 497361 h 6858000"/>
              <a:gd name="connsiteX894" fmla="*/ 2844845 w 7467600"/>
              <a:gd name="connsiteY894" fmla="*/ 127638 h 6858000"/>
              <a:gd name="connsiteX895" fmla="*/ 2867960 w 7467600"/>
              <a:gd name="connsiteY895" fmla="*/ 0 h 6858000"/>
              <a:gd name="connsiteX896" fmla="*/ 1057230 w 7467600"/>
              <a:gd name="connsiteY896" fmla="*/ 0 h 6858000"/>
              <a:gd name="connsiteX897" fmla="*/ 1111003 w 7467600"/>
              <a:gd name="connsiteY897" fmla="*/ 0 h 6858000"/>
              <a:gd name="connsiteX898" fmla="*/ 1125553 w 7467600"/>
              <a:gd name="connsiteY898" fmla="*/ 52588 h 6858000"/>
              <a:gd name="connsiteX899" fmla="*/ 1304276 w 7467600"/>
              <a:gd name="connsiteY899" fmla="*/ 476275 h 6858000"/>
              <a:gd name="connsiteX900" fmla="*/ 1492066 w 7467600"/>
              <a:gd name="connsiteY900" fmla="*/ 886333 h 6858000"/>
              <a:gd name="connsiteX901" fmla="*/ 1423698 w 7467600"/>
              <a:gd name="connsiteY901" fmla="*/ 710817 h 6858000"/>
              <a:gd name="connsiteX902" fmla="*/ 1357609 w 7467600"/>
              <a:gd name="connsiteY902" fmla="*/ 532892 h 6858000"/>
              <a:gd name="connsiteX903" fmla="*/ 1309550 w 7467600"/>
              <a:gd name="connsiteY903" fmla="*/ 374031 h 6858000"/>
              <a:gd name="connsiteX904" fmla="*/ 1193673 w 7467600"/>
              <a:gd name="connsiteY904" fmla="*/ 49533 h 6858000"/>
              <a:gd name="connsiteX905" fmla="*/ 1164391 w 7467600"/>
              <a:gd name="connsiteY905" fmla="*/ 0 h 6858000"/>
              <a:gd name="connsiteX906" fmla="*/ 1200666 w 7467600"/>
              <a:gd name="connsiteY906" fmla="*/ 0 h 6858000"/>
              <a:gd name="connsiteX907" fmla="*/ 1223408 w 7467600"/>
              <a:gd name="connsiteY907" fmla="*/ 38996 h 6858000"/>
              <a:gd name="connsiteX908" fmla="*/ 1339635 w 7467600"/>
              <a:gd name="connsiteY908" fmla="*/ 365517 h 6858000"/>
              <a:gd name="connsiteX909" fmla="*/ 1387469 w 7467600"/>
              <a:gd name="connsiteY909" fmla="*/ 523079 h 6858000"/>
              <a:gd name="connsiteX910" fmla="*/ 1452685 w 7467600"/>
              <a:gd name="connsiteY910" fmla="*/ 699806 h 6858000"/>
              <a:gd name="connsiteX911" fmla="*/ 1492092 w 7467600"/>
              <a:gd name="connsiteY911" fmla="*/ 800424 h 6858000"/>
              <a:gd name="connsiteX912" fmla="*/ 1455302 w 7467600"/>
              <a:gd name="connsiteY912" fmla="*/ 632913 h 6858000"/>
              <a:gd name="connsiteX913" fmla="*/ 1222336 w 7467600"/>
              <a:gd name="connsiteY913" fmla="*/ 9480 h 6858000"/>
              <a:gd name="connsiteX914" fmla="*/ 1214634 w 7467600"/>
              <a:gd name="connsiteY914" fmla="*/ 0 h 6858000"/>
              <a:gd name="connsiteX915" fmla="*/ 1289827 w 7467600"/>
              <a:gd name="connsiteY915" fmla="*/ 0 h 6858000"/>
              <a:gd name="connsiteX916" fmla="*/ 1321076 w 7467600"/>
              <a:gd name="connsiteY916" fmla="*/ 59722 h 6858000"/>
              <a:gd name="connsiteX917" fmla="*/ 1512579 w 7467600"/>
              <a:gd name="connsiteY917" fmla="*/ 626441 h 6858000"/>
              <a:gd name="connsiteX918" fmla="*/ 1506076 w 7467600"/>
              <a:gd name="connsiteY918" fmla="*/ 1089289 h 6858000"/>
              <a:gd name="connsiteX919" fmla="*/ 1486346 w 7467600"/>
              <a:gd name="connsiteY919" fmla="*/ 1079919 h 6858000"/>
              <a:gd name="connsiteX920" fmla="*/ 1070511 w 7467600"/>
              <a:gd name="connsiteY920" fmla="*/ 48609 h 6858000"/>
              <a:gd name="connsiteX921" fmla="*/ 1057230 w 7467600"/>
              <a:gd name="connsiteY921" fmla="*/ 0 h 6858000"/>
              <a:gd name="connsiteX922" fmla="*/ 43151 w 7467600"/>
              <a:gd name="connsiteY922" fmla="*/ 0 h 6858000"/>
              <a:gd name="connsiteX923" fmla="*/ 95283 w 7467600"/>
              <a:gd name="connsiteY923" fmla="*/ 0 h 6858000"/>
              <a:gd name="connsiteX924" fmla="*/ 300708 w 7467600"/>
              <a:gd name="connsiteY924" fmla="*/ 154571 h 6858000"/>
              <a:gd name="connsiteX925" fmla="*/ 530414 w 7467600"/>
              <a:gd name="connsiteY925" fmla="*/ 354673 h 6858000"/>
              <a:gd name="connsiteX926" fmla="*/ 333785 w 7467600"/>
              <a:gd name="connsiteY926" fmla="*/ 161564 h 6858000"/>
              <a:gd name="connsiteX927" fmla="*/ 147005 w 7467600"/>
              <a:gd name="connsiteY927" fmla="*/ 0 h 6858000"/>
              <a:gd name="connsiteX928" fmla="*/ 272509 w 7467600"/>
              <a:gd name="connsiteY928" fmla="*/ 0 h 6858000"/>
              <a:gd name="connsiteX929" fmla="*/ 326276 w 7467600"/>
              <a:gd name="connsiteY929" fmla="*/ 45847 h 6858000"/>
              <a:gd name="connsiteX930" fmla="*/ 823759 w 7467600"/>
              <a:gd name="connsiteY930" fmla="*/ 574145 h 6858000"/>
              <a:gd name="connsiteX931" fmla="*/ 811254 w 7467600"/>
              <a:gd name="connsiteY931" fmla="*/ 665546 h 6858000"/>
              <a:gd name="connsiteX932" fmla="*/ 154042 w 7467600"/>
              <a:gd name="connsiteY932" fmla="*/ 261522 h 6858000"/>
              <a:gd name="connsiteX933" fmla="*/ 13550 w 7467600"/>
              <a:gd name="connsiteY933" fmla="*/ 158423 h 6858000"/>
              <a:gd name="connsiteX934" fmla="*/ 0 w 7467600"/>
              <a:gd name="connsiteY934" fmla="*/ 146618 h 6858000"/>
              <a:gd name="connsiteX935" fmla="*/ 0 w 7467600"/>
              <a:gd name="connsiteY935" fmla="*/ 59161 h 6858000"/>
              <a:gd name="connsiteX936" fmla="*/ 45427 w 7467600"/>
              <a:gd name="connsiteY936" fmla="*/ 101078 h 6858000"/>
              <a:gd name="connsiteX937" fmla="*/ 630103 w 7467600"/>
              <a:gd name="connsiteY937" fmla="*/ 485885 h 6858000"/>
              <a:gd name="connsiteX938" fmla="*/ 532040 w 7467600"/>
              <a:gd name="connsiteY938" fmla="*/ 399359 h 6858000"/>
              <a:gd name="connsiteX939" fmla="*/ 517618 w 7467600"/>
              <a:gd name="connsiteY939" fmla="*/ 385726 h 6858000"/>
              <a:gd name="connsiteX940" fmla="*/ 285074 w 7467600"/>
              <a:gd name="connsiteY940" fmla="*/ 182755 h 6858000"/>
              <a:gd name="connsiteX941" fmla="*/ 43151 w 7467600"/>
              <a:gd name="connsiteY94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289862 w 7467600"/>
              <a:gd name="connsiteY8" fmla="*/ 6659827 h 6858000"/>
              <a:gd name="connsiteX9" fmla="*/ 1019354 w 7467600"/>
              <a:gd name="connsiteY9" fmla="*/ 6315006 h 6858000"/>
              <a:gd name="connsiteX10" fmla="*/ 441046 w 7467600"/>
              <a:gd name="connsiteY10" fmla="*/ 6691153 h 6858000"/>
              <a:gd name="connsiteX11" fmla="*/ 1019354 w 7467600"/>
              <a:gd name="connsiteY11" fmla="*/ 6315006 h 6858000"/>
              <a:gd name="connsiteX12" fmla="*/ 991680 w 7467600"/>
              <a:gd name="connsiteY12" fmla="*/ 6298413 h 6858000"/>
              <a:gd name="connsiteX13" fmla="*/ 409060 w 7467600"/>
              <a:gd name="connsiteY13" fmla="*/ 6671470 h 6858000"/>
              <a:gd name="connsiteX14" fmla="*/ 991680 w 7467600"/>
              <a:gd name="connsiteY14" fmla="*/ 6298413 h 6858000"/>
              <a:gd name="connsiteX15" fmla="*/ 103333 w 7467600"/>
              <a:gd name="connsiteY15" fmla="*/ 5699602 h 6858000"/>
              <a:gd name="connsiteX16" fmla="*/ 233938 w 7467600"/>
              <a:gd name="connsiteY16" fmla="*/ 5809416 h 6858000"/>
              <a:gd name="connsiteX17" fmla="*/ 883580 w 7467600"/>
              <a:gd name="connsiteY17" fmla="*/ 6180710 h 6858000"/>
              <a:gd name="connsiteX18" fmla="*/ 487337 w 7467600"/>
              <a:gd name="connsiteY18" fmla="*/ 5950182 h 6858000"/>
              <a:gd name="connsiteX19" fmla="*/ 354051 w 7467600"/>
              <a:gd name="connsiteY19" fmla="*/ 5854912 h 6858000"/>
              <a:gd name="connsiteX20" fmla="*/ 195436 w 7467600"/>
              <a:gd name="connsiteY20" fmla="*/ 5755068 h 6858000"/>
              <a:gd name="connsiteX21" fmla="*/ 103333 w 7467600"/>
              <a:gd name="connsiteY21" fmla="*/ 5699602 h 6858000"/>
              <a:gd name="connsiteX22" fmla="*/ 5539432 w 7467600"/>
              <a:gd name="connsiteY22" fmla="*/ 5642928 h 6858000"/>
              <a:gd name="connsiteX23" fmla="*/ 5555462 w 7467600"/>
              <a:gd name="connsiteY23" fmla="*/ 5694454 h 6858000"/>
              <a:gd name="connsiteX24" fmla="*/ 5828270 w 7467600"/>
              <a:gd name="connsiteY24" fmla="*/ 6320663 h 6858000"/>
              <a:gd name="connsiteX25" fmla="*/ 5947416 w 7467600"/>
              <a:gd name="connsiteY25" fmla="*/ 6574846 h 6858000"/>
              <a:gd name="connsiteX26" fmla="*/ 5539432 w 7467600"/>
              <a:gd name="connsiteY26" fmla="*/ 5642928 h 6858000"/>
              <a:gd name="connsiteX27" fmla="*/ 51253 w 7467600"/>
              <a:gd name="connsiteY27" fmla="*/ 5631825 h 6858000"/>
              <a:gd name="connsiteX28" fmla="*/ 211622 w 7467600"/>
              <a:gd name="connsiteY28" fmla="*/ 5728803 h 6858000"/>
              <a:gd name="connsiteX29" fmla="*/ 371652 w 7467600"/>
              <a:gd name="connsiteY29" fmla="*/ 5829062 h 6858000"/>
              <a:gd name="connsiteX30" fmla="*/ 505903 w 7467600"/>
              <a:gd name="connsiteY30" fmla="*/ 5925221 h 6858000"/>
              <a:gd name="connsiteX31" fmla="*/ 899240 w 7467600"/>
              <a:gd name="connsiteY31" fmla="*/ 6153068 h 6858000"/>
              <a:gd name="connsiteX32" fmla="*/ 988114 w 7467600"/>
              <a:gd name="connsiteY32" fmla="*/ 6174204 h 6858000"/>
              <a:gd name="connsiteX33" fmla="*/ 845971 w 7467600"/>
              <a:gd name="connsiteY33" fmla="*/ 6067177 h 6858000"/>
              <a:gd name="connsiteX34" fmla="*/ 448057 w 7467600"/>
              <a:gd name="connsiteY34" fmla="*/ 5841376 h 6858000"/>
              <a:gd name="connsiteX35" fmla="*/ 51253 w 7467600"/>
              <a:gd name="connsiteY35" fmla="*/ 5631825 h 6858000"/>
              <a:gd name="connsiteX36" fmla="*/ 2606687 w 7467600"/>
              <a:gd name="connsiteY36" fmla="*/ 5630718 h 6858000"/>
              <a:gd name="connsiteX37" fmla="*/ 2645658 w 7467600"/>
              <a:gd name="connsiteY37" fmla="*/ 6640259 h 6858000"/>
              <a:gd name="connsiteX38" fmla="*/ 2606687 w 7467600"/>
              <a:gd name="connsiteY38" fmla="*/ 5630718 h 6858000"/>
              <a:gd name="connsiteX39" fmla="*/ 3642057 w 7467600"/>
              <a:gd name="connsiteY39" fmla="*/ 5573487 h 6858000"/>
              <a:gd name="connsiteX40" fmla="*/ 3632981 w 7467600"/>
              <a:gd name="connsiteY40" fmla="*/ 5579437 h 6858000"/>
              <a:gd name="connsiteX41" fmla="*/ 3382436 w 7467600"/>
              <a:gd name="connsiteY41" fmla="*/ 5952726 h 6858000"/>
              <a:gd name="connsiteX42" fmla="*/ 3191929 w 7467600"/>
              <a:gd name="connsiteY42" fmla="*/ 6662669 h 6858000"/>
              <a:gd name="connsiteX43" fmla="*/ 3369898 w 7467600"/>
              <a:gd name="connsiteY43" fmla="*/ 6081771 h 6858000"/>
              <a:gd name="connsiteX44" fmla="*/ 3642057 w 7467600"/>
              <a:gd name="connsiteY44" fmla="*/ 5573487 h 6858000"/>
              <a:gd name="connsiteX45" fmla="*/ 2650666 w 7467600"/>
              <a:gd name="connsiteY45" fmla="*/ 5530686 h 6858000"/>
              <a:gd name="connsiteX46" fmla="*/ 2650249 w 7467600"/>
              <a:gd name="connsiteY46" fmla="*/ 5532101 h 6858000"/>
              <a:gd name="connsiteX47" fmla="*/ 2663808 w 7467600"/>
              <a:gd name="connsiteY47" fmla="*/ 6535215 h 6858000"/>
              <a:gd name="connsiteX48" fmla="*/ 2665418 w 7467600"/>
              <a:gd name="connsiteY48" fmla="*/ 6132756 h 6858000"/>
              <a:gd name="connsiteX49" fmla="*/ 2650666 w 7467600"/>
              <a:gd name="connsiteY49" fmla="*/ 5530686 h 6858000"/>
              <a:gd name="connsiteX50" fmla="*/ 2680277 w 7467600"/>
              <a:gd name="connsiteY50" fmla="*/ 5479204 h 6858000"/>
              <a:gd name="connsiteX51" fmla="*/ 2678972 w 7467600"/>
              <a:gd name="connsiteY51" fmla="*/ 5481582 h 6858000"/>
              <a:gd name="connsiteX52" fmla="*/ 2696666 w 7467600"/>
              <a:gd name="connsiteY52" fmla="*/ 6133836 h 6858000"/>
              <a:gd name="connsiteX53" fmla="*/ 2695769 w 7467600"/>
              <a:gd name="connsiteY53" fmla="*/ 6390955 h 6858000"/>
              <a:gd name="connsiteX54" fmla="*/ 2739893 w 7467600"/>
              <a:gd name="connsiteY54" fmla="*/ 6108357 h 6858000"/>
              <a:gd name="connsiteX55" fmla="*/ 2680277 w 7467600"/>
              <a:gd name="connsiteY55" fmla="*/ 5479204 h 6858000"/>
              <a:gd name="connsiteX56" fmla="*/ 1132195 w 7467600"/>
              <a:gd name="connsiteY56" fmla="*/ 5467980 h 6858000"/>
              <a:gd name="connsiteX57" fmla="*/ 1679056 w 7467600"/>
              <a:gd name="connsiteY57" fmla="*/ 5516907 h 6858000"/>
              <a:gd name="connsiteX58" fmla="*/ 2128648 w 7467600"/>
              <a:gd name="connsiteY58" fmla="*/ 5474249 h 6858000"/>
              <a:gd name="connsiteX59" fmla="*/ 1825619 w 7467600"/>
              <a:gd name="connsiteY59" fmla="*/ 5478447 h 6858000"/>
              <a:gd name="connsiteX60" fmla="*/ 1737798 w 7467600"/>
              <a:gd name="connsiteY60" fmla="*/ 5483353 h 6858000"/>
              <a:gd name="connsiteX61" fmla="*/ 1132195 w 7467600"/>
              <a:gd name="connsiteY61" fmla="*/ 5467980 h 6858000"/>
              <a:gd name="connsiteX62" fmla="*/ 1456157 w 7467600"/>
              <a:gd name="connsiteY62" fmla="*/ 5371404 h 6858000"/>
              <a:gd name="connsiteX63" fmla="*/ 1244432 w 7467600"/>
              <a:gd name="connsiteY63" fmla="*/ 5385601 h 6858000"/>
              <a:gd name="connsiteX64" fmla="*/ 973990 w 7467600"/>
              <a:gd name="connsiteY64" fmla="*/ 5424940 h 6858000"/>
              <a:gd name="connsiteX65" fmla="*/ 1103809 w 7467600"/>
              <a:gd name="connsiteY65" fmla="*/ 5433720 h 6858000"/>
              <a:gd name="connsiteX66" fmla="*/ 1123454 w 7467600"/>
              <a:gd name="connsiteY66" fmla="*/ 5435727 h 6858000"/>
              <a:gd name="connsiteX67" fmla="*/ 1737017 w 7467600"/>
              <a:gd name="connsiteY67" fmla="*/ 5452183 h 6858000"/>
              <a:gd name="connsiteX68" fmla="*/ 1824397 w 7467600"/>
              <a:gd name="connsiteY68" fmla="*/ 5447757 h 6858000"/>
              <a:gd name="connsiteX69" fmla="*/ 2070059 w 7467600"/>
              <a:gd name="connsiteY69" fmla="*/ 5441660 h 6858000"/>
              <a:gd name="connsiteX70" fmla="*/ 1456157 w 7467600"/>
              <a:gd name="connsiteY70" fmla="*/ 5371404 h 6858000"/>
              <a:gd name="connsiteX71" fmla="*/ 4988186 w 7467600"/>
              <a:gd name="connsiteY71" fmla="*/ 5216467 h 6858000"/>
              <a:gd name="connsiteX72" fmla="*/ 4777334 w 7467600"/>
              <a:gd name="connsiteY72" fmla="*/ 5406072 h 6858000"/>
              <a:gd name="connsiteX73" fmla="*/ 4718341 w 7467600"/>
              <a:gd name="connsiteY73" fmla="*/ 5468043 h 6858000"/>
              <a:gd name="connsiteX74" fmla="*/ 4604655 w 7467600"/>
              <a:gd name="connsiteY74" fmla="*/ 5583434 h 6858000"/>
              <a:gd name="connsiteX75" fmla="*/ 4565074 w 7467600"/>
              <a:gd name="connsiteY75" fmla="*/ 5618550 h 6858000"/>
              <a:gd name="connsiteX76" fmla="*/ 4988186 w 7467600"/>
              <a:gd name="connsiteY76" fmla="*/ 5216467 h 6858000"/>
              <a:gd name="connsiteX77" fmla="*/ 4978032 w 7467600"/>
              <a:gd name="connsiteY77" fmla="*/ 5183809 h 6858000"/>
              <a:gd name="connsiteX78" fmla="*/ 4463413 w 7467600"/>
              <a:gd name="connsiteY78" fmla="*/ 5615162 h 6858000"/>
              <a:gd name="connsiteX79" fmla="*/ 4358134 w 7467600"/>
              <a:gd name="connsiteY79" fmla="*/ 5742791 h 6858000"/>
              <a:gd name="connsiteX80" fmla="*/ 4376219 w 7467600"/>
              <a:gd name="connsiteY80" fmla="*/ 5729027 h 6858000"/>
              <a:gd name="connsiteX81" fmla="*/ 4582340 w 7467600"/>
              <a:gd name="connsiteY81" fmla="*/ 5561037 h 6858000"/>
              <a:gd name="connsiteX82" fmla="*/ 4694684 w 7467600"/>
              <a:gd name="connsiteY82" fmla="*/ 5447098 h 6858000"/>
              <a:gd name="connsiteX83" fmla="*/ 4754123 w 7467600"/>
              <a:gd name="connsiteY83" fmla="*/ 5384643 h 6858000"/>
              <a:gd name="connsiteX84" fmla="*/ 4978032 w 7467600"/>
              <a:gd name="connsiteY84" fmla="*/ 5183809 h 6858000"/>
              <a:gd name="connsiteX85" fmla="*/ 1903353 w 7467600"/>
              <a:gd name="connsiteY85" fmla="*/ 5044827 h 6858000"/>
              <a:gd name="connsiteX86" fmla="*/ 1936931 w 7467600"/>
              <a:gd name="connsiteY86" fmla="*/ 5093954 h 6858000"/>
              <a:gd name="connsiteX87" fmla="*/ 2195868 w 7467600"/>
              <a:gd name="connsiteY87" fmla="*/ 5396574 h 6858000"/>
              <a:gd name="connsiteX88" fmla="*/ 2088852 w 7467600"/>
              <a:gd name="connsiteY88" fmla="*/ 5166123 h 6858000"/>
              <a:gd name="connsiteX89" fmla="*/ 1958241 w 7467600"/>
              <a:gd name="connsiteY89" fmla="*/ 5067955 h 6858000"/>
              <a:gd name="connsiteX90" fmla="*/ 1903353 w 7467600"/>
              <a:gd name="connsiteY90" fmla="*/ 5044827 h 6858000"/>
              <a:gd name="connsiteX91" fmla="*/ 1979378 w 7467600"/>
              <a:gd name="connsiteY91" fmla="*/ 4769504 h 6858000"/>
              <a:gd name="connsiteX92" fmla="*/ 2882120 w 7467600"/>
              <a:gd name="connsiteY92" fmla="*/ 5064547 h 6858000"/>
              <a:gd name="connsiteX93" fmla="*/ 2793103 w 7467600"/>
              <a:gd name="connsiteY93" fmla="*/ 5039699 h 6858000"/>
              <a:gd name="connsiteX94" fmla="*/ 2770041 w 7467600"/>
              <a:gd name="connsiteY94" fmla="*/ 5033634 h 6858000"/>
              <a:gd name="connsiteX95" fmla="*/ 1979378 w 7467600"/>
              <a:gd name="connsiteY95" fmla="*/ 4769504 h 6858000"/>
              <a:gd name="connsiteX96" fmla="*/ 1927410 w 7467600"/>
              <a:gd name="connsiteY96" fmla="*/ 4716164 h 6858000"/>
              <a:gd name="connsiteX97" fmla="*/ 1959587 w 7467600"/>
              <a:gd name="connsiteY97" fmla="*/ 4728849 h 6858000"/>
              <a:gd name="connsiteX98" fmla="*/ 2777707 w 7467600"/>
              <a:gd name="connsiteY98" fmla="*/ 5003991 h 6858000"/>
              <a:gd name="connsiteX99" fmla="*/ 2800768 w 7467600"/>
              <a:gd name="connsiteY99" fmla="*/ 5010056 h 6858000"/>
              <a:gd name="connsiteX100" fmla="*/ 2879408 w 7467600"/>
              <a:gd name="connsiteY100" fmla="*/ 5031590 h 6858000"/>
              <a:gd name="connsiteX101" fmla="*/ 2862295 w 7467600"/>
              <a:gd name="connsiteY101" fmla="*/ 5022958 h 6858000"/>
              <a:gd name="connsiteX102" fmla="*/ 2813343 w 7467600"/>
              <a:gd name="connsiteY102" fmla="*/ 4998369 h 6858000"/>
              <a:gd name="connsiteX103" fmla="*/ 2646245 w 7467600"/>
              <a:gd name="connsiteY103" fmla="*/ 4930999 h 6858000"/>
              <a:gd name="connsiteX104" fmla="*/ 1999243 w 7467600"/>
              <a:gd name="connsiteY104" fmla="*/ 4730524 h 6858000"/>
              <a:gd name="connsiteX105" fmla="*/ 1979527 w 7467600"/>
              <a:gd name="connsiteY105" fmla="*/ 4726651 h 6858000"/>
              <a:gd name="connsiteX106" fmla="*/ 1927410 w 7467600"/>
              <a:gd name="connsiteY106" fmla="*/ 4716164 h 6858000"/>
              <a:gd name="connsiteX107" fmla="*/ 1997014 w 7467600"/>
              <a:gd name="connsiteY107" fmla="*/ 4698007 h 6858000"/>
              <a:gd name="connsiteX108" fmla="*/ 2005458 w 7467600"/>
              <a:gd name="connsiteY108" fmla="*/ 4699540 h 6858000"/>
              <a:gd name="connsiteX109" fmla="*/ 2657186 w 7467600"/>
              <a:gd name="connsiteY109" fmla="*/ 4901687 h 6858000"/>
              <a:gd name="connsiteX110" fmla="*/ 2826662 w 7467600"/>
              <a:gd name="connsiteY110" fmla="*/ 4970362 h 6858000"/>
              <a:gd name="connsiteX111" fmla="*/ 2876100 w 7467600"/>
              <a:gd name="connsiteY111" fmla="*/ 4995397 h 6858000"/>
              <a:gd name="connsiteX112" fmla="*/ 3042600 w 7467600"/>
              <a:gd name="connsiteY112" fmla="*/ 5059532 h 6858000"/>
              <a:gd name="connsiteX113" fmla="*/ 1997014 w 7467600"/>
              <a:gd name="connsiteY113" fmla="*/ 4698007 h 6858000"/>
              <a:gd name="connsiteX114" fmla="*/ 2305292 w 7467600"/>
              <a:gd name="connsiteY114" fmla="*/ 4219492 h 6858000"/>
              <a:gd name="connsiteX115" fmla="*/ 3360922 w 7467600"/>
              <a:gd name="connsiteY115" fmla="*/ 4529373 h 6858000"/>
              <a:gd name="connsiteX116" fmla="*/ 3492420 w 7467600"/>
              <a:gd name="connsiteY116" fmla="*/ 4510145 h 6858000"/>
              <a:gd name="connsiteX117" fmla="*/ 3364086 w 7467600"/>
              <a:gd name="connsiteY117" fmla="*/ 4480340 h 6858000"/>
              <a:gd name="connsiteX118" fmla="*/ 3225818 w 7467600"/>
              <a:gd name="connsiteY118" fmla="*/ 4411822 h 6858000"/>
              <a:gd name="connsiteX119" fmla="*/ 3129696 w 7467600"/>
              <a:gd name="connsiteY119" fmla="*/ 4360704 h 6858000"/>
              <a:gd name="connsiteX120" fmla="*/ 2814545 w 7467600"/>
              <a:gd name="connsiteY120" fmla="*/ 4282955 h 6858000"/>
              <a:gd name="connsiteX121" fmla="*/ 2305292 w 7467600"/>
              <a:gd name="connsiteY121" fmla="*/ 4219492 h 6858000"/>
              <a:gd name="connsiteX122" fmla="*/ 2626982 w 7467600"/>
              <a:gd name="connsiteY122" fmla="*/ 4206450 h 6858000"/>
              <a:gd name="connsiteX123" fmla="*/ 2490617 w 7467600"/>
              <a:gd name="connsiteY123" fmla="*/ 4206951 h 6858000"/>
              <a:gd name="connsiteX124" fmla="*/ 2819869 w 7467600"/>
              <a:gd name="connsiteY124" fmla="*/ 4252936 h 6858000"/>
              <a:gd name="connsiteX125" fmla="*/ 3143018 w 7467600"/>
              <a:gd name="connsiteY125" fmla="*/ 4332698 h 6858000"/>
              <a:gd name="connsiteX126" fmla="*/ 3241520 w 7467600"/>
              <a:gd name="connsiteY126" fmla="*/ 4385112 h 6858000"/>
              <a:gd name="connsiteX127" fmla="*/ 3374575 w 7467600"/>
              <a:gd name="connsiteY127" fmla="*/ 4451517 h 6858000"/>
              <a:gd name="connsiteX128" fmla="*/ 3505221 w 7467600"/>
              <a:gd name="connsiteY128" fmla="*/ 4480757 h 6858000"/>
              <a:gd name="connsiteX129" fmla="*/ 2626982 w 7467600"/>
              <a:gd name="connsiteY129" fmla="*/ 4206450 h 6858000"/>
              <a:gd name="connsiteX130" fmla="*/ 1310106 w 7467600"/>
              <a:gd name="connsiteY130" fmla="*/ 3943217 h 6858000"/>
              <a:gd name="connsiteX131" fmla="*/ 854994 w 7467600"/>
              <a:gd name="connsiteY131" fmla="*/ 4399136 h 6858000"/>
              <a:gd name="connsiteX132" fmla="*/ 742462 w 7467600"/>
              <a:gd name="connsiteY132" fmla="*/ 4594648 h 6858000"/>
              <a:gd name="connsiteX133" fmla="*/ 820602 w 7467600"/>
              <a:gd name="connsiteY133" fmla="*/ 4485915 h 6858000"/>
              <a:gd name="connsiteX134" fmla="*/ 878295 w 7467600"/>
              <a:gd name="connsiteY134" fmla="*/ 4403594 h 6858000"/>
              <a:gd name="connsiteX135" fmla="*/ 1240607 w 7467600"/>
              <a:gd name="connsiteY135" fmla="*/ 4010401 h 6858000"/>
              <a:gd name="connsiteX136" fmla="*/ 1310106 w 7467600"/>
              <a:gd name="connsiteY136" fmla="*/ 3943217 h 6858000"/>
              <a:gd name="connsiteX137" fmla="*/ 1423113 w 7467600"/>
              <a:gd name="connsiteY137" fmla="*/ 3874565 h 6858000"/>
              <a:gd name="connsiteX138" fmla="*/ 1260565 w 7467600"/>
              <a:gd name="connsiteY138" fmla="*/ 4031982 h 6858000"/>
              <a:gd name="connsiteX139" fmla="*/ 901900 w 7467600"/>
              <a:gd name="connsiteY139" fmla="*/ 4421236 h 6858000"/>
              <a:gd name="connsiteX140" fmla="*/ 845044 w 7467600"/>
              <a:gd name="connsiteY140" fmla="*/ 4502436 h 6858000"/>
              <a:gd name="connsiteX141" fmla="*/ 685926 w 7467600"/>
              <a:gd name="connsiteY141" fmla="*/ 4703069 h 6858000"/>
              <a:gd name="connsiteX142" fmla="*/ 684248 w 7467600"/>
              <a:gd name="connsiteY142" fmla="*/ 4706721 h 6858000"/>
              <a:gd name="connsiteX143" fmla="*/ 1423113 w 7467600"/>
              <a:gd name="connsiteY143" fmla="*/ 3874565 h 6858000"/>
              <a:gd name="connsiteX144" fmla="*/ 3316479 w 7467600"/>
              <a:gd name="connsiteY144" fmla="*/ 3872136 h 6858000"/>
              <a:gd name="connsiteX145" fmla="*/ 3546806 w 7467600"/>
              <a:gd name="connsiteY145" fmla="*/ 4356139 h 6858000"/>
              <a:gd name="connsiteX146" fmla="*/ 3364433 w 7467600"/>
              <a:gd name="connsiteY146" fmla="*/ 3953121 h 6858000"/>
              <a:gd name="connsiteX147" fmla="*/ 3316479 w 7467600"/>
              <a:gd name="connsiteY147" fmla="*/ 3872136 h 6858000"/>
              <a:gd name="connsiteX148" fmla="*/ 3291335 w 7467600"/>
              <a:gd name="connsiteY148" fmla="*/ 3767420 h 6858000"/>
              <a:gd name="connsiteX149" fmla="*/ 3390805 w 7467600"/>
              <a:gd name="connsiteY149" fmla="*/ 3937163 h 6858000"/>
              <a:gd name="connsiteX150" fmla="*/ 3579062 w 7467600"/>
              <a:gd name="connsiteY150" fmla="*/ 4359040 h 6858000"/>
              <a:gd name="connsiteX151" fmla="*/ 3467355 w 7467600"/>
              <a:gd name="connsiteY151" fmla="*/ 3988130 h 6858000"/>
              <a:gd name="connsiteX152" fmla="*/ 3310753 w 7467600"/>
              <a:gd name="connsiteY152" fmla="*/ 3787140 h 6858000"/>
              <a:gd name="connsiteX153" fmla="*/ 3291335 w 7467600"/>
              <a:gd name="connsiteY153" fmla="*/ 3767420 h 6858000"/>
              <a:gd name="connsiteX154" fmla="*/ 1635889 w 7467600"/>
              <a:gd name="connsiteY154" fmla="*/ 3709494 h 6858000"/>
              <a:gd name="connsiteX155" fmla="*/ 1634800 w 7467600"/>
              <a:gd name="connsiteY155" fmla="*/ 3731111 h 6858000"/>
              <a:gd name="connsiteX156" fmla="*/ 1635889 w 7467600"/>
              <a:gd name="connsiteY156" fmla="*/ 3709494 h 6858000"/>
              <a:gd name="connsiteX157" fmla="*/ 1510397 w 7467600"/>
              <a:gd name="connsiteY157" fmla="*/ 3684705 h 6858000"/>
              <a:gd name="connsiteX158" fmla="*/ 1146550 w 7467600"/>
              <a:gd name="connsiteY158" fmla="*/ 3802012 h 6858000"/>
              <a:gd name="connsiteX159" fmla="*/ 698834 w 7467600"/>
              <a:gd name="connsiteY159" fmla="*/ 3952272 h 6858000"/>
              <a:gd name="connsiteX160" fmla="*/ 34256 w 7467600"/>
              <a:gd name="connsiteY160" fmla="*/ 4347603 h 6858000"/>
              <a:gd name="connsiteX161" fmla="*/ 527241 w 7467600"/>
              <a:gd name="connsiteY161" fmla="*/ 4065078 h 6858000"/>
              <a:gd name="connsiteX162" fmla="*/ 1510397 w 7467600"/>
              <a:gd name="connsiteY162" fmla="*/ 3684705 h 6858000"/>
              <a:gd name="connsiteX163" fmla="*/ 1313114 w 7467600"/>
              <a:gd name="connsiteY163" fmla="*/ 3655216 h 6858000"/>
              <a:gd name="connsiteX164" fmla="*/ 1109304 w 7467600"/>
              <a:gd name="connsiteY164" fmla="*/ 3669030 h 6858000"/>
              <a:gd name="connsiteX165" fmla="*/ 8129 w 7467600"/>
              <a:gd name="connsiteY165" fmla="*/ 4330519 h 6858000"/>
              <a:gd name="connsiteX166" fmla="*/ 687572 w 7467600"/>
              <a:gd name="connsiteY166" fmla="*/ 3925629 h 6858000"/>
              <a:gd name="connsiteX167" fmla="*/ 1138365 w 7467600"/>
              <a:gd name="connsiteY167" fmla="*/ 3774515 h 6858000"/>
              <a:gd name="connsiteX168" fmla="*/ 1505579 w 7467600"/>
              <a:gd name="connsiteY168" fmla="*/ 3655526 h 6858000"/>
              <a:gd name="connsiteX169" fmla="*/ 1313114 w 7467600"/>
              <a:gd name="connsiteY169" fmla="*/ 3655216 h 6858000"/>
              <a:gd name="connsiteX170" fmla="*/ 3655073 w 7467600"/>
              <a:gd name="connsiteY170" fmla="*/ 3650884 h 6858000"/>
              <a:gd name="connsiteX171" fmla="*/ 3989938 w 7467600"/>
              <a:gd name="connsiteY171" fmla="*/ 3991685 h 6858000"/>
              <a:gd name="connsiteX172" fmla="*/ 4393907 w 7467600"/>
              <a:gd name="connsiteY172" fmla="*/ 4261258 h 6858000"/>
              <a:gd name="connsiteX173" fmla="*/ 4648051 w 7467600"/>
              <a:gd name="connsiteY173" fmla="*/ 4374051 h 6858000"/>
              <a:gd name="connsiteX174" fmla="*/ 4383389 w 7467600"/>
              <a:gd name="connsiteY174" fmla="*/ 4184369 h 6858000"/>
              <a:gd name="connsiteX175" fmla="*/ 4165508 w 7467600"/>
              <a:gd name="connsiteY175" fmla="*/ 4035196 h 6858000"/>
              <a:gd name="connsiteX176" fmla="*/ 4068162 w 7467600"/>
              <a:gd name="connsiteY176" fmla="*/ 3953394 h 6858000"/>
              <a:gd name="connsiteX177" fmla="*/ 3981416 w 7467600"/>
              <a:gd name="connsiteY177" fmla="*/ 3880482 h 6858000"/>
              <a:gd name="connsiteX178" fmla="*/ 3800147 w 7467600"/>
              <a:gd name="connsiteY178" fmla="*/ 3749872 h 6858000"/>
              <a:gd name="connsiteX179" fmla="*/ 3655073 w 7467600"/>
              <a:gd name="connsiteY179" fmla="*/ 3650884 h 6858000"/>
              <a:gd name="connsiteX180" fmla="*/ 3670252 w 7467600"/>
              <a:gd name="connsiteY180" fmla="*/ 3622798 h 6858000"/>
              <a:gd name="connsiteX181" fmla="*/ 3817258 w 7467600"/>
              <a:gd name="connsiteY181" fmla="*/ 3723577 h 6858000"/>
              <a:gd name="connsiteX182" fmla="*/ 4000461 w 7467600"/>
              <a:gd name="connsiteY182" fmla="*/ 3855966 h 6858000"/>
              <a:gd name="connsiteX183" fmla="*/ 4088180 w 7467600"/>
              <a:gd name="connsiteY183" fmla="*/ 3929774 h 6858000"/>
              <a:gd name="connsiteX184" fmla="*/ 4184555 w 7467600"/>
              <a:gd name="connsiteY184" fmla="*/ 4010683 h 6858000"/>
              <a:gd name="connsiteX185" fmla="*/ 4399563 w 7467600"/>
              <a:gd name="connsiteY185" fmla="*/ 4158106 h 6858000"/>
              <a:gd name="connsiteX186" fmla="*/ 4684469 w 7467600"/>
              <a:gd name="connsiteY186" fmla="*/ 4364680 h 6858000"/>
              <a:gd name="connsiteX187" fmla="*/ 4690271 w 7467600"/>
              <a:gd name="connsiteY187" fmla="*/ 4370034 h 6858000"/>
              <a:gd name="connsiteX188" fmla="*/ 4136093 w 7467600"/>
              <a:gd name="connsiteY188" fmla="*/ 3858466 h 6858000"/>
              <a:gd name="connsiteX189" fmla="*/ 3670252 w 7467600"/>
              <a:gd name="connsiteY189" fmla="*/ 3622798 h 6858000"/>
              <a:gd name="connsiteX190" fmla="*/ 4440129 w 7467600"/>
              <a:gd name="connsiteY190" fmla="*/ 3448571 h 6858000"/>
              <a:gd name="connsiteX191" fmla="*/ 4856525 w 7467600"/>
              <a:gd name="connsiteY191" fmla="*/ 3915351 h 6858000"/>
              <a:gd name="connsiteX192" fmla="*/ 5059055 w 7467600"/>
              <a:gd name="connsiteY192" fmla="*/ 4108918 h 6858000"/>
              <a:gd name="connsiteX193" fmla="*/ 5290070 w 7467600"/>
              <a:gd name="connsiteY193" fmla="*/ 4263619 h 6858000"/>
              <a:gd name="connsiteX194" fmla="*/ 4834991 w 7467600"/>
              <a:gd name="connsiteY194" fmla="*/ 3830985 h 6858000"/>
              <a:gd name="connsiteX195" fmla="*/ 4440129 w 7467600"/>
              <a:gd name="connsiteY195" fmla="*/ 3448571 h 6858000"/>
              <a:gd name="connsiteX196" fmla="*/ 4441737 w 7467600"/>
              <a:gd name="connsiteY196" fmla="*/ 3399734 h 6858000"/>
              <a:gd name="connsiteX197" fmla="*/ 4431236 w 7467600"/>
              <a:gd name="connsiteY197" fmla="*/ 3400954 h 6858000"/>
              <a:gd name="connsiteX198" fmla="*/ 4557150 w 7467600"/>
              <a:gd name="connsiteY198" fmla="*/ 3510023 h 6858000"/>
              <a:gd name="connsiteX199" fmla="*/ 4856936 w 7467600"/>
              <a:gd name="connsiteY199" fmla="*/ 3809146 h 6858000"/>
              <a:gd name="connsiteX200" fmla="*/ 5111996 w 7467600"/>
              <a:gd name="connsiteY200" fmla="*/ 4065759 h 6858000"/>
              <a:gd name="connsiteX201" fmla="*/ 5388878 w 7467600"/>
              <a:gd name="connsiteY201" fmla="*/ 4300185 h 6858000"/>
              <a:gd name="connsiteX202" fmla="*/ 5425556 w 7467600"/>
              <a:gd name="connsiteY202" fmla="*/ 4308967 h 6858000"/>
              <a:gd name="connsiteX203" fmla="*/ 4943646 w 7467600"/>
              <a:gd name="connsiteY203" fmla="*/ 3822916 h 6858000"/>
              <a:gd name="connsiteX204" fmla="*/ 4594837 w 7467600"/>
              <a:gd name="connsiteY204" fmla="*/ 3532274 h 6858000"/>
              <a:gd name="connsiteX205" fmla="*/ 4441737 w 7467600"/>
              <a:gd name="connsiteY205" fmla="*/ 3399734 h 6858000"/>
              <a:gd name="connsiteX206" fmla="*/ 5425834 w 7467600"/>
              <a:gd name="connsiteY206" fmla="*/ 3162785 h 6858000"/>
              <a:gd name="connsiteX207" fmla="*/ 5401644 w 7467600"/>
              <a:gd name="connsiteY207" fmla="*/ 3617847 h 6858000"/>
              <a:gd name="connsiteX208" fmla="*/ 5467256 w 7467600"/>
              <a:gd name="connsiteY208" fmla="*/ 4175494 h 6858000"/>
              <a:gd name="connsiteX209" fmla="*/ 5448069 w 7467600"/>
              <a:gd name="connsiteY209" fmla="*/ 3567554 h 6858000"/>
              <a:gd name="connsiteX210" fmla="*/ 5425834 w 7467600"/>
              <a:gd name="connsiteY210" fmla="*/ 3162785 h 6858000"/>
              <a:gd name="connsiteX211" fmla="*/ 1318687 w 7467600"/>
              <a:gd name="connsiteY211" fmla="*/ 3113840 h 6858000"/>
              <a:gd name="connsiteX212" fmla="*/ 1066793 w 7467600"/>
              <a:gd name="connsiteY212" fmla="*/ 3212171 h 6858000"/>
              <a:gd name="connsiteX213" fmla="*/ 993319 w 7467600"/>
              <a:gd name="connsiteY213" fmla="*/ 3247648 h 6858000"/>
              <a:gd name="connsiteX214" fmla="*/ 853081 w 7467600"/>
              <a:gd name="connsiteY214" fmla="*/ 3312410 h 6858000"/>
              <a:gd name="connsiteX215" fmla="*/ 805957 w 7467600"/>
              <a:gd name="connsiteY215" fmla="*/ 3330443 h 6858000"/>
              <a:gd name="connsiteX216" fmla="*/ 1318687 w 7467600"/>
              <a:gd name="connsiteY216" fmla="*/ 3113840 h 6858000"/>
              <a:gd name="connsiteX217" fmla="*/ 5453702 w 7467600"/>
              <a:gd name="connsiteY217" fmla="*/ 3090882 h 6858000"/>
              <a:gd name="connsiteX218" fmla="*/ 5480135 w 7467600"/>
              <a:gd name="connsiteY218" fmla="*/ 3565802 h 6858000"/>
              <a:gd name="connsiteX219" fmla="*/ 5499023 w 7467600"/>
              <a:gd name="connsiteY219" fmla="*/ 4166310 h 6858000"/>
              <a:gd name="connsiteX220" fmla="*/ 5547022 w 7467600"/>
              <a:gd name="connsiteY220" fmla="*/ 3607838 h 6858000"/>
              <a:gd name="connsiteX221" fmla="*/ 5515964 w 7467600"/>
              <a:gd name="connsiteY221" fmla="*/ 3378541 h 6858000"/>
              <a:gd name="connsiteX222" fmla="*/ 5453702 w 7467600"/>
              <a:gd name="connsiteY222" fmla="*/ 3090882 h 6858000"/>
              <a:gd name="connsiteX223" fmla="*/ 1238695 w 7467600"/>
              <a:gd name="connsiteY223" fmla="*/ 3076820 h 6858000"/>
              <a:gd name="connsiteX224" fmla="*/ 716371 w 7467600"/>
              <a:gd name="connsiteY224" fmla="*/ 3293249 h 6858000"/>
              <a:gd name="connsiteX225" fmla="*/ 579522 w 7467600"/>
              <a:gd name="connsiteY225" fmla="*/ 3371759 h 6858000"/>
              <a:gd name="connsiteX226" fmla="*/ 600288 w 7467600"/>
              <a:gd name="connsiteY226" fmla="*/ 3365555 h 6858000"/>
              <a:gd name="connsiteX227" fmla="*/ 840692 w 7467600"/>
              <a:gd name="connsiteY227" fmla="*/ 3284921 h 6858000"/>
              <a:gd name="connsiteX228" fmla="*/ 979248 w 7467600"/>
              <a:gd name="connsiteY228" fmla="*/ 3221003 h 6858000"/>
              <a:gd name="connsiteX229" fmla="*/ 1053282 w 7467600"/>
              <a:gd name="connsiteY229" fmla="*/ 3185247 h 6858000"/>
              <a:gd name="connsiteX230" fmla="*/ 1320603 w 7467600"/>
              <a:gd name="connsiteY230" fmla="*/ 3081281 h 6858000"/>
              <a:gd name="connsiteX231" fmla="*/ 1238695 w 7467600"/>
              <a:gd name="connsiteY231" fmla="*/ 3076820 h 6858000"/>
              <a:gd name="connsiteX232" fmla="*/ 5425627 w 7467600"/>
              <a:gd name="connsiteY232" fmla="*/ 2954192 h 6858000"/>
              <a:gd name="connsiteX233" fmla="*/ 5470770 w 7467600"/>
              <a:gd name="connsiteY233" fmla="*/ 3005435 h 6858000"/>
              <a:gd name="connsiteX234" fmla="*/ 5519779 w 7467600"/>
              <a:gd name="connsiteY234" fmla="*/ 4359223 h 6858000"/>
              <a:gd name="connsiteX235" fmla="*/ 5520293 w 7467600"/>
              <a:gd name="connsiteY235" fmla="*/ 4360602 h 6858000"/>
              <a:gd name="connsiteX236" fmla="*/ 5767221 w 7467600"/>
              <a:gd name="connsiteY236" fmla="*/ 4665564 h 6858000"/>
              <a:gd name="connsiteX237" fmla="*/ 6937169 w 7467600"/>
              <a:gd name="connsiteY237" fmla="*/ 4815941 h 6858000"/>
              <a:gd name="connsiteX238" fmla="*/ 6953922 w 7467600"/>
              <a:gd name="connsiteY238" fmla="*/ 4890068 h 6858000"/>
              <a:gd name="connsiteX239" fmla="*/ 6071359 w 7467600"/>
              <a:gd name="connsiteY239" fmla="*/ 4770770 h 6858000"/>
              <a:gd name="connsiteX240" fmla="*/ 6038839 w 7467600"/>
              <a:gd name="connsiteY240" fmla="*/ 4764474 h 6858000"/>
              <a:gd name="connsiteX241" fmla="*/ 6038706 w 7467600"/>
              <a:gd name="connsiteY241" fmla="*/ 4763847 h 6858000"/>
              <a:gd name="connsiteX242" fmla="*/ 6037784 w 7467600"/>
              <a:gd name="connsiteY242" fmla="*/ 4764270 h 6858000"/>
              <a:gd name="connsiteX243" fmla="*/ 6038839 w 7467600"/>
              <a:gd name="connsiteY243" fmla="*/ 4764474 h 6858000"/>
              <a:gd name="connsiteX244" fmla="*/ 6040338 w 7467600"/>
              <a:gd name="connsiteY244" fmla="*/ 4771418 h 6858000"/>
              <a:gd name="connsiteX245" fmla="*/ 6024488 w 7467600"/>
              <a:gd name="connsiteY245" fmla="*/ 4809903 h 6858000"/>
              <a:gd name="connsiteX246" fmla="*/ 5599771 w 7467600"/>
              <a:gd name="connsiteY246" fmla="*/ 5509652 h 6858000"/>
              <a:gd name="connsiteX247" fmla="*/ 5548843 w 7467600"/>
              <a:gd name="connsiteY247" fmla="*/ 5563845 h 6858000"/>
              <a:gd name="connsiteX248" fmla="*/ 5940952 w 7467600"/>
              <a:gd name="connsiteY248" fmla="*/ 6250028 h 6858000"/>
              <a:gd name="connsiteX249" fmla="*/ 6043441 w 7467600"/>
              <a:gd name="connsiteY249" fmla="*/ 6665847 h 6858000"/>
              <a:gd name="connsiteX250" fmla="*/ 6093432 w 7467600"/>
              <a:gd name="connsiteY250" fmla="*/ 6858000 h 6858000"/>
              <a:gd name="connsiteX251" fmla="*/ 6034344 w 7467600"/>
              <a:gd name="connsiteY251" fmla="*/ 6858000 h 6858000"/>
              <a:gd name="connsiteX252" fmla="*/ 6026679 w 7467600"/>
              <a:gd name="connsiteY252" fmla="*/ 6836959 h 6858000"/>
              <a:gd name="connsiteX253" fmla="*/ 5800441 w 7467600"/>
              <a:gd name="connsiteY253" fmla="*/ 6335286 h 6858000"/>
              <a:gd name="connsiteX254" fmla="*/ 5526562 w 7467600"/>
              <a:gd name="connsiteY254" fmla="*/ 5705388 h 6858000"/>
              <a:gd name="connsiteX255" fmla="*/ 5519640 w 7467600"/>
              <a:gd name="connsiteY255" fmla="*/ 5683774 h 6858000"/>
              <a:gd name="connsiteX256" fmla="*/ 5844559 w 7467600"/>
              <a:gd name="connsiteY256" fmla="*/ 6553349 h 6858000"/>
              <a:gd name="connsiteX257" fmla="*/ 5975994 w 7467600"/>
              <a:gd name="connsiteY257" fmla="*/ 6858000 h 6858000"/>
              <a:gd name="connsiteX258" fmla="*/ 5898547 w 7467600"/>
              <a:gd name="connsiteY258" fmla="*/ 6858000 h 6858000"/>
              <a:gd name="connsiteX259" fmla="*/ 5682041 w 7467600"/>
              <a:gd name="connsiteY259" fmla="*/ 6355860 h 6858000"/>
              <a:gd name="connsiteX260" fmla="*/ 5461758 w 7467600"/>
              <a:gd name="connsiteY260" fmla="*/ 5820220 h 6858000"/>
              <a:gd name="connsiteX261" fmla="*/ 5237282 w 7467600"/>
              <a:gd name="connsiteY261" fmla="*/ 6579086 h 6858000"/>
              <a:gd name="connsiteX262" fmla="*/ 5115009 w 7467600"/>
              <a:gd name="connsiteY262" fmla="*/ 6858000 h 6858000"/>
              <a:gd name="connsiteX263" fmla="*/ 5028074 w 7467600"/>
              <a:gd name="connsiteY263" fmla="*/ 6858000 h 6858000"/>
              <a:gd name="connsiteX264" fmla="*/ 5079508 w 7467600"/>
              <a:gd name="connsiteY264" fmla="*/ 6749074 h 6858000"/>
              <a:gd name="connsiteX265" fmla="*/ 5371846 w 7467600"/>
              <a:gd name="connsiteY265" fmla="*/ 5924413 h 6858000"/>
              <a:gd name="connsiteX266" fmla="*/ 5270512 w 7467600"/>
              <a:gd name="connsiteY266" fmla="*/ 6138975 h 6858000"/>
              <a:gd name="connsiteX267" fmla="*/ 5062409 w 7467600"/>
              <a:gd name="connsiteY267" fmla="*/ 6653544 h 6858000"/>
              <a:gd name="connsiteX268" fmla="*/ 5036628 w 7467600"/>
              <a:gd name="connsiteY268" fmla="*/ 6754247 h 6858000"/>
              <a:gd name="connsiteX269" fmla="*/ 5009112 w 7467600"/>
              <a:gd name="connsiteY269" fmla="*/ 6858000 h 6858000"/>
              <a:gd name="connsiteX270" fmla="*/ 4976679 w 7467600"/>
              <a:gd name="connsiteY270" fmla="*/ 6858000 h 6858000"/>
              <a:gd name="connsiteX271" fmla="*/ 5006537 w 7467600"/>
              <a:gd name="connsiteY271" fmla="*/ 6747068 h 6858000"/>
              <a:gd name="connsiteX272" fmla="*/ 5032723 w 7467600"/>
              <a:gd name="connsiteY272" fmla="*/ 6644957 h 6858000"/>
              <a:gd name="connsiteX273" fmla="*/ 5242949 w 7467600"/>
              <a:gd name="connsiteY273" fmla="*/ 6125175 h 6858000"/>
              <a:gd name="connsiteX274" fmla="*/ 5286321 w 7467600"/>
              <a:gd name="connsiteY274" fmla="*/ 6033555 h 6858000"/>
              <a:gd name="connsiteX275" fmla="*/ 5008210 w 7467600"/>
              <a:gd name="connsiteY275" fmla="*/ 6649194 h 6858000"/>
              <a:gd name="connsiteX276" fmla="*/ 4986321 w 7467600"/>
              <a:gd name="connsiteY276" fmla="*/ 6765687 h 6858000"/>
              <a:gd name="connsiteX277" fmla="*/ 4973474 w 7467600"/>
              <a:gd name="connsiteY277" fmla="*/ 6858000 h 6858000"/>
              <a:gd name="connsiteX278" fmla="*/ 4907178 w 7467600"/>
              <a:gd name="connsiteY278" fmla="*/ 6858000 h 6858000"/>
              <a:gd name="connsiteX279" fmla="*/ 4910810 w 7467600"/>
              <a:gd name="connsiteY279" fmla="*/ 6829660 h 6858000"/>
              <a:gd name="connsiteX280" fmla="*/ 4987461 w 7467600"/>
              <a:gd name="connsiteY280" fmla="*/ 6432994 h 6858000"/>
              <a:gd name="connsiteX281" fmla="*/ 5179262 w 7467600"/>
              <a:gd name="connsiteY281" fmla="*/ 6035044 h 6858000"/>
              <a:gd name="connsiteX282" fmla="*/ 4689678 w 7467600"/>
              <a:gd name="connsiteY282" fmla="*/ 6440241 h 6858000"/>
              <a:gd name="connsiteX283" fmla="*/ 4477543 w 7467600"/>
              <a:gd name="connsiteY283" fmla="*/ 6674836 h 6858000"/>
              <a:gd name="connsiteX284" fmla="*/ 4329957 w 7467600"/>
              <a:gd name="connsiteY284" fmla="*/ 6858000 h 6858000"/>
              <a:gd name="connsiteX285" fmla="*/ 4218595 w 7467600"/>
              <a:gd name="connsiteY285" fmla="*/ 6858000 h 6858000"/>
              <a:gd name="connsiteX286" fmla="*/ 4368888 w 7467600"/>
              <a:gd name="connsiteY286" fmla="*/ 6668412 h 6858000"/>
              <a:gd name="connsiteX287" fmla="*/ 4563091 w 7467600"/>
              <a:gd name="connsiteY287" fmla="*/ 6442508 h 6858000"/>
              <a:gd name="connsiteX288" fmla="*/ 5387324 w 7467600"/>
              <a:gd name="connsiteY288" fmla="*/ 5705830 h 6858000"/>
              <a:gd name="connsiteX289" fmla="*/ 5073620 w 7467600"/>
              <a:gd name="connsiteY289" fmla="*/ 5955437 h 6858000"/>
              <a:gd name="connsiteX290" fmla="*/ 4689789 w 7467600"/>
              <a:gd name="connsiteY290" fmla="*/ 6268382 h 6858000"/>
              <a:gd name="connsiteX291" fmla="*/ 4418722 w 7467600"/>
              <a:gd name="connsiteY291" fmla="*/ 6570886 h 6858000"/>
              <a:gd name="connsiteX292" fmla="*/ 4214944 w 7467600"/>
              <a:gd name="connsiteY292" fmla="*/ 6858000 h 6858000"/>
              <a:gd name="connsiteX293" fmla="*/ 4177898 w 7467600"/>
              <a:gd name="connsiteY293" fmla="*/ 6858000 h 6858000"/>
              <a:gd name="connsiteX294" fmla="*/ 4391597 w 7467600"/>
              <a:gd name="connsiteY294" fmla="*/ 6556370 h 6858000"/>
              <a:gd name="connsiteX295" fmla="*/ 4668889 w 7467600"/>
              <a:gd name="connsiteY295" fmla="*/ 6246399 h 6858000"/>
              <a:gd name="connsiteX296" fmla="*/ 5055427 w 7467600"/>
              <a:gd name="connsiteY296" fmla="*/ 5931476 h 6858000"/>
              <a:gd name="connsiteX297" fmla="*/ 5371814 w 7467600"/>
              <a:gd name="connsiteY297" fmla="*/ 5678975 h 6858000"/>
              <a:gd name="connsiteX298" fmla="*/ 4987918 w 7467600"/>
              <a:gd name="connsiteY298" fmla="*/ 5838701 h 6858000"/>
              <a:gd name="connsiteX299" fmla="*/ 4317146 w 7467600"/>
              <a:gd name="connsiteY299" fmla="*/ 6587716 h 6858000"/>
              <a:gd name="connsiteX300" fmla="*/ 4171627 w 7467600"/>
              <a:gd name="connsiteY300" fmla="*/ 6858000 h 6858000"/>
              <a:gd name="connsiteX301" fmla="*/ 4081585 w 7467600"/>
              <a:gd name="connsiteY301" fmla="*/ 6858000 h 6858000"/>
              <a:gd name="connsiteX302" fmla="*/ 4238603 w 7467600"/>
              <a:gd name="connsiteY302" fmla="*/ 6559341 h 6858000"/>
              <a:gd name="connsiteX303" fmla="*/ 4778333 w 7467600"/>
              <a:gd name="connsiteY303" fmla="*/ 5873626 h 6858000"/>
              <a:gd name="connsiteX304" fmla="*/ 5414185 w 7467600"/>
              <a:gd name="connsiteY304" fmla="*/ 5573882 h 6858000"/>
              <a:gd name="connsiteX305" fmla="*/ 5959648 w 7467600"/>
              <a:gd name="connsiteY305" fmla="*/ 4760797 h 6858000"/>
              <a:gd name="connsiteX306" fmla="*/ 5355019 w 7467600"/>
              <a:gd name="connsiteY306" fmla="*/ 4734672 h 6858000"/>
              <a:gd name="connsiteX307" fmla="*/ 5083565 w 7467600"/>
              <a:gd name="connsiteY307" fmla="*/ 5179121 h 6858000"/>
              <a:gd name="connsiteX308" fmla="*/ 4713577 w 7467600"/>
              <a:gd name="connsiteY308" fmla="*/ 5616803 h 6858000"/>
              <a:gd name="connsiteX309" fmla="*/ 3989559 w 7467600"/>
              <a:gd name="connsiteY309" fmla="*/ 6145945 h 6858000"/>
              <a:gd name="connsiteX310" fmla="*/ 3939824 w 7467600"/>
              <a:gd name="connsiteY310" fmla="*/ 6066900 h 6858000"/>
              <a:gd name="connsiteX311" fmla="*/ 4584537 w 7467600"/>
              <a:gd name="connsiteY311" fmla="*/ 5324826 h 6858000"/>
              <a:gd name="connsiteX312" fmla="*/ 5037105 w 7467600"/>
              <a:gd name="connsiteY312" fmla="*/ 5088765 h 6858000"/>
              <a:gd name="connsiteX313" fmla="*/ 5039930 w 7467600"/>
              <a:gd name="connsiteY313" fmla="*/ 5089585 h 6858000"/>
              <a:gd name="connsiteX314" fmla="*/ 5263764 w 7467600"/>
              <a:gd name="connsiteY314" fmla="*/ 4735525 h 6858000"/>
              <a:gd name="connsiteX315" fmla="*/ 4086300 w 7467600"/>
              <a:gd name="connsiteY315" fmla="*/ 4884599 h 6858000"/>
              <a:gd name="connsiteX316" fmla="*/ 4085485 w 7467600"/>
              <a:gd name="connsiteY316" fmla="*/ 4899070 h 6858000"/>
              <a:gd name="connsiteX317" fmla="*/ 3871915 w 7467600"/>
              <a:gd name="connsiteY317" fmla="*/ 5253645 h 6858000"/>
              <a:gd name="connsiteX318" fmla="*/ 3799374 w 7467600"/>
              <a:gd name="connsiteY318" fmla="*/ 5466127 h 6858000"/>
              <a:gd name="connsiteX319" fmla="*/ 3498850 w 7467600"/>
              <a:gd name="connsiteY319" fmla="*/ 6661888 h 6858000"/>
              <a:gd name="connsiteX320" fmla="*/ 3399216 w 7467600"/>
              <a:gd name="connsiteY320" fmla="*/ 6858000 h 6858000"/>
              <a:gd name="connsiteX321" fmla="*/ 3303688 w 7467600"/>
              <a:gd name="connsiteY321" fmla="*/ 6858000 h 6858000"/>
              <a:gd name="connsiteX322" fmla="*/ 3391774 w 7467600"/>
              <a:gd name="connsiteY322" fmla="*/ 6697181 h 6858000"/>
              <a:gd name="connsiteX323" fmla="*/ 3735540 w 7467600"/>
              <a:gd name="connsiteY323" fmla="*/ 5546923 h 6858000"/>
              <a:gd name="connsiteX324" fmla="*/ 3729438 w 7467600"/>
              <a:gd name="connsiteY324" fmla="*/ 5569058 h 6858000"/>
              <a:gd name="connsiteX325" fmla="*/ 3707782 w 7467600"/>
              <a:gd name="connsiteY325" fmla="*/ 5644908 h 6858000"/>
              <a:gd name="connsiteX326" fmla="*/ 3583827 w 7467600"/>
              <a:gd name="connsiteY326" fmla="*/ 6039215 h 6858000"/>
              <a:gd name="connsiteX327" fmla="*/ 3547861 w 7467600"/>
              <a:gd name="connsiteY327" fmla="*/ 6129609 h 6858000"/>
              <a:gd name="connsiteX328" fmla="*/ 3490905 w 7467600"/>
              <a:gd name="connsiteY328" fmla="*/ 6277660 h 6858000"/>
              <a:gd name="connsiteX329" fmla="*/ 3455859 w 7467600"/>
              <a:gd name="connsiteY329" fmla="*/ 6391301 h 6858000"/>
              <a:gd name="connsiteX330" fmla="*/ 3429112 w 7467600"/>
              <a:gd name="connsiteY330" fmla="*/ 6479469 h 6858000"/>
              <a:gd name="connsiteX331" fmla="*/ 3304862 w 7467600"/>
              <a:gd name="connsiteY331" fmla="*/ 6796476 h 6858000"/>
              <a:gd name="connsiteX332" fmla="*/ 3276071 w 7467600"/>
              <a:gd name="connsiteY332" fmla="*/ 6858000 h 6858000"/>
              <a:gd name="connsiteX333" fmla="*/ 3240805 w 7467600"/>
              <a:gd name="connsiteY333" fmla="*/ 6858000 h 6858000"/>
              <a:gd name="connsiteX334" fmla="*/ 3275917 w 7467600"/>
              <a:gd name="connsiteY334" fmla="*/ 6783192 h 6858000"/>
              <a:gd name="connsiteX335" fmla="*/ 3399358 w 7467600"/>
              <a:gd name="connsiteY335" fmla="*/ 6469011 h 6858000"/>
              <a:gd name="connsiteX336" fmla="*/ 3425650 w 7467600"/>
              <a:gd name="connsiteY336" fmla="*/ 6381333 h 6858000"/>
              <a:gd name="connsiteX337" fmla="*/ 3460661 w 7467600"/>
              <a:gd name="connsiteY337" fmla="*/ 6266763 h 6858000"/>
              <a:gd name="connsiteX338" fmla="*/ 3518021 w 7467600"/>
              <a:gd name="connsiteY338" fmla="*/ 6117298 h 6858000"/>
              <a:gd name="connsiteX339" fmla="*/ 3554035 w 7467600"/>
              <a:gd name="connsiteY339" fmla="*/ 6027832 h 6858000"/>
              <a:gd name="connsiteX340" fmla="*/ 3677174 w 7467600"/>
              <a:gd name="connsiteY340" fmla="*/ 5636351 h 6858000"/>
              <a:gd name="connsiteX341" fmla="*/ 3698819 w 7467600"/>
              <a:gd name="connsiteY341" fmla="*/ 5560503 h 6858000"/>
              <a:gd name="connsiteX342" fmla="*/ 3702094 w 7467600"/>
              <a:gd name="connsiteY342" fmla="*/ 5549194 h 6858000"/>
              <a:gd name="connsiteX343" fmla="*/ 3398355 w 7467600"/>
              <a:gd name="connsiteY343" fmla="*/ 6094603 h 6858000"/>
              <a:gd name="connsiteX344" fmla="*/ 3193941 w 7467600"/>
              <a:gd name="connsiteY344" fmla="*/ 6798775 h 6858000"/>
              <a:gd name="connsiteX345" fmla="*/ 3184140 w 7467600"/>
              <a:gd name="connsiteY345" fmla="*/ 6858000 h 6858000"/>
              <a:gd name="connsiteX346" fmla="*/ 3099978 w 7467600"/>
              <a:gd name="connsiteY346" fmla="*/ 6858000 h 6858000"/>
              <a:gd name="connsiteX347" fmla="*/ 3101556 w 7467600"/>
              <a:gd name="connsiteY347" fmla="*/ 6843337 h 6858000"/>
              <a:gd name="connsiteX348" fmla="*/ 3370162 w 7467600"/>
              <a:gd name="connsiteY348" fmla="*/ 5785550 h 6858000"/>
              <a:gd name="connsiteX349" fmla="*/ 3746477 w 7467600"/>
              <a:gd name="connsiteY349" fmla="*/ 5377889 h 6858000"/>
              <a:gd name="connsiteX350" fmla="*/ 3863399 w 7467600"/>
              <a:gd name="connsiteY350" fmla="*/ 5087257 h 6858000"/>
              <a:gd name="connsiteX351" fmla="*/ 3968712 w 7467600"/>
              <a:gd name="connsiteY351" fmla="*/ 4913989 h 6858000"/>
              <a:gd name="connsiteX352" fmla="*/ 2792390 w 7467600"/>
              <a:gd name="connsiteY352" fmla="*/ 5382974 h 6858000"/>
              <a:gd name="connsiteX353" fmla="*/ 2714982 w 7467600"/>
              <a:gd name="connsiteY353" fmla="*/ 5427051 h 6858000"/>
              <a:gd name="connsiteX354" fmla="*/ 2813361 w 7467600"/>
              <a:gd name="connsiteY354" fmla="*/ 6023912 h 6858000"/>
              <a:gd name="connsiteX355" fmla="*/ 2688430 w 7467600"/>
              <a:gd name="connsiteY355" fmla="*/ 6801564 h 6858000"/>
              <a:gd name="connsiteX356" fmla="*/ 2629626 w 7467600"/>
              <a:gd name="connsiteY356" fmla="*/ 6763394 h 6858000"/>
              <a:gd name="connsiteX357" fmla="*/ 2565328 w 7467600"/>
              <a:gd name="connsiteY357" fmla="*/ 5516399 h 6858000"/>
              <a:gd name="connsiteX358" fmla="*/ 1922999 w 7467600"/>
              <a:gd name="connsiteY358" fmla="*/ 5980343 h 6858000"/>
              <a:gd name="connsiteX359" fmla="*/ 1950261 w 7467600"/>
              <a:gd name="connsiteY359" fmla="*/ 6405858 h 6858000"/>
              <a:gd name="connsiteX360" fmla="*/ 2365554 w 7467600"/>
              <a:gd name="connsiteY360" fmla="*/ 6759107 h 6858000"/>
              <a:gd name="connsiteX361" fmla="*/ 2424142 w 7467600"/>
              <a:gd name="connsiteY361" fmla="*/ 6858000 h 6858000"/>
              <a:gd name="connsiteX362" fmla="*/ 2395994 w 7467600"/>
              <a:gd name="connsiteY362" fmla="*/ 6858000 h 6858000"/>
              <a:gd name="connsiteX363" fmla="*/ 2392863 w 7467600"/>
              <a:gd name="connsiteY363" fmla="*/ 6852964 h 6858000"/>
              <a:gd name="connsiteX364" fmla="*/ 2017589 w 7467600"/>
              <a:gd name="connsiteY364" fmla="*/ 6493982 h 6858000"/>
              <a:gd name="connsiteX365" fmla="*/ 2147336 w 7467600"/>
              <a:gd name="connsiteY365" fmla="*/ 6594052 h 6858000"/>
              <a:gd name="connsiteX366" fmla="*/ 2207047 w 7467600"/>
              <a:gd name="connsiteY366" fmla="*/ 6654540 h 6858000"/>
              <a:gd name="connsiteX367" fmla="*/ 2299106 w 7467600"/>
              <a:gd name="connsiteY367" fmla="*/ 6778931 h 6858000"/>
              <a:gd name="connsiteX368" fmla="*/ 2314430 w 7467600"/>
              <a:gd name="connsiteY368" fmla="*/ 6801144 h 6858000"/>
              <a:gd name="connsiteX369" fmla="*/ 2352406 w 7467600"/>
              <a:gd name="connsiteY369" fmla="*/ 6858000 h 6858000"/>
              <a:gd name="connsiteX370" fmla="*/ 2314492 w 7467600"/>
              <a:gd name="connsiteY370" fmla="*/ 6858000 h 6858000"/>
              <a:gd name="connsiteX371" fmla="*/ 2288095 w 7467600"/>
              <a:gd name="connsiteY371" fmla="*/ 6818030 h 6858000"/>
              <a:gd name="connsiteX372" fmla="*/ 2272768 w 7467600"/>
              <a:gd name="connsiteY372" fmla="*/ 6795822 h 6858000"/>
              <a:gd name="connsiteX373" fmla="*/ 2182715 w 7467600"/>
              <a:gd name="connsiteY373" fmla="*/ 6675071 h 6858000"/>
              <a:gd name="connsiteX374" fmla="*/ 2032061 w 7467600"/>
              <a:gd name="connsiteY374" fmla="*/ 6541380 h 6858000"/>
              <a:gd name="connsiteX375" fmla="*/ 2257220 w 7467600"/>
              <a:gd name="connsiteY375" fmla="*/ 6826257 h 6858000"/>
              <a:gd name="connsiteX376" fmla="*/ 2281324 w 7467600"/>
              <a:gd name="connsiteY376" fmla="*/ 6858000 h 6858000"/>
              <a:gd name="connsiteX377" fmla="*/ 2242860 w 7467600"/>
              <a:gd name="connsiteY377" fmla="*/ 6858000 h 6858000"/>
              <a:gd name="connsiteX378" fmla="*/ 2232818 w 7467600"/>
              <a:gd name="connsiteY378" fmla="*/ 6844926 h 6858000"/>
              <a:gd name="connsiteX379" fmla="*/ 1990172 w 7467600"/>
              <a:gd name="connsiteY379" fmla="*/ 6542121 h 6858000"/>
              <a:gd name="connsiteX380" fmla="*/ 2124090 w 7467600"/>
              <a:gd name="connsiteY380" fmla="*/ 6761017 h 6858000"/>
              <a:gd name="connsiteX381" fmla="*/ 2200380 w 7467600"/>
              <a:gd name="connsiteY381" fmla="*/ 6858000 h 6858000"/>
              <a:gd name="connsiteX382" fmla="*/ 2147507 w 7467600"/>
              <a:gd name="connsiteY382" fmla="*/ 6858000 h 6858000"/>
              <a:gd name="connsiteX383" fmla="*/ 2070668 w 7467600"/>
              <a:gd name="connsiteY383" fmla="*/ 6761520 h 6858000"/>
              <a:gd name="connsiteX384" fmla="*/ 1975142 w 7467600"/>
              <a:gd name="connsiteY384" fmla="*/ 6585570 h 6858000"/>
              <a:gd name="connsiteX385" fmla="*/ 2050035 w 7467600"/>
              <a:gd name="connsiteY385" fmla="*/ 6813345 h 6858000"/>
              <a:gd name="connsiteX386" fmla="*/ 2063025 w 7467600"/>
              <a:gd name="connsiteY386" fmla="*/ 6858000 h 6858000"/>
              <a:gd name="connsiteX387" fmla="*/ 2021675 w 7467600"/>
              <a:gd name="connsiteY387" fmla="*/ 6858000 h 6858000"/>
              <a:gd name="connsiteX388" fmla="*/ 2019308 w 7467600"/>
              <a:gd name="connsiteY388" fmla="*/ 6847118 h 6858000"/>
              <a:gd name="connsiteX389" fmla="*/ 1938835 w 7467600"/>
              <a:gd name="connsiteY389" fmla="*/ 6551160 h 6858000"/>
              <a:gd name="connsiteX390" fmla="*/ 1953230 w 7467600"/>
              <a:gd name="connsiteY390" fmla="*/ 6759699 h 6858000"/>
              <a:gd name="connsiteX391" fmla="*/ 1956763 w 7467600"/>
              <a:gd name="connsiteY391" fmla="*/ 6778191 h 6858000"/>
              <a:gd name="connsiteX392" fmla="*/ 1967925 w 7467600"/>
              <a:gd name="connsiteY392" fmla="*/ 6858000 h 6858000"/>
              <a:gd name="connsiteX393" fmla="*/ 1936622 w 7467600"/>
              <a:gd name="connsiteY393" fmla="*/ 6858000 h 6858000"/>
              <a:gd name="connsiteX394" fmla="*/ 1926261 w 7467600"/>
              <a:gd name="connsiteY394" fmla="*/ 6784064 h 6858000"/>
              <a:gd name="connsiteX395" fmla="*/ 1922724 w 7467600"/>
              <a:gd name="connsiteY395" fmla="*/ 6765577 h 6858000"/>
              <a:gd name="connsiteX396" fmla="*/ 1904650 w 7467600"/>
              <a:gd name="connsiteY396" fmla="*/ 6639616 h 6858000"/>
              <a:gd name="connsiteX397" fmla="*/ 1885273 w 7467600"/>
              <a:gd name="connsiteY397" fmla="*/ 6858000 h 6858000"/>
              <a:gd name="connsiteX398" fmla="*/ 1854363 w 7467600"/>
              <a:gd name="connsiteY398" fmla="*/ 6858000 h 6858000"/>
              <a:gd name="connsiteX399" fmla="*/ 1880391 w 7467600"/>
              <a:gd name="connsiteY399" fmla="*/ 6603796 h 6858000"/>
              <a:gd name="connsiteX400" fmla="*/ 1818273 w 7467600"/>
              <a:gd name="connsiteY400" fmla="*/ 6715729 h 6858000"/>
              <a:gd name="connsiteX401" fmla="*/ 1794691 w 7467600"/>
              <a:gd name="connsiteY401" fmla="*/ 6843239 h 6858000"/>
              <a:gd name="connsiteX402" fmla="*/ 1794914 w 7467600"/>
              <a:gd name="connsiteY402" fmla="*/ 6858000 h 6858000"/>
              <a:gd name="connsiteX403" fmla="*/ 1746128 w 7467600"/>
              <a:gd name="connsiteY403" fmla="*/ 6858000 h 6858000"/>
              <a:gd name="connsiteX404" fmla="*/ 1753934 w 7467600"/>
              <a:gd name="connsiteY404" fmla="*/ 6724796 h 6858000"/>
              <a:gd name="connsiteX405" fmla="*/ 1792053 w 7467600"/>
              <a:gd name="connsiteY405" fmla="*/ 6572396 h 6858000"/>
              <a:gd name="connsiteX406" fmla="*/ 1862248 w 7467600"/>
              <a:gd name="connsiteY406" fmla="*/ 6266397 h 6858000"/>
              <a:gd name="connsiteX407" fmla="*/ 1862250 w 7467600"/>
              <a:gd name="connsiteY407" fmla="*/ 6033531 h 6858000"/>
              <a:gd name="connsiteX408" fmla="*/ 1211999 w 7467600"/>
              <a:gd name="connsiteY408" fmla="*/ 6683610 h 6858000"/>
              <a:gd name="connsiteX409" fmla="*/ 1213266 w 7467600"/>
              <a:gd name="connsiteY409" fmla="*/ 6691947 h 6858000"/>
              <a:gd name="connsiteX410" fmla="*/ 1203370 w 7467600"/>
              <a:gd name="connsiteY410" fmla="*/ 6850676 h 6858000"/>
              <a:gd name="connsiteX411" fmla="*/ 1203671 w 7467600"/>
              <a:gd name="connsiteY411" fmla="*/ 6858000 h 6858000"/>
              <a:gd name="connsiteX412" fmla="*/ 1143180 w 7467600"/>
              <a:gd name="connsiteY412" fmla="*/ 6858000 h 6858000"/>
              <a:gd name="connsiteX413" fmla="*/ 1142176 w 7467600"/>
              <a:gd name="connsiteY413" fmla="*/ 6766045 h 6858000"/>
              <a:gd name="connsiteX414" fmla="*/ 1067484 w 7467600"/>
              <a:gd name="connsiteY414" fmla="*/ 6858000 h 6858000"/>
              <a:gd name="connsiteX415" fmla="*/ 953928 w 7467600"/>
              <a:gd name="connsiteY415" fmla="*/ 6858000 h 6858000"/>
              <a:gd name="connsiteX416" fmla="*/ 959715 w 7467600"/>
              <a:gd name="connsiteY416" fmla="*/ 6850185 h 6858000"/>
              <a:gd name="connsiteX417" fmla="*/ 1483788 w 7467600"/>
              <a:gd name="connsiteY417" fmla="*/ 6259174 h 6858000"/>
              <a:gd name="connsiteX418" fmla="*/ 1100671 w 7467600"/>
              <a:gd name="connsiteY418" fmla="*/ 6252137 h 6858000"/>
              <a:gd name="connsiteX419" fmla="*/ 1090144 w 7467600"/>
              <a:gd name="connsiteY419" fmla="*/ 6256748 h 6858000"/>
              <a:gd name="connsiteX420" fmla="*/ 1095872 w 7467600"/>
              <a:gd name="connsiteY420" fmla="*/ 6271892 h 6858000"/>
              <a:gd name="connsiteX421" fmla="*/ 262785 w 7467600"/>
              <a:gd name="connsiteY421" fmla="*/ 6845450 h 6858000"/>
              <a:gd name="connsiteX422" fmla="*/ 209968 w 7467600"/>
              <a:gd name="connsiteY422" fmla="*/ 6770713 h 6858000"/>
              <a:gd name="connsiteX423" fmla="*/ 873460 w 7467600"/>
              <a:gd name="connsiteY423" fmla="*/ 6253768 h 6858000"/>
              <a:gd name="connsiteX424" fmla="*/ 192686 w 7467600"/>
              <a:gd name="connsiteY424" fmla="*/ 5849257 h 6858000"/>
              <a:gd name="connsiteX425" fmla="*/ 4696 w 7467600"/>
              <a:gd name="connsiteY425" fmla="*/ 5697668 h 6858000"/>
              <a:gd name="connsiteX426" fmla="*/ 0 w 7467600"/>
              <a:gd name="connsiteY426" fmla="*/ 5689984 h 6858000"/>
              <a:gd name="connsiteX427" fmla="*/ 0 w 7467600"/>
              <a:gd name="connsiteY427" fmla="*/ 5513472 h 6858000"/>
              <a:gd name="connsiteX428" fmla="*/ 174101 w 7467600"/>
              <a:gd name="connsiteY428" fmla="*/ 5620277 h 6858000"/>
              <a:gd name="connsiteX429" fmla="*/ 891800 w 7467600"/>
              <a:gd name="connsiteY429" fmla="*/ 6036935 h 6858000"/>
              <a:gd name="connsiteX430" fmla="*/ 1072219 w 7467600"/>
              <a:gd name="connsiteY430" fmla="*/ 6169443 h 6858000"/>
              <a:gd name="connsiteX431" fmla="*/ 1074117 w 7467600"/>
              <a:gd name="connsiteY431" fmla="*/ 6170301 h 6858000"/>
              <a:gd name="connsiteX432" fmla="*/ 1083114 w 7467600"/>
              <a:gd name="connsiteY432" fmla="*/ 6174131 h 6858000"/>
              <a:gd name="connsiteX433" fmla="*/ 1543010 w 7467600"/>
              <a:gd name="connsiteY433" fmla="*/ 6191140 h 6858000"/>
              <a:gd name="connsiteX434" fmla="*/ 1551080 w 7467600"/>
              <a:gd name="connsiteY434" fmla="*/ 6195006 h 6858000"/>
              <a:gd name="connsiteX435" fmla="*/ 2345443 w 7467600"/>
              <a:gd name="connsiteY435" fmla="*/ 5549882 h 6858000"/>
              <a:gd name="connsiteX436" fmla="*/ 1721499 w 7467600"/>
              <a:gd name="connsiteY436" fmla="*/ 5599969 h 6858000"/>
              <a:gd name="connsiteX437" fmla="*/ 767716 w 7467600"/>
              <a:gd name="connsiteY437" fmla="*/ 5472768 h 6858000"/>
              <a:gd name="connsiteX438" fmla="*/ 722147 w 7467600"/>
              <a:gd name="connsiteY438" fmla="*/ 5393091 h 6858000"/>
              <a:gd name="connsiteX439" fmla="*/ 1485552 w 7467600"/>
              <a:gd name="connsiteY439" fmla="*/ 5313202 h 6858000"/>
              <a:gd name="connsiteX440" fmla="*/ 2143004 w 7467600"/>
              <a:gd name="connsiteY440" fmla="*/ 5402420 h 6858000"/>
              <a:gd name="connsiteX441" fmla="*/ 1933391 w 7467600"/>
              <a:gd name="connsiteY441" fmla="*/ 5156971 h 6858000"/>
              <a:gd name="connsiteX442" fmla="*/ 1827118 w 7467600"/>
              <a:gd name="connsiteY442" fmla="*/ 4968410 h 6858000"/>
              <a:gd name="connsiteX443" fmla="*/ 1837349 w 7467600"/>
              <a:gd name="connsiteY443" fmla="*/ 4956357 h 6858000"/>
              <a:gd name="connsiteX444" fmla="*/ 2162835 w 7467600"/>
              <a:gd name="connsiteY444" fmla="*/ 5187853 h 6858000"/>
              <a:gd name="connsiteX445" fmla="*/ 2257167 w 7467600"/>
              <a:gd name="connsiteY445" fmla="*/ 5462123 h 6858000"/>
              <a:gd name="connsiteX446" fmla="*/ 2261598 w 7467600"/>
              <a:gd name="connsiteY446" fmla="*/ 5467998 h 6858000"/>
              <a:gd name="connsiteX447" fmla="*/ 2437177 w 7467600"/>
              <a:gd name="connsiteY447" fmla="*/ 5479608 h 6858000"/>
              <a:gd name="connsiteX448" fmla="*/ 2445247 w 7467600"/>
              <a:gd name="connsiteY448" fmla="*/ 5483476 h 6858000"/>
              <a:gd name="connsiteX449" fmla="*/ 2743626 w 7467600"/>
              <a:gd name="connsiteY449" fmla="*/ 5304819 h 6858000"/>
              <a:gd name="connsiteX450" fmla="*/ 3048102 w 7467600"/>
              <a:gd name="connsiteY450" fmla="*/ 5150595 h 6858000"/>
              <a:gd name="connsiteX451" fmla="*/ 1799414 w 7467600"/>
              <a:gd name="connsiteY451" fmla="*/ 4694732 h 6858000"/>
              <a:gd name="connsiteX452" fmla="*/ 1771735 w 7467600"/>
              <a:gd name="connsiteY452" fmla="*/ 4619929 h 6858000"/>
              <a:gd name="connsiteX453" fmla="*/ 3104273 w 7467600"/>
              <a:gd name="connsiteY453" fmla="*/ 5076159 h 6858000"/>
              <a:gd name="connsiteX454" fmla="*/ 3113245 w 7467600"/>
              <a:gd name="connsiteY454" fmla="*/ 5090705 h 6858000"/>
              <a:gd name="connsiteX455" fmla="*/ 3126294 w 7467600"/>
              <a:gd name="connsiteY455" fmla="*/ 5114400 h 6858000"/>
              <a:gd name="connsiteX456" fmla="*/ 3937433 w 7467600"/>
              <a:gd name="connsiteY456" fmla="*/ 4830473 h 6858000"/>
              <a:gd name="connsiteX457" fmla="*/ 3590475 w 7467600"/>
              <a:gd name="connsiteY457" fmla="*/ 4597974 h 6858000"/>
              <a:gd name="connsiteX458" fmla="*/ 3100264 w 7467600"/>
              <a:gd name="connsiteY458" fmla="*/ 4579845 h 6858000"/>
              <a:gd name="connsiteX459" fmla="*/ 2183576 w 7467600"/>
              <a:gd name="connsiteY459" fmla="*/ 4227150 h 6858000"/>
              <a:gd name="connsiteX460" fmla="*/ 2151029 w 7467600"/>
              <a:gd name="connsiteY460" fmla="*/ 4146947 h 6858000"/>
              <a:gd name="connsiteX461" fmla="*/ 3563434 w 7467600"/>
              <a:gd name="connsiteY461" fmla="*/ 4469115 h 6858000"/>
              <a:gd name="connsiteX462" fmla="*/ 3177952 w 7467600"/>
              <a:gd name="connsiteY462" fmla="*/ 3657386 h 6858000"/>
              <a:gd name="connsiteX463" fmla="*/ 3189263 w 7467600"/>
              <a:gd name="connsiteY463" fmla="*/ 3625726 h 6858000"/>
              <a:gd name="connsiteX464" fmla="*/ 3560912 w 7467600"/>
              <a:gd name="connsiteY464" fmla="*/ 4079863 h 6858000"/>
              <a:gd name="connsiteX465" fmla="*/ 3626636 w 7467600"/>
              <a:gd name="connsiteY465" fmla="*/ 4512230 h 6858000"/>
              <a:gd name="connsiteX466" fmla="*/ 3653088 w 7467600"/>
              <a:gd name="connsiteY466" fmla="*/ 4521417 h 6858000"/>
              <a:gd name="connsiteX467" fmla="*/ 3988128 w 7467600"/>
              <a:gd name="connsiteY467" fmla="*/ 4817267 h 6858000"/>
              <a:gd name="connsiteX468" fmla="*/ 4830582 w 7467600"/>
              <a:gd name="connsiteY468" fmla="*/ 4676000 h 6858000"/>
              <a:gd name="connsiteX469" fmla="*/ 4830100 w 7467600"/>
              <a:gd name="connsiteY469" fmla="*/ 4675554 h 6858000"/>
              <a:gd name="connsiteX470" fmla="*/ 4036318 w 7467600"/>
              <a:gd name="connsiteY470" fmla="*/ 4147013 h 6858000"/>
              <a:gd name="connsiteX471" fmla="*/ 3432098 w 7467600"/>
              <a:gd name="connsiteY471" fmla="*/ 3537312 h 6858000"/>
              <a:gd name="connsiteX472" fmla="*/ 3446761 w 7467600"/>
              <a:gd name="connsiteY472" fmla="*/ 3461278 h 6858000"/>
              <a:gd name="connsiteX473" fmla="*/ 4419733 w 7467600"/>
              <a:gd name="connsiteY473" fmla="*/ 3963555 h 6858000"/>
              <a:gd name="connsiteX474" fmla="*/ 4781371 w 7467600"/>
              <a:gd name="connsiteY474" fmla="*/ 4458604 h 6858000"/>
              <a:gd name="connsiteX475" fmla="*/ 4780440 w 7467600"/>
              <a:gd name="connsiteY475" fmla="*/ 4470290 h 6858000"/>
              <a:gd name="connsiteX476" fmla="*/ 4898954 w 7467600"/>
              <a:gd name="connsiteY476" fmla="*/ 4662092 h 6858000"/>
              <a:gd name="connsiteX477" fmla="*/ 4900699 w 7467600"/>
              <a:gd name="connsiteY477" fmla="*/ 4670867 h 6858000"/>
              <a:gd name="connsiteX478" fmla="*/ 5714511 w 7467600"/>
              <a:gd name="connsiteY478" fmla="*/ 4663483 h 6858000"/>
              <a:gd name="connsiteX479" fmla="*/ 5464793 w 7467600"/>
              <a:gd name="connsiteY479" fmla="*/ 4393556 h 6858000"/>
              <a:gd name="connsiteX480" fmla="*/ 5461897 w 7467600"/>
              <a:gd name="connsiteY480" fmla="*/ 4390879 h 6858000"/>
              <a:gd name="connsiteX481" fmla="*/ 4294126 w 7467600"/>
              <a:gd name="connsiteY481" fmla="*/ 3303048 h 6858000"/>
              <a:gd name="connsiteX482" fmla="*/ 4305321 w 7467600"/>
              <a:gd name="connsiteY482" fmla="*/ 3256953 h 6858000"/>
              <a:gd name="connsiteX483" fmla="*/ 4949299 w 7467600"/>
              <a:gd name="connsiteY483" fmla="*/ 3766336 h 6858000"/>
              <a:gd name="connsiteX484" fmla="*/ 5291452 w 7467600"/>
              <a:gd name="connsiteY484" fmla="*/ 4076801 h 6858000"/>
              <a:gd name="connsiteX485" fmla="*/ 5434998 w 7467600"/>
              <a:gd name="connsiteY485" fmla="*/ 4254100 h 6858000"/>
              <a:gd name="connsiteX486" fmla="*/ 5351015 w 7467600"/>
              <a:gd name="connsiteY486" fmla="*/ 3760989 h 6858000"/>
              <a:gd name="connsiteX487" fmla="*/ 5413780 w 7467600"/>
              <a:gd name="connsiteY487" fmla="*/ 2966265 h 6858000"/>
              <a:gd name="connsiteX488" fmla="*/ 5425627 w 7467600"/>
              <a:gd name="connsiteY488" fmla="*/ 2954192 h 6858000"/>
              <a:gd name="connsiteX489" fmla="*/ 6604735 w 7467600"/>
              <a:gd name="connsiteY489" fmla="*/ 2041381 h 6858000"/>
              <a:gd name="connsiteX490" fmla="*/ 7204487 w 7467600"/>
              <a:gd name="connsiteY490" fmla="*/ 2742112 h 6858000"/>
              <a:gd name="connsiteX491" fmla="*/ 7131592 w 7467600"/>
              <a:gd name="connsiteY491" fmla="*/ 2672096 h 6858000"/>
              <a:gd name="connsiteX492" fmla="*/ 6996344 w 7467600"/>
              <a:gd name="connsiteY492" fmla="*/ 2518310 h 6858000"/>
              <a:gd name="connsiteX493" fmla="*/ 6735495 w 7467600"/>
              <a:gd name="connsiteY493" fmla="*/ 2196890 h 6858000"/>
              <a:gd name="connsiteX494" fmla="*/ 6721901 w 7467600"/>
              <a:gd name="connsiteY494" fmla="*/ 2179274 h 6858000"/>
              <a:gd name="connsiteX495" fmla="*/ 6604735 w 7467600"/>
              <a:gd name="connsiteY495" fmla="*/ 2041381 h 6858000"/>
              <a:gd name="connsiteX496" fmla="*/ 6591670 w 7467600"/>
              <a:gd name="connsiteY496" fmla="*/ 1988277 h 6858000"/>
              <a:gd name="connsiteX497" fmla="*/ 6747349 w 7467600"/>
              <a:gd name="connsiteY497" fmla="*/ 2160069 h 6858000"/>
              <a:gd name="connsiteX498" fmla="*/ 6760943 w 7467600"/>
              <a:gd name="connsiteY498" fmla="*/ 2177686 h 6858000"/>
              <a:gd name="connsiteX499" fmla="*/ 7021065 w 7467600"/>
              <a:gd name="connsiteY499" fmla="*/ 2498102 h 6858000"/>
              <a:gd name="connsiteX500" fmla="*/ 7155223 w 7467600"/>
              <a:gd name="connsiteY500" fmla="*/ 2650386 h 6858000"/>
              <a:gd name="connsiteX501" fmla="*/ 7203167 w 7467600"/>
              <a:gd name="connsiteY501" fmla="*/ 2697288 h 6858000"/>
              <a:gd name="connsiteX502" fmla="*/ 6937703 w 7467600"/>
              <a:gd name="connsiteY502" fmla="*/ 2321981 h 6858000"/>
              <a:gd name="connsiteX503" fmla="*/ 6591670 w 7467600"/>
              <a:gd name="connsiteY503" fmla="*/ 1988277 h 6858000"/>
              <a:gd name="connsiteX504" fmla="*/ 5798671 w 7467600"/>
              <a:gd name="connsiteY504" fmla="*/ 1981601 h 6858000"/>
              <a:gd name="connsiteX505" fmla="*/ 5754709 w 7467600"/>
              <a:gd name="connsiteY505" fmla="*/ 2071454 h 6858000"/>
              <a:gd name="connsiteX506" fmla="*/ 5763044 w 7467600"/>
              <a:gd name="connsiteY506" fmla="*/ 2842206 h 6858000"/>
              <a:gd name="connsiteX507" fmla="*/ 5764974 w 7467600"/>
              <a:gd name="connsiteY507" fmla="*/ 2799609 h 6858000"/>
              <a:gd name="connsiteX508" fmla="*/ 5767665 w 7467600"/>
              <a:gd name="connsiteY508" fmla="*/ 2666409 h 6858000"/>
              <a:gd name="connsiteX509" fmla="*/ 5763055 w 7467600"/>
              <a:gd name="connsiteY509" fmla="*/ 2579705 h 6858000"/>
              <a:gd name="connsiteX510" fmla="*/ 5758079 w 7467600"/>
              <a:gd name="connsiteY510" fmla="*/ 2492508 h 6858000"/>
              <a:gd name="connsiteX511" fmla="*/ 5779325 w 7467600"/>
              <a:gd name="connsiteY511" fmla="*/ 2197069 h 6858000"/>
              <a:gd name="connsiteX512" fmla="*/ 5798671 w 7467600"/>
              <a:gd name="connsiteY512" fmla="*/ 1981601 h 6858000"/>
              <a:gd name="connsiteX513" fmla="*/ 5829202 w 7467600"/>
              <a:gd name="connsiteY513" fmla="*/ 1971679 h 6858000"/>
              <a:gd name="connsiteX514" fmla="*/ 5809558 w 7467600"/>
              <a:gd name="connsiteY514" fmla="*/ 2198043 h 6858000"/>
              <a:gd name="connsiteX515" fmla="*/ 5788653 w 7467600"/>
              <a:gd name="connsiteY515" fmla="*/ 2489430 h 6858000"/>
              <a:gd name="connsiteX516" fmla="*/ 5793439 w 7467600"/>
              <a:gd name="connsiteY516" fmla="*/ 2575235 h 6858000"/>
              <a:gd name="connsiteX517" fmla="*/ 5796837 w 7467600"/>
              <a:gd name="connsiteY517" fmla="*/ 2637633 h 6858000"/>
              <a:gd name="connsiteX518" fmla="*/ 5818614 w 7467600"/>
              <a:gd name="connsiteY518" fmla="*/ 2473055 h 6858000"/>
              <a:gd name="connsiteX519" fmla="*/ 5829202 w 7467600"/>
              <a:gd name="connsiteY519" fmla="*/ 1971679 h 6858000"/>
              <a:gd name="connsiteX520" fmla="*/ 5911389 w 7467600"/>
              <a:gd name="connsiteY520" fmla="*/ 1898371 h 6858000"/>
              <a:gd name="connsiteX521" fmla="*/ 6237627 w 7467600"/>
              <a:gd name="connsiteY521" fmla="*/ 2231921 h 6858000"/>
              <a:gd name="connsiteX522" fmla="*/ 5911389 w 7467600"/>
              <a:gd name="connsiteY522" fmla="*/ 1898371 h 6858000"/>
              <a:gd name="connsiteX523" fmla="*/ 6944437 w 7467600"/>
              <a:gd name="connsiteY523" fmla="*/ 1575402 h 6858000"/>
              <a:gd name="connsiteX524" fmla="*/ 6304730 w 7467600"/>
              <a:gd name="connsiteY524" fmla="*/ 1766654 h 6858000"/>
              <a:gd name="connsiteX525" fmla="*/ 6944437 w 7467600"/>
              <a:gd name="connsiteY525" fmla="*/ 1575402 h 6858000"/>
              <a:gd name="connsiteX526" fmla="*/ 7019523 w 7467600"/>
              <a:gd name="connsiteY526" fmla="*/ 1519450 h 6858000"/>
              <a:gd name="connsiteX527" fmla="*/ 6298091 w 7467600"/>
              <a:gd name="connsiteY527" fmla="*/ 1737122 h 6858000"/>
              <a:gd name="connsiteX528" fmla="*/ 7019523 w 7467600"/>
              <a:gd name="connsiteY528" fmla="*/ 1519450 h 6858000"/>
              <a:gd name="connsiteX529" fmla="*/ 2399523 w 7467600"/>
              <a:gd name="connsiteY529" fmla="*/ 1428234 h 6858000"/>
              <a:gd name="connsiteX530" fmla="*/ 2224982 w 7467600"/>
              <a:gd name="connsiteY530" fmla="*/ 1826201 h 6858000"/>
              <a:gd name="connsiteX531" fmla="*/ 2096099 w 7467600"/>
              <a:gd name="connsiteY531" fmla="*/ 2345900 h 6858000"/>
              <a:gd name="connsiteX532" fmla="*/ 2283317 w 7467600"/>
              <a:gd name="connsiteY532" fmla="*/ 1796925 h 6858000"/>
              <a:gd name="connsiteX533" fmla="*/ 2399523 w 7467600"/>
              <a:gd name="connsiteY533" fmla="*/ 1428234 h 6858000"/>
              <a:gd name="connsiteX534" fmla="*/ 2448558 w 7467600"/>
              <a:gd name="connsiteY534" fmla="*/ 1373435 h 6858000"/>
              <a:gd name="connsiteX535" fmla="*/ 2312521 w 7467600"/>
              <a:gd name="connsiteY535" fmla="*/ 1806140 h 6858000"/>
              <a:gd name="connsiteX536" fmla="*/ 2127533 w 7467600"/>
              <a:gd name="connsiteY536" fmla="*/ 2348380 h 6858000"/>
              <a:gd name="connsiteX537" fmla="*/ 2358080 w 7467600"/>
              <a:gd name="connsiteY537" fmla="*/ 1866134 h 6858000"/>
              <a:gd name="connsiteX538" fmla="*/ 2407436 w 7467600"/>
              <a:gd name="connsiteY538" fmla="*/ 1651070 h 6858000"/>
              <a:gd name="connsiteX539" fmla="*/ 2448558 w 7467600"/>
              <a:gd name="connsiteY539" fmla="*/ 1373435 h 6858000"/>
              <a:gd name="connsiteX540" fmla="*/ 278707 w 7467600"/>
              <a:gd name="connsiteY540" fmla="*/ 1352270 h 6858000"/>
              <a:gd name="connsiteX541" fmla="*/ 321570 w 7467600"/>
              <a:gd name="connsiteY541" fmla="*/ 1861610 h 6858000"/>
              <a:gd name="connsiteX542" fmla="*/ 294281 w 7467600"/>
              <a:gd name="connsiteY542" fmla="*/ 1440658 h 6858000"/>
              <a:gd name="connsiteX543" fmla="*/ 278707 w 7467600"/>
              <a:gd name="connsiteY543" fmla="*/ 1352270 h 6858000"/>
              <a:gd name="connsiteX544" fmla="*/ 1423821 w 7467600"/>
              <a:gd name="connsiteY544" fmla="*/ 1351958 h 6858000"/>
              <a:gd name="connsiteX545" fmla="*/ 1638521 w 7467600"/>
              <a:gd name="connsiteY545" fmla="*/ 1908470 h 6858000"/>
              <a:gd name="connsiteX546" fmla="*/ 1754199 w 7467600"/>
              <a:gd name="connsiteY546" fmla="*/ 2149284 h 6858000"/>
              <a:gd name="connsiteX547" fmla="*/ 1908359 w 7467600"/>
              <a:gd name="connsiteY547" fmla="*/ 2364988 h 6858000"/>
              <a:gd name="connsiteX548" fmla="*/ 1647661 w 7467600"/>
              <a:gd name="connsiteY548" fmla="*/ 1825945 h 6858000"/>
              <a:gd name="connsiteX549" fmla="*/ 1423821 w 7467600"/>
              <a:gd name="connsiteY549" fmla="*/ 1351958 h 6858000"/>
              <a:gd name="connsiteX550" fmla="*/ 1431890 w 7467600"/>
              <a:gd name="connsiteY550" fmla="*/ 1306475 h 6858000"/>
              <a:gd name="connsiteX551" fmla="*/ 1507597 w 7467600"/>
              <a:gd name="connsiteY551" fmla="*/ 1446132 h 6858000"/>
              <a:gd name="connsiteX552" fmla="*/ 1674586 w 7467600"/>
              <a:gd name="connsiteY552" fmla="*/ 1813832 h 6858000"/>
              <a:gd name="connsiteX553" fmla="*/ 1815950 w 7467600"/>
              <a:gd name="connsiteY553" fmla="*/ 2128564 h 6858000"/>
              <a:gd name="connsiteX554" fmla="*/ 1984242 w 7467600"/>
              <a:gd name="connsiteY554" fmla="*/ 2430829 h 6858000"/>
              <a:gd name="connsiteX555" fmla="*/ 2014023 w 7467600"/>
              <a:gd name="connsiteY555" fmla="*/ 2450995 h 6858000"/>
              <a:gd name="connsiteX556" fmla="*/ 1747337 w 7467600"/>
              <a:gd name="connsiteY556" fmla="*/ 1855264 h 6858000"/>
              <a:gd name="connsiteX557" fmla="*/ 1533749 w 7467600"/>
              <a:gd name="connsiteY557" fmla="*/ 1478656 h 6858000"/>
              <a:gd name="connsiteX558" fmla="*/ 1431890 w 7467600"/>
              <a:gd name="connsiteY558" fmla="*/ 1306475 h 6858000"/>
              <a:gd name="connsiteX559" fmla="*/ 5052692 w 7467600"/>
              <a:gd name="connsiteY559" fmla="*/ 1292994 h 6858000"/>
              <a:gd name="connsiteX560" fmla="*/ 5200661 w 7467600"/>
              <a:gd name="connsiteY560" fmla="*/ 1635186 h 6858000"/>
              <a:gd name="connsiteX561" fmla="*/ 5297138 w 7467600"/>
              <a:gd name="connsiteY561" fmla="*/ 1906351 h 6858000"/>
              <a:gd name="connsiteX562" fmla="*/ 5052692 w 7467600"/>
              <a:gd name="connsiteY562" fmla="*/ 1292994 h 6858000"/>
              <a:gd name="connsiteX563" fmla="*/ 5009948 w 7467600"/>
              <a:gd name="connsiteY563" fmla="*/ 1273619 h 6858000"/>
              <a:gd name="connsiteX564" fmla="*/ 5121777 w 7467600"/>
              <a:gd name="connsiteY564" fmla="*/ 1654213 h 6858000"/>
              <a:gd name="connsiteX565" fmla="*/ 5293545 w 7467600"/>
              <a:gd name="connsiteY565" fmla="*/ 2072247 h 6858000"/>
              <a:gd name="connsiteX566" fmla="*/ 5294042 w 7467600"/>
              <a:gd name="connsiteY566" fmla="*/ 2065019 h 6858000"/>
              <a:gd name="connsiteX567" fmla="*/ 5171936 w 7467600"/>
              <a:gd name="connsiteY567" fmla="*/ 1647613 h 6858000"/>
              <a:gd name="connsiteX568" fmla="*/ 5009948 w 7467600"/>
              <a:gd name="connsiteY568" fmla="*/ 1273619 h 6858000"/>
              <a:gd name="connsiteX569" fmla="*/ 655236 w 7467600"/>
              <a:gd name="connsiteY569" fmla="*/ 1268632 h 6858000"/>
              <a:gd name="connsiteX570" fmla="*/ 839521 w 7467600"/>
              <a:gd name="connsiteY570" fmla="*/ 1685315 h 6858000"/>
              <a:gd name="connsiteX571" fmla="*/ 1109416 w 7467600"/>
              <a:gd name="connsiteY571" fmla="*/ 2061663 h 6858000"/>
              <a:gd name="connsiteX572" fmla="*/ 1298300 w 7467600"/>
              <a:gd name="connsiteY572" fmla="*/ 2247742 h 6858000"/>
              <a:gd name="connsiteX573" fmla="*/ 1125871 w 7467600"/>
              <a:gd name="connsiteY573" fmla="*/ 1989513 h 6858000"/>
              <a:gd name="connsiteX574" fmla="*/ 981574 w 7467600"/>
              <a:gd name="connsiteY574" fmla="*/ 1783157 h 6858000"/>
              <a:gd name="connsiteX575" fmla="*/ 922198 w 7467600"/>
              <a:gd name="connsiteY575" fmla="*/ 1677437 h 6858000"/>
              <a:gd name="connsiteX576" fmla="*/ 869293 w 7467600"/>
              <a:gd name="connsiteY576" fmla="*/ 1583214 h 6858000"/>
              <a:gd name="connsiteX577" fmla="*/ 751431 w 7467600"/>
              <a:gd name="connsiteY577" fmla="*/ 1405731 h 6858000"/>
              <a:gd name="connsiteX578" fmla="*/ 655236 w 7467600"/>
              <a:gd name="connsiteY578" fmla="*/ 1268632 h 6858000"/>
              <a:gd name="connsiteX579" fmla="*/ 6516292 w 7467600"/>
              <a:gd name="connsiteY579" fmla="*/ 1263064 h 6858000"/>
              <a:gd name="connsiteX580" fmla="*/ 5736320 w 7467600"/>
              <a:gd name="connsiteY580" fmla="*/ 1501803 h 6858000"/>
              <a:gd name="connsiteX581" fmla="*/ 6516292 w 7467600"/>
              <a:gd name="connsiteY581" fmla="*/ 1263064 h 6858000"/>
              <a:gd name="connsiteX582" fmla="*/ 291466 w 7467600"/>
              <a:gd name="connsiteY582" fmla="*/ 1250369 h 6858000"/>
              <a:gd name="connsiteX583" fmla="*/ 323180 w 7467600"/>
              <a:gd name="connsiteY583" fmla="*/ 1435283 h 6858000"/>
              <a:gd name="connsiteX584" fmla="*/ 349381 w 7467600"/>
              <a:gd name="connsiteY584" fmla="*/ 1875041 h 6858000"/>
              <a:gd name="connsiteX585" fmla="*/ 374363 w 7467600"/>
              <a:gd name="connsiteY585" fmla="*/ 1506494 h 6858000"/>
              <a:gd name="connsiteX586" fmla="*/ 302168 w 7467600"/>
              <a:gd name="connsiteY586" fmla="*/ 1274495 h 6858000"/>
              <a:gd name="connsiteX587" fmla="*/ 291466 w 7467600"/>
              <a:gd name="connsiteY587" fmla="*/ 1250369 h 6858000"/>
              <a:gd name="connsiteX588" fmla="*/ 678222 w 7467600"/>
              <a:gd name="connsiteY588" fmla="*/ 1248670 h 6858000"/>
              <a:gd name="connsiteX589" fmla="*/ 775536 w 7467600"/>
              <a:gd name="connsiteY589" fmla="*/ 1388015 h 6858000"/>
              <a:gd name="connsiteX590" fmla="*/ 894529 w 7467600"/>
              <a:gd name="connsiteY590" fmla="*/ 1567739 h 6858000"/>
              <a:gd name="connsiteX591" fmla="*/ 948000 w 7467600"/>
              <a:gd name="connsiteY591" fmla="*/ 1663088 h 6858000"/>
              <a:gd name="connsiteX592" fmla="*/ 1006812 w 7467600"/>
              <a:gd name="connsiteY592" fmla="*/ 1767683 h 6858000"/>
              <a:gd name="connsiteX593" fmla="*/ 1149133 w 7467600"/>
              <a:gd name="connsiteY593" fmla="*/ 1971513 h 6858000"/>
              <a:gd name="connsiteX594" fmla="*/ 1333952 w 7467600"/>
              <a:gd name="connsiteY594" fmla="*/ 2251620 h 6858000"/>
              <a:gd name="connsiteX595" fmla="*/ 1337329 w 7467600"/>
              <a:gd name="connsiteY595" fmla="*/ 2258350 h 6858000"/>
              <a:gd name="connsiteX596" fmla="*/ 1014726 w 7467600"/>
              <a:gd name="connsiteY596" fmla="*/ 1615556 h 6858000"/>
              <a:gd name="connsiteX597" fmla="*/ 678222 w 7467600"/>
              <a:gd name="connsiteY597" fmla="*/ 1248670 h 6858000"/>
              <a:gd name="connsiteX598" fmla="*/ 6691602 w 7467600"/>
              <a:gd name="connsiteY598" fmla="*/ 1140573 h 6858000"/>
              <a:gd name="connsiteX599" fmla="*/ 6571100 w 7467600"/>
              <a:gd name="connsiteY599" fmla="*/ 1183662 h 6858000"/>
              <a:gd name="connsiteX600" fmla="*/ 6241687 w 7467600"/>
              <a:gd name="connsiteY600" fmla="*/ 1257600 h 6858000"/>
              <a:gd name="connsiteX601" fmla="*/ 5693009 w 7467600"/>
              <a:gd name="connsiteY601" fmla="*/ 1478256 h 6858000"/>
              <a:gd name="connsiteX602" fmla="*/ 6548420 w 7467600"/>
              <a:gd name="connsiteY602" fmla="*/ 1214599 h 6858000"/>
              <a:gd name="connsiteX603" fmla="*/ 6605473 w 7467600"/>
              <a:gd name="connsiteY603" fmla="*/ 1184686 h 6858000"/>
              <a:gd name="connsiteX604" fmla="*/ 6691602 w 7467600"/>
              <a:gd name="connsiteY604" fmla="*/ 1140573 h 6858000"/>
              <a:gd name="connsiteX605" fmla="*/ 4002475 w 7467600"/>
              <a:gd name="connsiteY605" fmla="*/ 1037802 h 6858000"/>
              <a:gd name="connsiteX606" fmla="*/ 4000324 w 7467600"/>
              <a:gd name="connsiteY606" fmla="*/ 1039362 h 6858000"/>
              <a:gd name="connsiteX607" fmla="*/ 4002862 w 7467600"/>
              <a:gd name="connsiteY607" fmla="*/ 1042866 h 6858000"/>
              <a:gd name="connsiteX608" fmla="*/ 4002475 w 7467600"/>
              <a:gd name="connsiteY608" fmla="*/ 1037802 h 6858000"/>
              <a:gd name="connsiteX609" fmla="*/ 506322 w 7467600"/>
              <a:gd name="connsiteY609" fmla="*/ 1020997 h 6858000"/>
              <a:gd name="connsiteX610" fmla="*/ 533068 w 7467600"/>
              <a:gd name="connsiteY610" fmla="*/ 1029409 h 6858000"/>
              <a:gd name="connsiteX611" fmla="*/ 1232525 w 7467600"/>
              <a:gd name="connsiteY611" fmla="*/ 1804675 h 6858000"/>
              <a:gd name="connsiteX612" fmla="*/ 1388858 w 7467600"/>
              <a:gd name="connsiteY612" fmla="*/ 2368011 h 6858000"/>
              <a:gd name="connsiteX613" fmla="*/ 1384098 w 7467600"/>
              <a:gd name="connsiteY613" fmla="*/ 2378125 h 6858000"/>
              <a:gd name="connsiteX614" fmla="*/ 1425393 w 7467600"/>
              <a:gd name="connsiteY614" fmla="*/ 2589124 h 6858000"/>
              <a:gd name="connsiteX615" fmla="*/ 1424001 w 7467600"/>
              <a:gd name="connsiteY615" fmla="*/ 2597541 h 6858000"/>
              <a:gd name="connsiteX616" fmla="*/ 2152729 w 7467600"/>
              <a:gd name="connsiteY616" fmla="*/ 2864487 h 6858000"/>
              <a:gd name="connsiteX617" fmla="*/ 2020609 w 7467600"/>
              <a:gd name="connsiteY617" fmla="*/ 2539671 h 6858000"/>
              <a:gd name="connsiteX618" fmla="*/ 2018920 w 7467600"/>
              <a:gd name="connsiteY618" fmla="*/ 2536309 h 6858000"/>
              <a:gd name="connsiteX619" fmla="*/ 1342441 w 7467600"/>
              <a:gd name="connsiteY619" fmla="*/ 1173017 h 6858000"/>
              <a:gd name="connsiteX620" fmla="*/ 1367925 w 7467600"/>
              <a:gd name="connsiteY620" fmla="*/ 1135648 h 6858000"/>
              <a:gd name="connsiteX621" fmla="*/ 1771401 w 7467600"/>
              <a:gd name="connsiteY621" fmla="*/ 1806673 h 6858000"/>
              <a:gd name="connsiteX622" fmla="*/ 1972385 w 7467600"/>
              <a:gd name="connsiteY622" fmla="*/ 2198735 h 6858000"/>
              <a:gd name="connsiteX623" fmla="*/ 2040892 w 7467600"/>
              <a:gd name="connsiteY623" fmla="*/ 2405205 h 6858000"/>
              <a:gd name="connsiteX624" fmla="*/ 2131689 w 7467600"/>
              <a:gd name="connsiteY624" fmla="*/ 1936926 h 6858000"/>
              <a:gd name="connsiteX625" fmla="*/ 2454820 w 7467600"/>
              <a:gd name="connsiteY625" fmla="*/ 1248808 h 6858000"/>
              <a:gd name="connsiteX626" fmla="*/ 2492512 w 7467600"/>
              <a:gd name="connsiteY626" fmla="*/ 1302920 h 6858000"/>
              <a:gd name="connsiteX627" fmla="*/ 2081216 w 7467600"/>
              <a:gd name="connsiteY627" fmla="*/ 2527513 h 6858000"/>
              <a:gd name="connsiteX628" fmla="*/ 2081211 w 7467600"/>
              <a:gd name="connsiteY628" fmla="*/ 2528916 h 6858000"/>
              <a:gd name="connsiteX629" fmla="*/ 2199067 w 7467600"/>
              <a:gd name="connsiteY629" fmla="*/ 2884061 h 6858000"/>
              <a:gd name="connsiteX630" fmla="*/ 3192586 w 7467600"/>
              <a:gd name="connsiteY630" fmla="*/ 3411496 h 6858000"/>
              <a:gd name="connsiteX631" fmla="*/ 3182620 w 7467600"/>
              <a:gd name="connsiteY631" fmla="*/ 3483279 h 6858000"/>
              <a:gd name="connsiteX632" fmla="*/ 2435119 w 7467600"/>
              <a:gd name="connsiteY632" fmla="*/ 3080173 h 6858000"/>
              <a:gd name="connsiteX633" fmla="*/ 2410152 w 7467600"/>
              <a:gd name="connsiteY633" fmla="*/ 3063751 h 6858000"/>
              <a:gd name="connsiteX634" fmla="*/ 2408099 w 7467600"/>
              <a:gd name="connsiteY634" fmla="*/ 3064403 h 6858000"/>
              <a:gd name="connsiteX635" fmla="*/ 2407218 w 7467600"/>
              <a:gd name="connsiteY635" fmla="*/ 3070324 h 6858000"/>
              <a:gd name="connsiteX636" fmla="*/ 2380138 w 7467600"/>
              <a:gd name="connsiteY636" fmla="*/ 3099341 h 6858000"/>
              <a:gd name="connsiteX637" fmla="*/ 1765923 w 7467600"/>
              <a:gd name="connsiteY637" fmla="*/ 3581043 h 6858000"/>
              <a:gd name="connsiteX638" fmla="*/ 1702258 w 7467600"/>
              <a:gd name="connsiteY638" fmla="*/ 3612286 h 6858000"/>
              <a:gd name="connsiteX639" fmla="*/ 1538370 w 7467600"/>
              <a:gd name="connsiteY639" fmla="*/ 3811804 h 6858000"/>
              <a:gd name="connsiteX640" fmla="*/ 542867 w 7467600"/>
              <a:gd name="connsiteY640" fmla="*/ 4944092 h 6858000"/>
              <a:gd name="connsiteX641" fmla="*/ 515800 w 7467600"/>
              <a:gd name="connsiteY641" fmla="*/ 4862180 h 6858000"/>
              <a:gd name="connsiteX642" fmla="*/ 909145 w 7467600"/>
              <a:gd name="connsiteY642" fmla="*/ 4199225 h 6858000"/>
              <a:gd name="connsiteX643" fmla="*/ 1214067 w 7467600"/>
              <a:gd name="connsiteY643" fmla="*/ 3908561 h 6858000"/>
              <a:gd name="connsiteX644" fmla="*/ 640967 w 7467600"/>
              <a:gd name="connsiteY644" fmla="*/ 4105601 h 6858000"/>
              <a:gd name="connsiteX645" fmla="*/ 112563 w 7467600"/>
              <a:gd name="connsiteY645" fmla="*/ 4396952 h 6858000"/>
              <a:gd name="connsiteX646" fmla="*/ 0 w 7467600"/>
              <a:gd name="connsiteY646" fmla="*/ 4466006 h 6858000"/>
              <a:gd name="connsiteX647" fmla="*/ 0 w 7467600"/>
              <a:gd name="connsiteY647" fmla="*/ 4233763 h 6858000"/>
              <a:gd name="connsiteX648" fmla="*/ 36881 w 7467600"/>
              <a:gd name="connsiteY648" fmla="*/ 4200118 h 6858000"/>
              <a:gd name="connsiteX649" fmla="*/ 910534 w 7467600"/>
              <a:gd name="connsiteY649" fmla="*/ 3629753 h 6858000"/>
              <a:gd name="connsiteX650" fmla="*/ 1578717 w 7467600"/>
              <a:gd name="connsiteY650" fmla="*/ 3575982 h 6858000"/>
              <a:gd name="connsiteX651" fmla="*/ 2338780 w 7467600"/>
              <a:gd name="connsiteY651" fmla="*/ 3033725 h 6858000"/>
              <a:gd name="connsiteX652" fmla="*/ 1807991 w 7467600"/>
              <a:gd name="connsiteY652" fmla="*/ 2807184 h 6858000"/>
              <a:gd name="connsiteX653" fmla="*/ 1416358 w 7467600"/>
              <a:gd name="connsiteY653" fmla="*/ 3112571 h 6858000"/>
              <a:gd name="connsiteX654" fmla="*/ 939066 w 7467600"/>
              <a:gd name="connsiteY654" fmla="*/ 3378798 h 6858000"/>
              <a:gd name="connsiteX655" fmla="*/ 115099 w 7467600"/>
              <a:gd name="connsiteY655" fmla="*/ 3607650 h 6858000"/>
              <a:gd name="connsiteX656" fmla="*/ 97284 w 7467600"/>
              <a:gd name="connsiteY656" fmla="*/ 3520393 h 6858000"/>
              <a:gd name="connsiteX657" fmla="*/ 922050 w 7467600"/>
              <a:gd name="connsiteY657" fmla="*/ 3074867 h 6858000"/>
              <a:gd name="connsiteX658" fmla="*/ 1405265 w 7467600"/>
              <a:gd name="connsiteY658" fmla="*/ 3016319 h 6858000"/>
              <a:gd name="connsiteX659" fmla="*/ 1407512 w 7467600"/>
              <a:gd name="connsiteY659" fmla="*/ 3018001 h 6858000"/>
              <a:gd name="connsiteX660" fmla="*/ 1726266 w 7467600"/>
              <a:gd name="connsiteY660" fmla="*/ 2777274 h 6858000"/>
              <a:gd name="connsiteX661" fmla="*/ 625390 w 7467600"/>
              <a:gd name="connsiteY661" fmla="*/ 2514541 h 6858000"/>
              <a:gd name="connsiteX662" fmla="*/ 619799 w 7467600"/>
              <a:gd name="connsiteY662" fmla="*/ 2527180 h 6858000"/>
              <a:gd name="connsiteX663" fmla="*/ 310030 w 7467600"/>
              <a:gd name="connsiteY663" fmla="*/ 2771818 h 6858000"/>
              <a:gd name="connsiteX664" fmla="*/ 173877 w 7467600"/>
              <a:gd name="connsiteY664" fmla="*/ 2937056 h 6858000"/>
              <a:gd name="connsiteX665" fmla="*/ 77889 w 7467600"/>
              <a:gd name="connsiteY665" fmla="*/ 3138440 h 6858000"/>
              <a:gd name="connsiteX666" fmla="*/ 0 w 7467600"/>
              <a:gd name="connsiteY666" fmla="*/ 3271395 h 6858000"/>
              <a:gd name="connsiteX667" fmla="*/ 0 w 7467600"/>
              <a:gd name="connsiteY667" fmla="*/ 3153002 h 6858000"/>
              <a:gd name="connsiteX668" fmla="*/ 2386 w 7467600"/>
              <a:gd name="connsiteY668" fmla="*/ 3149203 h 6858000"/>
              <a:gd name="connsiteX669" fmla="*/ 89753 w 7467600"/>
              <a:gd name="connsiteY669" fmla="*/ 2987702 h 6858000"/>
              <a:gd name="connsiteX670" fmla="*/ 76869 w 7467600"/>
              <a:gd name="connsiteY670" fmla="*/ 3005404 h 6858000"/>
              <a:gd name="connsiteX671" fmla="*/ 32049 w 7467600"/>
              <a:gd name="connsiteY671" fmla="*/ 3065814 h 6858000"/>
              <a:gd name="connsiteX672" fmla="*/ 0 w 7467600"/>
              <a:gd name="connsiteY672" fmla="*/ 3108744 h 6858000"/>
              <a:gd name="connsiteX673" fmla="*/ 0 w 7467600"/>
              <a:gd name="connsiteY673" fmla="*/ 3058059 h 6858000"/>
              <a:gd name="connsiteX674" fmla="*/ 7610 w 7467600"/>
              <a:gd name="connsiteY674" fmla="*/ 3047889 h 6858000"/>
              <a:gd name="connsiteX675" fmla="*/ 52419 w 7467600"/>
              <a:gd name="connsiteY675" fmla="*/ 2987479 h 6858000"/>
              <a:gd name="connsiteX676" fmla="*/ 59142 w 7467600"/>
              <a:gd name="connsiteY676" fmla="*/ 2978488 h 6858000"/>
              <a:gd name="connsiteX677" fmla="*/ 0 w 7467600"/>
              <a:gd name="connsiteY677" fmla="*/ 3015334 h 6858000"/>
              <a:gd name="connsiteX678" fmla="*/ 0 w 7467600"/>
              <a:gd name="connsiteY678" fmla="*/ 2914286 h 6858000"/>
              <a:gd name="connsiteX679" fmla="*/ 36383 w 7467600"/>
              <a:gd name="connsiteY679" fmla="*/ 2901128 h 6858000"/>
              <a:gd name="connsiteX680" fmla="*/ 156329 w 7467600"/>
              <a:gd name="connsiteY680" fmla="*/ 2840533 h 6858000"/>
              <a:gd name="connsiteX681" fmla="*/ 358355 w 7467600"/>
              <a:gd name="connsiteY681" fmla="*/ 2620471 h 6858000"/>
              <a:gd name="connsiteX682" fmla="*/ 510577 w 7467600"/>
              <a:gd name="connsiteY682" fmla="*/ 2501244 h 6858000"/>
              <a:gd name="connsiteX683" fmla="*/ 211967 w 7467600"/>
              <a:gd name="connsiteY683" fmla="*/ 2479171 h 6858000"/>
              <a:gd name="connsiteX684" fmla="*/ 0 w 7467600"/>
              <a:gd name="connsiteY684" fmla="*/ 2476398 h 6858000"/>
              <a:gd name="connsiteX685" fmla="*/ 0 w 7467600"/>
              <a:gd name="connsiteY685" fmla="*/ 2389189 h 6858000"/>
              <a:gd name="connsiteX686" fmla="*/ 103062 w 7467600"/>
              <a:gd name="connsiteY686" fmla="*/ 2389518 h 6858000"/>
              <a:gd name="connsiteX687" fmla="*/ 510734 w 7467600"/>
              <a:gd name="connsiteY687" fmla="*/ 2416201 h 6858000"/>
              <a:gd name="connsiteX688" fmla="*/ 279257 w 7467600"/>
              <a:gd name="connsiteY688" fmla="*/ 2092102 h 6858000"/>
              <a:gd name="connsiteX689" fmla="*/ 65265 w 7467600"/>
              <a:gd name="connsiteY689" fmla="*/ 2006049 h 6858000"/>
              <a:gd name="connsiteX690" fmla="*/ 0 w 7467600"/>
              <a:gd name="connsiteY690" fmla="*/ 1982532 h 6858000"/>
              <a:gd name="connsiteX691" fmla="*/ 0 w 7467600"/>
              <a:gd name="connsiteY691" fmla="*/ 1912789 h 6858000"/>
              <a:gd name="connsiteX692" fmla="*/ 97460 w 7467600"/>
              <a:gd name="connsiteY692" fmla="*/ 1953725 h 6858000"/>
              <a:gd name="connsiteX693" fmla="*/ 221272 w 7467600"/>
              <a:gd name="connsiteY693" fmla="*/ 1980766 h 6858000"/>
              <a:gd name="connsiteX694" fmla="*/ 116765 w 7467600"/>
              <a:gd name="connsiteY694" fmla="*/ 1911033 h 6858000"/>
              <a:gd name="connsiteX695" fmla="*/ 16405 w 7467600"/>
              <a:gd name="connsiteY695" fmla="*/ 1803412 h 6858000"/>
              <a:gd name="connsiteX696" fmla="*/ 0 w 7467600"/>
              <a:gd name="connsiteY696" fmla="*/ 1784777 h 6858000"/>
              <a:gd name="connsiteX697" fmla="*/ 0 w 7467600"/>
              <a:gd name="connsiteY697" fmla="*/ 1740082 h 6858000"/>
              <a:gd name="connsiteX698" fmla="*/ 39394 w 7467600"/>
              <a:gd name="connsiteY698" fmla="*/ 1784856 h 6858000"/>
              <a:gd name="connsiteX699" fmla="*/ 135813 w 7467600"/>
              <a:gd name="connsiteY699" fmla="*/ 1888838 h 6858000"/>
              <a:gd name="connsiteX700" fmla="*/ 242575 w 7467600"/>
              <a:gd name="connsiteY700" fmla="*/ 1958841 h 6858000"/>
              <a:gd name="connsiteX701" fmla="*/ 82197 w 7467600"/>
              <a:gd name="connsiteY701" fmla="*/ 1754826 h 6858000"/>
              <a:gd name="connsiteX702" fmla="*/ 0 w 7467600"/>
              <a:gd name="connsiteY702" fmla="*/ 1679650 h 6858000"/>
              <a:gd name="connsiteX703" fmla="*/ 0 w 7467600"/>
              <a:gd name="connsiteY703" fmla="*/ 1602463 h 6858000"/>
              <a:gd name="connsiteX704" fmla="*/ 84689 w 7467600"/>
              <a:gd name="connsiteY704" fmla="*/ 1677442 h 6858000"/>
              <a:gd name="connsiteX705" fmla="*/ 298437 w 7467600"/>
              <a:gd name="connsiteY705" fmla="*/ 1968019 h 6858000"/>
              <a:gd name="connsiteX706" fmla="*/ 227269 w 7467600"/>
              <a:gd name="connsiteY706" fmla="*/ 1114064 h 6858000"/>
              <a:gd name="connsiteX707" fmla="*/ 248003 w 7467600"/>
              <a:gd name="connsiteY707" fmla="*/ 1089613 h 6858000"/>
              <a:gd name="connsiteX708" fmla="*/ 427020 w 7467600"/>
              <a:gd name="connsiteY708" fmla="*/ 1619803 h 6858000"/>
              <a:gd name="connsiteX709" fmla="*/ 340345 w 7467600"/>
              <a:gd name="connsiteY709" fmla="*/ 2027739 h 6858000"/>
              <a:gd name="connsiteX710" fmla="*/ 360865 w 7467600"/>
              <a:gd name="connsiteY710" fmla="*/ 2044827 h 6858000"/>
              <a:gd name="connsiteX711" fmla="*/ 560414 w 7467600"/>
              <a:gd name="connsiteY711" fmla="*/ 2421457 h 6858000"/>
              <a:gd name="connsiteX712" fmla="*/ 1359703 w 7467600"/>
              <a:gd name="connsiteY712" fmla="*/ 2578554 h 6858000"/>
              <a:gd name="connsiteX713" fmla="*/ 1359422 w 7467600"/>
              <a:gd name="connsiteY713" fmla="*/ 2577994 h 6858000"/>
              <a:gd name="connsiteX714" fmla="*/ 828701 w 7467600"/>
              <a:gd name="connsiteY714" fmla="*/ 1839520 h 6858000"/>
              <a:gd name="connsiteX715" fmla="*/ 494427 w 7467600"/>
              <a:gd name="connsiteY715" fmla="*/ 1092333 h 6858000"/>
              <a:gd name="connsiteX716" fmla="*/ 506322 w 7467600"/>
              <a:gd name="connsiteY716" fmla="*/ 1020997 h 6858000"/>
              <a:gd name="connsiteX717" fmla="*/ 4570198 w 7467600"/>
              <a:gd name="connsiteY717" fmla="*/ 978081 h 6858000"/>
              <a:gd name="connsiteX718" fmla="*/ 4523691 w 7467600"/>
              <a:gd name="connsiteY718" fmla="*/ 1127776 h 6858000"/>
              <a:gd name="connsiteX719" fmla="*/ 4509875 w 7467600"/>
              <a:gd name="connsiteY719" fmla="*/ 1167552 h 6858000"/>
              <a:gd name="connsiteX720" fmla="*/ 4478168 w 7467600"/>
              <a:gd name="connsiteY720" fmla="*/ 1260735 h 6858000"/>
              <a:gd name="connsiteX721" fmla="*/ 4409309 w 7467600"/>
              <a:gd name="connsiteY721" fmla="*/ 1666996 h 6858000"/>
              <a:gd name="connsiteX722" fmla="*/ 4370031 w 7467600"/>
              <a:gd name="connsiteY722" fmla="*/ 1955666 h 6858000"/>
              <a:gd name="connsiteX723" fmla="*/ 4570198 w 7467600"/>
              <a:gd name="connsiteY723" fmla="*/ 978081 h 6858000"/>
              <a:gd name="connsiteX724" fmla="*/ 4557898 w 7467600"/>
              <a:gd name="connsiteY724" fmla="*/ 900011 h 6858000"/>
              <a:gd name="connsiteX725" fmla="*/ 4344840 w 7467600"/>
              <a:gd name="connsiteY725" fmla="*/ 1922038 h 6858000"/>
              <a:gd name="connsiteX726" fmla="*/ 4378710 w 7467600"/>
              <a:gd name="connsiteY726" fmla="*/ 1665516 h 6858000"/>
              <a:gd name="connsiteX727" fmla="*/ 4448798 w 7467600"/>
              <a:gd name="connsiteY727" fmla="*/ 1253024 h 6858000"/>
              <a:gd name="connsiteX728" fmla="*/ 4480315 w 7467600"/>
              <a:gd name="connsiteY728" fmla="*/ 1158454 h 6858000"/>
              <a:gd name="connsiteX729" fmla="*/ 4494133 w 7467600"/>
              <a:gd name="connsiteY729" fmla="*/ 1118676 h 6858000"/>
              <a:gd name="connsiteX730" fmla="*/ 4557898 w 7467600"/>
              <a:gd name="connsiteY730" fmla="*/ 900011 h 6858000"/>
              <a:gd name="connsiteX731" fmla="*/ 5870151 w 7467600"/>
              <a:gd name="connsiteY731" fmla="*/ 898890 h 6858000"/>
              <a:gd name="connsiteX732" fmla="*/ 5861335 w 7467600"/>
              <a:gd name="connsiteY732" fmla="*/ 899177 h 6858000"/>
              <a:gd name="connsiteX733" fmla="*/ 5843702 w 7467600"/>
              <a:gd name="connsiteY733" fmla="*/ 899748 h 6858000"/>
              <a:gd name="connsiteX734" fmla="*/ 5651107 w 7467600"/>
              <a:gd name="connsiteY734" fmla="*/ 920306 h 6858000"/>
              <a:gd name="connsiteX735" fmla="*/ 5459407 w 7467600"/>
              <a:gd name="connsiteY735" fmla="*/ 940975 h 6858000"/>
              <a:gd name="connsiteX736" fmla="*/ 5374846 w 7467600"/>
              <a:gd name="connsiteY736" fmla="*/ 941988 h 6858000"/>
              <a:gd name="connsiteX737" fmla="*/ 5256105 w 7467600"/>
              <a:gd name="connsiteY737" fmla="*/ 945632 h 6858000"/>
              <a:gd name="connsiteX738" fmla="*/ 5107071 w 7467600"/>
              <a:gd name="connsiteY738" fmla="*/ 969720 h 6858000"/>
              <a:gd name="connsiteX739" fmla="*/ 4998681 w 7467600"/>
              <a:gd name="connsiteY739" fmla="*/ 988771 h 6858000"/>
              <a:gd name="connsiteX740" fmla="*/ 5870151 w 7467600"/>
              <a:gd name="connsiteY740" fmla="*/ 898890 h 6858000"/>
              <a:gd name="connsiteX741" fmla="*/ 5504425 w 7467600"/>
              <a:gd name="connsiteY741" fmla="*/ 848067 h 6858000"/>
              <a:gd name="connsiteX742" fmla="*/ 4968849 w 7467600"/>
              <a:gd name="connsiteY742" fmla="*/ 962318 h 6858000"/>
              <a:gd name="connsiteX743" fmla="*/ 5104039 w 7467600"/>
              <a:gd name="connsiteY743" fmla="*/ 940634 h 6858000"/>
              <a:gd name="connsiteX744" fmla="*/ 5256311 w 7467600"/>
              <a:gd name="connsiteY744" fmla="*/ 916490 h 6858000"/>
              <a:gd name="connsiteX745" fmla="*/ 5377381 w 7467600"/>
              <a:gd name="connsiteY745" fmla="*/ 912671 h 6858000"/>
              <a:gd name="connsiteX746" fmla="*/ 5460148 w 7467600"/>
              <a:gd name="connsiteY746" fmla="*/ 911442 h 6858000"/>
              <a:gd name="connsiteX747" fmla="*/ 5648971 w 7467600"/>
              <a:gd name="connsiteY747" fmla="*/ 891331 h 6858000"/>
              <a:gd name="connsiteX748" fmla="*/ 5844807 w 7467600"/>
              <a:gd name="connsiteY748" fmla="*/ 870718 h 6858000"/>
              <a:gd name="connsiteX749" fmla="*/ 5862975 w 7467600"/>
              <a:gd name="connsiteY749" fmla="*/ 869756 h 6858000"/>
              <a:gd name="connsiteX750" fmla="*/ 5920887 w 7467600"/>
              <a:gd name="connsiteY750" fmla="*/ 865929 h 6858000"/>
              <a:gd name="connsiteX751" fmla="*/ 5504425 w 7467600"/>
              <a:gd name="connsiteY751" fmla="*/ 848067 h 6858000"/>
              <a:gd name="connsiteX752" fmla="*/ 3607114 w 7467600"/>
              <a:gd name="connsiteY752" fmla="*/ 467441 h 6858000"/>
              <a:gd name="connsiteX753" fmla="*/ 3296242 w 7467600"/>
              <a:gd name="connsiteY753" fmla="*/ 807991 h 6858000"/>
              <a:gd name="connsiteX754" fmla="*/ 3174674 w 7467600"/>
              <a:gd name="connsiteY754" fmla="*/ 919759 h 6858000"/>
              <a:gd name="connsiteX755" fmla="*/ 3042978 w 7467600"/>
              <a:gd name="connsiteY755" fmla="*/ 1054894 h 6858000"/>
              <a:gd name="connsiteX756" fmla="*/ 2968914 w 7467600"/>
              <a:gd name="connsiteY756" fmla="*/ 1133756 h 6858000"/>
              <a:gd name="connsiteX757" fmla="*/ 3103823 w 7467600"/>
              <a:gd name="connsiteY757" fmla="*/ 1026814 h 6858000"/>
              <a:gd name="connsiteX758" fmla="*/ 3607114 w 7467600"/>
              <a:gd name="connsiteY758" fmla="*/ 467441 h 6858000"/>
              <a:gd name="connsiteX759" fmla="*/ 3744487 w 7467600"/>
              <a:gd name="connsiteY759" fmla="*/ 383136 h 6858000"/>
              <a:gd name="connsiteX760" fmla="*/ 3970213 w 7467600"/>
              <a:gd name="connsiteY760" fmla="*/ 995559 h 6858000"/>
              <a:gd name="connsiteX761" fmla="*/ 3744487 w 7467600"/>
              <a:gd name="connsiteY761" fmla="*/ 383136 h 6858000"/>
              <a:gd name="connsiteX762" fmla="*/ 3624562 w 7467600"/>
              <a:gd name="connsiteY762" fmla="*/ 367041 h 6858000"/>
              <a:gd name="connsiteX763" fmla="*/ 3489712 w 7467600"/>
              <a:gd name="connsiteY763" fmla="*/ 485386 h 6858000"/>
              <a:gd name="connsiteX764" fmla="*/ 3182994 w 7467600"/>
              <a:gd name="connsiteY764" fmla="*/ 828265 h 6858000"/>
              <a:gd name="connsiteX765" fmla="*/ 2892114 w 7467600"/>
              <a:gd name="connsiteY765" fmla="*/ 1172635 h 6858000"/>
              <a:gd name="connsiteX766" fmla="*/ 3021459 w 7467600"/>
              <a:gd name="connsiteY766" fmla="*/ 1035385 h 6858000"/>
              <a:gd name="connsiteX767" fmla="*/ 3153873 w 7467600"/>
              <a:gd name="connsiteY767" fmla="*/ 898971 h 6858000"/>
              <a:gd name="connsiteX768" fmla="*/ 3276511 w 7467600"/>
              <a:gd name="connsiteY768" fmla="*/ 786423 h 6858000"/>
              <a:gd name="connsiteX769" fmla="*/ 3584154 w 7467600"/>
              <a:gd name="connsiteY769" fmla="*/ 448218 h 6858000"/>
              <a:gd name="connsiteX770" fmla="*/ 3624562 w 7467600"/>
              <a:gd name="connsiteY770" fmla="*/ 367041 h 6858000"/>
              <a:gd name="connsiteX771" fmla="*/ 3766672 w 7467600"/>
              <a:gd name="connsiteY771" fmla="*/ 359429 h 6858000"/>
              <a:gd name="connsiteX772" fmla="*/ 3996338 w 7467600"/>
              <a:gd name="connsiteY772" fmla="*/ 968237 h 6858000"/>
              <a:gd name="connsiteX773" fmla="*/ 3766672 w 7467600"/>
              <a:gd name="connsiteY773" fmla="*/ 359429 h 6858000"/>
              <a:gd name="connsiteX774" fmla="*/ 5805386 w 7467600"/>
              <a:gd name="connsiteY774" fmla="*/ 239240 h 6858000"/>
              <a:gd name="connsiteX775" fmla="*/ 5736947 w 7467600"/>
              <a:gd name="connsiteY775" fmla="*/ 261367 h 6858000"/>
              <a:gd name="connsiteX776" fmla="*/ 5427012 w 7467600"/>
              <a:gd name="connsiteY776" fmla="*/ 311272 h 6858000"/>
              <a:gd name="connsiteX777" fmla="*/ 5147818 w 7467600"/>
              <a:gd name="connsiteY777" fmla="*/ 322112 h 6858000"/>
              <a:gd name="connsiteX778" fmla="*/ 5060854 w 7467600"/>
              <a:gd name="connsiteY778" fmla="*/ 311882 h 6858000"/>
              <a:gd name="connsiteX779" fmla="*/ 4945989 w 7467600"/>
              <a:gd name="connsiteY779" fmla="*/ 300516 h 6858000"/>
              <a:gd name="connsiteX780" fmla="*/ 5410479 w 7467600"/>
              <a:gd name="connsiteY780" fmla="*/ 348434 h 6858000"/>
              <a:gd name="connsiteX781" fmla="*/ 5805386 w 7467600"/>
              <a:gd name="connsiteY781" fmla="*/ 239240 h 6858000"/>
              <a:gd name="connsiteX782" fmla="*/ 5905192 w 7467600"/>
              <a:gd name="connsiteY782" fmla="*/ 163079 h 6858000"/>
              <a:gd name="connsiteX783" fmla="*/ 5865655 w 7467600"/>
              <a:gd name="connsiteY783" fmla="*/ 171901 h 6858000"/>
              <a:gd name="connsiteX784" fmla="*/ 5259740 w 7467600"/>
              <a:gd name="connsiteY784" fmla="*/ 257013 h 6858000"/>
              <a:gd name="connsiteX785" fmla="*/ 5208466 w 7467600"/>
              <a:gd name="connsiteY785" fmla="*/ 257550 h 6858000"/>
              <a:gd name="connsiteX786" fmla="*/ 4980204 w 7467600"/>
              <a:gd name="connsiteY786" fmla="*/ 271903 h 6858000"/>
              <a:gd name="connsiteX787" fmla="*/ 5068068 w 7467600"/>
              <a:gd name="connsiteY787" fmla="*/ 282244 h 6858000"/>
              <a:gd name="connsiteX788" fmla="*/ 5153231 w 7467600"/>
              <a:gd name="connsiteY788" fmla="*/ 292240 h 6858000"/>
              <a:gd name="connsiteX789" fmla="*/ 5426491 w 7467600"/>
              <a:gd name="connsiteY789" fmla="*/ 281128 h 6858000"/>
              <a:gd name="connsiteX790" fmla="*/ 5731212 w 7467600"/>
              <a:gd name="connsiteY790" fmla="*/ 231951 h 6858000"/>
              <a:gd name="connsiteX791" fmla="*/ 5905192 w 7467600"/>
              <a:gd name="connsiteY791" fmla="*/ 163079 h 6858000"/>
              <a:gd name="connsiteX792" fmla="*/ 5944437 w 7467600"/>
              <a:gd name="connsiteY792" fmla="*/ 113829 h 6858000"/>
              <a:gd name="connsiteX793" fmla="*/ 5825032 w 7467600"/>
              <a:gd name="connsiteY793" fmla="*/ 146405 h 6858000"/>
              <a:gd name="connsiteX794" fmla="*/ 4955599 w 7467600"/>
              <a:gd name="connsiteY794" fmla="*/ 247008 h 6858000"/>
              <a:gd name="connsiteX795" fmla="*/ 5210104 w 7467600"/>
              <a:gd name="connsiteY795" fmla="*/ 228123 h 6858000"/>
              <a:gd name="connsiteX796" fmla="*/ 5261015 w 7467600"/>
              <a:gd name="connsiteY796" fmla="*/ 227087 h 6858000"/>
              <a:gd name="connsiteX797" fmla="*/ 5861181 w 7467600"/>
              <a:gd name="connsiteY797" fmla="*/ 143093 h 6858000"/>
              <a:gd name="connsiteX798" fmla="*/ 5961252 w 7467600"/>
              <a:gd name="connsiteY798" fmla="*/ 114820 h 6858000"/>
              <a:gd name="connsiteX799" fmla="*/ 5944437 w 7467600"/>
              <a:gd name="connsiteY799" fmla="*/ 113829 h 6858000"/>
              <a:gd name="connsiteX800" fmla="*/ 3882765 w 7467600"/>
              <a:gd name="connsiteY800" fmla="*/ 0 h 6858000"/>
              <a:gd name="connsiteX801" fmla="*/ 3995099 w 7467600"/>
              <a:gd name="connsiteY801" fmla="*/ 0 h 6858000"/>
              <a:gd name="connsiteX802" fmla="*/ 4163818 w 7467600"/>
              <a:gd name="connsiteY802" fmla="*/ 234104 h 6858000"/>
              <a:gd name="connsiteX803" fmla="*/ 4172099 w 7467600"/>
              <a:gd name="connsiteY803" fmla="*/ 234207 h 6858000"/>
              <a:gd name="connsiteX804" fmla="*/ 4784282 w 7467600"/>
              <a:gd name="connsiteY804" fmla="*/ 276561 h 6858000"/>
              <a:gd name="connsiteX805" fmla="*/ 4801687 w 7467600"/>
              <a:gd name="connsiteY805" fmla="*/ 267764 h 6858000"/>
              <a:gd name="connsiteX806" fmla="*/ 6082788 w 7467600"/>
              <a:gd name="connsiteY806" fmla="*/ 64119 h 6858000"/>
              <a:gd name="connsiteX807" fmla="*/ 6099442 w 7467600"/>
              <a:gd name="connsiteY807" fmla="*/ 82568 h 6858000"/>
              <a:gd name="connsiteX808" fmla="*/ 4804137 w 7467600"/>
              <a:gd name="connsiteY808" fmla="*/ 320931 h 6858000"/>
              <a:gd name="connsiteX809" fmla="*/ 4227047 w 7467600"/>
              <a:gd name="connsiteY809" fmla="*/ 313415 h 6858000"/>
              <a:gd name="connsiteX810" fmla="*/ 4346041 w 7467600"/>
              <a:gd name="connsiteY810" fmla="*/ 456086 h 6858000"/>
              <a:gd name="connsiteX811" fmla="*/ 4870967 w 7467600"/>
              <a:gd name="connsiteY811" fmla="*/ 963061 h 6858000"/>
              <a:gd name="connsiteX812" fmla="*/ 4889647 w 7467600"/>
              <a:gd name="connsiteY812" fmla="*/ 957147 h 6858000"/>
              <a:gd name="connsiteX813" fmla="*/ 5422504 w 7467600"/>
              <a:gd name="connsiteY813" fmla="*/ 805191 h 6858000"/>
              <a:gd name="connsiteX814" fmla="*/ 6087656 w 7467600"/>
              <a:gd name="connsiteY814" fmla="*/ 826703 h 6858000"/>
              <a:gd name="connsiteX815" fmla="*/ 6058717 w 7467600"/>
              <a:gd name="connsiteY815" fmla="*/ 865992 h 6858000"/>
              <a:gd name="connsiteX816" fmla="*/ 4974153 w 7467600"/>
              <a:gd name="connsiteY816" fmla="*/ 1045456 h 6858000"/>
              <a:gd name="connsiteX817" fmla="*/ 5627835 w 7467600"/>
              <a:gd name="connsiteY817" fmla="*/ 1472077 h 6858000"/>
              <a:gd name="connsiteX818" fmla="*/ 5629817 w 7467600"/>
              <a:gd name="connsiteY818" fmla="*/ 1471412 h 6858000"/>
              <a:gd name="connsiteX819" fmla="*/ 5634124 w 7467600"/>
              <a:gd name="connsiteY819" fmla="*/ 1470572 h 6858000"/>
              <a:gd name="connsiteX820" fmla="*/ 5755832 w 7467600"/>
              <a:gd name="connsiteY820" fmla="*/ 1383886 h 6858000"/>
              <a:gd name="connsiteX821" fmla="*/ 6014186 w 7467600"/>
              <a:gd name="connsiteY821" fmla="*/ 1279799 h 6858000"/>
              <a:gd name="connsiteX822" fmla="*/ 6901619 w 7467600"/>
              <a:gd name="connsiteY822" fmla="*/ 1047874 h 6858000"/>
              <a:gd name="connsiteX823" fmla="*/ 6931566 w 7467600"/>
              <a:gd name="connsiteY823" fmla="*/ 1062034 h 6858000"/>
              <a:gd name="connsiteX824" fmla="*/ 5790982 w 7467600"/>
              <a:gd name="connsiteY824" fmla="*/ 1561380 h 6858000"/>
              <a:gd name="connsiteX825" fmla="*/ 6188971 w 7467600"/>
              <a:gd name="connsiteY825" fmla="*/ 1755168 h 6858000"/>
              <a:gd name="connsiteX826" fmla="*/ 6202446 w 7467600"/>
              <a:gd name="connsiteY826" fmla="*/ 1752268 h 6858000"/>
              <a:gd name="connsiteX827" fmla="*/ 7179560 w 7467600"/>
              <a:gd name="connsiteY827" fmla="*/ 1467551 h 6858000"/>
              <a:gd name="connsiteX828" fmla="*/ 7158730 w 7467600"/>
              <a:gd name="connsiteY828" fmla="*/ 1507835 h 6858000"/>
              <a:gd name="connsiteX829" fmla="*/ 6326959 w 7467600"/>
              <a:gd name="connsiteY829" fmla="*/ 1817686 h 6858000"/>
              <a:gd name="connsiteX830" fmla="*/ 6537433 w 7467600"/>
              <a:gd name="connsiteY830" fmla="*/ 1907790 h 6858000"/>
              <a:gd name="connsiteX831" fmla="*/ 6550221 w 7467600"/>
              <a:gd name="connsiteY831" fmla="*/ 1910729 h 6858000"/>
              <a:gd name="connsiteX832" fmla="*/ 6964438 w 7467600"/>
              <a:gd name="connsiteY832" fmla="*/ 2209505 h 6858000"/>
              <a:gd name="connsiteX833" fmla="*/ 7367862 w 7467600"/>
              <a:gd name="connsiteY833" fmla="*/ 2806833 h 6858000"/>
              <a:gd name="connsiteX834" fmla="*/ 7364329 w 7467600"/>
              <a:gd name="connsiteY834" fmla="*/ 2826907 h 6858000"/>
              <a:gd name="connsiteX835" fmla="*/ 7290545 w 7467600"/>
              <a:gd name="connsiteY835" fmla="*/ 2850663 h 6858000"/>
              <a:gd name="connsiteX836" fmla="*/ 6472036 w 7467600"/>
              <a:gd name="connsiteY836" fmla="*/ 1959003 h 6858000"/>
              <a:gd name="connsiteX837" fmla="*/ 5792897 w 7467600"/>
              <a:gd name="connsiteY837" fmla="*/ 1647747 h 6858000"/>
              <a:gd name="connsiteX838" fmla="*/ 5842751 w 7467600"/>
              <a:gd name="connsiteY838" fmla="*/ 1816112 h 6858000"/>
              <a:gd name="connsiteX839" fmla="*/ 5847424 w 7467600"/>
              <a:gd name="connsiteY839" fmla="*/ 1815776 h 6858000"/>
              <a:gd name="connsiteX840" fmla="*/ 6399821 w 7467600"/>
              <a:gd name="connsiteY840" fmla="*/ 2344799 h 6858000"/>
              <a:gd name="connsiteX841" fmla="*/ 6323232 w 7467600"/>
              <a:gd name="connsiteY841" fmla="*/ 2389634 h 6858000"/>
              <a:gd name="connsiteX842" fmla="*/ 5942958 w 7467600"/>
              <a:gd name="connsiteY842" fmla="*/ 2077708 h 6858000"/>
              <a:gd name="connsiteX843" fmla="*/ 5921559 w 7467600"/>
              <a:gd name="connsiteY843" fmla="*/ 2378596 h 6858000"/>
              <a:gd name="connsiteX844" fmla="*/ 5817651 w 7467600"/>
              <a:gd name="connsiteY844" fmla="*/ 3023919 h 6858000"/>
              <a:gd name="connsiteX845" fmla="*/ 5729634 w 7467600"/>
              <a:gd name="connsiteY845" fmla="*/ 3051849 h 6858000"/>
              <a:gd name="connsiteX846" fmla="*/ 5611018 w 7467600"/>
              <a:gd name="connsiteY846" fmla="*/ 2316769 h 6858000"/>
              <a:gd name="connsiteX847" fmla="*/ 5687608 w 7467600"/>
              <a:gd name="connsiteY847" fmla="*/ 2039972 h 6858000"/>
              <a:gd name="connsiteX848" fmla="*/ 5657554 w 7467600"/>
              <a:gd name="connsiteY848" fmla="*/ 1576445 h 6858000"/>
              <a:gd name="connsiteX849" fmla="*/ 5150475 w 7467600"/>
              <a:gd name="connsiteY849" fmla="*/ 1274012 h 6858000"/>
              <a:gd name="connsiteX850" fmla="*/ 5349142 w 7467600"/>
              <a:gd name="connsiteY850" fmla="*/ 2204405 h 6858000"/>
              <a:gd name="connsiteX851" fmla="*/ 5262214 w 7467600"/>
              <a:gd name="connsiteY851" fmla="*/ 2233836 h 6858000"/>
              <a:gd name="connsiteX852" fmla="*/ 4981539 w 7467600"/>
              <a:gd name="connsiteY852" fmla="*/ 1542201 h 6858000"/>
              <a:gd name="connsiteX853" fmla="*/ 4958461 w 7467600"/>
              <a:gd name="connsiteY853" fmla="*/ 1136957 h 6858000"/>
              <a:gd name="connsiteX854" fmla="*/ 4655015 w 7467600"/>
              <a:gd name="connsiteY854" fmla="*/ 891426 h 6858000"/>
              <a:gd name="connsiteX855" fmla="*/ 4348002 w 7467600"/>
              <a:gd name="connsiteY855" fmla="*/ 2205895 h 6858000"/>
              <a:gd name="connsiteX856" fmla="*/ 4262250 w 7467600"/>
              <a:gd name="connsiteY856" fmla="*/ 2219972 h 6858000"/>
              <a:gd name="connsiteX857" fmla="*/ 4550611 w 7467600"/>
              <a:gd name="connsiteY857" fmla="*/ 817540 h 6858000"/>
              <a:gd name="connsiteX858" fmla="*/ 4564418 w 7467600"/>
              <a:gd name="connsiteY858" fmla="*/ 808293 h 6858000"/>
              <a:gd name="connsiteX859" fmla="*/ 4266388 w 7467600"/>
              <a:gd name="connsiteY859" fmla="*/ 500083 h 6858000"/>
              <a:gd name="connsiteX860" fmla="*/ 4032842 w 7467600"/>
              <a:gd name="connsiteY860" fmla="*/ 211809 h 6858000"/>
              <a:gd name="connsiteX861" fmla="*/ 3882765 w 7467600"/>
              <a:gd name="connsiteY861" fmla="*/ 0 h 6858000"/>
              <a:gd name="connsiteX862" fmla="*/ 3721337 w 7467600"/>
              <a:gd name="connsiteY862" fmla="*/ 0 h 6858000"/>
              <a:gd name="connsiteX863" fmla="*/ 3797544 w 7467600"/>
              <a:gd name="connsiteY863" fmla="*/ 0 h 6858000"/>
              <a:gd name="connsiteX864" fmla="*/ 3775734 w 7467600"/>
              <a:gd name="connsiteY864" fmla="*/ 95131 h 6858000"/>
              <a:gd name="connsiteX865" fmla="*/ 3724807 w 7467600"/>
              <a:gd name="connsiteY865" fmla="*/ 272257 h 6858000"/>
              <a:gd name="connsiteX866" fmla="*/ 3726844 w 7467600"/>
              <a:gd name="connsiteY866" fmla="*/ 282988 h 6858000"/>
              <a:gd name="connsiteX867" fmla="*/ 3742664 w 7467600"/>
              <a:gd name="connsiteY867" fmla="*/ 279918 h 6858000"/>
              <a:gd name="connsiteX868" fmla="*/ 4103910 w 7467600"/>
              <a:gd name="connsiteY868" fmla="*/ 1161917 h 6858000"/>
              <a:gd name="connsiteX869" fmla="*/ 4020269 w 7467600"/>
              <a:gd name="connsiteY869" fmla="*/ 1200406 h 6858000"/>
              <a:gd name="connsiteX870" fmla="*/ 3674882 w 7467600"/>
              <a:gd name="connsiteY870" fmla="*/ 488524 h 6858000"/>
              <a:gd name="connsiteX871" fmla="*/ 3132682 w 7467600"/>
              <a:gd name="connsiteY871" fmla="*/ 1072284 h 6858000"/>
              <a:gd name="connsiteX872" fmla="*/ 2716346 w 7467600"/>
              <a:gd name="connsiteY872" fmla="*/ 1276376 h 6858000"/>
              <a:gd name="connsiteX873" fmla="*/ 2716772 w 7467600"/>
              <a:gd name="connsiteY873" fmla="*/ 1255462 h 6858000"/>
              <a:gd name="connsiteX874" fmla="*/ 3471096 w 7467600"/>
              <a:gd name="connsiteY874" fmla="*/ 437072 h 6858000"/>
              <a:gd name="connsiteX875" fmla="*/ 3639057 w 7467600"/>
              <a:gd name="connsiteY875" fmla="*/ 286334 h 6858000"/>
              <a:gd name="connsiteX876" fmla="*/ 3640309 w 7467600"/>
              <a:gd name="connsiteY876" fmla="*/ 284664 h 6858000"/>
              <a:gd name="connsiteX877" fmla="*/ 3646022 w 7467600"/>
              <a:gd name="connsiteY877" fmla="*/ 276711 h 6858000"/>
              <a:gd name="connsiteX878" fmla="*/ 3707943 w 7467600"/>
              <a:gd name="connsiteY878" fmla="*/ 65958 h 6858000"/>
              <a:gd name="connsiteX879" fmla="*/ 3721337 w 7467600"/>
              <a:gd name="connsiteY879" fmla="*/ 0 h 6858000"/>
              <a:gd name="connsiteX880" fmla="*/ 2867960 w 7467600"/>
              <a:gd name="connsiteY880" fmla="*/ 0 h 6858000"/>
              <a:gd name="connsiteX881" fmla="*/ 2926351 w 7467600"/>
              <a:gd name="connsiteY881" fmla="*/ 0 h 6858000"/>
              <a:gd name="connsiteX882" fmla="*/ 2902823 w 7467600"/>
              <a:gd name="connsiteY882" fmla="*/ 262929 h 6858000"/>
              <a:gd name="connsiteX883" fmla="*/ 2940663 w 7467600"/>
              <a:gd name="connsiteY883" fmla="*/ 140884 h 6858000"/>
              <a:gd name="connsiteX884" fmla="*/ 2947039 w 7467600"/>
              <a:gd name="connsiteY884" fmla="*/ 122524 h 6858000"/>
              <a:gd name="connsiteX885" fmla="*/ 2984316 w 7467600"/>
              <a:gd name="connsiteY885" fmla="*/ 0 h 6858000"/>
              <a:gd name="connsiteX886" fmla="*/ 3016114 w 7467600"/>
              <a:gd name="connsiteY886" fmla="*/ 0 h 6858000"/>
              <a:gd name="connsiteX887" fmla="*/ 2979949 w 7467600"/>
              <a:gd name="connsiteY887" fmla="*/ 119274 h 6858000"/>
              <a:gd name="connsiteX888" fmla="*/ 3023879 w 7467600"/>
              <a:gd name="connsiteY888" fmla="*/ 0 h 6858000"/>
              <a:gd name="connsiteX889" fmla="*/ 3105400 w 7467600"/>
              <a:gd name="connsiteY889" fmla="*/ 0 h 6858000"/>
              <a:gd name="connsiteX890" fmla="*/ 3094669 w 7467600"/>
              <a:gd name="connsiteY890" fmla="*/ 30308 h 6858000"/>
              <a:gd name="connsiteX891" fmla="*/ 2901945 w 7467600"/>
              <a:gd name="connsiteY891" fmla="*/ 466538 h 6858000"/>
              <a:gd name="connsiteX892" fmla="*/ 2815209 w 7467600"/>
              <a:gd name="connsiteY892" fmla="*/ 497361 h 6858000"/>
              <a:gd name="connsiteX893" fmla="*/ 2844845 w 7467600"/>
              <a:gd name="connsiteY893" fmla="*/ 127638 h 6858000"/>
              <a:gd name="connsiteX894" fmla="*/ 2867960 w 7467600"/>
              <a:gd name="connsiteY894" fmla="*/ 0 h 6858000"/>
              <a:gd name="connsiteX895" fmla="*/ 1057230 w 7467600"/>
              <a:gd name="connsiteY895" fmla="*/ 0 h 6858000"/>
              <a:gd name="connsiteX896" fmla="*/ 1111003 w 7467600"/>
              <a:gd name="connsiteY896" fmla="*/ 0 h 6858000"/>
              <a:gd name="connsiteX897" fmla="*/ 1125553 w 7467600"/>
              <a:gd name="connsiteY897" fmla="*/ 52588 h 6858000"/>
              <a:gd name="connsiteX898" fmla="*/ 1304276 w 7467600"/>
              <a:gd name="connsiteY898" fmla="*/ 476275 h 6858000"/>
              <a:gd name="connsiteX899" fmla="*/ 1492066 w 7467600"/>
              <a:gd name="connsiteY899" fmla="*/ 886333 h 6858000"/>
              <a:gd name="connsiteX900" fmla="*/ 1423698 w 7467600"/>
              <a:gd name="connsiteY900" fmla="*/ 710817 h 6858000"/>
              <a:gd name="connsiteX901" fmla="*/ 1357609 w 7467600"/>
              <a:gd name="connsiteY901" fmla="*/ 532892 h 6858000"/>
              <a:gd name="connsiteX902" fmla="*/ 1309550 w 7467600"/>
              <a:gd name="connsiteY902" fmla="*/ 374031 h 6858000"/>
              <a:gd name="connsiteX903" fmla="*/ 1193673 w 7467600"/>
              <a:gd name="connsiteY903" fmla="*/ 49533 h 6858000"/>
              <a:gd name="connsiteX904" fmla="*/ 1164391 w 7467600"/>
              <a:gd name="connsiteY904" fmla="*/ 0 h 6858000"/>
              <a:gd name="connsiteX905" fmla="*/ 1200666 w 7467600"/>
              <a:gd name="connsiteY905" fmla="*/ 0 h 6858000"/>
              <a:gd name="connsiteX906" fmla="*/ 1223408 w 7467600"/>
              <a:gd name="connsiteY906" fmla="*/ 38996 h 6858000"/>
              <a:gd name="connsiteX907" fmla="*/ 1339635 w 7467600"/>
              <a:gd name="connsiteY907" fmla="*/ 365517 h 6858000"/>
              <a:gd name="connsiteX908" fmla="*/ 1387469 w 7467600"/>
              <a:gd name="connsiteY908" fmla="*/ 523079 h 6858000"/>
              <a:gd name="connsiteX909" fmla="*/ 1452685 w 7467600"/>
              <a:gd name="connsiteY909" fmla="*/ 699806 h 6858000"/>
              <a:gd name="connsiteX910" fmla="*/ 1492092 w 7467600"/>
              <a:gd name="connsiteY910" fmla="*/ 800424 h 6858000"/>
              <a:gd name="connsiteX911" fmla="*/ 1455302 w 7467600"/>
              <a:gd name="connsiteY911" fmla="*/ 632913 h 6858000"/>
              <a:gd name="connsiteX912" fmla="*/ 1222336 w 7467600"/>
              <a:gd name="connsiteY912" fmla="*/ 9480 h 6858000"/>
              <a:gd name="connsiteX913" fmla="*/ 1214634 w 7467600"/>
              <a:gd name="connsiteY913" fmla="*/ 0 h 6858000"/>
              <a:gd name="connsiteX914" fmla="*/ 1289827 w 7467600"/>
              <a:gd name="connsiteY914" fmla="*/ 0 h 6858000"/>
              <a:gd name="connsiteX915" fmla="*/ 1321076 w 7467600"/>
              <a:gd name="connsiteY915" fmla="*/ 59722 h 6858000"/>
              <a:gd name="connsiteX916" fmla="*/ 1512579 w 7467600"/>
              <a:gd name="connsiteY916" fmla="*/ 626441 h 6858000"/>
              <a:gd name="connsiteX917" fmla="*/ 1506076 w 7467600"/>
              <a:gd name="connsiteY917" fmla="*/ 1089289 h 6858000"/>
              <a:gd name="connsiteX918" fmla="*/ 1486346 w 7467600"/>
              <a:gd name="connsiteY918" fmla="*/ 1079919 h 6858000"/>
              <a:gd name="connsiteX919" fmla="*/ 1070511 w 7467600"/>
              <a:gd name="connsiteY919" fmla="*/ 48609 h 6858000"/>
              <a:gd name="connsiteX920" fmla="*/ 1057230 w 7467600"/>
              <a:gd name="connsiteY920" fmla="*/ 0 h 6858000"/>
              <a:gd name="connsiteX921" fmla="*/ 43151 w 7467600"/>
              <a:gd name="connsiteY921" fmla="*/ 0 h 6858000"/>
              <a:gd name="connsiteX922" fmla="*/ 95283 w 7467600"/>
              <a:gd name="connsiteY922" fmla="*/ 0 h 6858000"/>
              <a:gd name="connsiteX923" fmla="*/ 300708 w 7467600"/>
              <a:gd name="connsiteY923" fmla="*/ 154571 h 6858000"/>
              <a:gd name="connsiteX924" fmla="*/ 530414 w 7467600"/>
              <a:gd name="connsiteY924" fmla="*/ 354673 h 6858000"/>
              <a:gd name="connsiteX925" fmla="*/ 333785 w 7467600"/>
              <a:gd name="connsiteY925" fmla="*/ 161564 h 6858000"/>
              <a:gd name="connsiteX926" fmla="*/ 147005 w 7467600"/>
              <a:gd name="connsiteY926" fmla="*/ 0 h 6858000"/>
              <a:gd name="connsiteX927" fmla="*/ 272509 w 7467600"/>
              <a:gd name="connsiteY927" fmla="*/ 0 h 6858000"/>
              <a:gd name="connsiteX928" fmla="*/ 326276 w 7467600"/>
              <a:gd name="connsiteY928" fmla="*/ 45847 h 6858000"/>
              <a:gd name="connsiteX929" fmla="*/ 823759 w 7467600"/>
              <a:gd name="connsiteY929" fmla="*/ 574145 h 6858000"/>
              <a:gd name="connsiteX930" fmla="*/ 811254 w 7467600"/>
              <a:gd name="connsiteY930" fmla="*/ 665546 h 6858000"/>
              <a:gd name="connsiteX931" fmla="*/ 154042 w 7467600"/>
              <a:gd name="connsiteY931" fmla="*/ 261522 h 6858000"/>
              <a:gd name="connsiteX932" fmla="*/ 13550 w 7467600"/>
              <a:gd name="connsiteY932" fmla="*/ 158423 h 6858000"/>
              <a:gd name="connsiteX933" fmla="*/ 0 w 7467600"/>
              <a:gd name="connsiteY933" fmla="*/ 146618 h 6858000"/>
              <a:gd name="connsiteX934" fmla="*/ 0 w 7467600"/>
              <a:gd name="connsiteY934" fmla="*/ 59161 h 6858000"/>
              <a:gd name="connsiteX935" fmla="*/ 45427 w 7467600"/>
              <a:gd name="connsiteY935" fmla="*/ 101078 h 6858000"/>
              <a:gd name="connsiteX936" fmla="*/ 630103 w 7467600"/>
              <a:gd name="connsiteY936" fmla="*/ 485885 h 6858000"/>
              <a:gd name="connsiteX937" fmla="*/ 532040 w 7467600"/>
              <a:gd name="connsiteY937" fmla="*/ 399359 h 6858000"/>
              <a:gd name="connsiteX938" fmla="*/ 517618 w 7467600"/>
              <a:gd name="connsiteY938" fmla="*/ 385726 h 6858000"/>
              <a:gd name="connsiteX939" fmla="*/ 285074 w 7467600"/>
              <a:gd name="connsiteY939" fmla="*/ 182755 h 6858000"/>
              <a:gd name="connsiteX940" fmla="*/ 43151 w 7467600"/>
              <a:gd name="connsiteY94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66857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1019354 w 7467600"/>
              <a:gd name="connsiteY8" fmla="*/ 6315006 h 6858000"/>
              <a:gd name="connsiteX9" fmla="*/ 441046 w 7467600"/>
              <a:gd name="connsiteY9" fmla="*/ 6691153 h 6858000"/>
              <a:gd name="connsiteX10" fmla="*/ 1019354 w 7467600"/>
              <a:gd name="connsiteY10" fmla="*/ 6315006 h 6858000"/>
              <a:gd name="connsiteX11" fmla="*/ 991680 w 7467600"/>
              <a:gd name="connsiteY11" fmla="*/ 6298413 h 6858000"/>
              <a:gd name="connsiteX12" fmla="*/ 409060 w 7467600"/>
              <a:gd name="connsiteY12" fmla="*/ 6671470 h 6858000"/>
              <a:gd name="connsiteX13" fmla="*/ 991680 w 7467600"/>
              <a:gd name="connsiteY13" fmla="*/ 6298413 h 6858000"/>
              <a:gd name="connsiteX14" fmla="*/ 103333 w 7467600"/>
              <a:gd name="connsiteY14" fmla="*/ 5699602 h 6858000"/>
              <a:gd name="connsiteX15" fmla="*/ 233938 w 7467600"/>
              <a:gd name="connsiteY15" fmla="*/ 5809416 h 6858000"/>
              <a:gd name="connsiteX16" fmla="*/ 883580 w 7467600"/>
              <a:gd name="connsiteY16" fmla="*/ 6180710 h 6858000"/>
              <a:gd name="connsiteX17" fmla="*/ 487337 w 7467600"/>
              <a:gd name="connsiteY17" fmla="*/ 5950182 h 6858000"/>
              <a:gd name="connsiteX18" fmla="*/ 354051 w 7467600"/>
              <a:gd name="connsiteY18" fmla="*/ 5854912 h 6858000"/>
              <a:gd name="connsiteX19" fmla="*/ 195436 w 7467600"/>
              <a:gd name="connsiteY19" fmla="*/ 5755068 h 6858000"/>
              <a:gd name="connsiteX20" fmla="*/ 103333 w 7467600"/>
              <a:gd name="connsiteY20" fmla="*/ 5699602 h 6858000"/>
              <a:gd name="connsiteX21" fmla="*/ 5539432 w 7467600"/>
              <a:gd name="connsiteY21" fmla="*/ 5642928 h 6858000"/>
              <a:gd name="connsiteX22" fmla="*/ 5555462 w 7467600"/>
              <a:gd name="connsiteY22" fmla="*/ 5694454 h 6858000"/>
              <a:gd name="connsiteX23" fmla="*/ 5828270 w 7467600"/>
              <a:gd name="connsiteY23" fmla="*/ 6320663 h 6858000"/>
              <a:gd name="connsiteX24" fmla="*/ 5947416 w 7467600"/>
              <a:gd name="connsiteY24" fmla="*/ 6574846 h 6858000"/>
              <a:gd name="connsiteX25" fmla="*/ 5539432 w 7467600"/>
              <a:gd name="connsiteY25" fmla="*/ 5642928 h 6858000"/>
              <a:gd name="connsiteX26" fmla="*/ 51253 w 7467600"/>
              <a:gd name="connsiteY26" fmla="*/ 5631825 h 6858000"/>
              <a:gd name="connsiteX27" fmla="*/ 211622 w 7467600"/>
              <a:gd name="connsiteY27" fmla="*/ 5728803 h 6858000"/>
              <a:gd name="connsiteX28" fmla="*/ 371652 w 7467600"/>
              <a:gd name="connsiteY28" fmla="*/ 5829062 h 6858000"/>
              <a:gd name="connsiteX29" fmla="*/ 505903 w 7467600"/>
              <a:gd name="connsiteY29" fmla="*/ 5925221 h 6858000"/>
              <a:gd name="connsiteX30" fmla="*/ 899240 w 7467600"/>
              <a:gd name="connsiteY30" fmla="*/ 6153068 h 6858000"/>
              <a:gd name="connsiteX31" fmla="*/ 988114 w 7467600"/>
              <a:gd name="connsiteY31" fmla="*/ 6174204 h 6858000"/>
              <a:gd name="connsiteX32" fmla="*/ 845971 w 7467600"/>
              <a:gd name="connsiteY32" fmla="*/ 6067177 h 6858000"/>
              <a:gd name="connsiteX33" fmla="*/ 448057 w 7467600"/>
              <a:gd name="connsiteY33" fmla="*/ 5841376 h 6858000"/>
              <a:gd name="connsiteX34" fmla="*/ 51253 w 7467600"/>
              <a:gd name="connsiteY34" fmla="*/ 5631825 h 6858000"/>
              <a:gd name="connsiteX35" fmla="*/ 2606687 w 7467600"/>
              <a:gd name="connsiteY35" fmla="*/ 5630718 h 6858000"/>
              <a:gd name="connsiteX36" fmla="*/ 2645658 w 7467600"/>
              <a:gd name="connsiteY36" fmla="*/ 6640259 h 6858000"/>
              <a:gd name="connsiteX37" fmla="*/ 2606687 w 7467600"/>
              <a:gd name="connsiteY37" fmla="*/ 5630718 h 6858000"/>
              <a:gd name="connsiteX38" fmla="*/ 3642057 w 7467600"/>
              <a:gd name="connsiteY38" fmla="*/ 5573487 h 6858000"/>
              <a:gd name="connsiteX39" fmla="*/ 3632981 w 7467600"/>
              <a:gd name="connsiteY39" fmla="*/ 5579437 h 6858000"/>
              <a:gd name="connsiteX40" fmla="*/ 3382436 w 7467600"/>
              <a:gd name="connsiteY40" fmla="*/ 5952726 h 6858000"/>
              <a:gd name="connsiteX41" fmla="*/ 3191929 w 7467600"/>
              <a:gd name="connsiteY41" fmla="*/ 6662669 h 6858000"/>
              <a:gd name="connsiteX42" fmla="*/ 3369898 w 7467600"/>
              <a:gd name="connsiteY42" fmla="*/ 6081771 h 6858000"/>
              <a:gd name="connsiteX43" fmla="*/ 3642057 w 7467600"/>
              <a:gd name="connsiteY43" fmla="*/ 5573487 h 6858000"/>
              <a:gd name="connsiteX44" fmla="*/ 2650666 w 7467600"/>
              <a:gd name="connsiteY44" fmla="*/ 5530686 h 6858000"/>
              <a:gd name="connsiteX45" fmla="*/ 2650249 w 7467600"/>
              <a:gd name="connsiteY45" fmla="*/ 5532101 h 6858000"/>
              <a:gd name="connsiteX46" fmla="*/ 2663808 w 7467600"/>
              <a:gd name="connsiteY46" fmla="*/ 6535215 h 6858000"/>
              <a:gd name="connsiteX47" fmla="*/ 2665418 w 7467600"/>
              <a:gd name="connsiteY47" fmla="*/ 6132756 h 6858000"/>
              <a:gd name="connsiteX48" fmla="*/ 2650666 w 7467600"/>
              <a:gd name="connsiteY48" fmla="*/ 5530686 h 6858000"/>
              <a:gd name="connsiteX49" fmla="*/ 2680277 w 7467600"/>
              <a:gd name="connsiteY49" fmla="*/ 5479204 h 6858000"/>
              <a:gd name="connsiteX50" fmla="*/ 2678972 w 7467600"/>
              <a:gd name="connsiteY50" fmla="*/ 5481582 h 6858000"/>
              <a:gd name="connsiteX51" fmla="*/ 2696666 w 7467600"/>
              <a:gd name="connsiteY51" fmla="*/ 6133836 h 6858000"/>
              <a:gd name="connsiteX52" fmla="*/ 2695769 w 7467600"/>
              <a:gd name="connsiteY52" fmla="*/ 6390955 h 6858000"/>
              <a:gd name="connsiteX53" fmla="*/ 2739893 w 7467600"/>
              <a:gd name="connsiteY53" fmla="*/ 6108357 h 6858000"/>
              <a:gd name="connsiteX54" fmla="*/ 2680277 w 7467600"/>
              <a:gd name="connsiteY54" fmla="*/ 5479204 h 6858000"/>
              <a:gd name="connsiteX55" fmla="*/ 1132195 w 7467600"/>
              <a:gd name="connsiteY55" fmla="*/ 5467980 h 6858000"/>
              <a:gd name="connsiteX56" fmla="*/ 1679056 w 7467600"/>
              <a:gd name="connsiteY56" fmla="*/ 5516907 h 6858000"/>
              <a:gd name="connsiteX57" fmla="*/ 2128648 w 7467600"/>
              <a:gd name="connsiteY57" fmla="*/ 5474249 h 6858000"/>
              <a:gd name="connsiteX58" fmla="*/ 1825619 w 7467600"/>
              <a:gd name="connsiteY58" fmla="*/ 5478447 h 6858000"/>
              <a:gd name="connsiteX59" fmla="*/ 1737798 w 7467600"/>
              <a:gd name="connsiteY59" fmla="*/ 5483353 h 6858000"/>
              <a:gd name="connsiteX60" fmla="*/ 1132195 w 7467600"/>
              <a:gd name="connsiteY60" fmla="*/ 5467980 h 6858000"/>
              <a:gd name="connsiteX61" fmla="*/ 1456157 w 7467600"/>
              <a:gd name="connsiteY61" fmla="*/ 5371404 h 6858000"/>
              <a:gd name="connsiteX62" fmla="*/ 1244432 w 7467600"/>
              <a:gd name="connsiteY62" fmla="*/ 5385601 h 6858000"/>
              <a:gd name="connsiteX63" fmla="*/ 973990 w 7467600"/>
              <a:gd name="connsiteY63" fmla="*/ 5424940 h 6858000"/>
              <a:gd name="connsiteX64" fmla="*/ 1103809 w 7467600"/>
              <a:gd name="connsiteY64" fmla="*/ 5433720 h 6858000"/>
              <a:gd name="connsiteX65" fmla="*/ 1123454 w 7467600"/>
              <a:gd name="connsiteY65" fmla="*/ 5435727 h 6858000"/>
              <a:gd name="connsiteX66" fmla="*/ 1737017 w 7467600"/>
              <a:gd name="connsiteY66" fmla="*/ 5452183 h 6858000"/>
              <a:gd name="connsiteX67" fmla="*/ 1824397 w 7467600"/>
              <a:gd name="connsiteY67" fmla="*/ 5447757 h 6858000"/>
              <a:gd name="connsiteX68" fmla="*/ 2070059 w 7467600"/>
              <a:gd name="connsiteY68" fmla="*/ 5441660 h 6858000"/>
              <a:gd name="connsiteX69" fmla="*/ 1456157 w 7467600"/>
              <a:gd name="connsiteY69" fmla="*/ 5371404 h 6858000"/>
              <a:gd name="connsiteX70" fmla="*/ 4988186 w 7467600"/>
              <a:gd name="connsiteY70" fmla="*/ 5216467 h 6858000"/>
              <a:gd name="connsiteX71" fmla="*/ 4777334 w 7467600"/>
              <a:gd name="connsiteY71" fmla="*/ 5406072 h 6858000"/>
              <a:gd name="connsiteX72" fmla="*/ 4718341 w 7467600"/>
              <a:gd name="connsiteY72" fmla="*/ 5468043 h 6858000"/>
              <a:gd name="connsiteX73" fmla="*/ 4604655 w 7467600"/>
              <a:gd name="connsiteY73" fmla="*/ 5583434 h 6858000"/>
              <a:gd name="connsiteX74" fmla="*/ 4565074 w 7467600"/>
              <a:gd name="connsiteY74" fmla="*/ 5618550 h 6858000"/>
              <a:gd name="connsiteX75" fmla="*/ 4988186 w 7467600"/>
              <a:gd name="connsiteY75" fmla="*/ 5216467 h 6858000"/>
              <a:gd name="connsiteX76" fmla="*/ 4978032 w 7467600"/>
              <a:gd name="connsiteY76" fmla="*/ 5183809 h 6858000"/>
              <a:gd name="connsiteX77" fmla="*/ 4463413 w 7467600"/>
              <a:gd name="connsiteY77" fmla="*/ 5615162 h 6858000"/>
              <a:gd name="connsiteX78" fmla="*/ 4358134 w 7467600"/>
              <a:gd name="connsiteY78" fmla="*/ 5742791 h 6858000"/>
              <a:gd name="connsiteX79" fmla="*/ 4376219 w 7467600"/>
              <a:gd name="connsiteY79" fmla="*/ 5729027 h 6858000"/>
              <a:gd name="connsiteX80" fmla="*/ 4582340 w 7467600"/>
              <a:gd name="connsiteY80" fmla="*/ 5561037 h 6858000"/>
              <a:gd name="connsiteX81" fmla="*/ 4694684 w 7467600"/>
              <a:gd name="connsiteY81" fmla="*/ 5447098 h 6858000"/>
              <a:gd name="connsiteX82" fmla="*/ 4754123 w 7467600"/>
              <a:gd name="connsiteY82" fmla="*/ 5384643 h 6858000"/>
              <a:gd name="connsiteX83" fmla="*/ 4978032 w 7467600"/>
              <a:gd name="connsiteY83" fmla="*/ 5183809 h 6858000"/>
              <a:gd name="connsiteX84" fmla="*/ 1903353 w 7467600"/>
              <a:gd name="connsiteY84" fmla="*/ 5044827 h 6858000"/>
              <a:gd name="connsiteX85" fmla="*/ 1936931 w 7467600"/>
              <a:gd name="connsiteY85" fmla="*/ 5093954 h 6858000"/>
              <a:gd name="connsiteX86" fmla="*/ 2195868 w 7467600"/>
              <a:gd name="connsiteY86" fmla="*/ 5396574 h 6858000"/>
              <a:gd name="connsiteX87" fmla="*/ 2088852 w 7467600"/>
              <a:gd name="connsiteY87" fmla="*/ 5166123 h 6858000"/>
              <a:gd name="connsiteX88" fmla="*/ 1958241 w 7467600"/>
              <a:gd name="connsiteY88" fmla="*/ 5067955 h 6858000"/>
              <a:gd name="connsiteX89" fmla="*/ 1903353 w 7467600"/>
              <a:gd name="connsiteY89" fmla="*/ 5044827 h 6858000"/>
              <a:gd name="connsiteX90" fmla="*/ 1979378 w 7467600"/>
              <a:gd name="connsiteY90" fmla="*/ 4769504 h 6858000"/>
              <a:gd name="connsiteX91" fmla="*/ 2882120 w 7467600"/>
              <a:gd name="connsiteY91" fmla="*/ 5064547 h 6858000"/>
              <a:gd name="connsiteX92" fmla="*/ 2793103 w 7467600"/>
              <a:gd name="connsiteY92" fmla="*/ 5039699 h 6858000"/>
              <a:gd name="connsiteX93" fmla="*/ 2770041 w 7467600"/>
              <a:gd name="connsiteY93" fmla="*/ 5033634 h 6858000"/>
              <a:gd name="connsiteX94" fmla="*/ 1979378 w 7467600"/>
              <a:gd name="connsiteY94" fmla="*/ 4769504 h 6858000"/>
              <a:gd name="connsiteX95" fmla="*/ 1927410 w 7467600"/>
              <a:gd name="connsiteY95" fmla="*/ 4716164 h 6858000"/>
              <a:gd name="connsiteX96" fmla="*/ 1959587 w 7467600"/>
              <a:gd name="connsiteY96" fmla="*/ 4728849 h 6858000"/>
              <a:gd name="connsiteX97" fmla="*/ 2777707 w 7467600"/>
              <a:gd name="connsiteY97" fmla="*/ 5003991 h 6858000"/>
              <a:gd name="connsiteX98" fmla="*/ 2800768 w 7467600"/>
              <a:gd name="connsiteY98" fmla="*/ 5010056 h 6858000"/>
              <a:gd name="connsiteX99" fmla="*/ 2879408 w 7467600"/>
              <a:gd name="connsiteY99" fmla="*/ 5031590 h 6858000"/>
              <a:gd name="connsiteX100" fmla="*/ 2862295 w 7467600"/>
              <a:gd name="connsiteY100" fmla="*/ 5022958 h 6858000"/>
              <a:gd name="connsiteX101" fmla="*/ 2813343 w 7467600"/>
              <a:gd name="connsiteY101" fmla="*/ 4998369 h 6858000"/>
              <a:gd name="connsiteX102" fmla="*/ 2646245 w 7467600"/>
              <a:gd name="connsiteY102" fmla="*/ 4930999 h 6858000"/>
              <a:gd name="connsiteX103" fmla="*/ 1999243 w 7467600"/>
              <a:gd name="connsiteY103" fmla="*/ 4730524 h 6858000"/>
              <a:gd name="connsiteX104" fmla="*/ 1979527 w 7467600"/>
              <a:gd name="connsiteY104" fmla="*/ 4726651 h 6858000"/>
              <a:gd name="connsiteX105" fmla="*/ 1927410 w 7467600"/>
              <a:gd name="connsiteY105" fmla="*/ 4716164 h 6858000"/>
              <a:gd name="connsiteX106" fmla="*/ 1997014 w 7467600"/>
              <a:gd name="connsiteY106" fmla="*/ 4698007 h 6858000"/>
              <a:gd name="connsiteX107" fmla="*/ 2005458 w 7467600"/>
              <a:gd name="connsiteY107" fmla="*/ 4699540 h 6858000"/>
              <a:gd name="connsiteX108" fmla="*/ 2657186 w 7467600"/>
              <a:gd name="connsiteY108" fmla="*/ 4901687 h 6858000"/>
              <a:gd name="connsiteX109" fmla="*/ 2826662 w 7467600"/>
              <a:gd name="connsiteY109" fmla="*/ 4970362 h 6858000"/>
              <a:gd name="connsiteX110" fmla="*/ 2876100 w 7467600"/>
              <a:gd name="connsiteY110" fmla="*/ 4995397 h 6858000"/>
              <a:gd name="connsiteX111" fmla="*/ 3042600 w 7467600"/>
              <a:gd name="connsiteY111" fmla="*/ 5059532 h 6858000"/>
              <a:gd name="connsiteX112" fmla="*/ 1997014 w 7467600"/>
              <a:gd name="connsiteY112" fmla="*/ 4698007 h 6858000"/>
              <a:gd name="connsiteX113" fmla="*/ 2305292 w 7467600"/>
              <a:gd name="connsiteY113" fmla="*/ 4219492 h 6858000"/>
              <a:gd name="connsiteX114" fmla="*/ 3360922 w 7467600"/>
              <a:gd name="connsiteY114" fmla="*/ 4529373 h 6858000"/>
              <a:gd name="connsiteX115" fmla="*/ 3492420 w 7467600"/>
              <a:gd name="connsiteY115" fmla="*/ 4510145 h 6858000"/>
              <a:gd name="connsiteX116" fmla="*/ 3364086 w 7467600"/>
              <a:gd name="connsiteY116" fmla="*/ 4480340 h 6858000"/>
              <a:gd name="connsiteX117" fmla="*/ 3225818 w 7467600"/>
              <a:gd name="connsiteY117" fmla="*/ 4411822 h 6858000"/>
              <a:gd name="connsiteX118" fmla="*/ 3129696 w 7467600"/>
              <a:gd name="connsiteY118" fmla="*/ 4360704 h 6858000"/>
              <a:gd name="connsiteX119" fmla="*/ 2814545 w 7467600"/>
              <a:gd name="connsiteY119" fmla="*/ 4282955 h 6858000"/>
              <a:gd name="connsiteX120" fmla="*/ 2305292 w 7467600"/>
              <a:gd name="connsiteY120" fmla="*/ 4219492 h 6858000"/>
              <a:gd name="connsiteX121" fmla="*/ 2626982 w 7467600"/>
              <a:gd name="connsiteY121" fmla="*/ 4206450 h 6858000"/>
              <a:gd name="connsiteX122" fmla="*/ 2490617 w 7467600"/>
              <a:gd name="connsiteY122" fmla="*/ 4206951 h 6858000"/>
              <a:gd name="connsiteX123" fmla="*/ 2819869 w 7467600"/>
              <a:gd name="connsiteY123" fmla="*/ 4252936 h 6858000"/>
              <a:gd name="connsiteX124" fmla="*/ 3143018 w 7467600"/>
              <a:gd name="connsiteY124" fmla="*/ 4332698 h 6858000"/>
              <a:gd name="connsiteX125" fmla="*/ 3241520 w 7467600"/>
              <a:gd name="connsiteY125" fmla="*/ 4385112 h 6858000"/>
              <a:gd name="connsiteX126" fmla="*/ 3374575 w 7467600"/>
              <a:gd name="connsiteY126" fmla="*/ 4451517 h 6858000"/>
              <a:gd name="connsiteX127" fmla="*/ 3505221 w 7467600"/>
              <a:gd name="connsiteY127" fmla="*/ 4480757 h 6858000"/>
              <a:gd name="connsiteX128" fmla="*/ 2626982 w 7467600"/>
              <a:gd name="connsiteY128" fmla="*/ 4206450 h 6858000"/>
              <a:gd name="connsiteX129" fmla="*/ 1310106 w 7467600"/>
              <a:gd name="connsiteY129" fmla="*/ 3943217 h 6858000"/>
              <a:gd name="connsiteX130" fmla="*/ 854994 w 7467600"/>
              <a:gd name="connsiteY130" fmla="*/ 4399136 h 6858000"/>
              <a:gd name="connsiteX131" fmla="*/ 742462 w 7467600"/>
              <a:gd name="connsiteY131" fmla="*/ 4594648 h 6858000"/>
              <a:gd name="connsiteX132" fmla="*/ 820602 w 7467600"/>
              <a:gd name="connsiteY132" fmla="*/ 4485915 h 6858000"/>
              <a:gd name="connsiteX133" fmla="*/ 878295 w 7467600"/>
              <a:gd name="connsiteY133" fmla="*/ 4403594 h 6858000"/>
              <a:gd name="connsiteX134" fmla="*/ 1240607 w 7467600"/>
              <a:gd name="connsiteY134" fmla="*/ 4010401 h 6858000"/>
              <a:gd name="connsiteX135" fmla="*/ 1310106 w 7467600"/>
              <a:gd name="connsiteY135" fmla="*/ 3943217 h 6858000"/>
              <a:gd name="connsiteX136" fmla="*/ 1423113 w 7467600"/>
              <a:gd name="connsiteY136" fmla="*/ 3874565 h 6858000"/>
              <a:gd name="connsiteX137" fmla="*/ 1260565 w 7467600"/>
              <a:gd name="connsiteY137" fmla="*/ 4031982 h 6858000"/>
              <a:gd name="connsiteX138" fmla="*/ 901900 w 7467600"/>
              <a:gd name="connsiteY138" fmla="*/ 4421236 h 6858000"/>
              <a:gd name="connsiteX139" fmla="*/ 845044 w 7467600"/>
              <a:gd name="connsiteY139" fmla="*/ 4502436 h 6858000"/>
              <a:gd name="connsiteX140" fmla="*/ 685926 w 7467600"/>
              <a:gd name="connsiteY140" fmla="*/ 4703069 h 6858000"/>
              <a:gd name="connsiteX141" fmla="*/ 684248 w 7467600"/>
              <a:gd name="connsiteY141" fmla="*/ 4706721 h 6858000"/>
              <a:gd name="connsiteX142" fmla="*/ 1423113 w 7467600"/>
              <a:gd name="connsiteY142" fmla="*/ 3874565 h 6858000"/>
              <a:gd name="connsiteX143" fmla="*/ 3316479 w 7467600"/>
              <a:gd name="connsiteY143" fmla="*/ 3872136 h 6858000"/>
              <a:gd name="connsiteX144" fmla="*/ 3546806 w 7467600"/>
              <a:gd name="connsiteY144" fmla="*/ 4356139 h 6858000"/>
              <a:gd name="connsiteX145" fmla="*/ 3364433 w 7467600"/>
              <a:gd name="connsiteY145" fmla="*/ 3953121 h 6858000"/>
              <a:gd name="connsiteX146" fmla="*/ 3316479 w 7467600"/>
              <a:gd name="connsiteY146" fmla="*/ 3872136 h 6858000"/>
              <a:gd name="connsiteX147" fmla="*/ 3291335 w 7467600"/>
              <a:gd name="connsiteY147" fmla="*/ 3767420 h 6858000"/>
              <a:gd name="connsiteX148" fmla="*/ 3390805 w 7467600"/>
              <a:gd name="connsiteY148" fmla="*/ 3937163 h 6858000"/>
              <a:gd name="connsiteX149" fmla="*/ 3579062 w 7467600"/>
              <a:gd name="connsiteY149" fmla="*/ 4359040 h 6858000"/>
              <a:gd name="connsiteX150" fmla="*/ 3467355 w 7467600"/>
              <a:gd name="connsiteY150" fmla="*/ 3988130 h 6858000"/>
              <a:gd name="connsiteX151" fmla="*/ 3310753 w 7467600"/>
              <a:gd name="connsiteY151" fmla="*/ 3787140 h 6858000"/>
              <a:gd name="connsiteX152" fmla="*/ 3291335 w 7467600"/>
              <a:gd name="connsiteY152" fmla="*/ 3767420 h 6858000"/>
              <a:gd name="connsiteX153" fmla="*/ 1635889 w 7467600"/>
              <a:gd name="connsiteY153" fmla="*/ 3709494 h 6858000"/>
              <a:gd name="connsiteX154" fmla="*/ 1634800 w 7467600"/>
              <a:gd name="connsiteY154" fmla="*/ 3731111 h 6858000"/>
              <a:gd name="connsiteX155" fmla="*/ 1635889 w 7467600"/>
              <a:gd name="connsiteY155" fmla="*/ 3709494 h 6858000"/>
              <a:gd name="connsiteX156" fmla="*/ 1510397 w 7467600"/>
              <a:gd name="connsiteY156" fmla="*/ 3684705 h 6858000"/>
              <a:gd name="connsiteX157" fmla="*/ 1146550 w 7467600"/>
              <a:gd name="connsiteY157" fmla="*/ 3802012 h 6858000"/>
              <a:gd name="connsiteX158" fmla="*/ 698834 w 7467600"/>
              <a:gd name="connsiteY158" fmla="*/ 3952272 h 6858000"/>
              <a:gd name="connsiteX159" fmla="*/ 34256 w 7467600"/>
              <a:gd name="connsiteY159" fmla="*/ 4347603 h 6858000"/>
              <a:gd name="connsiteX160" fmla="*/ 527241 w 7467600"/>
              <a:gd name="connsiteY160" fmla="*/ 4065078 h 6858000"/>
              <a:gd name="connsiteX161" fmla="*/ 1510397 w 7467600"/>
              <a:gd name="connsiteY161" fmla="*/ 3684705 h 6858000"/>
              <a:gd name="connsiteX162" fmla="*/ 1313114 w 7467600"/>
              <a:gd name="connsiteY162" fmla="*/ 3655216 h 6858000"/>
              <a:gd name="connsiteX163" fmla="*/ 1109304 w 7467600"/>
              <a:gd name="connsiteY163" fmla="*/ 3669030 h 6858000"/>
              <a:gd name="connsiteX164" fmla="*/ 8129 w 7467600"/>
              <a:gd name="connsiteY164" fmla="*/ 4330519 h 6858000"/>
              <a:gd name="connsiteX165" fmla="*/ 687572 w 7467600"/>
              <a:gd name="connsiteY165" fmla="*/ 3925629 h 6858000"/>
              <a:gd name="connsiteX166" fmla="*/ 1138365 w 7467600"/>
              <a:gd name="connsiteY166" fmla="*/ 3774515 h 6858000"/>
              <a:gd name="connsiteX167" fmla="*/ 1505579 w 7467600"/>
              <a:gd name="connsiteY167" fmla="*/ 3655526 h 6858000"/>
              <a:gd name="connsiteX168" fmla="*/ 1313114 w 7467600"/>
              <a:gd name="connsiteY168" fmla="*/ 3655216 h 6858000"/>
              <a:gd name="connsiteX169" fmla="*/ 3655073 w 7467600"/>
              <a:gd name="connsiteY169" fmla="*/ 3650884 h 6858000"/>
              <a:gd name="connsiteX170" fmla="*/ 3989938 w 7467600"/>
              <a:gd name="connsiteY170" fmla="*/ 3991685 h 6858000"/>
              <a:gd name="connsiteX171" fmla="*/ 4393907 w 7467600"/>
              <a:gd name="connsiteY171" fmla="*/ 4261258 h 6858000"/>
              <a:gd name="connsiteX172" fmla="*/ 4648051 w 7467600"/>
              <a:gd name="connsiteY172" fmla="*/ 4374051 h 6858000"/>
              <a:gd name="connsiteX173" fmla="*/ 4383389 w 7467600"/>
              <a:gd name="connsiteY173" fmla="*/ 4184369 h 6858000"/>
              <a:gd name="connsiteX174" fmla="*/ 4165508 w 7467600"/>
              <a:gd name="connsiteY174" fmla="*/ 4035196 h 6858000"/>
              <a:gd name="connsiteX175" fmla="*/ 4068162 w 7467600"/>
              <a:gd name="connsiteY175" fmla="*/ 3953394 h 6858000"/>
              <a:gd name="connsiteX176" fmla="*/ 3981416 w 7467600"/>
              <a:gd name="connsiteY176" fmla="*/ 3880482 h 6858000"/>
              <a:gd name="connsiteX177" fmla="*/ 3800147 w 7467600"/>
              <a:gd name="connsiteY177" fmla="*/ 3749872 h 6858000"/>
              <a:gd name="connsiteX178" fmla="*/ 3655073 w 7467600"/>
              <a:gd name="connsiteY178" fmla="*/ 3650884 h 6858000"/>
              <a:gd name="connsiteX179" fmla="*/ 3670252 w 7467600"/>
              <a:gd name="connsiteY179" fmla="*/ 3622798 h 6858000"/>
              <a:gd name="connsiteX180" fmla="*/ 3817258 w 7467600"/>
              <a:gd name="connsiteY180" fmla="*/ 3723577 h 6858000"/>
              <a:gd name="connsiteX181" fmla="*/ 4000461 w 7467600"/>
              <a:gd name="connsiteY181" fmla="*/ 3855966 h 6858000"/>
              <a:gd name="connsiteX182" fmla="*/ 4088180 w 7467600"/>
              <a:gd name="connsiteY182" fmla="*/ 3929774 h 6858000"/>
              <a:gd name="connsiteX183" fmla="*/ 4184555 w 7467600"/>
              <a:gd name="connsiteY183" fmla="*/ 4010683 h 6858000"/>
              <a:gd name="connsiteX184" fmla="*/ 4399563 w 7467600"/>
              <a:gd name="connsiteY184" fmla="*/ 4158106 h 6858000"/>
              <a:gd name="connsiteX185" fmla="*/ 4684469 w 7467600"/>
              <a:gd name="connsiteY185" fmla="*/ 4364680 h 6858000"/>
              <a:gd name="connsiteX186" fmla="*/ 4690271 w 7467600"/>
              <a:gd name="connsiteY186" fmla="*/ 4370034 h 6858000"/>
              <a:gd name="connsiteX187" fmla="*/ 4136093 w 7467600"/>
              <a:gd name="connsiteY187" fmla="*/ 3858466 h 6858000"/>
              <a:gd name="connsiteX188" fmla="*/ 3670252 w 7467600"/>
              <a:gd name="connsiteY188" fmla="*/ 3622798 h 6858000"/>
              <a:gd name="connsiteX189" fmla="*/ 4440129 w 7467600"/>
              <a:gd name="connsiteY189" fmla="*/ 3448571 h 6858000"/>
              <a:gd name="connsiteX190" fmla="*/ 4856525 w 7467600"/>
              <a:gd name="connsiteY190" fmla="*/ 3915351 h 6858000"/>
              <a:gd name="connsiteX191" fmla="*/ 5059055 w 7467600"/>
              <a:gd name="connsiteY191" fmla="*/ 4108918 h 6858000"/>
              <a:gd name="connsiteX192" fmla="*/ 5290070 w 7467600"/>
              <a:gd name="connsiteY192" fmla="*/ 4263619 h 6858000"/>
              <a:gd name="connsiteX193" fmla="*/ 4834991 w 7467600"/>
              <a:gd name="connsiteY193" fmla="*/ 3830985 h 6858000"/>
              <a:gd name="connsiteX194" fmla="*/ 4440129 w 7467600"/>
              <a:gd name="connsiteY194" fmla="*/ 3448571 h 6858000"/>
              <a:gd name="connsiteX195" fmla="*/ 4441737 w 7467600"/>
              <a:gd name="connsiteY195" fmla="*/ 3399734 h 6858000"/>
              <a:gd name="connsiteX196" fmla="*/ 4431236 w 7467600"/>
              <a:gd name="connsiteY196" fmla="*/ 3400954 h 6858000"/>
              <a:gd name="connsiteX197" fmla="*/ 4557150 w 7467600"/>
              <a:gd name="connsiteY197" fmla="*/ 3510023 h 6858000"/>
              <a:gd name="connsiteX198" fmla="*/ 4856936 w 7467600"/>
              <a:gd name="connsiteY198" fmla="*/ 3809146 h 6858000"/>
              <a:gd name="connsiteX199" fmla="*/ 5111996 w 7467600"/>
              <a:gd name="connsiteY199" fmla="*/ 4065759 h 6858000"/>
              <a:gd name="connsiteX200" fmla="*/ 5388878 w 7467600"/>
              <a:gd name="connsiteY200" fmla="*/ 4300185 h 6858000"/>
              <a:gd name="connsiteX201" fmla="*/ 5425556 w 7467600"/>
              <a:gd name="connsiteY201" fmla="*/ 4308967 h 6858000"/>
              <a:gd name="connsiteX202" fmla="*/ 4943646 w 7467600"/>
              <a:gd name="connsiteY202" fmla="*/ 3822916 h 6858000"/>
              <a:gd name="connsiteX203" fmla="*/ 4594837 w 7467600"/>
              <a:gd name="connsiteY203" fmla="*/ 3532274 h 6858000"/>
              <a:gd name="connsiteX204" fmla="*/ 4441737 w 7467600"/>
              <a:gd name="connsiteY204" fmla="*/ 3399734 h 6858000"/>
              <a:gd name="connsiteX205" fmla="*/ 5425834 w 7467600"/>
              <a:gd name="connsiteY205" fmla="*/ 3162785 h 6858000"/>
              <a:gd name="connsiteX206" fmla="*/ 5401644 w 7467600"/>
              <a:gd name="connsiteY206" fmla="*/ 3617847 h 6858000"/>
              <a:gd name="connsiteX207" fmla="*/ 5467256 w 7467600"/>
              <a:gd name="connsiteY207" fmla="*/ 4175494 h 6858000"/>
              <a:gd name="connsiteX208" fmla="*/ 5448069 w 7467600"/>
              <a:gd name="connsiteY208" fmla="*/ 3567554 h 6858000"/>
              <a:gd name="connsiteX209" fmla="*/ 5425834 w 7467600"/>
              <a:gd name="connsiteY209" fmla="*/ 3162785 h 6858000"/>
              <a:gd name="connsiteX210" fmla="*/ 1318687 w 7467600"/>
              <a:gd name="connsiteY210" fmla="*/ 3113840 h 6858000"/>
              <a:gd name="connsiteX211" fmla="*/ 1066793 w 7467600"/>
              <a:gd name="connsiteY211" fmla="*/ 3212171 h 6858000"/>
              <a:gd name="connsiteX212" fmla="*/ 993319 w 7467600"/>
              <a:gd name="connsiteY212" fmla="*/ 3247648 h 6858000"/>
              <a:gd name="connsiteX213" fmla="*/ 853081 w 7467600"/>
              <a:gd name="connsiteY213" fmla="*/ 3312410 h 6858000"/>
              <a:gd name="connsiteX214" fmla="*/ 805957 w 7467600"/>
              <a:gd name="connsiteY214" fmla="*/ 3330443 h 6858000"/>
              <a:gd name="connsiteX215" fmla="*/ 1318687 w 7467600"/>
              <a:gd name="connsiteY215" fmla="*/ 3113840 h 6858000"/>
              <a:gd name="connsiteX216" fmla="*/ 5453702 w 7467600"/>
              <a:gd name="connsiteY216" fmla="*/ 3090882 h 6858000"/>
              <a:gd name="connsiteX217" fmla="*/ 5480135 w 7467600"/>
              <a:gd name="connsiteY217" fmla="*/ 3565802 h 6858000"/>
              <a:gd name="connsiteX218" fmla="*/ 5499023 w 7467600"/>
              <a:gd name="connsiteY218" fmla="*/ 4166310 h 6858000"/>
              <a:gd name="connsiteX219" fmla="*/ 5547022 w 7467600"/>
              <a:gd name="connsiteY219" fmla="*/ 3607838 h 6858000"/>
              <a:gd name="connsiteX220" fmla="*/ 5515964 w 7467600"/>
              <a:gd name="connsiteY220" fmla="*/ 3378541 h 6858000"/>
              <a:gd name="connsiteX221" fmla="*/ 5453702 w 7467600"/>
              <a:gd name="connsiteY221" fmla="*/ 3090882 h 6858000"/>
              <a:gd name="connsiteX222" fmla="*/ 1238695 w 7467600"/>
              <a:gd name="connsiteY222" fmla="*/ 3076820 h 6858000"/>
              <a:gd name="connsiteX223" fmla="*/ 716371 w 7467600"/>
              <a:gd name="connsiteY223" fmla="*/ 3293249 h 6858000"/>
              <a:gd name="connsiteX224" fmla="*/ 579522 w 7467600"/>
              <a:gd name="connsiteY224" fmla="*/ 3371759 h 6858000"/>
              <a:gd name="connsiteX225" fmla="*/ 600288 w 7467600"/>
              <a:gd name="connsiteY225" fmla="*/ 3365555 h 6858000"/>
              <a:gd name="connsiteX226" fmla="*/ 840692 w 7467600"/>
              <a:gd name="connsiteY226" fmla="*/ 3284921 h 6858000"/>
              <a:gd name="connsiteX227" fmla="*/ 979248 w 7467600"/>
              <a:gd name="connsiteY227" fmla="*/ 3221003 h 6858000"/>
              <a:gd name="connsiteX228" fmla="*/ 1053282 w 7467600"/>
              <a:gd name="connsiteY228" fmla="*/ 3185247 h 6858000"/>
              <a:gd name="connsiteX229" fmla="*/ 1320603 w 7467600"/>
              <a:gd name="connsiteY229" fmla="*/ 3081281 h 6858000"/>
              <a:gd name="connsiteX230" fmla="*/ 1238695 w 7467600"/>
              <a:gd name="connsiteY230" fmla="*/ 3076820 h 6858000"/>
              <a:gd name="connsiteX231" fmla="*/ 5425627 w 7467600"/>
              <a:gd name="connsiteY231" fmla="*/ 2954192 h 6858000"/>
              <a:gd name="connsiteX232" fmla="*/ 5470770 w 7467600"/>
              <a:gd name="connsiteY232" fmla="*/ 3005435 h 6858000"/>
              <a:gd name="connsiteX233" fmla="*/ 5519779 w 7467600"/>
              <a:gd name="connsiteY233" fmla="*/ 4359223 h 6858000"/>
              <a:gd name="connsiteX234" fmla="*/ 5520293 w 7467600"/>
              <a:gd name="connsiteY234" fmla="*/ 4360602 h 6858000"/>
              <a:gd name="connsiteX235" fmla="*/ 5767221 w 7467600"/>
              <a:gd name="connsiteY235" fmla="*/ 4665564 h 6858000"/>
              <a:gd name="connsiteX236" fmla="*/ 6937169 w 7467600"/>
              <a:gd name="connsiteY236" fmla="*/ 4815941 h 6858000"/>
              <a:gd name="connsiteX237" fmla="*/ 6953922 w 7467600"/>
              <a:gd name="connsiteY237" fmla="*/ 4890068 h 6858000"/>
              <a:gd name="connsiteX238" fmla="*/ 6071359 w 7467600"/>
              <a:gd name="connsiteY238" fmla="*/ 4770770 h 6858000"/>
              <a:gd name="connsiteX239" fmla="*/ 6038839 w 7467600"/>
              <a:gd name="connsiteY239" fmla="*/ 4764474 h 6858000"/>
              <a:gd name="connsiteX240" fmla="*/ 6038706 w 7467600"/>
              <a:gd name="connsiteY240" fmla="*/ 4763847 h 6858000"/>
              <a:gd name="connsiteX241" fmla="*/ 6037784 w 7467600"/>
              <a:gd name="connsiteY241" fmla="*/ 4764270 h 6858000"/>
              <a:gd name="connsiteX242" fmla="*/ 6038839 w 7467600"/>
              <a:gd name="connsiteY242" fmla="*/ 4764474 h 6858000"/>
              <a:gd name="connsiteX243" fmla="*/ 6040338 w 7467600"/>
              <a:gd name="connsiteY243" fmla="*/ 4771418 h 6858000"/>
              <a:gd name="connsiteX244" fmla="*/ 6024488 w 7467600"/>
              <a:gd name="connsiteY244" fmla="*/ 4809903 h 6858000"/>
              <a:gd name="connsiteX245" fmla="*/ 5599771 w 7467600"/>
              <a:gd name="connsiteY245" fmla="*/ 5509652 h 6858000"/>
              <a:gd name="connsiteX246" fmla="*/ 5548843 w 7467600"/>
              <a:gd name="connsiteY246" fmla="*/ 5563845 h 6858000"/>
              <a:gd name="connsiteX247" fmla="*/ 5940952 w 7467600"/>
              <a:gd name="connsiteY247" fmla="*/ 6250028 h 6858000"/>
              <a:gd name="connsiteX248" fmla="*/ 6043441 w 7467600"/>
              <a:gd name="connsiteY248" fmla="*/ 6665847 h 6858000"/>
              <a:gd name="connsiteX249" fmla="*/ 6093432 w 7467600"/>
              <a:gd name="connsiteY249" fmla="*/ 6858000 h 6858000"/>
              <a:gd name="connsiteX250" fmla="*/ 6034344 w 7467600"/>
              <a:gd name="connsiteY250" fmla="*/ 6858000 h 6858000"/>
              <a:gd name="connsiteX251" fmla="*/ 6026679 w 7467600"/>
              <a:gd name="connsiteY251" fmla="*/ 6836959 h 6858000"/>
              <a:gd name="connsiteX252" fmla="*/ 5800441 w 7467600"/>
              <a:gd name="connsiteY252" fmla="*/ 6335286 h 6858000"/>
              <a:gd name="connsiteX253" fmla="*/ 5526562 w 7467600"/>
              <a:gd name="connsiteY253" fmla="*/ 5705388 h 6858000"/>
              <a:gd name="connsiteX254" fmla="*/ 5519640 w 7467600"/>
              <a:gd name="connsiteY254" fmla="*/ 5683774 h 6858000"/>
              <a:gd name="connsiteX255" fmla="*/ 5844559 w 7467600"/>
              <a:gd name="connsiteY255" fmla="*/ 6553349 h 6858000"/>
              <a:gd name="connsiteX256" fmla="*/ 5975994 w 7467600"/>
              <a:gd name="connsiteY256" fmla="*/ 6858000 h 6858000"/>
              <a:gd name="connsiteX257" fmla="*/ 5898547 w 7467600"/>
              <a:gd name="connsiteY257" fmla="*/ 6858000 h 6858000"/>
              <a:gd name="connsiteX258" fmla="*/ 5682041 w 7467600"/>
              <a:gd name="connsiteY258" fmla="*/ 6355860 h 6858000"/>
              <a:gd name="connsiteX259" fmla="*/ 5461758 w 7467600"/>
              <a:gd name="connsiteY259" fmla="*/ 5820220 h 6858000"/>
              <a:gd name="connsiteX260" fmla="*/ 5237282 w 7467600"/>
              <a:gd name="connsiteY260" fmla="*/ 6579086 h 6858000"/>
              <a:gd name="connsiteX261" fmla="*/ 5115009 w 7467600"/>
              <a:gd name="connsiteY261" fmla="*/ 6858000 h 6858000"/>
              <a:gd name="connsiteX262" fmla="*/ 5028074 w 7467600"/>
              <a:gd name="connsiteY262" fmla="*/ 6858000 h 6858000"/>
              <a:gd name="connsiteX263" fmla="*/ 5079508 w 7467600"/>
              <a:gd name="connsiteY263" fmla="*/ 6749074 h 6858000"/>
              <a:gd name="connsiteX264" fmla="*/ 5371846 w 7467600"/>
              <a:gd name="connsiteY264" fmla="*/ 5924413 h 6858000"/>
              <a:gd name="connsiteX265" fmla="*/ 5270512 w 7467600"/>
              <a:gd name="connsiteY265" fmla="*/ 6138975 h 6858000"/>
              <a:gd name="connsiteX266" fmla="*/ 5062409 w 7467600"/>
              <a:gd name="connsiteY266" fmla="*/ 6653544 h 6858000"/>
              <a:gd name="connsiteX267" fmla="*/ 5036628 w 7467600"/>
              <a:gd name="connsiteY267" fmla="*/ 6754247 h 6858000"/>
              <a:gd name="connsiteX268" fmla="*/ 5009112 w 7467600"/>
              <a:gd name="connsiteY268" fmla="*/ 6858000 h 6858000"/>
              <a:gd name="connsiteX269" fmla="*/ 4976679 w 7467600"/>
              <a:gd name="connsiteY269" fmla="*/ 6858000 h 6858000"/>
              <a:gd name="connsiteX270" fmla="*/ 5006537 w 7467600"/>
              <a:gd name="connsiteY270" fmla="*/ 6747068 h 6858000"/>
              <a:gd name="connsiteX271" fmla="*/ 5032723 w 7467600"/>
              <a:gd name="connsiteY271" fmla="*/ 6644957 h 6858000"/>
              <a:gd name="connsiteX272" fmla="*/ 5242949 w 7467600"/>
              <a:gd name="connsiteY272" fmla="*/ 6125175 h 6858000"/>
              <a:gd name="connsiteX273" fmla="*/ 5286321 w 7467600"/>
              <a:gd name="connsiteY273" fmla="*/ 6033555 h 6858000"/>
              <a:gd name="connsiteX274" fmla="*/ 5008210 w 7467600"/>
              <a:gd name="connsiteY274" fmla="*/ 6649194 h 6858000"/>
              <a:gd name="connsiteX275" fmla="*/ 4986321 w 7467600"/>
              <a:gd name="connsiteY275" fmla="*/ 6765687 h 6858000"/>
              <a:gd name="connsiteX276" fmla="*/ 4973474 w 7467600"/>
              <a:gd name="connsiteY276" fmla="*/ 6858000 h 6858000"/>
              <a:gd name="connsiteX277" fmla="*/ 4907178 w 7467600"/>
              <a:gd name="connsiteY277" fmla="*/ 6858000 h 6858000"/>
              <a:gd name="connsiteX278" fmla="*/ 4910810 w 7467600"/>
              <a:gd name="connsiteY278" fmla="*/ 6829660 h 6858000"/>
              <a:gd name="connsiteX279" fmla="*/ 4987461 w 7467600"/>
              <a:gd name="connsiteY279" fmla="*/ 6432994 h 6858000"/>
              <a:gd name="connsiteX280" fmla="*/ 5179262 w 7467600"/>
              <a:gd name="connsiteY280" fmla="*/ 6035044 h 6858000"/>
              <a:gd name="connsiteX281" fmla="*/ 4689678 w 7467600"/>
              <a:gd name="connsiteY281" fmla="*/ 6440241 h 6858000"/>
              <a:gd name="connsiteX282" fmla="*/ 4477543 w 7467600"/>
              <a:gd name="connsiteY282" fmla="*/ 6674836 h 6858000"/>
              <a:gd name="connsiteX283" fmla="*/ 4329957 w 7467600"/>
              <a:gd name="connsiteY283" fmla="*/ 6858000 h 6858000"/>
              <a:gd name="connsiteX284" fmla="*/ 4218595 w 7467600"/>
              <a:gd name="connsiteY284" fmla="*/ 6858000 h 6858000"/>
              <a:gd name="connsiteX285" fmla="*/ 4368888 w 7467600"/>
              <a:gd name="connsiteY285" fmla="*/ 6668412 h 6858000"/>
              <a:gd name="connsiteX286" fmla="*/ 4563091 w 7467600"/>
              <a:gd name="connsiteY286" fmla="*/ 6442508 h 6858000"/>
              <a:gd name="connsiteX287" fmla="*/ 5387324 w 7467600"/>
              <a:gd name="connsiteY287" fmla="*/ 5705830 h 6858000"/>
              <a:gd name="connsiteX288" fmla="*/ 5073620 w 7467600"/>
              <a:gd name="connsiteY288" fmla="*/ 5955437 h 6858000"/>
              <a:gd name="connsiteX289" fmla="*/ 4689789 w 7467600"/>
              <a:gd name="connsiteY289" fmla="*/ 6268382 h 6858000"/>
              <a:gd name="connsiteX290" fmla="*/ 4418722 w 7467600"/>
              <a:gd name="connsiteY290" fmla="*/ 6570886 h 6858000"/>
              <a:gd name="connsiteX291" fmla="*/ 4214944 w 7467600"/>
              <a:gd name="connsiteY291" fmla="*/ 6858000 h 6858000"/>
              <a:gd name="connsiteX292" fmla="*/ 4177898 w 7467600"/>
              <a:gd name="connsiteY292" fmla="*/ 6858000 h 6858000"/>
              <a:gd name="connsiteX293" fmla="*/ 4391597 w 7467600"/>
              <a:gd name="connsiteY293" fmla="*/ 6556370 h 6858000"/>
              <a:gd name="connsiteX294" fmla="*/ 4668889 w 7467600"/>
              <a:gd name="connsiteY294" fmla="*/ 6246399 h 6858000"/>
              <a:gd name="connsiteX295" fmla="*/ 5055427 w 7467600"/>
              <a:gd name="connsiteY295" fmla="*/ 5931476 h 6858000"/>
              <a:gd name="connsiteX296" fmla="*/ 5371814 w 7467600"/>
              <a:gd name="connsiteY296" fmla="*/ 5678975 h 6858000"/>
              <a:gd name="connsiteX297" fmla="*/ 4987918 w 7467600"/>
              <a:gd name="connsiteY297" fmla="*/ 5838701 h 6858000"/>
              <a:gd name="connsiteX298" fmla="*/ 4317146 w 7467600"/>
              <a:gd name="connsiteY298" fmla="*/ 6587716 h 6858000"/>
              <a:gd name="connsiteX299" fmla="*/ 4171627 w 7467600"/>
              <a:gd name="connsiteY299" fmla="*/ 6858000 h 6858000"/>
              <a:gd name="connsiteX300" fmla="*/ 4081585 w 7467600"/>
              <a:gd name="connsiteY300" fmla="*/ 6858000 h 6858000"/>
              <a:gd name="connsiteX301" fmla="*/ 4238603 w 7467600"/>
              <a:gd name="connsiteY301" fmla="*/ 6559341 h 6858000"/>
              <a:gd name="connsiteX302" fmla="*/ 4778333 w 7467600"/>
              <a:gd name="connsiteY302" fmla="*/ 5873626 h 6858000"/>
              <a:gd name="connsiteX303" fmla="*/ 5414185 w 7467600"/>
              <a:gd name="connsiteY303" fmla="*/ 5573882 h 6858000"/>
              <a:gd name="connsiteX304" fmla="*/ 5959648 w 7467600"/>
              <a:gd name="connsiteY304" fmla="*/ 4760797 h 6858000"/>
              <a:gd name="connsiteX305" fmla="*/ 5355019 w 7467600"/>
              <a:gd name="connsiteY305" fmla="*/ 4734672 h 6858000"/>
              <a:gd name="connsiteX306" fmla="*/ 5083565 w 7467600"/>
              <a:gd name="connsiteY306" fmla="*/ 5179121 h 6858000"/>
              <a:gd name="connsiteX307" fmla="*/ 4713577 w 7467600"/>
              <a:gd name="connsiteY307" fmla="*/ 5616803 h 6858000"/>
              <a:gd name="connsiteX308" fmla="*/ 3989559 w 7467600"/>
              <a:gd name="connsiteY308" fmla="*/ 6145945 h 6858000"/>
              <a:gd name="connsiteX309" fmla="*/ 3939824 w 7467600"/>
              <a:gd name="connsiteY309" fmla="*/ 6066900 h 6858000"/>
              <a:gd name="connsiteX310" fmla="*/ 4584537 w 7467600"/>
              <a:gd name="connsiteY310" fmla="*/ 5324826 h 6858000"/>
              <a:gd name="connsiteX311" fmla="*/ 5037105 w 7467600"/>
              <a:gd name="connsiteY311" fmla="*/ 5088765 h 6858000"/>
              <a:gd name="connsiteX312" fmla="*/ 5039930 w 7467600"/>
              <a:gd name="connsiteY312" fmla="*/ 5089585 h 6858000"/>
              <a:gd name="connsiteX313" fmla="*/ 5263764 w 7467600"/>
              <a:gd name="connsiteY313" fmla="*/ 4735525 h 6858000"/>
              <a:gd name="connsiteX314" fmla="*/ 4086300 w 7467600"/>
              <a:gd name="connsiteY314" fmla="*/ 4884599 h 6858000"/>
              <a:gd name="connsiteX315" fmla="*/ 4085485 w 7467600"/>
              <a:gd name="connsiteY315" fmla="*/ 4899070 h 6858000"/>
              <a:gd name="connsiteX316" fmla="*/ 3871915 w 7467600"/>
              <a:gd name="connsiteY316" fmla="*/ 5253645 h 6858000"/>
              <a:gd name="connsiteX317" fmla="*/ 3799374 w 7467600"/>
              <a:gd name="connsiteY317" fmla="*/ 5466127 h 6858000"/>
              <a:gd name="connsiteX318" fmla="*/ 3498850 w 7467600"/>
              <a:gd name="connsiteY318" fmla="*/ 6661888 h 6858000"/>
              <a:gd name="connsiteX319" fmla="*/ 3399216 w 7467600"/>
              <a:gd name="connsiteY319" fmla="*/ 6858000 h 6858000"/>
              <a:gd name="connsiteX320" fmla="*/ 3303688 w 7467600"/>
              <a:gd name="connsiteY320" fmla="*/ 6858000 h 6858000"/>
              <a:gd name="connsiteX321" fmla="*/ 3391774 w 7467600"/>
              <a:gd name="connsiteY321" fmla="*/ 6697181 h 6858000"/>
              <a:gd name="connsiteX322" fmla="*/ 3735540 w 7467600"/>
              <a:gd name="connsiteY322" fmla="*/ 5546923 h 6858000"/>
              <a:gd name="connsiteX323" fmla="*/ 3729438 w 7467600"/>
              <a:gd name="connsiteY323" fmla="*/ 5569058 h 6858000"/>
              <a:gd name="connsiteX324" fmla="*/ 3707782 w 7467600"/>
              <a:gd name="connsiteY324" fmla="*/ 5644908 h 6858000"/>
              <a:gd name="connsiteX325" fmla="*/ 3583827 w 7467600"/>
              <a:gd name="connsiteY325" fmla="*/ 6039215 h 6858000"/>
              <a:gd name="connsiteX326" fmla="*/ 3547861 w 7467600"/>
              <a:gd name="connsiteY326" fmla="*/ 6129609 h 6858000"/>
              <a:gd name="connsiteX327" fmla="*/ 3490905 w 7467600"/>
              <a:gd name="connsiteY327" fmla="*/ 6277660 h 6858000"/>
              <a:gd name="connsiteX328" fmla="*/ 3455859 w 7467600"/>
              <a:gd name="connsiteY328" fmla="*/ 6391301 h 6858000"/>
              <a:gd name="connsiteX329" fmla="*/ 3429112 w 7467600"/>
              <a:gd name="connsiteY329" fmla="*/ 6479469 h 6858000"/>
              <a:gd name="connsiteX330" fmla="*/ 3304862 w 7467600"/>
              <a:gd name="connsiteY330" fmla="*/ 6796476 h 6858000"/>
              <a:gd name="connsiteX331" fmla="*/ 3276071 w 7467600"/>
              <a:gd name="connsiteY331" fmla="*/ 6858000 h 6858000"/>
              <a:gd name="connsiteX332" fmla="*/ 3240805 w 7467600"/>
              <a:gd name="connsiteY332" fmla="*/ 6858000 h 6858000"/>
              <a:gd name="connsiteX333" fmla="*/ 3275917 w 7467600"/>
              <a:gd name="connsiteY333" fmla="*/ 6783192 h 6858000"/>
              <a:gd name="connsiteX334" fmla="*/ 3399358 w 7467600"/>
              <a:gd name="connsiteY334" fmla="*/ 6469011 h 6858000"/>
              <a:gd name="connsiteX335" fmla="*/ 3425650 w 7467600"/>
              <a:gd name="connsiteY335" fmla="*/ 6381333 h 6858000"/>
              <a:gd name="connsiteX336" fmla="*/ 3460661 w 7467600"/>
              <a:gd name="connsiteY336" fmla="*/ 6266763 h 6858000"/>
              <a:gd name="connsiteX337" fmla="*/ 3518021 w 7467600"/>
              <a:gd name="connsiteY337" fmla="*/ 6117298 h 6858000"/>
              <a:gd name="connsiteX338" fmla="*/ 3554035 w 7467600"/>
              <a:gd name="connsiteY338" fmla="*/ 6027832 h 6858000"/>
              <a:gd name="connsiteX339" fmla="*/ 3677174 w 7467600"/>
              <a:gd name="connsiteY339" fmla="*/ 5636351 h 6858000"/>
              <a:gd name="connsiteX340" fmla="*/ 3698819 w 7467600"/>
              <a:gd name="connsiteY340" fmla="*/ 5560503 h 6858000"/>
              <a:gd name="connsiteX341" fmla="*/ 3702094 w 7467600"/>
              <a:gd name="connsiteY341" fmla="*/ 5549194 h 6858000"/>
              <a:gd name="connsiteX342" fmla="*/ 3398355 w 7467600"/>
              <a:gd name="connsiteY342" fmla="*/ 6094603 h 6858000"/>
              <a:gd name="connsiteX343" fmla="*/ 3193941 w 7467600"/>
              <a:gd name="connsiteY343" fmla="*/ 6798775 h 6858000"/>
              <a:gd name="connsiteX344" fmla="*/ 3184140 w 7467600"/>
              <a:gd name="connsiteY344" fmla="*/ 6858000 h 6858000"/>
              <a:gd name="connsiteX345" fmla="*/ 3099978 w 7467600"/>
              <a:gd name="connsiteY345" fmla="*/ 6858000 h 6858000"/>
              <a:gd name="connsiteX346" fmla="*/ 3101556 w 7467600"/>
              <a:gd name="connsiteY346" fmla="*/ 6843337 h 6858000"/>
              <a:gd name="connsiteX347" fmla="*/ 3370162 w 7467600"/>
              <a:gd name="connsiteY347" fmla="*/ 5785550 h 6858000"/>
              <a:gd name="connsiteX348" fmla="*/ 3746477 w 7467600"/>
              <a:gd name="connsiteY348" fmla="*/ 5377889 h 6858000"/>
              <a:gd name="connsiteX349" fmla="*/ 3863399 w 7467600"/>
              <a:gd name="connsiteY349" fmla="*/ 5087257 h 6858000"/>
              <a:gd name="connsiteX350" fmla="*/ 3968712 w 7467600"/>
              <a:gd name="connsiteY350" fmla="*/ 4913989 h 6858000"/>
              <a:gd name="connsiteX351" fmla="*/ 2792390 w 7467600"/>
              <a:gd name="connsiteY351" fmla="*/ 5382974 h 6858000"/>
              <a:gd name="connsiteX352" fmla="*/ 2714982 w 7467600"/>
              <a:gd name="connsiteY352" fmla="*/ 5427051 h 6858000"/>
              <a:gd name="connsiteX353" fmla="*/ 2813361 w 7467600"/>
              <a:gd name="connsiteY353" fmla="*/ 6023912 h 6858000"/>
              <a:gd name="connsiteX354" fmla="*/ 2688430 w 7467600"/>
              <a:gd name="connsiteY354" fmla="*/ 6801564 h 6858000"/>
              <a:gd name="connsiteX355" fmla="*/ 2629626 w 7467600"/>
              <a:gd name="connsiteY355" fmla="*/ 6763394 h 6858000"/>
              <a:gd name="connsiteX356" fmla="*/ 2565328 w 7467600"/>
              <a:gd name="connsiteY356" fmla="*/ 5516399 h 6858000"/>
              <a:gd name="connsiteX357" fmla="*/ 1922999 w 7467600"/>
              <a:gd name="connsiteY357" fmla="*/ 5980343 h 6858000"/>
              <a:gd name="connsiteX358" fmla="*/ 1950261 w 7467600"/>
              <a:gd name="connsiteY358" fmla="*/ 6405858 h 6858000"/>
              <a:gd name="connsiteX359" fmla="*/ 2365554 w 7467600"/>
              <a:gd name="connsiteY359" fmla="*/ 6759107 h 6858000"/>
              <a:gd name="connsiteX360" fmla="*/ 2424142 w 7467600"/>
              <a:gd name="connsiteY360" fmla="*/ 6858000 h 6858000"/>
              <a:gd name="connsiteX361" fmla="*/ 2395994 w 7467600"/>
              <a:gd name="connsiteY361" fmla="*/ 6858000 h 6858000"/>
              <a:gd name="connsiteX362" fmla="*/ 2392863 w 7467600"/>
              <a:gd name="connsiteY362" fmla="*/ 6852964 h 6858000"/>
              <a:gd name="connsiteX363" fmla="*/ 2017589 w 7467600"/>
              <a:gd name="connsiteY363" fmla="*/ 6493982 h 6858000"/>
              <a:gd name="connsiteX364" fmla="*/ 2147336 w 7467600"/>
              <a:gd name="connsiteY364" fmla="*/ 6594052 h 6858000"/>
              <a:gd name="connsiteX365" fmla="*/ 2207047 w 7467600"/>
              <a:gd name="connsiteY365" fmla="*/ 6654540 h 6858000"/>
              <a:gd name="connsiteX366" fmla="*/ 2299106 w 7467600"/>
              <a:gd name="connsiteY366" fmla="*/ 6778931 h 6858000"/>
              <a:gd name="connsiteX367" fmla="*/ 2314430 w 7467600"/>
              <a:gd name="connsiteY367" fmla="*/ 6801144 h 6858000"/>
              <a:gd name="connsiteX368" fmla="*/ 2352406 w 7467600"/>
              <a:gd name="connsiteY368" fmla="*/ 6858000 h 6858000"/>
              <a:gd name="connsiteX369" fmla="*/ 2314492 w 7467600"/>
              <a:gd name="connsiteY369" fmla="*/ 6858000 h 6858000"/>
              <a:gd name="connsiteX370" fmla="*/ 2288095 w 7467600"/>
              <a:gd name="connsiteY370" fmla="*/ 6818030 h 6858000"/>
              <a:gd name="connsiteX371" fmla="*/ 2272768 w 7467600"/>
              <a:gd name="connsiteY371" fmla="*/ 6795822 h 6858000"/>
              <a:gd name="connsiteX372" fmla="*/ 2182715 w 7467600"/>
              <a:gd name="connsiteY372" fmla="*/ 6675071 h 6858000"/>
              <a:gd name="connsiteX373" fmla="*/ 2032061 w 7467600"/>
              <a:gd name="connsiteY373" fmla="*/ 6541380 h 6858000"/>
              <a:gd name="connsiteX374" fmla="*/ 2257220 w 7467600"/>
              <a:gd name="connsiteY374" fmla="*/ 6826257 h 6858000"/>
              <a:gd name="connsiteX375" fmla="*/ 2281324 w 7467600"/>
              <a:gd name="connsiteY375" fmla="*/ 6858000 h 6858000"/>
              <a:gd name="connsiteX376" fmla="*/ 2242860 w 7467600"/>
              <a:gd name="connsiteY376" fmla="*/ 6858000 h 6858000"/>
              <a:gd name="connsiteX377" fmla="*/ 2232818 w 7467600"/>
              <a:gd name="connsiteY377" fmla="*/ 6844926 h 6858000"/>
              <a:gd name="connsiteX378" fmla="*/ 1990172 w 7467600"/>
              <a:gd name="connsiteY378" fmla="*/ 6542121 h 6858000"/>
              <a:gd name="connsiteX379" fmla="*/ 2124090 w 7467600"/>
              <a:gd name="connsiteY379" fmla="*/ 6761017 h 6858000"/>
              <a:gd name="connsiteX380" fmla="*/ 2200380 w 7467600"/>
              <a:gd name="connsiteY380" fmla="*/ 6858000 h 6858000"/>
              <a:gd name="connsiteX381" fmla="*/ 2147507 w 7467600"/>
              <a:gd name="connsiteY381" fmla="*/ 6858000 h 6858000"/>
              <a:gd name="connsiteX382" fmla="*/ 2070668 w 7467600"/>
              <a:gd name="connsiteY382" fmla="*/ 6761520 h 6858000"/>
              <a:gd name="connsiteX383" fmla="*/ 1975142 w 7467600"/>
              <a:gd name="connsiteY383" fmla="*/ 6585570 h 6858000"/>
              <a:gd name="connsiteX384" fmla="*/ 2050035 w 7467600"/>
              <a:gd name="connsiteY384" fmla="*/ 6813345 h 6858000"/>
              <a:gd name="connsiteX385" fmla="*/ 2063025 w 7467600"/>
              <a:gd name="connsiteY385" fmla="*/ 6858000 h 6858000"/>
              <a:gd name="connsiteX386" fmla="*/ 2021675 w 7467600"/>
              <a:gd name="connsiteY386" fmla="*/ 6858000 h 6858000"/>
              <a:gd name="connsiteX387" fmla="*/ 2019308 w 7467600"/>
              <a:gd name="connsiteY387" fmla="*/ 6847118 h 6858000"/>
              <a:gd name="connsiteX388" fmla="*/ 1938835 w 7467600"/>
              <a:gd name="connsiteY388" fmla="*/ 6551160 h 6858000"/>
              <a:gd name="connsiteX389" fmla="*/ 1953230 w 7467600"/>
              <a:gd name="connsiteY389" fmla="*/ 6759699 h 6858000"/>
              <a:gd name="connsiteX390" fmla="*/ 1956763 w 7467600"/>
              <a:gd name="connsiteY390" fmla="*/ 6778191 h 6858000"/>
              <a:gd name="connsiteX391" fmla="*/ 1967925 w 7467600"/>
              <a:gd name="connsiteY391" fmla="*/ 6858000 h 6858000"/>
              <a:gd name="connsiteX392" fmla="*/ 1936622 w 7467600"/>
              <a:gd name="connsiteY392" fmla="*/ 6858000 h 6858000"/>
              <a:gd name="connsiteX393" fmla="*/ 1926261 w 7467600"/>
              <a:gd name="connsiteY393" fmla="*/ 6784064 h 6858000"/>
              <a:gd name="connsiteX394" fmla="*/ 1922724 w 7467600"/>
              <a:gd name="connsiteY394" fmla="*/ 6765577 h 6858000"/>
              <a:gd name="connsiteX395" fmla="*/ 1904650 w 7467600"/>
              <a:gd name="connsiteY395" fmla="*/ 6639616 h 6858000"/>
              <a:gd name="connsiteX396" fmla="*/ 1885273 w 7467600"/>
              <a:gd name="connsiteY396" fmla="*/ 6858000 h 6858000"/>
              <a:gd name="connsiteX397" fmla="*/ 1854363 w 7467600"/>
              <a:gd name="connsiteY397" fmla="*/ 6858000 h 6858000"/>
              <a:gd name="connsiteX398" fmla="*/ 1880391 w 7467600"/>
              <a:gd name="connsiteY398" fmla="*/ 6603796 h 6858000"/>
              <a:gd name="connsiteX399" fmla="*/ 1818273 w 7467600"/>
              <a:gd name="connsiteY399" fmla="*/ 6715729 h 6858000"/>
              <a:gd name="connsiteX400" fmla="*/ 1794691 w 7467600"/>
              <a:gd name="connsiteY400" fmla="*/ 6843239 h 6858000"/>
              <a:gd name="connsiteX401" fmla="*/ 1794914 w 7467600"/>
              <a:gd name="connsiteY401" fmla="*/ 6858000 h 6858000"/>
              <a:gd name="connsiteX402" fmla="*/ 1746128 w 7467600"/>
              <a:gd name="connsiteY402" fmla="*/ 6858000 h 6858000"/>
              <a:gd name="connsiteX403" fmla="*/ 1753934 w 7467600"/>
              <a:gd name="connsiteY403" fmla="*/ 6724796 h 6858000"/>
              <a:gd name="connsiteX404" fmla="*/ 1792053 w 7467600"/>
              <a:gd name="connsiteY404" fmla="*/ 6572396 h 6858000"/>
              <a:gd name="connsiteX405" fmla="*/ 1862248 w 7467600"/>
              <a:gd name="connsiteY405" fmla="*/ 6266397 h 6858000"/>
              <a:gd name="connsiteX406" fmla="*/ 1862250 w 7467600"/>
              <a:gd name="connsiteY406" fmla="*/ 6033531 h 6858000"/>
              <a:gd name="connsiteX407" fmla="*/ 1211999 w 7467600"/>
              <a:gd name="connsiteY407" fmla="*/ 6683610 h 6858000"/>
              <a:gd name="connsiteX408" fmla="*/ 1213266 w 7467600"/>
              <a:gd name="connsiteY408" fmla="*/ 6691947 h 6858000"/>
              <a:gd name="connsiteX409" fmla="*/ 1203370 w 7467600"/>
              <a:gd name="connsiteY409" fmla="*/ 6850676 h 6858000"/>
              <a:gd name="connsiteX410" fmla="*/ 1203671 w 7467600"/>
              <a:gd name="connsiteY410" fmla="*/ 6858000 h 6858000"/>
              <a:gd name="connsiteX411" fmla="*/ 1143180 w 7467600"/>
              <a:gd name="connsiteY411" fmla="*/ 6858000 h 6858000"/>
              <a:gd name="connsiteX412" fmla="*/ 1142176 w 7467600"/>
              <a:gd name="connsiteY412" fmla="*/ 6766045 h 6858000"/>
              <a:gd name="connsiteX413" fmla="*/ 1067484 w 7467600"/>
              <a:gd name="connsiteY413" fmla="*/ 6858000 h 6858000"/>
              <a:gd name="connsiteX414" fmla="*/ 953928 w 7467600"/>
              <a:gd name="connsiteY414" fmla="*/ 6858000 h 6858000"/>
              <a:gd name="connsiteX415" fmla="*/ 959715 w 7467600"/>
              <a:gd name="connsiteY415" fmla="*/ 6850185 h 6858000"/>
              <a:gd name="connsiteX416" fmla="*/ 1483788 w 7467600"/>
              <a:gd name="connsiteY416" fmla="*/ 6259174 h 6858000"/>
              <a:gd name="connsiteX417" fmla="*/ 1100671 w 7467600"/>
              <a:gd name="connsiteY417" fmla="*/ 6252137 h 6858000"/>
              <a:gd name="connsiteX418" fmla="*/ 1090144 w 7467600"/>
              <a:gd name="connsiteY418" fmla="*/ 6256748 h 6858000"/>
              <a:gd name="connsiteX419" fmla="*/ 1095872 w 7467600"/>
              <a:gd name="connsiteY419" fmla="*/ 6271892 h 6858000"/>
              <a:gd name="connsiteX420" fmla="*/ 262785 w 7467600"/>
              <a:gd name="connsiteY420" fmla="*/ 6845450 h 6858000"/>
              <a:gd name="connsiteX421" fmla="*/ 209968 w 7467600"/>
              <a:gd name="connsiteY421" fmla="*/ 6770713 h 6858000"/>
              <a:gd name="connsiteX422" fmla="*/ 873460 w 7467600"/>
              <a:gd name="connsiteY422" fmla="*/ 6253768 h 6858000"/>
              <a:gd name="connsiteX423" fmla="*/ 192686 w 7467600"/>
              <a:gd name="connsiteY423" fmla="*/ 5849257 h 6858000"/>
              <a:gd name="connsiteX424" fmla="*/ 4696 w 7467600"/>
              <a:gd name="connsiteY424" fmla="*/ 5697668 h 6858000"/>
              <a:gd name="connsiteX425" fmla="*/ 0 w 7467600"/>
              <a:gd name="connsiteY425" fmla="*/ 5689984 h 6858000"/>
              <a:gd name="connsiteX426" fmla="*/ 0 w 7467600"/>
              <a:gd name="connsiteY426" fmla="*/ 5513472 h 6858000"/>
              <a:gd name="connsiteX427" fmla="*/ 174101 w 7467600"/>
              <a:gd name="connsiteY427" fmla="*/ 5620277 h 6858000"/>
              <a:gd name="connsiteX428" fmla="*/ 891800 w 7467600"/>
              <a:gd name="connsiteY428" fmla="*/ 6036935 h 6858000"/>
              <a:gd name="connsiteX429" fmla="*/ 1072219 w 7467600"/>
              <a:gd name="connsiteY429" fmla="*/ 6169443 h 6858000"/>
              <a:gd name="connsiteX430" fmla="*/ 1074117 w 7467600"/>
              <a:gd name="connsiteY430" fmla="*/ 6170301 h 6858000"/>
              <a:gd name="connsiteX431" fmla="*/ 1083114 w 7467600"/>
              <a:gd name="connsiteY431" fmla="*/ 6174131 h 6858000"/>
              <a:gd name="connsiteX432" fmla="*/ 1543010 w 7467600"/>
              <a:gd name="connsiteY432" fmla="*/ 6191140 h 6858000"/>
              <a:gd name="connsiteX433" fmla="*/ 1551080 w 7467600"/>
              <a:gd name="connsiteY433" fmla="*/ 6195006 h 6858000"/>
              <a:gd name="connsiteX434" fmla="*/ 2345443 w 7467600"/>
              <a:gd name="connsiteY434" fmla="*/ 5549882 h 6858000"/>
              <a:gd name="connsiteX435" fmla="*/ 1721499 w 7467600"/>
              <a:gd name="connsiteY435" fmla="*/ 5599969 h 6858000"/>
              <a:gd name="connsiteX436" fmla="*/ 767716 w 7467600"/>
              <a:gd name="connsiteY436" fmla="*/ 5472768 h 6858000"/>
              <a:gd name="connsiteX437" fmla="*/ 722147 w 7467600"/>
              <a:gd name="connsiteY437" fmla="*/ 5393091 h 6858000"/>
              <a:gd name="connsiteX438" fmla="*/ 1485552 w 7467600"/>
              <a:gd name="connsiteY438" fmla="*/ 5313202 h 6858000"/>
              <a:gd name="connsiteX439" fmla="*/ 2143004 w 7467600"/>
              <a:gd name="connsiteY439" fmla="*/ 5402420 h 6858000"/>
              <a:gd name="connsiteX440" fmla="*/ 1933391 w 7467600"/>
              <a:gd name="connsiteY440" fmla="*/ 5156971 h 6858000"/>
              <a:gd name="connsiteX441" fmla="*/ 1827118 w 7467600"/>
              <a:gd name="connsiteY441" fmla="*/ 4968410 h 6858000"/>
              <a:gd name="connsiteX442" fmla="*/ 1837349 w 7467600"/>
              <a:gd name="connsiteY442" fmla="*/ 4956357 h 6858000"/>
              <a:gd name="connsiteX443" fmla="*/ 2162835 w 7467600"/>
              <a:gd name="connsiteY443" fmla="*/ 5187853 h 6858000"/>
              <a:gd name="connsiteX444" fmla="*/ 2257167 w 7467600"/>
              <a:gd name="connsiteY444" fmla="*/ 5462123 h 6858000"/>
              <a:gd name="connsiteX445" fmla="*/ 2261598 w 7467600"/>
              <a:gd name="connsiteY445" fmla="*/ 5467998 h 6858000"/>
              <a:gd name="connsiteX446" fmla="*/ 2437177 w 7467600"/>
              <a:gd name="connsiteY446" fmla="*/ 5479608 h 6858000"/>
              <a:gd name="connsiteX447" fmla="*/ 2445247 w 7467600"/>
              <a:gd name="connsiteY447" fmla="*/ 5483476 h 6858000"/>
              <a:gd name="connsiteX448" fmla="*/ 2743626 w 7467600"/>
              <a:gd name="connsiteY448" fmla="*/ 5304819 h 6858000"/>
              <a:gd name="connsiteX449" fmla="*/ 3048102 w 7467600"/>
              <a:gd name="connsiteY449" fmla="*/ 5150595 h 6858000"/>
              <a:gd name="connsiteX450" fmla="*/ 1799414 w 7467600"/>
              <a:gd name="connsiteY450" fmla="*/ 4694732 h 6858000"/>
              <a:gd name="connsiteX451" fmla="*/ 1771735 w 7467600"/>
              <a:gd name="connsiteY451" fmla="*/ 4619929 h 6858000"/>
              <a:gd name="connsiteX452" fmla="*/ 3104273 w 7467600"/>
              <a:gd name="connsiteY452" fmla="*/ 5076159 h 6858000"/>
              <a:gd name="connsiteX453" fmla="*/ 3113245 w 7467600"/>
              <a:gd name="connsiteY453" fmla="*/ 5090705 h 6858000"/>
              <a:gd name="connsiteX454" fmla="*/ 3126294 w 7467600"/>
              <a:gd name="connsiteY454" fmla="*/ 5114400 h 6858000"/>
              <a:gd name="connsiteX455" fmla="*/ 3937433 w 7467600"/>
              <a:gd name="connsiteY455" fmla="*/ 4830473 h 6858000"/>
              <a:gd name="connsiteX456" fmla="*/ 3590475 w 7467600"/>
              <a:gd name="connsiteY456" fmla="*/ 4597974 h 6858000"/>
              <a:gd name="connsiteX457" fmla="*/ 3100264 w 7467600"/>
              <a:gd name="connsiteY457" fmla="*/ 4579845 h 6858000"/>
              <a:gd name="connsiteX458" fmla="*/ 2183576 w 7467600"/>
              <a:gd name="connsiteY458" fmla="*/ 4227150 h 6858000"/>
              <a:gd name="connsiteX459" fmla="*/ 2151029 w 7467600"/>
              <a:gd name="connsiteY459" fmla="*/ 4146947 h 6858000"/>
              <a:gd name="connsiteX460" fmla="*/ 3563434 w 7467600"/>
              <a:gd name="connsiteY460" fmla="*/ 4469115 h 6858000"/>
              <a:gd name="connsiteX461" fmla="*/ 3177952 w 7467600"/>
              <a:gd name="connsiteY461" fmla="*/ 3657386 h 6858000"/>
              <a:gd name="connsiteX462" fmla="*/ 3189263 w 7467600"/>
              <a:gd name="connsiteY462" fmla="*/ 3625726 h 6858000"/>
              <a:gd name="connsiteX463" fmla="*/ 3560912 w 7467600"/>
              <a:gd name="connsiteY463" fmla="*/ 4079863 h 6858000"/>
              <a:gd name="connsiteX464" fmla="*/ 3626636 w 7467600"/>
              <a:gd name="connsiteY464" fmla="*/ 4512230 h 6858000"/>
              <a:gd name="connsiteX465" fmla="*/ 3653088 w 7467600"/>
              <a:gd name="connsiteY465" fmla="*/ 4521417 h 6858000"/>
              <a:gd name="connsiteX466" fmla="*/ 3988128 w 7467600"/>
              <a:gd name="connsiteY466" fmla="*/ 4817267 h 6858000"/>
              <a:gd name="connsiteX467" fmla="*/ 4830582 w 7467600"/>
              <a:gd name="connsiteY467" fmla="*/ 4676000 h 6858000"/>
              <a:gd name="connsiteX468" fmla="*/ 4830100 w 7467600"/>
              <a:gd name="connsiteY468" fmla="*/ 4675554 h 6858000"/>
              <a:gd name="connsiteX469" fmla="*/ 4036318 w 7467600"/>
              <a:gd name="connsiteY469" fmla="*/ 4147013 h 6858000"/>
              <a:gd name="connsiteX470" fmla="*/ 3432098 w 7467600"/>
              <a:gd name="connsiteY470" fmla="*/ 3537312 h 6858000"/>
              <a:gd name="connsiteX471" fmla="*/ 3446761 w 7467600"/>
              <a:gd name="connsiteY471" fmla="*/ 3461278 h 6858000"/>
              <a:gd name="connsiteX472" fmla="*/ 4419733 w 7467600"/>
              <a:gd name="connsiteY472" fmla="*/ 3963555 h 6858000"/>
              <a:gd name="connsiteX473" fmla="*/ 4781371 w 7467600"/>
              <a:gd name="connsiteY473" fmla="*/ 4458604 h 6858000"/>
              <a:gd name="connsiteX474" fmla="*/ 4780440 w 7467600"/>
              <a:gd name="connsiteY474" fmla="*/ 4470290 h 6858000"/>
              <a:gd name="connsiteX475" fmla="*/ 4898954 w 7467600"/>
              <a:gd name="connsiteY475" fmla="*/ 4662092 h 6858000"/>
              <a:gd name="connsiteX476" fmla="*/ 4900699 w 7467600"/>
              <a:gd name="connsiteY476" fmla="*/ 4670867 h 6858000"/>
              <a:gd name="connsiteX477" fmla="*/ 5714511 w 7467600"/>
              <a:gd name="connsiteY477" fmla="*/ 4663483 h 6858000"/>
              <a:gd name="connsiteX478" fmla="*/ 5464793 w 7467600"/>
              <a:gd name="connsiteY478" fmla="*/ 4393556 h 6858000"/>
              <a:gd name="connsiteX479" fmla="*/ 5461897 w 7467600"/>
              <a:gd name="connsiteY479" fmla="*/ 4390879 h 6858000"/>
              <a:gd name="connsiteX480" fmla="*/ 4294126 w 7467600"/>
              <a:gd name="connsiteY480" fmla="*/ 3303048 h 6858000"/>
              <a:gd name="connsiteX481" fmla="*/ 4305321 w 7467600"/>
              <a:gd name="connsiteY481" fmla="*/ 3256953 h 6858000"/>
              <a:gd name="connsiteX482" fmla="*/ 4949299 w 7467600"/>
              <a:gd name="connsiteY482" fmla="*/ 3766336 h 6858000"/>
              <a:gd name="connsiteX483" fmla="*/ 5291452 w 7467600"/>
              <a:gd name="connsiteY483" fmla="*/ 4076801 h 6858000"/>
              <a:gd name="connsiteX484" fmla="*/ 5434998 w 7467600"/>
              <a:gd name="connsiteY484" fmla="*/ 4254100 h 6858000"/>
              <a:gd name="connsiteX485" fmla="*/ 5351015 w 7467600"/>
              <a:gd name="connsiteY485" fmla="*/ 3760989 h 6858000"/>
              <a:gd name="connsiteX486" fmla="*/ 5413780 w 7467600"/>
              <a:gd name="connsiteY486" fmla="*/ 2966265 h 6858000"/>
              <a:gd name="connsiteX487" fmla="*/ 5425627 w 7467600"/>
              <a:gd name="connsiteY487" fmla="*/ 2954192 h 6858000"/>
              <a:gd name="connsiteX488" fmla="*/ 6604735 w 7467600"/>
              <a:gd name="connsiteY488" fmla="*/ 2041381 h 6858000"/>
              <a:gd name="connsiteX489" fmla="*/ 7204487 w 7467600"/>
              <a:gd name="connsiteY489" fmla="*/ 2742112 h 6858000"/>
              <a:gd name="connsiteX490" fmla="*/ 7131592 w 7467600"/>
              <a:gd name="connsiteY490" fmla="*/ 2672096 h 6858000"/>
              <a:gd name="connsiteX491" fmla="*/ 6996344 w 7467600"/>
              <a:gd name="connsiteY491" fmla="*/ 2518310 h 6858000"/>
              <a:gd name="connsiteX492" fmla="*/ 6735495 w 7467600"/>
              <a:gd name="connsiteY492" fmla="*/ 2196890 h 6858000"/>
              <a:gd name="connsiteX493" fmla="*/ 6721901 w 7467600"/>
              <a:gd name="connsiteY493" fmla="*/ 2179274 h 6858000"/>
              <a:gd name="connsiteX494" fmla="*/ 6604735 w 7467600"/>
              <a:gd name="connsiteY494" fmla="*/ 2041381 h 6858000"/>
              <a:gd name="connsiteX495" fmla="*/ 6591670 w 7467600"/>
              <a:gd name="connsiteY495" fmla="*/ 1988277 h 6858000"/>
              <a:gd name="connsiteX496" fmla="*/ 6747349 w 7467600"/>
              <a:gd name="connsiteY496" fmla="*/ 2160069 h 6858000"/>
              <a:gd name="connsiteX497" fmla="*/ 6760943 w 7467600"/>
              <a:gd name="connsiteY497" fmla="*/ 2177686 h 6858000"/>
              <a:gd name="connsiteX498" fmla="*/ 7021065 w 7467600"/>
              <a:gd name="connsiteY498" fmla="*/ 2498102 h 6858000"/>
              <a:gd name="connsiteX499" fmla="*/ 7155223 w 7467600"/>
              <a:gd name="connsiteY499" fmla="*/ 2650386 h 6858000"/>
              <a:gd name="connsiteX500" fmla="*/ 7203167 w 7467600"/>
              <a:gd name="connsiteY500" fmla="*/ 2697288 h 6858000"/>
              <a:gd name="connsiteX501" fmla="*/ 6937703 w 7467600"/>
              <a:gd name="connsiteY501" fmla="*/ 2321981 h 6858000"/>
              <a:gd name="connsiteX502" fmla="*/ 6591670 w 7467600"/>
              <a:gd name="connsiteY502" fmla="*/ 1988277 h 6858000"/>
              <a:gd name="connsiteX503" fmla="*/ 5798671 w 7467600"/>
              <a:gd name="connsiteY503" fmla="*/ 1981601 h 6858000"/>
              <a:gd name="connsiteX504" fmla="*/ 5754709 w 7467600"/>
              <a:gd name="connsiteY504" fmla="*/ 2071454 h 6858000"/>
              <a:gd name="connsiteX505" fmla="*/ 5763044 w 7467600"/>
              <a:gd name="connsiteY505" fmla="*/ 2842206 h 6858000"/>
              <a:gd name="connsiteX506" fmla="*/ 5764974 w 7467600"/>
              <a:gd name="connsiteY506" fmla="*/ 2799609 h 6858000"/>
              <a:gd name="connsiteX507" fmla="*/ 5767665 w 7467600"/>
              <a:gd name="connsiteY507" fmla="*/ 2666409 h 6858000"/>
              <a:gd name="connsiteX508" fmla="*/ 5763055 w 7467600"/>
              <a:gd name="connsiteY508" fmla="*/ 2579705 h 6858000"/>
              <a:gd name="connsiteX509" fmla="*/ 5758079 w 7467600"/>
              <a:gd name="connsiteY509" fmla="*/ 2492508 h 6858000"/>
              <a:gd name="connsiteX510" fmla="*/ 5779325 w 7467600"/>
              <a:gd name="connsiteY510" fmla="*/ 2197069 h 6858000"/>
              <a:gd name="connsiteX511" fmla="*/ 5798671 w 7467600"/>
              <a:gd name="connsiteY511" fmla="*/ 1981601 h 6858000"/>
              <a:gd name="connsiteX512" fmla="*/ 5829202 w 7467600"/>
              <a:gd name="connsiteY512" fmla="*/ 1971679 h 6858000"/>
              <a:gd name="connsiteX513" fmla="*/ 5809558 w 7467600"/>
              <a:gd name="connsiteY513" fmla="*/ 2198043 h 6858000"/>
              <a:gd name="connsiteX514" fmla="*/ 5788653 w 7467600"/>
              <a:gd name="connsiteY514" fmla="*/ 2489430 h 6858000"/>
              <a:gd name="connsiteX515" fmla="*/ 5793439 w 7467600"/>
              <a:gd name="connsiteY515" fmla="*/ 2575235 h 6858000"/>
              <a:gd name="connsiteX516" fmla="*/ 5796837 w 7467600"/>
              <a:gd name="connsiteY516" fmla="*/ 2637633 h 6858000"/>
              <a:gd name="connsiteX517" fmla="*/ 5818614 w 7467600"/>
              <a:gd name="connsiteY517" fmla="*/ 2473055 h 6858000"/>
              <a:gd name="connsiteX518" fmla="*/ 5829202 w 7467600"/>
              <a:gd name="connsiteY518" fmla="*/ 1971679 h 6858000"/>
              <a:gd name="connsiteX519" fmla="*/ 5911389 w 7467600"/>
              <a:gd name="connsiteY519" fmla="*/ 1898371 h 6858000"/>
              <a:gd name="connsiteX520" fmla="*/ 6237627 w 7467600"/>
              <a:gd name="connsiteY520" fmla="*/ 2231921 h 6858000"/>
              <a:gd name="connsiteX521" fmla="*/ 5911389 w 7467600"/>
              <a:gd name="connsiteY521" fmla="*/ 1898371 h 6858000"/>
              <a:gd name="connsiteX522" fmla="*/ 6944437 w 7467600"/>
              <a:gd name="connsiteY522" fmla="*/ 1575402 h 6858000"/>
              <a:gd name="connsiteX523" fmla="*/ 6304730 w 7467600"/>
              <a:gd name="connsiteY523" fmla="*/ 1766654 h 6858000"/>
              <a:gd name="connsiteX524" fmla="*/ 6944437 w 7467600"/>
              <a:gd name="connsiteY524" fmla="*/ 1575402 h 6858000"/>
              <a:gd name="connsiteX525" fmla="*/ 7019523 w 7467600"/>
              <a:gd name="connsiteY525" fmla="*/ 1519450 h 6858000"/>
              <a:gd name="connsiteX526" fmla="*/ 6298091 w 7467600"/>
              <a:gd name="connsiteY526" fmla="*/ 1737122 h 6858000"/>
              <a:gd name="connsiteX527" fmla="*/ 7019523 w 7467600"/>
              <a:gd name="connsiteY527" fmla="*/ 1519450 h 6858000"/>
              <a:gd name="connsiteX528" fmla="*/ 2399523 w 7467600"/>
              <a:gd name="connsiteY528" fmla="*/ 1428234 h 6858000"/>
              <a:gd name="connsiteX529" fmla="*/ 2224982 w 7467600"/>
              <a:gd name="connsiteY529" fmla="*/ 1826201 h 6858000"/>
              <a:gd name="connsiteX530" fmla="*/ 2096099 w 7467600"/>
              <a:gd name="connsiteY530" fmla="*/ 2345900 h 6858000"/>
              <a:gd name="connsiteX531" fmla="*/ 2283317 w 7467600"/>
              <a:gd name="connsiteY531" fmla="*/ 1796925 h 6858000"/>
              <a:gd name="connsiteX532" fmla="*/ 2399523 w 7467600"/>
              <a:gd name="connsiteY532" fmla="*/ 1428234 h 6858000"/>
              <a:gd name="connsiteX533" fmla="*/ 2448558 w 7467600"/>
              <a:gd name="connsiteY533" fmla="*/ 1373435 h 6858000"/>
              <a:gd name="connsiteX534" fmla="*/ 2312521 w 7467600"/>
              <a:gd name="connsiteY534" fmla="*/ 1806140 h 6858000"/>
              <a:gd name="connsiteX535" fmla="*/ 2127533 w 7467600"/>
              <a:gd name="connsiteY535" fmla="*/ 2348380 h 6858000"/>
              <a:gd name="connsiteX536" fmla="*/ 2358080 w 7467600"/>
              <a:gd name="connsiteY536" fmla="*/ 1866134 h 6858000"/>
              <a:gd name="connsiteX537" fmla="*/ 2407436 w 7467600"/>
              <a:gd name="connsiteY537" fmla="*/ 1651070 h 6858000"/>
              <a:gd name="connsiteX538" fmla="*/ 2448558 w 7467600"/>
              <a:gd name="connsiteY538" fmla="*/ 1373435 h 6858000"/>
              <a:gd name="connsiteX539" fmla="*/ 278707 w 7467600"/>
              <a:gd name="connsiteY539" fmla="*/ 1352270 h 6858000"/>
              <a:gd name="connsiteX540" fmla="*/ 321570 w 7467600"/>
              <a:gd name="connsiteY540" fmla="*/ 1861610 h 6858000"/>
              <a:gd name="connsiteX541" fmla="*/ 294281 w 7467600"/>
              <a:gd name="connsiteY541" fmla="*/ 1440658 h 6858000"/>
              <a:gd name="connsiteX542" fmla="*/ 278707 w 7467600"/>
              <a:gd name="connsiteY542" fmla="*/ 1352270 h 6858000"/>
              <a:gd name="connsiteX543" fmla="*/ 1423821 w 7467600"/>
              <a:gd name="connsiteY543" fmla="*/ 1351958 h 6858000"/>
              <a:gd name="connsiteX544" fmla="*/ 1638521 w 7467600"/>
              <a:gd name="connsiteY544" fmla="*/ 1908470 h 6858000"/>
              <a:gd name="connsiteX545" fmla="*/ 1754199 w 7467600"/>
              <a:gd name="connsiteY545" fmla="*/ 2149284 h 6858000"/>
              <a:gd name="connsiteX546" fmla="*/ 1908359 w 7467600"/>
              <a:gd name="connsiteY546" fmla="*/ 2364988 h 6858000"/>
              <a:gd name="connsiteX547" fmla="*/ 1647661 w 7467600"/>
              <a:gd name="connsiteY547" fmla="*/ 1825945 h 6858000"/>
              <a:gd name="connsiteX548" fmla="*/ 1423821 w 7467600"/>
              <a:gd name="connsiteY548" fmla="*/ 1351958 h 6858000"/>
              <a:gd name="connsiteX549" fmla="*/ 1431890 w 7467600"/>
              <a:gd name="connsiteY549" fmla="*/ 1306475 h 6858000"/>
              <a:gd name="connsiteX550" fmla="*/ 1507597 w 7467600"/>
              <a:gd name="connsiteY550" fmla="*/ 1446132 h 6858000"/>
              <a:gd name="connsiteX551" fmla="*/ 1674586 w 7467600"/>
              <a:gd name="connsiteY551" fmla="*/ 1813832 h 6858000"/>
              <a:gd name="connsiteX552" fmla="*/ 1815950 w 7467600"/>
              <a:gd name="connsiteY552" fmla="*/ 2128564 h 6858000"/>
              <a:gd name="connsiteX553" fmla="*/ 1984242 w 7467600"/>
              <a:gd name="connsiteY553" fmla="*/ 2430829 h 6858000"/>
              <a:gd name="connsiteX554" fmla="*/ 2014023 w 7467600"/>
              <a:gd name="connsiteY554" fmla="*/ 2450995 h 6858000"/>
              <a:gd name="connsiteX555" fmla="*/ 1747337 w 7467600"/>
              <a:gd name="connsiteY555" fmla="*/ 1855264 h 6858000"/>
              <a:gd name="connsiteX556" fmla="*/ 1533749 w 7467600"/>
              <a:gd name="connsiteY556" fmla="*/ 1478656 h 6858000"/>
              <a:gd name="connsiteX557" fmla="*/ 1431890 w 7467600"/>
              <a:gd name="connsiteY557" fmla="*/ 1306475 h 6858000"/>
              <a:gd name="connsiteX558" fmla="*/ 5052692 w 7467600"/>
              <a:gd name="connsiteY558" fmla="*/ 1292994 h 6858000"/>
              <a:gd name="connsiteX559" fmla="*/ 5200661 w 7467600"/>
              <a:gd name="connsiteY559" fmla="*/ 1635186 h 6858000"/>
              <a:gd name="connsiteX560" fmla="*/ 5297138 w 7467600"/>
              <a:gd name="connsiteY560" fmla="*/ 1906351 h 6858000"/>
              <a:gd name="connsiteX561" fmla="*/ 5052692 w 7467600"/>
              <a:gd name="connsiteY561" fmla="*/ 1292994 h 6858000"/>
              <a:gd name="connsiteX562" fmla="*/ 5009948 w 7467600"/>
              <a:gd name="connsiteY562" fmla="*/ 1273619 h 6858000"/>
              <a:gd name="connsiteX563" fmla="*/ 5121777 w 7467600"/>
              <a:gd name="connsiteY563" fmla="*/ 1654213 h 6858000"/>
              <a:gd name="connsiteX564" fmla="*/ 5293545 w 7467600"/>
              <a:gd name="connsiteY564" fmla="*/ 2072247 h 6858000"/>
              <a:gd name="connsiteX565" fmla="*/ 5294042 w 7467600"/>
              <a:gd name="connsiteY565" fmla="*/ 2065019 h 6858000"/>
              <a:gd name="connsiteX566" fmla="*/ 5171936 w 7467600"/>
              <a:gd name="connsiteY566" fmla="*/ 1647613 h 6858000"/>
              <a:gd name="connsiteX567" fmla="*/ 5009948 w 7467600"/>
              <a:gd name="connsiteY567" fmla="*/ 1273619 h 6858000"/>
              <a:gd name="connsiteX568" fmla="*/ 655236 w 7467600"/>
              <a:gd name="connsiteY568" fmla="*/ 1268632 h 6858000"/>
              <a:gd name="connsiteX569" fmla="*/ 839521 w 7467600"/>
              <a:gd name="connsiteY569" fmla="*/ 1685315 h 6858000"/>
              <a:gd name="connsiteX570" fmla="*/ 1109416 w 7467600"/>
              <a:gd name="connsiteY570" fmla="*/ 2061663 h 6858000"/>
              <a:gd name="connsiteX571" fmla="*/ 1298300 w 7467600"/>
              <a:gd name="connsiteY571" fmla="*/ 2247742 h 6858000"/>
              <a:gd name="connsiteX572" fmla="*/ 1125871 w 7467600"/>
              <a:gd name="connsiteY572" fmla="*/ 1989513 h 6858000"/>
              <a:gd name="connsiteX573" fmla="*/ 981574 w 7467600"/>
              <a:gd name="connsiteY573" fmla="*/ 1783157 h 6858000"/>
              <a:gd name="connsiteX574" fmla="*/ 922198 w 7467600"/>
              <a:gd name="connsiteY574" fmla="*/ 1677437 h 6858000"/>
              <a:gd name="connsiteX575" fmla="*/ 869293 w 7467600"/>
              <a:gd name="connsiteY575" fmla="*/ 1583214 h 6858000"/>
              <a:gd name="connsiteX576" fmla="*/ 751431 w 7467600"/>
              <a:gd name="connsiteY576" fmla="*/ 1405731 h 6858000"/>
              <a:gd name="connsiteX577" fmla="*/ 655236 w 7467600"/>
              <a:gd name="connsiteY577" fmla="*/ 1268632 h 6858000"/>
              <a:gd name="connsiteX578" fmla="*/ 6516292 w 7467600"/>
              <a:gd name="connsiteY578" fmla="*/ 1263064 h 6858000"/>
              <a:gd name="connsiteX579" fmla="*/ 5736320 w 7467600"/>
              <a:gd name="connsiteY579" fmla="*/ 1501803 h 6858000"/>
              <a:gd name="connsiteX580" fmla="*/ 6516292 w 7467600"/>
              <a:gd name="connsiteY580" fmla="*/ 1263064 h 6858000"/>
              <a:gd name="connsiteX581" fmla="*/ 291466 w 7467600"/>
              <a:gd name="connsiteY581" fmla="*/ 1250369 h 6858000"/>
              <a:gd name="connsiteX582" fmla="*/ 323180 w 7467600"/>
              <a:gd name="connsiteY582" fmla="*/ 1435283 h 6858000"/>
              <a:gd name="connsiteX583" fmla="*/ 349381 w 7467600"/>
              <a:gd name="connsiteY583" fmla="*/ 1875041 h 6858000"/>
              <a:gd name="connsiteX584" fmla="*/ 374363 w 7467600"/>
              <a:gd name="connsiteY584" fmla="*/ 1506494 h 6858000"/>
              <a:gd name="connsiteX585" fmla="*/ 302168 w 7467600"/>
              <a:gd name="connsiteY585" fmla="*/ 1274495 h 6858000"/>
              <a:gd name="connsiteX586" fmla="*/ 291466 w 7467600"/>
              <a:gd name="connsiteY586" fmla="*/ 1250369 h 6858000"/>
              <a:gd name="connsiteX587" fmla="*/ 678222 w 7467600"/>
              <a:gd name="connsiteY587" fmla="*/ 1248670 h 6858000"/>
              <a:gd name="connsiteX588" fmla="*/ 775536 w 7467600"/>
              <a:gd name="connsiteY588" fmla="*/ 1388015 h 6858000"/>
              <a:gd name="connsiteX589" fmla="*/ 894529 w 7467600"/>
              <a:gd name="connsiteY589" fmla="*/ 1567739 h 6858000"/>
              <a:gd name="connsiteX590" fmla="*/ 948000 w 7467600"/>
              <a:gd name="connsiteY590" fmla="*/ 1663088 h 6858000"/>
              <a:gd name="connsiteX591" fmla="*/ 1006812 w 7467600"/>
              <a:gd name="connsiteY591" fmla="*/ 1767683 h 6858000"/>
              <a:gd name="connsiteX592" fmla="*/ 1149133 w 7467600"/>
              <a:gd name="connsiteY592" fmla="*/ 1971513 h 6858000"/>
              <a:gd name="connsiteX593" fmla="*/ 1333952 w 7467600"/>
              <a:gd name="connsiteY593" fmla="*/ 2251620 h 6858000"/>
              <a:gd name="connsiteX594" fmla="*/ 1337329 w 7467600"/>
              <a:gd name="connsiteY594" fmla="*/ 2258350 h 6858000"/>
              <a:gd name="connsiteX595" fmla="*/ 1014726 w 7467600"/>
              <a:gd name="connsiteY595" fmla="*/ 1615556 h 6858000"/>
              <a:gd name="connsiteX596" fmla="*/ 678222 w 7467600"/>
              <a:gd name="connsiteY596" fmla="*/ 1248670 h 6858000"/>
              <a:gd name="connsiteX597" fmla="*/ 6691602 w 7467600"/>
              <a:gd name="connsiteY597" fmla="*/ 1140573 h 6858000"/>
              <a:gd name="connsiteX598" fmla="*/ 6571100 w 7467600"/>
              <a:gd name="connsiteY598" fmla="*/ 1183662 h 6858000"/>
              <a:gd name="connsiteX599" fmla="*/ 6241687 w 7467600"/>
              <a:gd name="connsiteY599" fmla="*/ 1257600 h 6858000"/>
              <a:gd name="connsiteX600" fmla="*/ 5693009 w 7467600"/>
              <a:gd name="connsiteY600" fmla="*/ 1478256 h 6858000"/>
              <a:gd name="connsiteX601" fmla="*/ 6548420 w 7467600"/>
              <a:gd name="connsiteY601" fmla="*/ 1214599 h 6858000"/>
              <a:gd name="connsiteX602" fmla="*/ 6605473 w 7467600"/>
              <a:gd name="connsiteY602" fmla="*/ 1184686 h 6858000"/>
              <a:gd name="connsiteX603" fmla="*/ 6691602 w 7467600"/>
              <a:gd name="connsiteY603" fmla="*/ 1140573 h 6858000"/>
              <a:gd name="connsiteX604" fmla="*/ 4002475 w 7467600"/>
              <a:gd name="connsiteY604" fmla="*/ 1037802 h 6858000"/>
              <a:gd name="connsiteX605" fmla="*/ 4000324 w 7467600"/>
              <a:gd name="connsiteY605" fmla="*/ 1039362 h 6858000"/>
              <a:gd name="connsiteX606" fmla="*/ 4002862 w 7467600"/>
              <a:gd name="connsiteY606" fmla="*/ 1042866 h 6858000"/>
              <a:gd name="connsiteX607" fmla="*/ 4002475 w 7467600"/>
              <a:gd name="connsiteY607" fmla="*/ 1037802 h 6858000"/>
              <a:gd name="connsiteX608" fmla="*/ 506322 w 7467600"/>
              <a:gd name="connsiteY608" fmla="*/ 1020997 h 6858000"/>
              <a:gd name="connsiteX609" fmla="*/ 533068 w 7467600"/>
              <a:gd name="connsiteY609" fmla="*/ 1029409 h 6858000"/>
              <a:gd name="connsiteX610" fmla="*/ 1232525 w 7467600"/>
              <a:gd name="connsiteY610" fmla="*/ 1804675 h 6858000"/>
              <a:gd name="connsiteX611" fmla="*/ 1388858 w 7467600"/>
              <a:gd name="connsiteY611" fmla="*/ 2368011 h 6858000"/>
              <a:gd name="connsiteX612" fmla="*/ 1384098 w 7467600"/>
              <a:gd name="connsiteY612" fmla="*/ 2378125 h 6858000"/>
              <a:gd name="connsiteX613" fmla="*/ 1425393 w 7467600"/>
              <a:gd name="connsiteY613" fmla="*/ 2589124 h 6858000"/>
              <a:gd name="connsiteX614" fmla="*/ 1424001 w 7467600"/>
              <a:gd name="connsiteY614" fmla="*/ 2597541 h 6858000"/>
              <a:gd name="connsiteX615" fmla="*/ 2152729 w 7467600"/>
              <a:gd name="connsiteY615" fmla="*/ 2864487 h 6858000"/>
              <a:gd name="connsiteX616" fmla="*/ 2020609 w 7467600"/>
              <a:gd name="connsiteY616" fmla="*/ 2539671 h 6858000"/>
              <a:gd name="connsiteX617" fmla="*/ 2018920 w 7467600"/>
              <a:gd name="connsiteY617" fmla="*/ 2536309 h 6858000"/>
              <a:gd name="connsiteX618" fmla="*/ 1342441 w 7467600"/>
              <a:gd name="connsiteY618" fmla="*/ 1173017 h 6858000"/>
              <a:gd name="connsiteX619" fmla="*/ 1367925 w 7467600"/>
              <a:gd name="connsiteY619" fmla="*/ 1135648 h 6858000"/>
              <a:gd name="connsiteX620" fmla="*/ 1771401 w 7467600"/>
              <a:gd name="connsiteY620" fmla="*/ 1806673 h 6858000"/>
              <a:gd name="connsiteX621" fmla="*/ 1972385 w 7467600"/>
              <a:gd name="connsiteY621" fmla="*/ 2198735 h 6858000"/>
              <a:gd name="connsiteX622" fmla="*/ 2040892 w 7467600"/>
              <a:gd name="connsiteY622" fmla="*/ 2405205 h 6858000"/>
              <a:gd name="connsiteX623" fmla="*/ 2131689 w 7467600"/>
              <a:gd name="connsiteY623" fmla="*/ 1936926 h 6858000"/>
              <a:gd name="connsiteX624" fmla="*/ 2454820 w 7467600"/>
              <a:gd name="connsiteY624" fmla="*/ 1248808 h 6858000"/>
              <a:gd name="connsiteX625" fmla="*/ 2492512 w 7467600"/>
              <a:gd name="connsiteY625" fmla="*/ 1302920 h 6858000"/>
              <a:gd name="connsiteX626" fmla="*/ 2081216 w 7467600"/>
              <a:gd name="connsiteY626" fmla="*/ 2527513 h 6858000"/>
              <a:gd name="connsiteX627" fmla="*/ 2081211 w 7467600"/>
              <a:gd name="connsiteY627" fmla="*/ 2528916 h 6858000"/>
              <a:gd name="connsiteX628" fmla="*/ 2199067 w 7467600"/>
              <a:gd name="connsiteY628" fmla="*/ 2884061 h 6858000"/>
              <a:gd name="connsiteX629" fmla="*/ 3192586 w 7467600"/>
              <a:gd name="connsiteY629" fmla="*/ 3411496 h 6858000"/>
              <a:gd name="connsiteX630" fmla="*/ 3182620 w 7467600"/>
              <a:gd name="connsiteY630" fmla="*/ 3483279 h 6858000"/>
              <a:gd name="connsiteX631" fmla="*/ 2435119 w 7467600"/>
              <a:gd name="connsiteY631" fmla="*/ 3080173 h 6858000"/>
              <a:gd name="connsiteX632" fmla="*/ 2410152 w 7467600"/>
              <a:gd name="connsiteY632" fmla="*/ 3063751 h 6858000"/>
              <a:gd name="connsiteX633" fmla="*/ 2408099 w 7467600"/>
              <a:gd name="connsiteY633" fmla="*/ 3064403 h 6858000"/>
              <a:gd name="connsiteX634" fmla="*/ 2407218 w 7467600"/>
              <a:gd name="connsiteY634" fmla="*/ 3070324 h 6858000"/>
              <a:gd name="connsiteX635" fmla="*/ 2380138 w 7467600"/>
              <a:gd name="connsiteY635" fmla="*/ 3099341 h 6858000"/>
              <a:gd name="connsiteX636" fmla="*/ 1765923 w 7467600"/>
              <a:gd name="connsiteY636" fmla="*/ 3581043 h 6858000"/>
              <a:gd name="connsiteX637" fmla="*/ 1702258 w 7467600"/>
              <a:gd name="connsiteY637" fmla="*/ 3612286 h 6858000"/>
              <a:gd name="connsiteX638" fmla="*/ 1538370 w 7467600"/>
              <a:gd name="connsiteY638" fmla="*/ 3811804 h 6858000"/>
              <a:gd name="connsiteX639" fmla="*/ 542867 w 7467600"/>
              <a:gd name="connsiteY639" fmla="*/ 4944092 h 6858000"/>
              <a:gd name="connsiteX640" fmla="*/ 515800 w 7467600"/>
              <a:gd name="connsiteY640" fmla="*/ 4862180 h 6858000"/>
              <a:gd name="connsiteX641" fmla="*/ 909145 w 7467600"/>
              <a:gd name="connsiteY641" fmla="*/ 4199225 h 6858000"/>
              <a:gd name="connsiteX642" fmla="*/ 1214067 w 7467600"/>
              <a:gd name="connsiteY642" fmla="*/ 3908561 h 6858000"/>
              <a:gd name="connsiteX643" fmla="*/ 640967 w 7467600"/>
              <a:gd name="connsiteY643" fmla="*/ 4105601 h 6858000"/>
              <a:gd name="connsiteX644" fmla="*/ 112563 w 7467600"/>
              <a:gd name="connsiteY644" fmla="*/ 4396952 h 6858000"/>
              <a:gd name="connsiteX645" fmla="*/ 0 w 7467600"/>
              <a:gd name="connsiteY645" fmla="*/ 4466006 h 6858000"/>
              <a:gd name="connsiteX646" fmla="*/ 0 w 7467600"/>
              <a:gd name="connsiteY646" fmla="*/ 4233763 h 6858000"/>
              <a:gd name="connsiteX647" fmla="*/ 36881 w 7467600"/>
              <a:gd name="connsiteY647" fmla="*/ 4200118 h 6858000"/>
              <a:gd name="connsiteX648" fmla="*/ 910534 w 7467600"/>
              <a:gd name="connsiteY648" fmla="*/ 3629753 h 6858000"/>
              <a:gd name="connsiteX649" fmla="*/ 1578717 w 7467600"/>
              <a:gd name="connsiteY649" fmla="*/ 3575982 h 6858000"/>
              <a:gd name="connsiteX650" fmla="*/ 2338780 w 7467600"/>
              <a:gd name="connsiteY650" fmla="*/ 3033725 h 6858000"/>
              <a:gd name="connsiteX651" fmla="*/ 1807991 w 7467600"/>
              <a:gd name="connsiteY651" fmla="*/ 2807184 h 6858000"/>
              <a:gd name="connsiteX652" fmla="*/ 1416358 w 7467600"/>
              <a:gd name="connsiteY652" fmla="*/ 3112571 h 6858000"/>
              <a:gd name="connsiteX653" fmla="*/ 939066 w 7467600"/>
              <a:gd name="connsiteY653" fmla="*/ 3378798 h 6858000"/>
              <a:gd name="connsiteX654" fmla="*/ 115099 w 7467600"/>
              <a:gd name="connsiteY654" fmla="*/ 3607650 h 6858000"/>
              <a:gd name="connsiteX655" fmla="*/ 97284 w 7467600"/>
              <a:gd name="connsiteY655" fmla="*/ 3520393 h 6858000"/>
              <a:gd name="connsiteX656" fmla="*/ 922050 w 7467600"/>
              <a:gd name="connsiteY656" fmla="*/ 3074867 h 6858000"/>
              <a:gd name="connsiteX657" fmla="*/ 1405265 w 7467600"/>
              <a:gd name="connsiteY657" fmla="*/ 3016319 h 6858000"/>
              <a:gd name="connsiteX658" fmla="*/ 1407512 w 7467600"/>
              <a:gd name="connsiteY658" fmla="*/ 3018001 h 6858000"/>
              <a:gd name="connsiteX659" fmla="*/ 1726266 w 7467600"/>
              <a:gd name="connsiteY659" fmla="*/ 2777274 h 6858000"/>
              <a:gd name="connsiteX660" fmla="*/ 625390 w 7467600"/>
              <a:gd name="connsiteY660" fmla="*/ 2514541 h 6858000"/>
              <a:gd name="connsiteX661" fmla="*/ 619799 w 7467600"/>
              <a:gd name="connsiteY661" fmla="*/ 2527180 h 6858000"/>
              <a:gd name="connsiteX662" fmla="*/ 310030 w 7467600"/>
              <a:gd name="connsiteY662" fmla="*/ 2771818 h 6858000"/>
              <a:gd name="connsiteX663" fmla="*/ 173877 w 7467600"/>
              <a:gd name="connsiteY663" fmla="*/ 2937056 h 6858000"/>
              <a:gd name="connsiteX664" fmla="*/ 77889 w 7467600"/>
              <a:gd name="connsiteY664" fmla="*/ 3138440 h 6858000"/>
              <a:gd name="connsiteX665" fmla="*/ 0 w 7467600"/>
              <a:gd name="connsiteY665" fmla="*/ 3271395 h 6858000"/>
              <a:gd name="connsiteX666" fmla="*/ 0 w 7467600"/>
              <a:gd name="connsiteY666" fmla="*/ 3153002 h 6858000"/>
              <a:gd name="connsiteX667" fmla="*/ 2386 w 7467600"/>
              <a:gd name="connsiteY667" fmla="*/ 3149203 h 6858000"/>
              <a:gd name="connsiteX668" fmla="*/ 89753 w 7467600"/>
              <a:gd name="connsiteY668" fmla="*/ 2987702 h 6858000"/>
              <a:gd name="connsiteX669" fmla="*/ 76869 w 7467600"/>
              <a:gd name="connsiteY669" fmla="*/ 3005404 h 6858000"/>
              <a:gd name="connsiteX670" fmla="*/ 32049 w 7467600"/>
              <a:gd name="connsiteY670" fmla="*/ 3065814 h 6858000"/>
              <a:gd name="connsiteX671" fmla="*/ 0 w 7467600"/>
              <a:gd name="connsiteY671" fmla="*/ 3108744 h 6858000"/>
              <a:gd name="connsiteX672" fmla="*/ 0 w 7467600"/>
              <a:gd name="connsiteY672" fmla="*/ 3058059 h 6858000"/>
              <a:gd name="connsiteX673" fmla="*/ 7610 w 7467600"/>
              <a:gd name="connsiteY673" fmla="*/ 3047889 h 6858000"/>
              <a:gd name="connsiteX674" fmla="*/ 52419 w 7467600"/>
              <a:gd name="connsiteY674" fmla="*/ 2987479 h 6858000"/>
              <a:gd name="connsiteX675" fmla="*/ 59142 w 7467600"/>
              <a:gd name="connsiteY675" fmla="*/ 2978488 h 6858000"/>
              <a:gd name="connsiteX676" fmla="*/ 0 w 7467600"/>
              <a:gd name="connsiteY676" fmla="*/ 3015334 h 6858000"/>
              <a:gd name="connsiteX677" fmla="*/ 0 w 7467600"/>
              <a:gd name="connsiteY677" fmla="*/ 2914286 h 6858000"/>
              <a:gd name="connsiteX678" fmla="*/ 36383 w 7467600"/>
              <a:gd name="connsiteY678" fmla="*/ 2901128 h 6858000"/>
              <a:gd name="connsiteX679" fmla="*/ 156329 w 7467600"/>
              <a:gd name="connsiteY679" fmla="*/ 2840533 h 6858000"/>
              <a:gd name="connsiteX680" fmla="*/ 358355 w 7467600"/>
              <a:gd name="connsiteY680" fmla="*/ 2620471 h 6858000"/>
              <a:gd name="connsiteX681" fmla="*/ 510577 w 7467600"/>
              <a:gd name="connsiteY681" fmla="*/ 2501244 h 6858000"/>
              <a:gd name="connsiteX682" fmla="*/ 211967 w 7467600"/>
              <a:gd name="connsiteY682" fmla="*/ 2479171 h 6858000"/>
              <a:gd name="connsiteX683" fmla="*/ 0 w 7467600"/>
              <a:gd name="connsiteY683" fmla="*/ 2476398 h 6858000"/>
              <a:gd name="connsiteX684" fmla="*/ 0 w 7467600"/>
              <a:gd name="connsiteY684" fmla="*/ 2389189 h 6858000"/>
              <a:gd name="connsiteX685" fmla="*/ 103062 w 7467600"/>
              <a:gd name="connsiteY685" fmla="*/ 2389518 h 6858000"/>
              <a:gd name="connsiteX686" fmla="*/ 510734 w 7467600"/>
              <a:gd name="connsiteY686" fmla="*/ 2416201 h 6858000"/>
              <a:gd name="connsiteX687" fmla="*/ 279257 w 7467600"/>
              <a:gd name="connsiteY687" fmla="*/ 2092102 h 6858000"/>
              <a:gd name="connsiteX688" fmla="*/ 65265 w 7467600"/>
              <a:gd name="connsiteY688" fmla="*/ 2006049 h 6858000"/>
              <a:gd name="connsiteX689" fmla="*/ 0 w 7467600"/>
              <a:gd name="connsiteY689" fmla="*/ 1982532 h 6858000"/>
              <a:gd name="connsiteX690" fmla="*/ 0 w 7467600"/>
              <a:gd name="connsiteY690" fmla="*/ 1912789 h 6858000"/>
              <a:gd name="connsiteX691" fmla="*/ 97460 w 7467600"/>
              <a:gd name="connsiteY691" fmla="*/ 1953725 h 6858000"/>
              <a:gd name="connsiteX692" fmla="*/ 221272 w 7467600"/>
              <a:gd name="connsiteY692" fmla="*/ 1980766 h 6858000"/>
              <a:gd name="connsiteX693" fmla="*/ 116765 w 7467600"/>
              <a:gd name="connsiteY693" fmla="*/ 1911033 h 6858000"/>
              <a:gd name="connsiteX694" fmla="*/ 16405 w 7467600"/>
              <a:gd name="connsiteY694" fmla="*/ 1803412 h 6858000"/>
              <a:gd name="connsiteX695" fmla="*/ 0 w 7467600"/>
              <a:gd name="connsiteY695" fmla="*/ 1784777 h 6858000"/>
              <a:gd name="connsiteX696" fmla="*/ 0 w 7467600"/>
              <a:gd name="connsiteY696" fmla="*/ 1740082 h 6858000"/>
              <a:gd name="connsiteX697" fmla="*/ 39394 w 7467600"/>
              <a:gd name="connsiteY697" fmla="*/ 1784856 h 6858000"/>
              <a:gd name="connsiteX698" fmla="*/ 135813 w 7467600"/>
              <a:gd name="connsiteY698" fmla="*/ 1888838 h 6858000"/>
              <a:gd name="connsiteX699" fmla="*/ 242575 w 7467600"/>
              <a:gd name="connsiteY699" fmla="*/ 1958841 h 6858000"/>
              <a:gd name="connsiteX700" fmla="*/ 82197 w 7467600"/>
              <a:gd name="connsiteY700" fmla="*/ 1754826 h 6858000"/>
              <a:gd name="connsiteX701" fmla="*/ 0 w 7467600"/>
              <a:gd name="connsiteY701" fmla="*/ 1679650 h 6858000"/>
              <a:gd name="connsiteX702" fmla="*/ 0 w 7467600"/>
              <a:gd name="connsiteY702" fmla="*/ 1602463 h 6858000"/>
              <a:gd name="connsiteX703" fmla="*/ 84689 w 7467600"/>
              <a:gd name="connsiteY703" fmla="*/ 1677442 h 6858000"/>
              <a:gd name="connsiteX704" fmla="*/ 298437 w 7467600"/>
              <a:gd name="connsiteY704" fmla="*/ 1968019 h 6858000"/>
              <a:gd name="connsiteX705" fmla="*/ 227269 w 7467600"/>
              <a:gd name="connsiteY705" fmla="*/ 1114064 h 6858000"/>
              <a:gd name="connsiteX706" fmla="*/ 248003 w 7467600"/>
              <a:gd name="connsiteY706" fmla="*/ 1089613 h 6858000"/>
              <a:gd name="connsiteX707" fmla="*/ 427020 w 7467600"/>
              <a:gd name="connsiteY707" fmla="*/ 1619803 h 6858000"/>
              <a:gd name="connsiteX708" fmla="*/ 340345 w 7467600"/>
              <a:gd name="connsiteY708" fmla="*/ 2027739 h 6858000"/>
              <a:gd name="connsiteX709" fmla="*/ 360865 w 7467600"/>
              <a:gd name="connsiteY709" fmla="*/ 2044827 h 6858000"/>
              <a:gd name="connsiteX710" fmla="*/ 560414 w 7467600"/>
              <a:gd name="connsiteY710" fmla="*/ 2421457 h 6858000"/>
              <a:gd name="connsiteX711" fmla="*/ 1359703 w 7467600"/>
              <a:gd name="connsiteY711" fmla="*/ 2578554 h 6858000"/>
              <a:gd name="connsiteX712" fmla="*/ 1359422 w 7467600"/>
              <a:gd name="connsiteY712" fmla="*/ 2577994 h 6858000"/>
              <a:gd name="connsiteX713" fmla="*/ 828701 w 7467600"/>
              <a:gd name="connsiteY713" fmla="*/ 1839520 h 6858000"/>
              <a:gd name="connsiteX714" fmla="*/ 494427 w 7467600"/>
              <a:gd name="connsiteY714" fmla="*/ 1092333 h 6858000"/>
              <a:gd name="connsiteX715" fmla="*/ 506322 w 7467600"/>
              <a:gd name="connsiteY715" fmla="*/ 1020997 h 6858000"/>
              <a:gd name="connsiteX716" fmla="*/ 4570198 w 7467600"/>
              <a:gd name="connsiteY716" fmla="*/ 978081 h 6858000"/>
              <a:gd name="connsiteX717" fmla="*/ 4523691 w 7467600"/>
              <a:gd name="connsiteY717" fmla="*/ 1127776 h 6858000"/>
              <a:gd name="connsiteX718" fmla="*/ 4509875 w 7467600"/>
              <a:gd name="connsiteY718" fmla="*/ 1167552 h 6858000"/>
              <a:gd name="connsiteX719" fmla="*/ 4478168 w 7467600"/>
              <a:gd name="connsiteY719" fmla="*/ 1260735 h 6858000"/>
              <a:gd name="connsiteX720" fmla="*/ 4409309 w 7467600"/>
              <a:gd name="connsiteY720" fmla="*/ 1666996 h 6858000"/>
              <a:gd name="connsiteX721" fmla="*/ 4370031 w 7467600"/>
              <a:gd name="connsiteY721" fmla="*/ 1955666 h 6858000"/>
              <a:gd name="connsiteX722" fmla="*/ 4570198 w 7467600"/>
              <a:gd name="connsiteY722" fmla="*/ 978081 h 6858000"/>
              <a:gd name="connsiteX723" fmla="*/ 4557898 w 7467600"/>
              <a:gd name="connsiteY723" fmla="*/ 900011 h 6858000"/>
              <a:gd name="connsiteX724" fmla="*/ 4344840 w 7467600"/>
              <a:gd name="connsiteY724" fmla="*/ 1922038 h 6858000"/>
              <a:gd name="connsiteX725" fmla="*/ 4378710 w 7467600"/>
              <a:gd name="connsiteY725" fmla="*/ 1665516 h 6858000"/>
              <a:gd name="connsiteX726" fmla="*/ 4448798 w 7467600"/>
              <a:gd name="connsiteY726" fmla="*/ 1253024 h 6858000"/>
              <a:gd name="connsiteX727" fmla="*/ 4480315 w 7467600"/>
              <a:gd name="connsiteY727" fmla="*/ 1158454 h 6858000"/>
              <a:gd name="connsiteX728" fmla="*/ 4494133 w 7467600"/>
              <a:gd name="connsiteY728" fmla="*/ 1118676 h 6858000"/>
              <a:gd name="connsiteX729" fmla="*/ 4557898 w 7467600"/>
              <a:gd name="connsiteY729" fmla="*/ 900011 h 6858000"/>
              <a:gd name="connsiteX730" fmla="*/ 5870151 w 7467600"/>
              <a:gd name="connsiteY730" fmla="*/ 898890 h 6858000"/>
              <a:gd name="connsiteX731" fmla="*/ 5861335 w 7467600"/>
              <a:gd name="connsiteY731" fmla="*/ 899177 h 6858000"/>
              <a:gd name="connsiteX732" fmla="*/ 5843702 w 7467600"/>
              <a:gd name="connsiteY732" fmla="*/ 899748 h 6858000"/>
              <a:gd name="connsiteX733" fmla="*/ 5651107 w 7467600"/>
              <a:gd name="connsiteY733" fmla="*/ 920306 h 6858000"/>
              <a:gd name="connsiteX734" fmla="*/ 5459407 w 7467600"/>
              <a:gd name="connsiteY734" fmla="*/ 940975 h 6858000"/>
              <a:gd name="connsiteX735" fmla="*/ 5374846 w 7467600"/>
              <a:gd name="connsiteY735" fmla="*/ 941988 h 6858000"/>
              <a:gd name="connsiteX736" fmla="*/ 5256105 w 7467600"/>
              <a:gd name="connsiteY736" fmla="*/ 945632 h 6858000"/>
              <a:gd name="connsiteX737" fmla="*/ 5107071 w 7467600"/>
              <a:gd name="connsiteY737" fmla="*/ 969720 h 6858000"/>
              <a:gd name="connsiteX738" fmla="*/ 4998681 w 7467600"/>
              <a:gd name="connsiteY738" fmla="*/ 988771 h 6858000"/>
              <a:gd name="connsiteX739" fmla="*/ 5870151 w 7467600"/>
              <a:gd name="connsiteY739" fmla="*/ 898890 h 6858000"/>
              <a:gd name="connsiteX740" fmla="*/ 5504425 w 7467600"/>
              <a:gd name="connsiteY740" fmla="*/ 848067 h 6858000"/>
              <a:gd name="connsiteX741" fmla="*/ 4968849 w 7467600"/>
              <a:gd name="connsiteY741" fmla="*/ 962318 h 6858000"/>
              <a:gd name="connsiteX742" fmla="*/ 5104039 w 7467600"/>
              <a:gd name="connsiteY742" fmla="*/ 940634 h 6858000"/>
              <a:gd name="connsiteX743" fmla="*/ 5256311 w 7467600"/>
              <a:gd name="connsiteY743" fmla="*/ 916490 h 6858000"/>
              <a:gd name="connsiteX744" fmla="*/ 5377381 w 7467600"/>
              <a:gd name="connsiteY744" fmla="*/ 912671 h 6858000"/>
              <a:gd name="connsiteX745" fmla="*/ 5460148 w 7467600"/>
              <a:gd name="connsiteY745" fmla="*/ 911442 h 6858000"/>
              <a:gd name="connsiteX746" fmla="*/ 5648971 w 7467600"/>
              <a:gd name="connsiteY746" fmla="*/ 891331 h 6858000"/>
              <a:gd name="connsiteX747" fmla="*/ 5844807 w 7467600"/>
              <a:gd name="connsiteY747" fmla="*/ 870718 h 6858000"/>
              <a:gd name="connsiteX748" fmla="*/ 5862975 w 7467600"/>
              <a:gd name="connsiteY748" fmla="*/ 869756 h 6858000"/>
              <a:gd name="connsiteX749" fmla="*/ 5920887 w 7467600"/>
              <a:gd name="connsiteY749" fmla="*/ 865929 h 6858000"/>
              <a:gd name="connsiteX750" fmla="*/ 5504425 w 7467600"/>
              <a:gd name="connsiteY750" fmla="*/ 848067 h 6858000"/>
              <a:gd name="connsiteX751" fmla="*/ 3607114 w 7467600"/>
              <a:gd name="connsiteY751" fmla="*/ 467441 h 6858000"/>
              <a:gd name="connsiteX752" fmla="*/ 3296242 w 7467600"/>
              <a:gd name="connsiteY752" fmla="*/ 807991 h 6858000"/>
              <a:gd name="connsiteX753" fmla="*/ 3174674 w 7467600"/>
              <a:gd name="connsiteY753" fmla="*/ 919759 h 6858000"/>
              <a:gd name="connsiteX754" fmla="*/ 3042978 w 7467600"/>
              <a:gd name="connsiteY754" fmla="*/ 1054894 h 6858000"/>
              <a:gd name="connsiteX755" fmla="*/ 2968914 w 7467600"/>
              <a:gd name="connsiteY755" fmla="*/ 1133756 h 6858000"/>
              <a:gd name="connsiteX756" fmla="*/ 3103823 w 7467600"/>
              <a:gd name="connsiteY756" fmla="*/ 1026814 h 6858000"/>
              <a:gd name="connsiteX757" fmla="*/ 3607114 w 7467600"/>
              <a:gd name="connsiteY757" fmla="*/ 467441 h 6858000"/>
              <a:gd name="connsiteX758" fmla="*/ 3744487 w 7467600"/>
              <a:gd name="connsiteY758" fmla="*/ 383136 h 6858000"/>
              <a:gd name="connsiteX759" fmla="*/ 3970213 w 7467600"/>
              <a:gd name="connsiteY759" fmla="*/ 995559 h 6858000"/>
              <a:gd name="connsiteX760" fmla="*/ 3744487 w 7467600"/>
              <a:gd name="connsiteY760" fmla="*/ 383136 h 6858000"/>
              <a:gd name="connsiteX761" fmla="*/ 3624562 w 7467600"/>
              <a:gd name="connsiteY761" fmla="*/ 367041 h 6858000"/>
              <a:gd name="connsiteX762" fmla="*/ 3489712 w 7467600"/>
              <a:gd name="connsiteY762" fmla="*/ 485386 h 6858000"/>
              <a:gd name="connsiteX763" fmla="*/ 3182994 w 7467600"/>
              <a:gd name="connsiteY763" fmla="*/ 828265 h 6858000"/>
              <a:gd name="connsiteX764" fmla="*/ 2892114 w 7467600"/>
              <a:gd name="connsiteY764" fmla="*/ 1172635 h 6858000"/>
              <a:gd name="connsiteX765" fmla="*/ 3021459 w 7467600"/>
              <a:gd name="connsiteY765" fmla="*/ 1035385 h 6858000"/>
              <a:gd name="connsiteX766" fmla="*/ 3153873 w 7467600"/>
              <a:gd name="connsiteY766" fmla="*/ 898971 h 6858000"/>
              <a:gd name="connsiteX767" fmla="*/ 3276511 w 7467600"/>
              <a:gd name="connsiteY767" fmla="*/ 786423 h 6858000"/>
              <a:gd name="connsiteX768" fmla="*/ 3584154 w 7467600"/>
              <a:gd name="connsiteY768" fmla="*/ 448218 h 6858000"/>
              <a:gd name="connsiteX769" fmla="*/ 3624562 w 7467600"/>
              <a:gd name="connsiteY769" fmla="*/ 367041 h 6858000"/>
              <a:gd name="connsiteX770" fmla="*/ 3766672 w 7467600"/>
              <a:gd name="connsiteY770" fmla="*/ 359429 h 6858000"/>
              <a:gd name="connsiteX771" fmla="*/ 3996338 w 7467600"/>
              <a:gd name="connsiteY771" fmla="*/ 968237 h 6858000"/>
              <a:gd name="connsiteX772" fmla="*/ 3766672 w 7467600"/>
              <a:gd name="connsiteY772" fmla="*/ 359429 h 6858000"/>
              <a:gd name="connsiteX773" fmla="*/ 5805386 w 7467600"/>
              <a:gd name="connsiteY773" fmla="*/ 239240 h 6858000"/>
              <a:gd name="connsiteX774" fmla="*/ 5736947 w 7467600"/>
              <a:gd name="connsiteY774" fmla="*/ 261367 h 6858000"/>
              <a:gd name="connsiteX775" fmla="*/ 5427012 w 7467600"/>
              <a:gd name="connsiteY775" fmla="*/ 311272 h 6858000"/>
              <a:gd name="connsiteX776" fmla="*/ 5147818 w 7467600"/>
              <a:gd name="connsiteY776" fmla="*/ 322112 h 6858000"/>
              <a:gd name="connsiteX777" fmla="*/ 5060854 w 7467600"/>
              <a:gd name="connsiteY777" fmla="*/ 311882 h 6858000"/>
              <a:gd name="connsiteX778" fmla="*/ 4945989 w 7467600"/>
              <a:gd name="connsiteY778" fmla="*/ 300516 h 6858000"/>
              <a:gd name="connsiteX779" fmla="*/ 5410479 w 7467600"/>
              <a:gd name="connsiteY779" fmla="*/ 348434 h 6858000"/>
              <a:gd name="connsiteX780" fmla="*/ 5805386 w 7467600"/>
              <a:gd name="connsiteY780" fmla="*/ 239240 h 6858000"/>
              <a:gd name="connsiteX781" fmla="*/ 5905192 w 7467600"/>
              <a:gd name="connsiteY781" fmla="*/ 163079 h 6858000"/>
              <a:gd name="connsiteX782" fmla="*/ 5865655 w 7467600"/>
              <a:gd name="connsiteY782" fmla="*/ 171901 h 6858000"/>
              <a:gd name="connsiteX783" fmla="*/ 5259740 w 7467600"/>
              <a:gd name="connsiteY783" fmla="*/ 257013 h 6858000"/>
              <a:gd name="connsiteX784" fmla="*/ 5208466 w 7467600"/>
              <a:gd name="connsiteY784" fmla="*/ 257550 h 6858000"/>
              <a:gd name="connsiteX785" fmla="*/ 4980204 w 7467600"/>
              <a:gd name="connsiteY785" fmla="*/ 271903 h 6858000"/>
              <a:gd name="connsiteX786" fmla="*/ 5068068 w 7467600"/>
              <a:gd name="connsiteY786" fmla="*/ 282244 h 6858000"/>
              <a:gd name="connsiteX787" fmla="*/ 5153231 w 7467600"/>
              <a:gd name="connsiteY787" fmla="*/ 292240 h 6858000"/>
              <a:gd name="connsiteX788" fmla="*/ 5426491 w 7467600"/>
              <a:gd name="connsiteY788" fmla="*/ 281128 h 6858000"/>
              <a:gd name="connsiteX789" fmla="*/ 5731212 w 7467600"/>
              <a:gd name="connsiteY789" fmla="*/ 231951 h 6858000"/>
              <a:gd name="connsiteX790" fmla="*/ 5905192 w 7467600"/>
              <a:gd name="connsiteY790" fmla="*/ 163079 h 6858000"/>
              <a:gd name="connsiteX791" fmla="*/ 5944437 w 7467600"/>
              <a:gd name="connsiteY791" fmla="*/ 113829 h 6858000"/>
              <a:gd name="connsiteX792" fmla="*/ 5825032 w 7467600"/>
              <a:gd name="connsiteY792" fmla="*/ 146405 h 6858000"/>
              <a:gd name="connsiteX793" fmla="*/ 4955599 w 7467600"/>
              <a:gd name="connsiteY793" fmla="*/ 247008 h 6858000"/>
              <a:gd name="connsiteX794" fmla="*/ 5210104 w 7467600"/>
              <a:gd name="connsiteY794" fmla="*/ 228123 h 6858000"/>
              <a:gd name="connsiteX795" fmla="*/ 5261015 w 7467600"/>
              <a:gd name="connsiteY795" fmla="*/ 227087 h 6858000"/>
              <a:gd name="connsiteX796" fmla="*/ 5861181 w 7467600"/>
              <a:gd name="connsiteY796" fmla="*/ 143093 h 6858000"/>
              <a:gd name="connsiteX797" fmla="*/ 5961252 w 7467600"/>
              <a:gd name="connsiteY797" fmla="*/ 114820 h 6858000"/>
              <a:gd name="connsiteX798" fmla="*/ 5944437 w 7467600"/>
              <a:gd name="connsiteY798" fmla="*/ 113829 h 6858000"/>
              <a:gd name="connsiteX799" fmla="*/ 3882765 w 7467600"/>
              <a:gd name="connsiteY799" fmla="*/ 0 h 6858000"/>
              <a:gd name="connsiteX800" fmla="*/ 3995099 w 7467600"/>
              <a:gd name="connsiteY800" fmla="*/ 0 h 6858000"/>
              <a:gd name="connsiteX801" fmla="*/ 4163818 w 7467600"/>
              <a:gd name="connsiteY801" fmla="*/ 234104 h 6858000"/>
              <a:gd name="connsiteX802" fmla="*/ 4172099 w 7467600"/>
              <a:gd name="connsiteY802" fmla="*/ 234207 h 6858000"/>
              <a:gd name="connsiteX803" fmla="*/ 4784282 w 7467600"/>
              <a:gd name="connsiteY803" fmla="*/ 276561 h 6858000"/>
              <a:gd name="connsiteX804" fmla="*/ 4801687 w 7467600"/>
              <a:gd name="connsiteY804" fmla="*/ 267764 h 6858000"/>
              <a:gd name="connsiteX805" fmla="*/ 6082788 w 7467600"/>
              <a:gd name="connsiteY805" fmla="*/ 64119 h 6858000"/>
              <a:gd name="connsiteX806" fmla="*/ 6099442 w 7467600"/>
              <a:gd name="connsiteY806" fmla="*/ 82568 h 6858000"/>
              <a:gd name="connsiteX807" fmla="*/ 4804137 w 7467600"/>
              <a:gd name="connsiteY807" fmla="*/ 320931 h 6858000"/>
              <a:gd name="connsiteX808" fmla="*/ 4227047 w 7467600"/>
              <a:gd name="connsiteY808" fmla="*/ 313415 h 6858000"/>
              <a:gd name="connsiteX809" fmla="*/ 4346041 w 7467600"/>
              <a:gd name="connsiteY809" fmla="*/ 456086 h 6858000"/>
              <a:gd name="connsiteX810" fmla="*/ 4870967 w 7467600"/>
              <a:gd name="connsiteY810" fmla="*/ 963061 h 6858000"/>
              <a:gd name="connsiteX811" fmla="*/ 4889647 w 7467600"/>
              <a:gd name="connsiteY811" fmla="*/ 957147 h 6858000"/>
              <a:gd name="connsiteX812" fmla="*/ 5422504 w 7467600"/>
              <a:gd name="connsiteY812" fmla="*/ 805191 h 6858000"/>
              <a:gd name="connsiteX813" fmla="*/ 6087656 w 7467600"/>
              <a:gd name="connsiteY813" fmla="*/ 826703 h 6858000"/>
              <a:gd name="connsiteX814" fmla="*/ 6058717 w 7467600"/>
              <a:gd name="connsiteY814" fmla="*/ 865992 h 6858000"/>
              <a:gd name="connsiteX815" fmla="*/ 4974153 w 7467600"/>
              <a:gd name="connsiteY815" fmla="*/ 1045456 h 6858000"/>
              <a:gd name="connsiteX816" fmla="*/ 5627835 w 7467600"/>
              <a:gd name="connsiteY816" fmla="*/ 1472077 h 6858000"/>
              <a:gd name="connsiteX817" fmla="*/ 5629817 w 7467600"/>
              <a:gd name="connsiteY817" fmla="*/ 1471412 h 6858000"/>
              <a:gd name="connsiteX818" fmla="*/ 5634124 w 7467600"/>
              <a:gd name="connsiteY818" fmla="*/ 1470572 h 6858000"/>
              <a:gd name="connsiteX819" fmla="*/ 5755832 w 7467600"/>
              <a:gd name="connsiteY819" fmla="*/ 1383886 h 6858000"/>
              <a:gd name="connsiteX820" fmla="*/ 6014186 w 7467600"/>
              <a:gd name="connsiteY820" fmla="*/ 1279799 h 6858000"/>
              <a:gd name="connsiteX821" fmla="*/ 6901619 w 7467600"/>
              <a:gd name="connsiteY821" fmla="*/ 1047874 h 6858000"/>
              <a:gd name="connsiteX822" fmla="*/ 6931566 w 7467600"/>
              <a:gd name="connsiteY822" fmla="*/ 1062034 h 6858000"/>
              <a:gd name="connsiteX823" fmla="*/ 5790982 w 7467600"/>
              <a:gd name="connsiteY823" fmla="*/ 1561380 h 6858000"/>
              <a:gd name="connsiteX824" fmla="*/ 6188971 w 7467600"/>
              <a:gd name="connsiteY824" fmla="*/ 1755168 h 6858000"/>
              <a:gd name="connsiteX825" fmla="*/ 6202446 w 7467600"/>
              <a:gd name="connsiteY825" fmla="*/ 1752268 h 6858000"/>
              <a:gd name="connsiteX826" fmla="*/ 7179560 w 7467600"/>
              <a:gd name="connsiteY826" fmla="*/ 1467551 h 6858000"/>
              <a:gd name="connsiteX827" fmla="*/ 7158730 w 7467600"/>
              <a:gd name="connsiteY827" fmla="*/ 1507835 h 6858000"/>
              <a:gd name="connsiteX828" fmla="*/ 6326959 w 7467600"/>
              <a:gd name="connsiteY828" fmla="*/ 1817686 h 6858000"/>
              <a:gd name="connsiteX829" fmla="*/ 6537433 w 7467600"/>
              <a:gd name="connsiteY829" fmla="*/ 1907790 h 6858000"/>
              <a:gd name="connsiteX830" fmla="*/ 6550221 w 7467600"/>
              <a:gd name="connsiteY830" fmla="*/ 1910729 h 6858000"/>
              <a:gd name="connsiteX831" fmla="*/ 6964438 w 7467600"/>
              <a:gd name="connsiteY831" fmla="*/ 2209505 h 6858000"/>
              <a:gd name="connsiteX832" fmla="*/ 7367862 w 7467600"/>
              <a:gd name="connsiteY832" fmla="*/ 2806833 h 6858000"/>
              <a:gd name="connsiteX833" fmla="*/ 7364329 w 7467600"/>
              <a:gd name="connsiteY833" fmla="*/ 2826907 h 6858000"/>
              <a:gd name="connsiteX834" fmla="*/ 7290545 w 7467600"/>
              <a:gd name="connsiteY834" fmla="*/ 2850663 h 6858000"/>
              <a:gd name="connsiteX835" fmla="*/ 6472036 w 7467600"/>
              <a:gd name="connsiteY835" fmla="*/ 1959003 h 6858000"/>
              <a:gd name="connsiteX836" fmla="*/ 5792897 w 7467600"/>
              <a:gd name="connsiteY836" fmla="*/ 1647747 h 6858000"/>
              <a:gd name="connsiteX837" fmla="*/ 5842751 w 7467600"/>
              <a:gd name="connsiteY837" fmla="*/ 1816112 h 6858000"/>
              <a:gd name="connsiteX838" fmla="*/ 5847424 w 7467600"/>
              <a:gd name="connsiteY838" fmla="*/ 1815776 h 6858000"/>
              <a:gd name="connsiteX839" fmla="*/ 6399821 w 7467600"/>
              <a:gd name="connsiteY839" fmla="*/ 2344799 h 6858000"/>
              <a:gd name="connsiteX840" fmla="*/ 6323232 w 7467600"/>
              <a:gd name="connsiteY840" fmla="*/ 2389634 h 6858000"/>
              <a:gd name="connsiteX841" fmla="*/ 5942958 w 7467600"/>
              <a:gd name="connsiteY841" fmla="*/ 2077708 h 6858000"/>
              <a:gd name="connsiteX842" fmla="*/ 5921559 w 7467600"/>
              <a:gd name="connsiteY842" fmla="*/ 2378596 h 6858000"/>
              <a:gd name="connsiteX843" fmla="*/ 5817651 w 7467600"/>
              <a:gd name="connsiteY843" fmla="*/ 3023919 h 6858000"/>
              <a:gd name="connsiteX844" fmla="*/ 5729634 w 7467600"/>
              <a:gd name="connsiteY844" fmla="*/ 3051849 h 6858000"/>
              <a:gd name="connsiteX845" fmla="*/ 5611018 w 7467600"/>
              <a:gd name="connsiteY845" fmla="*/ 2316769 h 6858000"/>
              <a:gd name="connsiteX846" fmla="*/ 5687608 w 7467600"/>
              <a:gd name="connsiteY846" fmla="*/ 2039972 h 6858000"/>
              <a:gd name="connsiteX847" fmla="*/ 5657554 w 7467600"/>
              <a:gd name="connsiteY847" fmla="*/ 1576445 h 6858000"/>
              <a:gd name="connsiteX848" fmla="*/ 5150475 w 7467600"/>
              <a:gd name="connsiteY848" fmla="*/ 1274012 h 6858000"/>
              <a:gd name="connsiteX849" fmla="*/ 5349142 w 7467600"/>
              <a:gd name="connsiteY849" fmla="*/ 2204405 h 6858000"/>
              <a:gd name="connsiteX850" fmla="*/ 5262214 w 7467600"/>
              <a:gd name="connsiteY850" fmla="*/ 2233836 h 6858000"/>
              <a:gd name="connsiteX851" fmla="*/ 4981539 w 7467600"/>
              <a:gd name="connsiteY851" fmla="*/ 1542201 h 6858000"/>
              <a:gd name="connsiteX852" fmla="*/ 4958461 w 7467600"/>
              <a:gd name="connsiteY852" fmla="*/ 1136957 h 6858000"/>
              <a:gd name="connsiteX853" fmla="*/ 4655015 w 7467600"/>
              <a:gd name="connsiteY853" fmla="*/ 891426 h 6858000"/>
              <a:gd name="connsiteX854" fmla="*/ 4348002 w 7467600"/>
              <a:gd name="connsiteY854" fmla="*/ 2205895 h 6858000"/>
              <a:gd name="connsiteX855" fmla="*/ 4262250 w 7467600"/>
              <a:gd name="connsiteY855" fmla="*/ 2219972 h 6858000"/>
              <a:gd name="connsiteX856" fmla="*/ 4550611 w 7467600"/>
              <a:gd name="connsiteY856" fmla="*/ 817540 h 6858000"/>
              <a:gd name="connsiteX857" fmla="*/ 4564418 w 7467600"/>
              <a:gd name="connsiteY857" fmla="*/ 808293 h 6858000"/>
              <a:gd name="connsiteX858" fmla="*/ 4266388 w 7467600"/>
              <a:gd name="connsiteY858" fmla="*/ 500083 h 6858000"/>
              <a:gd name="connsiteX859" fmla="*/ 4032842 w 7467600"/>
              <a:gd name="connsiteY859" fmla="*/ 211809 h 6858000"/>
              <a:gd name="connsiteX860" fmla="*/ 3882765 w 7467600"/>
              <a:gd name="connsiteY860" fmla="*/ 0 h 6858000"/>
              <a:gd name="connsiteX861" fmla="*/ 3721337 w 7467600"/>
              <a:gd name="connsiteY861" fmla="*/ 0 h 6858000"/>
              <a:gd name="connsiteX862" fmla="*/ 3797544 w 7467600"/>
              <a:gd name="connsiteY862" fmla="*/ 0 h 6858000"/>
              <a:gd name="connsiteX863" fmla="*/ 3775734 w 7467600"/>
              <a:gd name="connsiteY863" fmla="*/ 95131 h 6858000"/>
              <a:gd name="connsiteX864" fmla="*/ 3724807 w 7467600"/>
              <a:gd name="connsiteY864" fmla="*/ 272257 h 6858000"/>
              <a:gd name="connsiteX865" fmla="*/ 3726844 w 7467600"/>
              <a:gd name="connsiteY865" fmla="*/ 282988 h 6858000"/>
              <a:gd name="connsiteX866" fmla="*/ 3742664 w 7467600"/>
              <a:gd name="connsiteY866" fmla="*/ 279918 h 6858000"/>
              <a:gd name="connsiteX867" fmla="*/ 4103910 w 7467600"/>
              <a:gd name="connsiteY867" fmla="*/ 1161917 h 6858000"/>
              <a:gd name="connsiteX868" fmla="*/ 4020269 w 7467600"/>
              <a:gd name="connsiteY868" fmla="*/ 1200406 h 6858000"/>
              <a:gd name="connsiteX869" fmla="*/ 3674882 w 7467600"/>
              <a:gd name="connsiteY869" fmla="*/ 488524 h 6858000"/>
              <a:gd name="connsiteX870" fmla="*/ 3132682 w 7467600"/>
              <a:gd name="connsiteY870" fmla="*/ 1072284 h 6858000"/>
              <a:gd name="connsiteX871" fmla="*/ 2716346 w 7467600"/>
              <a:gd name="connsiteY871" fmla="*/ 1276376 h 6858000"/>
              <a:gd name="connsiteX872" fmla="*/ 2716772 w 7467600"/>
              <a:gd name="connsiteY872" fmla="*/ 1255462 h 6858000"/>
              <a:gd name="connsiteX873" fmla="*/ 3471096 w 7467600"/>
              <a:gd name="connsiteY873" fmla="*/ 437072 h 6858000"/>
              <a:gd name="connsiteX874" fmla="*/ 3639057 w 7467600"/>
              <a:gd name="connsiteY874" fmla="*/ 286334 h 6858000"/>
              <a:gd name="connsiteX875" fmla="*/ 3640309 w 7467600"/>
              <a:gd name="connsiteY875" fmla="*/ 284664 h 6858000"/>
              <a:gd name="connsiteX876" fmla="*/ 3646022 w 7467600"/>
              <a:gd name="connsiteY876" fmla="*/ 276711 h 6858000"/>
              <a:gd name="connsiteX877" fmla="*/ 3707943 w 7467600"/>
              <a:gd name="connsiteY877" fmla="*/ 65958 h 6858000"/>
              <a:gd name="connsiteX878" fmla="*/ 3721337 w 7467600"/>
              <a:gd name="connsiteY878" fmla="*/ 0 h 6858000"/>
              <a:gd name="connsiteX879" fmla="*/ 2867960 w 7467600"/>
              <a:gd name="connsiteY879" fmla="*/ 0 h 6858000"/>
              <a:gd name="connsiteX880" fmla="*/ 2926351 w 7467600"/>
              <a:gd name="connsiteY880" fmla="*/ 0 h 6858000"/>
              <a:gd name="connsiteX881" fmla="*/ 2902823 w 7467600"/>
              <a:gd name="connsiteY881" fmla="*/ 262929 h 6858000"/>
              <a:gd name="connsiteX882" fmla="*/ 2940663 w 7467600"/>
              <a:gd name="connsiteY882" fmla="*/ 140884 h 6858000"/>
              <a:gd name="connsiteX883" fmla="*/ 2947039 w 7467600"/>
              <a:gd name="connsiteY883" fmla="*/ 122524 h 6858000"/>
              <a:gd name="connsiteX884" fmla="*/ 2984316 w 7467600"/>
              <a:gd name="connsiteY884" fmla="*/ 0 h 6858000"/>
              <a:gd name="connsiteX885" fmla="*/ 3016114 w 7467600"/>
              <a:gd name="connsiteY885" fmla="*/ 0 h 6858000"/>
              <a:gd name="connsiteX886" fmla="*/ 2979949 w 7467600"/>
              <a:gd name="connsiteY886" fmla="*/ 119274 h 6858000"/>
              <a:gd name="connsiteX887" fmla="*/ 3023879 w 7467600"/>
              <a:gd name="connsiteY887" fmla="*/ 0 h 6858000"/>
              <a:gd name="connsiteX888" fmla="*/ 3105400 w 7467600"/>
              <a:gd name="connsiteY888" fmla="*/ 0 h 6858000"/>
              <a:gd name="connsiteX889" fmla="*/ 3094669 w 7467600"/>
              <a:gd name="connsiteY889" fmla="*/ 30308 h 6858000"/>
              <a:gd name="connsiteX890" fmla="*/ 2901945 w 7467600"/>
              <a:gd name="connsiteY890" fmla="*/ 466538 h 6858000"/>
              <a:gd name="connsiteX891" fmla="*/ 2815209 w 7467600"/>
              <a:gd name="connsiteY891" fmla="*/ 497361 h 6858000"/>
              <a:gd name="connsiteX892" fmla="*/ 2844845 w 7467600"/>
              <a:gd name="connsiteY892" fmla="*/ 127638 h 6858000"/>
              <a:gd name="connsiteX893" fmla="*/ 2867960 w 7467600"/>
              <a:gd name="connsiteY893" fmla="*/ 0 h 6858000"/>
              <a:gd name="connsiteX894" fmla="*/ 1057230 w 7467600"/>
              <a:gd name="connsiteY894" fmla="*/ 0 h 6858000"/>
              <a:gd name="connsiteX895" fmla="*/ 1111003 w 7467600"/>
              <a:gd name="connsiteY895" fmla="*/ 0 h 6858000"/>
              <a:gd name="connsiteX896" fmla="*/ 1125553 w 7467600"/>
              <a:gd name="connsiteY896" fmla="*/ 52588 h 6858000"/>
              <a:gd name="connsiteX897" fmla="*/ 1304276 w 7467600"/>
              <a:gd name="connsiteY897" fmla="*/ 476275 h 6858000"/>
              <a:gd name="connsiteX898" fmla="*/ 1492066 w 7467600"/>
              <a:gd name="connsiteY898" fmla="*/ 886333 h 6858000"/>
              <a:gd name="connsiteX899" fmla="*/ 1423698 w 7467600"/>
              <a:gd name="connsiteY899" fmla="*/ 710817 h 6858000"/>
              <a:gd name="connsiteX900" fmla="*/ 1357609 w 7467600"/>
              <a:gd name="connsiteY900" fmla="*/ 532892 h 6858000"/>
              <a:gd name="connsiteX901" fmla="*/ 1309550 w 7467600"/>
              <a:gd name="connsiteY901" fmla="*/ 374031 h 6858000"/>
              <a:gd name="connsiteX902" fmla="*/ 1193673 w 7467600"/>
              <a:gd name="connsiteY902" fmla="*/ 49533 h 6858000"/>
              <a:gd name="connsiteX903" fmla="*/ 1164391 w 7467600"/>
              <a:gd name="connsiteY903" fmla="*/ 0 h 6858000"/>
              <a:gd name="connsiteX904" fmla="*/ 1200666 w 7467600"/>
              <a:gd name="connsiteY904" fmla="*/ 0 h 6858000"/>
              <a:gd name="connsiteX905" fmla="*/ 1223408 w 7467600"/>
              <a:gd name="connsiteY905" fmla="*/ 38996 h 6858000"/>
              <a:gd name="connsiteX906" fmla="*/ 1339635 w 7467600"/>
              <a:gd name="connsiteY906" fmla="*/ 365517 h 6858000"/>
              <a:gd name="connsiteX907" fmla="*/ 1387469 w 7467600"/>
              <a:gd name="connsiteY907" fmla="*/ 523079 h 6858000"/>
              <a:gd name="connsiteX908" fmla="*/ 1452685 w 7467600"/>
              <a:gd name="connsiteY908" fmla="*/ 699806 h 6858000"/>
              <a:gd name="connsiteX909" fmla="*/ 1492092 w 7467600"/>
              <a:gd name="connsiteY909" fmla="*/ 800424 h 6858000"/>
              <a:gd name="connsiteX910" fmla="*/ 1455302 w 7467600"/>
              <a:gd name="connsiteY910" fmla="*/ 632913 h 6858000"/>
              <a:gd name="connsiteX911" fmla="*/ 1222336 w 7467600"/>
              <a:gd name="connsiteY911" fmla="*/ 9480 h 6858000"/>
              <a:gd name="connsiteX912" fmla="*/ 1214634 w 7467600"/>
              <a:gd name="connsiteY912" fmla="*/ 0 h 6858000"/>
              <a:gd name="connsiteX913" fmla="*/ 1289827 w 7467600"/>
              <a:gd name="connsiteY913" fmla="*/ 0 h 6858000"/>
              <a:gd name="connsiteX914" fmla="*/ 1321076 w 7467600"/>
              <a:gd name="connsiteY914" fmla="*/ 59722 h 6858000"/>
              <a:gd name="connsiteX915" fmla="*/ 1512579 w 7467600"/>
              <a:gd name="connsiteY915" fmla="*/ 626441 h 6858000"/>
              <a:gd name="connsiteX916" fmla="*/ 1506076 w 7467600"/>
              <a:gd name="connsiteY916" fmla="*/ 1089289 h 6858000"/>
              <a:gd name="connsiteX917" fmla="*/ 1486346 w 7467600"/>
              <a:gd name="connsiteY917" fmla="*/ 1079919 h 6858000"/>
              <a:gd name="connsiteX918" fmla="*/ 1070511 w 7467600"/>
              <a:gd name="connsiteY918" fmla="*/ 48609 h 6858000"/>
              <a:gd name="connsiteX919" fmla="*/ 1057230 w 7467600"/>
              <a:gd name="connsiteY919" fmla="*/ 0 h 6858000"/>
              <a:gd name="connsiteX920" fmla="*/ 43151 w 7467600"/>
              <a:gd name="connsiteY920" fmla="*/ 0 h 6858000"/>
              <a:gd name="connsiteX921" fmla="*/ 95283 w 7467600"/>
              <a:gd name="connsiteY921" fmla="*/ 0 h 6858000"/>
              <a:gd name="connsiteX922" fmla="*/ 300708 w 7467600"/>
              <a:gd name="connsiteY922" fmla="*/ 154571 h 6858000"/>
              <a:gd name="connsiteX923" fmla="*/ 530414 w 7467600"/>
              <a:gd name="connsiteY923" fmla="*/ 354673 h 6858000"/>
              <a:gd name="connsiteX924" fmla="*/ 333785 w 7467600"/>
              <a:gd name="connsiteY924" fmla="*/ 161564 h 6858000"/>
              <a:gd name="connsiteX925" fmla="*/ 147005 w 7467600"/>
              <a:gd name="connsiteY925" fmla="*/ 0 h 6858000"/>
              <a:gd name="connsiteX926" fmla="*/ 272509 w 7467600"/>
              <a:gd name="connsiteY926" fmla="*/ 0 h 6858000"/>
              <a:gd name="connsiteX927" fmla="*/ 326276 w 7467600"/>
              <a:gd name="connsiteY927" fmla="*/ 45847 h 6858000"/>
              <a:gd name="connsiteX928" fmla="*/ 823759 w 7467600"/>
              <a:gd name="connsiteY928" fmla="*/ 574145 h 6858000"/>
              <a:gd name="connsiteX929" fmla="*/ 811254 w 7467600"/>
              <a:gd name="connsiteY929" fmla="*/ 665546 h 6858000"/>
              <a:gd name="connsiteX930" fmla="*/ 154042 w 7467600"/>
              <a:gd name="connsiteY930" fmla="*/ 261522 h 6858000"/>
              <a:gd name="connsiteX931" fmla="*/ 13550 w 7467600"/>
              <a:gd name="connsiteY931" fmla="*/ 158423 h 6858000"/>
              <a:gd name="connsiteX932" fmla="*/ 0 w 7467600"/>
              <a:gd name="connsiteY932" fmla="*/ 146618 h 6858000"/>
              <a:gd name="connsiteX933" fmla="*/ 0 w 7467600"/>
              <a:gd name="connsiteY933" fmla="*/ 59161 h 6858000"/>
              <a:gd name="connsiteX934" fmla="*/ 45427 w 7467600"/>
              <a:gd name="connsiteY934" fmla="*/ 101078 h 6858000"/>
              <a:gd name="connsiteX935" fmla="*/ 630103 w 7467600"/>
              <a:gd name="connsiteY935" fmla="*/ 485885 h 6858000"/>
              <a:gd name="connsiteX936" fmla="*/ 532040 w 7467600"/>
              <a:gd name="connsiteY936" fmla="*/ 399359 h 6858000"/>
              <a:gd name="connsiteX937" fmla="*/ 517618 w 7467600"/>
              <a:gd name="connsiteY937" fmla="*/ 385726 h 6858000"/>
              <a:gd name="connsiteX938" fmla="*/ 285074 w 7467600"/>
              <a:gd name="connsiteY938" fmla="*/ 182755 h 6858000"/>
              <a:gd name="connsiteX939" fmla="*/ 43151 w 7467600"/>
              <a:gd name="connsiteY93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628217 h 6858000"/>
              <a:gd name="connsiteX5" fmla="*/ 7440138 w 7467600"/>
              <a:gd name="connsiteY5" fmla="*/ 6622648 h 6858000"/>
              <a:gd name="connsiteX6" fmla="*/ 7467600 w 7467600"/>
              <a:gd name="connsiteY6" fmla="*/ 6628217 h 6858000"/>
              <a:gd name="connsiteX7" fmla="*/ 1019354 w 7467600"/>
              <a:gd name="connsiteY7" fmla="*/ 6315006 h 6858000"/>
              <a:gd name="connsiteX8" fmla="*/ 441046 w 7467600"/>
              <a:gd name="connsiteY8" fmla="*/ 6691153 h 6858000"/>
              <a:gd name="connsiteX9" fmla="*/ 1019354 w 7467600"/>
              <a:gd name="connsiteY9" fmla="*/ 6315006 h 6858000"/>
              <a:gd name="connsiteX10" fmla="*/ 991680 w 7467600"/>
              <a:gd name="connsiteY10" fmla="*/ 6298413 h 6858000"/>
              <a:gd name="connsiteX11" fmla="*/ 409060 w 7467600"/>
              <a:gd name="connsiteY11" fmla="*/ 6671470 h 6858000"/>
              <a:gd name="connsiteX12" fmla="*/ 991680 w 7467600"/>
              <a:gd name="connsiteY12" fmla="*/ 6298413 h 6858000"/>
              <a:gd name="connsiteX13" fmla="*/ 103333 w 7467600"/>
              <a:gd name="connsiteY13" fmla="*/ 5699602 h 6858000"/>
              <a:gd name="connsiteX14" fmla="*/ 233938 w 7467600"/>
              <a:gd name="connsiteY14" fmla="*/ 5809416 h 6858000"/>
              <a:gd name="connsiteX15" fmla="*/ 883580 w 7467600"/>
              <a:gd name="connsiteY15" fmla="*/ 6180710 h 6858000"/>
              <a:gd name="connsiteX16" fmla="*/ 487337 w 7467600"/>
              <a:gd name="connsiteY16" fmla="*/ 5950182 h 6858000"/>
              <a:gd name="connsiteX17" fmla="*/ 354051 w 7467600"/>
              <a:gd name="connsiteY17" fmla="*/ 5854912 h 6858000"/>
              <a:gd name="connsiteX18" fmla="*/ 195436 w 7467600"/>
              <a:gd name="connsiteY18" fmla="*/ 5755068 h 6858000"/>
              <a:gd name="connsiteX19" fmla="*/ 103333 w 7467600"/>
              <a:gd name="connsiteY19" fmla="*/ 5699602 h 6858000"/>
              <a:gd name="connsiteX20" fmla="*/ 5539432 w 7467600"/>
              <a:gd name="connsiteY20" fmla="*/ 5642928 h 6858000"/>
              <a:gd name="connsiteX21" fmla="*/ 5555462 w 7467600"/>
              <a:gd name="connsiteY21" fmla="*/ 5694454 h 6858000"/>
              <a:gd name="connsiteX22" fmla="*/ 5828270 w 7467600"/>
              <a:gd name="connsiteY22" fmla="*/ 6320663 h 6858000"/>
              <a:gd name="connsiteX23" fmla="*/ 5947416 w 7467600"/>
              <a:gd name="connsiteY23" fmla="*/ 6574846 h 6858000"/>
              <a:gd name="connsiteX24" fmla="*/ 5539432 w 7467600"/>
              <a:gd name="connsiteY24" fmla="*/ 5642928 h 6858000"/>
              <a:gd name="connsiteX25" fmla="*/ 51253 w 7467600"/>
              <a:gd name="connsiteY25" fmla="*/ 5631825 h 6858000"/>
              <a:gd name="connsiteX26" fmla="*/ 211622 w 7467600"/>
              <a:gd name="connsiteY26" fmla="*/ 5728803 h 6858000"/>
              <a:gd name="connsiteX27" fmla="*/ 371652 w 7467600"/>
              <a:gd name="connsiteY27" fmla="*/ 5829062 h 6858000"/>
              <a:gd name="connsiteX28" fmla="*/ 505903 w 7467600"/>
              <a:gd name="connsiteY28" fmla="*/ 5925221 h 6858000"/>
              <a:gd name="connsiteX29" fmla="*/ 899240 w 7467600"/>
              <a:gd name="connsiteY29" fmla="*/ 6153068 h 6858000"/>
              <a:gd name="connsiteX30" fmla="*/ 988114 w 7467600"/>
              <a:gd name="connsiteY30" fmla="*/ 6174204 h 6858000"/>
              <a:gd name="connsiteX31" fmla="*/ 845971 w 7467600"/>
              <a:gd name="connsiteY31" fmla="*/ 6067177 h 6858000"/>
              <a:gd name="connsiteX32" fmla="*/ 448057 w 7467600"/>
              <a:gd name="connsiteY32" fmla="*/ 5841376 h 6858000"/>
              <a:gd name="connsiteX33" fmla="*/ 51253 w 7467600"/>
              <a:gd name="connsiteY33" fmla="*/ 5631825 h 6858000"/>
              <a:gd name="connsiteX34" fmla="*/ 2606687 w 7467600"/>
              <a:gd name="connsiteY34" fmla="*/ 5630718 h 6858000"/>
              <a:gd name="connsiteX35" fmla="*/ 2645658 w 7467600"/>
              <a:gd name="connsiteY35" fmla="*/ 6640259 h 6858000"/>
              <a:gd name="connsiteX36" fmla="*/ 2606687 w 7467600"/>
              <a:gd name="connsiteY36" fmla="*/ 5630718 h 6858000"/>
              <a:gd name="connsiteX37" fmla="*/ 3642057 w 7467600"/>
              <a:gd name="connsiteY37" fmla="*/ 5573487 h 6858000"/>
              <a:gd name="connsiteX38" fmla="*/ 3632981 w 7467600"/>
              <a:gd name="connsiteY38" fmla="*/ 5579437 h 6858000"/>
              <a:gd name="connsiteX39" fmla="*/ 3382436 w 7467600"/>
              <a:gd name="connsiteY39" fmla="*/ 5952726 h 6858000"/>
              <a:gd name="connsiteX40" fmla="*/ 3191929 w 7467600"/>
              <a:gd name="connsiteY40" fmla="*/ 6662669 h 6858000"/>
              <a:gd name="connsiteX41" fmla="*/ 3369898 w 7467600"/>
              <a:gd name="connsiteY41" fmla="*/ 6081771 h 6858000"/>
              <a:gd name="connsiteX42" fmla="*/ 3642057 w 7467600"/>
              <a:gd name="connsiteY42" fmla="*/ 5573487 h 6858000"/>
              <a:gd name="connsiteX43" fmla="*/ 2650666 w 7467600"/>
              <a:gd name="connsiteY43" fmla="*/ 5530686 h 6858000"/>
              <a:gd name="connsiteX44" fmla="*/ 2650249 w 7467600"/>
              <a:gd name="connsiteY44" fmla="*/ 5532101 h 6858000"/>
              <a:gd name="connsiteX45" fmla="*/ 2663808 w 7467600"/>
              <a:gd name="connsiteY45" fmla="*/ 6535215 h 6858000"/>
              <a:gd name="connsiteX46" fmla="*/ 2665418 w 7467600"/>
              <a:gd name="connsiteY46" fmla="*/ 6132756 h 6858000"/>
              <a:gd name="connsiteX47" fmla="*/ 2650666 w 7467600"/>
              <a:gd name="connsiteY47" fmla="*/ 5530686 h 6858000"/>
              <a:gd name="connsiteX48" fmla="*/ 2680277 w 7467600"/>
              <a:gd name="connsiteY48" fmla="*/ 5479204 h 6858000"/>
              <a:gd name="connsiteX49" fmla="*/ 2678972 w 7467600"/>
              <a:gd name="connsiteY49" fmla="*/ 5481582 h 6858000"/>
              <a:gd name="connsiteX50" fmla="*/ 2696666 w 7467600"/>
              <a:gd name="connsiteY50" fmla="*/ 6133836 h 6858000"/>
              <a:gd name="connsiteX51" fmla="*/ 2695769 w 7467600"/>
              <a:gd name="connsiteY51" fmla="*/ 6390955 h 6858000"/>
              <a:gd name="connsiteX52" fmla="*/ 2739893 w 7467600"/>
              <a:gd name="connsiteY52" fmla="*/ 6108357 h 6858000"/>
              <a:gd name="connsiteX53" fmla="*/ 2680277 w 7467600"/>
              <a:gd name="connsiteY53" fmla="*/ 5479204 h 6858000"/>
              <a:gd name="connsiteX54" fmla="*/ 1132195 w 7467600"/>
              <a:gd name="connsiteY54" fmla="*/ 5467980 h 6858000"/>
              <a:gd name="connsiteX55" fmla="*/ 1679056 w 7467600"/>
              <a:gd name="connsiteY55" fmla="*/ 5516907 h 6858000"/>
              <a:gd name="connsiteX56" fmla="*/ 2128648 w 7467600"/>
              <a:gd name="connsiteY56" fmla="*/ 5474249 h 6858000"/>
              <a:gd name="connsiteX57" fmla="*/ 1825619 w 7467600"/>
              <a:gd name="connsiteY57" fmla="*/ 5478447 h 6858000"/>
              <a:gd name="connsiteX58" fmla="*/ 1737798 w 7467600"/>
              <a:gd name="connsiteY58" fmla="*/ 5483353 h 6858000"/>
              <a:gd name="connsiteX59" fmla="*/ 1132195 w 7467600"/>
              <a:gd name="connsiteY59" fmla="*/ 5467980 h 6858000"/>
              <a:gd name="connsiteX60" fmla="*/ 1456157 w 7467600"/>
              <a:gd name="connsiteY60" fmla="*/ 5371404 h 6858000"/>
              <a:gd name="connsiteX61" fmla="*/ 1244432 w 7467600"/>
              <a:gd name="connsiteY61" fmla="*/ 5385601 h 6858000"/>
              <a:gd name="connsiteX62" fmla="*/ 973990 w 7467600"/>
              <a:gd name="connsiteY62" fmla="*/ 5424940 h 6858000"/>
              <a:gd name="connsiteX63" fmla="*/ 1103809 w 7467600"/>
              <a:gd name="connsiteY63" fmla="*/ 5433720 h 6858000"/>
              <a:gd name="connsiteX64" fmla="*/ 1123454 w 7467600"/>
              <a:gd name="connsiteY64" fmla="*/ 5435727 h 6858000"/>
              <a:gd name="connsiteX65" fmla="*/ 1737017 w 7467600"/>
              <a:gd name="connsiteY65" fmla="*/ 5452183 h 6858000"/>
              <a:gd name="connsiteX66" fmla="*/ 1824397 w 7467600"/>
              <a:gd name="connsiteY66" fmla="*/ 5447757 h 6858000"/>
              <a:gd name="connsiteX67" fmla="*/ 2070059 w 7467600"/>
              <a:gd name="connsiteY67" fmla="*/ 5441660 h 6858000"/>
              <a:gd name="connsiteX68" fmla="*/ 1456157 w 7467600"/>
              <a:gd name="connsiteY68" fmla="*/ 5371404 h 6858000"/>
              <a:gd name="connsiteX69" fmla="*/ 4988186 w 7467600"/>
              <a:gd name="connsiteY69" fmla="*/ 5216467 h 6858000"/>
              <a:gd name="connsiteX70" fmla="*/ 4777334 w 7467600"/>
              <a:gd name="connsiteY70" fmla="*/ 5406072 h 6858000"/>
              <a:gd name="connsiteX71" fmla="*/ 4718341 w 7467600"/>
              <a:gd name="connsiteY71" fmla="*/ 5468043 h 6858000"/>
              <a:gd name="connsiteX72" fmla="*/ 4604655 w 7467600"/>
              <a:gd name="connsiteY72" fmla="*/ 5583434 h 6858000"/>
              <a:gd name="connsiteX73" fmla="*/ 4565074 w 7467600"/>
              <a:gd name="connsiteY73" fmla="*/ 5618550 h 6858000"/>
              <a:gd name="connsiteX74" fmla="*/ 4988186 w 7467600"/>
              <a:gd name="connsiteY74" fmla="*/ 5216467 h 6858000"/>
              <a:gd name="connsiteX75" fmla="*/ 4978032 w 7467600"/>
              <a:gd name="connsiteY75" fmla="*/ 5183809 h 6858000"/>
              <a:gd name="connsiteX76" fmla="*/ 4463413 w 7467600"/>
              <a:gd name="connsiteY76" fmla="*/ 5615162 h 6858000"/>
              <a:gd name="connsiteX77" fmla="*/ 4358134 w 7467600"/>
              <a:gd name="connsiteY77" fmla="*/ 5742791 h 6858000"/>
              <a:gd name="connsiteX78" fmla="*/ 4376219 w 7467600"/>
              <a:gd name="connsiteY78" fmla="*/ 5729027 h 6858000"/>
              <a:gd name="connsiteX79" fmla="*/ 4582340 w 7467600"/>
              <a:gd name="connsiteY79" fmla="*/ 5561037 h 6858000"/>
              <a:gd name="connsiteX80" fmla="*/ 4694684 w 7467600"/>
              <a:gd name="connsiteY80" fmla="*/ 5447098 h 6858000"/>
              <a:gd name="connsiteX81" fmla="*/ 4754123 w 7467600"/>
              <a:gd name="connsiteY81" fmla="*/ 5384643 h 6858000"/>
              <a:gd name="connsiteX82" fmla="*/ 4978032 w 7467600"/>
              <a:gd name="connsiteY82" fmla="*/ 5183809 h 6858000"/>
              <a:gd name="connsiteX83" fmla="*/ 1903353 w 7467600"/>
              <a:gd name="connsiteY83" fmla="*/ 5044827 h 6858000"/>
              <a:gd name="connsiteX84" fmla="*/ 1936931 w 7467600"/>
              <a:gd name="connsiteY84" fmla="*/ 5093954 h 6858000"/>
              <a:gd name="connsiteX85" fmla="*/ 2195868 w 7467600"/>
              <a:gd name="connsiteY85" fmla="*/ 5396574 h 6858000"/>
              <a:gd name="connsiteX86" fmla="*/ 2088852 w 7467600"/>
              <a:gd name="connsiteY86" fmla="*/ 5166123 h 6858000"/>
              <a:gd name="connsiteX87" fmla="*/ 1958241 w 7467600"/>
              <a:gd name="connsiteY87" fmla="*/ 5067955 h 6858000"/>
              <a:gd name="connsiteX88" fmla="*/ 1903353 w 7467600"/>
              <a:gd name="connsiteY88" fmla="*/ 5044827 h 6858000"/>
              <a:gd name="connsiteX89" fmla="*/ 1979378 w 7467600"/>
              <a:gd name="connsiteY89" fmla="*/ 4769504 h 6858000"/>
              <a:gd name="connsiteX90" fmla="*/ 2882120 w 7467600"/>
              <a:gd name="connsiteY90" fmla="*/ 5064547 h 6858000"/>
              <a:gd name="connsiteX91" fmla="*/ 2793103 w 7467600"/>
              <a:gd name="connsiteY91" fmla="*/ 5039699 h 6858000"/>
              <a:gd name="connsiteX92" fmla="*/ 2770041 w 7467600"/>
              <a:gd name="connsiteY92" fmla="*/ 5033634 h 6858000"/>
              <a:gd name="connsiteX93" fmla="*/ 1979378 w 7467600"/>
              <a:gd name="connsiteY93" fmla="*/ 4769504 h 6858000"/>
              <a:gd name="connsiteX94" fmla="*/ 1927410 w 7467600"/>
              <a:gd name="connsiteY94" fmla="*/ 4716164 h 6858000"/>
              <a:gd name="connsiteX95" fmla="*/ 1959587 w 7467600"/>
              <a:gd name="connsiteY95" fmla="*/ 4728849 h 6858000"/>
              <a:gd name="connsiteX96" fmla="*/ 2777707 w 7467600"/>
              <a:gd name="connsiteY96" fmla="*/ 5003991 h 6858000"/>
              <a:gd name="connsiteX97" fmla="*/ 2800768 w 7467600"/>
              <a:gd name="connsiteY97" fmla="*/ 5010056 h 6858000"/>
              <a:gd name="connsiteX98" fmla="*/ 2879408 w 7467600"/>
              <a:gd name="connsiteY98" fmla="*/ 5031590 h 6858000"/>
              <a:gd name="connsiteX99" fmla="*/ 2862295 w 7467600"/>
              <a:gd name="connsiteY99" fmla="*/ 5022958 h 6858000"/>
              <a:gd name="connsiteX100" fmla="*/ 2813343 w 7467600"/>
              <a:gd name="connsiteY100" fmla="*/ 4998369 h 6858000"/>
              <a:gd name="connsiteX101" fmla="*/ 2646245 w 7467600"/>
              <a:gd name="connsiteY101" fmla="*/ 4930999 h 6858000"/>
              <a:gd name="connsiteX102" fmla="*/ 1999243 w 7467600"/>
              <a:gd name="connsiteY102" fmla="*/ 4730524 h 6858000"/>
              <a:gd name="connsiteX103" fmla="*/ 1979527 w 7467600"/>
              <a:gd name="connsiteY103" fmla="*/ 4726651 h 6858000"/>
              <a:gd name="connsiteX104" fmla="*/ 1927410 w 7467600"/>
              <a:gd name="connsiteY104" fmla="*/ 4716164 h 6858000"/>
              <a:gd name="connsiteX105" fmla="*/ 1997014 w 7467600"/>
              <a:gd name="connsiteY105" fmla="*/ 4698007 h 6858000"/>
              <a:gd name="connsiteX106" fmla="*/ 2005458 w 7467600"/>
              <a:gd name="connsiteY106" fmla="*/ 4699540 h 6858000"/>
              <a:gd name="connsiteX107" fmla="*/ 2657186 w 7467600"/>
              <a:gd name="connsiteY107" fmla="*/ 4901687 h 6858000"/>
              <a:gd name="connsiteX108" fmla="*/ 2826662 w 7467600"/>
              <a:gd name="connsiteY108" fmla="*/ 4970362 h 6858000"/>
              <a:gd name="connsiteX109" fmla="*/ 2876100 w 7467600"/>
              <a:gd name="connsiteY109" fmla="*/ 4995397 h 6858000"/>
              <a:gd name="connsiteX110" fmla="*/ 3042600 w 7467600"/>
              <a:gd name="connsiteY110" fmla="*/ 5059532 h 6858000"/>
              <a:gd name="connsiteX111" fmla="*/ 1997014 w 7467600"/>
              <a:gd name="connsiteY111" fmla="*/ 4698007 h 6858000"/>
              <a:gd name="connsiteX112" fmla="*/ 2305292 w 7467600"/>
              <a:gd name="connsiteY112" fmla="*/ 4219492 h 6858000"/>
              <a:gd name="connsiteX113" fmla="*/ 3360922 w 7467600"/>
              <a:gd name="connsiteY113" fmla="*/ 4529373 h 6858000"/>
              <a:gd name="connsiteX114" fmla="*/ 3492420 w 7467600"/>
              <a:gd name="connsiteY114" fmla="*/ 4510145 h 6858000"/>
              <a:gd name="connsiteX115" fmla="*/ 3364086 w 7467600"/>
              <a:gd name="connsiteY115" fmla="*/ 4480340 h 6858000"/>
              <a:gd name="connsiteX116" fmla="*/ 3225818 w 7467600"/>
              <a:gd name="connsiteY116" fmla="*/ 4411822 h 6858000"/>
              <a:gd name="connsiteX117" fmla="*/ 3129696 w 7467600"/>
              <a:gd name="connsiteY117" fmla="*/ 4360704 h 6858000"/>
              <a:gd name="connsiteX118" fmla="*/ 2814545 w 7467600"/>
              <a:gd name="connsiteY118" fmla="*/ 4282955 h 6858000"/>
              <a:gd name="connsiteX119" fmla="*/ 2305292 w 7467600"/>
              <a:gd name="connsiteY119" fmla="*/ 4219492 h 6858000"/>
              <a:gd name="connsiteX120" fmla="*/ 2626982 w 7467600"/>
              <a:gd name="connsiteY120" fmla="*/ 4206450 h 6858000"/>
              <a:gd name="connsiteX121" fmla="*/ 2490617 w 7467600"/>
              <a:gd name="connsiteY121" fmla="*/ 4206951 h 6858000"/>
              <a:gd name="connsiteX122" fmla="*/ 2819869 w 7467600"/>
              <a:gd name="connsiteY122" fmla="*/ 4252936 h 6858000"/>
              <a:gd name="connsiteX123" fmla="*/ 3143018 w 7467600"/>
              <a:gd name="connsiteY123" fmla="*/ 4332698 h 6858000"/>
              <a:gd name="connsiteX124" fmla="*/ 3241520 w 7467600"/>
              <a:gd name="connsiteY124" fmla="*/ 4385112 h 6858000"/>
              <a:gd name="connsiteX125" fmla="*/ 3374575 w 7467600"/>
              <a:gd name="connsiteY125" fmla="*/ 4451517 h 6858000"/>
              <a:gd name="connsiteX126" fmla="*/ 3505221 w 7467600"/>
              <a:gd name="connsiteY126" fmla="*/ 4480757 h 6858000"/>
              <a:gd name="connsiteX127" fmla="*/ 2626982 w 7467600"/>
              <a:gd name="connsiteY127" fmla="*/ 4206450 h 6858000"/>
              <a:gd name="connsiteX128" fmla="*/ 1310106 w 7467600"/>
              <a:gd name="connsiteY128" fmla="*/ 3943217 h 6858000"/>
              <a:gd name="connsiteX129" fmla="*/ 854994 w 7467600"/>
              <a:gd name="connsiteY129" fmla="*/ 4399136 h 6858000"/>
              <a:gd name="connsiteX130" fmla="*/ 742462 w 7467600"/>
              <a:gd name="connsiteY130" fmla="*/ 4594648 h 6858000"/>
              <a:gd name="connsiteX131" fmla="*/ 820602 w 7467600"/>
              <a:gd name="connsiteY131" fmla="*/ 4485915 h 6858000"/>
              <a:gd name="connsiteX132" fmla="*/ 878295 w 7467600"/>
              <a:gd name="connsiteY132" fmla="*/ 4403594 h 6858000"/>
              <a:gd name="connsiteX133" fmla="*/ 1240607 w 7467600"/>
              <a:gd name="connsiteY133" fmla="*/ 4010401 h 6858000"/>
              <a:gd name="connsiteX134" fmla="*/ 1310106 w 7467600"/>
              <a:gd name="connsiteY134" fmla="*/ 3943217 h 6858000"/>
              <a:gd name="connsiteX135" fmla="*/ 1423113 w 7467600"/>
              <a:gd name="connsiteY135" fmla="*/ 3874565 h 6858000"/>
              <a:gd name="connsiteX136" fmla="*/ 1260565 w 7467600"/>
              <a:gd name="connsiteY136" fmla="*/ 4031982 h 6858000"/>
              <a:gd name="connsiteX137" fmla="*/ 901900 w 7467600"/>
              <a:gd name="connsiteY137" fmla="*/ 4421236 h 6858000"/>
              <a:gd name="connsiteX138" fmla="*/ 845044 w 7467600"/>
              <a:gd name="connsiteY138" fmla="*/ 4502436 h 6858000"/>
              <a:gd name="connsiteX139" fmla="*/ 685926 w 7467600"/>
              <a:gd name="connsiteY139" fmla="*/ 4703069 h 6858000"/>
              <a:gd name="connsiteX140" fmla="*/ 684248 w 7467600"/>
              <a:gd name="connsiteY140" fmla="*/ 4706721 h 6858000"/>
              <a:gd name="connsiteX141" fmla="*/ 1423113 w 7467600"/>
              <a:gd name="connsiteY141" fmla="*/ 3874565 h 6858000"/>
              <a:gd name="connsiteX142" fmla="*/ 3316479 w 7467600"/>
              <a:gd name="connsiteY142" fmla="*/ 3872136 h 6858000"/>
              <a:gd name="connsiteX143" fmla="*/ 3546806 w 7467600"/>
              <a:gd name="connsiteY143" fmla="*/ 4356139 h 6858000"/>
              <a:gd name="connsiteX144" fmla="*/ 3364433 w 7467600"/>
              <a:gd name="connsiteY144" fmla="*/ 3953121 h 6858000"/>
              <a:gd name="connsiteX145" fmla="*/ 3316479 w 7467600"/>
              <a:gd name="connsiteY145" fmla="*/ 3872136 h 6858000"/>
              <a:gd name="connsiteX146" fmla="*/ 3291335 w 7467600"/>
              <a:gd name="connsiteY146" fmla="*/ 3767420 h 6858000"/>
              <a:gd name="connsiteX147" fmla="*/ 3390805 w 7467600"/>
              <a:gd name="connsiteY147" fmla="*/ 3937163 h 6858000"/>
              <a:gd name="connsiteX148" fmla="*/ 3579062 w 7467600"/>
              <a:gd name="connsiteY148" fmla="*/ 4359040 h 6858000"/>
              <a:gd name="connsiteX149" fmla="*/ 3467355 w 7467600"/>
              <a:gd name="connsiteY149" fmla="*/ 3988130 h 6858000"/>
              <a:gd name="connsiteX150" fmla="*/ 3310753 w 7467600"/>
              <a:gd name="connsiteY150" fmla="*/ 3787140 h 6858000"/>
              <a:gd name="connsiteX151" fmla="*/ 3291335 w 7467600"/>
              <a:gd name="connsiteY151" fmla="*/ 3767420 h 6858000"/>
              <a:gd name="connsiteX152" fmla="*/ 1635889 w 7467600"/>
              <a:gd name="connsiteY152" fmla="*/ 3709494 h 6858000"/>
              <a:gd name="connsiteX153" fmla="*/ 1634800 w 7467600"/>
              <a:gd name="connsiteY153" fmla="*/ 3731111 h 6858000"/>
              <a:gd name="connsiteX154" fmla="*/ 1635889 w 7467600"/>
              <a:gd name="connsiteY154" fmla="*/ 3709494 h 6858000"/>
              <a:gd name="connsiteX155" fmla="*/ 1510397 w 7467600"/>
              <a:gd name="connsiteY155" fmla="*/ 3684705 h 6858000"/>
              <a:gd name="connsiteX156" fmla="*/ 1146550 w 7467600"/>
              <a:gd name="connsiteY156" fmla="*/ 3802012 h 6858000"/>
              <a:gd name="connsiteX157" fmla="*/ 698834 w 7467600"/>
              <a:gd name="connsiteY157" fmla="*/ 3952272 h 6858000"/>
              <a:gd name="connsiteX158" fmla="*/ 34256 w 7467600"/>
              <a:gd name="connsiteY158" fmla="*/ 4347603 h 6858000"/>
              <a:gd name="connsiteX159" fmla="*/ 527241 w 7467600"/>
              <a:gd name="connsiteY159" fmla="*/ 4065078 h 6858000"/>
              <a:gd name="connsiteX160" fmla="*/ 1510397 w 7467600"/>
              <a:gd name="connsiteY160" fmla="*/ 3684705 h 6858000"/>
              <a:gd name="connsiteX161" fmla="*/ 1313114 w 7467600"/>
              <a:gd name="connsiteY161" fmla="*/ 3655216 h 6858000"/>
              <a:gd name="connsiteX162" fmla="*/ 1109304 w 7467600"/>
              <a:gd name="connsiteY162" fmla="*/ 3669030 h 6858000"/>
              <a:gd name="connsiteX163" fmla="*/ 8129 w 7467600"/>
              <a:gd name="connsiteY163" fmla="*/ 4330519 h 6858000"/>
              <a:gd name="connsiteX164" fmla="*/ 687572 w 7467600"/>
              <a:gd name="connsiteY164" fmla="*/ 3925629 h 6858000"/>
              <a:gd name="connsiteX165" fmla="*/ 1138365 w 7467600"/>
              <a:gd name="connsiteY165" fmla="*/ 3774515 h 6858000"/>
              <a:gd name="connsiteX166" fmla="*/ 1505579 w 7467600"/>
              <a:gd name="connsiteY166" fmla="*/ 3655526 h 6858000"/>
              <a:gd name="connsiteX167" fmla="*/ 1313114 w 7467600"/>
              <a:gd name="connsiteY167" fmla="*/ 3655216 h 6858000"/>
              <a:gd name="connsiteX168" fmla="*/ 3655073 w 7467600"/>
              <a:gd name="connsiteY168" fmla="*/ 3650884 h 6858000"/>
              <a:gd name="connsiteX169" fmla="*/ 3989938 w 7467600"/>
              <a:gd name="connsiteY169" fmla="*/ 3991685 h 6858000"/>
              <a:gd name="connsiteX170" fmla="*/ 4393907 w 7467600"/>
              <a:gd name="connsiteY170" fmla="*/ 4261258 h 6858000"/>
              <a:gd name="connsiteX171" fmla="*/ 4648051 w 7467600"/>
              <a:gd name="connsiteY171" fmla="*/ 4374051 h 6858000"/>
              <a:gd name="connsiteX172" fmla="*/ 4383389 w 7467600"/>
              <a:gd name="connsiteY172" fmla="*/ 4184369 h 6858000"/>
              <a:gd name="connsiteX173" fmla="*/ 4165508 w 7467600"/>
              <a:gd name="connsiteY173" fmla="*/ 4035196 h 6858000"/>
              <a:gd name="connsiteX174" fmla="*/ 4068162 w 7467600"/>
              <a:gd name="connsiteY174" fmla="*/ 3953394 h 6858000"/>
              <a:gd name="connsiteX175" fmla="*/ 3981416 w 7467600"/>
              <a:gd name="connsiteY175" fmla="*/ 3880482 h 6858000"/>
              <a:gd name="connsiteX176" fmla="*/ 3800147 w 7467600"/>
              <a:gd name="connsiteY176" fmla="*/ 3749872 h 6858000"/>
              <a:gd name="connsiteX177" fmla="*/ 3655073 w 7467600"/>
              <a:gd name="connsiteY177" fmla="*/ 3650884 h 6858000"/>
              <a:gd name="connsiteX178" fmla="*/ 3670252 w 7467600"/>
              <a:gd name="connsiteY178" fmla="*/ 3622798 h 6858000"/>
              <a:gd name="connsiteX179" fmla="*/ 3817258 w 7467600"/>
              <a:gd name="connsiteY179" fmla="*/ 3723577 h 6858000"/>
              <a:gd name="connsiteX180" fmla="*/ 4000461 w 7467600"/>
              <a:gd name="connsiteY180" fmla="*/ 3855966 h 6858000"/>
              <a:gd name="connsiteX181" fmla="*/ 4088180 w 7467600"/>
              <a:gd name="connsiteY181" fmla="*/ 3929774 h 6858000"/>
              <a:gd name="connsiteX182" fmla="*/ 4184555 w 7467600"/>
              <a:gd name="connsiteY182" fmla="*/ 4010683 h 6858000"/>
              <a:gd name="connsiteX183" fmla="*/ 4399563 w 7467600"/>
              <a:gd name="connsiteY183" fmla="*/ 4158106 h 6858000"/>
              <a:gd name="connsiteX184" fmla="*/ 4684469 w 7467600"/>
              <a:gd name="connsiteY184" fmla="*/ 4364680 h 6858000"/>
              <a:gd name="connsiteX185" fmla="*/ 4690271 w 7467600"/>
              <a:gd name="connsiteY185" fmla="*/ 4370034 h 6858000"/>
              <a:gd name="connsiteX186" fmla="*/ 4136093 w 7467600"/>
              <a:gd name="connsiteY186" fmla="*/ 3858466 h 6858000"/>
              <a:gd name="connsiteX187" fmla="*/ 3670252 w 7467600"/>
              <a:gd name="connsiteY187" fmla="*/ 3622798 h 6858000"/>
              <a:gd name="connsiteX188" fmla="*/ 4440129 w 7467600"/>
              <a:gd name="connsiteY188" fmla="*/ 3448571 h 6858000"/>
              <a:gd name="connsiteX189" fmla="*/ 4856525 w 7467600"/>
              <a:gd name="connsiteY189" fmla="*/ 3915351 h 6858000"/>
              <a:gd name="connsiteX190" fmla="*/ 5059055 w 7467600"/>
              <a:gd name="connsiteY190" fmla="*/ 4108918 h 6858000"/>
              <a:gd name="connsiteX191" fmla="*/ 5290070 w 7467600"/>
              <a:gd name="connsiteY191" fmla="*/ 4263619 h 6858000"/>
              <a:gd name="connsiteX192" fmla="*/ 4834991 w 7467600"/>
              <a:gd name="connsiteY192" fmla="*/ 3830985 h 6858000"/>
              <a:gd name="connsiteX193" fmla="*/ 4440129 w 7467600"/>
              <a:gd name="connsiteY193" fmla="*/ 3448571 h 6858000"/>
              <a:gd name="connsiteX194" fmla="*/ 4441737 w 7467600"/>
              <a:gd name="connsiteY194" fmla="*/ 3399734 h 6858000"/>
              <a:gd name="connsiteX195" fmla="*/ 4431236 w 7467600"/>
              <a:gd name="connsiteY195" fmla="*/ 3400954 h 6858000"/>
              <a:gd name="connsiteX196" fmla="*/ 4557150 w 7467600"/>
              <a:gd name="connsiteY196" fmla="*/ 3510023 h 6858000"/>
              <a:gd name="connsiteX197" fmla="*/ 4856936 w 7467600"/>
              <a:gd name="connsiteY197" fmla="*/ 3809146 h 6858000"/>
              <a:gd name="connsiteX198" fmla="*/ 5111996 w 7467600"/>
              <a:gd name="connsiteY198" fmla="*/ 4065759 h 6858000"/>
              <a:gd name="connsiteX199" fmla="*/ 5388878 w 7467600"/>
              <a:gd name="connsiteY199" fmla="*/ 4300185 h 6858000"/>
              <a:gd name="connsiteX200" fmla="*/ 5425556 w 7467600"/>
              <a:gd name="connsiteY200" fmla="*/ 4308967 h 6858000"/>
              <a:gd name="connsiteX201" fmla="*/ 4943646 w 7467600"/>
              <a:gd name="connsiteY201" fmla="*/ 3822916 h 6858000"/>
              <a:gd name="connsiteX202" fmla="*/ 4594837 w 7467600"/>
              <a:gd name="connsiteY202" fmla="*/ 3532274 h 6858000"/>
              <a:gd name="connsiteX203" fmla="*/ 4441737 w 7467600"/>
              <a:gd name="connsiteY203" fmla="*/ 3399734 h 6858000"/>
              <a:gd name="connsiteX204" fmla="*/ 5425834 w 7467600"/>
              <a:gd name="connsiteY204" fmla="*/ 3162785 h 6858000"/>
              <a:gd name="connsiteX205" fmla="*/ 5401644 w 7467600"/>
              <a:gd name="connsiteY205" fmla="*/ 3617847 h 6858000"/>
              <a:gd name="connsiteX206" fmla="*/ 5467256 w 7467600"/>
              <a:gd name="connsiteY206" fmla="*/ 4175494 h 6858000"/>
              <a:gd name="connsiteX207" fmla="*/ 5448069 w 7467600"/>
              <a:gd name="connsiteY207" fmla="*/ 3567554 h 6858000"/>
              <a:gd name="connsiteX208" fmla="*/ 5425834 w 7467600"/>
              <a:gd name="connsiteY208" fmla="*/ 3162785 h 6858000"/>
              <a:gd name="connsiteX209" fmla="*/ 1318687 w 7467600"/>
              <a:gd name="connsiteY209" fmla="*/ 3113840 h 6858000"/>
              <a:gd name="connsiteX210" fmla="*/ 1066793 w 7467600"/>
              <a:gd name="connsiteY210" fmla="*/ 3212171 h 6858000"/>
              <a:gd name="connsiteX211" fmla="*/ 993319 w 7467600"/>
              <a:gd name="connsiteY211" fmla="*/ 3247648 h 6858000"/>
              <a:gd name="connsiteX212" fmla="*/ 853081 w 7467600"/>
              <a:gd name="connsiteY212" fmla="*/ 3312410 h 6858000"/>
              <a:gd name="connsiteX213" fmla="*/ 805957 w 7467600"/>
              <a:gd name="connsiteY213" fmla="*/ 3330443 h 6858000"/>
              <a:gd name="connsiteX214" fmla="*/ 1318687 w 7467600"/>
              <a:gd name="connsiteY214" fmla="*/ 3113840 h 6858000"/>
              <a:gd name="connsiteX215" fmla="*/ 5453702 w 7467600"/>
              <a:gd name="connsiteY215" fmla="*/ 3090882 h 6858000"/>
              <a:gd name="connsiteX216" fmla="*/ 5480135 w 7467600"/>
              <a:gd name="connsiteY216" fmla="*/ 3565802 h 6858000"/>
              <a:gd name="connsiteX217" fmla="*/ 5499023 w 7467600"/>
              <a:gd name="connsiteY217" fmla="*/ 4166310 h 6858000"/>
              <a:gd name="connsiteX218" fmla="*/ 5547022 w 7467600"/>
              <a:gd name="connsiteY218" fmla="*/ 3607838 h 6858000"/>
              <a:gd name="connsiteX219" fmla="*/ 5515964 w 7467600"/>
              <a:gd name="connsiteY219" fmla="*/ 3378541 h 6858000"/>
              <a:gd name="connsiteX220" fmla="*/ 5453702 w 7467600"/>
              <a:gd name="connsiteY220" fmla="*/ 3090882 h 6858000"/>
              <a:gd name="connsiteX221" fmla="*/ 1238695 w 7467600"/>
              <a:gd name="connsiteY221" fmla="*/ 3076820 h 6858000"/>
              <a:gd name="connsiteX222" fmla="*/ 716371 w 7467600"/>
              <a:gd name="connsiteY222" fmla="*/ 3293249 h 6858000"/>
              <a:gd name="connsiteX223" fmla="*/ 579522 w 7467600"/>
              <a:gd name="connsiteY223" fmla="*/ 3371759 h 6858000"/>
              <a:gd name="connsiteX224" fmla="*/ 600288 w 7467600"/>
              <a:gd name="connsiteY224" fmla="*/ 3365555 h 6858000"/>
              <a:gd name="connsiteX225" fmla="*/ 840692 w 7467600"/>
              <a:gd name="connsiteY225" fmla="*/ 3284921 h 6858000"/>
              <a:gd name="connsiteX226" fmla="*/ 979248 w 7467600"/>
              <a:gd name="connsiteY226" fmla="*/ 3221003 h 6858000"/>
              <a:gd name="connsiteX227" fmla="*/ 1053282 w 7467600"/>
              <a:gd name="connsiteY227" fmla="*/ 3185247 h 6858000"/>
              <a:gd name="connsiteX228" fmla="*/ 1320603 w 7467600"/>
              <a:gd name="connsiteY228" fmla="*/ 3081281 h 6858000"/>
              <a:gd name="connsiteX229" fmla="*/ 1238695 w 7467600"/>
              <a:gd name="connsiteY229" fmla="*/ 3076820 h 6858000"/>
              <a:gd name="connsiteX230" fmla="*/ 5425627 w 7467600"/>
              <a:gd name="connsiteY230" fmla="*/ 2954192 h 6858000"/>
              <a:gd name="connsiteX231" fmla="*/ 5470770 w 7467600"/>
              <a:gd name="connsiteY231" fmla="*/ 3005435 h 6858000"/>
              <a:gd name="connsiteX232" fmla="*/ 5519779 w 7467600"/>
              <a:gd name="connsiteY232" fmla="*/ 4359223 h 6858000"/>
              <a:gd name="connsiteX233" fmla="*/ 5520293 w 7467600"/>
              <a:gd name="connsiteY233" fmla="*/ 4360602 h 6858000"/>
              <a:gd name="connsiteX234" fmla="*/ 5767221 w 7467600"/>
              <a:gd name="connsiteY234" fmla="*/ 4665564 h 6858000"/>
              <a:gd name="connsiteX235" fmla="*/ 6937169 w 7467600"/>
              <a:gd name="connsiteY235" fmla="*/ 4815941 h 6858000"/>
              <a:gd name="connsiteX236" fmla="*/ 6953922 w 7467600"/>
              <a:gd name="connsiteY236" fmla="*/ 4890068 h 6858000"/>
              <a:gd name="connsiteX237" fmla="*/ 6071359 w 7467600"/>
              <a:gd name="connsiteY237" fmla="*/ 4770770 h 6858000"/>
              <a:gd name="connsiteX238" fmla="*/ 6038839 w 7467600"/>
              <a:gd name="connsiteY238" fmla="*/ 4764474 h 6858000"/>
              <a:gd name="connsiteX239" fmla="*/ 6038706 w 7467600"/>
              <a:gd name="connsiteY239" fmla="*/ 4763847 h 6858000"/>
              <a:gd name="connsiteX240" fmla="*/ 6037784 w 7467600"/>
              <a:gd name="connsiteY240" fmla="*/ 4764270 h 6858000"/>
              <a:gd name="connsiteX241" fmla="*/ 6038839 w 7467600"/>
              <a:gd name="connsiteY241" fmla="*/ 4764474 h 6858000"/>
              <a:gd name="connsiteX242" fmla="*/ 6040338 w 7467600"/>
              <a:gd name="connsiteY242" fmla="*/ 4771418 h 6858000"/>
              <a:gd name="connsiteX243" fmla="*/ 6024488 w 7467600"/>
              <a:gd name="connsiteY243" fmla="*/ 4809903 h 6858000"/>
              <a:gd name="connsiteX244" fmla="*/ 5599771 w 7467600"/>
              <a:gd name="connsiteY244" fmla="*/ 5509652 h 6858000"/>
              <a:gd name="connsiteX245" fmla="*/ 5548843 w 7467600"/>
              <a:gd name="connsiteY245" fmla="*/ 5563845 h 6858000"/>
              <a:gd name="connsiteX246" fmla="*/ 5940952 w 7467600"/>
              <a:gd name="connsiteY246" fmla="*/ 6250028 h 6858000"/>
              <a:gd name="connsiteX247" fmla="*/ 6043441 w 7467600"/>
              <a:gd name="connsiteY247" fmla="*/ 6665847 h 6858000"/>
              <a:gd name="connsiteX248" fmla="*/ 6093432 w 7467600"/>
              <a:gd name="connsiteY248" fmla="*/ 6858000 h 6858000"/>
              <a:gd name="connsiteX249" fmla="*/ 6034344 w 7467600"/>
              <a:gd name="connsiteY249" fmla="*/ 6858000 h 6858000"/>
              <a:gd name="connsiteX250" fmla="*/ 6026679 w 7467600"/>
              <a:gd name="connsiteY250" fmla="*/ 6836959 h 6858000"/>
              <a:gd name="connsiteX251" fmla="*/ 5800441 w 7467600"/>
              <a:gd name="connsiteY251" fmla="*/ 6335286 h 6858000"/>
              <a:gd name="connsiteX252" fmla="*/ 5526562 w 7467600"/>
              <a:gd name="connsiteY252" fmla="*/ 5705388 h 6858000"/>
              <a:gd name="connsiteX253" fmla="*/ 5519640 w 7467600"/>
              <a:gd name="connsiteY253" fmla="*/ 5683774 h 6858000"/>
              <a:gd name="connsiteX254" fmla="*/ 5844559 w 7467600"/>
              <a:gd name="connsiteY254" fmla="*/ 6553349 h 6858000"/>
              <a:gd name="connsiteX255" fmla="*/ 5975994 w 7467600"/>
              <a:gd name="connsiteY255" fmla="*/ 6858000 h 6858000"/>
              <a:gd name="connsiteX256" fmla="*/ 5898547 w 7467600"/>
              <a:gd name="connsiteY256" fmla="*/ 6858000 h 6858000"/>
              <a:gd name="connsiteX257" fmla="*/ 5682041 w 7467600"/>
              <a:gd name="connsiteY257" fmla="*/ 6355860 h 6858000"/>
              <a:gd name="connsiteX258" fmla="*/ 5461758 w 7467600"/>
              <a:gd name="connsiteY258" fmla="*/ 5820220 h 6858000"/>
              <a:gd name="connsiteX259" fmla="*/ 5237282 w 7467600"/>
              <a:gd name="connsiteY259" fmla="*/ 6579086 h 6858000"/>
              <a:gd name="connsiteX260" fmla="*/ 5115009 w 7467600"/>
              <a:gd name="connsiteY260" fmla="*/ 6858000 h 6858000"/>
              <a:gd name="connsiteX261" fmla="*/ 5028074 w 7467600"/>
              <a:gd name="connsiteY261" fmla="*/ 6858000 h 6858000"/>
              <a:gd name="connsiteX262" fmla="*/ 5079508 w 7467600"/>
              <a:gd name="connsiteY262" fmla="*/ 6749074 h 6858000"/>
              <a:gd name="connsiteX263" fmla="*/ 5371846 w 7467600"/>
              <a:gd name="connsiteY263" fmla="*/ 5924413 h 6858000"/>
              <a:gd name="connsiteX264" fmla="*/ 5270512 w 7467600"/>
              <a:gd name="connsiteY264" fmla="*/ 6138975 h 6858000"/>
              <a:gd name="connsiteX265" fmla="*/ 5062409 w 7467600"/>
              <a:gd name="connsiteY265" fmla="*/ 6653544 h 6858000"/>
              <a:gd name="connsiteX266" fmla="*/ 5036628 w 7467600"/>
              <a:gd name="connsiteY266" fmla="*/ 6754247 h 6858000"/>
              <a:gd name="connsiteX267" fmla="*/ 5009112 w 7467600"/>
              <a:gd name="connsiteY267" fmla="*/ 6858000 h 6858000"/>
              <a:gd name="connsiteX268" fmla="*/ 4976679 w 7467600"/>
              <a:gd name="connsiteY268" fmla="*/ 6858000 h 6858000"/>
              <a:gd name="connsiteX269" fmla="*/ 5006537 w 7467600"/>
              <a:gd name="connsiteY269" fmla="*/ 6747068 h 6858000"/>
              <a:gd name="connsiteX270" fmla="*/ 5032723 w 7467600"/>
              <a:gd name="connsiteY270" fmla="*/ 6644957 h 6858000"/>
              <a:gd name="connsiteX271" fmla="*/ 5242949 w 7467600"/>
              <a:gd name="connsiteY271" fmla="*/ 6125175 h 6858000"/>
              <a:gd name="connsiteX272" fmla="*/ 5286321 w 7467600"/>
              <a:gd name="connsiteY272" fmla="*/ 6033555 h 6858000"/>
              <a:gd name="connsiteX273" fmla="*/ 5008210 w 7467600"/>
              <a:gd name="connsiteY273" fmla="*/ 6649194 h 6858000"/>
              <a:gd name="connsiteX274" fmla="*/ 4986321 w 7467600"/>
              <a:gd name="connsiteY274" fmla="*/ 6765687 h 6858000"/>
              <a:gd name="connsiteX275" fmla="*/ 4973474 w 7467600"/>
              <a:gd name="connsiteY275" fmla="*/ 6858000 h 6858000"/>
              <a:gd name="connsiteX276" fmla="*/ 4907178 w 7467600"/>
              <a:gd name="connsiteY276" fmla="*/ 6858000 h 6858000"/>
              <a:gd name="connsiteX277" fmla="*/ 4910810 w 7467600"/>
              <a:gd name="connsiteY277" fmla="*/ 6829660 h 6858000"/>
              <a:gd name="connsiteX278" fmla="*/ 4987461 w 7467600"/>
              <a:gd name="connsiteY278" fmla="*/ 6432994 h 6858000"/>
              <a:gd name="connsiteX279" fmla="*/ 5179262 w 7467600"/>
              <a:gd name="connsiteY279" fmla="*/ 6035044 h 6858000"/>
              <a:gd name="connsiteX280" fmla="*/ 4689678 w 7467600"/>
              <a:gd name="connsiteY280" fmla="*/ 6440241 h 6858000"/>
              <a:gd name="connsiteX281" fmla="*/ 4477543 w 7467600"/>
              <a:gd name="connsiteY281" fmla="*/ 6674836 h 6858000"/>
              <a:gd name="connsiteX282" fmla="*/ 4329957 w 7467600"/>
              <a:gd name="connsiteY282" fmla="*/ 6858000 h 6858000"/>
              <a:gd name="connsiteX283" fmla="*/ 4218595 w 7467600"/>
              <a:gd name="connsiteY283" fmla="*/ 6858000 h 6858000"/>
              <a:gd name="connsiteX284" fmla="*/ 4368888 w 7467600"/>
              <a:gd name="connsiteY284" fmla="*/ 6668412 h 6858000"/>
              <a:gd name="connsiteX285" fmla="*/ 4563091 w 7467600"/>
              <a:gd name="connsiteY285" fmla="*/ 6442508 h 6858000"/>
              <a:gd name="connsiteX286" fmla="*/ 5387324 w 7467600"/>
              <a:gd name="connsiteY286" fmla="*/ 5705830 h 6858000"/>
              <a:gd name="connsiteX287" fmla="*/ 5073620 w 7467600"/>
              <a:gd name="connsiteY287" fmla="*/ 5955437 h 6858000"/>
              <a:gd name="connsiteX288" fmla="*/ 4689789 w 7467600"/>
              <a:gd name="connsiteY288" fmla="*/ 6268382 h 6858000"/>
              <a:gd name="connsiteX289" fmla="*/ 4418722 w 7467600"/>
              <a:gd name="connsiteY289" fmla="*/ 6570886 h 6858000"/>
              <a:gd name="connsiteX290" fmla="*/ 4214944 w 7467600"/>
              <a:gd name="connsiteY290" fmla="*/ 6858000 h 6858000"/>
              <a:gd name="connsiteX291" fmla="*/ 4177898 w 7467600"/>
              <a:gd name="connsiteY291" fmla="*/ 6858000 h 6858000"/>
              <a:gd name="connsiteX292" fmla="*/ 4391597 w 7467600"/>
              <a:gd name="connsiteY292" fmla="*/ 6556370 h 6858000"/>
              <a:gd name="connsiteX293" fmla="*/ 4668889 w 7467600"/>
              <a:gd name="connsiteY293" fmla="*/ 6246399 h 6858000"/>
              <a:gd name="connsiteX294" fmla="*/ 5055427 w 7467600"/>
              <a:gd name="connsiteY294" fmla="*/ 5931476 h 6858000"/>
              <a:gd name="connsiteX295" fmla="*/ 5371814 w 7467600"/>
              <a:gd name="connsiteY295" fmla="*/ 5678975 h 6858000"/>
              <a:gd name="connsiteX296" fmla="*/ 4987918 w 7467600"/>
              <a:gd name="connsiteY296" fmla="*/ 5838701 h 6858000"/>
              <a:gd name="connsiteX297" fmla="*/ 4317146 w 7467600"/>
              <a:gd name="connsiteY297" fmla="*/ 6587716 h 6858000"/>
              <a:gd name="connsiteX298" fmla="*/ 4171627 w 7467600"/>
              <a:gd name="connsiteY298" fmla="*/ 6858000 h 6858000"/>
              <a:gd name="connsiteX299" fmla="*/ 4081585 w 7467600"/>
              <a:gd name="connsiteY299" fmla="*/ 6858000 h 6858000"/>
              <a:gd name="connsiteX300" fmla="*/ 4238603 w 7467600"/>
              <a:gd name="connsiteY300" fmla="*/ 6559341 h 6858000"/>
              <a:gd name="connsiteX301" fmla="*/ 4778333 w 7467600"/>
              <a:gd name="connsiteY301" fmla="*/ 5873626 h 6858000"/>
              <a:gd name="connsiteX302" fmla="*/ 5414185 w 7467600"/>
              <a:gd name="connsiteY302" fmla="*/ 5573882 h 6858000"/>
              <a:gd name="connsiteX303" fmla="*/ 5959648 w 7467600"/>
              <a:gd name="connsiteY303" fmla="*/ 4760797 h 6858000"/>
              <a:gd name="connsiteX304" fmla="*/ 5355019 w 7467600"/>
              <a:gd name="connsiteY304" fmla="*/ 4734672 h 6858000"/>
              <a:gd name="connsiteX305" fmla="*/ 5083565 w 7467600"/>
              <a:gd name="connsiteY305" fmla="*/ 5179121 h 6858000"/>
              <a:gd name="connsiteX306" fmla="*/ 4713577 w 7467600"/>
              <a:gd name="connsiteY306" fmla="*/ 5616803 h 6858000"/>
              <a:gd name="connsiteX307" fmla="*/ 3989559 w 7467600"/>
              <a:gd name="connsiteY307" fmla="*/ 6145945 h 6858000"/>
              <a:gd name="connsiteX308" fmla="*/ 3939824 w 7467600"/>
              <a:gd name="connsiteY308" fmla="*/ 6066900 h 6858000"/>
              <a:gd name="connsiteX309" fmla="*/ 4584537 w 7467600"/>
              <a:gd name="connsiteY309" fmla="*/ 5324826 h 6858000"/>
              <a:gd name="connsiteX310" fmla="*/ 5037105 w 7467600"/>
              <a:gd name="connsiteY310" fmla="*/ 5088765 h 6858000"/>
              <a:gd name="connsiteX311" fmla="*/ 5039930 w 7467600"/>
              <a:gd name="connsiteY311" fmla="*/ 5089585 h 6858000"/>
              <a:gd name="connsiteX312" fmla="*/ 5263764 w 7467600"/>
              <a:gd name="connsiteY312" fmla="*/ 4735525 h 6858000"/>
              <a:gd name="connsiteX313" fmla="*/ 4086300 w 7467600"/>
              <a:gd name="connsiteY313" fmla="*/ 4884599 h 6858000"/>
              <a:gd name="connsiteX314" fmla="*/ 4085485 w 7467600"/>
              <a:gd name="connsiteY314" fmla="*/ 4899070 h 6858000"/>
              <a:gd name="connsiteX315" fmla="*/ 3871915 w 7467600"/>
              <a:gd name="connsiteY315" fmla="*/ 5253645 h 6858000"/>
              <a:gd name="connsiteX316" fmla="*/ 3799374 w 7467600"/>
              <a:gd name="connsiteY316" fmla="*/ 5466127 h 6858000"/>
              <a:gd name="connsiteX317" fmla="*/ 3498850 w 7467600"/>
              <a:gd name="connsiteY317" fmla="*/ 6661888 h 6858000"/>
              <a:gd name="connsiteX318" fmla="*/ 3399216 w 7467600"/>
              <a:gd name="connsiteY318" fmla="*/ 6858000 h 6858000"/>
              <a:gd name="connsiteX319" fmla="*/ 3303688 w 7467600"/>
              <a:gd name="connsiteY319" fmla="*/ 6858000 h 6858000"/>
              <a:gd name="connsiteX320" fmla="*/ 3391774 w 7467600"/>
              <a:gd name="connsiteY320" fmla="*/ 6697181 h 6858000"/>
              <a:gd name="connsiteX321" fmla="*/ 3735540 w 7467600"/>
              <a:gd name="connsiteY321" fmla="*/ 5546923 h 6858000"/>
              <a:gd name="connsiteX322" fmla="*/ 3729438 w 7467600"/>
              <a:gd name="connsiteY322" fmla="*/ 5569058 h 6858000"/>
              <a:gd name="connsiteX323" fmla="*/ 3707782 w 7467600"/>
              <a:gd name="connsiteY323" fmla="*/ 5644908 h 6858000"/>
              <a:gd name="connsiteX324" fmla="*/ 3583827 w 7467600"/>
              <a:gd name="connsiteY324" fmla="*/ 6039215 h 6858000"/>
              <a:gd name="connsiteX325" fmla="*/ 3547861 w 7467600"/>
              <a:gd name="connsiteY325" fmla="*/ 6129609 h 6858000"/>
              <a:gd name="connsiteX326" fmla="*/ 3490905 w 7467600"/>
              <a:gd name="connsiteY326" fmla="*/ 6277660 h 6858000"/>
              <a:gd name="connsiteX327" fmla="*/ 3455859 w 7467600"/>
              <a:gd name="connsiteY327" fmla="*/ 6391301 h 6858000"/>
              <a:gd name="connsiteX328" fmla="*/ 3429112 w 7467600"/>
              <a:gd name="connsiteY328" fmla="*/ 6479469 h 6858000"/>
              <a:gd name="connsiteX329" fmla="*/ 3304862 w 7467600"/>
              <a:gd name="connsiteY329" fmla="*/ 6796476 h 6858000"/>
              <a:gd name="connsiteX330" fmla="*/ 3276071 w 7467600"/>
              <a:gd name="connsiteY330" fmla="*/ 6858000 h 6858000"/>
              <a:gd name="connsiteX331" fmla="*/ 3240805 w 7467600"/>
              <a:gd name="connsiteY331" fmla="*/ 6858000 h 6858000"/>
              <a:gd name="connsiteX332" fmla="*/ 3275917 w 7467600"/>
              <a:gd name="connsiteY332" fmla="*/ 6783192 h 6858000"/>
              <a:gd name="connsiteX333" fmla="*/ 3399358 w 7467600"/>
              <a:gd name="connsiteY333" fmla="*/ 6469011 h 6858000"/>
              <a:gd name="connsiteX334" fmla="*/ 3425650 w 7467600"/>
              <a:gd name="connsiteY334" fmla="*/ 6381333 h 6858000"/>
              <a:gd name="connsiteX335" fmla="*/ 3460661 w 7467600"/>
              <a:gd name="connsiteY335" fmla="*/ 6266763 h 6858000"/>
              <a:gd name="connsiteX336" fmla="*/ 3518021 w 7467600"/>
              <a:gd name="connsiteY336" fmla="*/ 6117298 h 6858000"/>
              <a:gd name="connsiteX337" fmla="*/ 3554035 w 7467600"/>
              <a:gd name="connsiteY337" fmla="*/ 6027832 h 6858000"/>
              <a:gd name="connsiteX338" fmla="*/ 3677174 w 7467600"/>
              <a:gd name="connsiteY338" fmla="*/ 5636351 h 6858000"/>
              <a:gd name="connsiteX339" fmla="*/ 3698819 w 7467600"/>
              <a:gd name="connsiteY339" fmla="*/ 5560503 h 6858000"/>
              <a:gd name="connsiteX340" fmla="*/ 3702094 w 7467600"/>
              <a:gd name="connsiteY340" fmla="*/ 5549194 h 6858000"/>
              <a:gd name="connsiteX341" fmla="*/ 3398355 w 7467600"/>
              <a:gd name="connsiteY341" fmla="*/ 6094603 h 6858000"/>
              <a:gd name="connsiteX342" fmla="*/ 3193941 w 7467600"/>
              <a:gd name="connsiteY342" fmla="*/ 6798775 h 6858000"/>
              <a:gd name="connsiteX343" fmla="*/ 3184140 w 7467600"/>
              <a:gd name="connsiteY343" fmla="*/ 6858000 h 6858000"/>
              <a:gd name="connsiteX344" fmla="*/ 3099978 w 7467600"/>
              <a:gd name="connsiteY344" fmla="*/ 6858000 h 6858000"/>
              <a:gd name="connsiteX345" fmla="*/ 3101556 w 7467600"/>
              <a:gd name="connsiteY345" fmla="*/ 6843337 h 6858000"/>
              <a:gd name="connsiteX346" fmla="*/ 3370162 w 7467600"/>
              <a:gd name="connsiteY346" fmla="*/ 5785550 h 6858000"/>
              <a:gd name="connsiteX347" fmla="*/ 3746477 w 7467600"/>
              <a:gd name="connsiteY347" fmla="*/ 5377889 h 6858000"/>
              <a:gd name="connsiteX348" fmla="*/ 3863399 w 7467600"/>
              <a:gd name="connsiteY348" fmla="*/ 5087257 h 6858000"/>
              <a:gd name="connsiteX349" fmla="*/ 3968712 w 7467600"/>
              <a:gd name="connsiteY349" fmla="*/ 4913989 h 6858000"/>
              <a:gd name="connsiteX350" fmla="*/ 2792390 w 7467600"/>
              <a:gd name="connsiteY350" fmla="*/ 5382974 h 6858000"/>
              <a:gd name="connsiteX351" fmla="*/ 2714982 w 7467600"/>
              <a:gd name="connsiteY351" fmla="*/ 5427051 h 6858000"/>
              <a:gd name="connsiteX352" fmla="*/ 2813361 w 7467600"/>
              <a:gd name="connsiteY352" fmla="*/ 6023912 h 6858000"/>
              <a:gd name="connsiteX353" fmla="*/ 2688430 w 7467600"/>
              <a:gd name="connsiteY353" fmla="*/ 6801564 h 6858000"/>
              <a:gd name="connsiteX354" fmla="*/ 2629626 w 7467600"/>
              <a:gd name="connsiteY354" fmla="*/ 6763394 h 6858000"/>
              <a:gd name="connsiteX355" fmla="*/ 2565328 w 7467600"/>
              <a:gd name="connsiteY355" fmla="*/ 5516399 h 6858000"/>
              <a:gd name="connsiteX356" fmla="*/ 1922999 w 7467600"/>
              <a:gd name="connsiteY356" fmla="*/ 5980343 h 6858000"/>
              <a:gd name="connsiteX357" fmla="*/ 1950261 w 7467600"/>
              <a:gd name="connsiteY357" fmla="*/ 6405858 h 6858000"/>
              <a:gd name="connsiteX358" fmla="*/ 2365554 w 7467600"/>
              <a:gd name="connsiteY358" fmla="*/ 6759107 h 6858000"/>
              <a:gd name="connsiteX359" fmla="*/ 2424142 w 7467600"/>
              <a:gd name="connsiteY359" fmla="*/ 6858000 h 6858000"/>
              <a:gd name="connsiteX360" fmla="*/ 2395994 w 7467600"/>
              <a:gd name="connsiteY360" fmla="*/ 6858000 h 6858000"/>
              <a:gd name="connsiteX361" fmla="*/ 2392863 w 7467600"/>
              <a:gd name="connsiteY361" fmla="*/ 6852964 h 6858000"/>
              <a:gd name="connsiteX362" fmla="*/ 2017589 w 7467600"/>
              <a:gd name="connsiteY362" fmla="*/ 6493982 h 6858000"/>
              <a:gd name="connsiteX363" fmla="*/ 2147336 w 7467600"/>
              <a:gd name="connsiteY363" fmla="*/ 6594052 h 6858000"/>
              <a:gd name="connsiteX364" fmla="*/ 2207047 w 7467600"/>
              <a:gd name="connsiteY364" fmla="*/ 6654540 h 6858000"/>
              <a:gd name="connsiteX365" fmla="*/ 2299106 w 7467600"/>
              <a:gd name="connsiteY365" fmla="*/ 6778931 h 6858000"/>
              <a:gd name="connsiteX366" fmla="*/ 2314430 w 7467600"/>
              <a:gd name="connsiteY366" fmla="*/ 6801144 h 6858000"/>
              <a:gd name="connsiteX367" fmla="*/ 2352406 w 7467600"/>
              <a:gd name="connsiteY367" fmla="*/ 6858000 h 6858000"/>
              <a:gd name="connsiteX368" fmla="*/ 2314492 w 7467600"/>
              <a:gd name="connsiteY368" fmla="*/ 6858000 h 6858000"/>
              <a:gd name="connsiteX369" fmla="*/ 2288095 w 7467600"/>
              <a:gd name="connsiteY369" fmla="*/ 6818030 h 6858000"/>
              <a:gd name="connsiteX370" fmla="*/ 2272768 w 7467600"/>
              <a:gd name="connsiteY370" fmla="*/ 6795822 h 6858000"/>
              <a:gd name="connsiteX371" fmla="*/ 2182715 w 7467600"/>
              <a:gd name="connsiteY371" fmla="*/ 6675071 h 6858000"/>
              <a:gd name="connsiteX372" fmla="*/ 2032061 w 7467600"/>
              <a:gd name="connsiteY372" fmla="*/ 6541380 h 6858000"/>
              <a:gd name="connsiteX373" fmla="*/ 2257220 w 7467600"/>
              <a:gd name="connsiteY373" fmla="*/ 6826257 h 6858000"/>
              <a:gd name="connsiteX374" fmla="*/ 2281324 w 7467600"/>
              <a:gd name="connsiteY374" fmla="*/ 6858000 h 6858000"/>
              <a:gd name="connsiteX375" fmla="*/ 2242860 w 7467600"/>
              <a:gd name="connsiteY375" fmla="*/ 6858000 h 6858000"/>
              <a:gd name="connsiteX376" fmla="*/ 2232818 w 7467600"/>
              <a:gd name="connsiteY376" fmla="*/ 6844926 h 6858000"/>
              <a:gd name="connsiteX377" fmla="*/ 1990172 w 7467600"/>
              <a:gd name="connsiteY377" fmla="*/ 6542121 h 6858000"/>
              <a:gd name="connsiteX378" fmla="*/ 2124090 w 7467600"/>
              <a:gd name="connsiteY378" fmla="*/ 6761017 h 6858000"/>
              <a:gd name="connsiteX379" fmla="*/ 2200380 w 7467600"/>
              <a:gd name="connsiteY379" fmla="*/ 6858000 h 6858000"/>
              <a:gd name="connsiteX380" fmla="*/ 2147507 w 7467600"/>
              <a:gd name="connsiteY380" fmla="*/ 6858000 h 6858000"/>
              <a:gd name="connsiteX381" fmla="*/ 2070668 w 7467600"/>
              <a:gd name="connsiteY381" fmla="*/ 6761520 h 6858000"/>
              <a:gd name="connsiteX382" fmla="*/ 1975142 w 7467600"/>
              <a:gd name="connsiteY382" fmla="*/ 6585570 h 6858000"/>
              <a:gd name="connsiteX383" fmla="*/ 2050035 w 7467600"/>
              <a:gd name="connsiteY383" fmla="*/ 6813345 h 6858000"/>
              <a:gd name="connsiteX384" fmla="*/ 2063025 w 7467600"/>
              <a:gd name="connsiteY384" fmla="*/ 6858000 h 6858000"/>
              <a:gd name="connsiteX385" fmla="*/ 2021675 w 7467600"/>
              <a:gd name="connsiteY385" fmla="*/ 6858000 h 6858000"/>
              <a:gd name="connsiteX386" fmla="*/ 2019308 w 7467600"/>
              <a:gd name="connsiteY386" fmla="*/ 6847118 h 6858000"/>
              <a:gd name="connsiteX387" fmla="*/ 1938835 w 7467600"/>
              <a:gd name="connsiteY387" fmla="*/ 6551160 h 6858000"/>
              <a:gd name="connsiteX388" fmla="*/ 1953230 w 7467600"/>
              <a:gd name="connsiteY388" fmla="*/ 6759699 h 6858000"/>
              <a:gd name="connsiteX389" fmla="*/ 1956763 w 7467600"/>
              <a:gd name="connsiteY389" fmla="*/ 6778191 h 6858000"/>
              <a:gd name="connsiteX390" fmla="*/ 1967925 w 7467600"/>
              <a:gd name="connsiteY390" fmla="*/ 6858000 h 6858000"/>
              <a:gd name="connsiteX391" fmla="*/ 1936622 w 7467600"/>
              <a:gd name="connsiteY391" fmla="*/ 6858000 h 6858000"/>
              <a:gd name="connsiteX392" fmla="*/ 1926261 w 7467600"/>
              <a:gd name="connsiteY392" fmla="*/ 6784064 h 6858000"/>
              <a:gd name="connsiteX393" fmla="*/ 1922724 w 7467600"/>
              <a:gd name="connsiteY393" fmla="*/ 6765577 h 6858000"/>
              <a:gd name="connsiteX394" fmla="*/ 1904650 w 7467600"/>
              <a:gd name="connsiteY394" fmla="*/ 6639616 h 6858000"/>
              <a:gd name="connsiteX395" fmla="*/ 1885273 w 7467600"/>
              <a:gd name="connsiteY395" fmla="*/ 6858000 h 6858000"/>
              <a:gd name="connsiteX396" fmla="*/ 1854363 w 7467600"/>
              <a:gd name="connsiteY396" fmla="*/ 6858000 h 6858000"/>
              <a:gd name="connsiteX397" fmla="*/ 1880391 w 7467600"/>
              <a:gd name="connsiteY397" fmla="*/ 6603796 h 6858000"/>
              <a:gd name="connsiteX398" fmla="*/ 1818273 w 7467600"/>
              <a:gd name="connsiteY398" fmla="*/ 6715729 h 6858000"/>
              <a:gd name="connsiteX399" fmla="*/ 1794691 w 7467600"/>
              <a:gd name="connsiteY399" fmla="*/ 6843239 h 6858000"/>
              <a:gd name="connsiteX400" fmla="*/ 1794914 w 7467600"/>
              <a:gd name="connsiteY400" fmla="*/ 6858000 h 6858000"/>
              <a:gd name="connsiteX401" fmla="*/ 1746128 w 7467600"/>
              <a:gd name="connsiteY401" fmla="*/ 6858000 h 6858000"/>
              <a:gd name="connsiteX402" fmla="*/ 1753934 w 7467600"/>
              <a:gd name="connsiteY402" fmla="*/ 6724796 h 6858000"/>
              <a:gd name="connsiteX403" fmla="*/ 1792053 w 7467600"/>
              <a:gd name="connsiteY403" fmla="*/ 6572396 h 6858000"/>
              <a:gd name="connsiteX404" fmla="*/ 1862248 w 7467600"/>
              <a:gd name="connsiteY404" fmla="*/ 6266397 h 6858000"/>
              <a:gd name="connsiteX405" fmla="*/ 1862250 w 7467600"/>
              <a:gd name="connsiteY405" fmla="*/ 6033531 h 6858000"/>
              <a:gd name="connsiteX406" fmla="*/ 1211999 w 7467600"/>
              <a:gd name="connsiteY406" fmla="*/ 6683610 h 6858000"/>
              <a:gd name="connsiteX407" fmla="*/ 1213266 w 7467600"/>
              <a:gd name="connsiteY407" fmla="*/ 6691947 h 6858000"/>
              <a:gd name="connsiteX408" fmla="*/ 1203370 w 7467600"/>
              <a:gd name="connsiteY408" fmla="*/ 6850676 h 6858000"/>
              <a:gd name="connsiteX409" fmla="*/ 1203671 w 7467600"/>
              <a:gd name="connsiteY409" fmla="*/ 6858000 h 6858000"/>
              <a:gd name="connsiteX410" fmla="*/ 1143180 w 7467600"/>
              <a:gd name="connsiteY410" fmla="*/ 6858000 h 6858000"/>
              <a:gd name="connsiteX411" fmla="*/ 1142176 w 7467600"/>
              <a:gd name="connsiteY411" fmla="*/ 6766045 h 6858000"/>
              <a:gd name="connsiteX412" fmla="*/ 1067484 w 7467600"/>
              <a:gd name="connsiteY412" fmla="*/ 6858000 h 6858000"/>
              <a:gd name="connsiteX413" fmla="*/ 953928 w 7467600"/>
              <a:gd name="connsiteY413" fmla="*/ 6858000 h 6858000"/>
              <a:gd name="connsiteX414" fmla="*/ 959715 w 7467600"/>
              <a:gd name="connsiteY414" fmla="*/ 6850185 h 6858000"/>
              <a:gd name="connsiteX415" fmla="*/ 1483788 w 7467600"/>
              <a:gd name="connsiteY415" fmla="*/ 6259174 h 6858000"/>
              <a:gd name="connsiteX416" fmla="*/ 1100671 w 7467600"/>
              <a:gd name="connsiteY416" fmla="*/ 6252137 h 6858000"/>
              <a:gd name="connsiteX417" fmla="*/ 1090144 w 7467600"/>
              <a:gd name="connsiteY417" fmla="*/ 6256748 h 6858000"/>
              <a:gd name="connsiteX418" fmla="*/ 1095872 w 7467600"/>
              <a:gd name="connsiteY418" fmla="*/ 6271892 h 6858000"/>
              <a:gd name="connsiteX419" fmla="*/ 262785 w 7467600"/>
              <a:gd name="connsiteY419" fmla="*/ 6845450 h 6858000"/>
              <a:gd name="connsiteX420" fmla="*/ 209968 w 7467600"/>
              <a:gd name="connsiteY420" fmla="*/ 6770713 h 6858000"/>
              <a:gd name="connsiteX421" fmla="*/ 873460 w 7467600"/>
              <a:gd name="connsiteY421" fmla="*/ 6253768 h 6858000"/>
              <a:gd name="connsiteX422" fmla="*/ 192686 w 7467600"/>
              <a:gd name="connsiteY422" fmla="*/ 5849257 h 6858000"/>
              <a:gd name="connsiteX423" fmla="*/ 4696 w 7467600"/>
              <a:gd name="connsiteY423" fmla="*/ 5697668 h 6858000"/>
              <a:gd name="connsiteX424" fmla="*/ 0 w 7467600"/>
              <a:gd name="connsiteY424" fmla="*/ 5689984 h 6858000"/>
              <a:gd name="connsiteX425" fmla="*/ 0 w 7467600"/>
              <a:gd name="connsiteY425" fmla="*/ 5513472 h 6858000"/>
              <a:gd name="connsiteX426" fmla="*/ 174101 w 7467600"/>
              <a:gd name="connsiteY426" fmla="*/ 5620277 h 6858000"/>
              <a:gd name="connsiteX427" fmla="*/ 891800 w 7467600"/>
              <a:gd name="connsiteY427" fmla="*/ 6036935 h 6858000"/>
              <a:gd name="connsiteX428" fmla="*/ 1072219 w 7467600"/>
              <a:gd name="connsiteY428" fmla="*/ 6169443 h 6858000"/>
              <a:gd name="connsiteX429" fmla="*/ 1074117 w 7467600"/>
              <a:gd name="connsiteY429" fmla="*/ 6170301 h 6858000"/>
              <a:gd name="connsiteX430" fmla="*/ 1083114 w 7467600"/>
              <a:gd name="connsiteY430" fmla="*/ 6174131 h 6858000"/>
              <a:gd name="connsiteX431" fmla="*/ 1543010 w 7467600"/>
              <a:gd name="connsiteY431" fmla="*/ 6191140 h 6858000"/>
              <a:gd name="connsiteX432" fmla="*/ 1551080 w 7467600"/>
              <a:gd name="connsiteY432" fmla="*/ 6195006 h 6858000"/>
              <a:gd name="connsiteX433" fmla="*/ 2345443 w 7467600"/>
              <a:gd name="connsiteY433" fmla="*/ 5549882 h 6858000"/>
              <a:gd name="connsiteX434" fmla="*/ 1721499 w 7467600"/>
              <a:gd name="connsiteY434" fmla="*/ 5599969 h 6858000"/>
              <a:gd name="connsiteX435" fmla="*/ 767716 w 7467600"/>
              <a:gd name="connsiteY435" fmla="*/ 5472768 h 6858000"/>
              <a:gd name="connsiteX436" fmla="*/ 722147 w 7467600"/>
              <a:gd name="connsiteY436" fmla="*/ 5393091 h 6858000"/>
              <a:gd name="connsiteX437" fmla="*/ 1485552 w 7467600"/>
              <a:gd name="connsiteY437" fmla="*/ 5313202 h 6858000"/>
              <a:gd name="connsiteX438" fmla="*/ 2143004 w 7467600"/>
              <a:gd name="connsiteY438" fmla="*/ 5402420 h 6858000"/>
              <a:gd name="connsiteX439" fmla="*/ 1933391 w 7467600"/>
              <a:gd name="connsiteY439" fmla="*/ 5156971 h 6858000"/>
              <a:gd name="connsiteX440" fmla="*/ 1827118 w 7467600"/>
              <a:gd name="connsiteY440" fmla="*/ 4968410 h 6858000"/>
              <a:gd name="connsiteX441" fmla="*/ 1837349 w 7467600"/>
              <a:gd name="connsiteY441" fmla="*/ 4956357 h 6858000"/>
              <a:gd name="connsiteX442" fmla="*/ 2162835 w 7467600"/>
              <a:gd name="connsiteY442" fmla="*/ 5187853 h 6858000"/>
              <a:gd name="connsiteX443" fmla="*/ 2257167 w 7467600"/>
              <a:gd name="connsiteY443" fmla="*/ 5462123 h 6858000"/>
              <a:gd name="connsiteX444" fmla="*/ 2261598 w 7467600"/>
              <a:gd name="connsiteY444" fmla="*/ 5467998 h 6858000"/>
              <a:gd name="connsiteX445" fmla="*/ 2437177 w 7467600"/>
              <a:gd name="connsiteY445" fmla="*/ 5479608 h 6858000"/>
              <a:gd name="connsiteX446" fmla="*/ 2445247 w 7467600"/>
              <a:gd name="connsiteY446" fmla="*/ 5483476 h 6858000"/>
              <a:gd name="connsiteX447" fmla="*/ 2743626 w 7467600"/>
              <a:gd name="connsiteY447" fmla="*/ 5304819 h 6858000"/>
              <a:gd name="connsiteX448" fmla="*/ 3048102 w 7467600"/>
              <a:gd name="connsiteY448" fmla="*/ 5150595 h 6858000"/>
              <a:gd name="connsiteX449" fmla="*/ 1799414 w 7467600"/>
              <a:gd name="connsiteY449" fmla="*/ 4694732 h 6858000"/>
              <a:gd name="connsiteX450" fmla="*/ 1771735 w 7467600"/>
              <a:gd name="connsiteY450" fmla="*/ 4619929 h 6858000"/>
              <a:gd name="connsiteX451" fmla="*/ 3104273 w 7467600"/>
              <a:gd name="connsiteY451" fmla="*/ 5076159 h 6858000"/>
              <a:gd name="connsiteX452" fmla="*/ 3113245 w 7467600"/>
              <a:gd name="connsiteY452" fmla="*/ 5090705 h 6858000"/>
              <a:gd name="connsiteX453" fmla="*/ 3126294 w 7467600"/>
              <a:gd name="connsiteY453" fmla="*/ 5114400 h 6858000"/>
              <a:gd name="connsiteX454" fmla="*/ 3937433 w 7467600"/>
              <a:gd name="connsiteY454" fmla="*/ 4830473 h 6858000"/>
              <a:gd name="connsiteX455" fmla="*/ 3590475 w 7467600"/>
              <a:gd name="connsiteY455" fmla="*/ 4597974 h 6858000"/>
              <a:gd name="connsiteX456" fmla="*/ 3100264 w 7467600"/>
              <a:gd name="connsiteY456" fmla="*/ 4579845 h 6858000"/>
              <a:gd name="connsiteX457" fmla="*/ 2183576 w 7467600"/>
              <a:gd name="connsiteY457" fmla="*/ 4227150 h 6858000"/>
              <a:gd name="connsiteX458" fmla="*/ 2151029 w 7467600"/>
              <a:gd name="connsiteY458" fmla="*/ 4146947 h 6858000"/>
              <a:gd name="connsiteX459" fmla="*/ 3563434 w 7467600"/>
              <a:gd name="connsiteY459" fmla="*/ 4469115 h 6858000"/>
              <a:gd name="connsiteX460" fmla="*/ 3177952 w 7467600"/>
              <a:gd name="connsiteY460" fmla="*/ 3657386 h 6858000"/>
              <a:gd name="connsiteX461" fmla="*/ 3189263 w 7467600"/>
              <a:gd name="connsiteY461" fmla="*/ 3625726 h 6858000"/>
              <a:gd name="connsiteX462" fmla="*/ 3560912 w 7467600"/>
              <a:gd name="connsiteY462" fmla="*/ 4079863 h 6858000"/>
              <a:gd name="connsiteX463" fmla="*/ 3626636 w 7467600"/>
              <a:gd name="connsiteY463" fmla="*/ 4512230 h 6858000"/>
              <a:gd name="connsiteX464" fmla="*/ 3653088 w 7467600"/>
              <a:gd name="connsiteY464" fmla="*/ 4521417 h 6858000"/>
              <a:gd name="connsiteX465" fmla="*/ 3988128 w 7467600"/>
              <a:gd name="connsiteY465" fmla="*/ 4817267 h 6858000"/>
              <a:gd name="connsiteX466" fmla="*/ 4830582 w 7467600"/>
              <a:gd name="connsiteY466" fmla="*/ 4676000 h 6858000"/>
              <a:gd name="connsiteX467" fmla="*/ 4830100 w 7467600"/>
              <a:gd name="connsiteY467" fmla="*/ 4675554 h 6858000"/>
              <a:gd name="connsiteX468" fmla="*/ 4036318 w 7467600"/>
              <a:gd name="connsiteY468" fmla="*/ 4147013 h 6858000"/>
              <a:gd name="connsiteX469" fmla="*/ 3432098 w 7467600"/>
              <a:gd name="connsiteY469" fmla="*/ 3537312 h 6858000"/>
              <a:gd name="connsiteX470" fmla="*/ 3446761 w 7467600"/>
              <a:gd name="connsiteY470" fmla="*/ 3461278 h 6858000"/>
              <a:gd name="connsiteX471" fmla="*/ 4419733 w 7467600"/>
              <a:gd name="connsiteY471" fmla="*/ 3963555 h 6858000"/>
              <a:gd name="connsiteX472" fmla="*/ 4781371 w 7467600"/>
              <a:gd name="connsiteY472" fmla="*/ 4458604 h 6858000"/>
              <a:gd name="connsiteX473" fmla="*/ 4780440 w 7467600"/>
              <a:gd name="connsiteY473" fmla="*/ 4470290 h 6858000"/>
              <a:gd name="connsiteX474" fmla="*/ 4898954 w 7467600"/>
              <a:gd name="connsiteY474" fmla="*/ 4662092 h 6858000"/>
              <a:gd name="connsiteX475" fmla="*/ 4900699 w 7467600"/>
              <a:gd name="connsiteY475" fmla="*/ 4670867 h 6858000"/>
              <a:gd name="connsiteX476" fmla="*/ 5714511 w 7467600"/>
              <a:gd name="connsiteY476" fmla="*/ 4663483 h 6858000"/>
              <a:gd name="connsiteX477" fmla="*/ 5464793 w 7467600"/>
              <a:gd name="connsiteY477" fmla="*/ 4393556 h 6858000"/>
              <a:gd name="connsiteX478" fmla="*/ 5461897 w 7467600"/>
              <a:gd name="connsiteY478" fmla="*/ 4390879 h 6858000"/>
              <a:gd name="connsiteX479" fmla="*/ 4294126 w 7467600"/>
              <a:gd name="connsiteY479" fmla="*/ 3303048 h 6858000"/>
              <a:gd name="connsiteX480" fmla="*/ 4305321 w 7467600"/>
              <a:gd name="connsiteY480" fmla="*/ 3256953 h 6858000"/>
              <a:gd name="connsiteX481" fmla="*/ 4949299 w 7467600"/>
              <a:gd name="connsiteY481" fmla="*/ 3766336 h 6858000"/>
              <a:gd name="connsiteX482" fmla="*/ 5291452 w 7467600"/>
              <a:gd name="connsiteY482" fmla="*/ 4076801 h 6858000"/>
              <a:gd name="connsiteX483" fmla="*/ 5434998 w 7467600"/>
              <a:gd name="connsiteY483" fmla="*/ 4254100 h 6858000"/>
              <a:gd name="connsiteX484" fmla="*/ 5351015 w 7467600"/>
              <a:gd name="connsiteY484" fmla="*/ 3760989 h 6858000"/>
              <a:gd name="connsiteX485" fmla="*/ 5413780 w 7467600"/>
              <a:gd name="connsiteY485" fmla="*/ 2966265 h 6858000"/>
              <a:gd name="connsiteX486" fmla="*/ 5425627 w 7467600"/>
              <a:gd name="connsiteY486" fmla="*/ 2954192 h 6858000"/>
              <a:gd name="connsiteX487" fmla="*/ 6604735 w 7467600"/>
              <a:gd name="connsiteY487" fmla="*/ 2041381 h 6858000"/>
              <a:gd name="connsiteX488" fmla="*/ 7204487 w 7467600"/>
              <a:gd name="connsiteY488" fmla="*/ 2742112 h 6858000"/>
              <a:gd name="connsiteX489" fmla="*/ 7131592 w 7467600"/>
              <a:gd name="connsiteY489" fmla="*/ 2672096 h 6858000"/>
              <a:gd name="connsiteX490" fmla="*/ 6996344 w 7467600"/>
              <a:gd name="connsiteY490" fmla="*/ 2518310 h 6858000"/>
              <a:gd name="connsiteX491" fmla="*/ 6735495 w 7467600"/>
              <a:gd name="connsiteY491" fmla="*/ 2196890 h 6858000"/>
              <a:gd name="connsiteX492" fmla="*/ 6721901 w 7467600"/>
              <a:gd name="connsiteY492" fmla="*/ 2179274 h 6858000"/>
              <a:gd name="connsiteX493" fmla="*/ 6604735 w 7467600"/>
              <a:gd name="connsiteY493" fmla="*/ 2041381 h 6858000"/>
              <a:gd name="connsiteX494" fmla="*/ 6591670 w 7467600"/>
              <a:gd name="connsiteY494" fmla="*/ 1988277 h 6858000"/>
              <a:gd name="connsiteX495" fmla="*/ 6747349 w 7467600"/>
              <a:gd name="connsiteY495" fmla="*/ 2160069 h 6858000"/>
              <a:gd name="connsiteX496" fmla="*/ 6760943 w 7467600"/>
              <a:gd name="connsiteY496" fmla="*/ 2177686 h 6858000"/>
              <a:gd name="connsiteX497" fmla="*/ 7021065 w 7467600"/>
              <a:gd name="connsiteY497" fmla="*/ 2498102 h 6858000"/>
              <a:gd name="connsiteX498" fmla="*/ 7155223 w 7467600"/>
              <a:gd name="connsiteY498" fmla="*/ 2650386 h 6858000"/>
              <a:gd name="connsiteX499" fmla="*/ 7203167 w 7467600"/>
              <a:gd name="connsiteY499" fmla="*/ 2697288 h 6858000"/>
              <a:gd name="connsiteX500" fmla="*/ 6937703 w 7467600"/>
              <a:gd name="connsiteY500" fmla="*/ 2321981 h 6858000"/>
              <a:gd name="connsiteX501" fmla="*/ 6591670 w 7467600"/>
              <a:gd name="connsiteY501" fmla="*/ 1988277 h 6858000"/>
              <a:gd name="connsiteX502" fmla="*/ 5798671 w 7467600"/>
              <a:gd name="connsiteY502" fmla="*/ 1981601 h 6858000"/>
              <a:gd name="connsiteX503" fmla="*/ 5754709 w 7467600"/>
              <a:gd name="connsiteY503" fmla="*/ 2071454 h 6858000"/>
              <a:gd name="connsiteX504" fmla="*/ 5763044 w 7467600"/>
              <a:gd name="connsiteY504" fmla="*/ 2842206 h 6858000"/>
              <a:gd name="connsiteX505" fmla="*/ 5764974 w 7467600"/>
              <a:gd name="connsiteY505" fmla="*/ 2799609 h 6858000"/>
              <a:gd name="connsiteX506" fmla="*/ 5767665 w 7467600"/>
              <a:gd name="connsiteY506" fmla="*/ 2666409 h 6858000"/>
              <a:gd name="connsiteX507" fmla="*/ 5763055 w 7467600"/>
              <a:gd name="connsiteY507" fmla="*/ 2579705 h 6858000"/>
              <a:gd name="connsiteX508" fmla="*/ 5758079 w 7467600"/>
              <a:gd name="connsiteY508" fmla="*/ 2492508 h 6858000"/>
              <a:gd name="connsiteX509" fmla="*/ 5779325 w 7467600"/>
              <a:gd name="connsiteY509" fmla="*/ 2197069 h 6858000"/>
              <a:gd name="connsiteX510" fmla="*/ 5798671 w 7467600"/>
              <a:gd name="connsiteY510" fmla="*/ 1981601 h 6858000"/>
              <a:gd name="connsiteX511" fmla="*/ 5829202 w 7467600"/>
              <a:gd name="connsiteY511" fmla="*/ 1971679 h 6858000"/>
              <a:gd name="connsiteX512" fmla="*/ 5809558 w 7467600"/>
              <a:gd name="connsiteY512" fmla="*/ 2198043 h 6858000"/>
              <a:gd name="connsiteX513" fmla="*/ 5788653 w 7467600"/>
              <a:gd name="connsiteY513" fmla="*/ 2489430 h 6858000"/>
              <a:gd name="connsiteX514" fmla="*/ 5793439 w 7467600"/>
              <a:gd name="connsiteY514" fmla="*/ 2575235 h 6858000"/>
              <a:gd name="connsiteX515" fmla="*/ 5796837 w 7467600"/>
              <a:gd name="connsiteY515" fmla="*/ 2637633 h 6858000"/>
              <a:gd name="connsiteX516" fmla="*/ 5818614 w 7467600"/>
              <a:gd name="connsiteY516" fmla="*/ 2473055 h 6858000"/>
              <a:gd name="connsiteX517" fmla="*/ 5829202 w 7467600"/>
              <a:gd name="connsiteY517" fmla="*/ 1971679 h 6858000"/>
              <a:gd name="connsiteX518" fmla="*/ 5911389 w 7467600"/>
              <a:gd name="connsiteY518" fmla="*/ 1898371 h 6858000"/>
              <a:gd name="connsiteX519" fmla="*/ 6237627 w 7467600"/>
              <a:gd name="connsiteY519" fmla="*/ 2231921 h 6858000"/>
              <a:gd name="connsiteX520" fmla="*/ 5911389 w 7467600"/>
              <a:gd name="connsiteY520" fmla="*/ 1898371 h 6858000"/>
              <a:gd name="connsiteX521" fmla="*/ 6944437 w 7467600"/>
              <a:gd name="connsiteY521" fmla="*/ 1575402 h 6858000"/>
              <a:gd name="connsiteX522" fmla="*/ 6304730 w 7467600"/>
              <a:gd name="connsiteY522" fmla="*/ 1766654 h 6858000"/>
              <a:gd name="connsiteX523" fmla="*/ 6944437 w 7467600"/>
              <a:gd name="connsiteY523" fmla="*/ 1575402 h 6858000"/>
              <a:gd name="connsiteX524" fmla="*/ 7019523 w 7467600"/>
              <a:gd name="connsiteY524" fmla="*/ 1519450 h 6858000"/>
              <a:gd name="connsiteX525" fmla="*/ 6298091 w 7467600"/>
              <a:gd name="connsiteY525" fmla="*/ 1737122 h 6858000"/>
              <a:gd name="connsiteX526" fmla="*/ 7019523 w 7467600"/>
              <a:gd name="connsiteY526" fmla="*/ 1519450 h 6858000"/>
              <a:gd name="connsiteX527" fmla="*/ 2399523 w 7467600"/>
              <a:gd name="connsiteY527" fmla="*/ 1428234 h 6858000"/>
              <a:gd name="connsiteX528" fmla="*/ 2224982 w 7467600"/>
              <a:gd name="connsiteY528" fmla="*/ 1826201 h 6858000"/>
              <a:gd name="connsiteX529" fmla="*/ 2096099 w 7467600"/>
              <a:gd name="connsiteY529" fmla="*/ 2345900 h 6858000"/>
              <a:gd name="connsiteX530" fmla="*/ 2283317 w 7467600"/>
              <a:gd name="connsiteY530" fmla="*/ 1796925 h 6858000"/>
              <a:gd name="connsiteX531" fmla="*/ 2399523 w 7467600"/>
              <a:gd name="connsiteY531" fmla="*/ 1428234 h 6858000"/>
              <a:gd name="connsiteX532" fmla="*/ 2448558 w 7467600"/>
              <a:gd name="connsiteY532" fmla="*/ 1373435 h 6858000"/>
              <a:gd name="connsiteX533" fmla="*/ 2312521 w 7467600"/>
              <a:gd name="connsiteY533" fmla="*/ 1806140 h 6858000"/>
              <a:gd name="connsiteX534" fmla="*/ 2127533 w 7467600"/>
              <a:gd name="connsiteY534" fmla="*/ 2348380 h 6858000"/>
              <a:gd name="connsiteX535" fmla="*/ 2358080 w 7467600"/>
              <a:gd name="connsiteY535" fmla="*/ 1866134 h 6858000"/>
              <a:gd name="connsiteX536" fmla="*/ 2407436 w 7467600"/>
              <a:gd name="connsiteY536" fmla="*/ 1651070 h 6858000"/>
              <a:gd name="connsiteX537" fmla="*/ 2448558 w 7467600"/>
              <a:gd name="connsiteY537" fmla="*/ 1373435 h 6858000"/>
              <a:gd name="connsiteX538" fmla="*/ 278707 w 7467600"/>
              <a:gd name="connsiteY538" fmla="*/ 1352270 h 6858000"/>
              <a:gd name="connsiteX539" fmla="*/ 321570 w 7467600"/>
              <a:gd name="connsiteY539" fmla="*/ 1861610 h 6858000"/>
              <a:gd name="connsiteX540" fmla="*/ 294281 w 7467600"/>
              <a:gd name="connsiteY540" fmla="*/ 1440658 h 6858000"/>
              <a:gd name="connsiteX541" fmla="*/ 278707 w 7467600"/>
              <a:gd name="connsiteY541" fmla="*/ 1352270 h 6858000"/>
              <a:gd name="connsiteX542" fmla="*/ 1423821 w 7467600"/>
              <a:gd name="connsiteY542" fmla="*/ 1351958 h 6858000"/>
              <a:gd name="connsiteX543" fmla="*/ 1638521 w 7467600"/>
              <a:gd name="connsiteY543" fmla="*/ 1908470 h 6858000"/>
              <a:gd name="connsiteX544" fmla="*/ 1754199 w 7467600"/>
              <a:gd name="connsiteY544" fmla="*/ 2149284 h 6858000"/>
              <a:gd name="connsiteX545" fmla="*/ 1908359 w 7467600"/>
              <a:gd name="connsiteY545" fmla="*/ 2364988 h 6858000"/>
              <a:gd name="connsiteX546" fmla="*/ 1647661 w 7467600"/>
              <a:gd name="connsiteY546" fmla="*/ 1825945 h 6858000"/>
              <a:gd name="connsiteX547" fmla="*/ 1423821 w 7467600"/>
              <a:gd name="connsiteY547" fmla="*/ 1351958 h 6858000"/>
              <a:gd name="connsiteX548" fmla="*/ 1431890 w 7467600"/>
              <a:gd name="connsiteY548" fmla="*/ 1306475 h 6858000"/>
              <a:gd name="connsiteX549" fmla="*/ 1507597 w 7467600"/>
              <a:gd name="connsiteY549" fmla="*/ 1446132 h 6858000"/>
              <a:gd name="connsiteX550" fmla="*/ 1674586 w 7467600"/>
              <a:gd name="connsiteY550" fmla="*/ 1813832 h 6858000"/>
              <a:gd name="connsiteX551" fmla="*/ 1815950 w 7467600"/>
              <a:gd name="connsiteY551" fmla="*/ 2128564 h 6858000"/>
              <a:gd name="connsiteX552" fmla="*/ 1984242 w 7467600"/>
              <a:gd name="connsiteY552" fmla="*/ 2430829 h 6858000"/>
              <a:gd name="connsiteX553" fmla="*/ 2014023 w 7467600"/>
              <a:gd name="connsiteY553" fmla="*/ 2450995 h 6858000"/>
              <a:gd name="connsiteX554" fmla="*/ 1747337 w 7467600"/>
              <a:gd name="connsiteY554" fmla="*/ 1855264 h 6858000"/>
              <a:gd name="connsiteX555" fmla="*/ 1533749 w 7467600"/>
              <a:gd name="connsiteY555" fmla="*/ 1478656 h 6858000"/>
              <a:gd name="connsiteX556" fmla="*/ 1431890 w 7467600"/>
              <a:gd name="connsiteY556" fmla="*/ 1306475 h 6858000"/>
              <a:gd name="connsiteX557" fmla="*/ 5052692 w 7467600"/>
              <a:gd name="connsiteY557" fmla="*/ 1292994 h 6858000"/>
              <a:gd name="connsiteX558" fmla="*/ 5200661 w 7467600"/>
              <a:gd name="connsiteY558" fmla="*/ 1635186 h 6858000"/>
              <a:gd name="connsiteX559" fmla="*/ 5297138 w 7467600"/>
              <a:gd name="connsiteY559" fmla="*/ 1906351 h 6858000"/>
              <a:gd name="connsiteX560" fmla="*/ 5052692 w 7467600"/>
              <a:gd name="connsiteY560" fmla="*/ 1292994 h 6858000"/>
              <a:gd name="connsiteX561" fmla="*/ 5009948 w 7467600"/>
              <a:gd name="connsiteY561" fmla="*/ 1273619 h 6858000"/>
              <a:gd name="connsiteX562" fmla="*/ 5121777 w 7467600"/>
              <a:gd name="connsiteY562" fmla="*/ 1654213 h 6858000"/>
              <a:gd name="connsiteX563" fmla="*/ 5293545 w 7467600"/>
              <a:gd name="connsiteY563" fmla="*/ 2072247 h 6858000"/>
              <a:gd name="connsiteX564" fmla="*/ 5294042 w 7467600"/>
              <a:gd name="connsiteY564" fmla="*/ 2065019 h 6858000"/>
              <a:gd name="connsiteX565" fmla="*/ 5171936 w 7467600"/>
              <a:gd name="connsiteY565" fmla="*/ 1647613 h 6858000"/>
              <a:gd name="connsiteX566" fmla="*/ 5009948 w 7467600"/>
              <a:gd name="connsiteY566" fmla="*/ 1273619 h 6858000"/>
              <a:gd name="connsiteX567" fmla="*/ 655236 w 7467600"/>
              <a:gd name="connsiteY567" fmla="*/ 1268632 h 6858000"/>
              <a:gd name="connsiteX568" fmla="*/ 839521 w 7467600"/>
              <a:gd name="connsiteY568" fmla="*/ 1685315 h 6858000"/>
              <a:gd name="connsiteX569" fmla="*/ 1109416 w 7467600"/>
              <a:gd name="connsiteY569" fmla="*/ 2061663 h 6858000"/>
              <a:gd name="connsiteX570" fmla="*/ 1298300 w 7467600"/>
              <a:gd name="connsiteY570" fmla="*/ 2247742 h 6858000"/>
              <a:gd name="connsiteX571" fmla="*/ 1125871 w 7467600"/>
              <a:gd name="connsiteY571" fmla="*/ 1989513 h 6858000"/>
              <a:gd name="connsiteX572" fmla="*/ 981574 w 7467600"/>
              <a:gd name="connsiteY572" fmla="*/ 1783157 h 6858000"/>
              <a:gd name="connsiteX573" fmla="*/ 922198 w 7467600"/>
              <a:gd name="connsiteY573" fmla="*/ 1677437 h 6858000"/>
              <a:gd name="connsiteX574" fmla="*/ 869293 w 7467600"/>
              <a:gd name="connsiteY574" fmla="*/ 1583214 h 6858000"/>
              <a:gd name="connsiteX575" fmla="*/ 751431 w 7467600"/>
              <a:gd name="connsiteY575" fmla="*/ 1405731 h 6858000"/>
              <a:gd name="connsiteX576" fmla="*/ 655236 w 7467600"/>
              <a:gd name="connsiteY576" fmla="*/ 1268632 h 6858000"/>
              <a:gd name="connsiteX577" fmla="*/ 6516292 w 7467600"/>
              <a:gd name="connsiteY577" fmla="*/ 1263064 h 6858000"/>
              <a:gd name="connsiteX578" fmla="*/ 5736320 w 7467600"/>
              <a:gd name="connsiteY578" fmla="*/ 1501803 h 6858000"/>
              <a:gd name="connsiteX579" fmla="*/ 6516292 w 7467600"/>
              <a:gd name="connsiteY579" fmla="*/ 1263064 h 6858000"/>
              <a:gd name="connsiteX580" fmla="*/ 291466 w 7467600"/>
              <a:gd name="connsiteY580" fmla="*/ 1250369 h 6858000"/>
              <a:gd name="connsiteX581" fmla="*/ 323180 w 7467600"/>
              <a:gd name="connsiteY581" fmla="*/ 1435283 h 6858000"/>
              <a:gd name="connsiteX582" fmla="*/ 349381 w 7467600"/>
              <a:gd name="connsiteY582" fmla="*/ 1875041 h 6858000"/>
              <a:gd name="connsiteX583" fmla="*/ 374363 w 7467600"/>
              <a:gd name="connsiteY583" fmla="*/ 1506494 h 6858000"/>
              <a:gd name="connsiteX584" fmla="*/ 302168 w 7467600"/>
              <a:gd name="connsiteY584" fmla="*/ 1274495 h 6858000"/>
              <a:gd name="connsiteX585" fmla="*/ 291466 w 7467600"/>
              <a:gd name="connsiteY585" fmla="*/ 1250369 h 6858000"/>
              <a:gd name="connsiteX586" fmla="*/ 678222 w 7467600"/>
              <a:gd name="connsiteY586" fmla="*/ 1248670 h 6858000"/>
              <a:gd name="connsiteX587" fmla="*/ 775536 w 7467600"/>
              <a:gd name="connsiteY587" fmla="*/ 1388015 h 6858000"/>
              <a:gd name="connsiteX588" fmla="*/ 894529 w 7467600"/>
              <a:gd name="connsiteY588" fmla="*/ 1567739 h 6858000"/>
              <a:gd name="connsiteX589" fmla="*/ 948000 w 7467600"/>
              <a:gd name="connsiteY589" fmla="*/ 1663088 h 6858000"/>
              <a:gd name="connsiteX590" fmla="*/ 1006812 w 7467600"/>
              <a:gd name="connsiteY590" fmla="*/ 1767683 h 6858000"/>
              <a:gd name="connsiteX591" fmla="*/ 1149133 w 7467600"/>
              <a:gd name="connsiteY591" fmla="*/ 1971513 h 6858000"/>
              <a:gd name="connsiteX592" fmla="*/ 1333952 w 7467600"/>
              <a:gd name="connsiteY592" fmla="*/ 2251620 h 6858000"/>
              <a:gd name="connsiteX593" fmla="*/ 1337329 w 7467600"/>
              <a:gd name="connsiteY593" fmla="*/ 2258350 h 6858000"/>
              <a:gd name="connsiteX594" fmla="*/ 1014726 w 7467600"/>
              <a:gd name="connsiteY594" fmla="*/ 1615556 h 6858000"/>
              <a:gd name="connsiteX595" fmla="*/ 678222 w 7467600"/>
              <a:gd name="connsiteY595" fmla="*/ 1248670 h 6858000"/>
              <a:gd name="connsiteX596" fmla="*/ 6691602 w 7467600"/>
              <a:gd name="connsiteY596" fmla="*/ 1140573 h 6858000"/>
              <a:gd name="connsiteX597" fmla="*/ 6571100 w 7467600"/>
              <a:gd name="connsiteY597" fmla="*/ 1183662 h 6858000"/>
              <a:gd name="connsiteX598" fmla="*/ 6241687 w 7467600"/>
              <a:gd name="connsiteY598" fmla="*/ 1257600 h 6858000"/>
              <a:gd name="connsiteX599" fmla="*/ 5693009 w 7467600"/>
              <a:gd name="connsiteY599" fmla="*/ 1478256 h 6858000"/>
              <a:gd name="connsiteX600" fmla="*/ 6548420 w 7467600"/>
              <a:gd name="connsiteY600" fmla="*/ 1214599 h 6858000"/>
              <a:gd name="connsiteX601" fmla="*/ 6605473 w 7467600"/>
              <a:gd name="connsiteY601" fmla="*/ 1184686 h 6858000"/>
              <a:gd name="connsiteX602" fmla="*/ 6691602 w 7467600"/>
              <a:gd name="connsiteY602" fmla="*/ 1140573 h 6858000"/>
              <a:gd name="connsiteX603" fmla="*/ 4002475 w 7467600"/>
              <a:gd name="connsiteY603" fmla="*/ 1037802 h 6858000"/>
              <a:gd name="connsiteX604" fmla="*/ 4000324 w 7467600"/>
              <a:gd name="connsiteY604" fmla="*/ 1039362 h 6858000"/>
              <a:gd name="connsiteX605" fmla="*/ 4002862 w 7467600"/>
              <a:gd name="connsiteY605" fmla="*/ 1042866 h 6858000"/>
              <a:gd name="connsiteX606" fmla="*/ 4002475 w 7467600"/>
              <a:gd name="connsiteY606" fmla="*/ 1037802 h 6858000"/>
              <a:gd name="connsiteX607" fmla="*/ 506322 w 7467600"/>
              <a:gd name="connsiteY607" fmla="*/ 1020997 h 6858000"/>
              <a:gd name="connsiteX608" fmla="*/ 533068 w 7467600"/>
              <a:gd name="connsiteY608" fmla="*/ 1029409 h 6858000"/>
              <a:gd name="connsiteX609" fmla="*/ 1232525 w 7467600"/>
              <a:gd name="connsiteY609" fmla="*/ 1804675 h 6858000"/>
              <a:gd name="connsiteX610" fmla="*/ 1388858 w 7467600"/>
              <a:gd name="connsiteY610" fmla="*/ 2368011 h 6858000"/>
              <a:gd name="connsiteX611" fmla="*/ 1384098 w 7467600"/>
              <a:gd name="connsiteY611" fmla="*/ 2378125 h 6858000"/>
              <a:gd name="connsiteX612" fmla="*/ 1425393 w 7467600"/>
              <a:gd name="connsiteY612" fmla="*/ 2589124 h 6858000"/>
              <a:gd name="connsiteX613" fmla="*/ 1424001 w 7467600"/>
              <a:gd name="connsiteY613" fmla="*/ 2597541 h 6858000"/>
              <a:gd name="connsiteX614" fmla="*/ 2152729 w 7467600"/>
              <a:gd name="connsiteY614" fmla="*/ 2864487 h 6858000"/>
              <a:gd name="connsiteX615" fmla="*/ 2020609 w 7467600"/>
              <a:gd name="connsiteY615" fmla="*/ 2539671 h 6858000"/>
              <a:gd name="connsiteX616" fmla="*/ 2018920 w 7467600"/>
              <a:gd name="connsiteY616" fmla="*/ 2536309 h 6858000"/>
              <a:gd name="connsiteX617" fmla="*/ 1342441 w 7467600"/>
              <a:gd name="connsiteY617" fmla="*/ 1173017 h 6858000"/>
              <a:gd name="connsiteX618" fmla="*/ 1367925 w 7467600"/>
              <a:gd name="connsiteY618" fmla="*/ 1135648 h 6858000"/>
              <a:gd name="connsiteX619" fmla="*/ 1771401 w 7467600"/>
              <a:gd name="connsiteY619" fmla="*/ 1806673 h 6858000"/>
              <a:gd name="connsiteX620" fmla="*/ 1972385 w 7467600"/>
              <a:gd name="connsiteY620" fmla="*/ 2198735 h 6858000"/>
              <a:gd name="connsiteX621" fmla="*/ 2040892 w 7467600"/>
              <a:gd name="connsiteY621" fmla="*/ 2405205 h 6858000"/>
              <a:gd name="connsiteX622" fmla="*/ 2131689 w 7467600"/>
              <a:gd name="connsiteY622" fmla="*/ 1936926 h 6858000"/>
              <a:gd name="connsiteX623" fmla="*/ 2454820 w 7467600"/>
              <a:gd name="connsiteY623" fmla="*/ 1248808 h 6858000"/>
              <a:gd name="connsiteX624" fmla="*/ 2492512 w 7467600"/>
              <a:gd name="connsiteY624" fmla="*/ 1302920 h 6858000"/>
              <a:gd name="connsiteX625" fmla="*/ 2081216 w 7467600"/>
              <a:gd name="connsiteY625" fmla="*/ 2527513 h 6858000"/>
              <a:gd name="connsiteX626" fmla="*/ 2081211 w 7467600"/>
              <a:gd name="connsiteY626" fmla="*/ 2528916 h 6858000"/>
              <a:gd name="connsiteX627" fmla="*/ 2199067 w 7467600"/>
              <a:gd name="connsiteY627" fmla="*/ 2884061 h 6858000"/>
              <a:gd name="connsiteX628" fmla="*/ 3192586 w 7467600"/>
              <a:gd name="connsiteY628" fmla="*/ 3411496 h 6858000"/>
              <a:gd name="connsiteX629" fmla="*/ 3182620 w 7467600"/>
              <a:gd name="connsiteY629" fmla="*/ 3483279 h 6858000"/>
              <a:gd name="connsiteX630" fmla="*/ 2435119 w 7467600"/>
              <a:gd name="connsiteY630" fmla="*/ 3080173 h 6858000"/>
              <a:gd name="connsiteX631" fmla="*/ 2410152 w 7467600"/>
              <a:gd name="connsiteY631" fmla="*/ 3063751 h 6858000"/>
              <a:gd name="connsiteX632" fmla="*/ 2408099 w 7467600"/>
              <a:gd name="connsiteY632" fmla="*/ 3064403 h 6858000"/>
              <a:gd name="connsiteX633" fmla="*/ 2407218 w 7467600"/>
              <a:gd name="connsiteY633" fmla="*/ 3070324 h 6858000"/>
              <a:gd name="connsiteX634" fmla="*/ 2380138 w 7467600"/>
              <a:gd name="connsiteY634" fmla="*/ 3099341 h 6858000"/>
              <a:gd name="connsiteX635" fmla="*/ 1765923 w 7467600"/>
              <a:gd name="connsiteY635" fmla="*/ 3581043 h 6858000"/>
              <a:gd name="connsiteX636" fmla="*/ 1702258 w 7467600"/>
              <a:gd name="connsiteY636" fmla="*/ 3612286 h 6858000"/>
              <a:gd name="connsiteX637" fmla="*/ 1538370 w 7467600"/>
              <a:gd name="connsiteY637" fmla="*/ 3811804 h 6858000"/>
              <a:gd name="connsiteX638" fmla="*/ 542867 w 7467600"/>
              <a:gd name="connsiteY638" fmla="*/ 4944092 h 6858000"/>
              <a:gd name="connsiteX639" fmla="*/ 515800 w 7467600"/>
              <a:gd name="connsiteY639" fmla="*/ 4862180 h 6858000"/>
              <a:gd name="connsiteX640" fmla="*/ 909145 w 7467600"/>
              <a:gd name="connsiteY640" fmla="*/ 4199225 h 6858000"/>
              <a:gd name="connsiteX641" fmla="*/ 1214067 w 7467600"/>
              <a:gd name="connsiteY641" fmla="*/ 3908561 h 6858000"/>
              <a:gd name="connsiteX642" fmla="*/ 640967 w 7467600"/>
              <a:gd name="connsiteY642" fmla="*/ 4105601 h 6858000"/>
              <a:gd name="connsiteX643" fmla="*/ 112563 w 7467600"/>
              <a:gd name="connsiteY643" fmla="*/ 4396952 h 6858000"/>
              <a:gd name="connsiteX644" fmla="*/ 0 w 7467600"/>
              <a:gd name="connsiteY644" fmla="*/ 4466006 h 6858000"/>
              <a:gd name="connsiteX645" fmla="*/ 0 w 7467600"/>
              <a:gd name="connsiteY645" fmla="*/ 4233763 h 6858000"/>
              <a:gd name="connsiteX646" fmla="*/ 36881 w 7467600"/>
              <a:gd name="connsiteY646" fmla="*/ 4200118 h 6858000"/>
              <a:gd name="connsiteX647" fmla="*/ 910534 w 7467600"/>
              <a:gd name="connsiteY647" fmla="*/ 3629753 h 6858000"/>
              <a:gd name="connsiteX648" fmla="*/ 1578717 w 7467600"/>
              <a:gd name="connsiteY648" fmla="*/ 3575982 h 6858000"/>
              <a:gd name="connsiteX649" fmla="*/ 2338780 w 7467600"/>
              <a:gd name="connsiteY649" fmla="*/ 3033725 h 6858000"/>
              <a:gd name="connsiteX650" fmla="*/ 1807991 w 7467600"/>
              <a:gd name="connsiteY650" fmla="*/ 2807184 h 6858000"/>
              <a:gd name="connsiteX651" fmla="*/ 1416358 w 7467600"/>
              <a:gd name="connsiteY651" fmla="*/ 3112571 h 6858000"/>
              <a:gd name="connsiteX652" fmla="*/ 939066 w 7467600"/>
              <a:gd name="connsiteY652" fmla="*/ 3378798 h 6858000"/>
              <a:gd name="connsiteX653" fmla="*/ 115099 w 7467600"/>
              <a:gd name="connsiteY653" fmla="*/ 3607650 h 6858000"/>
              <a:gd name="connsiteX654" fmla="*/ 97284 w 7467600"/>
              <a:gd name="connsiteY654" fmla="*/ 3520393 h 6858000"/>
              <a:gd name="connsiteX655" fmla="*/ 922050 w 7467600"/>
              <a:gd name="connsiteY655" fmla="*/ 3074867 h 6858000"/>
              <a:gd name="connsiteX656" fmla="*/ 1405265 w 7467600"/>
              <a:gd name="connsiteY656" fmla="*/ 3016319 h 6858000"/>
              <a:gd name="connsiteX657" fmla="*/ 1407512 w 7467600"/>
              <a:gd name="connsiteY657" fmla="*/ 3018001 h 6858000"/>
              <a:gd name="connsiteX658" fmla="*/ 1726266 w 7467600"/>
              <a:gd name="connsiteY658" fmla="*/ 2777274 h 6858000"/>
              <a:gd name="connsiteX659" fmla="*/ 625390 w 7467600"/>
              <a:gd name="connsiteY659" fmla="*/ 2514541 h 6858000"/>
              <a:gd name="connsiteX660" fmla="*/ 619799 w 7467600"/>
              <a:gd name="connsiteY660" fmla="*/ 2527180 h 6858000"/>
              <a:gd name="connsiteX661" fmla="*/ 310030 w 7467600"/>
              <a:gd name="connsiteY661" fmla="*/ 2771818 h 6858000"/>
              <a:gd name="connsiteX662" fmla="*/ 173877 w 7467600"/>
              <a:gd name="connsiteY662" fmla="*/ 2937056 h 6858000"/>
              <a:gd name="connsiteX663" fmla="*/ 77889 w 7467600"/>
              <a:gd name="connsiteY663" fmla="*/ 3138440 h 6858000"/>
              <a:gd name="connsiteX664" fmla="*/ 0 w 7467600"/>
              <a:gd name="connsiteY664" fmla="*/ 3271395 h 6858000"/>
              <a:gd name="connsiteX665" fmla="*/ 0 w 7467600"/>
              <a:gd name="connsiteY665" fmla="*/ 3153002 h 6858000"/>
              <a:gd name="connsiteX666" fmla="*/ 2386 w 7467600"/>
              <a:gd name="connsiteY666" fmla="*/ 3149203 h 6858000"/>
              <a:gd name="connsiteX667" fmla="*/ 89753 w 7467600"/>
              <a:gd name="connsiteY667" fmla="*/ 2987702 h 6858000"/>
              <a:gd name="connsiteX668" fmla="*/ 76869 w 7467600"/>
              <a:gd name="connsiteY668" fmla="*/ 3005404 h 6858000"/>
              <a:gd name="connsiteX669" fmla="*/ 32049 w 7467600"/>
              <a:gd name="connsiteY669" fmla="*/ 3065814 h 6858000"/>
              <a:gd name="connsiteX670" fmla="*/ 0 w 7467600"/>
              <a:gd name="connsiteY670" fmla="*/ 3108744 h 6858000"/>
              <a:gd name="connsiteX671" fmla="*/ 0 w 7467600"/>
              <a:gd name="connsiteY671" fmla="*/ 3058059 h 6858000"/>
              <a:gd name="connsiteX672" fmla="*/ 7610 w 7467600"/>
              <a:gd name="connsiteY672" fmla="*/ 3047889 h 6858000"/>
              <a:gd name="connsiteX673" fmla="*/ 52419 w 7467600"/>
              <a:gd name="connsiteY673" fmla="*/ 2987479 h 6858000"/>
              <a:gd name="connsiteX674" fmla="*/ 59142 w 7467600"/>
              <a:gd name="connsiteY674" fmla="*/ 2978488 h 6858000"/>
              <a:gd name="connsiteX675" fmla="*/ 0 w 7467600"/>
              <a:gd name="connsiteY675" fmla="*/ 3015334 h 6858000"/>
              <a:gd name="connsiteX676" fmla="*/ 0 w 7467600"/>
              <a:gd name="connsiteY676" fmla="*/ 2914286 h 6858000"/>
              <a:gd name="connsiteX677" fmla="*/ 36383 w 7467600"/>
              <a:gd name="connsiteY677" fmla="*/ 2901128 h 6858000"/>
              <a:gd name="connsiteX678" fmla="*/ 156329 w 7467600"/>
              <a:gd name="connsiteY678" fmla="*/ 2840533 h 6858000"/>
              <a:gd name="connsiteX679" fmla="*/ 358355 w 7467600"/>
              <a:gd name="connsiteY679" fmla="*/ 2620471 h 6858000"/>
              <a:gd name="connsiteX680" fmla="*/ 510577 w 7467600"/>
              <a:gd name="connsiteY680" fmla="*/ 2501244 h 6858000"/>
              <a:gd name="connsiteX681" fmla="*/ 211967 w 7467600"/>
              <a:gd name="connsiteY681" fmla="*/ 2479171 h 6858000"/>
              <a:gd name="connsiteX682" fmla="*/ 0 w 7467600"/>
              <a:gd name="connsiteY682" fmla="*/ 2476398 h 6858000"/>
              <a:gd name="connsiteX683" fmla="*/ 0 w 7467600"/>
              <a:gd name="connsiteY683" fmla="*/ 2389189 h 6858000"/>
              <a:gd name="connsiteX684" fmla="*/ 103062 w 7467600"/>
              <a:gd name="connsiteY684" fmla="*/ 2389518 h 6858000"/>
              <a:gd name="connsiteX685" fmla="*/ 510734 w 7467600"/>
              <a:gd name="connsiteY685" fmla="*/ 2416201 h 6858000"/>
              <a:gd name="connsiteX686" fmla="*/ 279257 w 7467600"/>
              <a:gd name="connsiteY686" fmla="*/ 2092102 h 6858000"/>
              <a:gd name="connsiteX687" fmla="*/ 65265 w 7467600"/>
              <a:gd name="connsiteY687" fmla="*/ 2006049 h 6858000"/>
              <a:gd name="connsiteX688" fmla="*/ 0 w 7467600"/>
              <a:gd name="connsiteY688" fmla="*/ 1982532 h 6858000"/>
              <a:gd name="connsiteX689" fmla="*/ 0 w 7467600"/>
              <a:gd name="connsiteY689" fmla="*/ 1912789 h 6858000"/>
              <a:gd name="connsiteX690" fmla="*/ 97460 w 7467600"/>
              <a:gd name="connsiteY690" fmla="*/ 1953725 h 6858000"/>
              <a:gd name="connsiteX691" fmla="*/ 221272 w 7467600"/>
              <a:gd name="connsiteY691" fmla="*/ 1980766 h 6858000"/>
              <a:gd name="connsiteX692" fmla="*/ 116765 w 7467600"/>
              <a:gd name="connsiteY692" fmla="*/ 1911033 h 6858000"/>
              <a:gd name="connsiteX693" fmla="*/ 16405 w 7467600"/>
              <a:gd name="connsiteY693" fmla="*/ 1803412 h 6858000"/>
              <a:gd name="connsiteX694" fmla="*/ 0 w 7467600"/>
              <a:gd name="connsiteY694" fmla="*/ 1784777 h 6858000"/>
              <a:gd name="connsiteX695" fmla="*/ 0 w 7467600"/>
              <a:gd name="connsiteY695" fmla="*/ 1740082 h 6858000"/>
              <a:gd name="connsiteX696" fmla="*/ 39394 w 7467600"/>
              <a:gd name="connsiteY696" fmla="*/ 1784856 h 6858000"/>
              <a:gd name="connsiteX697" fmla="*/ 135813 w 7467600"/>
              <a:gd name="connsiteY697" fmla="*/ 1888838 h 6858000"/>
              <a:gd name="connsiteX698" fmla="*/ 242575 w 7467600"/>
              <a:gd name="connsiteY698" fmla="*/ 1958841 h 6858000"/>
              <a:gd name="connsiteX699" fmla="*/ 82197 w 7467600"/>
              <a:gd name="connsiteY699" fmla="*/ 1754826 h 6858000"/>
              <a:gd name="connsiteX700" fmla="*/ 0 w 7467600"/>
              <a:gd name="connsiteY700" fmla="*/ 1679650 h 6858000"/>
              <a:gd name="connsiteX701" fmla="*/ 0 w 7467600"/>
              <a:gd name="connsiteY701" fmla="*/ 1602463 h 6858000"/>
              <a:gd name="connsiteX702" fmla="*/ 84689 w 7467600"/>
              <a:gd name="connsiteY702" fmla="*/ 1677442 h 6858000"/>
              <a:gd name="connsiteX703" fmla="*/ 298437 w 7467600"/>
              <a:gd name="connsiteY703" fmla="*/ 1968019 h 6858000"/>
              <a:gd name="connsiteX704" fmla="*/ 227269 w 7467600"/>
              <a:gd name="connsiteY704" fmla="*/ 1114064 h 6858000"/>
              <a:gd name="connsiteX705" fmla="*/ 248003 w 7467600"/>
              <a:gd name="connsiteY705" fmla="*/ 1089613 h 6858000"/>
              <a:gd name="connsiteX706" fmla="*/ 427020 w 7467600"/>
              <a:gd name="connsiteY706" fmla="*/ 1619803 h 6858000"/>
              <a:gd name="connsiteX707" fmla="*/ 340345 w 7467600"/>
              <a:gd name="connsiteY707" fmla="*/ 2027739 h 6858000"/>
              <a:gd name="connsiteX708" fmla="*/ 360865 w 7467600"/>
              <a:gd name="connsiteY708" fmla="*/ 2044827 h 6858000"/>
              <a:gd name="connsiteX709" fmla="*/ 560414 w 7467600"/>
              <a:gd name="connsiteY709" fmla="*/ 2421457 h 6858000"/>
              <a:gd name="connsiteX710" fmla="*/ 1359703 w 7467600"/>
              <a:gd name="connsiteY710" fmla="*/ 2578554 h 6858000"/>
              <a:gd name="connsiteX711" fmla="*/ 1359422 w 7467600"/>
              <a:gd name="connsiteY711" fmla="*/ 2577994 h 6858000"/>
              <a:gd name="connsiteX712" fmla="*/ 828701 w 7467600"/>
              <a:gd name="connsiteY712" fmla="*/ 1839520 h 6858000"/>
              <a:gd name="connsiteX713" fmla="*/ 494427 w 7467600"/>
              <a:gd name="connsiteY713" fmla="*/ 1092333 h 6858000"/>
              <a:gd name="connsiteX714" fmla="*/ 506322 w 7467600"/>
              <a:gd name="connsiteY714" fmla="*/ 1020997 h 6858000"/>
              <a:gd name="connsiteX715" fmla="*/ 4570198 w 7467600"/>
              <a:gd name="connsiteY715" fmla="*/ 978081 h 6858000"/>
              <a:gd name="connsiteX716" fmla="*/ 4523691 w 7467600"/>
              <a:gd name="connsiteY716" fmla="*/ 1127776 h 6858000"/>
              <a:gd name="connsiteX717" fmla="*/ 4509875 w 7467600"/>
              <a:gd name="connsiteY717" fmla="*/ 1167552 h 6858000"/>
              <a:gd name="connsiteX718" fmla="*/ 4478168 w 7467600"/>
              <a:gd name="connsiteY718" fmla="*/ 1260735 h 6858000"/>
              <a:gd name="connsiteX719" fmla="*/ 4409309 w 7467600"/>
              <a:gd name="connsiteY719" fmla="*/ 1666996 h 6858000"/>
              <a:gd name="connsiteX720" fmla="*/ 4370031 w 7467600"/>
              <a:gd name="connsiteY720" fmla="*/ 1955666 h 6858000"/>
              <a:gd name="connsiteX721" fmla="*/ 4570198 w 7467600"/>
              <a:gd name="connsiteY721" fmla="*/ 978081 h 6858000"/>
              <a:gd name="connsiteX722" fmla="*/ 4557898 w 7467600"/>
              <a:gd name="connsiteY722" fmla="*/ 900011 h 6858000"/>
              <a:gd name="connsiteX723" fmla="*/ 4344840 w 7467600"/>
              <a:gd name="connsiteY723" fmla="*/ 1922038 h 6858000"/>
              <a:gd name="connsiteX724" fmla="*/ 4378710 w 7467600"/>
              <a:gd name="connsiteY724" fmla="*/ 1665516 h 6858000"/>
              <a:gd name="connsiteX725" fmla="*/ 4448798 w 7467600"/>
              <a:gd name="connsiteY725" fmla="*/ 1253024 h 6858000"/>
              <a:gd name="connsiteX726" fmla="*/ 4480315 w 7467600"/>
              <a:gd name="connsiteY726" fmla="*/ 1158454 h 6858000"/>
              <a:gd name="connsiteX727" fmla="*/ 4494133 w 7467600"/>
              <a:gd name="connsiteY727" fmla="*/ 1118676 h 6858000"/>
              <a:gd name="connsiteX728" fmla="*/ 4557898 w 7467600"/>
              <a:gd name="connsiteY728" fmla="*/ 900011 h 6858000"/>
              <a:gd name="connsiteX729" fmla="*/ 5870151 w 7467600"/>
              <a:gd name="connsiteY729" fmla="*/ 898890 h 6858000"/>
              <a:gd name="connsiteX730" fmla="*/ 5861335 w 7467600"/>
              <a:gd name="connsiteY730" fmla="*/ 899177 h 6858000"/>
              <a:gd name="connsiteX731" fmla="*/ 5843702 w 7467600"/>
              <a:gd name="connsiteY731" fmla="*/ 899748 h 6858000"/>
              <a:gd name="connsiteX732" fmla="*/ 5651107 w 7467600"/>
              <a:gd name="connsiteY732" fmla="*/ 920306 h 6858000"/>
              <a:gd name="connsiteX733" fmla="*/ 5459407 w 7467600"/>
              <a:gd name="connsiteY733" fmla="*/ 940975 h 6858000"/>
              <a:gd name="connsiteX734" fmla="*/ 5374846 w 7467600"/>
              <a:gd name="connsiteY734" fmla="*/ 941988 h 6858000"/>
              <a:gd name="connsiteX735" fmla="*/ 5256105 w 7467600"/>
              <a:gd name="connsiteY735" fmla="*/ 945632 h 6858000"/>
              <a:gd name="connsiteX736" fmla="*/ 5107071 w 7467600"/>
              <a:gd name="connsiteY736" fmla="*/ 969720 h 6858000"/>
              <a:gd name="connsiteX737" fmla="*/ 4998681 w 7467600"/>
              <a:gd name="connsiteY737" fmla="*/ 988771 h 6858000"/>
              <a:gd name="connsiteX738" fmla="*/ 5870151 w 7467600"/>
              <a:gd name="connsiteY738" fmla="*/ 898890 h 6858000"/>
              <a:gd name="connsiteX739" fmla="*/ 5504425 w 7467600"/>
              <a:gd name="connsiteY739" fmla="*/ 848067 h 6858000"/>
              <a:gd name="connsiteX740" fmla="*/ 4968849 w 7467600"/>
              <a:gd name="connsiteY740" fmla="*/ 962318 h 6858000"/>
              <a:gd name="connsiteX741" fmla="*/ 5104039 w 7467600"/>
              <a:gd name="connsiteY741" fmla="*/ 940634 h 6858000"/>
              <a:gd name="connsiteX742" fmla="*/ 5256311 w 7467600"/>
              <a:gd name="connsiteY742" fmla="*/ 916490 h 6858000"/>
              <a:gd name="connsiteX743" fmla="*/ 5377381 w 7467600"/>
              <a:gd name="connsiteY743" fmla="*/ 912671 h 6858000"/>
              <a:gd name="connsiteX744" fmla="*/ 5460148 w 7467600"/>
              <a:gd name="connsiteY744" fmla="*/ 911442 h 6858000"/>
              <a:gd name="connsiteX745" fmla="*/ 5648971 w 7467600"/>
              <a:gd name="connsiteY745" fmla="*/ 891331 h 6858000"/>
              <a:gd name="connsiteX746" fmla="*/ 5844807 w 7467600"/>
              <a:gd name="connsiteY746" fmla="*/ 870718 h 6858000"/>
              <a:gd name="connsiteX747" fmla="*/ 5862975 w 7467600"/>
              <a:gd name="connsiteY747" fmla="*/ 869756 h 6858000"/>
              <a:gd name="connsiteX748" fmla="*/ 5920887 w 7467600"/>
              <a:gd name="connsiteY748" fmla="*/ 865929 h 6858000"/>
              <a:gd name="connsiteX749" fmla="*/ 5504425 w 7467600"/>
              <a:gd name="connsiteY749" fmla="*/ 848067 h 6858000"/>
              <a:gd name="connsiteX750" fmla="*/ 3607114 w 7467600"/>
              <a:gd name="connsiteY750" fmla="*/ 467441 h 6858000"/>
              <a:gd name="connsiteX751" fmla="*/ 3296242 w 7467600"/>
              <a:gd name="connsiteY751" fmla="*/ 807991 h 6858000"/>
              <a:gd name="connsiteX752" fmla="*/ 3174674 w 7467600"/>
              <a:gd name="connsiteY752" fmla="*/ 919759 h 6858000"/>
              <a:gd name="connsiteX753" fmla="*/ 3042978 w 7467600"/>
              <a:gd name="connsiteY753" fmla="*/ 1054894 h 6858000"/>
              <a:gd name="connsiteX754" fmla="*/ 2968914 w 7467600"/>
              <a:gd name="connsiteY754" fmla="*/ 1133756 h 6858000"/>
              <a:gd name="connsiteX755" fmla="*/ 3103823 w 7467600"/>
              <a:gd name="connsiteY755" fmla="*/ 1026814 h 6858000"/>
              <a:gd name="connsiteX756" fmla="*/ 3607114 w 7467600"/>
              <a:gd name="connsiteY756" fmla="*/ 467441 h 6858000"/>
              <a:gd name="connsiteX757" fmla="*/ 3744487 w 7467600"/>
              <a:gd name="connsiteY757" fmla="*/ 383136 h 6858000"/>
              <a:gd name="connsiteX758" fmla="*/ 3970213 w 7467600"/>
              <a:gd name="connsiteY758" fmla="*/ 995559 h 6858000"/>
              <a:gd name="connsiteX759" fmla="*/ 3744487 w 7467600"/>
              <a:gd name="connsiteY759" fmla="*/ 383136 h 6858000"/>
              <a:gd name="connsiteX760" fmla="*/ 3624562 w 7467600"/>
              <a:gd name="connsiteY760" fmla="*/ 367041 h 6858000"/>
              <a:gd name="connsiteX761" fmla="*/ 3489712 w 7467600"/>
              <a:gd name="connsiteY761" fmla="*/ 485386 h 6858000"/>
              <a:gd name="connsiteX762" fmla="*/ 3182994 w 7467600"/>
              <a:gd name="connsiteY762" fmla="*/ 828265 h 6858000"/>
              <a:gd name="connsiteX763" fmla="*/ 2892114 w 7467600"/>
              <a:gd name="connsiteY763" fmla="*/ 1172635 h 6858000"/>
              <a:gd name="connsiteX764" fmla="*/ 3021459 w 7467600"/>
              <a:gd name="connsiteY764" fmla="*/ 1035385 h 6858000"/>
              <a:gd name="connsiteX765" fmla="*/ 3153873 w 7467600"/>
              <a:gd name="connsiteY765" fmla="*/ 898971 h 6858000"/>
              <a:gd name="connsiteX766" fmla="*/ 3276511 w 7467600"/>
              <a:gd name="connsiteY766" fmla="*/ 786423 h 6858000"/>
              <a:gd name="connsiteX767" fmla="*/ 3584154 w 7467600"/>
              <a:gd name="connsiteY767" fmla="*/ 448218 h 6858000"/>
              <a:gd name="connsiteX768" fmla="*/ 3624562 w 7467600"/>
              <a:gd name="connsiteY768" fmla="*/ 367041 h 6858000"/>
              <a:gd name="connsiteX769" fmla="*/ 3766672 w 7467600"/>
              <a:gd name="connsiteY769" fmla="*/ 359429 h 6858000"/>
              <a:gd name="connsiteX770" fmla="*/ 3996338 w 7467600"/>
              <a:gd name="connsiteY770" fmla="*/ 968237 h 6858000"/>
              <a:gd name="connsiteX771" fmla="*/ 3766672 w 7467600"/>
              <a:gd name="connsiteY771" fmla="*/ 359429 h 6858000"/>
              <a:gd name="connsiteX772" fmla="*/ 5805386 w 7467600"/>
              <a:gd name="connsiteY772" fmla="*/ 239240 h 6858000"/>
              <a:gd name="connsiteX773" fmla="*/ 5736947 w 7467600"/>
              <a:gd name="connsiteY773" fmla="*/ 261367 h 6858000"/>
              <a:gd name="connsiteX774" fmla="*/ 5427012 w 7467600"/>
              <a:gd name="connsiteY774" fmla="*/ 311272 h 6858000"/>
              <a:gd name="connsiteX775" fmla="*/ 5147818 w 7467600"/>
              <a:gd name="connsiteY775" fmla="*/ 322112 h 6858000"/>
              <a:gd name="connsiteX776" fmla="*/ 5060854 w 7467600"/>
              <a:gd name="connsiteY776" fmla="*/ 311882 h 6858000"/>
              <a:gd name="connsiteX777" fmla="*/ 4945989 w 7467600"/>
              <a:gd name="connsiteY777" fmla="*/ 300516 h 6858000"/>
              <a:gd name="connsiteX778" fmla="*/ 5410479 w 7467600"/>
              <a:gd name="connsiteY778" fmla="*/ 348434 h 6858000"/>
              <a:gd name="connsiteX779" fmla="*/ 5805386 w 7467600"/>
              <a:gd name="connsiteY779" fmla="*/ 239240 h 6858000"/>
              <a:gd name="connsiteX780" fmla="*/ 5905192 w 7467600"/>
              <a:gd name="connsiteY780" fmla="*/ 163079 h 6858000"/>
              <a:gd name="connsiteX781" fmla="*/ 5865655 w 7467600"/>
              <a:gd name="connsiteY781" fmla="*/ 171901 h 6858000"/>
              <a:gd name="connsiteX782" fmla="*/ 5259740 w 7467600"/>
              <a:gd name="connsiteY782" fmla="*/ 257013 h 6858000"/>
              <a:gd name="connsiteX783" fmla="*/ 5208466 w 7467600"/>
              <a:gd name="connsiteY783" fmla="*/ 257550 h 6858000"/>
              <a:gd name="connsiteX784" fmla="*/ 4980204 w 7467600"/>
              <a:gd name="connsiteY784" fmla="*/ 271903 h 6858000"/>
              <a:gd name="connsiteX785" fmla="*/ 5068068 w 7467600"/>
              <a:gd name="connsiteY785" fmla="*/ 282244 h 6858000"/>
              <a:gd name="connsiteX786" fmla="*/ 5153231 w 7467600"/>
              <a:gd name="connsiteY786" fmla="*/ 292240 h 6858000"/>
              <a:gd name="connsiteX787" fmla="*/ 5426491 w 7467600"/>
              <a:gd name="connsiteY787" fmla="*/ 281128 h 6858000"/>
              <a:gd name="connsiteX788" fmla="*/ 5731212 w 7467600"/>
              <a:gd name="connsiteY788" fmla="*/ 231951 h 6858000"/>
              <a:gd name="connsiteX789" fmla="*/ 5905192 w 7467600"/>
              <a:gd name="connsiteY789" fmla="*/ 163079 h 6858000"/>
              <a:gd name="connsiteX790" fmla="*/ 5944437 w 7467600"/>
              <a:gd name="connsiteY790" fmla="*/ 113829 h 6858000"/>
              <a:gd name="connsiteX791" fmla="*/ 5825032 w 7467600"/>
              <a:gd name="connsiteY791" fmla="*/ 146405 h 6858000"/>
              <a:gd name="connsiteX792" fmla="*/ 4955599 w 7467600"/>
              <a:gd name="connsiteY792" fmla="*/ 247008 h 6858000"/>
              <a:gd name="connsiteX793" fmla="*/ 5210104 w 7467600"/>
              <a:gd name="connsiteY793" fmla="*/ 228123 h 6858000"/>
              <a:gd name="connsiteX794" fmla="*/ 5261015 w 7467600"/>
              <a:gd name="connsiteY794" fmla="*/ 227087 h 6858000"/>
              <a:gd name="connsiteX795" fmla="*/ 5861181 w 7467600"/>
              <a:gd name="connsiteY795" fmla="*/ 143093 h 6858000"/>
              <a:gd name="connsiteX796" fmla="*/ 5961252 w 7467600"/>
              <a:gd name="connsiteY796" fmla="*/ 114820 h 6858000"/>
              <a:gd name="connsiteX797" fmla="*/ 5944437 w 7467600"/>
              <a:gd name="connsiteY797" fmla="*/ 113829 h 6858000"/>
              <a:gd name="connsiteX798" fmla="*/ 3882765 w 7467600"/>
              <a:gd name="connsiteY798" fmla="*/ 0 h 6858000"/>
              <a:gd name="connsiteX799" fmla="*/ 3995099 w 7467600"/>
              <a:gd name="connsiteY799" fmla="*/ 0 h 6858000"/>
              <a:gd name="connsiteX800" fmla="*/ 4163818 w 7467600"/>
              <a:gd name="connsiteY800" fmla="*/ 234104 h 6858000"/>
              <a:gd name="connsiteX801" fmla="*/ 4172099 w 7467600"/>
              <a:gd name="connsiteY801" fmla="*/ 234207 h 6858000"/>
              <a:gd name="connsiteX802" fmla="*/ 4784282 w 7467600"/>
              <a:gd name="connsiteY802" fmla="*/ 276561 h 6858000"/>
              <a:gd name="connsiteX803" fmla="*/ 4801687 w 7467600"/>
              <a:gd name="connsiteY803" fmla="*/ 267764 h 6858000"/>
              <a:gd name="connsiteX804" fmla="*/ 6082788 w 7467600"/>
              <a:gd name="connsiteY804" fmla="*/ 64119 h 6858000"/>
              <a:gd name="connsiteX805" fmla="*/ 6099442 w 7467600"/>
              <a:gd name="connsiteY805" fmla="*/ 82568 h 6858000"/>
              <a:gd name="connsiteX806" fmla="*/ 4804137 w 7467600"/>
              <a:gd name="connsiteY806" fmla="*/ 320931 h 6858000"/>
              <a:gd name="connsiteX807" fmla="*/ 4227047 w 7467600"/>
              <a:gd name="connsiteY807" fmla="*/ 313415 h 6858000"/>
              <a:gd name="connsiteX808" fmla="*/ 4346041 w 7467600"/>
              <a:gd name="connsiteY808" fmla="*/ 456086 h 6858000"/>
              <a:gd name="connsiteX809" fmla="*/ 4870967 w 7467600"/>
              <a:gd name="connsiteY809" fmla="*/ 963061 h 6858000"/>
              <a:gd name="connsiteX810" fmla="*/ 4889647 w 7467600"/>
              <a:gd name="connsiteY810" fmla="*/ 957147 h 6858000"/>
              <a:gd name="connsiteX811" fmla="*/ 5422504 w 7467600"/>
              <a:gd name="connsiteY811" fmla="*/ 805191 h 6858000"/>
              <a:gd name="connsiteX812" fmla="*/ 6087656 w 7467600"/>
              <a:gd name="connsiteY812" fmla="*/ 826703 h 6858000"/>
              <a:gd name="connsiteX813" fmla="*/ 6058717 w 7467600"/>
              <a:gd name="connsiteY813" fmla="*/ 865992 h 6858000"/>
              <a:gd name="connsiteX814" fmla="*/ 4974153 w 7467600"/>
              <a:gd name="connsiteY814" fmla="*/ 1045456 h 6858000"/>
              <a:gd name="connsiteX815" fmla="*/ 5627835 w 7467600"/>
              <a:gd name="connsiteY815" fmla="*/ 1472077 h 6858000"/>
              <a:gd name="connsiteX816" fmla="*/ 5629817 w 7467600"/>
              <a:gd name="connsiteY816" fmla="*/ 1471412 h 6858000"/>
              <a:gd name="connsiteX817" fmla="*/ 5634124 w 7467600"/>
              <a:gd name="connsiteY817" fmla="*/ 1470572 h 6858000"/>
              <a:gd name="connsiteX818" fmla="*/ 5755832 w 7467600"/>
              <a:gd name="connsiteY818" fmla="*/ 1383886 h 6858000"/>
              <a:gd name="connsiteX819" fmla="*/ 6014186 w 7467600"/>
              <a:gd name="connsiteY819" fmla="*/ 1279799 h 6858000"/>
              <a:gd name="connsiteX820" fmla="*/ 6901619 w 7467600"/>
              <a:gd name="connsiteY820" fmla="*/ 1047874 h 6858000"/>
              <a:gd name="connsiteX821" fmla="*/ 6931566 w 7467600"/>
              <a:gd name="connsiteY821" fmla="*/ 1062034 h 6858000"/>
              <a:gd name="connsiteX822" fmla="*/ 5790982 w 7467600"/>
              <a:gd name="connsiteY822" fmla="*/ 1561380 h 6858000"/>
              <a:gd name="connsiteX823" fmla="*/ 6188971 w 7467600"/>
              <a:gd name="connsiteY823" fmla="*/ 1755168 h 6858000"/>
              <a:gd name="connsiteX824" fmla="*/ 6202446 w 7467600"/>
              <a:gd name="connsiteY824" fmla="*/ 1752268 h 6858000"/>
              <a:gd name="connsiteX825" fmla="*/ 7179560 w 7467600"/>
              <a:gd name="connsiteY825" fmla="*/ 1467551 h 6858000"/>
              <a:gd name="connsiteX826" fmla="*/ 7158730 w 7467600"/>
              <a:gd name="connsiteY826" fmla="*/ 1507835 h 6858000"/>
              <a:gd name="connsiteX827" fmla="*/ 6326959 w 7467600"/>
              <a:gd name="connsiteY827" fmla="*/ 1817686 h 6858000"/>
              <a:gd name="connsiteX828" fmla="*/ 6537433 w 7467600"/>
              <a:gd name="connsiteY828" fmla="*/ 1907790 h 6858000"/>
              <a:gd name="connsiteX829" fmla="*/ 6550221 w 7467600"/>
              <a:gd name="connsiteY829" fmla="*/ 1910729 h 6858000"/>
              <a:gd name="connsiteX830" fmla="*/ 6964438 w 7467600"/>
              <a:gd name="connsiteY830" fmla="*/ 2209505 h 6858000"/>
              <a:gd name="connsiteX831" fmla="*/ 7367862 w 7467600"/>
              <a:gd name="connsiteY831" fmla="*/ 2806833 h 6858000"/>
              <a:gd name="connsiteX832" fmla="*/ 7364329 w 7467600"/>
              <a:gd name="connsiteY832" fmla="*/ 2826907 h 6858000"/>
              <a:gd name="connsiteX833" fmla="*/ 7290545 w 7467600"/>
              <a:gd name="connsiteY833" fmla="*/ 2850663 h 6858000"/>
              <a:gd name="connsiteX834" fmla="*/ 6472036 w 7467600"/>
              <a:gd name="connsiteY834" fmla="*/ 1959003 h 6858000"/>
              <a:gd name="connsiteX835" fmla="*/ 5792897 w 7467600"/>
              <a:gd name="connsiteY835" fmla="*/ 1647747 h 6858000"/>
              <a:gd name="connsiteX836" fmla="*/ 5842751 w 7467600"/>
              <a:gd name="connsiteY836" fmla="*/ 1816112 h 6858000"/>
              <a:gd name="connsiteX837" fmla="*/ 5847424 w 7467600"/>
              <a:gd name="connsiteY837" fmla="*/ 1815776 h 6858000"/>
              <a:gd name="connsiteX838" fmla="*/ 6399821 w 7467600"/>
              <a:gd name="connsiteY838" fmla="*/ 2344799 h 6858000"/>
              <a:gd name="connsiteX839" fmla="*/ 6323232 w 7467600"/>
              <a:gd name="connsiteY839" fmla="*/ 2389634 h 6858000"/>
              <a:gd name="connsiteX840" fmla="*/ 5942958 w 7467600"/>
              <a:gd name="connsiteY840" fmla="*/ 2077708 h 6858000"/>
              <a:gd name="connsiteX841" fmla="*/ 5921559 w 7467600"/>
              <a:gd name="connsiteY841" fmla="*/ 2378596 h 6858000"/>
              <a:gd name="connsiteX842" fmla="*/ 5817651 w 7467600"/>
              <a:gd name="connsiteY842" fmla="*/ 3023919 h 6858000"/>
              <a:gd name="connsiteX843" fmla="*/ 5729634 w 7467600"/>
              <a:gd name="connsiteY843" fmla="*/ 3051849 h 6858000"/>
              <a:gd name="connsiteX844" fmla="*/ 5611018 w 7467600"/>
              <a:gd name="connsiteY844" fmla="*/ 2316769 h 6858000"/>
              <a:gd name="connsiteX845" fmla="*/ 5687608 w 7467600"/>
              <a:gd name="connsiteY845" fmla="*/ 2039972 h 6858000"/>
              <a:gd name="connsiteX846" fmla="*/ 5657554 w 7467600"/>
              <a:gd name="connsiteY846" fmla="*/ 1576445 h 6858000"/>
              <a:gd name="connsiteX847" fmla="*/ 5150475 w 7467600"/>
              <a:gd name="connsiteY847" fmla="*/ 1274012 h 6858000"/>
              <a:gd name="connsiteX848" fmla="*/ 5349142 w 7467600"/>
              <a:gd name="connsiteY848" fmla="*/ 2204405 h 6858000"/>
              <a:gd name="connsiteX849" fmla="*/ 5262214 w 7467600"/>
              <a:gd name="connsiteY849" fmla="*/ 2233836 h 6858000"/>
              <a:gd name="connsiteX850" fmla="*/ 4981539 w 7467600"/>
              <a:gd name="connsiteY850" fmla="*/ 1542201 h 6858000"/>
              <a:gd name="connsiteX851" fmla="*/ 4958461 w 7467600"/>
              <a:gd name="connsiteY851" fmla="*/ 1136957 h 6858000"/>
              <a:gd name="connsiteX852" fmla="*/ 4655015 w 7467600"/>
              <a:gd name="connsiteY852" fmla="*/ 891426 h 6858000"/>
              <a:gd name="connsiteX853" fmla="*/ 4348002 w 7467600"/>
              <a:gd name="connsiteY853" fmla="*/ 2205895 h 6858000"/>
              <a:gd name="connsiteX854" fmla="*/ 4262250 w 7467600"/>
              <a:gd name="connsiteY854" fmla="*/ 2219972 h 6858000"/>
              <a:gd name="connsiteX855" fmla="*/ 4550611 w 7467600"/>
              <a:gd name="connsiteY855" fmla="*/ 817540 h 6858000"/>
              <a:gd name="connsiteX856" fmla="*/ 4564418 w 7467600"/>
              <a:gd name="connsiteY856" fmla="*/ 808293 h 6858000"/>
              <a:gd name="connsiteX857" fmla="*/ 4266388 w 7467600"/>
              <a:gd name="connsiteY857" fmla="*/ 500083 h 6858000"/>
              <a:gd name="connsiteX858" fmla="*/ 4032842 w 7467600"/>
              <a:gd name="connsiteY858" fmla="*/ 211809 h 6858000"/>
              <a:gd name="connsiteX859" fmla="*/ 3882765 w 7467600"/>
              <a:gd name="connsiteY859" fmla="*/ 0 h 6858000"/>
              <a:gd name="connsiteX860" fmla="*/ 3721337 w 7467600"/>
              <a:gd name="connsiteY860" fmla="*/ 0 h 6858000"/>
              <a:gd name="connsiteX861" fmla="*/ 3797544 w 7467600"/>
              <a:gd name="connsiteY861" fmla="*/ 0 h 6858000"/>
              <a:gd name="connsiteX862" fmla="*/ 3775734 w 7467600"/>
              <a:gd name="connsiteY862" fmla="*/ 95131 h 6858000"/>
              <a:gd name="connsiteX863" fmla="*/ 3724807 w 7467600"/>
              <a:gd name="connsiteY863" fmla="*/ 272257 h 6858000"/>
              <a:gd name="connsiteX864" fmla="*/ 3726844 w 7467600"/>
              <a:gd name="connsiteY864" fmla="*/ 282988 h 6858000"/>
              <a:gd name="connsiteX865" fmla="*/ 3742664 w 7467600"/>
              <a:gd name="connsiteY865" fmla="*/ 279918 h 6858000"/>
              <a:gd name="connsiteX866" fmla="*/ 4103910 w 7467600"/>
              <a:gd name="connsiteY866" fmla="*/ 1161917 h 6858000"/>
              <a:gd name="connsiteX867" fmla="*/ 4020269 w 7467600"/>
              <a:gd name="connsiteY867" fmla="*/ 1200406 h 6858000"/>
              <a:gd name="connsiteX868" fmla="*/ 3674882 w 7467600"/>
              <a:gd name="connsiteY868" fmla="*/ 488524 h 6858000"/>
              <a:gd name="connsiteX869" fmla="*/ 3132682 w 7467600"/>
              <a:gd name="connsiteY869" fmla="*/ 1072284 h 6858000"/>
              <a:gd name="connsiteX870" fmla="*/ 2716346 w 7467600"/>
              <a:gd name="connsiteY870" fmla="*/ 1276376 h 6858000"/>
              <a:gd name="connsiteX871" fmla="*/ 2716772 w 7467600"/>
              <a:gd name="connsiteY871" fmla="*/ 1255462 h 6858000"/>
              <a:gd name="connsiteX872" fmla="*/ 3471096 w 7467600"/>
              <a:gd name="connsiteY872" fmla="*/ 437072 h 6858000"/>
              <a:gd name="connsiteX873" fmla="*/ 3639057 w 7467600"/>
              <a:gd name="connsiteY873" fmla="*/ 286334 h 6858000"/>
              <a:gd name="connsiteX874" fmla="*/ 3640309 w 7467600"/>
              <a:gd name="connsiteY874" fmla="*/ 284664 h 6858000"/>
              <a:gd name="connsiteX875" fmla="*/ 3646022 w 7467600"/>
              <a:gd name="connsiteY875" fmla="*/ 276711 h 6858000"/>
              <a:gd name="connsiteX876" fmla="*/ 3707943 w 7467600"/>
              <a:gd name="connsiteY876" fmla="*/ 65958 h 6858000"/>
              <a:gd name="connsiteX877" fmla="*/ 3721337 w 7467600"/>
              <a:gd name="connsiteY877" fmla="*/ 0 h 6858000"/>
              <a:gd name="connsiteX878" fmla="*/ 2867960 w 7467600"/>
              <a:gd name="connsiteY878" fmla="*/ 0 h 6858000"/>
              <a:gd name="connsiteX879" fmla="*/ 2926351 w 7467600"/>
              <a:gd name="connsiteY879" fmla="*/ 0 h 6858000"/>
              <a:gd name="connsiteX880" fmla="*/ 2902823 w 7467600"/>
              <a:gd name="connsiteY880" fmla="*/ 262929 h 6858000"/>
              <a:gd name="connsiteX881" fmla="*/ 2940663 w 7467600"/>
              <a:gd name="connsiteY881" fmla="*/ 140884 h 6858000"/>
              <a:gd name="connsiteX882" fmla="*/ 2947039 w 7467600"/>
              <a:gd name="connsiteY882" fmla="*/ 122524 h 6858000"/>
              <a:gd name="connsiteX883" fmla="*/ 2984316 w 7467600"/>
              <a:gd name="connsiteY883" fmla="*/ 0 h 6858000"/>
              <a:gd name="connsiteX884" fmla="*/ 3016114 w 7467600"/>
              <a:gd name="connsiteY884" fmla="*/ 0 h 6858000"/>
              <a:gd name="connsiteX885" fmla="*/ 2979949 w 7467600"/>
              <a:gd name="connsiteY885" fmla="*/ 119274 h 6858000"/>
              <a:gd name="connsiteX886" fmla="*/ 3023879 w 7467600"/>
              <a:gd name="connsiteY886" fmla="*/ 0 h 6858000"/>
              <a:gd name="connsiteX887" fmla="*/ 3105400 w 7467600"/>
              <a:gd name="connsiteY887" fmla="*/ 0 h 6858000"/>
              <a:gd name="connsiteX888" fmla="*/ 3094669 w 7467600"/>
              <a:gd name="connsiteY888" fmla="*/ 30308 h 6858000"/>
              <a:gd name="connsiteX889" fmla="*/ 2901945 w 7467600"/>
              <a:gd name="connsiteY889" fmla="*/ 466538 h 6858000"/>
              <a:gd name="connsiteX890" fmla="*/ 2815209 w 7467600"/>
              <a:gd name="connsiteY890" fmla="*/ 497361 h 6858000"/>
              <a:gd name="connsiteX891" fmla="*/ 2844845 w 7467600"/>
              <a:gd name="connsiteY891" fmla="*/ 127638 h 6858000"/>
              <a:gd name="connsiteX892" fmla="*/ 2867960 w 7467600"/>
              <a:gd name="connsiteY892" fmla="*/ 0 h 6858000"/>
              <a:gd name="connsiteX893" fmla="*/ 1057230 w 7467600"/>
              <a:gd name="connsiteY893" fmla="*/ 0 h 6858000"/>
              <a:gd name="connsiteX894" fmla="*/ 1111003 w 7467600"/>
              <a:gd name="connsiteY894" fmla="*/ 0 h 6858000"/>
              <a:gd name="connsiteX895" fmla="*/ 1125553 w 7467600"/>
              <a:gd name="connsiteY895" fmla="*/ 52588 h 6858000"/>
              <a:gd name="connsiteX896" fmla="*/ 1304276 w 7467600"/>
              <a:gd name="connsiteY896" fmla="*/ 476275 h 6858000"/>
              <a:gd name="connsiteX897" fmla="*/ 1492066 w 7467600"/>
              <a:gd name="connsiteY897" fmla="*/ 886333 h 6858000"/>
              <a:gd name="connsiteX898" fmla="*/ 1423698 w 7467600"/>
              <a:gd name="connsiteY898" fmla="*/ 710817 h 6858000"/>
              <a:gd name="connsiteX899" fmla="*/ 1357609 w 7467600"/>
              <a:gd name="connsiteY899" fmla="*/ 532892 h 6858000"/>
              <a:gd name="connsiteX900" fmla="*/ 1309550 w 7467600"/>
              <a:gd name="connsiteY900" fmla="*/ 374031 h 6858000"/>
              <a:gd name="connsiteX901" fmla="*/ 1193673 w 7467600"/>
              <a:gd name="connsiteY901" fmla="*/ 49533 h 6858000"/>
              <a:gd name="connsiteX902" fmla="*/ 1164391 w 7467600"/>
              <a:gd name="connsiteY902" fmla="*/ 0 h 6858000"/>
              <a:gd name="connsiteX903" fmla="*/ 1200666 w 7467600"/>
              <a:gd name="connsiteY903" fmla="*/ 0 h 6858000"/>
              <a:gd name="connsiteX904" fmla="*/ 1223408 w 7467600"/>
              <a:gd name="connsiteY904" fmla="*/ 38996 h 6858000"/>
              <a:gd name="connsiteX905" fmla="*/ 1339635 w 7467600"/>
              <a:gd name="connsiteY905" fmla="*/ 365517 h 6858000"/>
              <a:gd name="connsiteX906" fmla="*/ 1387469 w 7467600"/>
              <a:gd name="connsiteY906" fmla="*/ 523079 h 6858000"/>
              <a:gd name="connsiteX907" fmla="*/ 1452685 w 7467600"/>
              <a:gd name="connsiteY907" fmla="*/ 699806 h 6858000"/>
              <a:gd name="connsiteX908" fmla="*/ 1492092 w 7467600"/>
              <a:gd name="connsiteY908" fmla="*/ 800424 h 6858000"/>
              <a:gd name="connsiteX909" fmla="*/ 1455302 w 7467600"/>
              <a:gd name="connsiteY909" fmla="*/ 632913 h 6858000"/>
              <a:gd name="connsiteX910" fmla="*/ 1222336 w 7467600"/>
              <a:gd name="connsiteY910" fmla="*/ 9480 h 6858000"/>
              <a:gd name="connsiteX911" fmla="*/ 1214634 w 7467600"/>
              <a:gd name="connsiteY911" fmla="*/ 0 h 6858000"/>
              <a:gd name="connsiteX912" fmla="*/ 1289827 w 7467600"/>
              <a:gd name="connsiteY912" fmla="*/ 0 h 6858000"/>
              <a:gd name="connsiteX913" fmla="*/ 1321076 w 7467600"/>
              <a:gd name="connsiteY913" fmla="*/ 59722 h 6858000"/>
              <a:gd name="connsiteX914" fmla="*/ 1512579 w 7467600"/>
              <a:gd name="connsiteY914" fmla="*/ 626441 h 6858000"/>
              <a:gd name="connsiteX915" fmla="*/ 1506076 w 7467600"/>
              <a:gd name="connsiteY915" fmla="*/ 1089289 h 6858000"/>
              <a:gd name="connsiteX916" fmla="*/ 1486346 w 7467600"/>
              <a:gd name="connsiteY916" fmla="*/ 1079919 h 6858000"/>
              <a:gd name="connsiteX917" fmla="*/ 1070511 w 7467600"/>
              <a:gd name="connsiteY917" fmla="*/ 48609 h 6858000"/>
              <a:gd name="connsiteX918" fmla="*/ 1057230 w 7467600"/>
              <a:gd name="connsiteY918" fmla="*/ 0 h 6858000"/>
              <a:gd name="connsiteX919" fmla="*/ 43151 w 7467600"/>
              <a:gd name="connsiteY919" fmla="*/ 0 h 6858000"/>
              <a:gd name="connsiteX920" fmla="*/ 95283 w 7467600"/>
              <a:gd name="connsiteY920" fmla="*/ 0 h 6858000"/>
              <a:gd name="connsiteX921" fmla="*/ 300708 w 7467600"/>
              <a:gd name="connsiteY921" fmla="*/ 154571 h 6858000"/>
              <a:gd name="connsiteX922" fmla="*/ 530414 w 7467600"/>
              <a:gd name="connsiteY922" fmla="*/ 354673 h 6858000"/>
              <a:gd name="connsiteX923" fmla="*/ 333785 w 7467600"/>
              <a:gd name="connsiteY923" fmla="*/ 161564 h 6858000"/>
              <a:gd name="connsiteX924" fmla="*/ 147005 w 7467600"/>
              <a:gd name="connsiteY924" fmla="*/ 0 h 6858000"/>
              <a:gd name="connsiteX925" fmla="*/ 272509 w 7467600"/>
              <a:gd name="connsiteY925" fmla="*/ 0 h 6858000"/>
              <a:gd name="connsiteX926" fmla="*/ 326276 w 7467600"/>
              <a:gd name="connsiteY926" fmla="*/ 45847 h 6858000"/>
              <a:gd name="connsiteX927" fmla="*/ 823759 w 7467600"/>
              <a:gd name="connsiteY927" fmla="*/ 574145 h 6858000"/>
              <a:gd name="connsiteX928" fmla="*/ 811254 w 7467600"/>
              <a:gd name="connsiteY928" fmla="*/ 665546 h 6858000"/>
              <a:gd name="connsiteX929" fmla="*/ 154042 w 7467600"/>
              <a:gd name="connsiteY929" fmla="*/ 261522 h 6858000"/>
              <a:gd name="connsiteX930" fmla="*/ 13550 w 7467600"/>
              <a:gd name="connsiteY930" fmla="*/ 158423 h 6858000"/>
              <a:gd name="connsiteX931" fmla="*/ 0 w 7467600"/>
              <a:gd name="connsiteY931" fmla="*/ 146618 h 6858000"/>
              <a:gd name="connsiteX932" fmla="*/ 0 w 7467600"/>
              <a:gd name="connsiteY932" fmla="*/ 59161 h 6858000"/>
              <a:gd name="connsiteX933" fmla="*/ 45427 w 7467600"/>
              <a:gd name="connsiteY933" fmla="*/ 101078 h 6858000"/>
              <a:gd name="connsiteX934" fmla="*/ 630103 w 7467600"/>
              <a:gd name="connsiteY934" fmla="*/ 485885 h 6858000"/>
              <a:gd name="connsiteX935" fmla="*/ 532040 w 7467600"/>
              <a:gd name="connsiteY935" fmla="*/ 399359 h 6858000"/>
              <a:gd name="connsiteX936" fmla="*/ 517618 w 7467600"/>
              <a:gd name="connsiteY936" fmla="*/ 385726 h 6858000"/>
              <a:gd name="connsiteX937" fmla="*/ 285074 w 7467600"/>
              <a:gd name="connsiteY937" fmla="*/ 182755 h 6858000"/>
              <a:gd name="connsiteX938" fmla="*/ 43151 w 7467600"/>
              <a:gd name="connsiteY938" fmla="*/ 0 h 6858000"/>
              <a:gd name="connsiteX0" fmla="*/ 369702 w 7369701"/>
              <a:gd name="connsiteY0" fmla="*/ 6712169 h 6858000"/>
              <a:gd name="connsiteX1" fmla="*/ 366575 w 7369701"/>
              <a:gd name="connsiteY1" fmla="*/ 6715556 h 6858000"/>
              <a:gd name="connsiteX2" fmla="*/ 371637 w 7369701"/>
              <a:gd name="connsiteY2" fmla="*/ 6713954 h 6858000"/>
              <a:gd name="connsiteX3" fmla="*/ 369702 w 7369701"/>
              <a:gd name="connsiteY3" fmla="*/ 6712169 h 6858000"/>
              <a:gd name="connsiteX4" fmla="*/ 1019354 w 7369701"/>
              <a:gd name="connsiteY4" fmla="*/ 6315006 h 6858000"/>
              <a:gd name="connsiteX5" fmla="*/ 441046 w 7369701"/>
              <a:gd name="connsiteY5" fmla="*/ 6691153 h 6858000"/>
              <a:gd name="connsiteX6" fmla="*/ 1019354 w 7369701"/>
              <a:gd name="connsiteY6" fmla="*/ 6315006 h 6858000"/>
              <a:gd name="connsiteX7" fmla="*/ 991680 w 7369701"/>
              <a:gd name="connsiteY7" fmla="*/ 6298413 h 6858000"/>
              <a:gd name="connsiteX8" fmla="*/ 409060 w 7369701"/>
              <a:gd name="connsiteY8" fmla="*/ 6671470 h 6858000"/>
              <a:gd name="connsiteX9" fmla="*/ 991680 w 7369701"/>
              <a:gd name="connsiteY9" fmla="*/ 6298413 h 6858000"/>
              <a:gd name="connsiteX10" fmla="*/ 103333 w 7369701"/>
              <a:gd name="connsiteY10" fmla="*/ 5699602 h 6858000"/>
              <a:gd name="connsiteX11" fmla="*/ 233938 w 7369701"/>
              <a:gd name="connsiteY11" fmla="*/ 5809416 h 6858000"/>
              <a:gd name="connsiteX12" fmla="*/ 883580 w 7369701"/>
              <a:gd name="connsiteY12" fmla="*/ 6180710 h 6858000"/>
              <a:gd name="connsiteX13" fmla="*/ 487337 w 7369701"/>
              <a:gd name="connsiteY13" fmla="*/ 5950182 h 6858000"/>
              <a:gd name="connsiteX14" fmla="*/ 354051 w 7369701"/>
              <a:gd name="connsiteY14" fmla="*/ 5854912 h 6858000"/>
              <a:gd name="connsiteX15" fmla="*/ 195436 w 7369701"/>
              <a:gd name="connsiteY15" fmla="*/ 5755068 h 6858000"/>
              <a:gd name="connsiteX16" fmla="*/ 103333 w 7369701"/>
              <a:gd name="connsiteY16" fmla="*/ 5699602 h 6858000"/>
              <a:gd name="connsiteX17" fmla="*/ 5539432 w 7369701"/>
              <a:gd name="connsiteY17" fmla="*/ 5642928 h 6858000"/>
              <a:gd name="connsiteX18" fmla="*/ 5555462 w 7369701"/>
              <a:gd name="connsiteY18" fmla="*/ 5694454 h 6858000"/>
              <a:gd name="connsiteX19" fmla="*/ 5828270 w 7369701"/>
              <a:gd name="connsiteY19" fmla="*/ 6320663 h 6858000"/>
              <a:gd name="connsiteX20" fmla="*/ 5947416 w 7369701"/>
              <a:gd name="connsiteY20" fmla="*/ 6574846 h 6858000"/>
              <a:gd name="connsiteX21" fmla="*/ 5539432 w 7369701"/>
              <a:gd name="connsiteY21" fmla="*/ 5642928 h 6858000"/>
              <a:gd name="connsiteX22" fmla="*/ 51253 w 7369701"/>
              <a:gd name="connsiteY22" fmla="*/ 5631825 h 6858000"/>
              <a:gd name="connsiteX23" fmla="*/ 211622 w 7369701"/>
              <a:gd name="connsiteY23" fmla="*/ 5728803 h 6858000"/>
              <a:gd name="connsiteX24" fmla="*/ 371652 w 7369701"/>
              <a:gd name="connsiteY24" fmla="*/ 5829062 h 6858000"/>
              <a:gd name="connsiteX25" fmla="*/ 505903 w 7369701"/>
              <a:gd name="connsiteY25" fmla="*/ 5925221 h 6858000"/>
              <a:gd name="connsiteX26" fmla="*/ 899240 w 7369701"/>
              <a:gd name="connsiteY26" fmla="*/ 6153068 h 6858000"/>
              <a:gd name="connsiteX27" fmla="*/ 988114 w 7369701"/>
              <a:gd name="connsiteY27" fmla="*/ 6174204 h 6858000"/>
              <a:gd name="connsiteX28" fmla="*/ 845971 w 7369701"/>
              <a:gd name="connsiteY28" fmla="*/ 6067177 h 6858000"/>
              <a:gd name="connsiteX29" fmla="*/ 448057 w 7369701"/>
              <a:gd name="connsiteY29" fmla="*/ 5841376 h 6858000"/>
              <a:gd name="connsiteX30" fmla="*/ 51253 w 7369701"/>
              <a:gd name="connsiteY30" fmla="*/ 5631825 h 6858000"/>
              <a:gd name="connsiteX31" fmla="*/ 2606687 w 7369701"/>
              <a:gd name="connsiteY31" fmla="*/ 5630718 h 6858000"/>
              <a:gd name="connsiteX32" fmla="*/ 2645658 w 7369701"/>
              <a:gd name="connsiteY32" fmla="*/ 6640259 h 6858000"/>
              <a:gd name="connsiteX33" fmla="*/ 2606687 w 7369701"/>
              <a:gd name="connsiteY33" fmla="*/ 5630718 h 6858000"/>
              <a:gd name="connsiteX34" fmla="*/ 3642057 w 7369701"/>
              <a:gd name="connsiteY34" fmla="*/ 5573487 h 6858000"/>
              <a:gd name="connsiteX35" fmla="*/ 3632981 w 7369701"/>
              <a:gd name="connsiteY35" fmla="*/ 5579437 h 6858000"/>
              <a:gd name="connsiteX36" fmla="*/ 3382436 w 7369701"/>
              <a:gd name="connsiteY36" fmla="*/ 5952726 h 6858000"/>
              <a:gd name="connsiteX37" fmla="*/ 3191929 w 7369701"/>
              <a:gd name="connsiteY37" fmla="*/ 6662669 h 6858000"/>
              <a:gd name="connsiteX38" fmla="*/ 3369898 w 7369701"/>
              <a:gd name="connsiteY38" fmla="*/ 6081771 h 6858000"/>
              <a:gd name="connsiteX39" fmla="*/ 3642057 w 7369701"/>
              <a:gd name="connsiteY39" fmla="*/ 5573487 h 6858000"/>
              <a:gd name="connsiteX40" fmla="*/ 2650666 w 7369701"/>
              <a:gd name="connsiteY40" fmla="*/ 5530686 h 6858000"/>
              <a:gd name="connsiteX41" fmla="*/ 2650249 w 7369701"/>
              <a:gd name="connsiteY41" fmla="*/ 5532101 h 6858000"/>
              <a:gd name="connsiteX42" fmla="*/ 2663808 w 7369701"/>
              <a:gd name="connsiteY42" fmla="*/ 6535215 h 6858000"/>
              <a:gd name="connsiteX43" fmla="*/ 2665418 w 7369701"/>
              <a:gd name="connsiteY43" fmla="*/ 6132756 h 6858000"/>
              <a:gd name="connsiteX44" fmla="*/ 2650666 w 7369701"/>
              <a:gd name="connsiteY44" fmla="*/ 5530686 h 6858000"/>
              <a:gd name="connsiteX45" fmla="*/ 2680277 w 7369701"/>
              <a:gd name="connsiteY45" fmla="*/ 5479204 h 6858000"/>
              <a:gd name="connsiteX46" fmla="*/ 2678972 w 7369701"/>
              <a:gd name="connsiteY46" fmla="*/ 5481582 h 6858000"/>
              <a:gd name="connsiteX47" fmla="*/ 2696666 w 7369701"/>
              <a:gd name="connsiteY47" fmla="*/ 6133836 h 6858000"/>
              <a:gd name="connsiteX48" fmla="*/ 2695769 w 7369701"/>
              <a:gd name="connsiteY48" fmla="*/ 6390955 h 6858000"/>
              <a:gd name="connsiteX49" fmla="*/ 2739893 w 7369701"/>
              <a:gd name="connsiteY49" fmla="*/ 6108357 h 6858000"/>
              <a:gd name="connsiteX50" fmla="*/ 2680277 w 7369701"/>
              <a:gd name="connsiteY50" fmla="*/ 5479204 h 6858000"/>
              <a:gd name="connsiteX51" fmla="*/ 1132195 w 7369701"/>
              <a:gd name="connsiteY51" fmla="*/ 5467980 h 6858000"/>
              <a:gd name="connsiteX52" fmla="*/ 1679056 w 7369701"/>
              <a:gd name="connsiteY52" fmla="*/ 5516907 h 6858000"/>
              <a:gd name="connsiteX53" fmla="*/ 2128648 w 7369701"/>
              <a:gd name="connsiteY53" fmla="*/ 5474249 h 6858000"/>
              <a:gd name="connsiteX54" fmla="*/ 1825619 w 7369701"/>
              <a:gd name="connsiteY54" fmla="*/ 5478447 h 6858000"/>
              <a:gd name="connsiteX55" fmla="*/ 1737798 w 7369701"/>
              <a:gd name="connsiteY55" fmla="*/ 5483353 h 6858000"/>
              <a:gd name="connsiteX56" fmla="*/ 1132195 w 7369701"/>
              <a:gd name="connsiteY56" fmla="*/ 5467980 h 6858000"/>
              <a:gd name="connsiteX57" fmla="*/ 1456157 w 7369701"/>
              <a:gd name="connsiteY57" fmla="*/ 5371404 h 6858000"/>
              <a:gd name="connsiteX58" fmla="*/ 1244432 w 7369701"/>
              <a:gd name="connsiteY58" fmla="*/ 5385601 h 6858000"/>
              <a:gd name="connsiteX59" fmla="*/ 973990 w 7369701"/>
              <a:gd name="connsiteY59" fmla="*/ 5424940 h 6858000"/>
              <a:gd name="connsiteX60" fmla="*/ 1103809 w 7369701"/>
              <a:gd name="connsiteY60" fmla="*/ 5433720 h 6858000"/>
              <a:gd name="connsiteX61" fmla="*/ 1123454 w 7369701"/>
              <a:gd name="connsiteY61" fmla="*/ 5435727 h 6858000"/>
              <a:gd name="connsiteX62" fmla="*/ 1737017 w 7369701"/>
              <a:gd name="connsiteY62" fmla="*/ 5452183 h 6858000"/>
              <a:gd name="connsiteX63" fmla="*/ 1824397 w 7369701"/>
              <a:gd name="connsiteY63" fmla="*/ 5447757 h 6858000"/>
              <a:gd name="connsiteX64" fmla="*/ 2070059 w 7369701"/>
              <a:gd name="connsiteY64" fmla="*/ 5441660 h 6858000"/>
              <a:gd name="connsiteX65" fmla="*/ 1456157 w 7369701"/>
              <a:gd name="connsiteY65" fmla="*/ 5371404 h 6858000"/>
              <a:gd name="connsiteX66" fmla="*/ 4988186 w 7369701"/>
              <a:gd name="connsiteY66" fmla="*/ 5216467 h 6858000"/>
              <a:gd name="connsiteX67" fmla="*/ 4777334 w 7369701"/>
              <a:gd name="connsiteY67" fmla="*/ 5406072 h 6858000"/>
              <a:gd name="connsiteX68" fmla="*/ 4718341 w 7369701"/>
              <a:gd name="connsiteY68" fmla="*/ 5468043 h 6858000"/>
              <a:gd name="connsiteX69" fmla="*/ 4604655 w 7369701"/>
              <a:gd name="connsiteY69" fmla="*/ 5583434 h 6858000"/>
              <a:gd name="connsiteX70" fmla="*/ 4565074 w 7369701"/>
              <a:gd name="connsiteY70" fmla="*/ 5618550 h 6858000"/>
              <a:gd name="connsiteX71" fmla="*/ 4988186 w 7369701"/>
              <a:gd name="connsiteY71" fmla="*/ 5216467 h 6858000"/>
              <a:gd name="connsiteX72" fmla="*/ 4978032 w 7369701"/>
              <a:gd name="connsiteY72" fmla="*/ 5183809 h 6858000"/>
              <a:gd name="connsiteX73" fmla="*/ 4463413 w 7369701"/>
              <a:gd name="connsiteY73" fmla="*/ 5615162 h 6858000"/>
              <a:gd name="connsiteX74" fmla="*/ 4358134 w 7369701"/>
              <a:gd name="connsiteY74" fmla="*/ 5742791 h 6858000"/>
              <a:gd name="connsiteX75" fmla="*/ 4376219 w 7369701"/>
              <a:gd name="connsiteY75" fmla="*/ 5729027 h 6858000"/>
              <a:gd name="connsiteX76" fmla="*/ 4582340 w 7369701"/>
              <a:gd name="connsiteY76" fmla="*/ 5561037 h 6858000"/>
              <a:gd name="connsiteX77" fmla="*/ 4694684 w 7369701"/>
              <a:gd name="connsiteY77" fmla="*/ 5447098 h 6858000"/>
              <a:gd name="connsiteX78" fmla="*/ 4754123 w 7369701"/>
              <a:gd name="connsiteY78" fmla="*/ 5384643 h 6858000"/>
              <a:gd name="connsiteX79" fmla="*/ 4978032 w 7369701"/>
              <a:gd name="connsiteY79" fmla="*/ 5183809 h 6858000"/>
              <a:gd name="connsiteX80" fmla="*/ 1903353 w 7369701"/>
              <a:gd name="connsiteY80" fmla="*/ 5044827 h 6858000"/>
              <a:gd name="connsiteX81" fmla="*/ 1936931 w 7369701"/>
              <a:gd name="connsiteY81" fmla="*/ 5093954 h 6858000"/>
              <a:gd name="connsiteX82" fmla="*/ 2195868 w 7369701"/>
              <a:gd name="connsiteY82" fmla="*/ 5396574 h 6858000"/>
              <a:gd name="connsiteX83" fmla="*/ 2088852 w 7369701"/>
              <a:gd name="connsiteY83" fmla="*/ 5166123 h 6858000"/>
              <a:gd name="connsiteX84" fmla="*/ 1958241 w 7369701"/>
              <a:gd name="connsiteY84" fmla="*/ 5067955 h 6858000"/>
              <a:gd name="connsiteX85" fmla="*/ 1903353 w 7369701"/>
              <a:gd name="connsiteY85" fmla="*/ 5044827 h 6858000"/>
              <a:gd name="connsiteX86" fmla="*/ 1979378 w 7369701"/>
              <a:gd name="connsiteY86" fmla="*/ 4769504 h 6858000"/>
              <a:gd name="connsiteX87" fmla="*/ 2882120 w 7369701"/>
              <a:gd name="connsiteY87" fmla="*/ 5064547 h 6858000"/>
              <a:gd name="connsiteX88" fmla="*/ 2793103 w 7369701"/>
              <a:gd name="connsiteY88" fmla="*/ 5039699 h 6858000"/>
              <a:gd name="connsiteX89" fmla="*/ 2770041 w 7369701"/>
              <a:gd name="connsiteY89" fmla="*/ 5033634 h 6858000"/>
              <a:gd name="connsiteX90" fmla="*/ 1979378 w 7369701"/>
              <a:gd name="connsiteY90" fmla="*/ 4769504 h 6858000"/>
              <a:gd name="connsiteX91" fmla="*/ 1927410 w 7369701"/>
              <a:gd name="connsiteY91" fmla="*/ 4716164 h 6858000"/>
              <a:gd name="connsiteX92" fmla="*/ 1959587 w 7369701"/>
              <a:gd name="connsiteY92" fmla="*/ 4728849 h 6858000"/>
              <a:gd name="connsiteX93" fmla="*/ 2777707 w 7369701"/>
              <a:gd name="connsiteY93" fmla="*/ 5003991 h 6858000"/>
              <a:gd name="connsiteX94" fmla="*/ 2800768 w 7369701"/>
              <a:gd name="connsiteY94" fmla="*/ 5010056 h 6858000"/>
              <a:gd name="connsiteX95" fmla="*/ 2879408 w 7369701"/>
              <a:gd name="connsiteY95" fmla="*/ 5031590 h 6858000"/>
              <a:gd name="connsiteX96" fmla="*/ 2862295 w 7369701"/>
              <a:gd name="connsiteY96" fmla="*/ 5022958 h 6858000"/>
              <a:gd name="connsiteX97" fmla="*/ 2813343 w 7369701"/>
              <a:gd name="connsiteY97" fmla="*/ 4998369 h 6858000"/>
              <a:gd name="connsiteX98" fmla="*/ 2646245 w 7369701"/>
              <a:gd name="connsiteY98" fmla="*/ 4930999 h 6858000"/>
              <a:gd name="connsiteX99" fmla="*/ 1999243 w 7369701"/>
              <a:gd name="connsiteY99" fmla="*/ 4730524 h 6858000"/>
              <a:gd name="connsiteX100" fmla="*/ 1979527 w 7369701"/>
              <a:gd name="connsiteY100" fmla="*/ 4726651 h 6858000"/>
              <a:gd name="connsiteX101" fmla="*/ 1927410 w 7369701"/>
              <a:gd name="connsiteY101" fmla="*/ 4716164 h 6858000"/>
              <a:gd name="connsiteX102" fmla="*/ 1997014 w 7369701"/>
              <a:gd name="connsiteY102" fmla="*/ 4698007 h 6858000"/>
              <a:gd name="connsiteX103" fmla="*/ 2005458 w 7369701"/>
              <a:gd name="connsiteY103" fmla="*/ 4699540 h 6858000"/>
              <a:gd name="connsiteX104" fmla="*/ 2657186 w 7369701"/>
              <a:gd name="connsiteY104" fmla="*/ 4901687 h 6858000"/>
              <a:gd name="connsiteX105" fmla="*/ 2826662 w 7369701"/>
              <a:gd name="connsiteY105" fmla="*/ 4970362 h 6858000"/>
              <a:gd name="connsiteX106" fmla="*/ 2876100 w 7369701"/>
              <a:gd name="connsiteY106" fmla="*/ 4995397 h 6858000"/>
              <a:gd name="connsiteX107" fmla="*/ 3042600 w 7369701"/>
              <a:gd name="connsiteY107" fmla="*/ 5059532 h 6858000"/>
              <a:gd name="connsiteX108" fmla="*/ 1997014 w 7369701"/>
              <a:gd name="connsiteY108" fmla="*/ 4698007 h 6858000"/>
              <a:gd name="connsiteX109" fmla="*/ 2305292 w 7369701"/>
              <a:gd name="connsiteY109" fmla="*/ 4219492 h 6858000"/>
              <a:gd name="connsiteX110" fmla="*/ 3360922 w 7369701"/>
              <a:gd name="connsiteY110" fmla="*/ 4529373 h 6858000"/>
              <a:gd name="connsiteX111" fmla="*/ 3492420 w 7369701"/>
              <a:gd name="connsiteY111" fmla="*/ 4510145 h 6858000"/>
              <a:gd name="connsiteX112" fmla="*/ 3364086 w 7369701"/>
              <a:gd name="connsiteY112" fmla="*/ 4480340 h 6858000"/>
              <a:gd name="connsiteX113" fmla="*/ 3225818 w 7369701"/>
              <a:gd name="connsiteY113" fmla="*/ 4411822 h 6858000"/>
              <a:gd name="connsiteX114" fmla="*/ 3129696 w 7369701"/>
              <a:gd name="connsiteY114" fmla="*/ 4360704 h 6858000"/>
              <a:gd name="connsiteX115" fmla="*/ 2814545 w 7369701"/>
              <a:gd name="connsiteY115" fmla="*/ 4282955 h 6858000"/>
              <a:gd name="connsiteX116" fmla="*/ 2305292 w 7369701"/>
              <a:gd name="connsiteY116" fmla="*/ 4219492 h 6858000"/>
              <a:gd name="connsiteX117" fmla="*/ 2626982 w 7369701"/>
              <a:gd name="connsiteY117" fmla="*/ 4206450 h 6858000"/>
              <a:gd name="connsiteX118" fmla="*/ 2490617 w 7369701"/>
              <a:gd name="connsiteY118" fmla="*/ 4206951 h 6858000"/>
              <a:gd name="connsiteX119" fmla="*/ 2819869 w 7369701"/>
              <a:gd name="connsiteY119" fmla="*/ 4252936 h 6858000"/>
              <a:gd name="connsiteX120" fmla="*/ 3143018 w 7369701"/>
              <a:gd name="connsiteY120" fmla="*/ 4332698 h 6858000"/>
              <a:gd name="connsiteX121" fmla="*/ 3241520 w 7369701"/>
              <a:gd name="connsiteY121" fmla="*/ 4385112 h 6858000"/>
              <a:gd name="connsiteX122" fmla="*/ 3374575 w 7369701"/>
              <a:gd name="connsiteY122" fmla="*/ 4451517 h 6858000"/>
              <a:gd name="connsiteX123" fmla="*/ 3505221 w 7369701"/>
              <a:gd name="connsiteY123" fmla="*/ 4480757 h 6858000"/>
              <a:gd name="connsiteX124" fmla="*/ 2626982 w 7369701"/>
              <a:gd name="connsiteY124" fmla="*/ 4206450 h 6858000"/>
              <a:gd name="connsiteX125" fmla="*/ 1310106 w 7369701"/>
              <a:gd name="connsiteY125" fmla="*/ 3943217 h 6858000"/>
              <a:gd name="connsiteX126" fmla="*/ 854994 w 7369701"/>
              <a:gd name="connsiteY126" fmla="*/ 4399136 h 6858000"/>
              <a:gd name="connsiteX127" fmla="*/ 742462 w 7369701"/>
              <a:gd name="connsiteY127" fmla="*/ 4594648 h 6858000"/>
              <a:gd name="connsiteX128" fmla="*/ 820602 w 7369701"/>
              <a:gd name="connsiteY128" fmla="*/ 4485915 h 6858000"/>
              <a:gd name="connsiteX129" fmla="*/ 878295 w 7369701"/>
              <a:gd name="connsiteY129" fmla="*/ 4403594 h 6858000"/>
              <a:gd name="connsiteX130" fmla="*/ 1240607 w 7369701"/>
              <a:gd name="connsiteY130" fmla="*/ 4010401 h 6858000"/>
              <a:gd name="connsiteX131" fmla="*/ 1310106 w 7369701"/>
              <a:gd name="connsiteY131" fmla="*/ 3943217 h 6858000"/>
              <a:gd name="connsiteX132" fmla="*/ 1423113 w 7369701"/>
              <a:gd name="connsiteY132" fmla="*/ 3874565 h 6858000"/>
              <a:gd name="connsiteX133" fmla="*/ 1260565 w 7369701"/>
              <a:gd name="connsiteY133" fmla="*/ 4031982 h 6858000"/>
              <a:gd name="connsiteX134" fmla="*/ 901900 w 7369701"/>
              <a:gd name="connsiteY134" fmla="*/ 4421236 h 6858000"/>
              <a:gd name="connsiteX135" fmla="*/ 845044 w 7369701"/>
              <a:gd name="connsiteY135" fmla="*/ 4502436 h 6858000"/>
              <a:gd name="connsiteX136" fmla="*/ 685926 w 7369701"/>
              <a:gd name="connsiteY136" fmla="*/ 4703069 h 6858000"/>
              <a:gd name="connsiteX137" fmla="*/ 684248 w 7369701"/>
              <a:gd name="connsiteY137" fmla="*/ 4706721 h 6858000"/>
              <a:gd name="connsiteX138" fmla="*/ 1423113 w 7369701"/>
              <a:gd name="connsiteY138" fmla="*/ 3874565 h 6858000"/>
              <a:gd name="connsiteX139" fmla="*/ 3316479 w 7369701"/>
              <a:gd name="connsiteY139" fmla="*/ 3872136 h 6858000"/>
              <a:gd name="connsiteX140" fmla="*/ 3546806 w 7369701"/>
              <a:gd name="connsiteY140" fmla="*/ 4356139 h 6858000"/>
              <a:gd name="connsiteX141" fmla="*/ 3364433 w 7369701"/>
              <a:gd name="connsiteY141" fmla="*/ 3953121 h 6858000"/>
              <a:gd name="connsiteX142" fmla="*/ 3316479 w 7369701"/>
              <a:gd name="connsiteY142" fmla="*/ 3872136 h 6858000"/>
              <a:gd name="connsiteX143" fmla="*/ 3291335 w 7369701"/>
              <a:gd name="connsiteY143" fmla="*/ 3767420 h 6858000"/>
              <a:gd name="connsiteX144" fmla="*/ 3390805 w 7369701"/>
              <a:gd name="connsiteY144" fmla="*/ 3937163 h 6858000"/>
              <a:gd name="connsiteX145" fmla="*/ 3579062 w 7369701"/>
              <a:gd name="connsiteY145" fmla="*/ 4359040 h 6858000"/>
              <a:gd name="connsiteX146" fmla="*/ 3467355 w 7369701"/>
              <a:gd name="connsiteY146" fmla="*/ 3988130 h 6858000"/>
              <a:gd name="connsiteX147" fmla="*/ 3310753 w 7369701"/>
              <a:gd name="connsiteY147" fmla="*/ 3787140 h 6858000"/>
              <a:gd name="connsiteX148" fmla="*/ 3291335 w 7369701"/>
              <a:gd name="connsiteY148" fmla="*/ 3767420 h 6858000"/>
              <a:gd name="connsiteX149" fmla="*/ 1635889 w 7369701"/>
              <a:gd name="connsiteY149" fmla="*/ 3709494 h 6858000"/>
              <a:gd name="connsiteX150" fmla="*/ 1634800 w 7369701"/>
              <a:gd name="connsiteY150" fmla="*/ 3731111 h 6858000"/>
              <a:gd name="connsiteX151" fmla="*/ 1635889 w 7369701"/>
              <a:gd name="connsiteY151" fmla="*/ 3709494 h 6858000"/>
              <a:gd name="connsiteX152" fmla="*/ 1510397 w 7369701"/>
              <a:gd name="connsiteY152" fmla="*/ 3684705 h 6858000"/>
              <a:gd name="connsiteX153" fmla="*/ 1146550 w 7369701"/>
              <a:gd name="connsiteY153" fmla="*/ 3802012 h 6858000"/>
              <a:gd name="connsiteX154" fmla="*/ 698834 w 7369701"/>
              <a:gd name="connsiteY154" fmla="*/ 3952272 h 6858000"/>
              <a:gd name="connsiteX155" fmla="*/ 34256 w 7369701"/>
              <a:gd name="connsiteY155" fmla="*/ 4347603 h 6858000"/>
              <a:gd name="connsiteX156" fmla="*/ 527241 w 7369701"/>
              <a:gd name="connsiteY156" fmla="*/ 4065078 h 6858000"/>
              <a:gd name="connsiteX157" fmla="*/ 1510397 w 7369701"/>
              <a:gd name="connsiteY157" fmla="*/ 3684705 h 6858000"/>
              <a:gd name="connsiteX158" fmla="*/ 1313114 w 7369701"/>
              <a:gd name="connsiteY158" fmla="*/ 3655216 h 6858000"/>
              <a:gd name="connsiteX159" fmla="*/ 1109304 w 7369701"/>
              <a:gd name="connsiteY159" fmla="*/ 3669030 h 6858000"/>
              <a:gd name="connsiteX160" fmla="*/ 8129 w 7369701"/>
              <a:gd name="connsiteY160" fmla="*/ 4330519 h 6858000"/>
              <a:gd name="connsiteX161" fmla="*/ 687572 w 7369701"/>
              <a:gd name="connsiteY161" fmla="*/ 3925629 h 6858000"/>
              <a:gd name="connsiteX162" fmla="*/ 1138365 w 7369701"/>
              <a:gd name="connsiteY162" fmla="*/ 3774515 h 6858000"/>
              <a:gd name="connsiteX163" fmla="*/ 1505579 w 7369701"/>
              <a:gd name="connsiteY163" fmla="*/ 3655526 h 6858000"/>
              <a:gd name="connsiteX164" fmla="*/ 1313114 w 7369701"/>
              <a:gd name="connsiteY164" fmla="*/ 3655216 h 6858000"/>
              <a:gd name="connsiteX165" fmla="*/ 3655073 w 7369701"/>
              <a:gd name="connsiteY165" fmla="*/ 3650884 h 6858000"/>
              <a:gd name="connsiteX166" fmla="*/ 3989938 w 7369701"/>
              <a:gd name="connsiteY166" fmla="*/ 3991685 h 6858000"/>
              <a:gd name="connsiteX167" fmla="*/ 4393907 w 7369701"/>
              <a:gd name="connsiteY167" fmla="*/ 4261258 h 6858000"/>
              <a:gd name="connsiteX168" fmla="*/ 4648051 w 7369701"/>
              <a:gd name="connsiteY168" fmla="*/ 4374051 h 6858000"/>
              <a:gd name="connsiteX169" fmla="*/ 4383389 w 7369701"/>
              <a:gd name="connsiteY169" fmla="*/ 4184369 h 6858000"/>
              <a:gd name="connsiteX170" fmla="*/ 4165508 w 7369701"/>
              <a:gd name="connsiteY170" fmla="*/ 4035196 h 6858000"/>
              <a:gd name="connsiteX171" fmla="*/ 4068162 w 7369701"/>
              <a:gd name="connsiteY171" fmla="*/ 3953394 h 6858000"/>
              <a:gd name="connsiteX172" fmla="*/ 3981416 w 7369701"/>
              <a:gd name="connsiteY172" fmla="*/ 3880482 h 6858000"/>
              <a:gd name="connsiteX173" fmla="*/ 3800147 w 7369701"/>
              <a:gd name="connsiteY173" fmla="*/ 3749872 h 6858000"/>
              <a:gd name="connsiteX174" fmla="*/ 3655073 w 7369701"/>
              <a:gd name="connsiteY174" fmla="*/ 3650884 h 6858000"/>
              <a:gd name="connsiteX175" fmla="*/ 3670252 w 7369701"/>
              <a:gd name="connsiteY175" fmla="*/ 3622798 h 6858000"/>
              <a:gd name="connsiteX176" fmla="*/ 3817258 w 7369701"/>
              <a:gd name="connsiteY176" fmla="*/ 3723577 h 6858000"/>
              <a:gd name="connsiteX177" fmla="*/ 4000461 w 7369701"/>
              <a:gd name="connsiteY177" fmla="*/ 3855966 h 6858000"/>
              <a:gd name="connsiteX178" fmla="*/ 4088180 w 7369701"/>
              <a:gd name="connsiteY178" fmla="*/ 3929774 h 6858000"/>
              <a:gd name="connsiteX179" fmla="*/ 4184555 w 7369701"/>
              <a:gd name="connsiteY179" fmla="*/ 4010683 h 6858000"/>
              <a:gd name="connsiteX180" fmla="*/ 4399563 w 7369701"/>
              <a:gd name="connsiteY180" fmla="*/ 4158106 h 6858000"/>
              <a:gd name="connsiteX181" fmla="*/ 4684469 w 7369701"/>
              <a:gd name="connsiteY181" fmla="*/ 4364680 h 6858000"/>
              <a:gd name="connsiteX182" fmla="*/ 4690271 w 7369701"/>
              <a:gd name="connsiteY182" fmla="*/ 4370034 h 6858000"/>
              <a:gd name="connsiteX183" fmla="*/ 4136093 w 7369701"/>
              <a:gd name="connsiteY183" fmla="*/ 3858466 h 6858000"/>
              <a:gd name="connsiteX184" fmla="*/ 3670252 w 7369701"/>
              <a:gd name="connsiteY184" fmla="*/ 3622798 h 6858000"/>
              <a:gd name="connsiteX185" fmla="*/ 4440129 w 7369701"/>
              <a:gd name="connsiteY185" fmla="*/ 3448571 h 6858000"/>
              <a:gd name="connsiteX186" fmla="*/ 4856525 w 7369701"/>
              <a:gd name="connsiteY186" fmla="*/ 3915351 h 6858000"/>
              <a:gd name="connsiteX187" fmla="*/ 5059055 w 7369701"/>
              <a:gd name="connsiteY187" fmla="*/ 4108918 h 6858000"/>
              <a:gd name="connsiteX188" fmla="*/ 5290070 w 7369701"/>
              <a:gd name="connsiteY188" fmla="*/ 4263619 h 6858000"/>
              <a:gd name="connsiteX189" fmla="*/ 4834991 w 7369701"/>
              <a:gd name="connsiteY189" fmla="*/ 3830985 h 6858000"/>
              <a:gd name="connsiteX190" fmla="*/ 4440129 w 7369701"/>
              <a:gd name="connsiteY190" fmla="*/ 3448571 h 6858000"/>
              <a:gd name="connsiteX191" fmla="*/ 4441737 w 7369701"/>
              <a:gd name="connsiteY191" fmla="*/ 3399734 h 6858000"/>
              <a:gd name="connsiteX192" fmla="*/ 4431236 w 7369701"/>
              <a:gd name="connsiteY192" fmla="*/ 3400954 h 6858000"/>
              <a:gd name="connsiteX193" fmla="*/ 4557150 w 7369701"/>
              <a:gd name="connsiteY193" fmla="*/ 3510023 h 6858000"/>
              <a:gd name="connsiteX194" fmla="*/ 4856936 w 7369701"/>
              <a:gd name="connsiteY194" fmla="*/ 3809146 h 6858000"/>
              <a:gd name="connsiteX195" fmla="*/ 5111996 w 7369701"/>
              <a:gd name="connsiteY195" fmla="*/ 4065759 h 6858000"/>
              <a:gd name="connsiteX196" fmla="*/ 5388878 w 7369701"/>
              <a:gd name="connsiteY196" fmla="*/ 4300185 h 6858000"/>
              <a:gd name="connsiteX197" fmla="*/ 5425556 w 7369701"/>
              <a:gd name="connsiteY197" fmla="*/ 4308967 h 6858000"/>
              <a:gd name="connsiteX198" fmla="*/ 4943646 w 7369701"/>
              <a:gd name="connsiteY198" fmla="*/ 3822916 h 6858000"/>
              <a:gd name="connsiteX199" fmla="*/ 4594837 w 7369701"/>
              <a:gd name="connsiteY199" fmla="*/ 3532274 h 6858000"/>
              <a:gd name="connsiteX200" fmla="*/ 4441737 w 7369701"/>
              <a:gd name="connsiteY200" fmla="*/ 3399734 h 6858000"/>
              <a:gd name="connsiteX201" fmla="*/ 5425834 w 7369701"/>
              <a:gd name="connsiteY201" fmla="*/ 3162785 h 6858000"/>
              <a:gd name="connsiteX202" fmla="*/ 5401644 w 7369701"/>
              <a:gd name="connsiteY202" fmla="*/ 3617847 h 6858000"/>
              <a:gd name="connsiteX203" fmla="*/ 5467256 w 7369701"/>
              <a:gd name="connsiteY203" fmla="*/ 4175494 h 6858000"/>
              <a:gd name="connsiteX204" fmla="*/ 5448069 w 7369701"/>
              <a:gd name="connsiteY204" fmla="*/ 3567554 h 6858000"/>
              <a:gd name="connsiteX205" fmla="*/ 5425834 w 7369701"/>
              <a:gd name="connsiteY205" fmla="*/ 3162785 h 6858000"/>
              <a:gd name="connsiteX206" fmla="*/ 1318687 w 7369701"/>
              <a:gd name="connsiteY206" fmla="*/ 3113840 h 6858000"/>
              <a:gd name="connsiteX207" fmla="*/ 1066793 w 7369701"/>
              <a:gd name="connsiteY207" fmla="*/ 3212171 h 6858000"/>
              <a:gd name="connsiteX208" fmla="*/ 993319 w 7369701"/>
              <a:gd name="connsiteY208" fmla="*/ 3247648 h 6858000"/>
              <a:gd name="connsiteX209" fmla="*/ 853081 w 7369701"/>
              <a:gd name="connsiteY209" fmla="*/ 3312410 h 6858000"/>
              <a:gd name="connsiteX210" fmla="*/ 805957 w 7369701"/>
              <a:gd name="connsiteY210" fmla="*/ 3330443 h 6858000"/>
              <a:gd name="connsiteX211" fmla="*/ 1318687 w 7369701"/>
              <a:gd name="connsiteY211" fmla="*/ 3113840 h 6858000"/>
              <a:gd name="connsiteX212" fmla="*/ 5453702 w 7369701"/>
              <a:gd name="connsiteY212" fmla="*/ 3090882 h 6858000"/>
              <a:gd name="connsiteX213" fmla="*/ 5480135 w 7369701"/>
              <a:gd name="connsiteY213" fmla="*/ 3565802 h 6858000"/>
              <a:gd name="connsiteX214" fmla="*/ 5499023 w 7369701"/>
              <a:gd name="connsiteY214" fmla="*/ 4166310 h 6858000"/>
              <a:gd name="connsiteX215" fmla="*/ 5547022 w 7369701"/>
              <a:gd name="connsiteY215" fmla="*/ 3607838 h 6858000"/>
              <a:gd name="connsiteX216" fmla="*/ 5515964 w 7369701"/>
              <a:gd name="connsiteY216" fmla="*/ 3378541 h 6858000"/>
              <a:gd name="connsiteX217" fmla="*/ 5453702 w 7369701"/>
              <a:gd name="connsiteY217" fmla="*/ 3090882 h 6858000"/>
              <a:gd name="connsiteX218" fmla="*/ 1238695 w 7369701"/>
              <a:gd name="connsiteY218" fmla="*/ 3076820 h 6858000"/>
              <a:gd name="connsiteX219" fmla="*/ 716371 w 7369701"/>
              <a:gd name="connsiteY219" fmla="*/ 3293249 h 6858000"/>
              <a:gd name="connsiteX220" fmla="*/ 579522 w 7369701"/>
              <a:gd name="connsiteY220" fmla="*/ 3371759 h 6858000"/>
              <a:gd name="connsiteX221" fmla="*/ 600288 w 7369701"/>
              <a:gd name="connsiteY221" fmla="*/ 3365555 h 6858000"/>
              <a:gd name="connsiteX222" fmla="*/ 840692 w 7369701"/>
              <a:gd name="connsiteY222" fmla="*/ 3284921 h 6858000"/>
              <a:gd name="connsiteX223" fmla="*/ 979248 w 7369701"/>
              <a:gd name="connsiteY223" fmla="*/ 3221003 h 6858000"/>
              <a:gd name="connsiteX224" fmla="*/ 1053282 w 7369701"/>
              <a:gd name="connsiteY224" fmla="*/ 3185247 h 6858000"/>
              <a:gd name="connsiteX225" fmla="*/ 1320603 w 7369701"/>
              <a:gd name="connsiteY225" fmla="*/ 3081281 h 6858000"/>
              <a:gd name="connsiteX226" fmla="*/ 1238695 w 7369701"/>
              <a:gd name="connsiteY226" fmla="*/ 3076820 h 6858000"/>
              <a:gd name="connsiteX227" fmla="*/ 5425627 w 7369701"/>
              <a:gd name="connsiteY227" fmla="*/ 2954192 h 6858000"/>
              <a:gd name="connsiteX228" fmla="*/ 5470770 w 7369701"/>
              <a:gd name="connsiteY228" fmla="*/ 3005435 h 6858000"/>
              <a:gd name="connsiteX229" fmla="*/ 5519779 w 7369701"/>
              <a:gd name="connsiteY229" fmla="*/ 4359223 h 6858000"/>
              <a:gd name="connsiteX230" fmla="*/ 5520293 w 7369701"/>
              <a:gd name="connsiteY230" fmla="*/ 4360602 h 6858000"/>
              <a:gd name="connsiteX231" fmla="*/ 5767221 w 7369701"/>
              <a:gd name="connsiteY231" fmla="*/ 4665564 h 6858000"/>
              <a:gd name="connsiteX232" fmla="*/ 6937169 w 7369701"/>
              <a:gd name="connsiteY232" fmla="*/ 4815941 h 6858000"/>
              <a:gd name="connsiteX233" fmla="*/ 6953922 w 7369701"/>
              <a:gd name="connsiteY233" fmla="*/ 4890068 h 6858000"/>
              <a:gd name="connsiteX234" fmla="*/ 6071359 w 7369701"/>
              <a:gd name="connsiteY234" fmla="*/ 4770770 h 6858000"/>
              <a:gd name="connsiteX235" fmla="*/ 6038839 w 7369701"/>
              <a:gd name="connsiteY235" fmla="*/ 4764474 h 6858000"/>
              <a:gd name="connsiteX236" fmla="*/ 6038706 w 7369701"/>
              <a:gd name="connsiteY236" fmla="*/ 4763847 h 6858000"/>
              <a:gd name="connsiteX237" fmla="*/ 6037784 w 7369701"/>
              <a:gd name="connsiteY237" fmla="*/ 4764270 h 6858000"/>
              <a:gd name="connsiteX238" fmla="*/ 6038839 w 7369701"/>
              <a:gd name="connsiteY238" fmla="*/ 4764474 h 6858000"/>
              <a:gd name="connsiteX239" fmla="*/ 6040338 w 7369701"/>
              <a:gd name="connsiteY239" fmla="*/ 4771418 h 6858000"/>
              <a:gd name="connsiteX240" fmla="*/ 6024488 w 7369701"/>
              <a:gd name="connsiteY240" fmla="*/ 4809903 h 6858000"/>
              <a:gd name="connsiteX241" fmla="*/ 5599771 w 7369701"/>
              <a:gd name="connsiteY241" fmla="*/ 5509652 h 6858000"/>
              <a:gd name="connsiteX242" fmla="*/ 5548843 w 7369701"/>
              <a:gd name="connsiteY242" fmla="*/ 5563845 h 6858000"/>
              <a:gd name="connsiteX243" fmla="*/ 5940952 w 7369701"/>
              <a:gd name="connsiteY243" fmla="*/ 6250028 h 6858000"/>
              <a:gd name="connsiteX244" fmla="*/ 6043441 w 7369701"/>
              <a:gd name="connsiteY244" fmla="*/ 6665847 h 6858000"/>
              <a:gd name="connsiteX245" fmla="*/ 6093432 w 7369701"/>
              <a:gd name="connsiteY245" fmla="*/ 6858000 h 6858000"/>
              <a:gd name="connsiteX246" fmla="*/ 6034344 w 7369701"/>
              <a:gd name="connsiteY246" fmla="*/ 6858000 h 6858000"/>
              <a:gd name="connsiteX247" fmla="*/ 6026679 w 7369701"/>
              <a:gd name="connsiteY247" fmla="*/ 6836959 h 6858000"/>
              <a:gd name="connsiteX248" fmla="*/ 5800441 w 7369701"/>
              <a:gd name="connsiteY248" fmla="*/ 6335286 h 6858000"/>
              <a:gd name="connsiteX249" fmla="*/ 5526562 w 7369701"/>
              <a:gd name="connsiteY249" fmla="*/ 5705388 h 6858000"/>
              <a:gd name="connsiteX250" fmla="*/ 5519640 w 7369701"/>
              <a:gd name="connsiteY250" fmla="*/ 5683774 h 6858000"/>
              <a:gd name="connsiteX251" fmla="*/ 5844559 w 7369701"/>
              <a:gd name="connsiteY251" fmla="*/ 6553349 h 6858000"/>
              <a:gd name="connsiteX252" fmla="*/ 5975994 w 7369701"/>
              <a:gd name="connsiteY252" fmla="*/ 6858000 h 6858000"/>
              <a:gd name="connsiteX253" fmla="*/ 5898547 w 7369701"/>
              <a:gd name="connsiteY253" fmla="*/ 6858000 h 6858000"/>
              <a:gd name="connsiteX254" fmla="*/ 5682041 w 7369701"/>
              <a:gd name="connsiteY254" fmla="*/ 6355860 h 6858000"/>
              <a:gd name="connsiteX255" fmla="*/ 5461758 w 7369701"/>
              <a:gd name="connsiteY255" fmla="*/ 5820220 h 6858000"/>
              <a:gd name="connsiteX256" fmla="*/ 5237282 w 7369701"/>
              <a:gd name="connsiteY256" fmla="*/ 6579086 h 6858000"/>
              <a:gd name="connsiteX257" fmla="*/ 5115009 w 7369701"/>
              <a:gd name="connsiteY257" fmla="*/ 6858000 h 6858000"/>
              <a:gd name="connsiteX258" fmla="*/ 5028074 w 7369701"/>
              <a:gd name="connsiteY258" fmla="*/ 6858000 h 6858000"/>
              <a:gd name="connsiteX259" fmla="*/ 5079508 w 7369701"/>
              <a:gd name="connsiteY259" fmla="*/ 6749074 h 6858000"/>
              <a:gd name="connsiteX260" fmla="*/ 5371846 w 7369701"/>
              <a:gd name="connsiteY260" fmla="*/ 5924413 h 6858000"/>
              <a:gd name="connsiteX261" fmla="*/ 5270512 w 7369701"/>
              <a:gd name="connsiteY261" fmla="*/ 6138975 h 6858000"/>
              <a:gd name="connsiteX262" fmla="*/ 5062409 w 7369701"/>
              <a:gd name="connsiteY262" fmla="*/ 6653544 h 6858000"/>
              <a:gd name="connsiteX263" fmla="*/ 5036628 w 7369701"/>
              <a:gd name="connsiteY263" fmla="*/ 6754247 h 6858000"/>
              <a:gd name="connsiteX264" fmla="*/ 5009112 w 7369701"/>
              <a:gd name="connsiteY264" fmla="*/ 6858000 h 6858000"/>
              <a:gd name="connsiteX265" fmla="*/ 4976679 w 7369701"/>
              <a:gd name="connsiteY265" fmla="*/ 6858000 h 6858000"/>
              <a:gd name="connsiteX266" fmla="*/ 5006537 w 7369701"/>
              <a:gd name="connsiteY266" fmla="*/ 6747068 h 6858000"/>
              <a:gd name="connsiteX267" fmla="*/ 5032723 w 7369701"/>
              <a:gd name="connsiteY267" fmla="*/ 6644957 h 6858000"/>
              <a:gd name="connsiteX268" fmla="*/ 5242949 w 7369701"/>
              <a:gd name="connsiteY268" fmla="*/ 6125175 h 6858000"/>
              <a:gd name="connsiteX269" fmla="*/ 5286321 w 7369701"/>
              <a:gd name="connsiteY269" fmla="*/ 6033555 h 6858000"/>
              <a:gd name="connsiteX270" fmla="*/ 5008210 w 7369701"/>
              <a:gd name="connsiteY270" fmla="*/ 6649194 h 6858000"/>
              <a:gd name="connsiteX271" fmla="*/ 4986321 w 7369701"/>
              <a:gd name="connsiteY271" fmla="*/ 6765687 h 6858000"/>
              <a:gd name="connsiteX272" fmla="*/ 4973474 w 7369701"/>
              <a:gd name="connsiteY272" fmla="*/ 6858000 h 6858000"/>
              <a:gd name="connsiteX273" fmla="*/ 4907178 w 7369701"/>
              <a:gd name="connsiteY273" fmla="*/ 6858000 h 6858000"/>
              <a:gd name="connsiteX274" fmla="*/ 4910810 w 7369701"/>
              <a:gd name="connsiteY274" fmla="*/ 6829660 h 6858000"/>
              <a:gd name="connsiteX275" fmla="*/ 4987461 w 7369701"/>
              <a:gd name="connsiteY275" fmla="*/ 6432994 h 6858000"/>
              <a:gd name="connsiteX276" fmla="*/ 5179262 w 7369701"/>
              <a:gd name="connsiteY276" fmla="*/ 6035044 h 6858000"/>
              <a:gd name="connsiteX277" fmla="*/ 4689678 w 7369701"/>
              <a:gd name="connsiteY277" fmla="*/ 6440241 h 6858000"/>
              <a:gd name="connsiteX278" fmla="*/ 4477543 w 7369701"/>
              <a:gd name="connsiteY278" fmla="*/ 6674836 h 6858000"/>
              <a:gd name="connsiteX279" fmla="*/ 4329957 w 7369701"/>
              <a:gd name="connsiteY279" fmla="*/ 6858000 h 6858000"/>
              <a:gd name="connsiteX280" fmla="*/ 4218595 w 7369701"/>
              <a:gd name="connsiteY280" fmla="*/ 6858000 h 6858000"/>
              <a:gd name="connsiteX281" fmla="*/ 4368888 w 7369701"/>
              <a:gd name="connsiteY281" fmla="*/ 6668412 h 6858000"/>
              <a:gd name="connsiteX282" fmla="*/ 4563091 w 7369701"/>
              <a:gd name="connsiteY282" fmla="*/ 6442508 h 6858000"/>
              <a:gd name="connsiteX283" fmla="*/ 5387324 w 7369701"/>
              <a:gd name="connsiteY283" fmla="*/ 5705830 h 6858000"/>
              <a:gd name="connsiteX284" fmla="*/ 5073620 w 7369701"/>
              <a:gd name="connsiteY284" fmla="*/ 5955437 h 6858000"/>
              <a:gd name="connsiteX285" fmla="*/ 4689789 w 7369701"/>
              <a:gd name="connsiteY285" fmla="*/ 6268382 h 6858000"/>
              <a:gd name="connsiteX286" fmla="*/ 4418722 w 7369701"/>
              <a:gd name="connsiteY286" fmla="*/ 6570886 h 6858000"/>
              <a:gd name="connsiteX287" fmla="*/ 4214944 w 7369701"/>
              <a:gd name="connsiteY287" fmla="*/ 6858000 h 6858000"/>
              <a:gd name="connsiteX288" fmla="*/ 4177898 w 7369701"/>
              <a:gd name="connsiteY288" fmla="*/ 6858000 h 6858000"/>
              <a:gd name="connsiteX289" fmla="*/ 4391597 w 7369701"/>
              <a:gd name="connsiteY289" fmla="*/ 6556370 h 6858000"/>
              <a:gd name="connsiteX290" fmla="*/ 4668889 w 7369701"/>
              <a:gd name="connsiteY290" fmla="*/ 6246399 h 6858000"/>
              <a:gd name="connsiteX291" fmla="*/ 5055427 w 7369701"/>
              <a:gd name="connsiteY291" fmla="*/ 5931476 h 6858000"/>
              <a:gd name="connsiteX292" fmla="*/ 5371814 w 7369701"/>
              <a:gd name="connsiteY292" fmla="*/ 5678975 h 6858000"/>
              <a:gd name="connsiteX293" fmla="*/ 4987918 w 7369701"/>
              <a:gd name="connsiteY293" fmla="*/ 5838701 h 6858000"/>
              <a:gd name="connsiteX294" fmla="*/ 4317146 w 7369701"/>
              <a:gd name="connsiteY294" fmla="*/ 6587716 h 6858000"/>
              <a:gd name="connsiteX295" fmla="*/ 4171627 w 7369701"/>
              <a:gd name="connsiteY295" fmla="*/ 6858000 h 6858000"/>
              <a:gd name="connsiteX296" fmla="*/ 4081585 w 7369701"/>
              <a:gd name="connsiteY296" fmla="*/ 6858000 h 6858000"/>
              <a:gd name="connsiteX297" fmla="*/ 4238603 w 7369701"/>
              <a:gd name="connsiteY297" fmla="*/ 6559341 h 6858000"/>
              <a:gd name="connsiteX298" fmla="*/ 4778333 w 7369701"/>
              <a:gd name="connsiteY298" fmla="*/ 5873626 h 6858000"/>
              <a:gd name="connsiteX299" fmla="*/ 5414185 w 7369701"/>
              <a:gd name="connsiteY299" fmla="*/ 5573882 h 6858000"/>
              <a:gd name="connsiteX300" fmla="*/ 5959648 w 7369701"/>
              <a:gd name="connsiteY300" fmla="*/ 4760797 h 6858000"/>
              <a:gd name="connsiteX301" fmla="*/ 5355019 w 7369701"/>
              <a:gd name="connsiteY301" fmla="*/ 4734672 h 6858000"/>
              <a:gd name="connsiteX302" fmla="*/ 5083565 w 7369701"/>
              <a:gd name="connsiteY302" fmla="*/ 5179121 h 6858000"/>
              <a:gd name="connsiteX303" fmla="*/ 4713577 w 7369701"/>
              <a:gd name="connsiteY303" fmla="*/ 5616803 h 6858000"/>
              <a:gd name="connsiteX304" fmla="*/ 3989559 w 7369701"/>
              <a:gd name="connsiteY304" fmla="*/ 6145945 h 6858000"/>
              <a:gd name="connsiteX305" fmla="*/ 3939824 w 7369701"/>
              <a:gd name="connsiteY305" fmla="*/ 6066900 h 6858000"/>
              <a:gd name="connsiteX306" fmla="*/ 4584537 w 7369701"/>
              <a:gd name="connsiteY306" fmla="*/ 5324826 h 6858000"/>
              <a:gd name="connsiteX307" fmla="*/ 5037105 w 7369701"/>
              <a:gd name="connsiteY307" fmla="*/ 5088765 h 6858000"/>
              <a:gd name="connsiteX308" fmla="*/ 5039930 w 7369701"/>
              <a:gd name="connsiteY308" fmla="*/ 5089585 h 6858000"/>
              <a:gd name="connsiteX309" fmla="*/ 5263764 w 7369701"/>
              <a:gd name="connsiteY309" fmla="*/ 4735525 h 6858000"/>
              <a:gd name="connsiteX310" fmla="*/ 4086300 w 7369701"/>
              <a:gd name="connsiteY310" fmla="*/ 4884599 h 6858000"/>
              <a:gd name="connsiteX311" fmla="*/ 4085485 w 7369701"/>
              <a:gd name="connsiteY311" fmla="*/ 4899070 h 6858000"/>
              <a:gd name="connsiteX312" fmla="*/ 3871915 w 7369701"/>
              <a:gd name="connsiteY312" fmla="*/ 5253645 h 6858000"/>
              <a:gd name="connsiteX313" fmla="*/ 3799374 w 7369701"/>
              <a:gd name="connsiteY313" fmla="*/ 5466127 h 6858000"/>
              <a:gd name="connsiteX314" fmla="*/ 3498850 w 7369701"/>
              <a:gd name="connsiteY314" fmla="*/ 6661888 h 6858000"/>
              <a:gd name="connsiteX315" fmla="*/ 3399216 w 7369701"/>
              <a:gd name="connsiteY315" fmla="*/ 6858000 h 6858000"/>
              <a:gd name="connsiteX316" fmla="*/ 3303688 w 7369701"/>
              <a:gd name="connsiteY316" fmla="*/ 6858000 h 6858000"/>
              <a:gd name="connsiteX317" fmla="*/ 3391774 w 7369701"/>
              <a:gd name="connsiteY317" fmla="*/ 6697181 h 6858000"/>
              <a:gd name="connsiteX318" fmla="*/ 3735540 w 7369701"/>
              <a:gd name="connsiteY318" fmla="*/ 5546923 h 6858000"/>
              <a:gd name="connsiteX319" fmla="*/ 3729438 w 7369701"/>
              <a:gd name="connsiteY319" fmla="*/ 5569058 h 6858000"/>
              <a:gd name="connsiteX320" fmla="*/ 3707782 w 7369701"/>
              <a:gd name="connsiteY320" fmla="*/ 5644908 h 6858000"/>
              <a:gd name="connsiteX321" fmla="*/ 3583827 w 7369701"/>
              <a:gd name="connsiteY321" fmla="*/ 6039215 h 6858000"/>
              <a:gd name="connsiteX322" fmla="*/ 3547861 w 7369701"/>
              <a:gd name="connsiteY322" fmla="*/ 6129609 h 6858000"/>
              <a:gd name="connsiteX323" fmla="*/ 3490905 w 7369701"/>
              <a:gd name="connsiteY323" fmla="*/ 6277660 h 6858000"/>
              <a:gd name="connsiteX324" fmla="*/ 3455859 w 7369701"/>
              <a:gd name="connsiteY324" fmla="*/ 6391301 h 6858000"/>
              <a:gd name="connsiteX325" fmla="*/ 3429112 w 7369701"/>
              <a:gd name="connsiteY325" fmla="*/ 6479469 h 6858000"/>
              <a:gd name="connsiteX326" fmla="*/ 3304862 w 7369701"/>
              <a:gd name="connsiteY326" fmla="*/ 6796476 h 6858000"/>
              <a:gd name="connsiteX327" fmla="*/ 3276071 w 7369701"/>
              <a:gd name="connsiteY327" fmla="*/ 6858000 h 6858000"/>
              <a:gd name="connsiteX328" fmla="*/ 3240805 w 7369701"/>
              <a:gd name="connsiteY328" fmla="*/ 6858000 h 6858000"/>
              <a:gd name="connsiteX329" fmla="*/ 3275917 w 7369701"/>
              <a:gd name="connsiteY329" fmla="*/ 6783192 h 6858000"/>
              <a:gd name="connsiteX330" fmla="*/ 3399358 w 7369701"/>
              <a:gd name="connsiteY330" fmla="*/ 6469011 h 6858000"/>
              <a:gd name="connsiteX331" fmla="*/ 3425650 w 7369701"/>
              <a:gd name="connsiteY331" fmla="*/ 6381333 h 6858000"/>
              <a:gd name="connsiteX332" fmla="*/ 3460661 w 7369701"/>
              <a:gd name="connsiteY332" fmla="*/ 6266763 h 6858000"/>
              <a:gd name="connsiteX333" fmla="*/ 3518021 w 7369701"/>
              <a:gd name="connsiteY333" fmla="*/ 6117298 h 6858000"/>
              <a:gd name="connsiteX334" fmla="*/ 3554035 w 7369701"/>
              <a:gd name="connsiteY334" fmla="*/ 6027832 h 6858000"/>
              <a:gd name="connsiteX335" fmla="*/ 3677174 w 7369701"/>
              <a:gd name="connsiteY335" fmla="*/ 5636351 h 6858000"/>
              <a:gd name="connsiteX336" fmla="*/ 3698819 w 7369701"/>
              <a:gd name="connsiteY336" fmla="*/ 5560503 h 6858000"/>
              <a:gd name="connsiteX337" fmla="*/ 3702094 w 7369701"/>
              <a:gd name="connsiteY337" fmla="*/ 5549194 h 6858000"/>
              <a:gd name="connsiteX338" fmla="*/ 3398355 w 7369701"/>
              <a:gd name="connsiteY338" fmla="*/ 6094603 h 6858000"/>
              <a:gd name="connsiteX339" fmla="*/ 3193941 w 7369701"/>
              <a:gd name="connsiteY339" fmla="*/ 6798775 h 6858000"/>
              <a:gd name="connsiteX340" fmla="*/ 3184140 w 7369701"/>
              <a:gd name="connsiteY340" fmla="*/ 6858000 h 6858000"/>
              <a:gd name="connsiteX341" fmla="*/ 3099978 w 7369701"/>
              <a:gd name="connsiteY341" fmla="*/ 6858000 h 6858000"/>
              <a:gd name="connsiteX342" fmla="*/ 3101556 w 7369701"/>
              <a:gd name="connsiteY342" fmla="*/ 6843337 h 6858000"/>
              <a:gd name="connsiteX343" fmla="*/ 3370162 w 7369701"/>
              <a:gd name="connsiteY343" fmla="*/ 5785550 h 6858000"/>
              <a:gd name="connsiteX344" fmla="*/ 3746477 w 7369701"/>
              <a:gd name="connsiteY344" fmla="*/ 5377889 h 6858000"/>
              <a:gd name="connsiteX345" fmla="*/ 3863399 w 7369701"/>
              <a:gd name="connsiteY345" fmla="*/ 5087257 h 6858000"/>
              <a:gd name="connsiteX346" fmla="*/ 3968712 w 7369701"/>
              <a:gd name="connsiteY346" fmla="*/ 4913989 h 6858000"/>
              <a:gd name="connsiteX347" fmla="*/ 2792390 w 7369701"/>
              <a:gd name="connsiteY347" fmla="*/ 5382974 h 6858000"/>
              <a:gd name="connsiteX348" fmla="*/ 2714982 w 7369701"/>
              <a:gd name="connsiteY348" fmla="*/ 5427051 h 6858000"/>
              <a:gd name="connsiteX349" fmla="*/ 2813361 w 7369701"/>
              <a:gd name="connsiteY349" fmla="*/ 6023912 h 6858000"/>
              <a:gd name="connsiteX350" fmla="*/ 2688430 w 7369701"/>
              <a:gd name="connsiteY350" fmla="*/ 6801564 h 6858000"/>
              <a:gd name="connsiteX351" fmla="*/ 2629626 w 7369701"/>
              <a:gd name="connsiteY351" fmla="*/ 6763394 h 6858000"/>
              <a:gd name="connsiteX352" fmla="*/ 2565328 w 7369701"/>
              <a:gd name="connsiteY352" fmla="*/ 5516399 h 6858000"/>
              <a:gd name="connsiteX353" fmla="*/ 1922999 w 7369701"/>
              <a:gd name="connsiteY353" fmla="*/ 5980343 h 6858000"/>
              <a:gd name="connsiteX354" fmla="*/ 1950261 w 7369701"/>
              <a:gd name="connsiteY354" fmla="*/ 6405858 h 6858000"/>
              <a:gd name="connsiteX355" fmla="*/ 2365554 w 7369701"/>
              <a:gd name="connsiteY355" fmla="*/ 6759107 h 6858000"/>
              <a:gd name="connsiteX356" fmla="*/ 2424142 w 7369701"/>
              <a:gd name="connsiteY356" fmla="*/ 6858000 h 6858000"/>
              <a:gd name="connsiteX357" fmla="*/ 2395994 w 7369701"/>
              <a:gd name="connsiteY357" fmla="*/ 6858000 h 6858000"/>
              <a:gd name="connsiteX358" fmla="*/ 2392863 w 7369701"/>
              <a:gd name="connsiteY358" fmla="*/ 6852964 h 6858000"/>
              <a:gd name="connsiteX359" fmla="*/ 2017589 w 7369701"/>
              <a:gd name="connsiteY359" fmla="*/ 6493982 h 6858000"/>
              <a:gd name="connsiteX360" fmla="*/ 2147336 w 7369701"/>
              <a:gd name="connsiteY360" fmla="*/ 6594052 h 6858000"/>
              <a:gd name="connsiteX361" fmla="*/ 2207047 w 7369701"/>
              <a:gd name="connsiteY361" fmla="*/ 6654540 h 6858000"/>
              <a:gd name="connsiteX362" fmla="*/ 2299106 w 7369701"/>
              <a:gd name="connsiteY362" fmla="*/ 6778931 h 6858000"/>
              <a:gd name="connsiteX363" fmla="*/ 2314430 w 7369701"/>
              <a:gd name="connsiteY363" fmla="*/ 6801144 h 6858000"/>
              <a:gd name="connsiteX364" fmla="*/ 2352406 w 7369701"/>
              <a:gd name="connsiteY364" fmla="*/ 6858000 h 6858000"/>
              <a:gd name="connsiteX365" fmla="*/ 2314492 w 7369701"/>
              <a:gd name="connsiteY365" fmla="*/ 6858000 h 6858000"/>
              <a:gd name="connsiteX366" fmla="*/ 2288095 w 7369701"/>
              <a:gd name="connsiteY366" fmla="*/ 6818030 h 6858000"/>
              <a:gd name="connsiteX367" fmla="*/ 2272768 w 7369701"/>
              <a:gd name="connsiteY367" fmla="*/ 6795822 h 6858000"/>
              <a:gd name="connsiteX368" fmla="*/ 2182715 w 7369701"/>
              <a:gd name="connsiteY368" fmla="*/ 6675071 h 6858000"/>
              <a:gd name="connsiteX369" fmla="*/ 2032061 w 7369701"/>
              <a:gd name="connsiteY369" fmla="*/ 6541380 h 6858000"/>
              <a:gd name="connsiteX370" fmla="*/ 2257220 w 7369701"/>
              <a:gd name="connsiteY370" fmla="*/ 6826257 h 6858000"/>
              <a:gd name="connsiteX371" fmla="*/ 2281324 w 7369701"/>
              <a:gd name="connsiteY371" fmla="*/ 6858000 h 6858000"/>
              <a:gd name="connsiteX372" fmla="*/ 2242860 w 7369701"/>
              <a:gd name="connsiteY372" fmla="*/ 6858000 h 6858000"/>
              <a:gd name="connsiteX373" fmla="*/ 2232818 w 7369701"/>
              <a:gd name="connsiteY373" fmla="*/ 6844926 h 6858000"/>
              <a:gd name="connsiteX374" fmla="*/ 1990172 w 7369701"/>
              <a:gd name="connsiteY374" fmla="*/ 6542121 h 6858000"/>
              <a:gd name="connsiteX375" fmla="*/ 2124090 w 7369701"/>
              <a:gd name="connsiteY375" fmla="*/ 6761017 h 6858000"/>
              <a:gd name="connsiteX376" fmla="*/ 2200380 w 7369701"/>
              <a:gd name="connsiteY376" fmla="*/ 6858000 h 6858000"/>
              <a:gd name="connsiteX377" fmla="*/ 2147507 w 7369701"/>
              <a:gd name="connsiteY377" fmla="*/ 6858000 h 6858000"/>
              <a:gd name="connsiteX378" fmla="*/ 2070668 w 7369701"/>
              <a:gd name="connsiteY378" fmla="*/ 6761520 h 6858000"/>
              <a:gd name="connsiteX379" fmla="*/ 1975142 w 7369701"/>
              <a:gd name="connsiteY379" fmla="*/ 6585570 h 6858000"/>
              <a:gd name="connsiteX380" fmla="*/ 2050035 w 7369701"/>
              <a:gd name="connsiteY380" fmla="*/ 6813345 h 6858000"/>
              <a:gd name="connsiteX381" fmla="*/ 2063025 w 7369701"/>
              <a:gd name="connsiteY381" fmla="*/ 6858000 h 6858000"/>
              <a:gd name="connsiteX382" fmla="*/ 2021675 w 7369701"/>
              <a:gd name="connsiteY382" fmla="*/ 6858000 h 6858000"/>
              <a:gd name="connsiteX383" fmla="*/ 2019308 w 7369701"/>
              <a:gd name="connsiteY383" fmla="*/ 6847118 h 6858000"/>
              <a:gd name="connsiteX384" fmla="*/ 1938835 w 7369701"/>
              <a:gd name="connsiteY384" fmla="*/ 6551160 h 6858000"/>
              <a:gd name="connsiteX385" fmla="*/ 1953230 w 7369701"/>
              <a:gd name="connsiteY385" fmla="*/ 6759699 h 6858000"/>
              <a:gd name="connsiteX386" fmla="*/ 1956763 w 7369701"/>
              <a:gd name="connsiteY386" fmla="*/ 6778191 h 6858000"/>
              <a:gd name="connsiteX387" fmla="*/ 1967925 w 7369701"/>
              <a:gd name="connsiteY387" fmla="*/ 6858000 h 6858000"/>
              <a:gd name="connsiteX388" fmla="*/ 1936622 w 7369701"/>
              <a:gd name="connsiteY388" fmla="*/ 6858000 h 6858000"/>
              <a:gd name="connsiteX389" fmla="*/ 1926261 w 7369701"/>
              <a:gd name="connsiteY389" fmla="*/ 6784064 h 6858000"/>
              <a:gd name="connsiteX390" fmla="*/ 1922724 w 7369701"/>
              <a:gd name="connsiteY390" fmla="*/ 6765577 h 6858000"/>
              <a:gd name="connsiteX391" fmla="*/ 1904650 w 7369701"/>
              <a:gd name="connsiteY391" fmla="*/ 6639616 h 6858000"/>
              <a:gd name="connsiteX392" fmla="*/ 1885273 w 7369701"/>
              <a:gd name="connsiteY392" fmla="*/ 6858000 h 6858000"/>
              <a:gd name="connsiteX393" fmla="*/ 1854363 w 7369701"/>
              <a:gd name="connsiteY393" fmla="*/ 6858000 h 6858000"/>
              <a:gd name="connsiteX394" fmla="*/ 1880391 w 7369701"/>
              <a:gd name="connsiteY394" fmla="*/ 6603796 h 6858000"/>
              <a:gd name="connsiteX395" fmla="*/ 1818273 w 7369701"/>
              <a:gd name="connsiteY395" fmla="*/ 6715729 h 6858000"/>
              <a:gd name="connsiteX396" fmla="*/ 1794691 w 7369701"/>
              <a:gd name="connsiteY396" fmla="*/ 6843239 h 6858000"/>
              <a:gd name="connsiteX397" fmla="*/ 1794914 w 7369701"/>
              <a:gd name="connsiteY397" fmla="*/ 6858000 h 6858000"/>
              <a:gd name="connsiteX398" fmla="*/ 1746128 w 7369701"/>
              <a:gd name="connsiteY398" fmla="*/ 6858000 h 6858000"/>
              <a:gd name="connsiteX399" fmla="*/ 1753934 w 7369701"/>
              <a:gd name="connsiteY399" fmla="*/ 6724796 h 6858000"/>
              <a:gd name="connsiteX400" fmla="*/ 1792053 w 7369701"/>
              <a:gd name="connsiteY400" fmla="*/ 6572396 h 6858000"/>
              <a:gd name="connsiteX401" fmla="*/ 1862248 w 7369701"/>
              <a:gd name="connsiteY401" fmla="*/ 6266397 h 6858000"/>
              <a:gd name="connsiteX402" fmla="*/ 1862250 w 7369701"/>
              <a:gd name="connsiteY402" fmla="*/ 6033531 h 6858000"/>
              <a:gd name="connsiteX403" fmla="*/ 1211999 w 7369701"/>
              <a:gd name="connsiteY403" fmla="*/ 6683610 h 6858000"/>
              <a:gd name="connsiteX404" fmla="*/ 1213266 w 7369701"/>
              <a:gd name="connsiteY404" fmla="*/ 6691947 h 6858000"/>
              <a:gd name="connsiteX405" fmla="*/ 1203370 w 7369701"/>
              <a:gd name="connsiteY405" fmla="*/ 6850676 h 6858000"/>
              <a:gd name="connsiteX406" fmla="*/ 1203671 w 7369701"/>
              <a:gd name="connsiteY406" fmla="*/ 6858000 h 6858000"/>
              <a:gd name="connsiteX407" fmla="*/ 1143180 w 7369701"/>
              <a:gd name="connsiteY407" fmla="*/ 6858000 h 6858000"/>
              <a:gd name="connsiteX408" fmla="*/ 1142176 w 7369701"/>
              <a:gd name="connsiteY408" fmla="*/ 6766045 h 6858000"/>
              <a:gd name="connsiteX409" fmla="*/ 1067484 w 7369701"/>
              <a:gd name="connsiteY409" fmla="*/ 6858000 h 6858000"/>
              <a:gd name="connsiteX410" fmla="*/ 953928 w 7369701"/>
              <a:gd name="connsiteY410" fmla="*/ 6858000 h 6858000"/>
              <a:gd name="connsiteX411" fmla="*/ 959715 w 7369701"/>
              <a:gd name="connsiteY411" fmla="*/ 6850185 h 6858000"/>
              <a:gd name="connsiteX412" fmla="*/ 1483788 w 7369701"/>
              <a:gd name="connsiteY412" fmla="*/ 6259174 h 6858000"/>
              <a:gd name="connsiteX413" fmla="*/ 1100671 w 7369701"/>
              <a:gd name="connsiteY413" fmla="*/ 6252137 h 6858000"/>
              <a:gd name="connsiteX414" fmla="*/ 1090144 w 7369701"/>
              <a:gd name="connsiteY414" fmla="*/ 6256748 h 6858000"/>
              <a:gd name="connsiteX415" fmla="*/ 1095872 w 7369701"/>
              <a:gd name="connsiteY415" fmla="*/ 6271892 h 6858000"/>
              <a:gd name="connsiteX416" fmla="*/ 262785 w 7369701"/>
              <a:gd name="connsiteY416" fmla="*/ 6845450 h 6858000"/>
              <a:gd name="connsiteX417" fmla="*/ 209968 w 7369701"/>
              <a:gd name="connsiteY417" fmla="*/ 6770713 h 6858000"/>
              <a:gd name="connsiteX418" fmla="*/ 873460 w 7369701"/>
              <a:gd name="connsiteY418" fmla="*/ 6253768 h 6858000"/>
              <a:gd name="connsiteX419" fmla="*/ 192686 w 7369701"/>
              <a:gd name="connsiteY419" fmla="*/ 5849257 h 6858000"/>
              <a:gd name="connsiteX420" fmla="*/ 4696 w 7369701"/>
              <a:gd name="connsiteY420" fmla="*/ 5697668 h 6858000"/>
              <a:gd name="connsiteX421" fmla="*/ 0 w 7369701"/>
              <a:gd name="connsiteY421" fmla="*/ 5689984 h 6858000"/>
              <a:gd name="connsiteX422" fmla="*/ 0 w 7369701"/>
              <a:gd name="connsiteY422" fmla="*/ 5513472 h 6858000"/>
              <a:gd name="connsiteX423" fmla="*/ 174101 w 7369701"/>
              <a:gd name="connsiteY423" fmla="*/ 5620277 h 6858000"/>
              <a:gd name="connsiteX424" fmla="*/ 891800 w 7369701"/>
              <a:gd name="connsiteY424" fmla="*/ 6036935 h 6858000"/>
              <a:gd name="connsiteX425" fmla="*/ 1072219 w 7369701"/>
              <a:gd name="connsiteY425" fmla="*/ 6169443 h 6858000"/>
              <a:gd name="connsiteX426" fmla="*/ 1074117 w 7369701"/>
              <a:gd name="connsiteY426" fmla="*/ 6170301 h 6858000"/>
              <a:gd name="connsiteX427" fmla="*/ 1083114 w 7369701"/>
              <a:gd name="connsiteY427" fmla="*/ 6174131 h 6858000"/>
              <a:gd name="connsiteX428" fmla="*/ 1543010 w 7369701"/>
              <a:gd name="connsiteY428" fmla="*/ 6191140 h 6858000"/>
              <a:gd name="connsiteX429" fmla="*/ 1551080 w 7369701"/>
              <a:gd name="connsiteY429" fmla="*/ 6195006 h 6858000"/>
              <a:gd name="connsiteX430" fmla="*/ 2345443 w 7369701"/>
              <a:gd name="connsiteY430" fmla="*/ 5549882 h 6858000"/>
              <a:gd name="connsiteX431" fmla="*/ 1721499 w 7369701"/>
              <a:gd name="connsiteY431" fmla="*/ 5599969 h 6858000"/>
              <a:gd name="connsiteX432" fmla="*/ 767716 w 7369701"/>
              <a:gd name="connsiteY432" fmla="*/ 5472768 h 6858000"/>
              <a:gd name="connsiteX433" fmla="*/ 722147 w 7369701"/>
              <a:gd name="connsiteY433" fmla="*/ 5393091 h 6858000"/>
              <a:gd name="connsiteX434" fmla="*/ 1485552 w 7369701"/>
              <a:gd name="connsiteY434" fmla="*/ 5313202 h 6858000"/>
              <a:gd name="connsiteX435" fmla="*/ 2143004 w 7369701"/>
              <a:gd name="connsiteY435" fmla="*/ 5402420 h 6858000"/>
              <a:gd name="connsiteX436" fmla="*/ 1933391 w 7369701"/>
              <a:gd name="connsiteY436" fmla="*/ 5156971 h 6858000"/>
              <a:gd name="connsiteX437" fmla="*/ 1827118 w 7369701"/>
              <a:gd name="connsiteY437" fmla="*/ 4968410 h 6858000"/>
              <a:gd name="connsiteX438" fmla="*/ 1837349 w 7369701"/>
              <a:gd name="connsiteY438" fmla="*/ 4956357 h 6858000"/>
              <a:gd name="connsiteX439" fmla="*/ 2162835 w 7369701"/>
              <a:gd name="connsiteY439" fmla="*/ 5187853 h 6858000"/>
              <a:gd name="connsiteX440" fmla="*/ 2257167 w 7369701"/>
              <a:gd name="connsiteY440" fmla="*/ 5462123 h 6858000"/>
              <a:gd name="connsiteX441" fmla="*/ 2261598 w 7369701"/>
              <a:gd name="connsiteY441" fmla="*/ 5467998 h 6858000"/>
              <a:gd name="connsiteX442" fmla="*/ 2437177 w 7369701"/>
              <a:gd name="connsiteY442" fmla="*/ 5479608 h 6858000"/>
              <a:gd name="connsiteX443" fmla="*/ 2445247 w 7369701"/>
              <a:gd name="connsiteY443" fmla="*/ 5483476 h 6858000"/>
              <a:gd name="connsiteX444" fmla="*/ 2743626 w 7369701"/>
              <a:gd name="connsiteY444" fmla="*/ 5304819 h 6858000"/>
              <a:gd name="connsiteX445" fmla="*/ 3048102 w 7369701"/>
              <a:gd name="connsiteY445" fmla="*/ 5150595 h 6858000"/>
              <a:gd name="connsiteX446" fmla="*/ 1799414 w 7369701"/>
              <a:gd name="connsiteY446" fmla="*/ 4694732 h 6858000"/>
              <a:gd name="connsiteX447" fmla="*/ 1771735 w 7369701"/>
              <a:gd name="connsiteY447" fmla="*/ 4619929 h 6858000"/>
              <a:gd name="connsiteX448" fmla="*/ 3104273 w 7369701"/>
              <a:gd name="connsiteY448" fmla="*/ 5076159 h 6858000"/>
              <a:gd name="connsiteX449" fmla="*/ 3113245 w 7369701"/>
              <a:gd name="connsiteY449" fmla="*/ 5090705 h 6858000"/>
              <a:gd name="connsiteX450" fmla="*/ 3126294 w 7369701"/>
              <a:gd name="connsiteY450" fmla="*/ 5114400 h 6858000"/>
              <a:gd name="connsiteX451" fmla="*/ 3937433 w 7369701"/>
              <a:gd name="connsiteY451" fmla="*/ 4830473 h 6858000"/>
              <a:gd name="connsiteX452" fmla="*/ 3590475 w 7369701"/>
              <a:gd name="connsiteY452" fmla="*/ 4597974 h 6858000"/>
              <a:gd name="connsiteX453" fmla="*/ 3100264 w 7369701"/>
              <a:gd name="connsiteY453" fmla="*/ 4579845 h 6858000"/>
              <a:gd name="connsiteX454" fmla="*/ 2183576 w 7369701"/>
              <a:gd name="connsiteY454" fmla="*/ 4227150 h 6858000"/>
              <a:gd name="connsiteX455" fmla="*/ 2151029 w 7369701"/>
              <a:gd name="connsiteY455" fmla="*/ 4146947 h 6858000"/>
              <a:gd name="connsiteX456" fmla="*/ 3563434 w 7369701"/>
              <a:gd name="connsiteY456" fmla="*/ 4469115 h 6858000"/>
              <a:gd name="connsiteX457" fmla="*/ 3177952 w 7369701"/>
              <a:gd name="connsiteY457" fmla="*/ 3657386 h 6858000"/>
              <a:gd name="connsiteX458" fmla="*/ 3189263 w 7369701"/>
              <a:gd name="connsiteY458" fmla="*/ 3625726 h 6858000"/>
              <a:gd name="connsiteX459" fmla="*/ 3560912 w 7369701"/>
              <a:gd name="connsiteY459" fmla="*/ 4079863 h 6858000"/>
              <a:gd name="connsiteX460" fmla="*/ 3626636 w 7369701"/>
              <a:gd name="connsiteY460" fmla="*/ 4512230 h 6858000"/>
              <a:gd name="connsiteX461" fmla="*/ 3653088 w 7369701"/>
              <a:gd name="connsiteY461" fmla="*/ 4521417 h 6858000"/>
              <a:gd name="connsiteX462" fmla="*/ 3988128 w 7369701"/>
              <a:gd name="connsiteY462" fmla="*/ 4817267 h 6858000"/>
              <a:gd name="connsiteX463" fmla="*/ 4830582 w 7369701"/>
              <a:gd name="connsiteY463" fmla="*/ 4676000 h 6858000"/>
              <a:gd name="connsiteX464" fmla="*/ 4830100 w 7369701"/>
              <a:gd name="connsiteY464" fmla="*/ 4675554 h 6858000"/>
              <a:gd name="connsiteX465" fmla="*/ 4036318 w 7369701"/>
              <a:gd name="connsiteY465" fmla="*/ 4147013 h 6858000"/>
              <a:gd name="connsiteX466" fmla="*/ 3432098 w 7369701"/>
              <a:gd name="connsiteY466" fmla="*/ 3537312 h 6858000"/>
              <a:gd name="connsiteX467" fmla="*/ 3446761 w 7369701"/>
              <a:gd name="connsiteY467" fmla="*/ 3461278 h 6858000"/>
              <a:gd name="connsiteX468" fmla="*/ 4419733 w 7369701"/>
              <a:gd name="connsiteY468" fmla="*/ 3963555 h 6858000"/>
              <a:gd name="connsiteX469" fmla="*/ 4781371 w 7369701"/>
              <a:gd name="connsiteY469" fmla="*/ 4458604 h 6858000"/>
              <a:gd name="connsiteX470" fmla="*/ 4780440 w 7369701"/>
              <a:gd name="connsiteY470" fmla="*/ 4470290 h 6858000"/>
              <a:gd name="connsiteX471" fmla="*/ 4898954 w 7369701"/>
              <a:gd name="connsiteY471" fmla="*/ 4662092 h 6858000"/>
              <a:gd name="connsiteX472" fmla="*/ 4900699 w 7369701"/>
              <a:gd name="connsiteY472" fmla="*/ 4670867 h 6858000"/>
              <a:gd name="connsiteX473" fmla="*/ 5714511 w 7369701"/>
              <a:gd name="connsiteY473" fmla="*/ 4663483 h 6858000"/>
              <a:gd name="connsiteX474" fmla="*/ 5464793 w 7369701"/>
              <a:gd name="connsiteY474" fmla="*/ 4393556 h 6858000"/>
              <a:gd name="connsiteX475" fmla="*/ 5461897 w 7369701"/>
              <a:gd name="connsiteY475" fmla="*/ 4390879 h 6858000"/>
              <a:gd name="connsiteX476" fmla="*/ 4294126 w 7369701"/>
              <a:gd name="connsiteY476" fmla="*/ 3303048 h 6858000"/>
              <a:gd name="connsiteX477" fmla="*/ 4305321 w 7369701"/>
              <a:gd name="connsiteY477" fmla="*/ 3256953 h 6858000"/>
              <a:gd name="connsiteX478" fmla="*/ 4949299 w 7369701"/>
              <a:gd name="connsiteY478" fmla="*/ 3766336 h 6858000"/>
              <a:gd name="connsiteX479" fmla="*/ 5291452 w 7369701"/>
              <a:gd name="connsiteY479" fmla="*/ 4076801 h 6858000"/>
              <a:gd name="connsiteX480" fmla="*/ 5434998 w 7369701"/>
              <a:gd name="connsiteY480" fmla="*/ 4254100 h 6858000"/>
              <a:gd name="connsiteX481" fmla="*/ 5351015 w 7369701"/>
              <a:gd name="connsiteY481" fmla="*/ 3760989 h 6858000"/>
              <a:gd name="connsiteX482" fmla="*/ 5413780 w 7369701"/>
              <a:gd name="connsiteY482" fmla="*/ 2966265 h 6858000"/>
              <a:gd name="connsiteX483" fmla="*/ 5425627 w 7369701"/>
              <a:gd name="connsiteY483" fmla="*/ 2954192 h 6858000"/>
              <a:gd name="connsiteX484" fmla="*/ 6604735 w 7369701"/>
              <a:gd name="connsiteY484" fmla="*/ 2041381 h 6858000"/>
              <a:gd name="connsiteX485" fmla="*/ 7204487 w 7369701"/>
              <a:gd name="connsiteY485" fmla="*/ 2742112 h 6858000"/>
              <a:gd name="connsiteX486" fmla="*/ 7131592 w 7369701"/>
              <a:gd name="connsiteY486" fmla="*/ 2672096 h 6858000"/>
              <a:gd name="connsiteX487" fmla="*/ 6996344 w 7369701"/>
              <a:gd name="connsiteY487" fmla="*/ 2518310 h 6858000"/>
              <a:gd name="connsiteX488" fmla="*/ 6735495 w 7369701"/>
              <a:gd name="connsiteY488" fmla="*/ 2196890 h 6858000"/>
              <a:gd name="connsiteX489" fmla="*/ 6721901 w 7369701"/>
              <a:gd name="connsiteY489" fmla="*/ 2179274 h 6858000"/>
              <a:gd name="connsiteX490" fmla="*/ 6604735 w 7369701"/>
              <a:gd name="connsiteY490" fmla="*/ 2041381 h 6858000"/>
              <a:gd name="connsiteX491" fmla="*/ 6591670 w 7369701"/>
              <a:gd name="connsiteY491" fmla="*/ 1988277 h 6858000"/>
              <a:gd name="connsiteX492" fmla="*/ 6747349 w 7369701"/>
              <a:gd name="connsiteY492" fmla="*/ 2160069 h 6858000"/>
              <a:gd name="connsiteX493" fmla="*/ 6760943 w 7369701"/>
              <a:gd name="connsiteY493" fmla="*/ 2177686 h 6858000"/>
              <a:gd name="connsiteX494" fmla="*/ 7021065 w 7369701"/>
              <a:gd name="connsiteY494" fmla="*/ 2498102 h 6858000"/>
              <a:gd name="connsiteX495" fmla="*/ 7155223 w 7369701"/>
              <a:gd name="connsiteY495" fmla="*/ 2650386 h 6858000"/>
              <a:gd name="connsiteX496" fmla="*/ 7203167 w 7369701"/>
              <a:gd name="connsiteY496" fmla="*/ 2697288 h 6858000"/>
              <a:gd name="connsiteX497" fmla="*/ 6937703 w 7369701"/>
              <a:gd name="connsiteY497" fmla="*/ 2321981 h 6858000"/>
              <a:gd name="connsiteX498" fmla="*/ 6591670 w 7369701"/>
              <a:gd name="connsiteY498" fmla="*/ 1988277 h 6858000"/>
              <a:gd name="connsiteX499" fmla="*/ 5798671 w 7369701"/>
              <a:gd name="connsiteY499" fmla="*/ 1981601 h 6858000"/>
              <a:gd name="connsiteX500" fmla="*/ 5754709 w 7369701"/>
              <a:gd name="connsiteY500" fmla="*/ 2071454 h 6858000"/>
              <a:gd name="connsiteX501" fmla="*/ 5763044 w 7369701"/>
              <a:gd name="connsiteY501" fmla="*/ 2842206 h 6858000"/>
              <a:gd name="connsiteX502" fmla="*/ 5764974 w 7369701"/>
              <a:gd name="connsiteY502" fmla="*/ 2799609 h 6858000"/>
              <a:gd name="connsiteX503" fmla="*/ 5767665 w 7369701"/>
              <a:gd name="connsiteY503" fmla="*/ 2666409 h 6858000"/>
              <a:gd name="connsiteX504" fmla="*/ 5763055 w 7369701"/>
              <a:gd name="connsiteY504" fmla="*/ 2579705 h 6858000"/>
              <a:gd name="connsiteX505" fmla="*/ 5758079 w 7369701"/>
              <a:gd name="connsiteY505" fmla="*/ 2492508 h 6858000"/>
              <a:gd name="connsiteX506" fmla="*/ 5779325 w 7369701"/>
              <a:gd name="connsiteY506" fmla="*/ 2197069 h 6858000"/>
              <a:gd name="connsiteX507" fmla="*/ 5798671 w 7369701"/>
              <a:gd name="connsiteY507" fmla="*/ 1981601 h 6858000"/>
              <a:gd name="connsiteX508" fmla="*/ 5829202 w 7369701"/>
              <a:gd name="connsiteY508" fmla="*/ 1971679 h 6858000"/>
              <a:gd name="connsiteX509" fmla="*/ 5809558 w 7369701"/>
              <a:gd name="connsiteY509" fmla="*/ 2198043 h 6858000"/>
              <a:gd name="connsiteX510" fmla="*/ 5788653 w 7369701"/>
              <a:gd name="connsiteY510" fmla="*/ 2489430 h 6858000"/>
              <a:gd name="connsiteX511" fmla="*/ 5793439 w 7369701"/>
              <a:gd name="connsiteY511" fmla="*/ 2575235 h 6858000"/>
              <a:gd name="connsiteX512" fmla="*/ 5796837 w 7369701"/>
              <a:gd name="connsiteY512" fmla="*/ 2637633 h 6858000"/>
              <a:gd name="connsiteX513" fmla="*/ 5818614 w 7369701"/>
              <a:gd name="connsiteY513" fmla="*/ 2473055 h 6858000"/>
              <a:gd name="connsiteX514" fmla="*/ 5829202 w 7369701"/>
              <a:gd name="connsiteY514" fmla="*/ 1971679 h 6858000"/>
              <a:gd name="connsiteX515" fmla="*/ 5911389 w 7369701"/>
              <a:gd name="connsiteY515" fmla="*/ 1898371 h 6858000"/>
              <a:gd name="connsiteX516" fmla="*/ 6237627 w 7369701"/>
              <a:gd name="connsiteY516" fmla="*/ 2231921 h 6858000"/>
              <a:gd name="connsiteX517" fmla="*/ 5911389 w 7369701"/>
              <a:gd name="connsiteY517" fmla="*/ 1898371 h 6858000"/>
              <a:gd name="connsiteX518" fmla="*/ 6944437 w 7369701"/>
              <a:gd name="connsiteY518" fmla="*/ 1575402 h 6858000"/>
              <a:gd name="connsiteX519" fmla="*/ 6304730 w 7369701"/>
              <a:gd name="connsiteY519" fmla="*/ 1766654 h 6858000"/>
              <a:gd name="connsiteX520" fmla="*/ 6944437 w 7369701"/>
              <a:gd name="connsiteY520" fmla="*/ 1575402 h 6858000"/>
              <a:gd name="connsiteX521" fmla="*/ 7019523 w 7369701"/>
              <a:gd name="connsiteY521" fmla="*/ 1519450 h 6858000"/>
              <a:gd name="connsiteX522" fmla="*/ 6298091 w 7369701"/>
              <a:gd name="connsiteY522" fmla="*/ 1737122 h 6858000"/>
              <a:gd name="connsiteX523" fmla="*/ 7019523 w 7369701"/>
              <a:gd name="connsiteY523" fmla="*/ 1519450 h 6858000"/>
              <a:gd name="connsiteX524" fmla="*/ 2399523 w 7369701"/>
              <a:gd name="connsiteY524" fmla="*/ 1428234 h 6858000"/>
              <a:gd name="connsiteX525" fmla="*/ 2224982 w 7369701"/>
              <a:gd name="connsiteY525" fmla="*/ 1826201 h 6858000"/>
              <a:gd name="connsiteX526" fmla="*/ 2096099 w 7369701"/>
              <a:gd name="connsiteY526" fmla="*/ 2345900 h 6858000"/>
              <a:gd name="connsiteX527" fmla="*/ 2283317 w 7369701"/>
              <a:gd name="connsiteY527" fmla="*/ 1796925 h 6858000"/>
              <a:gd name="connsiteX528" fmla="*/ 2399523 w 7369701"/>
              <a:gd name="connsiteY528" fmla="*/ 1428234 h 6858000"/>
              <a:gd name="connsiteX529" fmla="*/ 2448558 w 7369701"/>
              <a:gd name="connsiteY529" fmla="*/ 1373435 h 6858000"/>
              <a:gd name="connsiteX530" fmla="*/ 2312521 w 7369701"/>
              <a:gd name="connsiteY530" fmla="*/ 1806140 h 6858000"/>
              <a:gd name="connsiteX531" fmla="*/ 2127533 w 7369701"/>
              <a:gd name="connsiteY531" fmla="*/ 2348380 h 6858000"/>
              <a:gd name="connsiteX532" fmla="*/ 2358080 w 7369701"/>
              <a:gd name="connsiteY532" fmla="*/ 1866134 h 6858000"/>
              <a:gd name="connsiteX533" fmla="*/ 2407436 w 7369701"/>
              <a:gd name="connsiteY533" fmla="*/ 1651070 h 6858000"/>
              <a:gd name="connsiteX534" fmla="*/ 2448558 w 7369701"/>
              <a:gd name="connsiteY534" fmla="*/ 1373435 h 6858000"/>
              <a:gd name="connsiteX535" fmla="*/ 278707 w 7369701"/>
              <a:gd name="connsiteY535" fmla="*/ 1352270 h 6858000"/>
              <a:gd name="connsiteX536" fmla="*/ 321570 w 7369701"/>
              <a:gd name="connsiteY536" fmla="*/ 1861610 h 6858000"/>
              <a:gd name="connsiteX537" fmla="*/ 294281 w 7369701"/>
              <a:gd name="connsiteY537" fmla="*/ 1440658 h 6858000"/>
              <a:gd name="connsiteX538" fmla="*/ 278707 w 7369701"/>
              <a:gd name="connsiteY538" fmla="*/ 1352270 h 6858000"/>
              <a:gd name="connsiteX539" fmla="*/ 1423821 w 7369701"/>
              <a:gd name="connsiteY539" fmla="*/ 1351958 h 6858000"/>
              <a:gd name="connsiteX540" fmla="*/ 1638521 w 7369701"/>
              <a:gd name="connsiteY540" fmla="*/ 1908470 h 6858000"/>
              <a:gd name="connsiteX541" fmla="*/ 1754199 w 7369701"/>
              <a:gd name="connsiteY541" fmla="*/ 2149284 h 6858000"/>
              <a:gd name="connsiteX542" fmla="*/ 1908359 w 7369701"/>
              <a:gd name="connsiteY542" fmla="*/ 2364988 h 6858000"/>
              <a:gd name="connsiteX543" fmla="*/ 1647661 w 7369701"/>
              <a:gd name="connsiteY543" fmla="*/ 1825945 h 6858000"/>
              <a:gd name="connsiteX544" fmla="*/ 1423821 w 7369701"/>
              <a:gd name="connsiteY544" fmla="*/ 1351958 h 6858000"/>
              <a:gd name="connsiteX545" fmla="*/ 1431890 w 7369701"/>
              <a:gd name="connsiteY545" fmla="*/ 1306475 h 6858000"/>
              <a:gd name="connsiteX546" fmla="*/ 1507597 w 7369701"/>
              <a:gd name="connsiteY546" fmla="*/ 1446132 h 6858000"/>
              <a:gd name="connsiteX547" fmla="*/ 1674586 w 7369701"/>
              <a:gd name="connsiteY547" fmla="*/ 1813832 h 6858000"/>
              <a:gd name="connsiteX548" fmla="*/ 1815950 w 7369701"/>
              <a:gd name="connsiteY548" fmla="*/ 2128564 h 6858000"/>
              <a:gd name="connsiteX549" fmla="*/ 1984242 w 7369701"/>
              <a:gd name="connsiteY549" fmla="*/ 2430829 h 6858000"/>
              <a:gd name="connsiteX550" fmla="*/ 2014023 w 7369701"/>
              <a:gd name="connsiteY550" fmla="*/ 2450995 h 6858000"/>
              <a:gd name="connsiteX551" fmla="*/ 1747337 w 7369701"/>
              <a:gd name="connsiteY551" fmla="*/ 1855264 h 6858000"/>
              <a:gd name="connsiteX552" fmla="*/ 1533749 w 7369701"/>
              <a:gd name="connsiteY552" fmla="*/ 1478656 h 6858000"/>
              <a:gd name="connsiteX553" fmla="*/ 1431890 w 7369701"/>
              <a:gd name="connsiteY553" fmla="*/ 1306475 h 6858000"/>
              <a:gd name="connsiteX554" fmla="*/ 5052692 w 7369701"/>
              <a:gd name="connsiteY554" fmla="*/ 1292994 h 6858000"/>
              <a:gd name="connsiteX555" fmla="*/ 5200661 w 7369701"/>
              <a:gd name="connsiteY555" fmla="*/ 1635186 h 6858000"/>
              <a:gd name="connsiteX556" fmla="*/ 5297138 w 7369701"/>
              <a:gd name="connsiteY556" fmla="*/ 1906351 h 6858000"/>
              <a:gd name="connsiteX557" fmla="*/ 5052692 w 7369701"/>
              <a:gd name="connsiteY557" fmla="*/ 1292994 h 6858000"/>
              <a:gd name="connsiteX558" fmla="*/ 5009948 w 7369701"/>
              <a:gd name="connsiteY558" fmla="*/ 1273619 h 6858000"/>
              <a:gd name="connsiteX559" fmla="*/ 5121777 w 7369701"/>
              <a:gd name="connsiteY559" fmla="*/ 1654213 h 6858000"/>
              <a:gd name="connsiteX560" fmla="*/ 5293545 w 7369701"/>
              <a:gd name="connsiteY560" fmla="*/ 2072247 h 6858000"/>
              <a:gd name="connsiteX561" fmla="*/ 5294042 w 7369701"/>
              <a:gd name="connsiteY561" fmla="*/ 2065019 h 6858000"/>
              <a:gd name="connsiteX562" fmla="*/ 5171936 w 7369701"/>
              <a:gd name="connsiteY562" fmla="*/ 1647613 h 6858000"/>
              <a:gd name="connsiteX563" fmla="*/ 5009948 w 7369701"/>
              <a:gd name="connsiteY563" fmla="*/ 1273619 h 6858000"/>
              <a:gd name="connsiteX564" fmla="*/ 655236 w 7369701"/>
              <a:gd name="connsiteY564" fmla="*/ 1268632 h 6858000"/>
              <a:gd name="connsiteX565" fmla="*/ 839521 w 7369701"/>
              <a:gd name="connsiteY565" fmla="*/ 1685315 h 6858000"/>
              <a:gd name="connsiteX566" fmla="*/ 1109416 w 7369701"/>
              <a:gd name="connsiteY566" fmla="*/ 2061663 h 6858000"/>
              <a:gd name="connsiteX567" fmla="*/ 1298300 w 7369701"/>
              <a:gd name="connsiteY567" fmla="*/ 2247742 h 6858000"/>
              <a:gd name="connsiteX568" fmla="*/ 1125871 w 7369701"/>
              <a:gd name="connsiteY568" fmla="*/ 1989513 h 6858000"/>
              <a:gd name="connsiteX569" fmla="*/ 981574 w 7369701"/>
              <a:gd name="connsiteY569" fmla="*/ 1783157 h 6858000"/>
              <a:gd name="connsiteX570" fmla="*/ 922198 w 7369701"/>
              <a:gd name="connsiteY570" fmla="*/ 1677437 h 6858000"/>
              <a:gd name="connsiteX571" fmla="*/ 869293 w 7369701"/>
              <a:gd name="connsiteY571" fmla="*/ 1583214 h 6858000"/>
              <a:gd name="connsiteX572" fmla="*/ 751431 w 7369701"/>
              <a:gd name="connsiteY572" fmla="*/ 1405731 h 6858000"/>
              <a:gd name="connsiteX573" fmla="*/ 655236 w 7369701"/>
              <a:gd name="connsiteY573" fmla="*/ 1268632 h 6858000"/>
              <a:gd name="connsiteX574" fmla="*/ 6516292 w 7369701"/>
              <a:gd name="connsiteY574" fmla="*/ 1263064 h 6858000"/>
              <a:gd name="connsiteX575" fmla="*/ 5736320 w 7369701"/>
              <a:gd name="connsiteY575" fmla="*/ 1501803 h 6858000"/>
              <a:gd name="connsiteX576" fmla="*/ 6516292 w 7369701"/>
              <a:gd name="connsiteY576" fmla="*/ 1263064 h 6858000"/>
              <a:gd name="connsiteX577" fmla="*/ 291466 w 7369701"/>
              <a:gd name="connsiteY577" fmla="*/ 1250369 h 6858000"/>
              <a:gd name="connsiteX578" fmla="*/ 323180 w 7369701"/>
              <a:gd name="connsiteY578" fmla="*/ 1435283 h 6858000"/>
              <a:gd name="connsiteX579" fmla="*/ 349381 w 7369701"/>
              <a:gd name="connsiteY579" fmla="*/ 1875041 h 6858000"/>
              <a:gd name="connsiteX580" fmla="*/ 374363 w 7369701"/>
              <a:gd name="connsiteY580" fmla="*/ 1506494 h 6858000"/>
              <a:gd name="connsiteX581" fmla="*/ 302168 w 7369701"/>
              <a:gd name="connsiteY581" fmla="*/ 1274495 h 6858000"/>
              <a:gd name="connsiteX582" fmla="*/ 291466 w 7369701"/>
              <a:gd name="connsiteY582" fmla="*/ 1250369 h 6858000"/>
              <a:gd name="connsiteX583" fmla="*/ 678222 w 7369701"/>
              <a:gd name="connsiteY583" fmla="*/ 1248670 h 6858000"/>
              <a:gd name="connsiteX584" fmla="*/ 775536 w 7369701"/>
              <a:gd name="connsiteY584" fmla="*/ 1388015 h 6858000"/>
              <a:gd name="connsiteX585" fmla="*/ 894529 w 7369701"/>
              <a:gd name="connsiteY585" fmla="*/ 1567739 h 6858000"/>
              <a:gd name="connsiteX586" fmla="*/ 948000 w 7369701"/>
              <a:gd name="connsiteY586" fmla="*/ 1663088 h 6858000"/>
              <a:gd name="connsiteX587" fmla="*/ 1006812 w 7369701"/>
              <a:gd name="connsiteY587" fmla="*/ 1767683 h 6858000"/>
              <a:gd name="connsiteX588" fmla="*/ 1149133 w 7369701"/>
              <a:gd name="connsiteY588" fmla="*/ 1971513 h 6858000"/>
              <a:gd name="connsiteX589" fmla="*/ 1333952 w 7369701"/>
              <a:gd name="connsiteY589" fmla="*/ 2251620 h 6858000"/>
              <a:gd name="connsiteX590" fmla="*/ 1337329 w 7369701"/>
              <a:gd name="connsiteY590" fmla="*/ 2258350 h 6858000"/>
              <a:gd name="connsiteX591" fmla="*/ 1014726 w 7369701"/>
              <a:gd name="connsiteY591" fmla="*/ 1615556 h 6858000"/>
              <a:gd name="connsiteX592" fmla="*/ 678222 w 7369701"/>
              <a:gd name="connsiteY592" fmla="*/ 1248670 h 6858000"/>
              <a:gd name="connsiteX593" fmla="*/ 6691602 w 7369701"/>
              <a:gd name="connsiteY593" fmla="*/ 1140573 h 6858000"/>
              <a:gd name="connsiteX594" fmla="*/ 6571100 w 7369701"/>
              <a:gd name="connsiteY594" fmla="*/ 1183662 h 6858000"/>
              <a:gd name="connsiteX595" fmla="*/ 6241687 w 7369701"/>
              <a:gd name="connsiteY595" fmla="*/ 1257600 h 6858000"/>
              <a:gd name="connsiteX596" fmla="*/ 5693009 w 7369701"/>
              <a:gd name="connsiteY596" fmla="*/ 1478256 h 6858000"/>
              <a:gd name="connsiteX597" fmla="*/ 6548420 w 7369701"/>
              <a:gd name="connsiteY597" fmla="*/ 1214599 h 6858000"/>
              <a:gd name="connsiteX598" fmla="*/ 6605473 w 7369701"/>
              <a:gd name="connsiteY598" fmla="*/ 1184686 h 6858000"/>
              <a:gd name="connsiteX599" fmla="*/ 6691602 w 7369701"/>
              <a:gd name="connsiteY599" fmla="*/ 1140573 h 6858000"/>
              <a:gd name="connsiteX600" fmla="*/ 4002475 w 7369701"/>
              <a:gd name="connsiteY600" fmla="*/ 1037802 h 6858000"/>
              <a:gd name="connsiteX601" fmla="*/ 4000324 w 7369701"/>
              <a:gd name="connsiteY601" fmla="*/ 1039362 h 6858000"/>
              <a:gd name="connsiteX602" fmla="*/ 4002862 w 7369701"/>
              <a:gd name="connsiteY602" fmla="*/ 1042866 h 6858000"/>
              <a:gd name="connsiteX603" fmla="*/ 4002475 w 7369701"/>
              <a:gd name="connsiteY603" fmla="*/ 1037802 h 6858000"/>
              <a:gd name="connsiteX604" fmla="*/ 506322 w 7369701"/>
              <a:gd name="connsiteY604" fmla="*/ 1020997 h 6858000"/>
              <a:gd name="connsiteX605" fmla="*/ 533068 w 7369701"/>
              <a:gd name="connsiteY605" fmla="*/ 1029409 h 6858000"/>
              <a:gd name="connsiteX606" fmla="*/ 1232525 w 7369701"/>
              <a:gd name="connsiteY606" fmla="*/ 1804675 h 6858000"/>
              <a:gd name="connsiteX607" fmla="*/ 1388858 w 7369701"/>
              <a:gd name="connsiteY607" fmla="*/ 2368011 h 6858000"/>
              <a:gd name="connsiteX608" fmla="*/ 1384098 w 7369701"/>
              <a:gd name="connsiteY608" fmla="*/ 2378125 h 6858000"/>
              <a:gd name="connsiteX609" fmla="*/ 1425393 w 7369701"/>
              <a:gd name="connsiteY609" fmla="*/ 2589124 h 6858000"/>
              <a:gd name="connsiteX610" fmla="*/ 1424001 w 7369701"/>
              <a:gd name="connsiteY610" fmla="*/ 2597541 h 6858000"/>
              <a:gd name="connsiteX611" fmla="*/ 2152729 w 7369701"/>
              <a:gd name="connsiteY611" fmla="*/ 2864487 h 6858000"/>
              <a:gd name="connsiteX612" fmla="*/ 2020609 w 7369701"/>
              <a:gd name="connsiteY612" fmla="*/ 2539671 h 6858000"/>
              <a:gd name="connsiteX613" fmla="*/ 2018920 w 7369701"/>
              <a:gd name="connsiteY613" fmla="*/ 2536309 h 6858000"/>
              <a:gd name="connsiteX614" fmla="*/ 1342441 w 7369701"/>
              <a:gd name="connsiteY614" fmla="*/ 1173017 h 6858000"/>
              <a:gd name="connsiteX615" fmla="*/ 1367925 w 7369701"/>
              <a:gd name="connsiteY615" fmla="*/ 1135648 h 6858000"/>
              <a:gd name="connsiteX616" fmla="*/ 1771401 w 7369701"/>
              <a:gd name="connsiteY616" fmla="*/ 1806673 h 6858000"/>
              <a:gd name="connsiteX617" fmla="*/ 1972385 w 7369701"/>
              <a:gd name="connsiteY617" fmla="*/ 2198735 h 6858000"/>
              <a:gd name="connsiteX618" fmla="*/ 2040892 w 7369701"/>
              <a:gd name="connsiteY618" fmla="*/ 2405205 h 6858000"/>
              <a:gd name="connsiteX619" fmla="*/ 2131689 w 7369701"/>
              <a:gd name="connsiteY619" fmla="*/ 1936926 h 6858000"/>
              <a:gd name="connsiteX620" fmla="*/ 2454820 w 7369701"/>
              <a:gd name="connsiteY620" fmla="*/ 1248808 h 6858000"/>
              <a:gd name="connsiteX621" fmla="*/ 2492512 w 7369701"/>
              <a:gd name="connsiteY621" fmla="*/ 1302920 h 6858000"/>
              <a:gd name="connsiteX622" fmla="*/ 2081216 w 7369701"/>
              <a:gd name="connsiteY622" fmla="*/ 2527513 h 6858000"/>
              <a:gd name="connsiteX623" fmla="*/ 2081211 w 7369701"/>
              <a:gd name="connsiteY623" fmla="*/ 2528916 h 6858000"/>
              <a:gd name="connsiteX624" fmla="*/ 2199067 w 7369701"/>
              <a:gd name="connsiteY624" fmla="*/ 2884061 h 6858000"/>
              <a:gd name="connsiteX625" fmla="*/ 3192586 w 7369701"/>
              <a:gd name="connsiteY625" fmla="*/ 3411496 h 6858000"/>
              <a:gd name="connsiteX626" fmla="*/ 3182620 w 7369701"/>
              <a:gd name="connsiteY626" fmla="*/ 3483279 h 6858000"/>
              <a:gd name="connsiteX627" fmla="*/ 2435119 w 7369701"/>
              <a:gd name="connsiteY627" fmla="*/ 3080173 h 6858000"/>
              <a:gd name="connsiteX628" fmla="*/ 2410152 w 7369701"/>
              <a:gd name="connsiteY628" fmla="*/ 3063751 h 6858000"/>
              <a:gd name="connsiteX629" fmla="*/ 2408099 w 7369701"/>
              <a:gd name="connsiteY629" fmla="*/ 3064403 h 6858000"/>
              <a:gd name="connsiteX630" fmla="*/ 2407218 w 7369701"/>
              <a:gd name="connsiteY630" fmla="*/ 3070324 h 6858000"/>
              <a:gd name="connsiteX631" fmla="*/ 2380138 w 7369701"/>
              <a:gd name="connsiteY631" fmla="*/ 3099341 h 6858000"/>
              <a:gd name="connsiteX632" fmla="*/ 1765923 w 7369701"/>
              <a:gd name="connsiteY632" fmla="*/ 3581043 h 6858000"/>
              <a:gd name="connsiteX633" fmla="*/ 1702258 w 7369701"/>
              <a:gd name="connsiteY633" fmla="*/ 3612286 h 6858000"/>
              <a:gd name="connsiteX634" fmla="*/ 1538370 w 7369701"/>
              <a:gd name="connsiteY634" fmla="*/ 3811804 h 6858000"/>
              <a:gd name="connsiteX635" fmla="*/ 542867 w 7369701"/>
              <a:gd name="connsiteY635" fmla="*/ 4944092 h 6858000"/>
              <a:gd name="connsiteX636" fmla="*/ 515800 w 7369701"/>
              <a:gd name="connsiteY636" fmla="*/ 4862180 h 6858000"/>
              <a:gd name="connsiteX637" fmla="*/ 909145 w 7369701"/>
              <a:gd name="connsiteY637" fmla="*/ 4199225 h 6858000"/>
              <a:gd name="connsiteX638" fmla="*/ 1214067 w 7369701"/>
              <a:gd name="connsiteY638" fmla="*/ 3908561 h 6858000"/>
              <a:gd name="connsiteX639" fmla="*/ 640967 w 7369701"/>
              <a:gd name="connsiteY639" fmla="*/ 4105601 h 6858000"/>
              <a:gd name="connsiteX640" fmla="*/ 112563 w 7369701"/>
              <a:gd name="connsiteY640" fmla="*/ 4396952 h 6858000"/>
              <a:gd name="connsiteX641" fmla="*/ 0 w 7369701"/>
              <a:gd name="connsiteY641" fmla="*/ 4466006 h 6858000"/>
              <a:gd name="connsiteX642" fmla="*/ 0 w 7369701"/>
              <a:gd name="connsiteY642" fmla="*/ 4233763 h 6858000"/>
              <a:gd name="connsiteX643" fmla="*/ 36881 w 7369701"/>
              <a:gd name="connsiteY643" fmla="*/ 4200118 h 6858000"/>
              <a:gd name="connsiteX644" fmla="*/ 910534 w 7369701"/>
              <a:gd name="connsiteY644" fmla="*/ 3629753 h 6858000"/>
              <a:gd name="connsiteX645" fmla="*/ 1578717 w 7369701"/>
              <a:gd name="connsiteY645" fmla="*/ 3575982 h 6858000"/>
              <a:gd name="connsiteX646" fmla="*/ 2338780 w 7369701"/>
              <a:gd name="connsiteY646" fmla="*/ 3033725 h 6858000"/>
              <a:gd name="connsiteX647" fmla="*/ 1807991 w 7369701"/>
              <a:gd name="connsiteY647" fmla="*/ 2807184 h 6858000"/>
              <a:gd name="connsiteX648" fmla="*/ 1416358 w 7369701"/>
              <a:gd name="connsiteY648" fmla="*/ 3112571 h 6858000"/>
              <a:gd name="connsiteX649" fmla="*/ 939066 w 7369701"/>
              <a:gd name="connsiteY649" fmla="*/ 3378798 h 6858000"/>
              <a:gd name="connsiteX650" fmla="*/ 115099 w 7369701"/>
              <a:gd name="connsiteY650" fmla="*/ 3607650 h 6858000"/>
              <a:gd name="connsiteX651" fmla="*/ 97284 w 7369701"/>
              <a:gd name="connsiteY651" fmla="*/ 3520393 h 6858000"/>
              <a:gd name="connsiteX652" fmla="*/ 922050 w 7369701"/>
              <a:gd name="connsiteY652" fmla="*/ 3074867 h 6858000"/>
              <a:gd name="connsiteX653" fmla="*/ 1405265 w 7369701"/>
              <a:gd name="connsiteY653" fmla="*/ 3016319 h 6858000"/>
              <a:gd name="connsiteX654" fmla="*/ 1407512 w 7369701"/>
              <a:gd name="connsiteY654" fmla="*/ 3018001 h 6858000"/>
              <a:gd name="connsiteX655" fmla="*/ 1726266 w 7369701"/>
              <a:gd name="connsiteY655" fmla="*/ 2777274 h 6858000"/>
              <a:gd name="connsiteX656" fmla="*/ 625390 w 7369701"/>
              <a:gd name="connsiteY656" fmla="*/ 2514541 h 6858000"/>
              <a:gd name="connsiteX657" fmla="*/ 619799 w 7369701"/>
              <a:gd name="connsiteY657" fmla="*/ 2527180 h 6858000"/>
              <a:gd name="connsiteX658" fmla="*/ 310030 w 7369701"/>
              <a:gd name="connsiteY658" fmla="*/ 2771818 h 6858000"/>
              <a:gd name="connsiteX659" fmla="*/ 173877 w 7369701"/>
              <a:gd name="connsiteY659" fmla="*/ 2937056 h 6858000"/>
              <a:gd name="connsiteX660" fmla="*/ 77889 w 7369701"/>
              <a:gd name="connsiteY660" fmla="*/ 3138440 h 6858000"/>
              <a:gd name="connsiteX661" fmla="*/ 0 w 7369701"/>
              <a:gd name="connsiteY661" fmla="*/ 3271395 h 6858000"/>
              <a:gd name="connsiteX662" fmla="*/ 0 w 7369701"/>
              <a:gd name="connsiteY662" fmla="*/ 3153002 h 6858000"/>
              <a:gd name="connsiteX663" fmla="*/ 2386 w 7369701"/>
              <a:gd name="connsiteY663" fmla="*/ 3149203 h 6858000"/>
              <a:gd name="connsiteX664" fmla="*/ 89753 w 7369701"/>
              <a:gd name="connsiteY664" fmla="*/ 2987702 h 6858000"/>
              <a:gd name="connsiteX665" fmla="*/ 76869 w 7369701"/>
              <a:gd name="connsiteY665" fmla="*/ 3005404 h 6858000"/>
              <a:gd name="connsiteX666" fmla="*/ 32049 w 7369701"/>
              <a:gd name="connsiteY666" fmla="*/ 3065814 h 6858000"/>
              <a:gd name="connsiteX667" fmla="*/ 0 w 7369701"/>
              <a:gd name="connsiteY667" fmla="*/ 3108744 h 6858000"/>
              <a:gd name="connsiteX668" fmla="*/ 0 w 7369701"/>
              <a:gd name="connsiteY668" fmla="*/ 3058059 h 6858000"/>
              <a:gd name="connsiteX669" fmla="*/ 7610 w 7369701"/>
              <a:gd name="connsiteY669" fmla="*/ 3047889 h 6858000"/>
              <a:gd name="connsiteX670" fmla="*/ 52419 w 7369701"/>
              <a:gd name="connsiteY670" fmla="*/ 2987479 h 6858000"/>
              <a:gd name="connsiteX671" fmla="*/ 59142 w 7369701"/>
              <a:gd name="connsiteY671" fmla="*/ 2978488 h 6858000"/>
              <a:gd name="connsiteX672" fmla="*/ 0 w 7369701"/>
              <a:gd name="connsiteY672" fmla="*/ 3015334 h 6858000"/>
              <a:gd name="connsiteX673" fmla="*/ 0 w 7369701"/>
              <a:gd name="connsiteY673" fmla="*/ 2914286 h 6858000"/>
              <a:gd name="connsiteX674" fmla="*/ 36383 w 7369701"/>
              <a:gd name="connsiteY674" fmla="*/ 2901128 h 6858000"/>
              <a:gd name="connsiteX675" fmla="*/ 156329 w 7369701"/>
              <a:gd name="connsiteY675" fmla="*/ 2840533 h 6858000"/>
              <a:gd name="connsiteX676" fmla="*/ 358355 w 7369701"/>
              <a:gd name="connsiteY676" fmla="*/ 2620471 h 6858000"/>
              <a:gd name="connsiteX677" fmla="*/ 510577 w 7369701"/>
              <a:gd name="connsiteY677" fmla="*/ 2501244 h 6858000"/>
              <a:gd name="connsiteX678" fmla="*/ 211967 w 7369701"/>
              <a:gd name="connsiteY678" fmla="*/ 2479171 h 6858000"/>
              <a:gd name="connsiteX679" fmla="*/ 0 w 7369701"/>
              <a:gd name="connsiteY679" fmla="*/ 2476398 h 6858000"/>
              <a:gd name="connsiteX680" fmla="*/ 0 w 7369701"/>
              <a:gd name="connsiteY680" fmla="*/ 2389189 h 6858000"/>
              <a:gd name="connsiteX681" fmla="*/ 103062 w 7369701"/>
              <a:gd name="connsiteY681" fmla="*/ 2389518 h 6858000"/>
              <a:gd name="connsiteX682" fmla="*/ 510734 w 7369701"/>
              <a:gd name="connsiteY682" fmla="*/ 2416201 h 6858000"/>
              <a:gd name="connsiteX683" fmla="*/ 279257 w 7369701"/>
              <a:gd name="connsiteY683" fmla="*/ 2092102 h 6858000"/>
              <a:gd name="connsiteX684" fmla="*/ 65265 w 7369701"/>
              <a:gd name="connsiteY684" fmla="*/ 2006049 h 6858000"/>
              <a:gd name="connsiteX685" fmla="*/ 0 w 7369701"/>
              <a:gd name="connsiteY685" fmla="*/ 1982532 h 6858000"/>
              <a:gd name="connsiteX686" fmla="*/ 0 w 7369701"/>
              <a:gd name="connsiteY686" fmla="*/ 1912789 h 6858000"/>
              <a:gd name="connsiteX687" fmla="*/ 97460 w 7369701"/>
              <a:gd name="connsiteY687" fmla="*/ 1953725 h 6858000"/>
              <a:gd name="connsiteX688" fmla="*/ 221272 w 7369701"/>
              <a:gd name="connsiteY688" fmla="*/ 1980766 h 6858000"/>
              <a:gd name="connsiteX689" fmla="*/ 116765 w 7369701"/>
              <a:gd name="connsiteY689" fmla="*/ 1911033 h 6858000"/>
              <a:gd name="connsiteX690" fmla="*/ 16405 w 7369701"/>
              <a:gd name="connsiteY690" fmla="*/ 1803412 h 6858000"/>
              <a:gd name="connsiteX691" fmla="*/ 0 w 7369701"/>
              <a:gd name="connsiteY691" fmla="*/ 1784777 h 6858000"/>
              <a:gd name="connsiteX692" fmla="*/ 0 w 7369701"/>
              <a:gd name="connsiteY692" fmla="*/ 1740082 h 6858000"/>
              <a:gd name="connsiteX693" fmla="*/ 39394 w 7369701"/>
              <a:gd name="connsiteY693" fmla="*/ 1784856 h 6858000"/>
              <a:gd name="connsiteX694" fmla="*/ 135813 w 7369701"/>
              <a:gd name="connsiteY694" fmla="*/ 1888838 h 6858000"/>
              <a:gd name="connsiteX695" fmla="*/ 242575 w 7369701"/>
              <a:gd name="connsiteY695" fmla="*/ 1958841 h 6858000"/>
              <a:gd name="connsiteX696" fmla="*/ 82197 w 7369701"/>
              <a:gd name="connsiteY696" fmla="*/ 1754826 h 6858000"/>
              <a:gd name="connsiteX697" fmla="*/ 0 w 7369701"/>
              <a:gd name="connsiteY697" fmla="*/ 1679650 h 6858000"/>
              <a:gd name="connsiteX698" fmla="*/ 0 w 7369701"/>
              <a:gd name="connsiteY698" fmla="*/ 1602463 h 6858000"/>
              <a:gd name="connsiteX699" fmla="*/ 84689 w 7369701"/>
              <a:gd name="connsiteY699" fmla="*/ 1677442 h 6858000"/>
              <a:gd name="connsiteX700" fmla="*/ 298437 w 7369701"/>
              <a:gd name="connsiteY700" fmla="*/ 1968019 h 6858000"/>
              <a:gd name="connsiteX701" fmla="*/ 227269 w 7369701"/>
              <a:gd name="connsiteY701" fmla="*/ 1114064 h 6858000"/>
              <a:gd name="connsiteX702" fmla="*/ 248003 w 7369701"/>
              <a:gd name="connsiteY702" fmla="*/ 1089613 h 6858000"/>
              <a:gd name="connsiteX703" fmla="*/ 427020 w 7369701"/>
              <a:gd name="connsiteY703" fmla="*/ 1619803 h 6858000"/>
              <a:gd name="connsiteX704" fmla="*/ 340345 w 7369701"/>
              <a:gd name="connsiteY704" fmla="*/ 2027739 h 6858000"/>
              <a:gd name="connsiteX705" fmla="*/ 360865 w 7369701"/>
              <a:gd name="connsiteY705" fmla="*/ 2044827 h 6858000"/>
              <a:gd name="connsiteX706" fmla="*/ 560414 w 7369701"/>
              <a:gd name="connsiteY706" fmla="*/ 2421457 h 6858000"/>
              <a:gd name="connsiteX707" fmla="*/ 1359703 w 7369701"/>
              <a:gd name="connsiteY707" fmla="*/ 2578554 h 6858000"/>
              <a:gd name="connsiteX708" fmla="*/ 1359422 w 7369701"/>
              <a:gd name="connsiteY708" fmla="*/ 2577994 h 6858000"/>
              <a:gd name="connsiteX709" fmla="*/ 828701 w 7369701"/>
              <a:gd name="connsiteY709" fmla="*/ 1839520 h 6858000"/>
              <a:gd name="connsiteX710" fmla="*/ 494427 w 7369701"/>
              <a:gd name="connsiteY710" fmla="*/ 1092333 h 6858000"/>
              <a:gd name="connsiteX711" fmla="*/ 506322 w 7369701"/>
              <a:gd name="connsiteY711" fmla="*/ 1020997 h 6858000"/>
              <a:gd name="connsiteX712" fmla="*/ 4570198 w 7369701"/>
              <a:gd name="connsiteY712" fmla="*/ 978081 h 6858000"/>
              <a:gd name="connsiteX713" fmla="*/ 4523691 w 7369701"/>
              <a:gd name="connsiteY713" fmla="*/ 1127776 h 6858000"/>
              <a:gd name="connsiteX714" fmla="*/ 4509875 w 7369701"/>
              <a:gd name="connsiteY714" fmla="*/ 1167552 h 6858000"/>
              <a:gd name="connsiteX715" fmla="*/ 4478168 w 7369701"/>
              <a:gd name="connsiteY715" fmla="*/ 1260735 h 6858000"/>
              <a:gd name="connsiteX716" fmla="*/ 4409309 w 7369701"/>
              <a:gd name="connsiteY716" fmla="*/ 1666996 h 6858000"/>
              <a:gd name="connsiteX717" fmla="*/ 4370031 w 7369701"/>
              <a:gd name="connsiteY717" fmla="*/ 1955666 h 6858000"/>
              <a:gd name="connsiteX718" fmla="*/ 4570198 w 7369701"/>
              <a:gd name="connsiteY718" fmla="*/ 978081 h 6858000"/>
              <a:gd name="connsiteX719" fmla="*/ 4557898 w 7369701"/>
              <a:gd name="connsiteY719" fmla="*/ 900011 h 6858000"/>
              <a:gd name="connsiteX720" fmla="*/ 4344840 w 7369701"/>
              <a:gd name="connsiteY720" fmla="*/ 1922038 h 6858000"/>
              <a:gd name="connsiteX721" fmla="*/ 4378710 w 7369701"/>
              <a:gd name="connsiteY721" fmla="*/ 1665516 h 6858000"/>
              <a:gd name="connsiteX722" fmla="*/ 4448798 w 7369701"/>
              <a:gd name="connsiteY722" fmla="*/ 1253024 h 6858000"/>
              <a:gd name="connsiteX723" fmla="*/ 4480315 w 7369701"/>
              <a:gd name="connsiteY723" fmla="*/ 1158454 h 6858000"/>
              <a:gd name="connsiteX724" fmla="*/ 4494133 w 7369701"/>
              <a:gd name="connsiteY724" fmla="*/ 1118676 h 6858000"/>
              <a:gd name="connsiteX725" fmla="*/ 4557898 w 7369701"/>
              <a:gd name="connsiteY725" fmla="*/ 900011 h 6858000"/>
              <a:gd name="connsiteX726" fmla="*/ 5870151 w 7369701"/>
              <a:gd name="connsiteY726" fmla="*/ 898890 h 6858000"/>
              <a:gd name="connsiteX727" fmla="*/ 5861335 w 7369701"/>
              <a:gd name="connsiteY727" fmla="*/ 899177 h 6858000"/>
              <a:gd name="connsiteX728" fmla="*/ 5843702 w 7369701"/>
              <a:gd name="connsiteY728" fmla="*/ 899748 h 6858000"/>
              <a:gd name="connsiteX729" fmla="*/ 5651107 w 7369701"/>
              <a:gd name="connsiteY729" fmla="*/ 920306 h 6858000"/>
              <a:gd name="connsiteX730" fmla="*/ 5459407 w 7369701"/>
              <a:gd name="connsiteY730" fmla="*/ 940975 h 6858000"/>
              <a:gd name="connsiteX731" fmla="*/ 5374846 w 7369701"/>
              <a:gd name="connsiteY731" fmla="*/ 941988 h 6858000"/>
              <a:gd name="connsiteX732" fmla="*/ 5256105 w 7369701"/>
              <a:gd name="connsiteY732" fmla="*/ 945632 h 6858000"/>
              <a:gd name="connsiteX733" fmla="*/ 5107071 w 7369701"/>
              <a:gd name="connsiteY733" fmla="*/ 969720 h 6858000"/>
              <a:gd name="connsiteX734" fmla="*/ 4998681 w 7369701"/>
              <a:gd name="connsiteY734" fmla="*/ 988771 h 6858000"/>
              <a:gd name="connsiteX735" fmla="*/ 5870151 w 7369701"/>
              <a:gd name="connsiteY735" fmla="*/ 898890 h 6858000"/>
              <a:gd name="connsiteX736" fmla="*/ 5504425 w 7369701"/>
              <a:gd name="connsiteY736" fmla="*/ 848067 h 6858000"/>
              <a:gd name="connsiteX737" fmla="*/ 4968849 w 7369701"/>
              <a:gd name="connsiteY737" fmla="*/ 962318 h 6858000"/>
              <a:gd name="connsiteX738" fmla="*/ 5104039 w 7369701"/>
              <a:gd name="connsiteY738" fmla="*/ 940634 h 6858000"/>
              <a:gd name="connsiteX739" fmla="*/ 5256311 w 7369701"/>
              <a:gd name="connsiteY739" fmla="*/ 916490 h 6858000"/>
              <a:gd name="connsiteX740" fmla="*/ 5377381 w 7369701"/>
              <a:gd name="connsiteY740" fmla="*/ 912671 h 6858000"/>
              <a:gd name="connsiteX741" fmla="*/ 5460148 w 7369701"/>
              <a:gd name="connsiteY741" fmla="*/ 911442 h 6858000"/>
              <a:gd name="connsiteX742" fmla="*/ 5648971 w 7369701"/>
              <a:gd name="connsiteY742" fmla="*/ 891331 h 6858000"/>
              <a:gd name="connsiteX743" fmla="*/ 5844807 w 7369701"/>
              <a:gd name="connsiteY743" fmla="*/ 870718 h 6858000"/>
              <a:gd name="connsiteX744" fmla="*/ 5862975 w 7369701"/>
              <a:gd name="connsiteY744" fmla="*/ 869756 h 6858000"/>
              <a:gd name="connsiteX745" fmla="*/ 5920887 w 7369701"/>
              <a:gd name="connsiteY745" fmla="*/ 865929 h 6858000"/>
              <a:gd name="connsiteX746" fmla="*/ 5504425 w 7369701"/>
              <a:gd name="connsiteY746" fmla="*/ 848067 h 6858000"/>
              <a:gd name="connsiteX747" fmla="*/ 3607114 w 7369701"/>
              <a:gd name="connsiteY747" fmla="*/ 467441 h 6858000"/>
              <a:gd name="connsiteX748" fmla="*/ 3296242 w 7369701"/>
              <a:gd name="connsiteY748" fmla="*/ 807991 h 6858000"/>
              <a:gd name="connsiteX749" fmla="*/ 3174674 w 7369701"/>
              <a:gd name="connsiteY749" fmla="*/ 919759 h 6858000"/>
              <a:gd name="connsiteX750" fmla="*/ 3042978 w 7369701"/>
              <a:gd name="connsiteY750" fmla="*/ 1054894 h 6858000"/>
              <a:gd name="connsiteX751" fmla="*/ 2968914 w 7369701"/>
              <a:gd name="connsiteY751" fmla="*/ 1133756 h 6858000"/>
              <a:gd name="connsiteX752" fmla="*/ 3103823 w 7369701"/>
              <a:gd name="connsiteY752" fmla="*/ 1026814 h 6858000"/>
              <a:gd name="connsiteX753" fmla="*/ 3607114 w 7369701"/>
              <a:gd name="connsiteY753" fmla="*/ 467441 h 6858000"/>
              <a:gd name="connsiteX754" fmla="*/ 3744487 w 7369701"/>
              <a:gd name="connsiteY754" fmla="*/ 383136 h 6858000"/>
              <a:gd name="connsiteX755" fmla="*/ 3970213 w 7369701"/>
              <a:gd name="connsiteY755" fmla="*/ 995559 h 6858000"/>
              <a:gd name="connsiteX756" fmla="*/ 3744487 w 7369701"/>
              <a:gd name="connsiteY756" fmla="*/ 383136 h 6858000"/>
              <a:gd name="connsiteX757" fmla="*/ 3624562 w 7369701"/>
              <a:gd name="connsiteY757" fmla="*/ 367041 h 6858000"/>
              <a:gd name="connsiteX758" fmla="*/ 3489712 w 7369701"/>
              <a:gd name="connsiteY758" fmla="*/ 485386 h 6858000"/>
              <a:gd name="connsiteX759" fmla="*/ 3182994 w 7369701"/>
              <a:gd name="connsiteY759" fmla="*/ 828265 h 6858000"/>
              <a:gd name="connsiteX760" fmla="*/ 2892114 w 7369701"/>
              <a:gd name="connsiteY760" fmla="*/ 1172635 h 6858000"/>
              <a:gd name="connsiteX761" fmla="*/ 3021459 w 7369701"/>
              <a:gd name="connsiteY761" fmla="*/ 1035385 h 6858000"/>
              <a:gd name="connsiteX762" fmla="*/ 3153873 w 7369701"/>
              <a:gd name="connsiteY762" fmla="*/ 898971 h 6858000"/>
              <a:gd name="connsiteX763" fmla="*/ 3276511 w 7369701"/>
              <a:gd name="connsiteY763" fmla="*/ 786423 h 6858000"/>
              <a:gd name="connsiteX764" fmla="*/ 3584154 w 7369701"/>
              <a:gd name="connsiteY764" fmla="*/ 448218 h 6858000"/>
              <a:gd name="connsiteX765" fmla="*/ 3624562 w 7369701"/>
              <a:gd name="connsiteY765" fmla="*/ 367041 h 6858000"/>
              <a:gd name="connsiteX766" fmla="*/ 3766672 w 7369701"/>
              <a:gd name="connsiteY766" fmla="*/ 359429 h 6858000"/>
              <a:gd name="connsiteX767" fmla="*/ 3996338 w 7369701"/>
              <a:gd name="connsiteY767" fmla="*/ 968237 h 6858000"/>
              <a:gd name="connsiteX768" fmla="*/ 3766672 w 7369701"/>
              <a:gd name="connsiteY768" fmla="*/ 359429 h 6858000"/>
              <a:gd name="connsiteX769" fmla="*/ 5805386 w 7369701"/>
              <a:gd name="connsiteY769" fmla="*/ 239240 h 6858000"/>
              <a:gd name="connsiteX770" fmla="*/ 5736947 w 7369701"/>
              <a:gd name="connsiteY770" fmla="*/ 261367 h 6858000"/>
              <a:gd name="connsiteX771" fmla="*/ 5427012 w 7369701"/>
              <a:gd name="connsiteY771" fmla="*/ 311272 h 6858000"/>
              <a:gd name="connsiteX772" fmla="*/ 5147818 w 7369701"/>
              <a:gd name="connsiteY772" fmla="*/ 322112 h 6858000"/>
              <a:gd name="connsiteX773" fmla="*/ 5060854 w 7369701"/>
              <a:gd name="connsiteY773" fmla="*/ 311882 h 6858000"/>
              <a:gd name="connsiteX774" fmla="*/ 4945989 w 7369701"/>
              <a:gd name="connsiteY774" fmla="*/ 300516 h 6858000"/>
              <a:gd name="connsiteX775" fmla="*/ 5410479 w 7369701"/>
              <a:gd name="connsiteY775" fmla="*/ 348434 h 6858000"/>
              <a:gd name="connsiteX776" fmla="*/ 5805386 w 7369701"/>
              <a:gd name="connsiteY776" fmla="*/ 239240 h 6858000"/>
              <a:gd name="connsiteX777" fmla="*/ 5905192 w 7369701"/>
              <a:gd name="connsiteY777" fmla="*/ 163079 h 6858000"/>
              <a:gd name="connsiteX778" fmla="*/ 5865655 w 7369701"/>
              <a:gd name="connsiteY778" fmla="*/ 171901 h 6858000"/>
              <a:gd name="connsiteX779" fmla="*/ 5259740 w 7369701"/>
              <a:gd name="connsiteY779" fmla="*/ 257013 h 6858000"/>
              <a:gd name="connsiteX780" fmla="*/ 5208466 w 7369701"/>
              <a:gd name="connsiteY780" fmla="*/ 257550 h 6858000"/>
              <a:gd name="connsiteX781" fmla="*/ 4980204 w 7369701"/>
              <a:gd name="connsiteY781" fmla="*/ 271903 h 6858000"/>
              <a:gd name="connsiteX782" fmla="*/ 5068068 w 7369701"/>
              <a:gd name="connsiteY782" fmla="*/ 282244 h 6858000"/>
              <a:gd name="connsiteX783" fmla="*/ 5153231 w 7369701"/>
              <a:gd name="connsiteY783" fmla="*/ 292240 h 6858000"/>
              <a:gd name="connsiteX784" fmla="*/ 5426491 w 7369701"/>
              <a:gd name="connsiteY784" fmla="*/ 281128 h 6858000"/>
              <a:gd name="connsiteX785" fmla="*/ 5731212 w 7369701"/>
              <a:gd name="connsiteY785" fmla="*/ 231951 h 6858000"/>
              <a:gd name="connsiteX786" fmla="*/ 5905192 w 7369701"/>
              <a:gd name="connsiteY786" fmla="*/ 163079 h 6858000"/>
              <a:gd name="connsiteX787" fmla="*/ 5944437 w 7369701"/>
              <a:gd name="connsiteY787" fmla="*/ 113829 h 6858000"/>
              <a:gd name="connsiteX788" fmla="*/ 5825032 w 7369701"/>
              <a:gd name="connsiteY788" fmla="*/ 146405 h 6858000"/>
              <a:gd name="connsiteX789" fmla="*/ 4955599 w 7369701"/>
              <a:gd name="connsiteY789" fmla="*/ 247008 h 6858000"/>
              <a:gd name="connsiteX790" fmla="*/ 5210104 w 7369701"/>
              <a:gd name="connsiteY790" fmla="*/ 228123 h 6858000"/>
              <a:gd name="connsiteX791" fmla="*/ 5261015 w 7369701"/>
              <a:gd name="connsiteY791" fmla="*/ 227087 h 6858000"/>
              <a:gd name="connsiteX792" fmla="*/ 5861181 w 7369701"/>
              <a:gd name="connsiteY792" fmla="*/ 143093 h 6858000"/>
              <a:gd name="connsiteX793" fmla="*/ 5961252 w 7369701"/>
              <a:gd name="connsiteY793" fmla="*/ 114820 h 6858000"/>
              <a:gd name="connsiteX794" fmla="*/ 5944437 w 7369701"/>
              <a:gd name="connsiteY794" fmla="*/ 113829 h 6858000"/>
              <a:gd name="connsiteX795" fmla="*/ 3882765 w 7369701"/>
              <a:gd name="connsiteY795" fmla="*/ 0 h 6858000"/>
              <a:gd name="connsiteX796" fmla="*/ 3995099 w 7369701"/>
              <a:gd name="connsiteY796" fmla="*/ 0 h 6858000"/>
              <a:gd name="connsiteX797" fmla="*/ 4163818 w 7369701"/>
              <a:gd name="connsiteY797" fmla="*/ 234104 h 6858000"/>
              <a:gd name="connsiteX798" fmla="*/ 4172099 w 7369701"/>
              <a:gd name="connsiteY798" fmla="*/ 234207 h 6858000"/>
              <a:gd name="connsiteX799" fmla="*/ 4784282 w 7369701"/>
              <a:gd name="connsiteY799" fmla="*/ 276561 h 6858000"/>
              <a:gd name="connsiteX800" fmla="*/ 4801687 w 7369701"/>
              <a:gd name="connsiteY800" fmla="*/ 267764 h 6858000"/>
              <a:gd name="connsiteX801" fmla="*/ 6082788 w 7369701"/>
              <a:gd name="connsiteY801" fmla="*/ 64119 h 6858000"/>
              <a:gd name="connsiteX802" fmla="*/ 6099442 w 7369701"/>
              <a:gd name="connsiteY802" fmla="*/ 82568 h 6858000"/>
              <a:gd name="connsiteX803" fmla="*/ 4804137 w 7369701"/>
              <a:gd name="connsiteY803" fmla="*/ 320931 h 6858000"/>
              <a:gd name="connsiteX804" fmla="*/ 4227047 w 7369701"/>
              <a:gd name="connsiteY804" fmla="*/ 313415 h 6858000"/>
              <a:gd name="connsiteX805" fmla="*/ 4346041 w 7369701"/>
              <a:gd name="connsiteY805" fmla="*/ 456086 h 6858000"/>
              <a:gd name="connsiteX806" fmla="*/ 4870967 w 7369701"/>
              <a:gd name="connsiteY806" fmla="*/ 963061 h 6858000"/>
              <a:gd name="connsiteX807" fmla="*/ 4889647 w 7369701"/>
              <a:gd name="connsiteY807" fmla="*/ 957147 h 6858000"/>
              <a:gd name="connsiteX808" fmla="*/ 5422504 w 7369701"/>
              <a:gd name="connsiteY808" fmla="*/ 805191 h 6858000"/>
              <a:gd name="connsiteX809" fmla="*/ 6087656 w 7369701"/>
              <a:gd name="connsiteY809" fmla="*/ 826703 h 6858000"/>
              <a:gd name="connsiteX810" fmla="*/ 6058717 w 7369701"/>
              <a:gd name="connsiteY810" fmla="*/ 865992 h 6858000"/>
              <a:gd name="connsiteX811" fmla="*/ 4974153 w 7369701"/>
              <a:gd name="connsiteY811" fmla="*/ 1045456 h 6858000"/>
              <a:gd name="connsiteX812" fmla="*/ 5627835 w 7369701"/>
              <a:gd name="connsiteY812" fmla="*/ 1472077 h 6858000"/>
              <a:gd name="connsiteX813" fmla="*/ 5629817 w 7369701"/>
              <a:gd name="connsiteY813" fmla="*/ 1471412 h 6858000"/>
              <a:gd name="connsiteX814" fmla="*/ 5634124 w 7369701"/>
              <a:gd name="connsiteY814" fmla="*/ 1470572 h 6858000"/>
              <a:gd name="connsiteX815" fmla="*/ 5755832 w 7369701"/>
              <a:gd name="connsiteY815" fmla="*/ 1383886 h 6858000"/>
              <a:gd name="connsiteX816" fmla="*/ 6014186 w 7369701"/>
              <a:gd name="connsiteY816" fmla="*/ 1279799 h 6858000"/>
              <a:gd name="connsiteX817" fmla="*/ 6901619 w 7369701"/>
              <a:gd name="connsiteY817" fmla="*/ 1047874 h 6858000"/>
              <a:gd name="connsiteX818" fmla="*/ 6931566 w 7369701"/>
              <a:gd name="connsiteY818" fmla="*/ 1062034 h 6858000"/>
              <a:gd name="connsiteX819" fmla="*/ 5790982 w 7369701"/>
              <a:gd name="connsiteY819" fmla="*/ 1561380 h 6858000"/>
              <a:gd name="connsiteX820" fmla="*/ 6188971 w 7369701"/>
              <a:gd name="connsiteY820" fmla="*/ 1755168 h 6858000"/>
              <a:gd name="connsiteX821" fmla="*/ 6202446 w 7369701"/>
              <a:gd name="connsiteY821" fmla="*/ 1752268 h 6858000"/>
              <a:gd name="connsiteX822" fmla="*/ 7179560 w 7369701"/>
              <a:gd name="connsiteY822" fmla="*/ 1467551 h 6858000"/>
              <a:gd name="connsiteX823" fmla="*/ 7158730 w 7369701"/>
              <a:gd name="connsiteY823" fmla="*/ 1507835 h 6858000"/>
              <a:gd name="connsiteX824" fmla="*/ 6326959 w 7369701"/>
              <a:gd name="connsiteY824" fmla="*/ 1817686 h 6858000"/>
              <a:gd name="connsiteX825" fmla="*/ 6537433 w 7369701"/>
              <a:gd name="connsiteY825" fmla="*/ 1907790 h 6858000"/>
              <a:gd name="connsiteX826" fmla="*/ 6550221 w 7369701"/>
              <a:gd name="connsiteY826" fmla="*/ 1910729 h 6858000"/>
              <a:gd name="connsiteX827" fmla="*/ 6964438 w 7369701"/>
              <a:gd name="connsiteY827" fmla="*/ 2209505 h 6858000"/>
              <a:gd name="connsiteX828" fmla="*/ 7367862 w 7369701"/>
              <a:gd name="connsiteY828" fmla="*/ 2806833 h 6858000"/>
              <a:gd name="connsiteX829" fmla="*/ 7364329 w 7369701"/>
              <a:gd name="connsiteY829" fmla="*/ 2826907 h 6858000"/>
              <a:gd name="connsiteX830" fmla="*/ 7290545 w 7369701"/>
              <a:gd name="connsiteY830" fmla="*/ 2850663 h 6858000"/>
              <a:gd name="connsiteX831" fmla="*/ 6472036 w 7369701"/>
              <a:gd name="connsiteY831" fmla="*/ 1959003 h 6858000"/>
              <a:gd name="connsiteX832" fmla="*/ 5792897 w 7369701"/>
              <a:gd name="connsiteY832" fmla="*/ 1647747 h 6858000"/>
              <a:gd name="connsiteX833" fmla="*/ 5842751 w 7369701"/>
              <a:gd name="connsiteY833" fmla="*/ 1816112 h 6858000"/>
              <a:gd name="connsiteX834" fmla="*/ 5847424 w 7369701"/>
              <a:gd name="connsiteY834" fmla="*/ 1815776 h 6858000"/>
              <a:gd name="connsiteX835" fmla="*/ 6399821 w 7369701"/>
              <a:gd name="connsiteY835" fmla="*/ 2344799 h 6858000"/>
              <a:gd name="connsiteX836" fmla="*/ 6323232 w 7369701"/>
              <a:gd name="connsiteY836" fmla="*/ 2389634 h 6858000"/>
              <a:gd name="connsiteX837" fmla="*/ 5942958 w 7369701"/>
              <a:gd name="connsiteY837" fmla="*/ 2077708 h 6858000"/>
              <a:gd name="connsiteX838" fmla="*/ 5921559 w 7369701"/>
              <a:gd name="connsiteY838" fmla="*/ 2378596 h 6858000"/>
              <a:gd name="connsiteX839" fmla="*/ 5817651 w 7369701"/>
              <a:gd name="connsiteY839" fmla="*/ 3023919 h 6858000"/>
              <a:gd name="connsiteX840" fmla="*/ 5729634 w 7369701"/>
              <a:gd name="connsiteY840" fmla="*/ 3051849 h 6858000"/>
              <a:gd name="connsiteX841" fmla="*/ 5611018 w 7369701"/>
              <a:gd name="connsiteY841" fmla="*/ 2316769 h 6858000"/>
              <a:gd name="connsiteX842" fmla="*/ 5687608 w 7369701"/>
              <a:gd name="connsiteY842" fmla="*/ 2039972 h 6858000"/>
              <a:gd name="connsiteX843" fmla="*/ 5657554 w 7369701"/>
              <a:gd name="connsiteY843" fmla="*/ 1576445 h 6858000"/>
              <a:gd name="connsiteX844" fmla="*/ 5150475 w 7369701"/>
              <a:gd name="connsiteY844" fmla="*/ 1274012 h 6858000"/>
              <a:gd name="connsiteX845" fmla="*/ 5349142 w 7369701"/>
              <a:gd name="connsiteY845" fmla="*/ 2204405 h 6858000"/>
              <a:gd name="connsiteX846" fmla="*/ 5262214 w 7369701"/>
              <a:gd name="connsiteY846" fmla="*/ 2233836 h 6858000"/>
              <a:gd name="connsiteX847" fmla="*/ 4981539 w 7369701"/>
              <a:gd name="connsiteY847" fmla="*/ 1542201 h 6858000"/>
              <a:gd name="connsiteX848" fmla="*/ 4958461 w 7369701"/>
              <a:gd name="connsiteY848" fmla="*/ 1136957 h 6858000"/>
              <a:gd name="connsiteX849" fmla="*/ 4655015 w 7369701"/>
              <a:gd name="connsiteY849" fmla="*/ 891426 h 6858000"/>
              <a:gd name="connsiteX850" fmla="*/ 4348002 w 7369701"/>
              <a:gd name="connsiteY850" fmla="*/ 2205895 h 6858000"/>
              <a:gd name="connsiteX851" fmla="*/ 4262250 w 7369701"/>
              <a:gd name="connsiteY851" fmla="*/ 2219972 h 6858000"/>
              <a:gd name="connsiteX852" fmla="*/ 4550611 w 7369701"/>
              <a:gd name="connsiteY852" fmla="*/ 817540 h 6858000"/>
              <a:gd name="connsiteX853" fmla="*/ 4564418 w 7369701"/>
              <a:gd name="connsiteY853" fmla="*/ 808293 h 6858000"/>
              <a:gd name="connsiteX854" fmla="*/ 4266388 w 7369701"/>
              <a:gd name="connsiteY854" fmla="*/ 500083 h 6858000"/>
              <a:gd name="connsiteX855" fmla="*/ 4032842 w 7369701"/>
              <a:gd name="connsiteY855" fmla="*/ 211809 h 6858000"/>
              <a:gd name="connsiteX856" fmla="*/ 3882765 w 7369701"/>
              <a:gd name="connsiteY856" fmla="*/ 0 h 6858000"/>
              <a:gd name="connsiteX857" fmla="*/ 3721337 w 7369701"/>
              <a:gd name="connsiteY857" fmla="*/ 0 h 6858000"/>
              <a:gd name="connsiteX858" fmla="*/ 3797544 w 7369701"/>
              <a:gd name="connsiteY858" fmla="*/ 0 h 6858000"/>
              <a:gd name="connsiteX859" fmla="*/ 3775734 w 7369701"/>
              <a:gd name="connsiteY859" fmla="*/ 95131 h 6858000"/>
              <a:gd name="connsiteX860" fmla="*/ 3724807 w 7369701"/>
              <a:gd name="connsiteY860" fmla="*/ 272257 h 6858000"/>
              <a:gd name="connsiteX861" fmla="*/ 3726844 w 7369701"/>
              <a:gd name="connsiteY861" fmla="*/ 282988 h 6858000"/>
              <a:gd name="connsiteX862" fmla="*/ 3742664 w 7369701"/>
              <a:gd name="connsiteY862" fmla="*/ 279918 h 6858000"/>
              <a:gd name="connsiteX863" fmla="*/ 4103910 w 7369701"/>
              <a:gd name="connsiteY863" fmla="*/ 1161917 h 6858000"/>
              <a:gd name="connsiteX864" fmla="*/ 4020269 w 7369701"/>
              <a:gd name="connsiteY864" fmla="*/ 1200406 h 6858000"/>
              <a:gd name="connsiteX865" fmla="*/ 3674882 w 7369701"/>
              <a:gd name="connsiteY865" fmla="*/ 488524 h 6858000"/>
              <a:gd name="connsiteX866" fmla="*/ 3132682 w 7369701"/>
              <a:gd name="connsiteY866" fmla="*/ 1072284 h 6858000"/>
              <a:gd name="connsiteX867" fmla="*/ 2716346 w 7369701"/>
              <a:gd name="connsiteY867" fmla="*/ 1276376 h 6858000"/>
              <a:gd name="connsiteX868" fmla="*/ 2716772 w 7369701"/>
              <a:gd name="connsiteY868" fmla="*/ 1255462 h 6858000"/>
              <a:gd name="connsiteX869" fmla="*/ 3471096 w 7369701"/>
              <a:gd name="connsiteY869" fmla="*/ 437072 h 6858000"/>
              <a:gd name="connsiteX870" fmla="*/ 3639057 w 7369701"/>
              <a:gd name="connsiteY870" fmla="*/ 286334 h 6858000"/>
              <a:gd name="connsiteX871" fmla="*/ 3640309 w 7369701"/>
              <a:gd name="connsiteY871" fmla="*/ 284664 h 6858000"/>
              <a:gd name="connsiteX872" fmla="*/ 3646022 w 7369701"/>
              <a:gd name="connsiteY872" fmla="*/ 276711 h 6858000"/>
              <a:gd name="connsiteX873" fmla="*/ 3707943 w 7369701"/>
              <a:gd name="connsiteY873" fmla="*/ 65958 h 6858000"/>
              <a:gd name="connsiteX874" fmla="*/ 3721337 w 7369701"/>
              <a:gd name="connsiteY874" fmla="*/ 0 h 6858000"/>
              <a:gd name="connsiteX875" fmla="*/ 2867960 w 7369701"/>
              <a:gd name="connsiteY875" fmla="*/ 0 h 6858000"/>
              <a:gd name="connsiteX876" fmla="*/ 2926351 w 7369701"/>
              <a:gd name="connsiteY876" fmla="*/ 0 h 6858000"/>
              <a:gd name="connsiteX877" fmla="*/ 2902823 w 7369701"/>
              <a:gd name="connsiteY877" fmla="*/ 262929 h 6858000"/>
              <a:gd name="connsiteX878" fmla="*/ 2940663 w 7369701"/>
              <a:gd name="connsiteY878" fmla="*/ 140884 h 6858000"/>
              <a:gd name="connsiteX879" fmla="*/ 2947039 w 7369701"/>
              <a:gd name="connsiteY879" fmla="*/ 122524 h 6858000"/>
              <a:gd name="connsiteX880" fmla="*/ 2984316 w 7369701"/>
              <a:gd name="connsiteY880" fmla="*/ 0 h 6858000"/>
              <a:gd name="connsiteX881" fmla="*/ 3016114 w 7369701"/>
              <a:gd name="connsiteY881" fmla="*/ 0 h 6858000"/>
              <a:gd name="connsiteX882" fmla="*/ 2979949 w 7369701"/>
              <a:gd name="connsiteY882" fmla="*/ 119274 h 6858000"/>
              <a:gd name="connsiteX883" fmla="*/ 3023879 w 7369701"/>
              <a:gd name="connsiteY883" fmla="*/ 0 h 6858000"/>
              <a:gd name="connsiteX884" fmla="*/ 3105400 w 7369701"/>
              <a:gd name="connsiteY884" fmla="*/ 0 h 6858000"/>
              <a:gd name="connsiteX885" fmla="*/ 3094669 w 7369701"/>
              <a:gd name="connsiteY885" fmla="*/ 30308 h 6858000"/>
              <a:gd name="connsiteX886" fmla="*/ 2901945 w 7369701"/>
              <a:gd name="connsiteY886" fmla="*/ 466538 h 6858000"/>
              <a:gd name="connsiteX887" fmla="*/ 2815209 w 7369701"/>
              <a:gd name="connsiteY887" fmla="*/ 497361 h 6858000"/>
              <a:gd name="connsiteX888" fmla="*/ 2844845 w 7369701"/>
              <a:gd name="connsiteY888" fmla="*/ 127638 h 6858000"/>
              <a:gd name="connsiteX889" fmla="*/ 2867960 w 7369701"/>
              <a:gd name="connsiteY889" fmla="*/ 0 h 6858000"/>
              <a:gd name="connsiteX890" fmla="*/ 1057230 w 7369701"/>
              <a:gd name="connsiteY890" fmla="*/ 0 h 6858000"/>
              <a:gd name="connsiteX891" fmla="*/ 1111003 w 7369701"/>
              <a:gd name="connsiteY891" fmla="*/ 0 h 6858000"/>
              <a:gd name="connsiteX892" fmla="*/ 1125553 w 7369701"/>
              <a:gd name="connsiteY892" fmla="*/ 52588 h 6858000"/>
              <a:gd name="connsiteX893" fmla="*/ 1304276 w 7369701"/>
              <a:gd name="connsiteY893" fmla="*/ 476275 h 6858000"/>
              <a:gd name="connsiteX894" fmla="*/ 1492066 w 7369701"/>
              <a:gd name="connsiteY894" fmla="*/ 886333 h 6858000"/>
              <a:gd name="connsiteX895" fmla="*/ 1423698 w 7369701"/>
              <a:gd name="connsiteY895" fmla="*/ 710817 h 6858000"/>
              <a:gd name="connsiteX896" fmla="*/ 1357609 w 7369701"/>
              <a:gd name="connsiteY896" fmla="*/ 532892 h 6858000"/>
              <a:gd name="connsiteX897" fmla="*/ 1309550 w 7369701"/>
              <a:gd name="connsiteY897" fmla="*/ 374031 h 6858000"/>
              <a:gd name="connsiteX898" fmla="*/ 1193673 w 7369701"/>
              <a:gd name="connsiteY898" fmla="*/ 49533 h 6858000"/>
              <a:gd name="connsiteX899" fmla="*/ 1164391 w 7369701"/>
              <a:gd name="connsiteY899" fmla="*/ 0 h 6858000"/>
              <a:gd name="connsiteX900" fmla="*/ 1200666 w 7369701"/>
              <a:gd name="connsiteY900" fmla="*/ 0 h 6858000"/>
              <a:gd name="connsiteX901" fmla="*/ 1223408 w 7369701"/>
              <a:gd name="connsiteY901" fmla="*/ 38996 h 6858000"/>
              <a:gd name="connsiteX902" fmla="*/ 1339635 w 7369701"/>
              <a:gd name="connsiteY902" fmla="*/ 365517 h 6858000"/>
              <a:gd name="connsiteX903" fmla="*/ 1387469 w 7369701"/>
              <a:gd name="connsiteY903" fmla="*/ 523079 h 6858000"/>
              <a:gd name="connsiteX904" fmla="*/ 1452685 w 7369701"/>
              <a:gd name="connsiteY904" fmla="*/ 699806 h 6858000"/>
              <a:gd name="connsiteX905" fmla="*/ 1492092 w 7369701"/>
              <a:gd name="connsiteY905" fmla="*/ 800424 h 6858000"/>
              <a:gd name="connsiteX906" fmla="*/ 1455302 w 7369701"/>
              <a:gd name="connsiteY906" fmla="*/ 632913 h 6858000"/>
              <a:gd name="connsiteX907" fmla="*/ 1222336 w 7369701"/>
              <a:gd name="connsiteY907" fmla="*/ 9480 h 6858000"/>
              <a:gd name="connsiteX908" fmla="*/ 1214634 w 7369701"/>
              <a:gd name="connsiteY908" fmla="*/ 0 h 6858000"/>
              <a:gd name="connsiteX909" fmla="*/ 1289827 w 7369701"/>
              <a:gd name="connsiteY909" fmla="*/ 0 h 6858000"/>
              <a:gd name="connsiteX910" fmla="*/ 1321076 w 7369701"/>
              <a:gd name="connsiteY910" fmla="*/ 59722 h 6858000"/>
              <a:gd name="connsiteX911" fmla="*/ 1512579 w 7369701"/>
              <a:gd name="connsiteY911" fmla="*/ 626441 h 6858000"/>
              <a:gd name="connsiteX912" fmla="*/ 1506076 w 7369701"/>
              <a:gd name="connsiteY912" fmla="*/ 1089289 h 6858000"/>
              <a:gd name="connsiteX913" fmla="*/ 1486346 w 7369701"/>
              <a:gd name="connsiteY913" fmla="*/ 1079919 h 6858000"/>
              <a:gd name="connsiteX914" fmla="*/ 1070511 w 7369701"/>
              <a:gd name="connsiteY914" fmla="*/ 48609 h 6858000"/>
              <a:gd name="connsiteX915" fmla="*/ 1057230 w 7369701"/>
              <a:gd name="connsiteY915" fmla="*/ 0 h 6858000"/>
              <a:gd name="connsiteX916" fmla="*/ 43151 w 7369701"/>
              <a:gd name="connsiteY916" fmla="*/ 0 h 6858000"/>
              <a:gd name="connsiteX917" fmla="*/ 95283 w 7369701"/>
              <a:gd name="connsiteY917" fmla="*/ 0 h 6858000"/>
              <a:gd name="connsiteX918" fmla="*/ 300708 w 7369701"/>
              <a:gd name="connsiteY918" fmla="*/ 154571 h 6858000"/>
              <a:gd name="connsiteX919" fmla="*/ 530414 w 7369701"/>
              <a:gd name="connsiteY919" fmla="*/ 354673 h 6858000"/>
              <a:gd name="connsiteX920" fmla="*/ 333785 w 7369701"/>
              <a:gd name="connsiteY920" fmla="*/ 161564 h 6858000"/>
              <a:gd name="connsiteX921" fmla="*/ 147005 w 7369701"/>
              <a:gd name="connsiteY921" fmla="*/ 0 h 6858000"/>
              <a:gd name="connsiteX922" fmla="*/ 272509 w 7369701"/>
              <a:gd name="connsiteY922" fmla="*/ 0 h 6858000"/>
              <a:gd name="connsiteX923" fmla="*/ 326276 w 7369701"/>
              <a:gd name="connsiteY923" fmla="*/ 45847 h 6858000"/>
              <a:gd name="connsiteX924" fmla="*/ 823759 w 7369701"/>
              <a:gd name="connsiteY924" fmla="*/ 574145 h 6858000"/>
              <a:gd name="connsiteX925" fmla="*/ 811254 w 7369701"/>
              <a:gd name="connsiteY925" fmla="*/ 665546 h 6858000"/>
              <a:gd name="connsiteX926" fmla="*/ 154042 w 7369701"/>
              <a:gd name="connsiteY926" fmla="*/ 261522 h 6858000"/>
              <a:gd name="connsiteX927" fmla="*/ 13550 w 7369701"/>
              <a:gd name="connsiteY927" fmla="*/ 158423 h 6858000"/>
              <a:gd name="connsiteX928" fmla="*/ 0 w 7369701"/>
              <a:gd name="connsiteY928" fmla="*/ 146618 h 6858000"/>
              <a:gd name="connsiteX929" fmla="*/ 0 w 7369701"/>
              <a:gd name="connsiteY929" fmla="*/ 59161 h 6858000"/>
              <a:gd name="connsiteX930" fmla="*/ 45427 w 7369701"/>
              <a:gd name="connsiteY930" fmla="*/ 101078 h 6858000"/>
              <a:gd name="connsiteX931" fmla="*/ 630103 w 7369701"/>
              <a:gd name="connsiteY931" fmla="*/ 485885 h 6858000"/>
              <a:gd name="connsiteX932" fmla="*/ 532040 w 7369701"/>
              <a:gd name="connsiteY932" fmla="*/ 399359 h 6858000"/>
              <a:gd name="connsiteX933" fmla="*/ 517618 w 7369701"/>
              <a:gd name="connsiteY933" fmla="*/ 385726 h 6858000"/>
              <a:gd name="connsiteX934" fmla="*/ 285074 w 7369701"/>
              <a:gd name="connsiteY934" fmla="*/ 182755 h 6858000"/>
              <a:gd name="connsiteX935" fmla="*/ 43151 w 7369701"/>
              <a:gd name="connsiteY93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Lst>
            <a:rect l="l" t="t" r="r" b="b"/>
            <a:pathLst>
              <a:path w="7369701" h="6858000">
                <a:moveTo>
                  <a:pt x="369702" y="6712169"/>
                </a:moveTo>
                <a:lnTo>
                  <a:pt x="366575" y="6715556"/>
                </a:lnTo>
                <a:cubicBezTo>
                  <a:pt x="367954" y="6715031"/>
                  <a:pt x="369326" y="6714512"/>
                  <a:pt x="371637" y="6713954"/>
                </a:cubicBezTo>
                <a:lnTo>
                  <a:pt x="369702" y="6712169"/>
                </a:lnTo>
                <a:close/>
                <a:moveTo>
                  <a:pt x="1019354" y="6315006"/>
                </a:moveTo>
                <a:cubicBezTo>
                  <a:pt x="847231" y="6483030"/>
                  <a:pt x="636234" y="6599053"/>
                  <a:pt x="441046" y="6691153"/>
                </a:cubicBezTo>
                <a:cubicBezTo>
                  <a:pt x="668934" y="6613112"/>
                  <a:pt x="947819" y="6494377"/>
                  <a:pt x="1019354" y="6315006"/>
                </a:cubicBezTo>
                <a:close/>
                <a:moveTo>
                  <a:pt x="991680" y="6298413"/>
                </a:moveTo>
                <a:cubicBezTo>
                  <a:pt x="775775" y="6396465"/>
                  <a:pt x="575302" y="6507871"/>
                  <a:pt x="409060" y="6671470"/>
                </a:cubicBezTo>
                <a:cubicBezTo>
                  <a:pt x="603834" y="6580783"/>
                  <a:pt x="817655" y="6465584"/>
                  <a:pt x="991680" y="6298413"/>
                </a:cubicBezTo>
                <a:close/>
                <a:moveTo>
                  <a:pt x="103333" y="5699602"/>
                </a:moveTo>
                <a:cubicBezTo>
                  <a:pt x="133282" y="5726353"/>
                  <a:pt x="175725" y="5762843"/>
                  <a:pt x="233938" y="5809416"/>
                </a:cubicBezTo>
                <a:cubicBezTo>
                  <a:pt x="390802" y="5935412"/>
                  <a:pt x="652575" y="6145703"/>
                  <a:pt x="883580" y="6180710"/>
                </a:cubicBezTo>
                <a:cubicBezTo>
                  <a:pt x="736829" y="6133021"/>
                  <a:pt x="610173" y="6040280"/>
                  <a:pt x="487337" y="5950182"/>
                </a:cubicBezTo>
                <a:cubicBezTo>
                  <a:pt x="443670" y="5917932"/>
                  <a:pt x="398584" y="5885270"/>
                  <a:pt x="354051" y="5854912"/>
                </a:cubicBezTo>
                <a:cubicBezTo>
                  <a:pt x="302352" y="5819720"/>
                  <a:pt x="247963" y="5787429"/>
                  <a:pt x="195436" y="5755068"/>
                </a:cubicBezTo>
                <a:lnTo>
                  <a:pt x="103333" y="5699602"/>
                </a:lnTo>
                <a:close/>
                <a:moveTo>
                  <a:pt x="5539432" y="5642928"/>
                </a:moveTo>
                <a:cubicBezTo>
                  <a:pt x="5544304" y="5659969"/>
                  <a:pt x="5549664" y="5677449"/>
                  <a:pt x="5555462" y="5694454"/>
                </a:cubicBezTo>
                <a:cubicBezTo>
                  <a:pt x="5631122" y="5909386"/>
                  <a:pt x="5731219" y="6118228"/>
                  <a:pt x="5828270" y="6320663"/>
                </a:cubicBezTo>
                <a:cubicBezTo>
                  <a:pt x="5868407" y="6404290"/>
                  <a:pt x="5908582" y="6488842"/>
                  <a:pt x="5947416" y="6574846"/>
                </a:cubicBezTo>
                <a:cubicBezTo>
                  <a:pt x="5894674" y="6327329"/>
                  <a:pt x="5793018" y="5718484"/>
                  <a:pt x="5539432" y="5642928"/>
                </a:cubicBezTo>
                <a:close/>
                <a:moveTo>
                  <a:pt x="51253" y="5631825"/>
                </a:moveTo>
                <a:lnTo>
                  <a:pt x="211622" y="5728803"/>
                </a:lnTo>
                <a:cubicBezTo>
                  <a:pt x="264592" y="5760684"/>
                  <a:pt x="319013" y="5793908"/>
                  <a:pt x="371652" y="5829062"/>
                </a:cubicBezTo>
                <a:cubicBezTo>
                  <a:pt x="417589" y="5859824"/>
                  <a:pt x="462230" y="5892964"/>
                  <a:pt x="505903" y="5925221"/>
                </a:cubicBezTo>
                <a:cubicBezTo>
                  <a:pt x="628246" y="6014875"/>
                  <a:pt x="754907" y="6107611"/>
                  <a:pt x="899240" y="6153068"/>
                </a:cubicBezTo>
                <a:cubicBezTo>
                  <a:pt x="928476" y="6162153"/>
                  <a:pt x="958088" y="6168887"/>
                  <a:pt x="988114" y="6174204"/>
                </a:cubicBezTo>
                <a:cubicBezTo>
                  <a:pt x="943280" y="6136411"/>
                  <a:pt x="896194" y="6100100"/>
                  <a:pt x="845971" y="6067177"/>
                </a:cubicBezTo>
                <a:cubicBezTo>
                  <a:pt x="720131" y="5983257"/>
                  <a:pt x="580034" y="5915740"/>
                  <a:pt x="448057" y="5841376"/>
                </a:cubicBezTo>
                <a:cubicBezTo>
                  <a:pt x="341781" y="5780886"/>
                  <a:pt x="90319" y="5630263"/>
                  <a:pt x="51253" y="5631825"/>
                </a:cubicBezTo>
                <a:close/>
                <a:moveTo>
                  <a:pt x="2606687" y="5630718"/>
                </a:moveTo>
                <a:cubicBezTo>
                  <a:pt x="2484040" y="5952782"/>
                  <a:pt x="2550772" y="6305470"/>
                  <a:pt x="2645658" y="6640259"/>
                </a:cubicBezTo>
                <a:cubicBezTo>
                  <a:pt x="2605413" y="6320984"/>
                  <a:pt x="2566733" y="5970903"/>
                  <a:pt x="2606687" y="5630718"/>
                </a:cubicBezTo>
                <a:close/>
                <a:moveTo>
                  <a:pt x="3642057" y="5573487"/>
                </a:moveTo>
                <a:cubicBezTo>
                  <a:pt x="3639338" y="5575453"/>
                  <a:pt x="3635693" y="5577466"/>
                  <a:pt x="3632981" y="5579437"/>
                </a:cubicBezTo>
                <a:cubicBezTo>
                  <a:pt x="3509182" y="5674738"/>
                  <a:pt x="3441993" y="5811556"/>
                  <a:pt x="3382436" y="5952726"/>
                </a:cubicBezTo>
                <a:cubicBezTo>
                  <a:pt x="3286719" y="6179641"/>
                  <a:pt x="3231101" y="6419386"/>
                  <a:pt x="3191929" y="6662669"/>
                </a:cubicBezTo>
                <a:cubicBezTo>
                  <a:pt x="3237125" y="6465250"/>
                  <a:pt x="3296425" y="6271000"/>
                  <a:pt x="3369898" y="6081771"/>
                </a:cubicBezTo>
                <a:cubicBezTo>
                  <a:pt x="3454377" y="5865084"/>
                  <a:pt x="3540614" y="5703753"/>
                  <a:pt x="3642057" y="5573487"/>
                </a:cubicBezTo>
                <a:close/>
                <a:moveTo>
                  <a:pt x="2650666" y="5530686"/>
                </a:moveTo>
                <a:cubicBezTo>
                  <a:pt x="2650695" y="5531619"/>
                  <a:pt x="2650695" y="5531619"/>
                  <a:pt x="2650249" y="5532101"/>
                </a:cubicBezTo>
                <a:cubicBezTo>
                  <a:pt x="2594633" y="5864991"/>
                  <a:pt x="2624834" y="6212617"/>
                  <a:pt x="2663808" y="6535215"/>
                </a:cubicBezTo>
                <a:cubicBezTo>
                  <a:pt x="2664345" y="6401062"/>
                  <a:pt x="2664881" y="6266909"/>
                  <a:pt x="2665418" y="6132756"/>
                </a:cubicBezTo>
                <a:cubicBezTo>
                  <a:pt x="2666315" y="5945493"/>
                  <a:pt x="2661038" y="5743579"/>
                  <a:pt x="2650666" y="5530686"/>
                </a:cubicBezTo>
                <a:close/>
                <a:moveTo>
                  <a:pt x="2680277" y="5479204"/>
                </a:moveTo>
                <a:cubicBezTo>
                  <a:pt x="2679826" y="5479692"/>
                  <a:pt x="2679381" y="5480173"/>
                  <a:pt x="2678972" y="5481582"/>
                </a:cubicBezTo>
                <a:cubicBezTo>
                  <a:pt x="2691463" y="5712555"/>
                  <a:pt x="2697451" y="5932139"/>
                  <a:pt x="2696666" y="6133836"/>
                </a:cubicBezTo>
                <a:lnTo>
                  <a:pt x="2695769" y="6390955"/>
                </a:lnTo>
                <a:cubicBezTo>
                  <a:pt x="2712509" y="6297144"/>
                  <a:pt x="2727840" y="6202916"/>
                  <a:pt x="2739893" y="6108357"/>
                </a:cubicBezTo>
                <a:cubicBezTo>
                  <a:pt x="2767348" y="5886500"/>
                  <a:pt x="2737035" y="5687445"/>
                  <a:pt x="2680277" y="5479204"/>
                </a:cubicBezTo>
                <a:close/>
                <a:moveTo>
                  <a:pt x="1132195" y="5467980"/>
                </a:moveTo>
                <a:cubicBezTo>
                  <a:pt x="1313054" y="5495211"/>
                  <a:pt x="1494925" y="5512628"/>
                  <a:pt x="1679056" y="5516907"/>
                </a:cubicBezTo>
                <a:cubicBezTo>
                  <a:pt x="1838007" y="5520331"/>
                  <a:pt x="1983050" y="5490313"/>
                  <a:pt x="2128648" y="5474249"/>
                </a:cubicBezTo>
                <a:cubicBezTo>
                  <a:pt x="2028248" y="5467548"/>
                  <a:pt x="1925543" y="5473055"/>
                  <a:pt x="1825619" y="5478447"/>
                </a:cubicBezTo>
                <a:lnTo>
                  <a:pt x="1737798" y="5483353"/>
                </a:lnTo>
                <a:cubicBezTo>
                  <a:pt x="1536509" y="5492800"/>
                  <a:pt x="1332771" y="5487439"/>
                  <a:pt x="1132195" y="5467980"/>
                </a:cubicBezTo>
                <a:close/>
                <a:moveTo>
                  <a:pt x="1456157" y="5371404"/>
                </a:moveTo>
                <a:cubicBezTo>
                  <a:pt x="1385125" y="5373535"/>
                  <a:pt x="1314200" y="5378444"/>
                  <a:pt x="1244432" y="5385601"/>
                </a:cubicBezTo>
                <a:cubicBezTo>
                  <a:pt x="1151404" y="5395142"/>
                  <a:pt x="1060429" y="5408677"/>
                  <a:pt x="973990" y="5424940"/>
                </a:cubicBezTo>
                <a:cubicBezTo>
                  <a:pt x="1017323" y="5425535"/>
                  <a:pt x="1061253" y="5429367"/>
                  <a:pt x="1103809" y="5433720"/>
                </a:cubicBezTo>
                <a:lnTo>
                  <a:pt x="1123454" y="5435727"/>
                </a:lnTo>
                <a:cubicBezTo>
                  <a:pt x="1326373" y="5455563"/>
                  <a:pt x="1533386" y="5461253"/>
                  <a:pt x="1737017" y="5452183"/>
                </a:cubicBezTo>
                <a:lnTo>
                  <a:pt x="1824397" y="5447757"/>
                </a:lnTo>
                <a:cubicBezTo>
                  <a:pt x="1905266" y="5443590"/>
                  <a:pt x="1987993" y="5439352"/>
                  <a:pt x="2070059" y="5441660"/>
                </a:cubicBezTo>
                <a:cubicBezTo>
                  <a:pt x="1883310" y="5383634"/>
                  <a:pt x="1669251" y="5365013"/>
                  <a:pt x="1456157" y="5371404"/>
                </a:cubicBezTo>
                <a:close/>
                <a:moveTo>
                  <a:pt x="4988186" y="5216467"/>
                </a:moveTo>
                <a:cubicBezTo>
                  <a:pt x="4914642" y="5275764"/>
                  <a:pt x="4843105" y="5338703"/>
                  <a:pt x="4777334" y="5406072"/>
                </a:cubicBezTo>
                <a:cubicBezTo>
                  <a:pt x="4757662" y="5426414"/>
                  <a:pt x="4737537" y="5447249"/>
                  <a:pt x="4718341" y="5468043"/>
                </a:cubicBezTo>
                <a:cubicBezTo>
                  <a:pt x="4681696" y="5506771"/>
                  <a:pt x="4644162" y="5546455"/>
                  <a:pt x="4604655" y="5583434"/>
                </a:cubicBezTo>
                <a:cubicBezTo>
                  <a:pt x="4591636" y="5595592"/>
                  <a:pt x="4578581" y="5606832"/>
                  <a:pt x="4565074" y="5618550"/>
                </a:cubicBezTo>
                <a:cubicBezTo>
                  <a:pt x="4712605" y="5511121"/>
                  <a:pt x="4908425" y="5376611"/>
                  <a:pt x="4988186" y="5216467"/>
                </a:cubicBezTo>
                <a:close/>
                <a:moveTo>
                  <a:pt x="4978032" y="5183809"/>
                </a:moveTo>
                <a:cubicBezTo>
                  <a:pt x="4748175" y="5235846"/>
                  <a:pt x="4611576" y="5430393"/>
                  <a:pt x="4463413" y="5615162"/>
                </a:cubicBezTo>
                <a:cubicBezTo>
                  <a:pt x="4428815" y="5658459"/>
                  <a:pt x="4393697" y="5700384"/>
                  <a:pt x="4358134" y="5742791"/>
                </a:cubicBezTo>
                <a:lnTo>
                  <a:pt x="4376219" y="5729027"/>
                </a:lnTo>
                <a:cubicBezTo>
                  <a:pt x="4445817" y="5675939"/>
                  <a:pt x="4517680" y="5621374"/>
                  <a:pt x="4582340" y="5561037"/>
                </a:cubicBezTo>
                <a:cubicBezTo>
                  <a:pt x="4621394" y="5524545"/>
                  <a:pt x="4658482" y="5485345"/>
                  <a:pt x="4694684" y="5447098"/>
                </a:cubicBezTo>
                <a:cubicBezTo>
                  <a:pt x="4714806" y="5426264"/>
                  <a:pt x="4733997" y="5405475"/>
                  <a:pt x="4754123" y="5384643"/>
                </a:cubicBezTo>
                <a:cubicBezTo>
                  <a:pt x="4823909" y="5312925"/>
                  <a:pt x="4899949" y="5246074"/>
                  <a:pt x="4978032" y="5183809"/>
                </a:cubicBezTo>
                <a:close/>
                <a:moveTo>
                  <a:pt x="1903353" y="5044827"/>
                </a:moveTo>
                <a:cubicBezTo>
                  <a:pt x="1900901" y="5049058"/>
                  <a:pt x="1913196" y="5065331"/>
                  <a:pt x="1936931" y="5093954"/>
                </a:cubicBezTo>
                <a:cubicBezTo>
                  <a:pt x="2021149" y="5196773"/>
                  <a:pt x="2108079" y="5297623"/>
                  <a:pt x="2195868" y="5396574"/>
                </a:cubicBezTo>
                <a:cubicBezTo>
                  <a:pt x="2196092" y="5309013"/>
                  <a:pt x="2155695" y="5230515"/>
                  <a:pt x="2088852" y="5166123"/>
                </a:cubicBezTo>
                <a:cubicBezTo>
                  <a:pt x="2054441" y="5132572"/>
                  <a:pt x="2001584" y="5091839"/>
                  <a:pt x="1958241" y="5067955"/>
                </a:cubicBezTo>
                <a:cubicBezTo>
                  <a:pt x="1922998" y="5048408"/>
                  <a:pt x="1905803" y="5040595"/>
                  <a:pt x="1903353" y="5044827"/>
                </a:cubicBezTo>
                <a:close/>
                <a:moveTo>
                  <a:pt x="1979378" y="4769504"/>
                </a:moveTo>
                <a:cubicBezTo>
                  <a:pt x="2251008" y="4946802"/>
                  <a:pt x="2557265" y="5046794"/>
                  <a:pt x="2882120" y="5064547"/>
                </a:cubicBezTo>
                <a:cubicBezTo>
                  <a:pt x="2852884" y="5055476"/>
                  <a:pt x="2822307" y="5047842"/>
                  <a:pt x="2793103" y="5039699"/>
                </a:cubicBezTo>
                <a:lnTo>
                  <a:pt x="2770041" y="5033634"/>
                </a:lnTo>
                <a:cubicBezTo>
                  <a:pt x="2500352" y="4962917"/>
                  <a:pt x="2236095" y="4864963"/>
                  <a:pt x="1979378" y="4769504"/>
                </a:cubicBezTo>
                <a:close/>
                <a:moveTo>
                  <a:pt x="1927410" y="4716164"/>
                </a:moveTo>
                <a:cubicBezTo>
                  <a:pt x="1938311" y="4720848"/>
                  <a:pt x="1949172" y="4724604"/>
                  <a:pt x="1959587" y="4728849"/>
                </a:cubicBezTo>
                <a:cubicBezTo>
                  <a:pt x="2224818" y="4827692"/>
                  <a:pt x="2499050" y="4930367"/>
                  <a:pt x="2777707" y="5003991"/>
                </a:cubicBezTo>
                <a:lnTo>
                  <a:pt x="2800768" y="5010056"/>
                </a:lnTo>
                <a:lnTo>
                  <a:pt x="2879408" y="5031590"/>
                </a:lnTo>
                <a:cubicBezTo>
                  <a:pt x="2873718" y="5029024"/>
                  <a:pt x="2868475" y="5025973"/>
                  <a:pt x="2862295" y="5022958"/>
                </a:cubicBezTo>
                <a:cubicBezTo>
                  <a:pt x="2846112" y="5014292"/>
                  <a:pt x="2829972" y="5006555"/>
                  <a:pt x="2813343" y="4998369"/>
                </a:cubicBezTo>
                <a:cubicBezTo>
                  <a:pt x="2759214" y="4972589"/>
                  <a:pt x="2702010" y="4951123"/>
                  <a:pt x="2646245" y="4930999"/>
                </a:cubicBezTo>
                <a:cubicBezTo>
                  <a:pt x="2437298" y="4853662"/>
                  <a:pt x="2221285" y="4774272"/>
                  <a:pt x="1999243" y="4730524"/>
                </a:cubicBezTo>
                <a:lnTo>
                  <a:pt x="1979527" y="4726651"/>
                </a:lnTo>
                <a:lnTo>
                  <a:pt x="1927410" y="4716164"/>
                </a:lnTo>
                <a:close/>
                <a:moveTo>
                  <a:pt x="1997014" y="4698007"/>
                </a:moveTo>
                <a:lnTo>
                  <a:pt x="2005458" y="4699540"/>
                </a:lnTo>
                <a:cubicBezTo>
                  <a:pt x="2229844" y="4743659"/>
                  <a:pt x="2447268" y="4823456"/>
                  <a:pt x="2657186" y="4901687"/>
                </a:cubicBezTo>
                <a:cubicBezTo>
                  <a:pt x="2713431" y="4922259"/>
                  <a:pt x="2771565" y="4943688"/>
                  <a:pt x="2826662" y="4970362"/>
                </a:cubicBezTo>
                <a:cubicBezTo>
                  <a:pt x="2843286" y="4978544"/>
                  <a:pt x="2859914" y="4986729"/>
                  <a:pt x="2876100" y="4995397"/>
                </a:cubicBezTo>
                <a:cubicBezTo>
                  <a:pt x="2929811" y="5022592"/>
                  <a:pt x="2984941" y="5050189"/>
                  <a:pt x="3042600" y="5059532"/>
                </a:cubicBezTo>
                <a:cubicBezTo>
                  <a:pt x="2779645" y="4772909"/>
                  <a:pt x="2376891" y="4705645"/>
                  <a:pt x="1997014" y="4698007"/>
                </a:cubicBezTo>
                <a:close/>
                <a:moveTo>
                  <a:pt x="2305292" y="4219492"/>
                </a:moveTo>
                <a:cubicBezTo>
                  <a:pt x="2631112" y="4377847"/>
                  <a:pt x="3011879" y="4535878"/>
                  <a:pt x="3360922" y="4529373"/>
                </a:cubicBezTo>
                <a:cubicBezTo>
                  <a:pt x="3408391" y="4528405"/>
                  <a:pt x="3451278" y="4517839"/>
                  <a:pt x="3492420" y="4510145"/>
                </a:cubicBezTo>
                <a:cubicBezTo>
                  <a:pt x="3448862" y="4503966"/>
                  <a:pt x="3405674" y="4495449"/>
                  <a:pt x="3364086" y="4480340"/>
                </a:cubicBezTo>
                <a:cubicBezTo>
                  <a:pt x="3314946" y="4462747"/>
                  <a:pt x="3269673" y="4437082"/>
                  <a:pt x="3225818" y="4411822"/>
                </a:cubicBezTo>
                <a:cubicBezTo>
                  <a:pt x="3194830" y="4393966"/>
                  <a:pt x="3162431" y="4375699"/>
                  <a:pt x="3129696" y="4360704"/>
                </a:cubicBezTo>
                <a:cubicBezTo>
                  <a:pt x="3030558" y="4315774"/>
                  <a:pt x="2920899" y="4298731"/>
                  <a:pt x="2814545" y="4282955"/>
                </a:cubicBezTo>
                <a:cubicBezTo>
                  <a:pt x="2648192" y="4257474"/>
                  <a:pt x="2475773" y="4231762"/>
                  <a:pt x="2305292" y="4219492"/>
                </a:cubicBezTo>
                <a:close/>
                <a:moveTo>
                  <a:pt x="2626982" y="4206450"/>
                </a:moveTo>
                <a:cubicBezTo>
                  <a:pt x="2581807" y="4205467"/>
                  <a:pt x="2536327" y="4205706"/>
                  <a:pt x="2490617" y="4206951"/>
                </a:cubicBezTo>
                <a:cubicBezTo>
                  <a:pt x="2601507" y="4219748"/>
                  <a:pt x="2711611" y="4236309"/>
                  <a:pt x="2819869" y="4252936"/>
                </a:cubicBezTo>
                <a:cubicBezTo>
                  <a:pt x="2928115" y="4269564"/>
                  <a:pt x="3040565" y="4286495"/>
                  <a:pt x="3143018" y="4332698"/>
                </a:cubicBezTo>
                <a:cubicBezTo>
                  <a:pt x="3177162" y="4348099"/>
                  <a:pt x="3210046" y="4366808"/>
                  <a:pt x="3241520" y="4385112"/>
                </a:cubicBezTo>
                <a:cubicBezTo>
                  <a:pt x="3284409" y="4409477"/>
                  <a:pt x="3328265" y="4434739"/>
                  <a:pt x="3374575" y="4451517"/>
                </a:cubicBezTo>
                <a:cubicBezTo>
                  <a:pt x="3416609" y="4466134"/>
                  <a:pt x="3460730" y="4474620"/>
                  <a:pt x="3505221" y="4480757"/>
                </a:cubicBezTo>
                <a:cubicBezTo>
                  <a:pt x="3244537" y="4280088"/>
                  <a:pt x="2943211" y="4213332"/>
                  <a:pt x="2626982" y="4206450"/>
                </a:cubicBezTo>
                <a:close/>
                <a:moveTo>
                  <a:pt x="1310106" y="3943217"/>
                </a:moveTo>
                <a:cubicBezTo>
                  <a:pt x="1129544" y="4063332"/>
                  <a:pt x="976804" y="4212308"/>
                  <a:pt x="854994" y="4399136"/>
                </a:cubicBezTo>
                <a:cubicBezTo>
                  <a:pt x="813550" y="4462067"/>
                  <a:pt x="777442" y="4528637"/>
                  <a:pt x="742462" y="4594648"/>
                </a:cubicBezTo>
                <a:cubicBezTo>
                  <a:pt x="769633" y="4559245"/>
                  <a:pt x="795392" y="4522436"/>
                  <a:pt x="820602" y="4485915"/>
                </a:cubicBezTo>
                <a:cubicBezTo>
                  <a:pt x="839644" y="4458097"/>
                  <a:pt x="858127" y="4430568"/>
                  <a:pt x="878295" y="4403594"/>
                </a:cubicBezTo>
                <a:cubicBezTo>
                  <a:pt x="984168" y="4259170"/>
                  <a:pt x="1114491" y="4132679"/>
                  <a:pt x="1240607" y="4010401"/>
                </a:cubicBezTo>
                <a:lnTo>
                  <a:pt x="1310106" y="3943217"/>
                </a:lnTo>
                <a:close/>
                <a:moveTo>
                  <a:pt x="1423113" y="3874565"/>
                </a:moveTo>
                <a:lnTo>
                  <a:pt x="1260565" y="4031982"/>
                </a:lnTo>
                <a:cubicBezTo>
                  <a:pt x="1135292" y="4153135"/>
                  <a:pt x="1006090" y="4279065"/>
                  <a:pt x="901900" y="4421236"/>
                </a:cubicBezTo>
                <a:cubicBezTo>
                  <a:pt x="882292" y="4447928"/>
                  <a:pt x="863806" y="4475465"/>
                  <a:pt x="845044" y="4502436"/>
                </a:cubicBezTo>
                <a:cubicBezTo>
                  <a:pt x="797719" y="4571828"/>
                  <a:pt x="747866" y="4643196"/>
                  <a:pt x="685926" y="4703069"/>
                </a:cubicBezTo>
                <a:cubicBezTo>
                  <a:pt x="685087" y="4704192"/>
                  <a:pt x="684806" y="4705038"/>
                  <a:pt x="684248" y="4706721"/>
                </a:cubicBezTo>
                <a:cubicBezTo>
                  <a:pt x="955830" y="4450343"/>
                  <a:pt x="1215323" y="4185291"/>
                  <a:pt x="1423113" y="3874565"/>
                </a:cubicBezTo>
                <a:close/>
                <a:moveTo>
                  <a:pt x="3316479" y="3872136"/>
                </a:moveTo>
                <a:lnTo>
                  <a:pt x="3546806" y="4356139"/>
                </a:lnTo>
                <a:cubicBezTo>
                  <a:pt x="3510992" y="4217388"/>
                  <a:pt x="3440535" y="4086075"/>
                  <a:pt x="3364433" y="3953121"/>
                </a:cubicBezTo>
                <a:lnTo>
                  <a:pt x="3316479" y="3872136"/>
                </a:lnTo>
                <a:close/>
                <a:moveTo>
                  <a:pt x="3291335" y="3767420"/>
                </a:moveTo>
                <a:cubicBezTo>
                  <a:pt x="3324815" y="3824296"/>
                  <a:pt x="3358740" y="3880691"/>
                  <a:pt x="3390805" y="3937163"/>
                </a:cubicBezTo>
                <a:cubicBezTo>
                  <a:pt x="3469925" y="4075583"/>
                  <a:pt x="3543427" y="4213298"/>
                  <a:pt x="3579062" y="4359040"/>
                </a:cubicBezTo>
                <a:cubicBezTo>
                  <a:pt x="3585500" y="4228842"/>
                  <a:pt x="3547302" y="4112076"/>
                  <a:pt x="3467355" y="3988130"/>
                </a:cubicBezTo>
                <a:cubicBezTo>
                  <a:pt x="3420192" y="3915029"/>
                  <a:pt x="3371016" y="3849934"/>
                  <a:pt x="3310753" y="3787140"/>
                </a:cubicBezTo>
                <a:cubicBezTo>
                  <a:pt x="3303466" y="3779509"/>
                  <a:pt x="3297626" y="3773227"/>
                  <a:pt x="3291335" y="3767420"/>
                </a:cubicBezTo>
                <a:close/>
                <a:moveTo>
                  <a:pt x="1635889" y="3709494"/>
                </a:moveTo>
                <a:lnTo>
                  <a:pt x="1634800" y="3731111"/>
                </a:lnTo>
                <a:cubicBezTo>
                  <a:pt x="1634800" y="3731111"/>
                  <a:pt x="1635342" y="3716795"/>
                  <a:pt x="1635889" y="3709494"/>
                </a:cubicBezTo>
                <a:close/>
                <a:moveTo>
                  <a:pt x="1510397" y="3684705"/>
                </a:moveTo>
                <a:cubicBezTo>
                  <a:pt x="1390337" y="3729510"/>
                  <a:pt x="1267181" y="3766747"/>
                  <a:pt x="1146550" y="3802012"/>
                </a:cubicBezTo>
                <a:cubicBezTo>
                  <a:pt x="997862" y="3845736"/>
                  <a:pt x="843568" y="3890871"/>
                  <a:pt x="698834" y="3952272"/>
                </a:cubicBezTo>
                <a:cubicBezTo>
                  <a:pt x="460140" y="4053106"/>
                  <a:pt x="242842" y="4196577"/>
                  <a:pt x="34256" y="4347603"/>
                </a:cubicBezTo>
                <a:cubicBezTo>
                  <a:pt x="196048" y="4248849"/>
                  <a:pt x="358125" y="4150653"/>
                  <a:pt x="527241" y="4065078"/>
                </a:cubicBezTo>
                <a:cubicBezTo>
                  <a:pt x="838255" y="3908281"/>
                  <a:pt x="1212318" y="3863093"/>
                  <a:pt x="1510397" y="3684705"/>
                </a:cubicBezTo>
                <a:close/>
                <a:moveTo>
                  <a:pt x="1313114" y="3655216"/>
                </a:moveTo>
                <a:cubicBezTo>
                  <a:pt x="1247578" y="3654578"/>
                  <a:pt x="1180153" y="3656293"/>
                  <a:pt x="1109304" y="3669030"/>
                </a:cubicBezTo>
                <a:cubicBezTo>
                  <a:pt x="689821" y="3744031"/>
                  <a:pt x="334655" y="4032530"/>
                  <a:pt x="8129" y="4330519"/>
                </a:cubicBezTo>
                <a:cubicBezTo>
                  <a:pt x="220923" y="4176682"/>
                  <a:pt x="442983" y="4028720"/>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lose/>
                <a:moveTo>
                  <a:pt x="3655073" y="3650884"/>
                </a:moveTo>
                <a:cubicBezTo>
                  <a:pt x="3768399" y="3765347"/>
                  <a:pt x="3873410" y="3884450"/>
                  <a:pt x="3989938" y="3991685"/>
                </a:cubicBezTo>
                <a:cubicBezTo>
                  <a:pt x="4106468" y="4098916"/>
                  <a:pt x="4234512" y="4194281"/>
                  <a:pt x="4393907" y="4261258"/>
                </a:cubicBezTo>
                <a:cubicBezTo>
                  <a:pt x="4484865" y="4299540"/>
                  <a:pt x="4571866" y="4332385"/>
                  <a:pt x="4648051" y="4374051"/>
                </a:cubicBezTo>
                <a:cubicBezTo>
                  <a:pt x="4566919" y="4301848"/>
                  <a:pt x="4474187" y="4242216"/>
                  <a:pt x="4383389" y="4184369"/>
                </a:cubicBez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lose/>
                <a:moveTo>
                  <a:pt x="3670252" y="3622798"/>
                </a:move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97546" y="4220788"/>
                  <a:pt x="4597907" y="4284772"/>
                  <a:pt x="4684469" y="4364680"/>
                </a:cubicBezTo>
                <a:lnTo>
                  <a:pt x="4690271" y="4370034"/>
                </a:lnTo>
                <a:cubicBezTo>
                  <a:pt x="4617960" y="4134006"/>
                  <a:pt x="4326618" y="3976128"/>
                  <a:pt x="4136093" y="3858466"/>
                </a:cubicBezTo>
                <a:cubicBezTo>
                  <a:pt x="3985171" y="3764831"/>
                  <a:pt x="3831168" y="3687155"/>
                  <a:pt x="3670252" y="3622798"/>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4441737" y="3399734"/>
                </a:move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99925" y="4149276"/>
                  <a:pt x="5291490" y="4229096"/>
                  <a:pt x="5388878" y="4300185"/>
                </a:cubicBezTo>
                <a:cubicBezTo>
                  <a:pt x="5401114" y="4303421"/>
                  <a:pt x="5413353" y="4306662"/>
                  <a:pt x="5425556" y="4308967"/>
                </a:cubicBezTo>
                <a:cubicBezTo>
                  <a:pt x="5290970" y="4122931"/>
                  <a:pt x="5119226" y="3974244"/>
                  <a:pt x="4943646" y="3822916"/>
                </a:cubicBezTo>
                <a:cubicBezTo>
                  <a:pt x="4828850" y="3724110"/>
                  <a:pt x="4714058" y="3625311"/>
                  <a:pt x="4594837" y="3532274"/>
                </a:cubicBezTo>
                <a:cubicBezTo>
                  <a:pt x="4562450" y="3507077"/>
                  <a:pt x="4474786" y="3410282"/>
                  <a:pt x="4441737" y="3399734"/>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lnTo>
                  <a:pt x="5425834" y="3162785"/>
                </a:lnTo>
                <a:close/>
                <a:moveTo>
                  <a:pt x="1318687" y="3113840"/>
                </a:moveTo>
                <a:cubicBezTo>
                  <a:pt x="1233126" y="3142037"/>
                  <a:pt x="1148133" y="3174161"/>
                  <a:pt x="1066793" y="3212171"/>
                </a:cubicBezTo>
                <a:lnTo>
                  <a:pt x="993319" y="3247648"/>
                </a:ln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1238695" y="3076820"/>
                </a:moveTo>
                <a:cubicBezTo>
                  <a:pt x="1051055" y="3082190"/>
                  <a:pt x="886407" y="3192548"/>
                  <a:pt x="716371" y="3293249"/>
                </a:cubicBezTo>
                <a:cubicBezTo>
                  <a:pt x="670943" y="3320259"/>
                  <a:pt x="625512" y="3345868"/>
                  <a:pt x="579522" y="3371759"/>
                </a:cubicBezTo>
                <a:lnTo>
                  <a:pt x="600288" y="3365555"/>
                </a:lnTo>
                <a:cubicBezTo>
                  <a:pt x="680240" y="3341573"/>
                  <a:pt x="762713" y="3317034"/>
                  <a:pt x="840692" y="3284921"/>
                </a:cubicBezTo>
                <a:cubicBezTo>
                  <a:pt x="887813" y="3265484"/>
                  <a:pt x="934087" y="3242968"/>
                  <a:pt x="979248" y="3221003"/>
                </a:cubicBezTo>
                <a:lnTo>
                  <a:pt x="1053282" y="3185247"/>
                </a:ln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608772" y="3451680"/>
                  <a:pt x="5674122" y="3909676"/>
                  <a:pt x="5519779" y="4359223"/>
                </a:cubicBezTo>
                <a:cubicBezTo>
                  <a:pt x="5520262" y="4359669"/>
                  <a:pt x="5520293" y="4360602"/>
                  <a:pt x="5520293" y="4360602"/>
                </a:cubicBezTo>
                <a:cubicBezTo>
                  <a:pt x="5627244" y="4437825"/>
                  <a:pt x="5699666" y="4548575"/>
                  <a:pt x="5767221" y="4665564"/>
                </a:cubicBezTo>
                <a:cubicBezTo>
                  <a:pt x="6275281" y="4699277"/>
                  <a:pt x="6739386" y="4778523"/>
                  <a:pt x="6937169" y="4815941"/>
                </a:cubicBezTo>
                <a:cubicBezTo>
                  <a:pt x="7134952" y="4853359"/>
                  <a:pt x="7020263" y="4903218"/>
                  <a:pt x="6953922" y="4890068"/>
                </a:cubicBezTo>
                <a:cubicBezTo>
                  <a:pt x="6799988" y="4859556"/>
                  <a:pt x="6485790" y="4815676"/>
                  <a:pt x="6071359" y="4770770"/>
                </a:cubicBezTo>
                <a:lnTo>
                  <a:pt x="6038839" y="4764474"/>
                </a:lnTo>
                <a:cubicBezTo>
                  <a:pt x="6038795" y="4764265"/>
                  <a:pt x="6038750" y="4764056"/>
                  <a:pt x="6038706" y="4763847"/>
                </a:cubicBezTo>
                <a:lnTo>
                  <a:pt x="6037784" y="4764270"/>
                </a:lnTo>
                <a:lnTo>
                  <a:pt x="6038839" y="4764474"/>
                </a:lnTo>
                <a:lnTo>
                  <a:pt x="6040338" y="4771418"/>
                </a:lnTo>
                <a:cubicBezTo>
                  <a:pt x="6039088" y="4781803"/>
                  <a:pt x="6034314" y="4794510"/>
                  <a:pt x="6024488" y="4809903"/>
                </a:cubicBezTo>
                <a:cubicBezTo>
                  <a:pt x="5910095" y="5058984"/>
                  <a:pt x="5773348" y="5296385"/>
                  <a:pt x="5599771" y="5509652"/>
                </a:cubicBezTo>
                <a:cubicBezTo>
                  <a:pt x="5583815" y="5529842"/>
                  <a:pt x="5566811" y="5547293"/>
                  <a:pt x="5548843" y="5563845"/>
                </a:cubicBezTo>
                <a:cubicBezTo>
                  <a:pt x="5773782" y="5645205"/>
                  <a:pt x="5890323" y="6067151"/>
                  <a:pt x="5940952" y="6250028"/>
                </a:cubicBezTo>
                <a:cubicBezTo>
                  <a:pt x="5979301" y="6387982"/>
                  <a:pt x="6009900" y="6527294"/>
                  <a:pt x="6043441" y="6665847"/>
                </a:cubicBezTo>
                <a:lnTo>
                  <a:pt x="6093432" y="6858000"/>
                </a:lnTo>
                <a:lnTo>
                  <a:pt x="6034344" y="6858000"/>
                </a:lnTo>
                <a:lnTo>
                  <a:pt x="6026679" y="6836959"/>
                </a:lnTo>
                <a:cubicBezTo>
                  <a:pt x="5958957" y="6665497"/>
                  <a:pt x="5878558" y="6498078"/>
                  <a:pt x="5800441" y="6335286"/>
                </a:cubicBezTo>
                <a:cubicBezTo>
                  <a:pt x="5703359" y="6131918"/>
                  <a:pt x="5602295" y="5922187"/>
                  <a:pt x="5526562" y="5705388"/>
                </a:cubicBezTo>
                <a:cubicBezTo>
                  <a:pt x="5523956" y="5698505"/>
                  <a:pt x="5521803" y="5691139"/>
                  <a:pt x="5519640" y="5683774"/>
                </a:cubicBezTo>
                <a:cubicBezTo>
                  <a:pt x="5523207" y="5970988"/>
                  <a:pt x="5738292" y="6306566"/>
                  <a:pt x="5844559" y="6553349"/>
                </a:cubicBezTo>
                <a:lnTo>
                  <a:pt x="5975994" y="6858000"/>
                </a:lnTo>
                <a:lnTo>
                  <a:pt x="5898547" y="6858000"/>
                </a:lnTo>
                <a:lnTo>
                  <a:pt x="5682041" y="6355860"/>
                </a:lnTo>
                <a:cubicBezTo>
                  <a:pt x="5609136" y="6186449"/>
                  <a:pt x="5505535" y="6006625"/>
                  <a:pt x="5461758" y="5820220"/>
                </a:cubicBezTo>
                <a:cubicBezTo>
                  <a:pt x="5415457" y="6083349"/>
                  <a:pt x="5335494" y="6334433"/>
                  <a:pt x="5237282" y="6579086"/>
                </a:cubicBezTo>
                <a:lnTo>
                  <a:pt x="5115009" y="6858000"/>
                </a:lnTo>
                <a:lnTo>
                  <a:pt x="5028074" y="6858000"/>
                </a:lnTo>
                <a:lnTo>
                  <a:pt x="5079508" y="6749074"/>
                </a:lnTo>
                <a:cubicBezTo>
                  <a:pt x="5200211" y="6482556"/>
                  <a:pt x="5305048" y="6210716"/>
                  <a:pt x="5371846" y="5924413"/>
                </a:cubicBezTo>
                <a:lnTo>
                  <a:pt x="5270512" y="6138975"/>
                </a:lnTo>
                <a:cubicBezTo>
                  <a:pt x="5192357" y="6304175"/>
                  <a:pt x="5112108" y="6475512"/>
                  <a:pt x="5062409" y="6653544"/>
                </a:cubicBezTo>
                <a:cubicBezTo>
                  <a:pt x="5053035" y="6686987"/>
                  <a:pt x="5045072" y="6720843"/>
                  <a:pt x="5036628" y="6754247"/>
                </a:cubicBezTo>
                <a:lnTo>
                  <a:pt x="5009112" y="6858000"/>
                </a:lnTo>
                <a:lnTo>
                  <a:pt x="4976679" y="6858000"/>
                </a:lnTo>
                <a:lnTo>
                  <a:pt x="5006537" y="6747068"/>
                </a:lnTo>
                <a:cubicBezTo>
                  <a:pt x="5014940" y="6712729"/>
                  <a:pt x="5022903" y="6678883"/>
                  <a:pt x="5032723" y="6644957"/>
                </a:cubicBezTo>
                <a:cubicBezTo>
                  <a:pt x="5083245" y="6464091"/>
                  <a:pt x="5164383" y="6291790"/>
                  <a:pt x="5242949" y="6125175"/>
                </a:cubicBezTo>
                <a:lnTo>
                  <a:pt x="5286321" y="6033555"/>
                </a:lnTo>
                <a:cubicBezTo>
                  <a:pt x="5153522" y="6218172"/>
                  <a:pt x="5058694" y="6420826"/>
                  <a:pt x="5008210" y="6649194"/>
                </a:cubicBezTo>
                <a:cubicBezTo>
                  <a:pt x="4999505" y="6687732"/>
                  <a:pt x="4992445" y="6726670"/>
                  <a:pt x="4986321" y="6765687"/>
                </a:cubicBezTo>
                <a:lnTo>
                  <a:pt x="4973474" y="6858000"/>
                </a:lnTo>
                <a:lnTo>
                  <a:pt x="4907178" y="6858000"/>
                </a:lnTo>
                <a:lnTo>
                  <a:pt x="4910810" y="6829660"/>
                </a:lnTo>
                <a:cubicBezTo>
                  <a:pt x="4927183" y="6695980"/>
                  <a:pt x="4945608" y="6562743"/>
                  <a:pt x="4987461" y="6432994"/>
                </a:cubicBezTo>
                <a:cubicBezTo>
                  <a:pt x="5033887" y="6289556"/>
                  <a:pt x="5098947" y="6157948"/>
                  <a:pt x="5179262" y="6035044"/>
                </a:cubicBezTo>
                <a:cubicBezTo>
                  <a:pt x="5016033" y="6169178"/>
                  <a:pt x="4838252" y="6288995"/>
                  <a:pt x="4689678" y="6440241"/>
                </a:cubicBezTo>
                <a:cubicBezTo>
                  <a:pt x="4615724" y="6515503"/>
                  <a:pt x="4545518" y="6594166"/>
                  <a:pt x="4477543" y="6674836"/>
                </a:cubicBezTo>
                <a:lnTo>
                  <a:pt x="4329957" y="6858000"/>
                </a:lnTo>
                <a:lnTo>
                  <a:pt x="4218595" y="6858000"/>
                </a:lnTo>
                <a:lnTo>
                  <a:pt x="4368888" y="6668412"/>
                </a:lnTo>
                <a:cubicBezTo>
                  <a:pt x="4431654" y="6591444"/>
                  <a:pt x="4495926" y="6515754"/>
                  <a:pt x="4563091" y="6442508"/>
                </a:cubicBezTo>
                <a:cubicBezTo>
                  <a:pt x="4810353" y="6173676"/>
                  <a:pt x="5160740" y="5991069"/>
                  <a:pt x="5387324" y="5705830"/>
                </a:cubicBezTo>
                <a:cubicBezTo>
                  <a:pt x="5286064" y="5794177"/>
                  <a:pt x="5178968" y="5876241"/>
                  <a:pt x="5073620" y="5955437"/>
                </a:cubicBezTo>
                <a:cubicBezTo>
                  <a:pt x="4943865" y="6053305"/>
                  <a:pt x="4809130" y="6154627"/>
                  <a:pt x="4689789" y="6268382"/>
                </a:cubicBezTo>
                <a:cubicBezTo>
                  <a:pt x="4591303" y="6361972"/>
                  <a:pt x="4502007" y="6464046"/>
                  <a:pt x="4418722" y="6570886"/>
                </a:cubicBezTo>
                <a:lnTo>
                  <a:pt x="4214944" y="6858000"/>
                </a:lnTo>
                <a:lnTo>
                  <a:pt x="4177898" y="6858000"/>
                </a:lnTo>
                <a:lnTo>
                  <a:pt x="4391597" y="6556370"/>
                </a:lnTo>
                <a:cubicBezTo>
                  <a:pt x="4476641" y="6446900"/>
                  <a:pt x="4567929" y="6342186"/>
                  <a:pt x="4668889" y="6246399"/>
                </a:cubicBezTo>
                <a:cubicBezTo>
                  <a:pt x="4789603" y="6132122"/>
                  <a:pt x="4925227" y="6029827"/>
                  <a:pt x="5055427" y="5931476"/>
                </a:cubicBezTo>
                <a:cubicBezTo>
                  <a:pt x="5161670" y="5851314"/>
                  <a:pt x="5270142" y="5768732"/>
                  <a:pt x="5371814" y="5678975"/>
                </a:cubicBezTo>
                <a:cubicBezTo>
                  <a:pt x="5250056" y="5732278"/>
                  <a:pt x="5117554" y="5761328"/>
                  <a:pt x="4987918" y="5838701"/>
                </a:cubicBezTo>
                <a:cubicBezTo>
                  <a:pt x="4699961" y="6010191"/>
                  <a:pt x="4491898" y="6286162"/>
                  <a:pt x="4317146" y="6587716"/>
                </a:cubicBezTo>
                <a:lnTo>
                  <a:pt x="4171627" y="6858000"/>
                </a:lnTo>
                <a:lnTo>
                  <a:pt x="4081585" y="6858000"/>
                </a:lnTo>
                <a:lnTo>
                  <a:pt x="4238603" y="6559341"/>
                </a:lnTo>
                <a:cubicBezTo>
                  <a:pt x="4385995" y="6299856"/>
                  <a:pt x="4555804" y="6056475"/>
                  <a:pt x="4778333" y="5873626"/>
                </a:cubicBezTo>
                <a:cubicBezTo>
                  <a:pt x="4974935" y="5712072"/>
                  <a:pt x="5214460" y="5703893"/>
                  <a:pt x="5414185" y="5573882"/>
                </a:cubicBezTo>
                <a:cubicBezTo>
                  <a:pt x="5665168" y="5409695"/>
                  <a:pt x="5834734" y="5037780"/>
                  <a:pt x="5959648" y="4760797"/>
                </a:cubicBezTo>
                <a:cubicBezTo>
                  <a:pt x="5758178" y="4742307"/>
                  <a:pt x="5556149" y="4733150"/>
                  <a:pt x="5355019" y="4734672"/>
                </a:cubicBezTo>
                <a:cubicBezTo>
                  <a:pt x="5292258" y="4900655"/>
                  <a:pt x="5203125" y="5047664"/>
                  <a:pt x="5083565" y="5179121"/>
                </a:cubicBezTo>
                <a:cubicBezTo>
                  <a:pt x="5049677" y="5379813"/>
                  <a:pt x="4862890" y="5495797"/>
                  <a:pt x="4713577" y="5616803"/>
                </a:cubicBezTo>
                <a:cubicBezTo>
                  <a:pt x="4481263" y="5805403"/>
                  <a:pt x="4239092" y="5980417"/>
                  <a:pt x="3989559" y="6145945"/>
                </a:cubicBezTo>
                <a:cubicBezTo>
                  <a:pt x="3958721" y="6166743"/>
                  <a:pt x="3915645" y="6091150"/>
                  <a:pt x="3939824" y="6066900"/>
                </a:cubicBezTo>
                <a:cubicBezTo>
                  <a:pt x="4170724" y="5831323"/>
                  <a:pt x="4361787" y="5566131"/>
                  <a:pt x="4584537" y="5324826"/>
                </a:cubicBezTo>
                <a:cubicBezTo>
                  <a:pt x="4710868" y="5187971"/>
                  <a:pt x="4848359" y="5097244"/>
                  <a:pt x="5037105" y="5088765"/>
                </a:cubicBezTo>
                <a:cubicBezTo>
                  <a:pt x="5038033" y="5088728"/>
                  <a:pt x="5039001" y="5089622"/>
                  <a:pt x="5039930" y="5089585"/>
                </a:cubicBezTo>
                <a:cubicBezTo>
                  <a:pt x="5133008" y="4982937"/>
                  <a:pt x="5207480" y="4865387"/>
                  <a:pt x="5263764" y="4735525"/>
                </a:cubicBezTo>
                <a:cubicBezTo>
                  <a:pt x="4867298" y="4743930"/>
                  <a:pt x="4472427" y="4792315"/>
                  <a:pt x="4086300" y="4884599"/>
                </a:cubicBezTo>
                <a:cubicBezTo>
                  <a:pt x="4087456" y="4890142"/>
                  <a:pt x="4087673" y="4895720"/>
                  <a:pt x="4085485" y="4899070"/>
                </a:cubicBezTo>
                <a:cubicBezTo>
                  <a:pt x="4003302" y="5010406"/>
                  <a:pt x="3928312" y="5126573"/>
                  <a:pt x="3871915" y="5253645"/>
                </a:cubicBezTo>
                <a:cubicBezTo>
                  <a:pt x="3845467" y="5314321"/>
                  <a:pt x="3832705" y="5402857"/>
                  <a:pt x="3799374" y="5466127"/>
                </a:cubicBezTo>
                <a:cubicBezTo>
                  <a:pt x="3785138" y="5845399"/>
                  <a:pt x="3675506" y="6277604"/>
                  <a:pt x="3498850" y="6661888"/>
                </a:cubicBezTo>
                <a:lnTo>
                  <a:pt x="3399216" y="6858000"/>
                </a:lnTo>
                <a:lnTo>
                  <a:pt x="3303688" y="6858000"/>
                </a:lnTo>
                <a:lnTo>
                  <a:pt x="3391774" y="6697181"/>
                </a:lnTo>
                <a:cubicBezTo>
                  <a:pt x="3573729" y="6337659"/>
                  <a:pt x="3697480" y="5922895"/>
                  <a:pt x="3735540" y="5546923"/>
                </a:cubicBezTo>
                <a:cubicBezTo>
                  <a:pt x="3733489" y="5553993"/>
                  <a:pt x="3731483" y="5561993"/>
                  <a:pt x="3729438" y="5569058"/>
                </a:cubicBezTo>
                <a:cubicBezTo>
                  <a:pt x="3722922" y="5592607"/>
                  <a:pt x="3715485" y="5616189"/>
                  <a:pt x="3707782" y="5644908"/>
                </a:cubicBezTo>
                <a:cubicBezTo>
                  <a:pt x="3671550" y="5775366"/>
                  <a:pt x="3633159" y="5910098"/>
                  <a:pt x="3583827" y="6039215"/>
                </a:cubicBezTo>
                <a:cubicBezTo>
                  <a:pt x="3571998" y="6069498"/>
                  <a:pt x="3559686" y="6099330"/>
                  <a:pt x="3547861" y="6129609"/>
                </a:cubicBezTo>
                <a:cubicBezTo>
                  <a:pt x="3528366" y="6177894"/>
                  <a:pt x="3507534" y="6227631"/>
                  <a:pt x="3490905" y="6277660"/>
                </a:cubicBezTo>
                <a:cubicBezTo>
                  <a:pt x="3477958" y="6314973"/>
                  <a:pt x="3466463" y="6353624"/>
                  <a:pt x="3455859" y="6391301"/>
                </a:cubicBezTo>
                <a:cubicBezTo>
                  <a:pt x="3447266" y="6420993"/>
                  <a:pt x="3438672" y="6450673"/>
                  <a:pt x="3429112" y="6479469"/>
                </a:cubicBezTo>
                <a:cubicBezTo>
                  <a:pt x="3394330" y="6587977"/>
                  <a:pt x="3348719" y="6693654"/>
                  <a:pt x="3304862" y="6796476"/>
                </a:cubicBezTo>
                <a:lnTo>
                  <a:pt x="3276071" y="6858000"/>
                </a:lnTo>
                <a:lnTo>
                  <a:pt x="3240805" y="6858000"/>
                </a:lnTo>
                <a:lnTo>
                  <a:pt x="3275917" y="6783192"/>
                </a:lnTo>
                <a:cubicBezTo>
                  <a:pt x="3319817" y="6681303"/>
                  <a:pt x="3364982" y="6576108"/>
                  <a:pt x="3399358" y="6469011"/>
                </a:cubicBezTo>
                <a:cubicBezTo>
                  <a:pt x="3408430" y="6439778"/>
                  <a:pt x="3417061" y="6411021"/>
                  <a:pt x="3425650" y="6381333"/>
                </a:cubicBezTo>
                <a:cubicBezTo>
                  <a:pt x="3436256" y="6343653"/>
                  <a:pt x="3448199" y="6304520"/>
                  <a:pt x="3460661" y="6266763"/>
                </a:cubicBezTo>
                <a:cubicBezTo>
                  <a:pt x="3477731" y="6216246"/>
                  <a:pt x="3498530" y="6165579"/>
                  <a:pt x="3518021" y="6117298"/>
                </a:cubicBezTo>
                <a:cubicBezTo>
                  <a:pt x="3530339" y="6087462"/>
                  <a:pt x="3542206" y="6058115"/>
                  <a:pt x="3554035" y="6027832"/>
                </a:cubicBezTo>
                <a:cubicBezTo>
                  <a:pt x="3602956" y="5900128"/>
                  <a:pt x="3640454" y="5766362"/>
                  <a:pt x="3677174" y="5636351"/>
                </a:cubicBezTo>
                <a:cubicBezTo>
                  <a:pt x="3685353" y="5608086"/>
                  <a:pt x="3692308" y="5584047"/>
                  <a:pt x="3698819" y="5560503"/>
                </a:cubicBezTo>
                <a:cubicBezTo>
                  <a:pt x="3699603" y="5556742"/>
                  <a:pt x="3701314" y="5552952"/>
                  <a:pt x="3702094" y="5549194"/>
                </a:cubicBezTo>
                <a:cubicBezTo>
                  <a:pt x="3586407" y="5684227"/>
                  <a:pt x="3491727" y="5855671"/>
                  <a:pt x="3398355" y="6094603"/>
                </a:cubicBezTo>
                <a:cubicBezTo>
                  <a:pt x="3309322" y="6322763"/>
                  <a:pt x="3241029" y="6558474"/>
                  <a:pt x="3193941" y="6798775"/>
                </a:cubicBezTo>
                <a:lnTo>
                  <a:pt x="3184140" y="6858000"/>
                </a:lnTo>
                <a:lnTo>
                  <a:pt x="3099978" y="6858000"/>
                </a:lnTo>
                <a:lnTo>
                  <a:pt x="3101556" y="6843337"/>
                </a:lnTo>
                <a:cubicBezTo>
                  <a:pt x="3144932" y="6479621"/>
                  <a:pt x="3209988" y="6112612"/>
                  <a:pt x="3370162" y="5785550"/>
                </a:cubicBezTo>
                <a:cubicBezTo>
                  <a:pt x="3467073" y="5588398"/>
                  <a:pt x="3627623" y="5538666"/>
                  <a:pt x="3746477" y="5377889"/>
                </a:cubicBezTo>
                <a:cubicBezTo>
                  <a:pt x="3800786" y="5303532"/>
                  <a:pt x="3818424" y="5173820"/>
                  <a:pt x="3863399" y="5087257"/>
                </a:cubicBezTo>
                <a:cubicBezTo>
                  <a:pt x="3894981" y="5026843"/>
                  <a:pt x="3930436" y="4970007"/>
                  <a:pt x="3968712" y="4913989"/>
                </a:cubicBezTo>
                <a:cubicBezTo>
                  <a:pt x="3564505" y="5020029"/>
                  <a:pt x="3170154" y="5174588"/>
                  <a:pt x="2792390" y="5382974"/>
                </a:cubicBezTo>
                <a:lnTo>
                  <a:pt x="2714982" y="5427051"/>
                </a:lnTo>
                <a:cubicBezTo>
                  <a:pt x="2773600" y="5623577"/>
                  <a:pt x="2823261" y="5817201"/>
                  <a:pt x="2813361" y="6023912"/>
                </a:cubicBezTo>
                <a:cubicBezTo>
                  <a:pt x="2800935" y="6283826"/>
                  <a:pt x="2738768" y="6546188"/>
                  <a:pt x="2688430" y="6801564"/>
                </a:cubicBezTo>
                <a:cubicBezTo>
                  <a:pt x="2680286" y="6842403"/>
                  <a:pt x="2633415" y="6776749"/>
                  <a:pt x="2629626" y="6763394"/>
                </a:cubicBezTo>
                <a:cubicBezTo>
                  <a:pt x="2507208" y="6357509"/>
                  <a:pt x="2389664" y="5910450"/>
                  <a:pt x="2565328" y="5516399"/>
                </a:cubicBezTo>
                <a:cubicBezTo>
                  <a:pt x="2340344" y="5655334"/>
                  <a:pt x="2126262" y="5810607"/>
                  <a:pt x="1922999" y="5980343"/>
                </a:cubicBezTo>
                <a:cubicBezTo>
                  <a:pt x="1913735" y="6121357"/>
                  <a:pt x="1951823" y="6270268"/>
                  <a:pt x="1950261" y="6405858"/>
                </a:cubicBezTo>
                <a:cubicBezTo>
                  <a:pt x="2095468" y="6403315"/>
                  <a:pt x="2243415" y="6568324"/>
                  <a:pt x="2365554" y="6759107"/>
                </a:cubicBezTo>
                <a:lnTo>
                  <a:pt x="2424142" y="6858000"/>
                </a:lnTo>
                <a:lnTo>
                  <a:pt x="2395994" y="6858000"/>
                </a:lnTo>
                <a:lnTo>
                  <a:pt x="2392863" y="6852964"/>
                </a:lnTo>
                <a:cubicBezTo>
                  <a:pt x="2286592" y="6697030"/>
                  <a:pt x="2128210" y="6530604"/>
                  <a:pt x="2017589" y="6493982"/>
                </a:cubicBezTo>
                <a:cubicBezTo>
                  <a:pt x="2065428" y="6525607"/>
                  <a:pt x="2108651" y="6558340"/>
                  <a:pt x="2147336" y="6594052"/>
                </a:cubicBezTo>
                <a:cubicBezTo>
                  <a:pt x="2168131" y="6613249"/>
                  <a:pt x="2188032" y="6633414"/>
                  <a:pt x="2207047" y="6654540"/>
                </a:cubicBezTo>
                <a:cubicBezTo>
                  <a:pt x="2240670" y="6691852"/>
                  <a:pt x="2268864" y="6733110"/>
                  <a:pt x="2299106" y="6778931"/>
                </a:cubicBezTo>
                <a:lnTo>
                  <a:pt x="2314430" y="6801144"/>
                </a:lnTo>
                <a:lnTo>
                  <a:pt x="2352406" y="6858000"/>
                </a:lnTo>
                <a:lnTo>
                  <a:pt x="2314492" y="6858000"/>
                </a:lnTo>
                <a:lnTo>
                  <a:pt x="2288095" y="6818030"/>
                </a:lnTo>
                <a:lnTo>
                  <a:pt x="2272768" y="6795822"/>
                </a:lnTo>
                <a:cubicBezTo>
                  <a:pt x="2242565" y="6750921"/>
                  <a:pt x="2214890" y="6711042"/>
                  <a:pt x="2182715" y="6675071"/>
                </a:cubicBezTo>
                <a:cubicBezTo>
                  <a:pt x="2139301" y="6626043"/>
                  <a:pt x="2090046" y="6582375"/>
                  <a:pt x="2032061" y="6541380"/>
                </a:cubicBezTo>
                <a:cubicBezTo>
                  <a:pt x="2113005" y="6632219"/>
                  <a:pt x="2185837" y="6729905"/>
                  <a:pt x="2257220" y="6826257"/>
                </a:cubicBezTo>
                <a:lnTo>
                  <a:pt x="2281324" y="6858000"/>
                </a:lnTo>
                <a:lnTo>
                  <a:pt x="2242860" y="6858000"/>
                </a:lnTo>
                <a:lnTo>
                  <a:pt x="2232818" y="6844926"/>
                </a:lnTo>
                <a:cubicBezTo>
                  <a:pt x="2156524" y="6742256"/>
                  <a:pt x="2077809" y="6637351"/>
                  <a:pt x="1990172" y="6542121"/>
                </a:cubicBezTo>
                <a:cubicBezTo>
                  <a:pt x="2025229" y="6615236"/>
                  <a:pt x="2072239" y="6690202"/>
                  <a:pt x="2124090" y="6761017"/>
                </a:cubicBezTo>
                <a:lnTo>
                  <a:pt x="2200380" y="6858000"/>
                </a:lnTo>
                <a:lnTo>
                  <a:pt x="2147507" y="6858000"/>
                </a:lnTo>
                <a:lnTo>
                  <a:pt x="2070668" y="6761520"/>
                </a:lnTo>
                <a:cubicBezTo>
                  <a:pt x="2050397" y="6732060"/>
                  <a:pt x="1955949" y="6524860"/>
                  <a:pt x="1975142" y="6585570"/>
                </a:cubicBezTo>
                <a:cubicBezTo>
                  <a:pt x="1998651" y="6661010"/>
                  <a:pt x="2025657" y="6736543"/>
                  <a:pt x="2050035" y="6813345"/>
                </a:cubicBezTo>
                <a:lnTo>
                  <a:pt x="2063025" y="6858000"/>
                </a:lnTo>
                <a:lnTo>
                  <a:pt x="2021675" y="6858000"/>
                </a:lnTo>
                <a:lnTo>
                  <a:pt x="2019308" y="6847118"/>
                </a:lnTo>
                <a:cubicBezTo>
                  <a:pt x="1994223" y="6748278"/>
                  <a:pt x="1963999" y="6650518"/>
                  <a:pt x="1938835" y="6551160"/>
                </a:cubicBezTo>
                <a:cubicBezTo>
                  <a:pt x="1929908" y="6619047"/>
                  <a:pt x="1941143" y="6690322"/>
                  <a:pt x="1953230" y="6759699"/>
                </a:cubicBezTo>
                <a:lnTo>
                  <a:pt x="1956763" y="6778191"/>
                </a:lnTo>
                <a:lnTo>
                  <a:pt x="1967925" y="6858000"/>
                </a:lnTo>
                <a:lnTo>
                  <a:pt x="1936622" y="6858000"/>
                </a:lnTo>
                <a:lnTo>
                  <a:pt x="1926261" y="6784064"/>
                </a:lnTo>
                <a:lnTo>
                  <a:pt x="1922724" y="6765577"/>
                </a:lnTo>
                <a:cubicBezTo>
                  <a:pt x="1915473" y="6723948"/>
                  <a:pt x="1907737" y="6681875"/>
                  <a:pt x="1904650" y="6639616"/>
                </a:cubicBezTo>
                <a:lnTo>
                  <a:pt x="1885273" y="6858000"/>
                </a:lnTo>
                <a:lnTo>
                  <a:pt x="1854363" y="6858000"/>
                </a:lnTo>
                <a:lnTo>
                  <a:pt x="1880391" y="6603796"/>
                </a:lnTo>
                <a:cubicBezTo>
                  <a:pt x="1857032" y="6636864"/>
                  <a:pt x="1833268" y="6671346"/>
                  <a:pt x="1818273" y="6715729"/>
                </a:cubicBezTo>
                <a:cubicBezTo>
                  <a:pt x="1804852" y="6755735"/>
                  <a:pt x="1797634" y="6798725"/>
                  <a:pt x="1794691" y="6843239"/>
                </a:cubicBezTo>
                <a:cubicBezTo>
                  <a:pt x="1794765" y="6848159"/>
                  <a:pt x="1794840" y="6853080"/>
                  <a:pt x="1794914" y="6858000"/>
                </a:cubicBezTo>
                <a:lnTo>
                  <a:pt x="1746128" y="6858000"/>
                </a:lnTo>
                <a:lnTo>
                  <a:pt x="1753934" y="6724796"/>
                </a:lnTo>
                <a:cubicBezTo>
                  <a:pt x="1761216" y="6674140"/>
                  <a:pt x="1773366" y="6623443"/>
                  <a:pt x="1792053" y="6572396"/>
                </a:cubicBezTo>
                <a:cubicBezTo>
                  <a:pt x="1831929" y="6463223"/>
                  <a:pt x="1865036" y="6394363"/>
                  <a:pt x="1862248" y="6266397"/>
                </a:cubicBezTo>
                <a:cubicBezTo>
                  <a:pt x="1860953" y="6187277"/>
                  <a:pt x="1859762" y="6110946"/>
                  <a:pt x="1862250" y="6033531"/>
                </a:cubicBezTo>
                <a:cubicBezTo>
                  <a:pt x="1629459" y="6233327"/>
                  <a:pt x="1412286" y="6451119"/>
                  <a:pt x="1211999" y="6683610"/>
                </a:cubicBezTo>
                <a:cubicBezTo>
                  <a:pt x="1212594" y="6686848"/>
                  <a:pt x="1213637" y="6689601"/>
                  <a:pt x="1213266" y="6691947"/>
                </a:cubicBezTo>
                <a:cubicBezTo>
                  <a:pt x="1207239" y="6745048"/>
                  <a:pt x="1203941" y="6797982"/>
                  <a:pt x="1203370" y="6850676"/>
                </a:cubicBezTo>
                <a:cubicBezTo>
                  <a:pt x="1203470" y="6853117"/>
                  <a:pt x="1203571" y="6855559"/>
                  <a:pt x="1203671" y="6858000"/>
                </a:cubicBezTo>
                <a:lnTo>
                  <a:pt x="1143180" y="6858000"/>
                </a:lnTo>
                <a:cubicBezTo>
                  <a:pt x="1142845" y="6827348"/>
                  <a:pt x="1142511" y="6796697"/>
                  <a:pt x="1142176" y="6766045"/>
                </a:cubicBezTo>
                <a:lnTo>
                  <a:pt x="1067484" y="6858000"/>
                </a:lnTo>
                <a:lnTo>
                  <a:pt x="953928" y="6858000"/>
                </a:lnTo>
                <a:lnTo>
                  <a:pt x="959715" y="6850185"/>
                </a:lnTo>
                <a:cubicBezTo>
                  <a:pt x="1122351" y="6642955"/>
                  <a:pt x="1297493" y="6445464"/>
                  <a:pt x="1483788" y="6259174"/>
                </a:cubicBezTo>
                <a:cubicBezTo>
                  <a:pt x="1354519" y="6252700"/>
                  <a:pt x="1219786" y="6272526"/>
                  <a:pt x="1100671" y="6252137"/>
                </a:cubicBezTo>
                <a:cubicBezTo>
                  <a:pt x="1097473" y="6253667"/>
                  <a:pt x="1093344" y="6255226"/>
                  <a:pt x="1090144" y="6256748"/>
                </a:cubicBezTo>
                <a:cubicBezTo>
                  <a:pt x="1093160" y="6262221"/>
                  <a:pt x="1095726" y="6268172"/>
                  <a:pt x="1095872" y="6271892"/>
                </a:cubicBezTo>
                <a:cubicBezTo>
                  <a:pt x="1117034" y="6614754"/>
                  <a:pt x="501310" y="6765589"/>
                  <a:pt x="262785" y="6845450"/>
                </a:cubicBezTo>
                <a:cubicBezTo>
                  <a:pt x="240730" y="6852851"/>
                  <a:pt x="197167" y="6788461"/>
                  <a:pt x="209968" y="6770713"/>
                </a:cubicBezTo>
                <a:cubicBezTo>
                  <a:pt x="383281" y="6527661"/>
                  <a:pt x="615742" y="6377713"/>
                  <a:pt x="873460" y="6253768"/>
                </a:cubicBezTo>
                <a:cubicBezTo>
                  <a:pt x="626943" y="6191900"/>
                  <a:pt x="365733" y="5960633"/>
                  <a:pt x="192686" y="5849257"/>
                </a:cubicBezTo>
                <a:cubicBezTo>
                  <a:pt x="116185" y="5799690"/>
                  <a:pt x="52073" y="5754165"/>
                  <a:pt x="4696" y="5697668"/>
                </a:cubicBezTo>
                <a:lnTo>
                  <a:pt x="0" y="5689984"/>
                </a:lnTo>
                <a:lnTo>
                  <a:pt x="0" y="5513472"/>
                </a:lnTo>
                <a:lnTo>
                  <a:pt x="174101" y="5620277"/>
                </a:lnTo>
                <a:cubicBezTo>
                  <a:pt x="413334" y="5759164"/>
                  <a:pt x="660435" y="5885160"/>
                  <a:pt x="891800" y="6036935"/>
                </a:cubicBezTo>
                <a:cubicBezTo>
                  <a:pt x="944884" y="6071606"/>
                  <a:pt x="1012106" y="6145300"/>
                  <a:pt x="1072219" y="6169443"/>
                </a:cubicBezTo>
                <a:cubicBezTo>
                  <a:pt x="1072700" y="6169886"/>
                  <a:pt x="1073629" y="6169850"/>
                  <a:pt x="1074117" y="6170301"/>
                </a:cubicBezTo>
                <a:cubicBezTo>
                  <a:pt x="1077423" y="6171567"/>
                  <a:pt x="1080285" y="6173315"/>
                  <a:pt x="1083114" y="6174131"/>
                </a:cubicBezTo>
                <a:cubicBezTo>
                  <a:pt x="1205686" y="6211148"/>
                  <a:pt x="1403553" y="6162717"/>
                  <a:pt x="1543010" y="6191140"/>
                </a:cubicBezTo>
                <a:cubicBezTo>
                  <a:pt x="1545352" y="6191516"/>
                  <a:pt x="1548218" y="6193258"/>
                  <a:pt x="1551080" y="6195006"/>
                </a:cubicBezTo>
                <a:cubicBezTo>
                  <a:pt x="1796784" y="5956970"/>
                  <a:pt x="2061981" y="5740521"/>
                  <a:pt x="2345443" y="5549882"/>
                </a:cubicBezTo>
                <a:cubicBezTo>
                  <a:pt x="2141371" y="5547786"/>
                  <a:pt x="1930334" y="5604666"/>
                  <a:pt x="1721499" y="5599969"/>
                </a:cubicBezTo>
                <a:cubicBezTo>
                  <a:pt x="1398951" y="5593309"/>
                  <a:pt x="1081337" y="5547329"/>
                  <a:pt x="767716" y="5472768"/>
                </a:cubicBezTo>
                <a:cubicBezTo>
                  <a:pt x="753133" y="5469162"/>
                  <a:pt x="700946" y="5398599"/>
                  <a:pt x="722147" y="5393091"/>
                </a:cubicBezTo>
                <a:cubicBezTo>
                  <a:pt x="968781" y="5329673"/>
                  <a:pt x="1232259" y="5326588"/>
                  <a:pt x="1485552" y="5313202"/>
                </a:cubicBezTo>
                <a:cubicBezTo>
                  <a:pt x="1722589" y="5300930"/>
                  <a:pt x="1934026" y="5312502"/>
                  <a:pt x="2143004" y="5402420"/>
                </a:cubicBezTo>
                <a:cubicBezTo>
                  <a:pt x="2072259" y="5321879"/>
                  <a:pt x="2001915" y="5239927"/>
                  <a:pt x="1933391" y="5156971"/>
                </a:cubicBezTo>
                <a:cubicBezTo>
                  <a:pt x="1884964" y="5098829"/>
                  <a:pt x="1830279" y="5047453"/>
                  <a:pt x="1827118" y="4968410"/>
                </a:cubicBezTo>
                <a:cubicBezTo>
                  <a:pt x="1826899" y="4962830"/>
                  <a:pt x="1831287" y="4956131"/>
                  <a:pt x="1837349" y="4956357"/>
                </a:cubicBezTo>
                <a:cubicBezTo>
                  <a:pt x="1954786" y="4958180"/>
                  <a:pt x="2095955" y="5099243"/>
                  <a:pt x="2162835" y="5187853"/>
                </a:cubicBezTo>
                <a:cubicBezTo>
                  <a:pt x="2223806" y="5268314"/>
                  <a:pt x="2261117" y="5362764"/>
                  <a:pt x="2257167" y="5462123"/>
                </a:cubicBezTo>
                <a:cubicBezTo>
                  <a:pt x="2258619" y="5463463"/>
                  <a:pt x="2260110" y="5465731"/>
                  <a:pt x="2261598" y="5467998"/>
                </a:cubicBezTo>
                <a:cubicBezTo>
                  <a:pt x="2319293" y="5466627"/>
                  <a:pt x="2377620" y="5469418"/>
                  <a:pt x="2437177" y="5479608"/>
                </a:cubicBezTo>
                <a:cubicBezTo>
                  <a:pt x="2440002" y="5480429"/>
                  <a:pt x="2442387" y="5481726"/>
                  <a:pt x="2445247" y="5483476"/>
                </a:cubicBezTo>
                <a:cubicBezTo>
                  <a:pt x="2542410" y="5420910"/>
                  <a:pt x="2642483" y="5361023"/>
                  <a:pt x="2743626" y="5304819"/>
                </a:cubicBezTo>
                <a:cubicBezTo>
                  <a:pt x="2843877" y="5249576"/>
                  <a:pt x="2945694" y="5198471"/>
                  <a:pt x="3048102" y="5150595"/>
                </a:cubicBezTo>
                <a:cubicBezTo>
                  <a:pt x="2585795" y="5154639"/>
                  <a:pt x="2153807" y="4996795"/>
                  <a:pt x="1799414" y="4694732"/>
                </a:cubicBezTo>
                <a:cubicBezTo>
                  <a:pt x="1791709" y="4688523"/>
                  <a:pt x="1742423" y="4620635"/>
                  <a:pt x="1771735" y="4619929"/>
                </a:cubicBezTo>
                <a:cubicBezTo>
                  <a:pt x="2256142" y="4609405"/>
                  <a:pt x="2784409" y="4670721"/>
                  <a:pt x="3104273" y="5076159"/>
                </a:cubicBezTo>
                <a:cubicBezTo>
                  <a:pt x="3108183" y="5080663"/>
                  <a:pt x="3110711" y="5085686"/>
                  <a:pt x="3113245" y="5090705"/>
                </a:cubicBezTo>
                <a:cubicBezTo>
                  <a:pt x="3118189" y="5097958"/>
                  <a:pt x="3122727" y="5106622"/>
                  <a:pt x="3126294" y="5114400"/>
                </a:cubicBezTo>
                <a:cubicBezTo>
                  <a:pt x="3390302" y="4996262"/>
                  <a:pt x="3661785" y="4902036"/>
                  <a:pt x="3937433" y="4830473"/>
                </a:cubicBezTo>
                <a:cubicBezTo>
                  <a:pt x="3836176" y="4732523"/>
                  <a:pt x="3721785" y="4620668"/>
                  <a:pt x="3590475" y="4597974"/>
                </a:cubicBezTo>
                <a:cubicBezTo>
                  <a:pt x="3435249" y="4571111"/>
                  <a:pt x="3264279" y="4616605"/>
                  <a:pt x="3100264" y="4579845"/>
                </a:cubicBezTo>
                <a:cubicBezTo>
                  <a:pt x="2787310" y="4510393"/>
                  <a:pt x="2468738" y="4370372"/>
                  <a:pt x="2183576" y="4227150"/>
                </a:cubicBezTo>
                <a:cubicBezTo>
                  <a:pt x="2170260" y="4220226"/>
                  <a:pt x="2115765" y="4150220"/>
                  <a:pt x="2151029" y="4146947"/>
                </a:cubicBezTo>
                <a:cubicBezTo>
                  <a:pt x="2677991" y="4094203"/>
                  <a:pt x="3159089" y="4117356"/>
                  <a:pt x="3563434" y="4469115"/>
                </a:cubicBezTo>
                <a:lnTo>
                  <a:pt x="3177952" y="3657386"/>
                </a:lnTo>
                <a:cubicBezTo>
                  <a:pt x="3171337" y="3643210"/>
                  <a:pt x="3161442" y="3605414"/>
                  <a:pt x="3189263" y="3625726"/>
                </a:cubicBezTo>
                <a:cubicBezTo>
                  <a:pt x="3348177" y="3744655"/>
                  <a:pt x="3463235" y="3908187"/>
                  <a:pt x="3560912" y="4079863"/>
                </a:cubicBezTo>
                <a:cubicBezTo>
                  <a:pt x="3646545" y="4229668"/>
                  <a:pt x="3658964" y="4353983"/>
                  <a:pt x="3626636" y="4512230"/>
                </a:cubicBezTo>
                <a:cubicBezTo>
                  <a:pt x="3635603" y="4515129"/>
                  <a:pt x="3644081" y="4517586"/>
                  <a:pt x="3653088" y="4521417"/>
                </a:cubicBezTo>
                <a:cubicBezTo>
                  <a:pt x="3765052" y="4572828"/>
                  <a:pt x="3892199" y="4724230"/>
                  <a:pt x="3988128" y="4817267"/>
                </a:cubicBezTo>
                <a:cubicBezTo>
                  <a:pt x="4265269" y="4747971"/>
                  <a:pt x="4547054" y="4701774"/>
                  <a:pt x="4830582" y="4676000"/>
                </a:cubicBezTo>
                <a:lnTo>
                  <a:pt x="4830100" y="4675554"/>
                </a:lnTo>
                <a:cubicBezTo>
                  <a:pt x="4727027" y="4369030"/>
                  <a:pt x="4271973" y="4333199"/>
                  <a:pt x="4036318" y="4147013"/>
                </a:cubicBezTo>
                <a:cubicBezTo>
                  <a:pt x="3810777" y="3969273"/>
                  <a:pt x="3654591" y="3720297"/>
                  <a:pt x="3432098" y="3537312"/>
                </a:cubicBezTo>
                <a:cubicBezTo>
                  <a:pt x="3405134" y="3515099"/>
                  <a:pt x="3391592" y="3444385"/>
                  <a:pt x="3446761" y="3461278"/>
                </a:cubicBezTo>
                <a:cubicBezTo>
                  <a:pt x="3801752" y="3568638"/>
                  <a:pt x="4119982" y="3746863"/>
                  <a:pt x="4419733" y="3963555"/>
                </a:cubicBezTo>
                <a:cubicBezTo>
                  <a:pt x="4597168" y="4091520"/>
                  <a:pt x="4760991" y="4228417"/>
                  <a:pt x="4781371" y="4458604"/>
                </a:cubicBezTo>
                <a:cubicBezTo>
                  <a:pt x="4781562" y="4463257"/>
                  <a:pt x="4780772" y="4467014"/>
                  <a:pt x="4780440" y="4470290"/>
                </a:cubicBezTo>
                <a:cubicBezTo>
                  <a:pt x="4830364" y="4519056"/>
                  <a:pt x="4870983" y="4579844"/>
                  <a:pt x="4898954" y="4662092"/>
                </a:cubicBezTo>
                <a:cubicBezTo>
                  <a:pt x="4900480" y="4665288"/>
                  <a:pt x="4900107" y="4667630"/>
                  <a:pt x="4900699" y="4670867"/>
                </a:cubicBezTo>
                <a:cubicBezTo>
                  <a:pt x="5170915" y="4649815"/>
                  <a:pt x="5442360" y="4647817"/>
                  <a:pt x="5714511" y="4663483"/>
                </a:cubicBezTo>
                <a:cubicBezTo>
                  <a:pt x="5651495" y="4555157"/>
                  <a:pt x="5582088" y="4449879"/>
                  <a:pt x="5464793" y="4393556"/>
                </a:cubicBezTo>
                <a:cubicBezTo>
                  <a:pt x="5463384" y="4393148"/>
                  <a:pt x="5462860" y="4391770"/>
                  <a:pt x="5461897" y="4390879"/>
                </a:cubicBezTo>
                <a:cubicBezTo>
                  <a:pt x="4970387" y="4293633"/>
                  <a:pt x="4556299" y="367493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cubicBezTo>
                  <a:pt x="5763687" y="2828007"/>
                  <a:pt x="5764331" y="2813808"/>
                  <a:pt x="5764974" y="2799609"/>
                </a:cubicBez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lnTo>
                  <a:pt x="2399523" y="1428234"/>
                </a:ln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lnTo>
                  <a:pt x="278707" y="1352270"/>
                </a:ln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lnTo>
                  <a:pt x="655236" y="1268632"/>
                </a:ln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lnTo>
                  <a:pt x="6605473" y="1184686"/>
                </a:lnTo>
                <a:cubicBezTo>
                  <a:pt x="6633823" y="1169483"/>
                  <a:pt x="6662531" y="1154778"/>
                  <a:pt x="6691602" y="1140573"/>
                </a:cubicBezTo>
                <a:close/>
                <a:moveTo>
                  <a:pt x="4002475" y="1037802"/>
                </a:moveTo>
                <a:lnTo>
                  <a:pt x="4000324" y="1039362"/>
                </a:lnTo>
                <a:lnTo>
                  <a:pt x="4002862" y="1042866"/>
                </a:ln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278852" y="4250311"/>
                  <a:pt x="915356" y="4600566"/>
                  <a:pt x="542867" y="4944092"/>
                </a:cubicBezTo>
                <a:cubicBezTo>
                  <a:pt x="521291" y="4964055"/>
                  <a:pt x="503482" y="4879596"/>
                  <a:pt x="515800" y="4862180"/>
                </a:cubicBezTo>
                <a:cubicBezTo>
                  <a:pt x="664236" y="4650055"/>
                  <a:pt x="747224" y="4402666"/>
                  <a:pt x="909145" y="4199225"/>
                </a:cubicBezTo>
                <a:cubicBezTo>
                  <a:pt x="998789" y="4086824"/>
                  <a:pt x="1101084" y="3991246"/>
                  <a:pt x="1214067" y="3908561"/>
                </a:cubicBezTo>
                <a:cubicBezTo>
                  <a:pt x="1023317" y="3973399"/>
                  <a:pt x="824392" y="4020568"/>
                  <a:pt x="640967" y="4105601"/>
                </a:cubicBezTo>
                <a:cubicBezTo>
                  <a:pt x="458381" y="4190213"/>
                  <a:pt x="284593" y="4292005"/>
                  <a:pt x="112563" y="4396952"/>
                </a:cubicBezTo>
                <a:lnTo>
                  <a:pt x="0" y="4466006"/>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lnTo>
                  <a:pt x="5460148" y="911442"/>
                </a:ln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lnTo>
                  <a:pt x="5208466" y="257550"/>
                </a:ln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lnTo>
                  <a:pt x="5261015" y="227087"/>
                </a:ln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lnTo>
                  <a:pt x="6537433" y="1907790"/>
                </a:ln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lnTo>
                  <a:pt x="3882765" y="0"/>
                </a:ln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lnTo>
                  <a:pt x="3721337" y="0"/>
                </a:ln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lnTo>
                  <a:pt x="2867960" y="0"/>
                </a:ln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lnTo>
                  <a:pt x="1057230" y="0"/>
                </a:ln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lnTo>
                  <a:pt x="43151" y="0"/>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7" name="Rectangle 16">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990600"/>
            <a:ext cx="11277600" cy="4876800"/>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Rectangle 1">
            <a:extLst>
              <a:ext uri="{FF2B5EF4-FFF2-40B4-BE49-F238E27FC236}">
                <a16:creationId xmlns:a16="http://schemas.microsoft.com/office/drawing/2014/main" id="{E252C70A-16DB-9628-9A3E-78D8ED680EFD}"/>
              </a:ext>
            </a:extLst>
          </p:cNvPr>
          <p:cNvSpPr>
            <a:spLocks noGrp="1" noChangeArrowheads="1"/>
          </p:cNvSpPr>
          <p:nvPr>
            <p:ph type="title"/>
          </p:nvPr>
        </p:nvSpPr>
        <p:spPr bwMode="auto">
          <a:xfrm>
            <a:off x="1143000" y="1676400"/>
            <a:ext cx="3810000" cy="3505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t" anchorCtr="0" compatLnSpc="1">
            <a:prstTxWarp prst="textNoShape">
              <a:avLst/>
            </a:prstTxWarp>
            <a:normAutofit/>
          </a:bodyPr>
          <a:lstStyle/>
          <a:p>
            <a:pPr marL="0" marR="0" lvl="0" indent="0" defTabSz="914400" rtl="0" eaLnBrk="0" fontAlgn="base" latinLnBrk="0" hangingPunct="0">
              <a:spcBef>
                <a:spcPct val="0"/>
              </a:spcBef>
              <a:spcAft>
                <a:spcPct val="0"/>
              </a:spcAft>
              <a:buClrTx/>
              <a:buSzTx/>
              <a:buFontTx/>
              <a:buNone/>
              <a:tabLst/>
            </a:pPr>
            <a:r>
              <a:rPr kumimoji="0" lang="en-US" altLang="en-US" sz="4000" b="0" i="0" u="none" strike="noStrike" cap="none" normalizeH="0" baseline="0">
                <a:ln>
                  <a:noFill/>
                </a:ln>
                <a:effectLst/>
                <a:latin typeface="Garamond" panose="02020404030301010803" pitchFamily="18" charset="0"/>
                <a:ea typeface="Calibri" panose="020F0502020204030204" pitchFamily="34" charset="0"/>
                <a:cs typeface="Arial" panose="020B0604020202020204" pitchFamily="34" charset="0"/>
              </a:rPr>
              <a:t>Finally, Great Caregiving </a:t>
            </a:r>
            <a:r>
              <a:rPr kumimoji="0" lang="en-US" altLang="en-US" sz="4000" b="0" i="0" u="none" strike="noStrike" cap="none" normalizeH="0" baseline="0">
                <a:ln>
                  <a:noFill/>
                </a:ln>
                <a:effectLst/>
              </a:rPr>
              <a:t> </a:t>
            </a:r>
            <a:endParaRPr kumimoji="0" lang="en-US" altLang="en-US" sz="4000" b="0" i="0" u="none" strike="noStrike" cap="none" normalizeH="0" baseline="0">
              <a:ln>
                <a:noFill/>
              </a:ln>
              <a:effectLst/>
              <a:latin typeface="Arial" panose="020B0604020202020204" pitchFamily="34" charset="0"/>
            </a:endParaRPr>
          </a:p>
        </p:txBody>
      </p:sp>
      <p:sp>
        <p:nvSpPr>
          <p:cNvPr id="3" name="Content Placeholder 2">
            <a:extLst>
              <a:ext uri="{FF2B5EF4-FFF2-40B4-BE49-F238E27FC236}">
                <a16:creationId xmlns:a16="http://schemas.microsoft.com/office/drawing/2014/main" id="{04F246BC-6B8B-B97B-297E-0B2561E7B900}"/>
              </a:ext>
            </a:extLst>
          </p:cNvPr>
          <p:cNvSpPr>
            <a:spLocks noGrp="1"/>
          </p:cNvSpPr>
          <p:nvPr>
            <p:ph idx="1"/>
          </p:nvPr>
        </p:nvSpPr>
        <p:spPr>
          <a:xfrm>
            <a:off x="5181604" y="1676400"/>
            <a:ext cx="5638796" cy="3505200"/>
          </a:xfrm>
        </p:spPr>
        <p:txBody>
          <a:bodyPr>
            <a:normAutofit/>
          </a:bodyPr>
          <a:lstStyle/>
          <a:p>
            <a:r>
              <a:rPr lang="en-US" sz="2400" dirty="0">
                <a:solidFill>
                  <a:schemeClr val="tx1">
                    <a:alpha val="55000"/>
                  </a:schemeClr>
                </a:solidFill>
              </a:rPr>
              <a:t>There is no preparation to be a caregiver that could ever have prepared me.</a:t>
            </a:r>
          </a:p>
          <a:p>
            <a:r>
              <a:rPr lang="en-US" sz="2400" dirty="0">
                <a:solidFill>
                  <a:schemeClr val="tx1">
                    <a:alpha val="55000"/>
                  </a:schemeClr>
                </a:solidFill>
              </a:rPr>
              <a:t>Changed my life forever</a:t>
            </a:r>
          </a:p>
          <a:p>
            <a:r>
              <a:rPr lang="en-US" sz="2400" dirty="0">
                <a:solidFill>
                  <a:schemeClr val="tx1">
                    <a:alpha val="55000"/>
                  </a:schemeClr>
                </a:solidFill>
              </a:rPr>
              <a:t>Out of the darkness comes positive relationships</a:t>
            </a:r>
          </a:p>
          <a:p>
            <a:r>
              <a:rPr lang="en-US" sz="2400" dirty="0">
                <a:solidFill>
                  <a:schemeClr val="tx1">
                    <a:alpha val="55000"/>
                  </a:schemeClr>
                </a:solidFill>
              </a:rPr>
              <a:t>We fight on in memory of my mother but for those still battling PD today </a:t>
            </a:r>
          </a:p>
        </p:txBody>
      </p:sp>
    </p:spTree>
    <p:extLst>
      <p:ext uri="{BB962C8B-B14F-4D97-AF65-F5344CB8AC3E}">
        <p14:creationId xmlns:p14="http://schemas.microsoft.com/office/powerpoint/2010/main" val="12390501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03C6F4E6-30A1-4F63-C8CC-028750B5AAC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6668" cy="4570886"/>
            <a:chOff x="0" y="0"/>
            <a:chExt cx="12196668" cy="4570886"/>
          </a:xfrm>
        </p:grpSpPr>
        <p:sp>
          <p:nvSpPr>
            <p:cNvPr id="12" name="Rectangle 11">
              <a:extLst>
                <a:ext uri="{FF2B5EF4-FFF2-40B4-BE49-F238E27FC236}">
                  <a16:creationId xmlns:a16="http://schemas.microsoft.com/office/drawing/2014/main" id="{49EA7CA8-3AE6-4F5F-9932-63303CF2D4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12196668" cy="4570632"/>
            </a:xfrm>
            <a:prstGeom prst="rect">
              <a:avLst/>
            </a:prstGeom>
            <a:gradFill>
              <a:gsLst>
                <a:gs pos="0">
                  <a:schemeClr val="accent5"/>
                </a:gs>
                <a:gs pos="100000">
                  <a:schemeClr val="accent2"/>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6E3E019-A259-1130-CC5C-3165020BC5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791"/>
              <a:ext cx="10565988" cy="4568095"/>
            </a:xfrm>
            <a:prstGeom prst="rect">
              <a:avLst/>
            </a:prstGeom>
            <a:gradFill flip="none" rotWithShape="1">
              <a:gsLst>
                <a:gs pos="3000">
                  <a:schemeClr val="accent2"/>
                </a:gs>
                <a:gs pos="40000">
                  <a:schemeClr val="accent2">
                    <a:alpha val="0"/>
                  </a:schemeClr>
                </a:gs>
              </a:gsLst>
              <a:lin ang="17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0769F99-CCA6-5CDC-D1E1-C59A4762F1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
              <a:ext cx="12192000" cy="4549891"/>
            </a:xfrm>
            <a:prstGeom prst="rect">
              <a:avLst/>
            </a:prstGeom>
            <a:gradFill>
              <a:gsLst>
                <a:gs pos="0">
                  <a:schemeClr val="accent5">
                    <a:alpha val="76000"/>
                  </a:schemeClr>
                </a:gs>
                <a:gs pos="67000">
                  <a:schemeClr val="accent2">
                    <a:alpha val="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13E73D3-029B-3D4E-1956-8EE7068A60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4110544" y="18215"/>
              <a:ext cx="8086124" cy="4549887"/>
            </a:xfrm>
            <a:prstGeom prst="rect">
              <a:avLst/>
            </a:prstGeom>
            <a:gradFill flip="none" rotWithShape="1">
              <a:gsLst>
                <a:gs pos="0">
                  <a:schemeClr val="accent5">
                    <a:lumMod val="50000"/>
                    <a:alpha val="36000"/>
                  </a:schemeClr>
                </a:gs>
                <a:gs pos="45000">
                  <a:schemeClr val="accent5">
                    <a:alpha val="0"/>
                  </a:schemeClr>
                </a:gs>
              </a:gsLst>
              <a:lin ang="4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4" name="Rectangle 1">
            <a:extLst>
              <a:ext uri="{FF2B5EF4-FFF2-40B4-BE49-F238E27FC236}">
                <a16:creationId xmlns:a16="http://schemas.microsoft.com/office/drawing/2014/main" id="{C3BE72B7-E107-1663-EF89-8E7E433D8B4A}"/>
              </a:ext>
            </a:extLst>
          </p:cNvPr>
          <p:cNvSpPr>
            <a:spLocks noGrp="1" noChangeArrowheads="1"/>
          </p:cNvSpPr>
          <p:nvPr>
            <p:ph type="title"/>
          </p:nvPr>
        </p:nvSpPr>
        <p:spPr bwMode="auto">
          <a:xfrm>
            <a:off x="1126348" y="1124262"/>
            <a:ext cx="8017652" cy="269041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t" anchorCtr="0" compatLnSpc="1">
            <a:prstTxWarp prst="textNoShape">
              <a:avLst/>
            </a:prstTxWarp>
            <a:normAutofit/>
          </a:bodyPr>
          <a:lstStyle/>
          <a:p>
            <a:pPr marL="0" marR="0" lvl="0" indent="0" fontAlgn="base">
              <a:spcAft>
                <a:spcPct val="0"/>
              </a:spcAft>
              <a:buClrTx/>
              <a:buSzTx/>
              <a:tabLst/>
            </a:pPr>
            <a:r>
              <a:rPr kumimoji="0" lang="en-US" altLang="en-US" sz="5400" b="0" i="0" u="none" strike="noStrike" kern="1200" cap="none" normalizeH="0" baseline="0">
                <a:ln>
                  <a:noFill/>
                </a:ln>
                <a:solidFill>
                  <a:srgbClr val="FFFFFF"/>
                </a:solidFill>
                <a:effectLst/>
                <a:latin typeface="+mj-lt"/>
                <a:ea typeface="+mj-ea"/>
                <a:cs typeface="+mj-cs"/>
              </a:rPr>
              <a:t>The Final Week  </a:t>
            </a:r>
          </a:p>
        </p:txBody>
      </p:sp>
      <p:pic>
        <p:nvPicPr>
          <p:cNvPr id="8" name="Graphic 7" descr="Checkmark">
            <a:extLst>
              <a:ext uri="{FF2B5EF4-FFF2-40B4-BE49-F238E27FC236}">
                <a16:creationId xmlns:a16="http://schemas.microsoft.com/office/drawing/2014/main" id="{4172E784-12A7-2326-E513-E4A5D9FA613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15646" y="5061057"/>
            <a:ext cx="1199733" cy="1199733"/>
          </a:xfrm>
          <a:prstGeom prst="rect">
            <a:avLst/>
          </a:prstGeom>
        </p:spPr>
      </p:pic>
    </p:spTree>
    <p:extLst>
      <p:ext uri="{BB962C8B-B14F-4D97-AF65-F5344CB8AC3E}">
        <p14:creationId xmlns:p14="http://schemas.microsoft.com/office/powerpoint/2010/main" val="21702930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561AEE4-4E38-4BAC-976D-E0DE523FC5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F0BC676B-D19A-44DB-910A-0C0E6D4339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4431" y="3985"/>
            <a:ext cx="9772765" cy="6858000"/>
            <a:chOff x="1303402" y="3985"/>
            <a:chExt cx="9772765" cy="6858000"/>
          </a:xfrm>
        </p:grpSpPr>
        <p:sp>
          <p:nvSpPr>
            <p:cNvPr id="13" name="Freeform: Shape 12">
              <a:extLst>
                <a:ext uri="{FF2B5EF4-FFF2-40B4-BE49-F238E27FC236}">
                  <a16:creationId xmlns:a16="http://schemas.microsoft.com/office/drawing/2014/main" id="{999AA485-A13F-4455-814E-C116AD7E0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Freeform: Shape 21">
              <a:extLst>
                <a:ext uri="{FF2B5EF4-FFF2-40B4-BE49-F238E27FC236}">
                  <a16:creationId xmlns:a16="http://schemas.microsoft.com/office/drawing/2014/main" id="{9C90D55F-0AFB-45E5-8815-A4701774CE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D476B6C1-4A41-48E6-8540-FC48FCD769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3347F445-D2CA-4FEB-AB8E-7A47AB57CD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12F1B3D8-301E-4A54-9284-EB14E9056B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CE4B9C67-860A-4569-AC84-3ADE433D1C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1175B763-A6E6-4AD1-9138-9B1164A7A8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4D9DCF3B-4B6B-0676-8D93-2098F02879AD}"/>
              </a:ext>
            </a:extLst>
          </p:cNvPr>
          <p:cNvSpPr>
            <a:spLocks noGrp="1"/>
          </p:cNvSpPr>
          <p:nvPr>
            <p:ph type="title"/>
          </p:nvPr>
        </p:nvSpPr>
        <p:spPr>
          <a:xfrm>
            <a:off x="3033466" y="991261"/>
            <a:ext cx="5754696" cy="1837349"/>
          </a:xfrm>
        </p:spPr>
        <p:txBody>
          <a:bodyPr anchor="ctr">
            <a:normAutofit/>
          </a:bodyPr>
          <a:lstStyle/>
          <a:p>
            <a:pPr algn="ctr"/>
            <a:r>
              <a:rPr lang="en-US" sz="3600" b="1" kern="0" dirty="0">
                <a:solidFill>
                  <a:schemeClr val="tx2"/>
                </a:solidFill>
                <a:effectLst/>
                <a:latin typeface="Garamond" panose="02020404030301010803" pitchFamily="18" charset="0"/>
                <a:ea typeface="Times New Roman" panose="02020603050405020304" pitchFamily="18" charset="0"/>
                <a:cs typeface="Arial" panose="020B0604020202020204" pitchFamily="34" charset="0"/>
              </a:rPr>
              <a:t>December 2019- Heartbreaking </a:t>
            </a:r>
            <a:br>
              <a:rPr lang="en-US" sz="3600" kern="1600" dirty="0">
                <a:solidFill>
                  <a:schemeClr val="tx2"/>
                </a:solidFill>
                <a:effectLst/>
                <a:latin typeface="Garamond" panose="02020404030301010803" pitchFamily="18" charset="0"/>
                <a:ea typeface="Calibri" panose="020F0502020204030204" pitchFamily="34" charset="0"/>
                <a:cs typeface="Arial" panose="020B0604020202020204" pitchFamily="34" charset="0"/>
              </a:rPr>
            </a:br>
            <a:endParaRPr lang="en-US" sz="3600" dirty="0">
              <a:solidFill>
                <a:schemeClr val="tx2"/>
              </a:solidFill>
            </a:endParaRPr>
          </a:p>
        </p:txBody>
      </p:sp>
      <p:sp>
        <p:nvSpPr>
          <p:cNvPr id="23" name="Content Placeholder 2">
            <a:extLst>
              <a:ext uri="{FF2B5EF4-FFF2-40B4-BE49-F238E27FC236}">
                <a16:creationId xmlns:a16="http://schemas.microsoft.com/office/drawing/2014/main" id="{9FF35E41-4F5D-6077-995A-8A941742E1EF}"/>
              </a:ext>
            </a:extLst>
          </p:cNvPr>
          <p:cNvSpPr>
            <a:spLocks noGrp="1"/>
          </p:cNvSpPr>
          <p:nvPr>
            <p:ph idx="1"/>
          </p:nvPr>
        </p:nvSpPr>
        <p:spPr>
          <a:xfrm>
            <a:off x="2441448" y="2697480"/>
            <a:ext cx="6635123" cy="3069336"/>
          </a:xfrm>
        </p:spPr>
        <p:txBody>
          <a:bodyPr anchor="t">
            <a:normAutofit lnSpcReduction="10000"/>
          </a:bodyPr>
          <a:lstStyle/>
          <a:p>
            <a:r>
              <a:rPr lang="en-US" sz="1400" kern="0" dirty="0">
                <a:solidFill>
                  <a:schemeClr val="tx2"/>
                </a:solidFill>
                <a:effectLst/>
                <a:latin typeface="Garamond" panose="02020404030301010803" pitchFamily="18" charset="0"/>
                <a:ea typeface="Times New Roman" panose="02020603050405020304" pitchFamily="18" charset="0"/>
                <a:cs typeface="Arial" panose="020B0604020202020204" pitchFamily="34" charset="0"/>
              </a:rPr>
              <a:t>This past week, she has not been able to function. Reliance, the hospice, has taken over, and the nurses feel she has only days or hours left.</a:t>
            </a:r>
          </a:p>
          <a:p>
            <a:r>
              <a:rPr lang="en-US" sz="1400" kern="0" dirty="0">
                <a:solidFill>
                  <a:schemeClr val="tx2"/>
                </a:solidFill>
                <a:effectLst/>
                <a:latin typeface="Garamond" panose="02020404030301010803" pitchFamily="18" charset="0"/>
                <a:ea typeface="Times New Roman" panose="02020603050405020304" pitchFamily="18" charset="0"/>
                <a:cs typeface="Arial" panose="020B0604020202020204" pitchFamily="34" charset="0"/>
              </a:rPr>
              <a:t>We still sit and wait . . . She has been breathing, and for six days now, with no food or water. Impossible. Still with us and so strong.</a:t>
            </a:r>
          </a:p>
          <a:p>
            <a:r>
              <a:rPr lang="en-US" sz="1400" kern="0" dirty="0">
                <a:solidFill>
                  <a:schemeClr val="tx2"/>
                </a:solidFill>
                <a:effectLst/>
                <a:latin typeface="Garamond" panose="02020404030301010803" pitchFamily="18" charset="0"/>
                <a:ea typeface="Times New Roman" panose="02020603050405020304" pitchFamily="18" charset="0"/>
                <a:cs typeface="Arial" panose="020B0604020202020204" pitchFamily="34" charset="0"/>
              </a:rPr>
              <a:t>She is unable to speak, open her eyes, or eat. She is likely in pain around the clock, and the nurses can only keep giving her morphine. It is excruciating to see her like this and torture for us all. </a:t>
            </a:r>
            <a:endParaRPr lang="en-US" sz="1400" kern="1600" dirty="0">
              <a:solidFill>
                <a:schemeClr val="tx2"/>
              </a:solidFill>
              <a:effectLst/>
              <a:latin typeface="Garamond" panose="02020404030301010803" pitchFamily="18" charset="0"/>
              <a:ea typeface="Calibri" panose="020F0502020204030204" pitchFamily="34" charset="0"/>
              <a:cs typeface="Arial" panose="020B0604020202020204" pitchFamily="34" charset="0"/>
            </a:endParaRPr>
          </a:p>
          <a:p>
            <a:endParaRPr lang="en-US" sz="1400" kern="1600" dirty="0">
              <a:solidFill>
                <a:schemeClr val="tx2"/>
              </a:solidFill>
              <a:effectLst/>
              <a:latin typeface="Garamond" panose="02020404030301010803" pitchFamily="18" charset="0"/>
              <a:ea typeface="Calibri" panose="020F0502020204030204" pitchFamily="34" charset="0"/>
              <a:cs typeface="Arial" panose="020B0604020202020204" pitchFamily="34" charset="0"/>
            </a:endParaRPr>
          </a:p>
          <a:p>
            <a:pPr marL="0" marR="0" indent="0" algn="ctr">
              <a:buNone/>
            </a:pPr>
            <a:r>
              <a:rPr lang="en-US" sz="1400" b="1" kern="0" dirty="0">
                <a:solidFill>
                  <a:schemeClr val="tx2"/>
                </a:solidFill>
                <a:effectLst/>
                <a:latin typeface="Garamond" panose="02020404030301010803" pitchFamily="18" charset="0"/>
                <a:ea typeface="Times New Roman" panose="02020603050405020304" pitchFamily="18" charset="0"/>
                <a:cs typeface="Arial" panose="020B0604020202020204" pitchFamily="34" charset="0"/>
              </a:rPr>
              <a:t>January 1, 2020</a:t>
            </a:r>
            <a:endParaRPr lang="en-US" sz="1400" kern="1600" dirty="0">
              <a:solidFill>
                <a:schemeClr val="tx2"/>
              </a:solidFill>
              <a:effectLst/>
              <a:latin typeface="Garamond" panose="02020404030301010803" pitchFamily="18" charset="0"/>
              <a:ea typeface="Calibri" panose="020F0502020204030204" pitchFamily="34" charset="0"/>
              <a:cs typeface="Arial" panose="020B0604020202020204" pitchFamily="34" charset="0"/>
            </a:endParaRPr>
          </a:p>
          <a:p>
            <a:pPr marL="0" marR="0" indent="182880"/>
            <a:r>
              <a:rPr lang="en-US" sz="1400" kern="0" dirty="0">
                <a:solidFill>
                  <a:schemeClr val="tx2"/>
                </a:solidFill>
                <a:effectLst/>
                <a:latin typeface="Garamond" panose="02020404030301010803" pitchFamily="18" charset="0"/>
                <a:ea typeface="Times New Roman" panose="02020603050405020304" pitchFamily="18" charset="0"/>
                <a:cs typeface="Arial" panose="020B0604020202020204" pitchFamily="34" charset="0"/>
              </a:rPr>
              <a:t>Mom just passed away—6:05 p.m., January 1, 2020. </a:t>
            </a:r>
            <a:endParaRPr lang="en-US" sz="1400" kern="1600" dirty="0">
              <a:solidFill>
                <a:schemeClr val="tx2"/>
              </a:solidFill>
              <a:effectLst/>
              <a:latin typeface="Garamond" panose="02020404030301010803" pitchFamily="18" charset="0"/>
              <a:ea typeface="Calibri" panose="020F0502020204030204" pitchFamily="34" charset="0"/>
              <a:cs typeface="Arial" panose="020B0604020202020204" pitchFamily="34" charset="0"/>
            </a:endParaRPr>
          </a:p>
          <a:p>
            <a:pPr marL="0" marR="0" indent="182880"/>
            <a:r>
              <a:rPr lang="en-US" sz="1400" kern="0" dirty="0">
                <a:solidFill>
                  <a:schemeClr val="tx2"/>
                </a:solidFill>
                <a:effectLst/>
                <a:latin typeface="Garamond" panose="02020404030301010803" pitchFamily="18" charset="0"/>
                <a:ea typeface="Times New Roman" panose="02020603050405020304" pitchFamily="18" charset="0"/>
                <a:cs typeface="Arial" panose="020B0604020202020204" pitchFamily="34" charset="0"/>
              </a:rPr>
              <a:t>She can finally have peace. </a:t>
            </a:r>
            <a:endParaRPr lang="en-US" sz="1400" kern="1600" dirty="0">
              <a:solidFill>
                <a:schemeClr val="tx2"/>
              </a:solidFill>
              <a:effectLst/>
              <a:latin typeface="Garamond" panose="02020404030301010803" pitchFamily="18" charset="0"/>
              <a:ea typeface="Calibri" panose="020F0502020204030204" pitchFamily="34" charset="0"/>
              <a:cs typeface="Arial" panose="020B0604020202020204" pitchFamily="34" charset="0"/>
            </a:endParaRPr>
          </a:p>
          <a:p>
            <a:pPr marL="0" marR="0" indent="182880"/>
            <a:r>
              <a:rPr lang="en-US" sz="1400" kern="0" dirty="0">
                <a:solidFill>
                  <a:schemeClr val="tx2"/>
                </a:solidFill>
                <a:effectLst/>
                <a:latin typeface="Garamond" panose="02020404030301010803" pitchFamily="18" charset="0"/>
                <a:ea typeface="Times New Roman" panose="02020603050405020304" pitchFamily="18" charset="0"/>
                <a:cs typeface="Arial" panose="020B0604020202020204" pitchFamily="34" charset="0"/>
              </a:rPr>
              <a:t>And I am in shock . . . </a:t>
            </a:r>
            <a:endParaRPr lang="en-US" sz="1400" kern="1600" dirty="0">
              <a:solidFill>
                <a:schemeClr val="tx2"/>
              </a:solidFill>
              <a:effectLst/>
              <a:latin typeface="Garamond" panose="02020404030301010803" pitchFamily="18" charset="0"/>
              <a:ea typeface="Calibri" panose="020F0502020204030204" pitchFamily="34" charset="0"/>
              <a:cs typeface="Arial" panose="020B0604020202020204" pitchFamily="34" charset="0"/>
            </a:endParaRPr>
          </a:p>
          <a:p>
            <a:pPr marL="0" indent="0">
              <a:buNone/>
            </a:pPr>
            <a:endParaRPr lang="en-US" sz="800" kern="1600" dirty="0">
              <a:solidFill>
                <a:schemeClr val="tx2"/>
              </a:solidFill>
              <a:effectLst/>
              <a:latin typeface="Garamond" panose="02020404030301010803" pitchFamily="18" charset="0"/>
              <a:ea typeface="Calibri" panose="020F0502020204030204" pitchFamily="34" charset="0"/>
              <a:cs typeface="Arial" panose="020B0604020202020204" pitchFamily="34" charset="0"/>
            </a:endParaRPr>
          </a:p>
          <a:p>
            <a:endParaRPr lang="en-US" sz="800" dirty="0">
              <a:solidFill>
                <a:schemeClr val="tx2"/>
              </a:solidFill>
            </a:endParaRPr>
          </a:p>
        </p:txBody>
      </p:sp>
    </p:spTree>
    <p:extLst>
      <p:ext uri="{BB962C8B-B14F-4D97-AF65-F5344CB8AC3E}">
        <p14:creationId xmlns:p14="http://schemas.microsoft.com/office/powerpoint/2010/main" val="38735275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Color Cover">
            <a:extLst>
              <a:ext uri="{FF2B5EF4-FFF2-40B4-BE49-F238E27FC236}">
                <a16:creationId xmlns:a16="http://schemas.microsoft.com/office/drawing/2014/main" id="{815925C2-A704-4D47-B1C1-3FCA52512E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Cover">
            <a:extLst>
              <a:ext uri="{FF2B5EF4-FFF2-40B4-BE49-F238E27FC236}">
                <a16:creationId xmlns:a16="http://schemas.microsoft.com/office/drawing/2014/main" id="{01D4315C-C23C-4FD3-98DF-08C29E2292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5E6B47BC-43FD-4C91-8BFF-B41B99A8A39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064235" cy="6858000"/>
            <a:chOff x="651279" y="598259"/>
            <a:chExt cx="10889442" cy="5680742"/>
          </a:xfrm>
        </p:grpSpPr>
        <p:sp>
          <p:nvSpPr>
            <p:cNvPr id="14" name="Color">
              <a:extLst>
                <a:ext uri="{FF2B5EF4-FFF2-40B4-BE49-F238E27FC236}">
                  <a16:creationId xmlns:a16="http://schemas.microsoft.com/office/drawing/2014/main" id="{13038185-AC3C-4595-945F-25311424C5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75D51AA0-C095-4650-A361-B294320BF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4" name="Rectangle 1">
            <a:extLst>
              <a:ext uri="{FF2B5EF4-FFF2-40B4-BE49-F238E27FC236}">
                <a16:creationId xmlns:a16="http://schemas.microsoft.com/office/drawing/2014/main" id="{EC7C9C3C-DF9E-CF31-76F9-3DB39FE9D923}"/>
              </a:ext>
            </a:extLst>
          </p:cNvPr>
          <p:cNvSpPr>
            <a:spLocks noGrp="1" noChangeArrowheads="1"/>
          </p:cNvSpPr>
          <p:nvPr>
            <p:ph type="title"/>
          </p:nvPr>
        </p:nvSpPr>
        <p:spPr bwMode="auto">
          <a:xfrm>
            <a:off x="786385" y="841248"/>
            <a:ext cx="5129600" cy="534009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 anchorCtr="0" compatLnSpc="1">
            <a:prstTxWarp prst="textNoShape">
              <a:avLst/>
            </a:prstTxWarp>
            <a:normAutofit/>
          </a:bodyPr>
          <a:lstStyle/>
          <a:p>
            <a:pPr marL="0" marR="0" lvl="0" indent="0" defTabSz="914400" rtl="0" eaLnBrk="0" fontAlgn="base" latinLnBrk="0" hangingPunct="0">
              <a:spcBef>
                <a:spcPct val="0"/>
              </a:spcBef>
              <a:spcAft>
                <a:spcPct val="0"/>
              </a:spcAft>
              <a:buClrTx/>
              <a:buSzTx/>
              <a:buFontTx/>
              <a:buNone/>
              <a:tabLst/>
            </a:pPr>
            <a:r>
              <a:rPr kumimoji="0" lang="en-US" altLang="en-US" sz="4800" b="0" i="0" u="none" strike="noStrike" cap="none" normalizeH="0" baseline="0">
                <a:ln>
                  <a:noFill/>
                </a:ln>
                <a:solidFill>
                  <a:schemeClr val="bg1"/>
                </a:solidFill>
                <a:effectLst/>
                <a:latin typeface="Garamond" panose="02020404030301010803" pitchFamily="18" charset="0"/>
                <a:ea typeface="Calibri" panose="020F0502020204030204" pitchFamily="34" charset="0"/>
                <a:cs typeface="Arial" panose="020B0604020202020204" pitchFamily="34" charset="0"/>
              </a:rPr>
              <a:t>The Aftermath </a:t>
            </a:r>
            <a:r>
              <a:rPr kumimoji="0" lang="en-US" altLang="en-US" sz="4800" b="0" i="0" u="none" strike="noStrike" cap="none" normalizeH="0" baseline="0">
                <a:ln>
                  <a:noFill/>
                </a:ln>
                <a:solidFill>
                  <a:schemeClr val="bg1"/>
                </a:solidFill>
                <a:effectLst/>
              </a:rPr>
              <a:t> </a:t>
            </a:r>
            <a:endParaRPr kumimoji="0" lang="en-US" altLang="en-US" sz="4800" b="0" i="0" u="none" strike="noStrike" cap="none" normalizeH="0" baseline="0">
              <a:ln>
                <a:noFill/>
              </a:ln>
              <a:solidFill>
                <a:schemeClr val="bg1"/>
              </a:solidFill>
              <a:effectLst/>
              <a:latin typeface="Arial" panose="020B0604020202020204" pitchFamily="34" charset="0"/>
            </a:endParaRPr>
          </a:p>
        </p:txBody>
      </p:sp>
      <p:sp>
        <p:nvSpPr>
          <p:cNvPr id="3" name="Content Placeholder 2">
            <a:extLst>
              <a:ext uri="{FF2B5EF4-FFF2-40B4-BE49-F238E27FC236}">
                <a16:creationId xmlns:a16="http://schemas.microsoft.com/office/drawing/2014/main" id="{9050309C-6465-BCB0-7CAC-4D8419187ED0}"/>
              </a:ext>
            </a:extLst>
          </p:cNvPr>
          <p:cNvSpPr>
            <a:spLocks noGrp="1"/>
          </p:cNvSpPr>
          <p:nvPr>
            <p:ph idx="1"/>
          </p:nvPr>
        </p:nvSpPr>
        <p:spPr>
          <a:xfrm>
            <a:off x="6464410" y="841247"/>
            <a:ext cx="4484536" cy="5340097"/>
          </a:xfrm>
        </p:spPr>
        <p:txBody>
          <a:bodyPr anchor="ctr">
            <a:normAutofit/>
          </a:bodyPr>
          <a:lstStyle/>
          <a:p>
            <a:r>
              <a:rPr lang="en-US" sz="1800" dirty="0">
                <a:solidFill>
                  <a:schemeClr val="tx2"/>
                </a:solidFill>
              </a:rPr>
              <a:t>We remember…</a:t>
            </a:r>
          </a:p>
        </p:txBody>
      </p:sp>
    </p:spTree>
    <p:extLst>
      <p:ext uri="{BB962C8B-B14F-4D97-AF65-F5344CB8AC3E}">
        <p14:creationId xmlns:p14="http://schemas.microsoft.com/office/powerpoint/2010/main" val="30312343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2366F2-E8BD-FDEB-E84E-05F5EB3F32BD}"/>
              </a:ext>
            </a:extLst>
          </p:cNvPr>
          <p:cNvSpPr>
            <a:spLocks noGrp="1"/>
          </p:cNvSpPr>
          <p:nvPr>
            <p:ph type="title"/>
          </p:nvPr>
        </p:nvSpPr>
        <p:spPr>
          <a:xfrm>
            <a:off x="635000" y="640823"/>
            <a:ext cx="3418659" cy="5583148"/>
          </a:xfrm>
        </p:spPr>
        <p:txBody>
          <a:bodyPr anchor="ctr">
            <a:normAutofit/>
          </a:bodyPr>
          <a:lstStyle/>
          <a:p>
            <a:r>
              <a:rPr lang="en-US" sz="5400" kern="1600" dirty="0">
                <a:effectLst/>
                <a:latin typeface="Garamond" panose="02020404030301010803" pitchFamily="18" charset="0"/>
                <a:ea typeface="Calibri" panose="020F0502020204030204" pitchFamily="34" charset="0"/>
                <a:cs typeface="Arial" panose="020B0604020202020204" pitchFamily="34" charset="0"/>
              </a:rPr>
              <a:t>Four months after mom passed…</a:t>
            </a:r>
            <a:br>
              <a:rPr lang="en-US" sz="5400" kern="1600" dirty="0">
                <a:effectLst/>
                <a:latin typeface="Garamond" panose="02020404030301010803" pitchFamily="18" charset="0"/>
                <a:ea typeface="Calibri" panose="020F0502020204030204" pitchFamily="34" charset="0"/>
                <a:cs typeface="Arial" panose="020B0604020202020204" pitchFamily="34" charset="0"/>
              </a:rPr>
            </a:br>
            <a:endParaRPr lang="en-US" sz="5400" dirty="0"/>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365A642A-BA2D-ADDC-B07F-FE573E232C19}"/>
              </a:ext>
            </a:extLst>
          </p:cNvPr>
          <p:cNvGraphicFramePr>
            <a:graphicFrameLocks noGrp="1"/>
          </p:cNvGraphicFramePr>
          <p:nvPr>
            <p:ph idx="1"/>
            <p:extLst>
              <p:ext uri="{D42A27DB-BD31-4B8C-83A1-F6EECF244321}">
                <p14:modId xmlns:p14="http://schemas.microsoft.com/office/powerpoint/2010/main" val="874861405"/>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304712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White arrows going to the red target">
            <a:extLst>
              <a:ext uri="{FF2B5EF4-FFF2-40B4-BE49-F238E27FC236}">
                <a16:creationId xmlns:a16="http://schemas.microsoft.com/office/drawing/2014/main" id="{0DC5E598-7458-5596-7EC7-FB3730D96AB9}"/>
              </a:ext>
            </a:extLst>
          </p:cNvPr>
          <p:cNvPicPr>
            <a:picLocks noChangeAspect="1"/>
          </p:cNvPicPr>
          <p:nvPr/>
        </p:nvPicPr>
        <p:blipFill>
          <a:blip r:embed="rId2"/>
          <a:srcRect b="15370"/>
          <a:stretch/>
        </p:blipFill>
        <p:spPr>
          <a:xfrm>
            <a:off x="20" y="-7619"/>
            <a:ext cx="12191979" cy="6887364"/>
          </a:xfrm>
          <a:prstGeom prst="rect">
            <a:avLst/>
          </a:prstGeom>
        </p:spPr>
      </p:pic>
      <p:sp>
        <p:nvSpPr>
          <p:cNvPr id="10" name="Rectangle 9">
            <a:extLst>
              <a:ext uri="{FF2B5EF4-FFF2-40B4-BE49-F238E27FC236}">
                <a16:creationId xmlns:a16="http://schemas.microsoft.com/office/drawing/2014/main" id="{4D60F200-5EB0-B223-2439-C96C67F0FE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063219" y="-1252908"/>
            <a:ext cx="4065561" cy="12192000"/>
          </a:xfrm>
          <a:prstGeom prst="rect">
            <a:avLst/>
          </a:prstGeom>
          <a:gradFill flip="none" rotWithShape="1">
            <a:gsLst>
              <a:gs pos="17000">
                <a:srgbClr val="000000">
                  <a:alpha val="59000"/>
                </a:srgbClr>
              </a:gs>
              <a:gs pos="100000">
                <a:srgbClr val="000000">
                  <a:alpha val="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92CB243-67C5-E304-31A0-4D7D607BA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464116" y="322049"/>
            <a:ext cx="3067943" cy="2408606"/>
          </a:xfrm>
          <a:prstGeom prst="rect">
            <a:avLst/>
          </a:prstGeom>
          <a:gradFill flip="none" rotWithShape="1">
            <a:gsLst>
              <a:gs pos="0">
                <a:schemeClr val="accent2"/>
              </a:gs>
              <a:gs pos="51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4" name="Rectangle 13">
            <a:extLst>
              <a:ext uri="{FF2B5EF4-FFF2-40B4-BE49-F238E27FC236}">
                <a16:creationId xmlns:a16="http://schemas.microsoft.com/office/drawing/2014/main" id="{11A95761-C93E-94BF-087D-D2A823789E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0392" y="4172881"/>
            <a:ext cx="7154743" cy="2702991"/>
          </a:xfrm>
          <a:prstGeom prst="rect">
            <a:avLst/>
          </a:prstGeom>
          <a:gradFill flip="none" rotWithShape="1">
            <a:gsLst>
              <a:gs pos="0">
                <a:schemeClr val="accent5"/>
              </a:gs>
              <a:gs pos="52000">
                <a:schemeClr val="accent2">
                  <a:alpha val="0"/>
                </a:schemeClr>
              </a:gs>
            </a:gsLst>
            <a:lin ang="4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4" name="Rectangle 1">
            <a:extLst>
              <a:ext uri="{FF2B5EF4-FFF2-40B4-BE49-F238E27FC236}">
                <a16:creationId xmlns:a16="http://schemas.microsoft.com/office/drawing/2014/main" id="{1F6ED5BF-402F-A7E3-9FD5-C581AFAEB774}"/>
              </a:ext>
            </a:extLst>
          </p:cNvPr>
          <p:cNvSpPr>
            <a:spLocks noGrp="1" noChangeArrowheads="1"/>
          </p:cNvSpPr>
          <p:nvPr>
            <p:ph type="title"/>
          </p:nvPr>
        </p:nvSpPr>
        <p:spPr bwMode="auto">
          <a:xfrm>
            <a:off x="859029" y="1936866"/>
            <a:ext cx="4849044" cy="283927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b" anchorCtr="0" compatLnSpc="1">
            <a:prstTxWarp prst="textNoShape">
              <a:avLst/>
            </a:prstTxWarp>
            <a:normAutofit/>
          </a:bodyPr>
          <a:lstStyle/>
          <a:p>
            <a:pPr marL="0" marR="0" lvl="0" indent="0" fontAlgn="base">
              <a:spcAft>
                <a:spcPct val="0"/>
              </a:spcAft>
              <a:buClrTx/>
              <a:buSzTx/>
              <a:tabLst/>
            </a:pPr>
            <a:r>
              <a:rPr kumimoji="0" lang="en-US" altLang="en-US" sz="3600" b="0" i="0" u="none" strike="noStrike" cap="none" normalizeH="0" baseline="0">
                <a:ln>
                  <a:noFill/>
                </a:ln>
                <a:solidFill>
                  <a:srgbClr val="FFFFFF"/>
                </a:solidFill>
                <a:effectLst/>
              </a:rPr>
              <a:t>The Mission Forward</a:t>
            </a:r>
          </a:p>
        </p:txBody>
      </p:sp>
      <p:sp>
        <p:nvSpPr>
          <p:cNvPr id="16" name="Rectangle 15">
            <a:extLst>
              <a:ext uri="{FF2B5EF4-FFF2-40B4-BE49-F238E27FC236}">
                <a16:creationId xmlns:a16="http://schemas.microsoft.com/office/drawing/2014/main" id="{6E63D1A5-FD49-4756-F62E-786C34E63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06736" y="-7619"/>
            <a:ext cx="995654" cy="6918113"/>
          </a:xfrm>
          <a:prstGeom prst="rect">
            <a:avLst/>
          </a:prstGeom>
          <a:gradFill flip="none" rotWithShape="1">
            <a:gsLst>
              <a:gs pos="0">
                <a:schemeClr val="accent5">
                  <a:alpha val="68000"/>
                </a:schemeClr>
              </a:gs>
              <a:gs pos="37000">
                <a:schemeClr val="accent5">
                  <a:alpha val="0"/>
                </a:schemeClr>
              </a:gs>
            </a:gsLst>
            <a:lin ang="10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68306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C497725C-6431-496A-B11C-691354780D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27C91-D288-7E13-87B8-299F3B519E4C}"/>
              </a:ext>
            </a:extLst>
          </p:cNvPr>
          <p:cNvSpPr>
            <a:spLocks noGrp="1"/>
          </p:cNvSpPr>
          <p:nvPr>
            <p:ph type="title"/>
          </p:nvPr>
        </p:nvSpPr>
        <p:spPr>
          <a:xfrm>
            <a:off x="1113810" y="3023754"/>
            <a:ext cx="4900144" cy="2736965"/>
          </a:xfrm>
        </p:spPr>
        <p:txBody>
          <a:bodyPr vert="horz" lIns="91440" tIns="45720" rIns="91440" bIns="45720" rtlCol="0" anchor="t">
            <a:normAutofit/>
          </a:bodyPr>
          <a:lstStyle/>
          <a:p>
            <a:r>
              <a:rPr lang="en-US" sz="5400" b="1" kern="1200">
                <a:solidFill>
                  <a:schemeClr val="tx1"/>
                </a:solidFill>
                <a:effectLst/>
                <a:latin typeface="+mj-lt"/>
                <a:ea typeface="+mj-ea"/>
                <a:cs typeface="+mj-cs"/>
              </a:rPr>
              <a:t>Relationships</a:t>
            </a:r>
            <a:br>
              <a:rPr lang="en-US" sz="5400" kern="1200">
                <a:solidFill>
                  <a:schemeClr val="tx1"/>
                </a:solidFill>
                <a:effectLst/>
                <a:latin typeface="+mj-lt"/>
                <a:ea typeface="+mj-ea"/>
                <a:cs typeface="+mj-cs"/>
              </a:rPr>
            </a:br>
            <a:endParaRPr lang="en-US" sz="5400" kern="1200">
              <a:solidFill>
                <a:schemeClr val="tx1"/>
              </a:solidFill>
              <a:latin typeface="+mj-lt"/>
              <a:ea typeface="+mj-ea"/>
              <a:cs typeface="+mj-cs"/>
            </a:endParaRPr>
          </a:p>
        </p:txBody>
      </p:sp>
      <p:sp>
        <p:nvSpPr>
          <p:cNvPr id="8" name="Content Placeholder 7">
            <a:extLst>
              <a:ext uri="{FF2B5EF4-FFF2-40B4-BE49-F238E27FC236}">
                <a16:creationId xmlns:a16="http://schemas.microsoft.com/office/drawing/2014/main" id="{22CD8FC2-5BF7-E949-2925-A002BA662C06}"/>
              </a:ext>
            </a:extLst>
          </p:cNvPr>
          <p:cNvSpPr>
            <a:spLocks noGrp="1"/>
          </p:cNvSpPr>
          <p:nvPr>
            <p:ph idx="1"/>
          </p:nvPr>
        </p:nvSpPr>
        <p:spPr>
          <a:xfrm>
            <a:off x="1113809" y="1016076"/>
            <a:ext cx="4900143" cy="1709849"/>
          </a:xfrm>
        </p:spPr>
        <p:txBody>
          <a:bodyPr vert="horz" lIns="91440" tIns="45720" rIns="91440" bIns="45720" rtlCol="0" anchor="b">
            <a:normAutofit/>
          </a:bodyPr>
          <a:lstStyle/>
          <a:p>
            <a:pPr marL="0" indent="0">
              <a:buNone/>
            </a:pPr>
            <a:r>
              <a:rPr lang="en-US" sz="2000" kern="1200">
                <a:solidFill>
                  <a:schemeClr val="tx1"/>
                </a:solidFill>
                <a:latin typeface="+mn-lt"/>
                <a:ea typeface="+mn-ea"/>
                <a:cs typeface="+mn-cs"/>
              </a:rPr>
              <a:t>Speaking out &amp; a voice of awareness and hope for a cure in mom’s memory</a:t>
            </a:r>
          </a:p>
        </p:txBody>
      </p:sp>
      <p:grpSp>
        <p:nvGrpSpPr>
          <p:cNvPr id="24" name="Group 23">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048031"/>
            <a:ext cx="731521" cy="673460"/>
            <a:chOff x="3940602" y="308034"/>
            <a:chExt cx="2116791" cy="3428999"/>
          </a:xfrm>
          <a:solidFill>
            <a:schemeClr val="accent4"/>
          </a:solidFill>
        </p:grpSpPr>
        <p:sp>
          <p:nvSpPr>
            <p:cNvPr id="25" name="Rectangle 24">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Rectangle 28">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089A89A-1E9C-4761-9DFF-53C275FBF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0" y="257770"/>
            <a:ext cx="4837176" cy="297996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in a suit and a person in a blue shirt&#10;&#10;Description automatically generated">
            <a:extLst>
              <a:ext uri="{FF2B5EF4-FFF2-40B4-BE49-F238E27FC236}">
                <a16:creationId xmlns:a16="http://schemas.microsoft.com/office/drawing/2014/main" id="{F8F477A6-07B7-1F13-31D6-99DCCE568BF8}"/>
              </a:ext>
            </a:extLst>
          </p:cNvPr>
          <p:cNvPicPr>
            <a:picLocks noChangeAspect="1"/>
          </p:cNvPicPr>
          <p:nvPr/>
        </p:nvPicPr>
        <p:blipFill>
          <a:blip r:embed="rId2" cstate="print">
            <a:extLst>
              <a:ext uri="{28A0092B-C50C-407E-A947-70E740481C1C}">
                <a14:useLocalDpi xmlns:a14="http://schemas.microsoft.com/office/drawing/2010/main" val="0"/>
              </a:ext>
            </a:extLst>
          </a:blip>
          <a:srcRect t="13375" r="-1" b="22832"/>
          <a:stretch/>
        </p:blipFill>
        <p:spPr>
          <a:xfrm>
            <a:off x="7114162" y="471748"/>
            <a:ext cx="4324849" cy="2552007"/>
          </a:xfrm>
          <a:prstGeom prst="rect">
            <a:avLst/>
          </a:prstGeom>
        </p:spPr>
      </p:pic>
      <p:sp>
        <p:nvSpPr>
          <p:cNvPr id="33" name="Rectangle 32">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0" y="3462252"/>
            <a:ext cx="4837176" cy="297996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purple and green bracelet&#10;&#10;Description automatically generated">
            <a:extLst>
              <a:ext uri="{FF2B5EF4-FFF2-40B4-BE49-F238E27FC236}">
                <a16:creationId xmlns:a16="http://schemas.microsoft.com/office/drawing/2014/main" id="{8E8FF225-B6DB-BB49-C4D6-ADC3AC9E449B}"/>
              </a:ext>
            </a:extLst>
          </p:cNvPr>
          <p:cNvPicPr>
            <a:picLocks noChangeAspect="1"/>
          </p:cNvPicPr>
          <p:nvPr/>
        </p:nvPicPr>
        <p:blipFill>
          <a:blip r:embed="rId3">
            <a:extLst>
              <a:ext uri="{28A0092B-C50C-407E-A947-70E740481C1C}">
                <a14:useLocalDpi xmlns:a14="http://schemas.microsoft.com/office/drawing/2010/main" val="0"/>
              </a:ext>
            </a:extLst>
          </a:blip>
          <a:srcRect l="437" r="4" b="4"/>
          <a:stretch/>
        </p:blipFill>
        <p:spPr>
          <a:xfrm>
            <a:off x="7114162" y="3676230"/>
            <a:ext cx="4324849" cy="2552007"/>
          </a:xfrm>
          <a:prstGeom prst="rect">
            <a:avLst/>
          </a:prstGeom>
        </p:spPr>
      </p:pic>
    </p:spTree>
    <p:extLst>
      <p:ext uri="{BB962C8B-B14F-4D97-AF65-F5344CB8AC3E}">
        <p14:creationId xmlns:p14="http://schemas.microsoft.com/office/powerpoint/2010/main" val="13121067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5B3D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8BD987-6C0A-2390-FA6D-B66AB46B776A}"/>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a:solidFill>
                  <a:srgbClr val="FFFFFF"/>
                </a:solidFill>
                <a:latin typeface="+mj-lt"/>
                <a:ea typeface="+mj-ea"/>
                <a:cs typeface="+mj-cs"/>
              </a:rPr>
              <a:t>Advocacy in my mother’s memory</a:t>
            </a:r>
          </a:p>
        </p:txBody>
      </p:sp>
      <p:pic>
        <p:nvPicPr>
          <p:cNvPr id="4" name="Content Placeholder 3" descr="A collage of people holding a picture frame&#10;&#10;Description automatically generated">
            <a:extLst>
              <a:ext uri="{FF2B5EF4-FFF2-40B4-BE49-F238E27FC236}">
                <a16:creationId xmlns:a16="http://schemas.microsoft.com/office/drawing/2014/main" id="{320D576F-B498-FEC7-588A-0F95E18A9BF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565239" y="863521"/>
            <a:ext cx="3778786" cy="5661103"/>
          </a:xfrm>
          <a:prstGeom prst="rect">
            <a:avLst/>
          </a:prstGeom>
        </p:spPr>
      </p:pic>
    </p:spTree>
    <p:extLst>
      <p:ext uri="{BB962C8B-B14F-4D97-AF65-F5344CB8AC3E}">
        <p14:creationId xmlns:p14="http://schemas.microsoft.com/office/powerpoint/2010/main" val="19445886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Hands holding each other's wrists and interlinked to form a circle">
            <a:extLst>
              <a:ext uri="{FF2B5EF4-FFF2-40B4-BE49-F238E27FC236}">
                <a16:creationId xmlns:a16="http://schemas.microsoft.com/office/drawing/2014/main" id="{4EDD0CB7-7000-05AE-5217-0EE5C866FBF2}"/>
              </a:ext>
            </a:extLst>
          </p:cNvPr>
          <p:cNvPicPr>
            <a:picLocks noChangeAspect="1"/>
          </p:cNvPicPr>
          <p:nvPr/>
        </p:nvPicPr>
        <p:blipFill>
          <a:blip r:embed="rId2"/>
          <a:srcRect b="15370"/>
          <a:stretch/>
        </p:blipFill>
        <p:spPr>
          <a:xfrm>
            <a:off x="20" y="-7619"/>
            <a:ext cx="12191979" cy="6887364"/>
          </a:xfrm>
          <a:prstGeom prst="rect">
            <a:avLst/>
          </a:prstGeom>
        </p:spPr>
      </p:pic>
      <p:sp>
        <p:nvSpPr>
          <p:cNvPr id="10" name="Rectangle 9">
            <a:extLst>
              <a:ext uri="{FF2B5EF4-FFF2-40B4-BE49-F238E27FC236}">
                <a16:creationId xmlns:a16="http://schemas.microsoft.com/office/drawing/2014/main" id="{4D60F200-5EB0-B223-2439-C96C67F0FE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20"/>
            <a:ext cx="5566593" cy="6887364"/>
          </a:xfrm>
          <a:prstGeom prst="rect">
            <a:avLst/>
          </a:prstGeom>
          <a:gradFill flip="none" rotWithShape="1">
            <a:gsLst>
              <a:gs pos="21000">
                <a:srgbClr val="000000">
                  <a:alpha val="62000"/>
                </a:srgbClr>
              </a:gs>
              <a:gs pos="100000">
                <a:srgbClr val="000000">
                  <a:alpha val="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067CD3-146F-6228-E362-39AA720C25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63442" y="855815"/>
            <a:ext cx="6887365" cy="5160474"/>
          </a:xfrm>
          <a:prstGeom prst="rect">
            <a:avLst/>
          </a:prstGeom>
          <a:gradFill flip="none" rotWithShape="1">
            <a:gsLst>
              <a:gs pos="0">
                <a:schemeClr val="accent5">
                  <a:lumMod val="75000"/>
                  <a:alpha val="91000"/>
                </a:schemeClr>
              </a:gs>
              <a:gs pos="83000">
                <a:schemeClr val="accent5">
                  <a:alpha val="0"/>
                </a:schemeClr>
              </a:gs>
            </a:gsLst>
            <a:lin ang="51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4" name="Rectangle 13">
            <a:extLst>
              <a:ext uri="{FF2B5EF4-FFF2-40B4-BE49-F238E27FC236}">
                <a16:creationId xmlns:a16="http://schemas.microsoft.com/office/drawing/2014/main" id="{271C7E5C-A0F8-E9FA-56DB-31A257FD4E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7648"/>
            <a:ext cx="2079513" cy="6865647"/>
          </a:xfrm>
          <a:prstGeom prst="rect">
            <a:avLst/>
          </a:prstGeom>
          <a:gradFill flip="none" rotWithShape="1">
            <a:gsLst>
              <a:gs pos="5000">
                <a:schemeClr val="accent5"/>
              </a:gs>
              <a:gs pos="49000">
                <a:schemeClr val="accent5">
                  <a:alpha val="0"/>
                </a:schemeClr>
              </a:gs>
            </a:gsLst>
            <a:lin ang="21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3F70A3C-4474-2A39-470C-FD55A88375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7706777" y="3068761"/>
            <a:ext cx="4504659" cy="3789239"/>
          </a:xfrm>
          <a:prstGeom prst="rect">
            <a:avLst/>
          </a:prstGeom>
          <a:gradFill flip="none" rotWithShape="1">
            <a:gsLst>
              <a:gs pos="0">
                <a:schemeClr val="accent5"/>
              </a:gs>
              <a:gs pos="60000">
                <a:schemeClr val="accent5">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8" name="Rectangle 17">
            <a:extLst>
              <a:ext uri="{FF2B5EF4-FFF2-40B4-BE49-F238E27FC236}">
                <a16:creationId xmlns:a16="http://schemas.microsoft.com/office/drawing/2014/main" id="{BAC3F7D4-9613-0E1F-901C-98FE831DEB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8774557" y="-6485"/>
            <a:ext cx="3427160" cy="6879745"/>
          </a:xfrm>
          <a:prstGeom prst="rect">
            <a:avLst/>
          </a:prstGeom>
          <a:gradFill flip="none" rotWithShape="1">
            <a:gsLst>
              <a:gs pos="5000">
                <a:schemeClr val="accent2"/>
              </a:gs>
              <a:gs pos="49000">
                <a:schemeClr val="accent5">
                  <a:lumMod val="60000"/>
                  <a:lumOff val="40000"/>
                  <a:alpha val="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FD5167C-AF48-26F0-7A9F-3F76433748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64705" y="-1061856"/>
            <a:ext cx="3682024" cy="12211438"/>
          </a:xfrm>
          <a:prstGeom prst="rect">
            <a:avLst/>
          </a:prstGeom>
          <a:gradFill>
            <a:gsLst>
              <a:gs pos="0">
                <a:schemeClr val="accent5"/>
              </a:gs>
              <a:gs pos="65000">
                <a:schemeClr val="accent2">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87B30A01-FCA8-86A5-A840-C32A3BE2ED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 y="-7639"/>
            <a:ext cx="4879823" cy="6887373"/>
          </a:xfrm>
          <a:prstGeom prst="rect">
            <a:avLst/>
          </a:prstGeom>
          <a:gradFill>
            <a:gsLst>
              <a:gs pos="0">
                <a:schemeClr val="accent2">
                  <a:alpha val="70000"/>
                </a:schemeClr>
              </a:gs>
              <a:gs pos="44000">
                <a:schemeClr val="accent5">
                  <a:lumMod val="60000"/>
                  <a:lumOff val="40000"/>
                  <a:alpha val="0"/>
                </a:schemeClr>
              </a:gs>
            </a:gsLst>
            <a:lin ang="9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1">
            <a:extLst>
              <a:ext uri="{FF2B5EF4-FFF2-40B4-BE49-F238E27FC236}">
                <a16:creationId xmlns:a16="http://schemas.microsoft.com/office/drawing/2014/main" id="{257B9F98-075A-CCE4-C0D8-DBE4B86491E3}"/>
              </a:ext>
            </a:extLst>
          </p:cNvPr>
          <p:cNvSpPr>
            <a:spLocks noGrp="1" noChangeArrowheads="1"/>
          </p:cNvSpPr>
          <p:nvPr>
            <p:ph type="title"/>
          </p:nvPr>
        </p:nvSpPr>
        <p:spPr bwMode="auto">
          <a:xfrm>
            <a:off x="859028" y="2155188"/>
            <a:ext cx="4160233" cy="283927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b" anchorCtr="0" compatLnSpc="1">
            <a:prstTxWarp prst="textNoShape">
              <a:avLst/>
            </a:prstTxWarp>
            <a:normAutofit/>
          </a:bodyPr>
          <a:lstStyle/>
          <a:p>
            <a:pPr marL="0" marR="0" lvl="0" indent="0" fontAlgn="base">
              <a:spcAft>
                <a:spcPct val="0"/>
              </a:spcAft>
              <a:buClrTx/>
              <a:buSzTx/>
              <a:tabLst/>
            </a:pPr>
            <a:r>
              <a:rPr kumimoji="0" lang="en-US" altLang="en-US" sz="4000" b="0" i="0" u="none" strike="noStrike" cap="none" normalizeH="0" baseline="0">
                <a:ln>
                  <a:noFill/>
                </a:ln>
                <a:solidFill>
                  <a:srgbClr val="FFFFFF"/>
                </a:solidFill>
                <a:effectLst/>
              </a:rPr>
              <a:t>Grateful To So Many </a:t>
            </a:r>
          </a:p>
        </p:txBody>
      </p:sp>
    </p:spTree>
    <p:extLst>
      <p:ext uri="{BB962C8B-B14F-4D97-AF65-F5344CB8AC3E}">
        <p14:creationId xmlns:p14="http://schemas.microsoft.com/office/powerpoint/2010/main" val="3901149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F48929-4772-2D57-368A-F522F38D6FC7}"/>
              </a:ext>
            </a:extLst>
          </p:cNvPr>
          <p:cNvSpPr>
            <a:spLocks noGrp="1"/>
          </p:cNvSpPr>
          <p:nvPr>
            <p:ph type="title"/>
          </p:nvPr>
        </p:nvSpPr>
        <p:spPr>
          <a:xfrm>
            <a:off x="5297762" y="640080"/>
            <a:ext cx="6251110" cy="3566160"/>
          </a:xfrm>
        </p:spPr>
        <p:txBody>
          <a:bodyPr vert="horz" lIns="91440" tIns="45720" rIns="91440" bIns="45720" rtlCol="0" anchor="b">
            <a:normAutofit/>
          </a:bodyPr>
          <a:lstStyle/>
          <a:p>
            <a:r>
              <a:rPr lang="en-US" sz="5400"/>
              <a:t>Mom….</a:t>
            </a:r>
          </a:p>
        </p:txBody>
      </p:sp>
      <p:pic>
        <p:nvPicPr>
          <p:cNvPr id="4" name="Content Placeholder 3" descr="A collage of a person and a child&#10;&#10;Description automatically generated">
            <a:extLst>
              <a:ext uri="{FF2B5EF4-FFF2-40B4-BE49-F238E27FC236}">
                <a16:creationId xmlns:a16="http://schemas.microsoft.com/office/drawing/2014/main" id="{D3856C3F-888A-E69F-9385-FEBFB06211A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r="-1" b="1709"/>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7439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BAAC2-511B-A3DD-93F2-DE7288200CAF}"/>
              </a:ext>
            </a:extLst>
          </p:cNvPr>
          <p:cNvSpPr>
            <a:spLocks noGrp="1"/>
          </p:cNvSpPr>
          <p:nvPr>
            <p:ph type="title"/>
          </p:nvPr>
        </p:nvSpPr>
        <p:spPr>
          <a:xfrm>
            <a:off x="8153400" y="1128094"/>
            <a:ext cx="3434180" cy="1415270"/>
          </a:xfrm>
        </p:spPr>
        <p:txBody>
          <a:bodyPr anchor="t">
            <a:normAutofit/>
          </a:bodyPr>
          <a:lstStyle/>
          <a:p>
            <a:pPr algn="ctr"/>
            <a:r>
              <a:rPr lang="en-US" sz="3200" b="1" kern="0" dirty="0">
                <a:effectLst/>
                <a:latin typeface="Garamond" panose="02020404030301010803" pitchFamily="18" charset="0"/>
                <a:ea typeface="Times New Roman" panose="02020603050405020304" pitchFamily="18" charset="0"/>
                <a:cs typeface="Arial" panose="020B0604020202020204" pitchFamily="34" charset="0"/>
              </a:rPr>
              <a:t>Continuing Onward</a:t>
            </a:r>
            <a:br>
              <a:rPr lang="en-US" sz="3200" kern="1600" dirty="0">
                <a:effectLst/>
                <a:latin typeface="Garamond" panose="02020404030301010803" pitchFamily="18" charset="0"/>
                <a:ea typeface="Calibri" panose="020F0502020204030204" pitchFamily="34" charset="0"/>
                <a:cs typeface="Arial" panose="020B0604020202020204" pitchFamily="34" charset="0"/>
              </a:rPr>
            </a:br>
            <a:endParaRPr lang="en-US" sz="3200" dirty="0"/>
          </a:p>
        </p:txBody>
      </p:sp>
      <p:pic>
        <p:nvPicPr>
          <p:cNvPr id="5" name="Picture 4">
            <a:extLst>
              <a:ext uri="{FF2B5EF4-FFF2-40B4-BE49-F238E27FC236}">
                <a16:creationId xmlns:a16="http://schemas.microsoft.com/office/drawing/2014/main" id="{1258781D-1848-263C-0E36-10B43BD1629E}"/>
              </a:ext>
            </a:extLst>
          </p:cNvPr>
          <p:cNvPicPr>
            <a:picLocks noChangeAspect="1"/>
          </p:cNvPicPr>
          <p:nvPr/>
        </p:nvPicPr>
        <p:blipFill>
          <a:blip r:embed="rId2"/>
          <a:srcRect l="16743" r="21146"/>
          <a:stretch/>
        </p:blipFill>
        <p:spPr>
          <a:xfrm>
            <a:off x="-9886" y="10"/>
            <a:ext cx="7572605" cy="6857990"/>
          </a:xfrm>
          <a:prstGeom prst="rect">
            <a:avLst/>
          </a:prstGeom>
        </p:spPr>
      </p:pic>
      <p:cxnSp>
        <p:nvCxnSpPr>
          <p:cNvPr id="9" name="Straight Connector 8">
            <a:extLst>
              <a:ext uri="{FF2B5EF4-FFF2-40B4-BE49-F238E27FC236}">
                <a16:creationId xmlns:a16="http://schemas.microsoft.com/office/drawing/2014/main" id="{249EDD1B-F94D-B4E6-ACAA-566B9A26FD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9939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F928595-A079-7CB7-D8C2-398D06748662}"/>
              </a:ext>
            </a:extLst>
          </p:cNvPr>
          <p:cNvSpPr>
            <a:spLocks noGrp="1"/>
          </p:cNvSpPr>
          <p:nvPr>
            <p:ph idx="1"/>
          </p:nvPr>
        </p:nvSpPr>
        <p:spPr>
          <a:xfrm>
            <a:off x="8153400" y="2543364"/>
            <a:ext cx="3434180" cy="3599019"/>
          </a:xfrm>
        </p:spPr>
        <p:txBody>
          <a:bodyPr>
            <a:normAutofit/>
          </a:bodyPr>
          <a:lstStyle/>
          <a:p>
            <a:r>
              <a:rPr lang="en-US" sz="1100" b="1" kern="0" dirty="0">
                <a:effectLst/>
                <a:latin typeface="Garamond" panose="02020404030301010803" pitchFamily="18" charset="0"/>
                <a:ea typeface="Times New Roman" panose="02020603050405020304" pitchFamily="18" charset="0"/>
                <a:cs typeface="Arial" panose="020B0604020202020204" pitchFamily="34" charset="0"/>
              </a:rPr>
              <a:t>Ongoing Support Groups: Something Is Missing</a:t>
            </a:r>
            <a:endParaRPr lang="en-US" sz="1100" kern="1600" dirty="0">
              <a:effectLst/>
              <a:latin typeface="Garamond" panose="02020404030301010803" pitchFamily="18" charset="0"/>
              <a:ea typeface="Calibri" panose="020F0502020204030204" pitchFamily="34" charset="0"/>
              <a:cs typeface="Arial" panose="020B0604020202020204" pitchFamily="34" charset="0"/>
            </a:endParaRPr>
          </a:p>
          <a:p>
            <a:r>
              <a:rPr lang="en-US" sz="1100" b="1" kern="0" dirty="0">
                <a:effectLst/>
                <a:latin typeface="Garamond" panose="02020404030301010803" pitchFamily="18" charset="0"/>
                <a:ea typeface="Times New Roman" panose="02020603050405020304" pitchFamily="18" charset="0"/>
                <a:cs typeface="Arial" panose="020B0604020202020204" pitchFamily="34" charset="0"/>
              </a:rPr>
              <a:t>What You Can Do</a:t>
            </a:r>
            <a:endParaRPr lang="en-US" sz="1100" kern="1600" dirty="0">
              <a:effectLst/>
              <a:latin typeface="Garamond" panose="02020404030301010803" pitchFamily="18" charset="0"/>
              <a:ea typeface="Calibri" panose="020F0502020204030204" pitchFamily="34" charset="0"/>
              <a:cs typeface="Arial" panose="020B0604020202020204" pitchFamily="34" charset="0"/>
            </a:endParaRPr>
          </a:p>
          <a:p>
            <a:endParaRPr lang="en-US" sz="1100" dirty="0"/>
          </a:p>
          <a:p>
            <a:pPr marL="0" marR="0" indent="0" algn="ctr">
              <a:buNone/>
            </a:pPr>
            <a:r>
              <a:rPr lang="en-US" sz="1100" b="1" i="1" kern="0" dirty="0">
                <a:effectLst/>
                <a:latin typeface="Garamond" panose="02020404030301010803" pitchFamily="18" charset="0"/>
                <a:ea typeface="Times New Roman" panose="02020603050405020304" pitchFamily="18" charset="0"/>
                <a:cs typeface="Arial" panose="020B0604020202020204" pitchFamily="34" charset="0"/>
              </a:rPr>
              <a:t>We love you; we support you, we care about you, and you are never alone!</a:t>
            </a:r>
            <a:endParaRPr lang="en-US" sz="1100" b="1" kern="1600" dirty="0">
              <a:effectLst/>
              <a:latin typeface="Garamond" panose="02020404030301010803" pitchFamily="18" charset="0"/>
              <a:ea typeface="Calibri" panose="020F0502020204030204" pitchFamily="34" charset="0"/>
              <a:cs typeface="Arial" panose="020B0604020202020204" pitchFamily="34" charset="0"/>
            </a:endParaRPr>
          </a:p>
          <a:p>
            <a:pPr marL="0" marR="0" indent="0" algn="ctr">
              <a:buNone/>
            </a:pPr>
            <a:r>
              <a:rPr lang="en-US" sz="1100" b="1" i="1" kern="0" dirty="0">
                <a:effectLst/>
                <a:latin typeface="Garamond" panose="02020404030301010803" pitchFamily="18" charset="0"/>
                <a:ea typeface="Times New Roman" panose="02020603050405020304" pitchFamily="18" charset="0"/>
                <a:cs typeface="Arial" panose="020B0604020202020204" pitchFamily="34" charset="0"/>
              </a:rPr>
              <a:t> </a:t>
            </a:r>
            <a:endParaRPr lang="en-US" sz="1100" b="1" kern="1600" dirty="0">
              <a:effectLst/>
              <a:latin typeface="Garamond" panose="02020404030301010803" pitchFamily="18" charset="0"/>
              <a:ea typeface="Calibri" panose="020F0502020204030204" pitchFamily="34" charset="0"/>
              <a:cs typeface="Arial" panose="020B0604020202020204" pitchFamily="34" charset="0"/>
            </a:endParaRPr>
          </a:p>
          <a:p>
            <a:pPr marL="0" marR="0" indent="0" algn="ctr">
              <a:buNone/>
            </a:pPr>
            <a:r>
              <a:rPr lang="en-US" sz="1100" b="1" i="1" kern="0" dirty="0">
                <a:effectLst/>
                <a:latin typeface="Garamond" panose="02020404030301010803" pitchFamily="18" charset="0"/>
                <a:ea typeface="Times New Roman" panose="02020603050405020304" pitchFamily="18" charset="0"/>
                <a:cs typeface="Arial" panose="020B0604020202020204" pitchFamily="34" charset="0"/>
              </a:rPr>
              <a:t>I will continue to advocate for you.</a:t>
            </a:r>
            <a:endParaRPr lang="en-US" sz="1100" b="1" kern="1600" dirty="0">
              <a:effectLst/>
              <a:latin typeface="Garamond" panose="02020404030301010803" pitchFamily="18" charset="0"/>
              <a:ea typeface="Calibri" panose="020F0502020204030204" pitchFamily="34" charset="0"/>
              <a:cs typeface="Arial" panose="020B0604020202020204" pitchFamily="34" charset="0"/>
            </a:endParaRPr>
          </a:p>
          <a:p>
            <a:pPr marL="0" marR="0" indent="0" algn="ctr">
              <a:buNone/>
            </a:pPr>
            <a:r>
              <a:rPr lang="en-US" sz="1100" b="1" i="1" kern="0" dirty="0">
                <a:effectLst/>
                <a:latin typeface="Garamond" panose="02020404030301010803" pitchFamily="18" charset="0"/>
                <a:ea typeface="Times New Roman" panose="02020603050405020304" pitchFamily="18" charset="0"/>
                <a:cs typeface="Arial" panose="020B0604020202020204" pitchFamily="34" charset="0"/>
              </a:rPr>
              <a:t> </a:t>
            </a:r>
            <a:endParaRPr lang="en-US" sz="1100" b="1" kern="1600" dirty="0">
              <a:effectLst/>
              <a:latin typeface="Garamond" panose="02020404030301010803" pitchFamily="18" charset="0"/>
              <a:ea typeface="Calibri" panose="020F0502020204030204" pitchFamily="34" charset="0"/>
              <a:cs typeface="Arial" panose="020B0604020202020204" pitchFamily="34" charset="0"/>
            </a:endParaRPr>
          </a:p>
          <a:p>
            <a:pPr marL="0" marR="0" indent="0" algn="ctr">
              <a:buNone/>
            </a:pPr>
            <a:r>
              <a:rPr lang="en-US" sz="1100" b="1" i="1" kern="0" dirty="0">
                <a:effectLst/>
                <a:latin typeface="Garamond" panose="02020404030301010803" pitchFamily="18" charset="0"/>
                <a:ea typeface="Times New Roman" panose="02020603050405020304" pitchFamily="18" charset="0"/>
                <a:cs typeface="Arial" panose="020B0604020202020204" pitchFamily="34" charset="0"/>
              </a:rPr>
              <a:t>Together our voices are so much stronger!</a:t>
            </a:r>
            <a:endParaRPr lang="en-US" sz="1100" b="1" kern="1600" dirty="0">
              <a:effectLst/>
              <a:latin typeface="Garamond" panose="02020404030301010803" pitchFamily="18" charset="0"/>
              <a:ea typeface="Calibri" panose="020F0502020204030204" pitchFamily="34" charset="0"/>
              <a:cs typeface="Arial" panose="020B0604020202020204" pitchFamily="34" charset="0"/>
            </a:endParaRPr>
          </a:p>
          <a:p>
            <a:pPr marL="0" marR="0" indent="0" algn="ctr">
              <a:buNone/>
            </a:pPr>
            <a:endParaRPr lang="en-US" sz="1100" b="1" kern="1600" dirty="0">
              <a:effectLst/>
              <a:latin typeface="Garamond" panose="02020404030301010803" pitchFamily="18" charset="0"/>
              <a:ea typeface="Calibri" panose="020F0502020204030204" pitchFamily="34" charset="0"/>
              <a:cs typeface="Arial" panose="020B0604020202020204" pitchFamily="34" charset="0"/>
            </a:endParaRPr>
          </a:p>
          <a:p>
            <a:pPr marL="0" marR="0" indent="0" algn="ctr">
              <a:buNone/>
            </a:pPr>
            <a:r>
              <a:rPr lang="en-US" sz="1100" b="1" i="1" kern="0" dirty="0">
                <a:effectLst/>
                <a:latin typeface="Garamond" panose="02020404030301010803" pitchFamily="18" charset="0"/>
                <a:ea typeface="Times New Roman" panose="02020603050405020304" pitchFamily="18" charset="0"/>
                <a:cs typeface="Arial" panose="020B0604020202020204" pitchFamily="34" charset="0"/>
              </a:rPr>
              <a:t>And I am just getting started!</a:t>
            </a:r>
            <a:endParaRPr lang="en-US" sz="1100" b="1" kern="1600" dirty="0">
              <a:effectLst/>
              <a:latin typeface="Garamond" panose="02020404030301010803" pitchFamily="18" charset="0"/>
              <a:ea typeface="Calibri" panose="020F0502020204030204" pitchFamily="34" charset="0"/>
              <a:cs typeface="Arial" panose="020B0604020202020204" pitchFamily="34" charset="0"/>
            </a:endParaRPr>
          </a:p>
          <a:p>
            <a:endParaRPr lang="en-US" sz="1100" dirty="0"/>
          </a:p>
        </p:txBody>
      </p:sp>
    </p:spTree>
    <p:extLst>
      <p:ext uri="{BB962C8B-B14F-4D97-AF65-F5344CB8AC3E}">
        <p14:creationId xmlns:p14="http://schemas.microsoft.com/office/powerpoint/2010/main" val="14285467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1AC6A30-4F22-4C0F-B278-19C5B8A80C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B4335AD-65B1-44E4-90AF-264024FE4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12191999"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C0BC65-9324-5D37-A0E9-05B6C67E9B4B}"/>
              </a:ext>
            </a:extLst>
          </p:cNvPr>
          <p:cNvSpPr>
            <a:spLocks noGrp="1"/>
          </p:cNvSpPr>
          <p:nvPr>
            <p:ph type="title"/>
          </p:nvPr>
        </p:nvSpPr>
        <p:spPr>
          <a:xfrm>
            <a:off x="3970366" y="609600"/>
            <a:ext cx="4267200" cy="1351472"/>
          </a:xfrm>
        </p:spPr>
        <p:txBody>
          <a:bodyPr>
            <a:normAutofit/>
          </a:bodyPr>
          <a:lstStyle/>
          <a:p>
            <a:pPr algn="ctr"/>
            <a:r>
              <a:rPr lang="en-US">
                <a:solidFill>
                  <a:schemeClr val="tx1">
                    <a:lumMod val="85000"/>
                    <a:lumOff val="15000"/>
                  </a:schemeClr>
                </a:solidFill>
              </a:rPr>
              <a:t>Thank You</a:t>
            </a:r>
          </a:p>
        </p:txBody>
      </p:sp>
      <p:pic>
        <p:nvPicPr>
          <p:cNvPr id="5" name="Picture 4" descr="Person holding mouse">
            <a:extLst>
              <a:ext uri="{FF2B5EF4-FFF2-40B4-BE49-F238E27FC236}">
                <a16:creationId xmlns:a16="http://schemas.microsoft.com/office/drawing/2014/main" id="{ABBEC972-3C73-4E94-10ED-897B22D2943C}"/>
              </a:ext>
            </a:extLst>
          </p:cNvPr>
          <p:cNvPicPr>
            <a:picLocks noChangeAspect="1"/>
          </p:cNvPicPr>
          <p:nvPr/>
        </p:nvPicPr>
        <p:blipFill>
          <a:blip r:embed="rId2"/>
          <a:srcRect l="33710" r="30319" b="-2"/>
          <a:stretch/>
        </p:blipFill>
        <p:spPr>
          <a:xfrm>
            <a:off x="3" y="1"/>
            <a:ext cx="3695699" cy="6858001"/>
          </a:xfrm>
          <a:custGeom>
            <a:avLst/>
            <a:gdLst/>
            <a:ahLst/>
            <a:cxnLst/>
            <a:rect l="l" t="t" r="r" b="b"/>
            <a:pathLst>
              <a:path w="3695699" h="6858001">
                <a:moveTo>
                  <a:pt x="0" y="0"/>
                </a:moveTo>
                <a:lnTo>
                  <a:pt x="3435129" y="0"/>
                </a:lnTo>
                <a:lnTo>
                  <a:pt x="3430599" y="17349"/>
                </a:lnTo>
                <a:cubicBezTo>
                  <a:pt x="3437542" y="19835"/>
                  <a:pt x="3423757" y="30822"/>
                  <a:pt x="3427683" y="38871"/>
                </a:cubicBezTo>
                <a:cubicBezTo>
                  <a:pt x="3431230" y="44698"/>
                  <a:pt x="3427877" y="49388"/>
                  <a:pt x="3427096" y="55116"/>
                </a:cubicBezTo>
                <a:cubicBezTo>
                  <a:pt x="3429620" y="62945"/>
                  <a:pt x="3421946" y="87211"/>
                  <a:pt x="3417356" y="93331"/>
                </a:cubicBezTo>
                <a:cubicBezTo>
                  <a:pt x="3401974" y="107607"/>
                  <a:pt x="3409629" y="143436"/>
                  <a:pt x="3397765" y="155370"/>
                </a:cubicBezTo>
                <a:cubicBezTo>
                  <a:pt x="3395800" y="159886"/>
                  <a:pt x="3394789" y="164378"/>
                  <a:pt x="3394373" y="168831"/>
                </a:cubicBezTo>
                <a:lnTo>
                  <a:pt x="3394553" y="181402"/>
                </a:lnTo>
                <a:lnTo>
                  <a:pt x="3397293" y="185192"/>
                </a:lnTo>
                <a:lnTo>
                  <a:pt x="3395923" y="192756"/>
                </a:lnTo>
                <a:cubicBezTo>
                  <a:pt x="3396018" y="193497"/>
                  <a:pt x="3396112" y="194237"/>
                  <a:pt x="3396207" y="194978"/>
                </a:cubicBezTo>
                <a:cubicBezTo>
                  <a:pt x="3396531" y="199154"/>
                  <a:pt x="3396856" y="203330"/>
                  <a:pt x="3397180" y="207506"/>
                </a:cubicBezTo>
                <a:cubicBezTo>
                  <a:pt x="3382438" y="200939"/>
                  <a:pt x="3394549" y="241317"/>
                  <a:pt x="3383191" y="229051"/>
                </a:cubicBezTo>
                <a:cubicBezTo>
                  <a:pt x="3382519" y="234401"/>
                  <a:pt x="3381383" y="237332"/>
                  <a:pt x="3380194" y="239137"/>
                </a:cubicBezTo>
                <a:lnTo>
                  <a:pt x="3349267" y="310262"/>
                </a:lnTo>
                <a:lnTo>
                  <a:pt x="3344455" y="381704"/>
                </a:lnTo>
                <a:cubicBezTo>
                  <a:pt x="3343420" y="464598"/>
                  <a:pt x="3338482" y="511985"/>
                  <a:pt x="3327551" y="571873"/>
                </a:cubicBezTo>
                <a:cubicBezTo>
                  <a:pt x="3316620" y="631761"/>
                  <a:pt x="3309762" y="702429"/>
                  <a:pt x="3278869" y="741030"/>
                </a:cubicBezTo>
                <a:lnTo>
                  <a:pt x="3239259" y="957888"/>
                </a:lnTo>
                <a:cubicBezTo>
                  <a:pt x="3267597" y="1021376"/>
                  <a:pt x="3235647" y="1004478"/>
                  <a:pt x="3243890" y="1047869"/>
                </a:cubicBezTo>
                <a:cubicBezTo>
                  <a:pt x="3245988" y="1077107"/>
                  <a:pt x="3228006" y="1101189"/>
                  <a:pt x="3221700" y="1118244"/>
                </a:cubicBezTo>
                <a:cubicBezTo>
                  <a:pt x="3220198" y="1120922"/>
                  <a:pt x="3213346" y="1188569"/>
                  <a:pt x="3211078" y="1190394"/>
                </a:cubicBezTo>
                <a:cubicBezTo>
                  <a:pt x="3204899" y="1218939"/>
                  <a:pt x="3210276" y="1253036"/>
                  <a:pt x="3199704" y="1304585"/>
                </a:cubicBezTo>
                <a:cubicBezTo>
                  <a:pt x="3199438" y="1346246"/>
                  <a:pt x="3168623" y="1413431"/>
                  <a:pt x="3167741" y="1449444"/>
                </a:cubicBezTo>
                <a:cubicBezTo>
                  <a:pt x="3180911" y="1471132"/>
                  <a:pt x="3193362" y="1499173"/>
                  <a:pt x="3194410" y="1520667"/>
                </a:cubicBezTo>
                <a:cubicBezTo>
                  <a:pt x="3181228" y="1513763"/>
                  <a:pt x="3199978" y="1547097"/>
                  <a:pt x="3184473" y="1547038"/>
                </a:cubicBezTo>
                <a:cubicBezTo>
                  <a:pt x="3185153" y="1550949"/>
                  <a:pt x="3186303" y="1554741"/>
                  <a:pt x="3187573" y="1558550"/>
                </a:cubicBezTo>
                <a:lnTo>
                  <a:pt x="3188231" y="1560544"/>
                </a:lnTo>
                <a:lnTo>
                  <a:pt x="3188195" y="1568317"/>
                </a:lnTo>
                <a:lnTo>
                  <a:pt x="3191518" y="1570772"/>
                </a:lnTo>
                <a:lnTo>
                  <a:pt x="3193853" y="1582659"/>
                </a:lnTo>
                <a:cubicBezTo>
                  <a:pt x="3194213" y="1587070"/>
                  <a:pt x="3193997" y="1591769"/>
                  <a:pt x="3192857" y="1596890"/>
                </a:cubicBezTo>
                <a:cubicBezTo>
                  <a:pt x="3185716" y="1609144"/>
                  <a:pt x="3191593" y="1629575"/>
                  <a:pt x="3189686" y="1647479"/>
                </a:cubicBezTo>
                <a:lnTo>
                  <a:pt x="3187125" y="1655568"/>
                </a:lnTo>
                <a:cubicBezTo>
                  <a:pt x="3187259" y="1659315"/>
                  <a:pt x="3192418" y="1733399"/>
                  <a:pt x="3192552" y="1737146"/>
                </a:cubicBezTo>
                <a:cubicBezTo>
                  <a:pt x="3236684" y="1834597"/>
                  <a:pt x="3210475" y="1851660"/>
                  <a:pt x="3219437" y="1908917"/>
                </a:cubicBezTo>
                <a:lnTo>
                  <a:pt x="3220572" y="1915235"/>
                </a:lnTo>
                <a:cubicBezTo>
                  <a:pt x="3225642" y="1919319"/>
                  <a:pt x="3228448" y="1945519"/>
                  <a:pt x="3226946" y="1954447"/>
                </a:cubicBezTo>
                <a:cubicBezTo>
                  <a:pt x="3219553" y="1979351"/>
                  <a:pt x="3239504" y="2001442"/>
                  <a:pt x="3234148" y="2021397"/>
                </a:cubicBezTo>
                <a:cubicBezTo>
                  <a:pt x="3234224" y="2026740"/>
                  <a:pt x="3235084" y="2031233"/>
                  <a:pt x="3236424" y="2035173"/>
                </a:cubicBezTo>
                <a:lnTo>
                  <a:pt x="3241339" y="2045116"/>
                </a:lnTo>
                <a:lnTo>
                  <a:pt x="3233470" y="2098623"/>
                </a:lnTo>
                <a:cubicBezTo>
                  <a:pt x="3230495" y="2129687"/>
                  <a:pt x="3232618" y="2188321"/>
                  <a:pt x="3230016" y="2240964"/>
                </a:cubicBezTo>
                <a:cubicBezTo>
                  <a:pt x="3226602" y="2283982"/>
                  <a:pt x="3232644" y="2342030"/>
                  <a:pt x="3237809" y="2379644"/>
                </a:cubicBezTo>
                <a:cubicBezTo>
                  <a:pt x="3244462" y="2409884"/>
                  <a:pt x="3221747" y="2435219"/>
                  <a:pt x="3237054" y="2459103"/>
                </a:cubicBezTo>
                <a:cubicBezTo>
                  <a:pt x="3245536" y="2488997"/>
                  <a:pt x="3251426" y="2510390"/>
                  <a:pt x="3255285" y="2538679"/>
                </a:cubicBezTo>
                <a:cubicBezTo>
                  <a:pt x="3258296" y="2574322"/>
                  <a:pt x="3245460" y="2589819"/>
                  <a:pt x="3245073" y="2622720"/>
                </a:cubicBezTo>
                <a:lnTo>
                  <a:pt x="3252960" y="2736087"/>
                </a:lnTo>
                <a:cubicBezTo>
                  <a:pt x="3245577" y="2772183"/>
                  <a:pt x="3230063" y="2856752"/>
                  <a:pt x="3218681" y="2902964"/>
                </a:cubicBezTo>
                <a:cubicBezTo>
                  <a:pt x="3212624" y="2927969"/>
                  <a:pt x="3209733" y="2973979"/>
                  <a:pt x="3203641" y="3008786"/>
                </a:cubicBezTo>
                <a:cubicBezTo>
                  <a:pt x="3197547" y="3043595"/>
                  <a:pt x="3186644" y="3093251"/>
                  <a:pt x="3182123" y="3111815"/>
                </a:cubicBezTo>
                <a:lnTo>
                  <a:pt x="3176517" y="3120169"/>
                </a:lnTo>
                <a:lnTo>
                  <a:pt x="3177035" y="3121646"/>
                </a:lnTo>
                <a:cubicBezTo>
                  <a:pt x="3177423" y="3127588"/>
                  <a:pt x="3176129" y="3130763"/>
                  <a:pt x="3174093" y="3132705"/>
                </a:cubicBezTo>
                <a:lnTo>
                  <a:pt x="3171045" y="3134220"/>
                </a:lnTo>
                <a:lnTo>
                  <a:pt x="3168274" y="3141524"/>
                </a:lnTo>
                <a:lnTo>
                  <a:pt x="3160781" y="3155149"/>
                </a:lnTo>
                <a:cubicBezTo>
                  <a:pt x="3160949" y="3156237"/>
                  <a:pt x="3161116" y="3157326"/>
                  <a:pt x="3161284" y="3158414"/>
                </a:cubicBezTo>
                <a:lnTo>
                  <a:pt x="3152950" y="3180080"/>
                </a:lnTo>
                <a:lnTo>
                  <a:pt x="3153739" y="3180719"/>
                </a:lnTo>
                <a:cubicBezTo>
                  <a:pt x="3155321" y="3182647"/>
                  <a:pt x="3156128" y="3184999"/>
                  <a:pt x="3155342" y="3188313"/>
                </a:cubicBezTo>
                <a:cubicBezTo>
                  <a:pt x="3169797" y="3188216"/>
                  <a:pt x="3159934" y="3192271"/>
                  <a:pt x="3156340" y="3202049"/>
                </a:cubicBezTo>
                <a:cubicBezTo>
                  <a:pt x="3177988" y="3204083"/>
                  <a:pt x="3159779" y="3228842"/>
                  <a:pt x="3169832" y="3237938"/>
                </a:cubicBezTo>
                <a:cubicBezTo>
                  <a:pt x="3166705" y="3245075"/>
                  <a:pt x="3163793" y="3252659"/>
                  <a:pt x="3161244" y="3260564"/>
                </a:cubicBezTo>
                <a:lnTo>
                  <a:pt x="3160005" y="3265314"/>
                </a:lnTo>
                <a:cubicBezTo>
                  <a:pt x="3160063" y="3265371"/>
                  <a:pt x="3160124" y="3265428"/>
                  <a:pt x="3160184" y="3265486"/>
                </a:cubicBezTo>
                <a:cubicBezTo>
                  <a:pt x="3160345" y="3266694"/>
                  <a:pt x="3160101" y="3268319"/>
                  <a:pt x="3159279" y="3270659"/>
                </a:cubicBezTo>
                <a:lnTo>
                  <a:pt x="3157747" y="3273971"/>
                </a:lnTo>
                <a:lnTo>
                  <a:pt x="3155343" y="3283185"/>
                </a:lnTo>
                <a:cubicBezTo>
                  <a:pt x="3155517" y="3284422"/>
                  <a:pt x="3155689" y="3285657"/>
                  <a:pt x="3155860" y="3286893"/>
                </a:cubicBezTo>
                <a:lnTo>
                  <a:pt x="3158001" y="3289146"/>
                </a:lnTo>
                <a:lnTo>
                  <a:pt x="3157508" y="3289877"/>
                </a:lnTo>
                <a:cubicBezTo>
                  <a:pt x="3151604" y="3294411"/>
                  <a:pt x="3144966" y="3293561"/>
                  <a:pt x="3159853" y="3309833"/>
                </a:cubicBezTo>
                <a:cubicBezTo>
                  <a:pt x="3149181" y="3321561"/>
                  <a:pt x="3158789" y="3329345"/>
                  <a:pt x="3157392" y="3351579"/>
                </a:cubicBezTo>
                <a:cubicBezTo>
                  <a:pt x="3148710" y="3357083"/>
                  <a:pt x="3149361" y="3365079"/>
                  <a:pt x="3152871" y="3374240"/>
                </a:cubicBezTo>
                <a:cubicBezTo>
                  <a:pt x="3148885" y="3383513"/>
                  <a:pt x="3145239" y="3392740"/>
                  <a:pt x="3142119" y="3402557"/>
                </a:cubicBezTo>
                <a:lnTo>
                  <a:pt x="3138061" y="3419585"/>
                </a:lnTo>
                <a:lnTo>
                  <a:pt x="3139796" y="3424940"/>
                </a:lnTo>
                <a:cubicBezTo>
                  <a:pt x="3142520" y="3434326"/>
                  <a:pt x="3143300" y="3443700"/>
                  <a:pt x="3137669" y="3463264"/>
                </a:cubicBezTo>
                <a:cubicBezTo>
                  <a:pt x="3147380" y="3480689"/>
                  <a:pt x="3167781" y="3490510"/>
                  <a:pt x="3168140" y="3518969"/>
                </a:cubicBezTo>
                <a:cubicBezTo>
                  <a:pt x="3159473" y="3545761"/>
                  <a:pt x="3191152" y="3574399"/>
                  <a:pt x="3179206" y="3607864"/>
                </a:cubicBezTo>
                <a:cubicBezTo>
                  <a:pt x="3176757" y="3619813"/>
                  <a:pt x="3181069" y="3654600"/>
                  <a:pt x="3189125" y="3659839"/>
                </a:cubicBezTo>
                <a:cubicBezTo>
                  <a:pt x="3191518" y="3666815"/>
                  <a:pt x="3189857" y="3675779"/>
                  <a:pt x="3198077" y="3677681"/>
                </a:cubicBezTo>
                <a:cubicBezTo>
                  <a:pt x="3208136" y="3681475"/>
                  <a:pt x="3196345" y="3709561"/>
                  <a:pt x="3207094" y="3703876"/>
                </a:cubicBezTo>
                <a:cubicBezTo>
                  <a:pt x="3199084" y="3723751"/>
                  <a:pt x="3220453" y="3734396"/>
                  <a:pt x="3227016" y="3748633"/>
                </a:cubicBezTo>
                <a:cubicBezTo>
                  <a:pt x="3218663" y="3764666"/>
                  <a:pt x="3240667" y="3778725"/>
                  <a:pt x="3246806" y="3811324"/>
                </a:cubicBezTo>
                <a:cubicBezTo>
                  <a:pt x="3237058" y="3829063"/>
                  <a:pt x="3251097" y="3833247"/>
                  <a:pt x="3239091" y="3865102"/>
                </a:cubicBezTo>
                <a:cubicBezTo>
                  <a:pt x="3240755" y="3865725"/>
                  <a:pt x="3242340" y="3866659"/>
                  <a:pt x="3243800" y="3867874"/>
                </a:cubicBezTo>
                <a:cubicBezTo>
                  <a:pt x="3252276" y="3874935"/>
                  <a:pt x="3254724" y="3889782"/>
                  <a:pt x="3249268" y="3901031"/>
                </a:cubicBezTo>
                <a:cubicBezTo>
                  <a:pt x="3234180" y="3950514"/>
                  <a:pt x="3270886" y="3938724"/>
                  <a:pt x="3271850" y="3976535"/>
                </a:cubicBezTo>
                <a:cubicBezTo>
                  <a:pt x="3275333" y="4018513"/>
                  <a:pt x="3265836" y="4033210"/>
                  <a:pt x="3253128" y="4091308"/>
                </a:cubicBezTo>
                <a:cubicBezTo>
                  <a:pt x="3262530" y="4093945"/>
                  <a:pt x="3263925" y="4100312"/>
                  <a:pt x="3261491" y="4112665"/>
                </a:cubicBezTo>
                <a:cubicBezTo>
                  <a:pt x="3263824" y="4132845"/>
                  <a:pt x="3285122" y="4124005"/>
                  <a:pt x="3275235" y="4148543"/>
                </a:cubicBezTo>
                <a:cubicBezTo>
                  <a:pt x="3282222" y="4163609"/>
                  <a:pt x="3300717" y="4191930"/>
                  <a:pt x="3303406" y="4203059"/>
                </a:cubicBezTo>
                <a:cubicBezTo>
                  <a:pt x="3307769" y="4216879"/>
                  <a:pt x="3289765" y="4198911"/>
                  <a:pt x="3291377" y="4215304"/>
                </a:cubicBezTo>
                <a:cubicBezTo>
                  <a:pt x="3295421" y="4234470"/>
                  <a:pt x="3290844" y="4240556"/>
                  <a:pt x="3303627" y="4247412"/>
                </a:cubicBezTo>
                <a:cubicBezTo>
                  <a:pt x="3300302" y="4270043"/>
                  <a:pt x="3313094" y="4269840"/>
                  <a:pt x="3323715" y="4295574"/>
                </a:cubicBezTo>
                <a:cubicBezTo>
                  <a:pt x="3318854" y="4309546"/>
                  <a:pt x="3323708" y="4317748"/>
                  <a:pt x="3331757" y="4324626"/>
                </a:cubicBezTo>
                <a:cubicBezTo>
                  <a:pt x="3334500" y="4352298"/>
                  <a:pt x="3348521" y="4373553"/>
                  <a:pt x="3357571" y="4402594"/>
                </a:cubicBezTo>
                <a:cubicBezTo>
                  <a:pt x="3395421" y="4440113"/>
                  <a:pt x="3406716" y="4492429"/>
                  <a:pt x="3416883" y="4511276"/>
                </a:cubicBezTo>
                <a:lnTo>
                  <a:pt x="3418568" y="4515669"/>
                </a:lnTo>
                <a:cubicBezTo>
                  <a:pt x="3418685" y="4519956"/>
                  <a:pt x="3418801" y="4524244"/>
                  <a:pt x="3418918" y="4528531"/>
                </a:cubicBezTo>
                <a:cubicBezTo>
                  <a:pt x="3418727" y="4530191"/>
                  <a:pt x="3418537" y="4531850"/>
                  <a:pt x="3418346" y="4533510"/>
                </a:cubicBezTo>
                <a:cubicBezTo>
                  <a:pt x="3418215" y="4536889"/>
                  <a:pt x="3418462" y="4539065"/>
                  <a:pt x="3419005" y="4540494"/>
                </a:cubicBezTo>
                <a:lnTo>
                  <a:pt x="3424268" y="4595886"/>
                </a:lnTo>
                <a:cubicBezTo>
                  <a:pt x="3429156" y="4624362"/>
                  <a:pt x="3443934" y="4682306"/>
                  <a:pt x="3448330" y="4711348"/>
                </a:cubicBezTo>
                <a:lnTo>
                  <a:pt x="3445621" y="4714874"/>
                </a:lnTo>
                <a:cubicBezTo>
                  <a:pt x="3444103" y="4718397"/>
                  <a:pt x="3443735" y="4723077"/>
                  <a:pt x="3445980" y="4730345"/>
                </a:cubicBezTo>
                <a:lnTo>
                  <a:pt x="3446976" y="4731926"/>
                </a:lnTo>
                <a:lnTo>
                  <a:pt x="3443720" y="4745408"/>
                </a:lnTo>
                <a:cubicBezTo>
                  <a:pt x="3444756" y="4771155"/>
                  <a:pt x="3455466" y="4843107"/>
                  <a:pt x="3453194" y="4886406"/>
                </a:cubicBezTo>
                <a:cubicBezTo>
                  <a:pt x="3454856" y="4906631"/>
                  <a:pt x="3481235" y="5008239"/>
                  <a:pt x="3455210" y="5025296"/>
                </a:cubicBezTo>
                <a:cubicBezTo>
                  <a:pt x="3442202" y="5116320"/>
                  <a:pt x="3464654" y="5119078"/>
                  <a:pt x="3462841" y="5211091"/>
                </a:cubicBezTo>
                <a:cubicBezTo>
                  <a:pt x="3469390" y="5269669"/>
                  <a:pt x="3462794" y="5327391"/>
                  <a:pt x="3469385" y="5356669"/>
                </a:cubicBezTo>
                <a:cubicBezTo>
                  <a:pt x="3471479" y="5361935"/>
                  <a:pt x="3474277" y="5366825"/>
                  <a:pt x="3477268" y="5371683"/>
                </a:cubicBezTo>
                <a:lnTo>
                  <a:pt x="3478824" y="5374232"/>
                </a:lnTo>
                <a:lnTo>
                  <a:pt x="3486664" y="5427532"/>
                </a:lnTo>
                <a:lnTo>
                  <a:pt x="3499845" y="5523238"/>
                </a:lnTo>
                <a:cubicBezTo>
                  <a:pt x="3496480" y="5535759"/>
                  <a:pt x="3498126" y="5574631"/>
                  <a:pt x="3505782" y="5582050"/>
                </a:cubicBezTo>
                <a:cubicBezTo>
                  <a:pt x="3507640" y="5590169"/>
                  <a:pt x="3505294" y="5599602"/>
                  <a:pt x="3513368" y="5603412"/>
                </a:cubicBezTo>
                <a:cubicBezTo>
                  <a:pt x="3518549" y="5620896"/>
                  <a:pt x="3530454" y="5660930"/>
                  <a:pt x="3536869" y="5686953"/>
                </a:cubicBezTo>
                <a:cubicBezTo>
                  <a:pt x="3527290" y="5702684"/>
                  <a:pt x="3548216" y="5722678"/>
                  <a:pt x="3551859" y="5759548"/>
                </a:cubicBezTo>
                <a:cubicBezTo>
                  <a:pt x="3540751" y="5776843"/>
                  <a:pt x="3554471" y="5784377"/>
                  <a:pt x="3540024" y="5816599"/>
                </a:cubicBezTo>
                <a:cubicBezTo>
                  <a:pt x="3541640" y="5817630"/>
                  <a:pt x="3543154" y="5818984"/>
                  <a:pt x="3544521" y="5820619"/>
                </a:cubicBezTo>
                <a:cubicBezTo>
                  <a:pt x="3552455" y="5830118"/>
                  <a:pt x="3553767" y="5846834"/>
                  <a:pt x="3547449" y="5857956"/>
                </a:cubicBezTo>
                <a:cubicBezTo>
                  <a:pt x="3528571" y="5908761"/>
                  <a:pt x="3532186" y="5952107"/>
                  <a:pt x="3530253" y="5993572"/>
                </a:cubicBezTo>
                <a:cubicBezTo>
                  <a:pt x="3530522" y="6040113"/>
                  <a:pt x="3553891" y="6005695"/>
                  <a:pt x="3536734" y="6066404"/>
                </a:cubicBezTo>
                <a:cubicBezTo>
                  <a:pt x="3545935" y="6071268"/>
                  <a:pt x="3546842" y="6078512"/>
                  <a:pt x="3543461" y="6091477"/>
                </a:cubicBezTo>
                <a:cubicBezTo>
                  <a:pt x="3549602" y="6107585"/>
                  <a:pt x="3568275" y="6137061"/>
                  <a:pt x="3573577" y="6163051"/>
                </a:cubicBezTo>
                <a:cubicBezTo>
                  <a:pt x="3577046" y="6182032"/>
                  <a:pt x="3572259" y="6223892"/>
                  <a:pt x="3575275" y="6247420"/>
                </a:cubicBezTo>
                <a:cubicBezTo>
                  <a:pt x="3570217" y="6271412"/>
                  <a:pt x="3583023" y="6273898"/>
                  <a:pt x="3591673" y="6304222"/>
                </a:cubicBezTo>
                <a:cubicBezTo>
                  <a:pt x="3585743" y="6318440"/>
                  <a:pt x="3589967" y="6328418"/>
                  <a:pt x="3597489" y="6337624"/>
                </a:cubicBezTo>
                <a:cubicBezTo>
                  <a:pt x="3598113" y="6368401"/>
                  <a:pt x="3610504" y="6394558"/>
                  <a:pt x="3617330" y="6428161"/>
                </a:cubicBezTo>
                <a:cubicBezTo>
                  <a:pt x="3612404" y="6466489"/>
                  <a:pt x="3633001" y="6482393"/>
                  <a:pt x="3640218" y="6518318"/>
                </a:cubicBezTo>
                <a:cubicBezTo>
                  <a:pt x="3625420" y="6557419"/>
                  <a:pt x="3668862" y="6537820"/>
                  <a:pt x="3670788" y="6568733"/>
                </a:cubicBezTo>
                <a:cubicBezTo>
                  <a:pt x="3659124" y="6621466"/>
                  <a:pt x="3685482" y="6565072"/>
                  <a:pt x="3687763" y="6643164"/>
                </a:cubicBezTo>
                <a:cubicBezTo>
                  <a:pt x="3685396" y="6647995"/>
                  <a:pt x="3689317" y="6656838"/>
                  <a:pt x="3693097" y="6655183"/>
                </a:cubicBezTo>
                <a:cubicBezTo>
                  <a:pt x="3693444" y="6672318"/>
                  <a:pt x="3690193" y="6715787"/>
                  <a:pt x="3689847" y="6745974"/>
                </a:cubicBezTo>
                <a:cubicBezTo>
                  <a:pt x="3689583" y="6773144"/>
                  <a:pt x="3690048" y="6817635"/>
                  <a:pt x="3691023" y="6836306"/>
                </a:cubicBezTo>
                <a:lnTo>
                  <a:pt x="3695699" y="6858001"/>
                </a:lnTo>
                <a:lnTo>
                  <a:pt x="0" y="6858000"/>
                </a:lnTo>
                <a:close/>
              </a:path>
            </a:pathLst>
          </a:custGeom>
        </p:spPr>
      </p:pic>
      <p:sp>
        <p:nvSpPr>
          <p:cNvPr id="3" name="Content Placeholder 2">
            <a:extLst>
              <a:ext uri="{FF2B5EF4-FFF2-40B4-BE49-F238E27FC236}">
                <a16:creationId xmlns:a16="http://schemas.microsoft.com/office/drawing/2014/main" id="{B4ECD212-4B6E-A4B9-0E03-B320FF8FF92B}"/>
              </a:ext>
            </a:extLst>
          </p:cNvPr>
          <p:cNvSpPr>
            <a:spLocks noGrp="1"/>
          </p:cNvSpPr>
          <p:nvPr>
            <p:ph idx="1"/>
          </p:nvPr>
        </p:nvSpPr>
        <p:spPr>
          <a:xfrm>
            <a:off x="4198966" y="2147357"/>
            <a:ext cx="3810000" cy="4101042"/>
          </a:xfrm>
        </p:spPr>
        <p:txBody>
          <a:bodyPr>
            <a:normAutofit/>
          </a:bodyPr>
          <a:lstStyle/>
          <a:p>
            <a:r>
              <a:rPr lang="en-US" sz="2000">
                <a:solidFill>
                  <a:schemeClr val="tx1">
                    <a:lumMod val="85000"/>
                    <a:lumOff val="15000"/>
                  </a:schemeClr>
                </a:solidFill>
              </a:rPr>
              <a:t>Contact Information</a:t>
            </a:r>
          </a:p>
          <a:p>
            <a:endParaRPr lang="en-US" sz="2000">
              <a:solidFill>
                <a:schemeClr val="tx1">
                  <a:lumMod val="85000"/>
                  <a:lumOff val="15000"/>
                </a:schemeClr>
              </a:solidFill>
            </a:endParaRPr>
          </a:p>
          <a:p>
            <a:r>
              <a:rPr lang="en-US" sz="2000">
                <a:solidFill>
                  <a:schemeClr val="tx1">
                    <a:lumMod val="85000"/>
                    <a:lumOff val="15000"/>
                  </a:schemeClr>
                </a:solidFill>
                <a:hlinkClick r:id="rId3"/>
              </a:rPr>
              <a:t>togetherforsharon@gmail.com</a:t>
            </a:r>
            <a:endParaRPr lang="en-US" sz="2000">
              <a:solidFill>
                <a:schemeClr val="tx1">
                  <a:lumMod val="85000"/>
                  <a:lumOff val="15000"/>
                </a:schemeClr>
              </a:solidFill>
            </a:endParaRPr>
          </a:p>
          <a:p>
            <a:r>
              <a:rPr lang="en-US" sz="2000">
                <a:solidFill>
                  <a:schemeClr val="tx1">
                    <a:lumMod val="85000"/>
                    <a:lumOff val="15000"/>
                  </a:schemeClr>
                </a:solidFill>
                <a:hlinkClick r:id="rId4"/>
              </a:rPr>
              <a:t>https://www.togetherforsharon.com/</a:t>
            </a:r>
            <a:endParaRPr lang="en-US" sz="2000">
              <a:solidFill>
                <a:schemeClr val="tx1">
                  <a:lumMod val="85000"/>
                  <a:lumOff val="15000"/>
                </a:schemeClr>
              </a:solidFill>
            </a:endParaRPr>
          </a:p>
          <a:p>
            <a:r>
              <a:rPr lang="en-US" sz="2000">
                <a:solidFill>
                  <a:schemeClr val="tx1">
                    <a:lumMod val="85000"/>
                    <a:lumOff val="15000"/>
                  </a:schemeClr>
                </a:solidFill>
              </a:rPr>
              <a:t>Social media https://linktr.ee/togetherforsharon</a:t>
            </a:r>
          </a:p>
          <a:p>
            <a:endParaRPr lang="en-US" sz="2000">
              <a:solidFill>
                <a:schemeClr val="tx1">
                  <a:lumMod val="85000"/>
                  <a:lumOff val="15000"/>
                </a:schemeClr>
              </a:solidFill>
            </a:endParaRPr>
          </a:p>
        </p:txBody>
      </p:sp>
      <p:pic>
        <p:nvPicPr>
          <p:cNvPr id="4" name="Picture 3" descr="A person and person dancing&#10;&#10;Description automatically generated">
            <a:extLst>
              <a:ext uri="{FF2B5EF4-FFF2-40B4-BE49-F238E27FC236}">
                <a16:creationId xmlns:a16="http://schemas.microsoft.com/office/drawing/2014/main" id="{7F67BDF9-14FC-C37E-E5AF-1627F4688644}"/>
              </a:ext>
            </a:extLst>
          </p:cNvPr>
          <p:cNvPicPr>
            <a:picLocks noChangeAspect="1"/>
          </p:cNvPicPr>
          <p:nvPr/>
        </p:nvPicPr>
        <p:blipFill>
          <a:blip r:embed="rId5">
            <a:extLst>
              <a:ext uri="{28A0092B-C50C-407E-A947-70E740481C1C}">
                <a14:useLocalDpi xmlns:a14="http://schemas.microsoft.com/office/drawing/2010/main" val="0"/>
              </a:ext>
            </a:extLst>
          </a:blip>
          <a:srcRect l="22258" r="15787"/>
          <a:stretch/>
        </p:blipFill>
        <p:spPr>
          <a:xfrm>
            <a:off x="8580467" y="10"/>
            <a:ext cx="3611533" cy="6857990"/>
          </a:xfrm>
          <a:custGeom>
            <a:avLst/>
            <a:gdLst/>
            <a:ahLst/>
            <a:cxnLst/>
            <a:rect l="l" t="t" r="r" b="b"/>
            <a:pathLst>
              <a:path w="3810000" h="6858000">
                <a:moveTo>
                  <a:pt x="95627" y="0"/>
                </a:moveTo>
                <a:lnTo>
                  <a:pt x="3810000" y="0"/>
                </a:lnTo>
                <a:lnTo>
                  <a:pt x="3810000" y="6858000"/>
                </a:lnTo>
                <a:lnTo>
                  <a:pt x="13132" y="6858000"/>
                </a:lnTo>
                <a:cubicBezTo>
                  <a:pt x="13183" y="6857363"/>
                  <a:pt x="13234" y="6856727"/>
                  <a:pt x="13284" y="6856090"/>
                </a:cubicBezTo>
                <a:lnTo>
                  <a:pt x="31566" y="6805847"/>
                </a:lnTo>
                <a:lnTo>
                  <a:pt x="30463" y="6715381"/>
                </a:lnTo>
                <a:cubicBezTo>
                  <a:pt x="29585" y="6714082"/>
                  <a:pt x="28597" y="6713038"/>
                  <a:pt x="27533" y="6712286"/>
                </a:cubicBezTo>
                <a:lnTo>
                  <a:pt x="31288" y="6698474"/>
                </a:lnTo>
                <a:lnTo>
                  <a:pt x="29901" y="6686264"/>
                </a:lnTo>
                <a:cubicBezTo>
                  <a:pt x="29591" y="6639749"/>
                  <a:pt x="29281" y="6593234"/>
                  <a:pt x="28971" y="6546719"/>
                </a:cubicBezTo>
                <a:cubicBezTo>
                  <a:pt x="23415" y="6502008"/>
                  <a:pt x="3087" y="6462057"/>
                  <a:pt x="310" y="6408337"/>
                </a:cubicBezTo>
                <a:cubicBezTo>
                  <a:pt x="-2468" y="6354617"/>
                  <a:pt x="14431" y="6312397"/>
                  <a:pt x="12307" y="6224401"/>
                </a:cubicBezTo>
                <a:lnTo>
                  <a:pt x="27152" y="6147415"/>
                </a:lnTo>
                <a:lnTo>
                  <a:pt x="39044" y="6093837"/>
                </a:lnTo>
                <a:cubicBezTo>
                  <a:pt x="47718" y="6039281"/>
                  <a:pt x="47985" y="5964495"/>
                  <a:pt x="46816" y="5915901"/>
                </a:cubicBezTo>
                <a:cubicBezTo>
                  <a:pt x="43189" y="5876557"/>
                  <a:pt x="47196" y="5863739"/>
                  <a:pt x="33533" y="5831562"/>
                </a:cubicBezTo>
                <a:cubicBezTo>
                  <a:pt x="27901" y="5792459"/>
                  <a:pt x="47408" y="5747455"/>
                  <a:pt x="46555" y="5710909"/>
                </a:cubicBezTo>
                <a:cubicBezTo>
                  <a:pt x="53188" y="5686865"/>
                  <a:pt x="49116" y="5615845"/>
                  <a:pt x="62461" y="5602222"/>
                </a:cubicBezTo>
                <a:cubicBezTo>
                  <a:pt x="64066" y="5572067"/>
                  <a:pt x="49594" y="5555548"/>
                  <a:pt x="56185" y="5529979"/>
                </a:cubicBezTo>
                <a:lnTo>
                  <a:pt x="67961" y="5458854"/>
                </a:lnTo>
                <a:lnTo>
                  <a:pt x="110939" y="5353584"/>
                </a:lnTo>
                <a:cubicBezTo>
                  <a:pt x="123070" y="5308303"/>
                  <a:pt x="110671" y="5307524"/>
                  <a:pt x="128276" y="5249764"/>
                </a:cubicBezTo>
                <a:cubicBezTo>
                  <a:pt x="137692" y="5218499"/>
                  <a:pt x="146153" y="5160067"/>
                  <a:pt x="156749" y="5116288"/>
                </a:cubicBezTo>
                <a:cubicBezTo>
                  <a:pt x="167347" y="5072508"/>
                  <a:pt x="184838" y="5010298"/>
                  <a:pt x="191855" y="4987089"/>
                </a:cubicBezTo>
                <a:lnTo>
                  <a:pt x="219824" y="4934095"/>
                </a:lnTo>
                <a:cubicBezTo>
                  <a:pt x="223315" y="4926170"/>
                  <a:pt x="231151" y="4920904"/>
                  <a:pt x="231137" y="4903120"/>
                </a:cubicBezTo>
                <a:lnTo>
                  <a:pt x="219738" y="4827391"/>
                </a:lnTo>
                <a:cubicBezTo>
                  <a:pt x="223928" y="4818620"/>
                  <a:pt x="227939" y="4809255"/>
                  <a:pt x="231597" y="4799440"/>
                </a:cubicBezTo>
                <a:lnTo>
                  <a:pt x="233480" y="4793512"/>
                </a:lnTo>
                <a:cubicBezTo>
                  <a:pt x="233423" y="4793432"/>
                  <a:pt x="233367" y="4793351"/>
                  <a:pt x="233310" y="4793271"/>
                </a:cubicBezTo>
                <a:cubicBezTo>
                  <a:pt x="233275" y="4791711"/>
                  <a:pt x="233728" y="4789662"/>
                  <a:pt x="234882" y="4786765"/>
                </a:cubicBezTo>
                <a:lnTo>
                  <a:pt x="236914" y="4782703"/>
                </a:lnTo>
                <a:lnTo>
                  <a:pt x="246329" y="4683644"/>
                </a:lnTo>
                <a:cubicBezTo>
                  <a:pt x="256294" y="4677568"/>
                  <a:pt x="256527" y="4667288"/>
                  <a:pt x="253823" y="4655204"/>
                </a:cubicBezTo>
                <a:cubicBezTo>
                  <a:pt x="259521" y="4631796"/>
                  <a:pt x="280440" y="4574275"/>
                  <a:pt x="280514" y="4543195"/>
                </a:cubicBezTo>
                <a:cubicBezTo>
                  <a:pt x="272112" y="4519880"/>
                  <a:pt x="251340" y="4505102"/>
                  <a:pt x="254268" y="4468722"/>
                </a:cubicBezTo>
                <a:cubicBezTo>
                  <a:pt x="266696" y="4435462"/>
                  <a:pt x="236001" y="4395418"/>
                  <a:pt x="252728" y="4353998"/>
                </a:cubicBezTo>
                <a:cubicBezTo>
                  <a:pt x="256750" y="4339008"/>
                  <a:pt x="256168" y="4294115"/>
                  <a:pt x="248123" y="4286542"/>
                </a:cubicBezTo>
                <a:cubicBezTo>
                  <a:pt x="246365" y="4277371"/>
                  <a:pt x="249194" y="4266107"/>
                  <a:pt x="240584" y="4262777"/>
                </a:cubicBezTo>
                <a:cubicBezTo>
                  <a:pt x="230221" y="4256829"/>
                  <a:pt x="246153" y="4222259"/>
                  <a:pt x="233949" y="4228340"/>
                </a:cubicBezTo>
                <a:cubicBezTo>
                  <a:pt x="244865" y="4203839"/>
                  <a:pt x="223150" y="4187902"/>
                  <a:pt x="217758" y="4169004"/>
                </a:cubicBezTo>
                <a:cubicBezTo>
                  <a:pt x="228596" y="4149446"/>
                  <a:pt x="206597" y="4129080"/>
                  <a:pt x="203797" y="4086781"/>
                </a:cubicBezTo>
                <a:cubicBezTo>
                  <a:pt x="216334" y="4065199"/>
                  <a:pt x="201740" y="4058317"/>
                  <a:pt x="218344" y="4018957"/>
                </a:cubicBezTo>
                <a:cubicBezTo>
                  <a:pt x="216630" y="4017979"/>
                  <a:pt x="215034" y="4016614"/>
                  <a:pt x="213609" y="4014902"/>
                </a:cubicBezTo>
                <a:cubicBezTo>
                  <a:pt x="205325" y="4004955"/>
                  <a:pt x="204424" y="3985729"/>
                  <a:pt x="211594" y="3971964"/>
                </a:cubicBezTo>
                <a:cubicBezTo>
                  <a:pt x="233561" y="3910433"/>
                  <a:pt x="230991" y="3860613"/>
                  <a:pt x="234357" y="3812226"/>
                </a:cubicBezTo>
                <a:cubicBezTo>
                  <a:pt x="235501" y="3758242"/>
                  <a:pt x="209185" y="3801364"/>
                  <a:pt x="229596" y="3728573"/>
                </a:cubicBezTo>
                <a:cubicBezTo>
                  <a:pt x="219804" y="3724174"/>
                  <a:pt x="219047" y="3715890"/>
                  <a:pt x="223099" y="3700384"/>
                </a:cubicBezTo>
                <a:cubicBezTo>
                  <a:pt x="222942" y="3674360"/>
                  <a:pt x="199034" y="3683312"/>
                  <a:pt x="212511" y="3653063"/>
                </a:cubicBezTo>
                <a:cubicBezTo>
                  <a:pt x="207582" y="3623616"/>
                  <a:pt x="199349" y="3555881"/>
                  <a:pt x="193522" y="3523704"/>
                </a:cubicBezTo>
                <a:cubicBezTo>
                  <a:pt x="199728" y="3495169"/>
                  <a:pt x="185963" y="3494025"/>
                  <a:pt x="177551" y="3460001"/>
                </a:cubicBezTo>
                <a:cubicBezTo>
                  <a:pt x="184399" y="3442692"/>
                  <a:pt x="180138" y="3431687"/>
                  <a:pt x="172293" y="3422022"/>
                </a:cubicBezTo>
                <a:cubicBezTo>
                  <a:pt x="172567" y="3386386"/>
                  <a:pt x="159982" y="3357707"/>
                  <a:pt x="153640" y="3319632"/>
                </a:cubicBezTo>
                <a:cubicBezTo>
                  <a:pt x="117352" y="3267571"/>
                  <a:pt x="111308" y="3199530"/>
                  <a:pt x="102580" y="3174350"/>
                </a:cubicBezTo>
                <a:lnTo>
                  <a:pt x="101281" y="3168555"/>
                </a:lnTo>
                <a:cubicBezTo>
                  <a:pt x="101655" y="3163067"/>
                  <a:pt x="102030" y="3157580"/>
                  <a:pt x="102403" y="3152092"/>
                </a:cubicBezTo>
                <a:lnTo>
                  <a:pt x="103597" y="3145797"/>
                </a:lnTo>
                <a:cubicBezTo>
                  <a:pt x="104132" y="3141497"/>
                  <a:pt x="104119" y="3138691"/>
                  <a:pt x="103701" y="3136806"/>
                </a:cubicBezTo>
                <a:lnTo>
                  <a:pt x="108221" y="3088993"/>
                </a:lnTo>
                <a:cubicBezTo>
                  <a:pt x="109464" y="3064872"/>
                  <a:pt x="113188" y="3030250"/>
                  <a:pt x="111158" y="2992081"/>
                </a:cubicBezTo>
                <a:cubicBezTo>
                  <a:pt x="109031" y="2944441"/>
                  <a:pt x="104226" y="2942439"/>
                  <a:pt x="105565" y="2902844"/>
                </a:cubicBezTo>
                <a:cubicBezTo>
                  <a:pt x="107874" y="2897323"/>
                  <a:pt x="101362" y="2801618"/>
                  <a:pt x="105102" y="2797375"/>
                </a:cubicBezTo>
                <a:cubicBezTo>
                  <a:pt x="86174" y="2744941"/>
                  <a:pt x="109804" y="2750735"/>
                  <a:pt x="107241" y="2691357"/>
                </a:cubicBezTo>
                <a:cubicBezTo>
                  <a:pt x="107811" y="2665349"/>
                  <a:pt x="115946" y="2561129"/>
                  <a:pt x="145888" y="2542201"/>
                </a:cubicBezTo>
                <a:cubicBezTo>
                  <a:pt x="170455" y="2427400"/>
                  <a:pt x="123634" y="2367849"/>
                  <a:pt x="136292" y="2250554"/>
                </a:cubicBezTo>
                <a:cubicBezTo>
                  <a:pt x="110877" y="2215639"/>
                  <a:pt x="134601" y="2180816"/>
                  <a:pt x="130310" y="2141581"/>
                </a:cubicBezTo>
                <a:cubicBezTo>
                  <a:pt x="154051" y="2149219"/>
                  <a:pt x="117587" y="2094975"/>
                  <a:pt x="144587" y="2089095"/>
                </a:cubicBezTo>
                <a:cubicBezTo>
                  <a:pt x="142952" y="2082142"/>
                  <a:pt x="140513" y="2075590"/>
                  <a:pt x="137867" y="2069059"/>
                </a:cubicBezTo>
                <a:lnTo>
                  <a:pt x="136492" y="2065634"/>
                </a:lnTo>
                <a:cubicBezTo>
                  <a:pt x="136216" y="2060851"/>
                  <a:pt x="135939" y="2056067"/>
                  <a:pt x="135663" y="2051284"/>
                </a:cubicBezTo>
                <a:lnTo>
                  <a:pt x="124268" y="1960184"/>
                </a:lnTo>
                <a:cubicBezTo>
                  <a:pt x="138968" y="1926370"/>
                  <a:pt x="111716" y="1914873"/>
                  <a:pt x="131257" y="1873060"/>
                </a:cubicBezTo>
                <a:cubicBezTo>
                  <a:pt x="136329" y="1857442"/>
                  <a:pt x="139083" y="1807624"/>
                  <a:pt x="131724" y="1797311"/>
                </a:cubicBezTo>
                <a:cubicBezTo>
                  <a:pt x="130673" y="1786740"/>
                  <a:pt x="134293" y="1774954"/>
                  <a:pt x="126063" y="1769201"/>
                </a:cubicBezTo>
                <a:cubicBezTo>
                  <a:pt x="116300" y="1760126"/>
                  <a:pt x="134551" y="1725705"/>
                  <a:pt x="122085" y="1729500"/>
                </a:cubicBezTo>
                <a:cubicBezTo>
                  <a:pt x="134648" y="1705012"/>
                  <a:pt x="114449" y="1682158"/>
                  <a:pt x="110543" y="1659949"/>
                </a:cubicBezTo>
                <a:cubicBezTo>
                  <a:pt x="122664" y="1640913"/>
                  <a:pt x="102513" y="1613087"/>
                  <a:pt x="102892" y="1565607"/>
                </a:cubicBezTo>
                <a:cubicBezTo>
                  <a:pt x="116835" y="1544742"/>
                  <a:pt x="102976" y="1533616"/>
                  <a:pt x="122245" y="1494057"/>
                </a:cubicBezTo>
                <a:cubicBezTo>
                  <a:pt x="120629" y="1492563"/>
                  <a:pt x="119160" y="1490668"/>
                  <a:pt x="117883" y="1488429"/>
                </a:cubicBezTo>
                <a:cubicBezTo>
                  <a:pt x="110465" y="1475431"/>
                  <a:pt x="111002" y="1453942"/>
                  <a:pt x="119083" y="1440433"/>
                </a:cubicBezTo>
                <a:cubicBezTo>
                  <a:pt x="145274" y="1377630"/>
                  <a:pt x="146438" y="1321884"/>
                  <a:pt x="153340" y="1269148"/>
                </a:cubicBezTo>
                <a:cubicBezTo>
                  <a:pt x="158467" y="1209690"/>
                  <a:pt x="129360" y="1251077"/>
                  <a:pt x="154855" y="1175439"/>
                </a:cubicBezTo>
                <a:cubicBezTo>
                  <a:pt x="145538" y="1168218"/>
                  <a:pt x="145408" y="1158868"/>
                  <a:pt x="150548" y="1142685"/>
                </a:cubicBezTo>
                <a:cubicBezTo>
                  <a:pt x="152321" y="1113850"/>
                  <a:pt x="128121" y="1118007"/>
                  <a:pt x="143630" y="1087778"/>
                </a:cubicBezTo>
                <a:cubicBezTo>
                  <a:pt x="139451" y="1064261"/>
                  <a:pt x="125971" y="1018012"/>
                  <a:pt x="125476" y="1001580"/>
                </a:cubicBezTo>
                <a:cubicBezTo>
                  <a:pt x="123958" y="976962"/>
                  <a:pt x="134851" y="962709"/>
                  <a:pt x="134526" y="940069"/>
                </a:cubicBezTo>
                <a:cubicBezTo>
                  <a:pt x="142751" y="909988"/>
                  <a:pt x="129284" y="905409"/>
                  <a:pt x="123523" y="865739"/>
                </a:cubicBezTo>
                <a:cubicBezTo>
                  <a:pt x="131549" y="848234"/>
                  <a:pt x="128173" y="835030"/>
                  <a:pt x="121164" y="822450"/>
                </a:cubicBezTo>
                <a:cubicBezTo>
                  <a:pt x="124077" y="783082"/>
                  <a:pt x="113811" y="748321"/>
                  <a:pt x="110389" y="704665"/>
                </a:cubicBezTo>
                <a:cubicBezTo>
                  <a:pt x="120144" y="656264"/>
                  <a:pt x="99869" y="633697"/>
                  <a:pt x="96299" y="587032"/>
                </a:cubicBezTo>
                <a:cubicBezTo>
                  <a:pt x="87861" y="539988"/>
                  <a:pt x="66571" y="452493"/>
                  <a:pt x="59759" y="422399"/>
                </a:cubicBezTo>
                <a:cubicBezTo>
                  <a:pt x="62865" y="416491"/>
                  <a:pt x="59682" y="404768"/>
                  <a:pt x="55429" y="406467"/>
                </a:cubicBezTo>
                <a:cubicBezTo>
                  <a:pt x="56742" y="400038"/>
                  <a:pt x="64884" y="384166"/>
                  <a:pt x="58062" y="383409"/>
                </a:cubicBezTo>
                <a:cubicBezTo>
                  <a:pt x="57210" y="351894"/>
                  <a:pt x="61145" y="320031"/>
                  <a:pt x="69487" y="290892"/>
                </a:cubicBezTo>
                <a:cubicBezTo>
                  <a:pt x="57686" y="231306"/>
                  <a:pt x="89539" y="260845"/>
                  <a:pt x="86198" y="217175"/>
                </a:cubicBezTo>
                <a:cubicBezTo>
                  <a:pt x="72715" y="183379"/>
                  <a:pt x="83646" y="168958"/>
                  <a:pt x="74643" y="129155"/>
                </a:cubicBezTo>
                <a:cubicBezTo>
                  <a:pt x="96697" y="112411"/>
                  <a:pt x="72236" y="90977"/>
                  <a:pt x="78417" y="74202"/>
                </a:cubicBezTo>
                <a:cubicBezTo>
                  <a:pt x="59029" y="57686"/>
                  <a:pt x="81827" y="29115"/>
                  <a:pt x="94183" y="4683"/>
                </a:cubicBezTo>
                <a:close/>
              </a:path>
            </a:pathLst>
          </a:custGeom>
        </p:spPr>
      </p:pic>
    </p:spTree>
    <p:extLst>
      <p:ext uri="{BB962C8B-B14F-4D97-AF65-F5344CB8AC3E}">
        <p14:creationId xmlns:p14="http://schemas.microsoft.com/office/powerpoint/2010/main" val="20195951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223D0-1974-8A93-BA2C-E470E6E3A9D9}"/>
              </a:ext>
            </a:extLst>
          </p:cNvPr>
          <p:cNvSpPr>
            <a:spLocks noGrp="1"/>
          </p:cNvSpPr>
          <p:nvPr>
            <p:ph type="title"/>
          </p:nvPr>
        </p:nvSpPr>
        <p:spPr>
          <a:xfrm>
            <a:off x="481011" y="327025"/>
            <a:ext cx="5324477" cy="1630363"/>
          </a:xfrm>
        </p:spPr>
        <p:txBody>
          <a:bodyPr anchor="b">
            <a:normAutofit/>
          </a:bodyPr>
          <a:lstStyle/>
          <a:p>
            <a:pPr marL="0" marR="0" indent="182880" algn="ctr"/>
            <a:r>
              <a:rPr lang="en-US" sz="2500" b="1" i="1" kern="1600" dirty="0">
                <a:effectLst/>
                <a:latin typeface="Garamond" panose="02020404030301010803" pitchFamily="18" charset="0"/>
                <a:ea typeface="Calibri" panose="020F0502020204030204" pitchFamily="34" charset="0"/>
                <a:cs typeface="Arial" panose="020B0604020202020204" pitchFamily="34" charset="0"/>
              </a:rPr>
              <a:t>“One person can make a difference.</a:t>
            </a:r>
            <a:br>
              <a:rPr lang="en-US" sz="2500" kern="1600" dirty="0">
                <a:effectLst/>
                <a:latin typeface="Garamond" panose="02020404030301010803" pitchFamily="18" charset="0"/>
                <a:ea typeface="Calibri" panose="020F0502020204030204" pitchFamily="34" charset="0"/>
                <a:cs typeface="Arial" panose="020B0604020202020204" pitchFamily="34" charset="0"/>
              </a:rPr>
            </a:br>
            <a:r>
              <a:rPr lang="en-US" sz="2500" b="1" i="1" kern="1600" dirty="0">
                <a:effectLst/>
                <a:latin typeface="Garamond" panose="02020404030301010803" pitchFamily="18" charset="0"/>
                <a:ea typeface="Calibri" panose="020F0502020204030204" pitchFamily="34" charset="0"/>
                <a:cs typeface="Arial" panose="020B0604020202020204" pitchFamily="34" charset="0"/>
              </a:rPr>
              <a:t>One person can bring positive change.”</a:t>
            </a:r>
            <a:br>
              <a:rPr lang="en-US" sz="2500" kern="1600" dirty="0">
                <a:effectLst/>
                <a:latin typeface="Garamond" panose="02020404030301010803" pitchFamily="18" charset="0"/>
                <a:ea typeface="Calibri" panose="020F0502020204030204" pitchFamily="34" charset="0"/>
                <a:cs typeface="Arial" panose="020B0604020202020204" pitchFamily="34" charset="0"/>
              </a:rPr>
            </a:br>
            <a:endParaRPr lang="en-US" sz="2500" dirty="0"/>
          </a:p>
        </p:txBody>
      </p:sp>
      <p:pic>
        <p:nvPicPr>
          <p:cNvPr id="6" name="Picture 5" descr="A blurry blue and yellow background&#10;&#10;Description automatically generated">
            <a:extLst>
              <a:ext uri="{FF2B5EF4-FFF2-40B4-BE49-F238E27FC236}">
                <a16:creationId xmlns:a16="http://schemas.microsoft.com/office/drawing/2014/main" id="{CA066448-FA4B-124B-E22A-A2DE59D98C44}"/>
              </a:ext>
            </a:extLst>
          </p:cNvPr>
          <p:cNvPicPr>
            <a:picLocks noChangeAspect="1"/>
          </p:cNvPicPr>
          <p:nvPr/>
        </p:nvPicPr>
        <p:blipFill>
          <a:blip r:embed="rId2"/>
          <a:srcRect l="15892" r="24635" b="2"/>
          <a:stretch/>
        </p:blipFill>
        <p:spPr>
          <a:xfrm>
            <a:off x="5966355" y="1"/>
            <a:ext cx="6225645" cy="6856412"/>
          </a:xfrm>
          <a:custGeom>
            <a:avLst/>
            <a:gdLst/>
            <a:ahLst/>
            <a:cxnLst/>
            <a:rect l="l" t="t" r="r" b="b"/>
            <a:pathLst>
              <a:path w="5620032" h="6856412">
                <a:moveTo>
                  <a:pt x="13187" y="0"/>
                </a:moveTo>
                <a:lnTo>
                  <a:pt x="5620032" y="0"/>
                </a:lnTo>
                <a:lnTo>
                  <a:pt x="5620032" y="6856412"/>
                </a:lnTo>
                <a:lnTo>
                  <a:pt x="0" y="6856412"/>
                </a:lnTo>
                <a:lnTo>
                  <a:pt x="64318" y="6298274"/>
                </a:lnTo>
                <a:cubicBezTo>
                  <a:pt x="203221" y="4970220"/>
                  <a:pt x="240510" y="3632077"/>
                  <a:pt x="97152" y="2276000"/>
                </a:cubicBezTo>
                <a:cubicBezTo>
                  <a:pt x="35713" y="1694824"/>
                  <a:pt x="7455" y="1116942"/>
                  <a:pt x="6154" y="541737"/>
                </a:cubicBezTo>
                <a:close/>
              </a:path>
            </a:pathLst>
          </a:custGeom>
        </p:spPr>
      </p:pic>
      <p:graphicFrame>
        <p:nvGraphicFramePr>
          <p:cNvPr id="5" name="Content Placeholder 2">
            <a:extLst>
              <a:ext uri="{FF2B5EF4-FFF2-40B4-BE49-F238E27FC236}">
                <a16:creationId xmlns:a16="http://schemas.microsoft.com/office/drawing/2014/main" id="{892E48C1-D514-CFB2-CE0D-B4D9D199866D}"/>
              </a:ext>
            </a:extLst>
          </p:cNvPr>
          <p:cNvGraphicFramePr>
            <a:graphicFrameLocks noGrp="1"/>
          </p:cNvGraphicFramePr>
          <p:nvPr>
            <p:ph idx="1"/>
            <p:extLst>
              <p:ext uri="{D42A27DB-BD31-4B8C-83A1-F6EECF244321}">
                <p14:modId xmlns:p14="http://schemas.microsoft.com/office/powerpoint/2010/main" val="396251843"/>
              </p:ext>
            </p:extLst>
          </p:nvPr>
        </p:nvGraphicFramePr>
        <p:xfrm>
          <a:off x="481013" y="2286001"/>
          <a:ext cx="5324475" cy="39195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721220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92EE64-317D-D1B8-0708-62258D18842D}"/>
              </a:ext>
            </a:extLst>
          </p:cNvPr>
          <p:cNvSpPr>
            <a:spLocks noGrp="1"/>
          </p:cNvSpPr>
          <p:nvPr>
            <p:ph type="title"/>
          </p:nvPr>
        </p:nvSpPr>
        <p:spPr>
          <a:xfrm>
            <a:off x="838201" y="365125"/>
            <a:ext cx="5251316" cy="1807305"/>
          </a:xfrm>
        </p:spPr>
        <p:txBody>
          <a:bodyPr>
            <a:normAutofit/>
          </a:bodyPr>
          <a:lstStyle/>
          <a:p>
            <a:pPr algn="ctr"/>
            <a:r>
              <a:rPr lang="en-US" dirty="0">
                <a:solidFill>
                  <a:srgbClr val="FF0000"/>
                </a:solidFill>
              </a:rPr>
              <a:t>Thank you</a:t>
            </a:r>
          </a:p>
        </p:txBody>
      </p:sp>
      <p:pic>
        <p:nvPicPr>
          <p:cNvPr id="4" name="Picture 3" descr="A person and person posing for a picture&#10;&#10;Description automatically generated">
            <a:extLst>
              <a:ext uri="{FF2B5EF4-FFF2-40B4-BE49-F238E27FC236}">
                <a16:creationId xmlns:a16="http://schemas.microsoft.com/office/drawing/2014/main" id="{9525DF5A-504E-5CF6-99E2-9D432AB934CD}"/>
              </a:ext>
            </a:extLst>
          </p:cNvPr>
          <p:cNvPicPr>
            <a:picLocks noChangeAspect="1"/>
          </p:cNvPicPr>
          <p:nvPr/>
        </p:nvPicPr>
        <p:blipFill>
          <a:blip r:embed="rId2" cstate="print">
            <a:extLst>
              <a:ext uri="{28A0092B-C50C-407E-A947-70E740481C1C}">
                <a14:useLocalDpi xmlns:a14="http://schemas.microsoft.com/office/drawing/2010/main" val="0"/>
              </a:ext>
            </a:extLst>
          </a:blip>
          <a:srcRect b="13740"/>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6" name="Content Placeholder 5">
            <a:extLst>
              <a:ext uri="{FF2B5EF4-FFF2-40B4-BE49-F238E27FC236}">
                <a16:creationId xmlns:a16="http://schemas.microsoft.com/office/drawing/2014/main" id="{D05DE55E-C7A3-F561-7D26-AB5F3B63CE27}"/>
              </a:ext>
            </a:extLst>
          </p:cNvPr>
          <p:cNvSpPr>
            <a:spLocks noGrp="1"/>
          </p:cNvSpPr>
          <p:nvPr>
            <p:ph idx="1"/>
          </p:nvPr>
        </p:nvSpPr>
        <p:spPr/>
        <p:txBody>
          <a:bodyPr/>
          <a:lstStyle/>
          <a:p>
            <a:pPr marL="0" indent="0">
              <a:buNone/>
            </a:pPr>
            <a:br>
              <a:rPr lang="en-US" dirty="0"/>
            </a:br>
            <a:r>
              <a:rPr lang="en-US" sz="4400" dirty="0"/>
              <a:t>My mother’s memory </a:t>
            </a:r>
          </a:p>
          <a:p>
            <a:pPr marL="0" indent="0">
              <a:buNone/>
            </a:pPr>
            <a:r>
              <a:rPr lang="en-US" sz="4400" dirty="0"/>
              <a:t>lives on because of </a:t>
            </a:r>
          </a:p>
          <a:p>
            <a:pPr marL="0" indent="0">
              <a:buNone/>
            </a:pPr>
            <a:r>
              <a:rPr lang="en-US" sz="6000" dirty="0"/>
              <a:t>          </a:t>
            </a:r>
            <a:r>
              <a:rPr lang="en-US" sz="6000" b="1" i="1" u="sng" dirty="0"/>
              <a:t>you!</a:t>
            </a:r>
          </a:p>
        </p:txBody>
      </p:sp>
    </p:spTree>
    <p:extLst>
      <p:ext uri="{BB962C8B-B14F-4D97-AF65-F5344CB8AC3E}">
        <p14:creationId xmlns:p14="http://schemas.microsoft.com/office/powerpoint/2010/main" val="21387816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
            <a:extLst>
              <a:ext uri="{FF2B5EF4-FFF2-40B4-BE49-F238E27FC236}">
                <a16:creationId xmlns:a16="http://schemas.microsoft.com/office/drawing/2014/main" id="{009BBA40-E8D8-66F5-8A4E-15B063448284}"/>
              </a:ext>
            </a:extLst>
          </p:cNvPr>
          <p:cNvSpPr>
            <a:spLocks noGrp="1" noChangeArrowheads="1"/>
          </p:cNvSpPr>
          <p:nvPr>
            <p:ph type="title"/>
          </p:nvPr>
        </p:nvSpPr>
        <p:spPr bwMode="auto">
          <a:xfrm>
            <a:off x="686834" y="1153572"/>
            <a:ext cx="3200400" cy="446116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a:bodyPr>
          <a:lstStyle/>
          <a:p>
            <a:pPr marL="0" marR="0" lvl="0" indent="182563" defTabSz="914400" rtl="0" eaLnBrk="0" fontAlgn="base" latinLnBrk="0" hangingPunct="0">
              <a:spcBef>
                <a:spcPct val="0"/>
              </a:spcBef>
              <a:spcAft>
                <a:spcPct val="0"/>
              </a:spcAft>
              <a:buClrTx/>
              <a:buSzTx/>
              <a:buFontTx/>
              <a:buNone/>
              <a:tabLst/>
            </a:pPr>
            <a:r>
              <a:rPr kumimoji="0" lang="en-US" altLang="en-US" b="1" i="0" u="none" strike="noStrike" cap="none" normalizeH="0" baseline="0" dirty="0">
                <a:ln>
                  <a:noFill/>
                </a:ln>
                <a:solidFill>
                  <a:srgbClr val="FFFFFF"/>
                </a:solidFill>
                <a:effectLst/>
                <a:latin typeface="Garamond" panose="02020404030301010803" pitchFamily="18" charset="0"/>
                <a:ea typeface="Calibri" panose="020F0502020204030204" pitchFamily="34" charset="0"/>
                <a:cs typeface="Arial" panose="020B0604020202020204" pitchFamily="34" charset="0"/>
              </a:rPr>
              <a:t>First Signs </a:t>
            </a:r>
            <a:endParaRPr kumimoji="0" lang="en-US" altLang="en-US" b="0" i="0" u="none" strike="noStrike" cap="none" normalizeH="0" baseline="0" dirty="0">
              <a:ln>
                <a:noFill/>
              </a:ln>
              <a:solidFill>
                <a:srgbClr val="FFFFFF"/>
              </a:solidFill>
              <a:effectLst/>
              <a:latin typeface="Arial" panose="020B0604020202020204" pitchFamily="34" charset="0"/>
            </a:endParaRPr>
          </a:p>
        </p:txBody>
      </p:sp>
      <p:sp>
        <p:nvSpPr>
          <p:cNvPr id="16" name="Arc 15">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Content Placeholder 5">
            <a:extLst>
              <a:ext uri="{FF2B5EF4-FFF2-40B4-BE49-F238E27FC236}">
                <a16:creationId xmlns:a16="http://schemas.microsoft.com/office/drawing/2014/main" id="{D9E3EC54-1627-0105-B92C-C2971B28D722}"/>
              </a:ext>
            </a:extLst>
          </p:cNvPr>
          <p:cNvSpPr>
            <a:spLocks noGrp="1"/>
          </p:cNvSpPr>
          <p:nvPr>
            <p:ph idx="1"/>
          </p:nvPr>
        </p:nvSpPr>
        <p:spPr>
          <a:xfrm>
            <a:off x="4447308" y="591344"/>
            <a:ext cx="6906491" cy="5585619"/>
          </a:xfrm>
        </p:spPr>
        <p:txBody>
          <a:bodyPr anchor="ctr">
            <a:normAutofit/>
          </a:bodyPr>
          <a:lstStyle/>
          <a:p>
            <a:r>
              <a:rPr lang="en-US" dirty="0"/>
              <a:t>My mother had Parkinson’s for 15 years but only discussed it after 7 years</a:t>
            </a:r>
          </a:p>
          <a:p>
            <a:endParaRPr lang="en-US" dirty="0"/>
          </a:p>
          <a:p>
            <a:pPr lvl="1"/>
            <a:r>
              <a:rPr lang="en-US" dirty="0"/>
              <a:t>Left Arm stiffness</a:t>
            </a:r>
          </a:p>
          <a:p>
            <a:pPr lvl="1"/>
            <a:r>
              <a:rPr lang="en-US" dirty="0"/>
              <a:t>Internal Tremors</a:t>
            </a:r>
          </a:p>
          <a:p>
            <a:pPr lvl="1"/>
            <a:endParaRPr lang="en-US" dirty="0"/>
          </a:p>
          <a:p>
            <a:endParaRPr lang="en-US" dirty="0"/>
          </a:p>
        </p:txBody>
      </p:sp>
    </p:spTree>
    <p:extLst>
      <p:ext uri="{BB962C8B-B14F-4D97-AF65-F5344CB8AC3E}">
        <p14:creationId xmlns:p14="http://schemas.microsoft.com/office/powerpoint/2010/main" val="1349977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96DC03C-EC08-D543-C319-BDFD9820B7D2}"/>
              </a:ext>
            </a:extLst>
          </p:cNvPr>
          <p:cNvPicPr>
            <a:picLocks noChangeAspect="1"/>
          </p:cNvPicPr>
          <p:nvPr/>
        </p:nvPicPr>
        <p:blipFill>
          <a:blip r:embed="rId2"/>
          <a:srcRect r="428" b="2"/>
          <a:stretch/>
        </p:blipFill>
        <p:spPr>
          <a:xfrm>
            <a:off x="20" y="-7619"/>
            <a:ext cx="12191979" cy="6887364"/>
          </a:xfrm>
          <a:prstGeom prst="rect">
            <a:avLst/>
          </a:prstGeom>
        </p:spPr>
      </p:pic>
      <p:sp>
        <p:nvSpPr>
          <p:cNvPr id="9" name="Rectangle 8">
            <a:extLst>
              <a:ext uri="{FF2B5EF4-FFF2-40B4-BE49-F238E27FC236}">
                <a16:creationId xmlns:a16="http://schemas.microsoft.com/office/drawing/2014/main" id="{4D60F200-5EB0-B223-2439-C96C67F0FE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20"/>
            <a:ext cx="5566593" cy="6887364"/>
          </a:xfrm>
          <a:prstGeom prst="rect">
            <a:avLst/>
          </a:prstGeom>
          <a:gradFill flip="none" rotWithShape="1">
            <a:gsLst>
              <a:gs pos="21000">
                <a:srgbClr val="000000">
                  <a:alpha val="62000"/>
                </a:srgbClr>
              </a:gs>
              <a:gs pos="100000">
                <a:srgbClr val="000000">
                  <a:alpha val="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4067CD3-146F-6228-E362-39AA720C25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63442" y="855815"/>
            <a:ext cx="6887365" cy="5160474"/>
          </a:xfrm>
          <a:prstGeom prst="rect">
            <a:avLst/>
          </a:prstGeom>
          <a:gradFill flip="none" rotWithShape="1">
            <a:gsLst>
              <a:gs pos="0">
                <a:schemeClr val="accent5">
                  <a:lumMod val="75000"/>
                  <a:alpha val="91000"/>
                </a:schemeClr>
              </a:gs>
              <a:gs pos="83000">
                <a:schemeClr val="accent5">
                  <a:alpha val="0"/>
                </a:schemeClr>
              </a:gs>
            </a:gsLst>
            <a:lin ang="51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3" name="Rectangle 12">
            <a:extLst>
              <a:ext uri="{FF2B5EF4-FFF2-40B4-BE49-F238E27FC236}">
                <a16:creationId xmlns:a16="http://schemas.microsoft.com/office/drawing/2014/main" id="{271C7E5C-A0F8-E9FA-56DB-31A257FD4E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7648"/>
            <a:ext cx="2079513" cy="6865647"/>
          </a:xfrm>
          <a:prstGeom prst="rect">
            <a:avLst/>
          </a:prstGeom>
          <a:gradFill flip="none" rotWithShape="1">
            <a:gsLst>
              <a:gs pos="5000">
                <a:schemeClr val="accent5"/>
              </a:gs>
              <a:gs pos="49000">
                <a:schemeClr val="accent5">
                  <a:alpha val="0"/>
                </a:schemeClr>
              </a:gs>
            </a:gsLst>
            <a:lin ang="21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3F70A3C-4474-2A39-470C-FD55A88375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7706777" y="3068761"/>
            <a:ext cx="4504659" cy="3789239"/>
          </a:xfrm>
          <a:prstGeom prst="rect">
            <a:avLst/>
          </a:prstGeom>
          <a:gradFill flip="none" rotWithShape="1">
            <a:gsLst>
              <a:gs pos="0">
                <a:schemeClr val="accent5"/>
              </a:gs>
              <a:gs pos="60000">
                <a:schemeClr val="accent5">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7" name="Rectangle 16">
            <a:extLst>
              <a:ext uri="{FF2B5EF4-FFF2-40B4-BE49-F238E27FC236}">
                <a16:creationId xmlns:a16="http://schemas.microsoft.com/office/drawing/2014/main" id="{BAC3F7D4-9613-0E1F-901C-98FE831DEB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8774557" y="-6485"/>
            <a:ext cx="3427160" cy="6879745"/>
          </a:xfrm>
          <a:prstGeom prst="rect">
            <a:avLst/>
          </a:prstGeom>
          <a:gradFill flip="none" rotWithShape="1">
            <a:gsLst>
              <a:gs pos="5000">
                <a:schemeClr val="accent2"/>
              </a:gs>
              <a:gs pos="49000">
                <a:schemeClr val="accent5">
                  <a:lumMod val="60000"/>
                  <a:lumOff val="40000"/>
                  <a:alpha val="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FD5167C-AF48-26F0-7A9F-3F76433748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64705" y="-1061856"/>
            <a:ext cx="3682024" cy="12211438"/>
          </a:xfrm>
          <a:prstGeom prst="rect">
            <a:avLst/>
          </a:prstGeom>
          <a:gradFill>
            <a:gsLst>
              <a:gs pos="0">
                <a:schemeClr val="accent5"/>
              </a:gs>
              <a:gs pos="65000">
                <a:schemeClr val="accent2">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7B30A01-FCA8-86A5-A840-C32A3BE2ED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 y="-7639"/>
            <a:ext cx="4879823" cy="6887373"/>
          </a:xfrm>
          <a:prstGeom prst="rect">
            <a:avLst/>
          </a:prstGeom>
          <a:gradFill>
            <a:gsLst>
              <a:gs pos="0">
                <a:schemeClr val="accent2">
                  <a:alpha val="70000"/>
                </a:schemeClr>
              </a:gs>
              <a:gs pos="44000">
                <a:schemeClr val="accent5">
                  <a:lumMod val="60000"/>
                  <a:lumOff val="40000"/>
                  <a:alpha val="0"/>
                </a:schemeClr>
              </a:gs>
            </a:gsLst>
            <a:lin ang="9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1ADE21-B19F-E60B-A36D-430824672567}"/>
              </a:ext>
            </a:extLst>
          </p:cNvPr>
          <p:cNvSpPr>
            <a:spLocks noGrp="1"/>
          </p:cNvSpPr>
          <p:nvPr>
            <p:ph type="title"/>
          </p:nvPr>
        </p:nvSpPr>
        <p:spPr>
          <a:xfrm>
            <a:off x="859028" y="2155188"/>
            <a:ext cx="4160233" cy="2839273"/>
          </a:xfrm>
        </p:spPr>
        <p:txBody>
          <a:bodyPr vert="horz" lIns="91440" tIns="45720" rIns="91440" bIns="45720" rtlCol="0" anchor="b">
            <a:normAutofit/>
          </a:bodyPr>
          <a:lstStyle/>
          <a:p>
            <a:r>
              <a:rPr lang="en-US" sz="4000">
                <a:solidFill>
                  <a:srgbClr val="FFFFFF"/>
                </a:solidFill>
                <a:effectLst/>
              </a:rPr>
              <a:t>Symptoms, Associated Illnesses, and Treatments</a:t>
            </a:r>
            <a:endParaRPr lang="en-US" sz="4000">
              <a:solidFill>
                <a:srgbClr val="FFFFFF"/>
              </a:solidFill>
            </a:endParaRPr>
          </a:p>
        </p:txBody>
      </p:sp>
    </p:spTree>
    <p:extLst>
      <p:ext uri="{BB962C8B-B14F-4D97-AF65-F5344CB8AC3E}">
        <p14:creationId xmlns:p14="http://schemas.microsoft.com/office/powerpoint/2010/main" val="715510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51028651-066B-A38B-A2B8-FADF4191DEB2}"/>
              </a:ext>
            </a:extLst>
          </p:cNvPr>
          <p:cNvSpPr>
            <a:spLocks noGrp="1"/>
          </p:cNvSpPr>
          <p:nvPr>
            <p:ph type="title"/>
          </p:nvPr>
        </p:nvSpPr>
        <p:spPr>
          <a:xfrm>
            <a:off x="838200" y="365125"/>
            <a:ext cx="5393361" cy="1325563"/>
          </a:xfrm>
        </p:spPr>
        <p:txBody>
          <a:bodyPr>
            <a:normAutofit/>
          </a:bodyPr>
          <a:lstStyle/>
          <a:p>
            <a:r>
              <a:rPr lang="en-US" sz="4100" b="1" kern="0" dirty="0">
                <a:effectLst/>
                <a:latin typeface="Garamond" panose="02020404030301010803" pitchFamily="18" charset="0"/>
                <a:ea typeface="Times New Roman" panose="02020603050405020304" pitchFamily="18" charset="0"/>
                <a:cs typeface="Arial" panose="020B0604020202020204" pitchFamily="34" charset="0"/>
              </a:rPr>
              <a:t>The Five Stages of PD</a:t>
            </a:r>
            <a:br>
              <a:rPr lang="en-US" sz="4100" kern="1600" dirty="0">
                <a:effectLst/>
                <a:latin typeface="Garamond" panose="02020404030301010803" pitchFamily="18" charset="0"/>
                <a:ea typeface="Calibri" panose="020F0502020204030204" pitchFamily="34" charset="0"/>
                <a:cs typeface="Arial" panose="020B0604020202020204" pitchFamily="34" charset="0"/>
              </a:rPr>
            </a:br>
            <a:endParaRPr lang="en-US" sz="4100" dirty="0"/>
          </a:p>
        </p:txBody>
      </p:sp>
      <p:pic>
        <p:nvPicPr>
          <p:cNvPr id="6" name="Picture 5">
            <a:extLst>
              <a:ext uri="{FF2B5EF4-FFF2-40B4-BE49-F238E27FC236}">
                <a16:creationId xmlns:a16="http://schemas.microsoft.com/office/drawing/2014/main" id="{159E4A17-C94E-6AB2-97FB-D1081F563BC3}"/>
              </a:ext>
            </a:extLst>
          </p:cNvPr>
          <p:cNvPicPr>
            <a:picLocks noChangeAspect="1"/>
          </p:cNvPicPr>
          <p:nvPr/>
        </p:nvPicPr>
        <p:blipFill>
          <a:blip r:embed="rId2"/>
          <a:srcRect l="12979" r="20270" b="-2"/>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22"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3"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65F84139-04EA-0463-F5A3-9892E189194E}"/>
              </a:ext>
            </a:extLst>
          </p:cNvPr>
          <p:cNvGraphicFramePr>
            <a:graphicFrameLocks noGrp="1"/>
          </p:cNvGraphicFramePr>
          <p:nvPr>
            <p:ph idx="1"/>
            <p:extLst>
              <p:ext uri="{D42A27DB-BD31-4B8C-83A1-F6EECF244321}">
                <p14:modId xmlns:p14="http://schemas.microsoft.com/office/powerpoint/2010/main" val="1006434317"/>
              </p:ext>
            </p:extLst>
          </p:nvPr>
        </p:nvGraphicFramePr>
        <p:xfrm>
          <a:off x="838200" y="1825625"/>
          <a:ext cx="5393361"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879961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8285CEA-11B7-6592-F52F-FB8977754AC3}"/>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rPr>
              <a:t>Treatments</a:t>
            </a:r>
          </a:p>
        </p:txBody>
      </p:sp>
      <p:graphicFrame>
        <p:nvGraphicFramePr>
          <p:cNvPr id="5" name="Content Placeholder 2">
            <a:extLst>
              <a:ext uri="{FF2B5EF4-FFF2-40B4-BE49-F238E27FC236}">
                <a16:creationId xmlns:a16="http://schemas.microsoft.com/office/drawing/2014/main" id="{E136D48E-6DFE-AB0A-1981-7FFD7A9AC9F3}"/>
              </a:ext>
            </a:extLst>
          </p:cNvPr>
          <p:cNvGraphicFramePr>
            <a:graphicFrameLocks noGrp="1"/>
          </p:cNvGraphicFramePr>
          <p:nvPr>
            <p:ph idx="1"/>
            <p:extLst>
              <p:ext uri="{D42A27DB-BD31-4B8C-83A1-F6EECF244321}">
                <p14:modId xmlns:p14="http://schemas.microsoft.com/office/powerpoint/2010/main" val="2284683"/>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943286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1DC6ABD-215C-4EA8-A483-CEF5B99AB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804D16-6279-A5BD-6196-5D7806D8C2CC}"/>
              </a:ext>
            </a:extLst>
          </p:cNvPr>
          <p:cNvSpPr>
            <a:spLocks noGrp="1"/>
          </p:cNvSpPr>
          <p:nvPr>
            <p:ph type="title"/>
          </p:nvPr>
        </p:nvSpPr>
        <p:spPr>
          <a:xfrm>
            <a:off x="599609" y="679731"/>
            <a:ext cx="4171994" cy="3736540"/>
          </a:xfrm>
        </p:spPr>
        <p:txBody>
          <a:bodyPr vert="horz" lIns="91440" tIns="45720" rIns="91440" bIns="45720" rtlCol="0" anchor="b">
            <a:normAutofit/>
          </a:bodyPr>
          <a:lstStyle/>
          <a:p>
            <a:r>
              <a:rPr lang="en-US" sz="6000" kern="1200" dirty="0">
                <a:solidFill>
                  <a:schemeClr val="tx1"/>
                </a:solidFill>
                <a:effectLst/>
                <a:latin typeface="+mj-lt"/>
                <a:ea typeface="+mj-ea"/>
                <a:cs typeface="+mj-cs"/>
              </a:rPr>
              <a:t>Illustration credit: Temple Health. </a:t>
            </a:r>
            <a:endParaRPr lang="en-US" sz="6000" kern="1200" dirty="0">
              <a:solidFill>
                <a:schemeClr val="tx1"/>
              </a:solidFill>
              <a:latin typeface="+mj-lt"/>
              <a:ea typeface="+mj-ea"/>
              <a:cs typeface="+mj-cs"/>
            </a:endParaRPr>
          </a:p>
        </p:txBody>
      </p:sp>
      <p:grpSp>
        <p:nvGrpSpPr>
          <p:cNvPr id="18" name="Group 17">
            <a:extLst>
              <a:ext uri="{FF2B5EF4-FFF2-40B4-BE49-F238E27FC236}">
                <a16:creationId xmlns:a16="http://schemas.microsoft.com/office/drawing/2014/main" id="{3AF6A671-C637-4547-85F4-51B6D18813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416432" y="1"/>
            <a:ext cx="2446384" cy="5777808"/>
            <a:chOff x="329184" y="1"/>
            <a:chExt cx="524256" cy="5777808"/>
          </a:xfrm>
        </p:grpSpPr>
        <p:cxnSp>
          <p:nvCxnSpPr>
            <p:cNvPr id="12" name="Straight Connector 11">
              <a:extLst>
                <a:ext uri="{FF2B5EF4-FFF2-40B4-BE49-F238E27FC236}">
                  <a16:creationId xmlns:a16="http://schemas.microsoft.com/office/drawing/2014/main" id="{C575CF26-3D3C-4C5A-A2B7-00432016EF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19">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86598" y="269324"/>
            <a:ext cx="6116779" cy="620877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poster with text and a blue iceberg&#10;&#10;Description automatically generated">
            <a:extLst>
              <a:ext uri="{FF2B5EF4-FFF2-40B4-BE49-F238E27FC236}">
                <a16:creationId xmlns:a16="http://schemas.microsoft.com/office/drawing/2014/main" id="{7CBB155A-0373-E46F-4150-32DD8094835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69453" y="557360"/>
            <a:ext cx="5351068" cy="5632704"/>
          </a:xfrm>
          <a:prstGeom prst="rect">
            <a:avLst/>
          </a:prstGeom>
        </p:spPr>
      </p:pic>
    </p:spTree>
    <p:extLst>
      <p:ext uri="{BB962C8B-B14F-4D97-AF65-F5344CB8AC3E}">
        <p14:creationId xmlns:p14="http://schemas.microsoft.com/office/powerpoint/2010/main" val="3221986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E7F0BE-A047-5B99-4F2D-B5EE1DE28DE4}"/>
              </a:ext>
            </a:extLst>
          </p:cNvPr>
          <p:cNvSpPr>
            <a:spLocks noGrp="1"/>
          </p:cNvSpPr>
          <p:nvPr>
            <p:ph type="title"/>
          </p:nvPr>
        </p:nvSpPr>
        <p:spPr>
          <a:xfrm>
            <a:off x="5297762" y="329184"/>
            <a:ext cx="6251110" cy="1783080"/>
          </a:xfrm>
        </p:spPr>
        <p:txBody>
          <a:bodyPr anchor="b">
            <a:normAutofit/>
          </a:bodyPr>
          <a:lstStyle/>
          <a:p>
            <a:r>
              <a:rPr lang="en-US" sz="3800" b="1" kern="0">
                <a:effectLst/>
                <a:latin typeface="Garamond" panose="02020404030301010803" pitchFamily="18" charset="0"/>
                <a:ea typeface="Times New Roman" panose="02020603050405020304" pitchFamily="18" charset="0"/>
                <a:cs typeface="Arial" panose="020B0604020202020204" pitchFamily="34" charset="0"/>
              </a:rPr>
              <a:t>Delusions &amp; Hallucinations</a:t>
            </a:r>
            <a:br>
              <a:rPr lang="en-US" sz="3800" kern="1600">
                <a:effectLst/>
                <a:latin typeface="Garamond" panose="02020404030301010803" pitchFamily="18" charset="0"/>
                <a:ea typeface="Calibri" panose="020F0502020204030204" pitchFamily="34" charset="0"/>
                <a:cs typeface="Arial" panose="020B0604020202020204" pitchFamily="34" charset="0"/>
              </a:rPr>
            </a:br>
            <a:br>
              <a:rPr lang="en-US" sz="3800" kern="1600">
                <a:effectLst/>
                <a:latin typeface="Garamond" panose="02020404030301010803" pitchFamily="18" charset="0"/>
                <a:ea typeface="Calibri" panose="020F0502020204030204" pitchFamily="34" charset="0"/>
                <a:cs typeface="Arial" panose="020B0604020202020204" pitchFamily="34" charset="0"/>
              </a:rPr>
            </a:br>
            <a:endParaRPr lang="en-US" sz="3800"/>
          </a:p>
        </p:txBody>
      </p:sp>
      <p:pic>
        <p:nvPicPr>
          <p:cNvPr id="14" name="Picture 13" descr="Cat peaking">
            <a:extLst>
              <a:ext uri="{FF2B5EF4-FFF2-40B4-BE49-F238E27FC236}">
                <a16:creationId xmlns:a16="http://schemas.microsoft.com/office/drawing/2014/main" id="{207A4C50-13BF-5BA4-AEA7-3B06F9476B60}"/>
              </a:ext>
            </a:extLst>
          </p:cNvPr>
          <p:cNvPicPr>
            <a:picLocks noChangeAspect="1"/>
          </p:cNvPicPr>
          <p:nvPr/>
        </p:nvPicPr>
        <p:blipFill>
          <a:blip r:embed="rId2"/>
          <a:srcRect l="36535" r="18474"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5"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1E3E1D3-90DD-2E83-50B0-A382A1603DCA}"/>
              </a:ext>
            </a:extLst>
          </p:cNvPr>
          <p:cNvSpPr>
            <a:spLocks noGrp="1"/>
          </p:cNvSpPr>
          <p:nvPr>
            <p:ph idx="1"/>
          </p:nvPr>
        </p:nvSpPr>
        <p:spPr>
          <a:xfrm>
            <a:off x="5297762" y="2706624"/>
            <a:ext cx="6251110" cy="3483864"/>
          </a:xfrm>
        </p:spPr>
        <p:txBody>
          <a:bodyPr>
            <a:normAutofit/>
          </a:bodyPr>
          <a:lstStyle/>
          <a:p>
            <a:pPr marL="0" indent="0">
              <a:buNone/>
            </a:pPr>
            <a:r>
              <a:rPr lang="en-US" sz="1400" b="1" kern="0" dirty="0">
                <a:effectLst/>
                <a:latin typeface="Garamond" panose="02020404030301010803" pitchFamily="18" charset="0"/>
                <a:ea typeface="Times New Roman" panose="02020603050405020304" pitchFamily="18" charset="0"/>
                <a:cs typeface="Arial" panose="020B0604020202020204" pitchFamily="34" charset="0"/>
              </a:rPr>
              <a:t>Delusions</a:t>
            </a:r>
            <a:endParaRPr lang="en-US" sz="1400" kern="1600" dirty="0">
              <a:effectLst/>
              <a:latin typeface="Garamond" panose="02020404030301010803" pitchFamily="18" charset="0"/>
              <a:ea typeface="Calibri" panose="020F0502020204030204" pitchFamily="34" charset="0"/>
              <a:cs typeface="Arial" panose="020B0604020202020204" pitchFamily="34" charset="0"/>
            </a:endParaRPr>
          </a:p>
          <a:p>
            <a:r>
              <a:rPr lang="en-US" sz="1400" kern="0" dirty="0">
                <a:effectLst/>
                <a:latin typeface="Garamond" panose="02020404030301010803" pitchFamily="18" charset="0"/>
                <a:ea typeface="Times New Roman" panose="02020603050405020304" pitchFamily="18" charset="0"/>
                <a:cs typeface="Arial" panose="020B0604020202020204" pitchFamily="34" charset="0"/>
              </a:rPr>
              <a:t>For example, she thought people were in the room, such as her parents (deceased) who were visiting her, but they weren't. She thought other family and pets were there, but they were dead. She felt that someone else was there and was an imposter pretending to be her friend and threatening to harm her, but no one was there or threatening her. She also thought items in the room—like pillows or chairs—were loved ones. And she talked to them and became furious when "they" didn't answer. </a:t>
            </a:r>
            <a:endParaRPr lang="en-US" sz="1400" kern="1600" dirty="0">
              <a:effectLst/>
              <a:latin typeface="Garamond" panose="02020404030301010803" pitchFamily="18" charset="0"/>
              <a:ea typeface="Calibri" panose="020F0502020204030204" pitchFamily="34" charset="0"/>
              <a:cs typeface="Arial" panose="020B0604020202020204" pitchFamily="34" charset="0"/>
            </a:endParaRPr>
          </a:p>
          <a:p>
            <a:pPr marL="0" indent="0">
              <a:buNone/>
            </a:pPr>
            <a:r>
              <a:rPr lang="en-US" sz="1400" b="1" kern="0" dirty="0">
                <a:effectLst/>
                <a:latin typeface="Garamond" panose="02020404030301010803" pitchFamily="18" charset="0"/>
                <a:ea typeface="Times New Roman" panose="02020603050405020304" pitchFamily="18" charset="0"/>
                <a:cs typeface="Arial" panose="020B0604020202020204" pitchFamily="34" charset="0"/>
              </a:rPr>
              <a:t>Hallucinations</a:t>
            </a:r>
            <a:endParaRPr lang="en-US" sz="1400" kern="1600" dirty="0">
              <a:effectLst/>
              <a:latin typeface="Garamond" panose="02020404030301010803" pitchFamily="18" charset="0"/>
              <a:ea typeface="Calibri" panose="020F0502020204030204" pitchFamily="34" charset="0"/>
              <a:cs typeface="Arial" panose="020B0604020202020204" pitchFamily="34" charset="0"/>
            </a:endParaRPr>
          </a:p>
          <a:p>
            <a:r>
              <a:rPr lang="en-US" sz="1400" kern="0" dirty="0">
                <a:effectLst/>
                <a:latin typeface="Garamond" panose="02020404030301010803" pitchFamily="18" charset="0"/>
                <a:ea typeface="Times New Roman" panose="02020603050405020304" pitchFamily="18" charset="0"/>
                <a:cs typeface="Arial" panose="020B0604020202020204" pitchFamily="34" charset="0"/>
              </a:rPr>
              <a:t>Mom's intermittent hallucinations, too, caused me great concern. They also affected her with cognitive issues, depression, and sleep problems. She struggled with what was false and what was real. The episodes would generally take place when I was not with her. She would call me in a panic, cry out to me for help, and I would rush over. All I could do was hold and rock her. I had no answers. I also tried to show her how safe she was and pointed out the video cameras I'd installed so she knew I was always there, watching over her and protecting her. </a:t>
            </a:r>
            <a:endParaRPr lang="en-US" sz="1400" kern="1600" dirty="0">
              <a:effectLst/>
              <a:latin typeface="Garamond" panose="02020404030301010803" pitchFamily="18" charset="0"/>
              <a:ea typeface="Calibri" panose="020F0502020204030204" pitchFamily="34" charset="0"/>
              <a:cs typeface="Arial" panose="020B0604020202020204" pitchFamily="34" charset="0"/>
            </a:endParaRPr>
          </a:p>
          <a:p>
            <a:endParaRPr lang="en-US" sz="1400" dirty="0"/>
          </a:p>
        </p:txBody>
      </p:sp>
    </p:spTree>
    <p:extLst>
      <p:ext uri="{BB962C8B-B14F-4D97-AF65-F5344CB8AC3E}">
        <p14:creationId xmlns:p14="http://schemas.microsoft.com/office/powerpoint/2010/main" val="42524456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1980</TotalTime>
  <Words>1701</Words>
  <Application>Microsoft Office PowerPoint</Application>
  <PresentationFormat>Widescreen</PresentationFormat>
  <Paragraphs>124</Paragraphs>
  <Slides>33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ADLaM Display</vt:lpstr>
      <vt:lpstr>Aptos</vt:lpstr>
      <vt:lpstr>Aptos Display</vt:lpstr>
      <vt:lpstr>Arial</vt:lpstr>
      <vt:lpstr>Calibri</vt:lpstr>
      <vt:lpstr>Garamond</vt:lpstr>
      <vt:lpstr>Office Theme</vt:lpstr>
      <vt:lpstr>      Dr. George Ackerman, PhD, JD  “A Son’s Journey” </vt:lpstr>
      <vt:lpstr>Purpose </vt:lpstr>
      <vt:lpstr>Mom….</vt:lpstr>
      <vt:lpstr>First Signs </vt:lpstr>
      <vt:lpstr>Symptoms, Associated Illnesses, and Treatments</vt:lpstr>
      <vt:lpstr>The Five Stages of PD </vt:lpstr>
      <vt:lpstr>Treatments</vt:lpstr>
      <vt:lpstr>Illustration credit: Temple Health. </vt:lpstr>
      <vt:lpstr>Delusions &amp; Hallucinations  </vt:lpstr>
      <vt:lpstr>My Primary Caregiving </vt:lpstr>
      <vt:lpstr>The Search Continues </vt:lpstr>
      <vt:lpstr>My Journal… the final year.</vt:lpstr>
      <vt:lpstr> My Health, Sacrifice &amp; Expenses </vt:lpstr>
      <vt:lpstr>The Male Caregiver </vt:lpstr>
      <vt:lpstr>Family</vt:lpstr>
      <vt:lpstr>Steadfast family Support: Partner  </vt:lpstr>
      <vt:lpstr>My Wife, Grether </vt:lpstr>
      <vt:lpstr>Forever in out hearts </vt:lpstr>
      <vt:lpstr>Steadfast family Support: Children </vt:lpstr>
      <vt:lpstr>Our Children </vt:lpstr>
      <vt:lpstr>Finally, Great Caregiving  </vt:lpstr>
      <vt:lpstr>The Final Week  </vt:lpstr>
      <vt:lpstr>December 2019- Heartbreaking  </vt:lpstr>
      <vt:lpstr>The Aftermath  </vt:lpstr>
      <vt:lpstr>Four months after mom passed… </vt:lpstr>
      <vt:lpstr>The Mission Forward</vt:lpstr>
      <vt:lpstr>Relationships </vt:lpstr>
      <vt:lpstr>Advocacy in my mother’s memory</vt:lpstr>
      <vt:lpstr>Grateful To So Many </vt:lpstr>
      <vt:lpstr>Continuing Onward </vt:lpstr>
      <vt:lpstr>Thank You</vt:lpstr>
      <vt:lpstr>“One person can make a difference. One person can bring positive change.”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george ackerman</dc:creator>
  <cp:lastModifiedBy>george ackerman</cp:lastModifiedBy>
  <cp:revision>11</cp:revision>
  <dcterms:created xsi:type="dcterms:W3CDTF">2024-12-13T13:29:40Z</dcterms:created>
  <dcterms:modified xsi:type="dcterms:W3CDTF">2024-12-15T19:57:23Z</dcterms:modified>
</cp:coreProperties>
</file>